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8" r:id="rId3"/>
    <p:sldId id="274" r:id="rId4"/>
    <p:sldId id="256" r:id="rId5"/>
    <p:sldId id="259" r:id="rId6"/>
    <p:sldId id="260" r:id="rId7"/>
    <p:sldId id="261" r:id="rId8"/>
    <p:sldId id="262" r:id="rId9"/>
    <p:sldId id="265" r:id="rId10"/>
    <p:sldId id="266" r:id="rId11"/>
    <p:sldId id="267" r:id="rId12"/>
    <p:sldId id="269" r:id="rId13"/>
    <p:sldId id="268" r:id="rId14"/>
    <p:sldId id="263" r:id="rId15"/>
    <p:sldId id="264" r:id="rId16"/>
    <p:sldId id="272" r:id="rId17"/>
    <p:sldId id="273" r:id="rId18"/>
    <p:sldId id="270" r:id="rId19"/>
    <p:sldId id="271" r:id="rId20"/>
  </p:sldIdLst>
  <p:sldSz cx="9144000" cy="6858000" type="screen4x3"/>
  <p:notesSz cx="6858000" cy="9144000"/>
  <p:embeddedFontLst>
    <p:embeddedFont>
      <p:font typeface="Baphomet" panose="00000400000000000000" pitchFamily="2" charset="0"/>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6633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p:cViewPr>
        <p:scale>
          <a:sx n="53" d="100"/>
          <a:sy n="53" d="100"/>
        </p:scale>
        <p:origin x="1437" y="5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D9339DB-D163-46F9-9107-AA5298836B2D}" type="datetimeFigureOut">
              <a:rPr lang="en-US" smtClean="0"/>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26358103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9339DB-D163-46F9-9107-AA5298836B2D}" type="datetimeFigureOut">
              <a:rPr lang="en-US" smtClean="0"/>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5255515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9339DB-D163-46F9-9107-AA5298836B2D}" type="datetimeFigureOut">
              <a:rPr lang="en-US" smtClean="0"/>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22329615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9339DB-D163-46F9-9107-AA5298836B2D}" type="datetimeFigureOut">
              <a:rPr lang="en-US" smtClean="0"/>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16393659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9339DB-D163-46F9-9107-AA5298836B2D}" type="datetimeFigureOut">
              <a:rPr lang="en-US" smtClean="0"/>
              <a:t>6/27/2016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26286667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9339DB-D163-46F9-9107-AA5298836B2D}" type="datetimeFigureOut">
              <a:rPr lang="en-US" smtClean="0"/>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16682611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9339DB-D163-46F9-9107-AA5298836B2D}" type="datetimeFigureOut">
              <a:rPr lang="en-US" smtClean="0"/>
              <a:t>6/27/2016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370438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9339DB-D163-46F9-9107-AA5298836B2D}" type="datetimeFigureOut">
              <a:rPr lang="en-US" smtClean="0"/>
              <a:t>6/27/2016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1453467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9339DB-D163-46F9-9107-AA5298836B2D}" type="datetimeFigureOut">
              <a:rPr lang="en-US" smtClean="0"/>
              <a:t>6/27/2016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10969872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9339DB-D163-46F9-9107-AA5298836B2D}" type="datetimeFigureOut">
              <a:rPr lang="en-US" smtClean="0"/>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11596035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9339DB-D163-46F9-9107-AA5298836B2D}" type="datetimeFigureOut">
              <a:rPr lang="en-US" smtClean="0"/>
              <a:t>6/27/2016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DF923-FDCF-4B2F-AD61-9D0617FF3BEE}" type="slidenum">
              <a:rPr lang="en-US" smtClean="0"/>
              <a:t>‹#›</a:t>
            </a:fld>
            <a:endParaRPr lang="en-US"/>
          </a:p>
        </p:txBody>
      </p:sp>
    </p:spTree>
    <p:extLst>
      <p:ext uri="{BB962C8B-B14F-4D97-AF65-F5344CB8AC3E}">
        <p14:creationId xmlns:p14="http://schemas.microsoft.com/office/powerpoint/2010/main" val="29636826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339DB-D163-46F9-9107-AA5298836B2D}" type="datetimeFigureOut">
              <a:rPr lang="en-US" smtClean="0"/>
              <a:t>6/27/2016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DF923-FDCF-4B2F-AD61-9D0617FF3BEE}" type="slidenum">
              <a:rPr lang="en-US" smtClean="0"/>
              <a:t>‹#›</a:t>
            </a:fld>
            <a:endParaRPr lang="en-US"/>
          </a:p>
        </p:txBody>
      </p:sp>
    </p:spTree>
    <p:extLst>
      <p:ext uri="{BB962C8B-B14F-4D97-AF65-F5344CB8AC3E}">
        <p14:creationId xmlns:p14="http://schemas.microsoft.com/office/powerpoint/2010/main" val="303317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5" name="TextBox 4"/>
          <p:cNvSpPr txBox="1"/>
          <p:nvPr/>
        </p:nvSpPr>
        <p:spPr>
          <a:xfrm>
            <a:off x="4290030" y="3418582"/>
            <a:ext cx="4491182" cy="1077218"/>
          </a:xfrm>
          <a:prstGeom prst="rect">
            <a:avLst/>
          </a:prstGeom>
          <a:noFill/>
        </p:spPr>
        <p:txBody>
          <a:bodyPr wrap="square" rtlCol="0">
            <a:spAutoFit/>
          </a:bodyPr>
          <a:lstStyle/>
          <a:p>
            <a:pPr algn="ctr"/>
            <a:r>
              <a:rPr lang="en-US" sz="3200" b="1" dirty="0">
                <a:solidFill>
                  <a:srgbClr val="006699"/>
                </a:solidFill>
                <a:effectLst>
                  <a:glow rad="254000">
                    <a:schemeClr val="accent1">
                      <a:lumMod val="40000"/>
                      <a:lumOff val="60000"/>
                      <a:alpha val="63000"/>
                    </a:schemeClr>
                  </a:glow>
                </a:effectLst>
                <a:latin typeface="Arial" panose="020B0604020202020204" pitchFamily="34" charset="0"/>
                <a:cs typeface="Arial" panose="020B0604020202020204" pitchFamily="34" charset="0"/>
              </a:rPr>
              <a:t>A study of suffering and spiritual warfare</a:t>
            </a:r>
          </a:p>
        </p:txBody>
      </p:sp>
      <p:grpSp>
        <p:nvGrpSpPr>
          <p:cNvPr id="7" name="Group 4"/>
          <p:cNvGrpSpPr>
            <a:grpSpLocks noChangeAspect="1"/>
          </p:cNvGrpSpPr>
          <p:nvPr/>
        </p:nvGrpSpPr>
        <p:grpSpPr bwMode="auto">
          <a:xfrm>
            <a:off x="228600" y="4324488"/>
            <a:ext cx="1833562" cy="1016000"/>
            <a:chOff x="425" y="1186"/>
            <a:chExt cx="1155" cy="640"/>
          </a:xfrm>
        </p:grpSpPr>
        <p:sp>
          <p:nvSpPr>
            <p:cNvPr id="8" name="AutoShape 3"/>
            <p:cNvSpPr>
              <a:spLocks noChangeAspect="1" noChangeArrowheads="1" noTextEdit="1"/>
            </p:cNvSpPr>
            <p:nvPr/>
          </p:nvSpPr>
          <p:spPr bwMode="auto">
            <a:xfrm>
              <a:off x="425" y="1186"/>
              <a:ext cx="1155"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8"/>
            <p:cNvSpPr>
              <a:spLocks/>
            </p:cNvSpPr>
            <p:nvPr/>
          </p:nvSpPr>
          <p:spPr bwMode="auto">
            <a:xfrm>
              <a:off x="1072" y="1531"/>
              <a:ext cx="119" cy="29"/>
            </a:xfrm>
            <a:custGeom>
              <a:avLst/>
              <a:gdLst>
                <a:gd name="T0" fmla="*/ 0 w 237"/>
                <a:gd name="T1" fmla="*/ 16 h 57"/>
                <a:gd name="T2" fmla="*/ 1 w 237"/>
                <a:gd name="T3" fmla="*/ 15 h 57"/>
                <a:gd name="T4" fmla="*/ 6 w 237"/>
                <a:gd name="T5" fmla="*/ 12 h 57"/>
                <a:gd name="T6" fmla="*/ 14 w 237"/>
                <a:gd name="T7" fmla="*/ 9 h 57"/>
                <a:gd name="T8" fmla="*/ 25 w 237"/>
                <a:gd name="T9" fmla="*/ 6 h 57"/>
                <a:gd name="T10" fmla="*/ 40 w 237"/>
                <a:gd name="T11" fmla="*/ 2 h 57"/>
                <a:gd name="T12" fmla="*/ 60 w 237"/>
                <a:gd name="T13" fmla="*/ 0 h 57"/>
                <a:gd name="T14" fmla="*/ 84 w 237"/>
                <a:gd name="T15" fmla="*/ 0 h 57"/>
                <a:gd name="T16" fmla="*/ 113 w 237"/>
                <a:gd name="T17" fmla="*/ 1 h 57"/>
                <a:gd name="T18" fmla="*/ 117 w 237"/>
                <a:gd name="T19" fmla="*/ 1 h 57"/>
                <a:gd name="T20" fmla="*/ 129 w 237"/>
                <a:gd name="T21" fmla="*/ 3 h 57"/>
                <a:gd name="T22" fmla="*/ 146 w 237"/>
                <a:gd name="T23" fmla="*/ 6 h 57"/>
                <a:gd name="T24" fmla="*/ 167 w 237"/>
                <a:gd name="T25" fmla="*/ 10 h 57"/>
                <a:gd name="T26" fmla="*/ 188 w 237"/>
                <a:gd name="T27" fmla="*/ 18 h 57"/>
                <a:gd name="T28" fmla="*/ 209 w 237"/>
                <a:gd name="T29" fmla="*/ 27 h 57"/>
                <a:gd name="T30" fmla="*/ 226 w 237"/>
                <a:gd name="T31" fmla="*/ 41 h 57"/>
                <a:gd name="T32" fmla="*/ 237 w 237"/>
                <a:gd name="T33" fmla="*/ 57 h 57"/>
                <a:gd name="T34" fmla="*/ 236 w 237"/>
                <a:gd name="T35" fmla="*/ 56 h 57"/>
                <a:gd name="T36" fmla="*/ 232 w 237"/>
                <a:gd name="T37" fmla="*/ 52 h 57"/>
                <a:gd name="T38" fmla="*/ 223 w 237"/>
                <a:gd name="T39" fmla="*/ 45 h 57"/>
                <a:gd name="T40" fmla="*/ 211 w 237"/>
                <a:gd name="T41" fmla="*/ 37 h 57"/>
                <a:gd name="T42" fmla="*/ 194 w 237"/>
                <a:gd name="T43" fmla="*/ 29 h 57"/>
                <a:gd name="T44" fmla="*/ 172 w 237"/>
                <a:gd name="T45" fmla="*/ 20 h 57"/>
                <a:gd name="T46" fmla="*/ 145 w 237"/>
                <a:gd name="T47" fmla="*/ 12 h 57"/>
                <a:gd name="T48" fmla="*/ 112 w 237"/>
                <a:gd name="T49" fmla="*/ 8 h 57"/>
                <a:gd name="T50" fmla="*/ 109 w 237"/>
                <a:gd name="T51" fmla="*/ 8 h 57"/>
                <a:gd name="T52" fmla="*/ 101 w 237"/>
                <a:gd name="T53" fmla="*/ 7 h 57"/>
                <a:gd name="T54" fmla="*/ 90 w 237"/>
                <a:gd name="T55" fmla="*/ 7 h 57"/>
                <a:gd name="T56" fmla="*/ 75 w 237"/>
                <a:gd name="T57" fmla="*/ 7 h 57"/>
                <a:gd name="T58" fmla="*/ 58 w 237"/>
                <a:gd name="T59" fmla="*/ 7 h 57"/>
                <a:gd name="T60" fmla="*/ 39 w 237"/>
                <a:gd name="T61" fmla="*/ 8 h 57"/>
                <a:gd name="T62" fmla="*/ 20 w 237"/>
                <a:gd name="T63" fmla="*/ 11 h 57"/>
                <a:gd name="T64" fmla="*/ 0 w 237"/>
                <a:gd name="T65" fmla="*/ 1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7" h="57">
                  <a:moveTo>
                    <a:pt x="0" y="16"/>
                  </a:moveTo>
                  <a:lnTo>
                    <a:pt x="1" y="15"/>
                  </a:lnTo>
                  <a:lnTo>
                    <a:pt x="6" y="12"/>
                  </a:lnTo>
                  <a:lnTo>
                    <a:pt x="14" y="9"/>
                  </a:lnTo>
                  <a:lnTo>
                    <a:pt x="25" y="6"/>
                  </a:lnTo>
                  <a:lnTo>
                    <a:pt x="40" y="2"/>
                  </a:lnTo>
                  <a:lnTo>
                    <a:pt x="60" y="0"/>
                  </a:lnTo>
                  <a:lnTo>
                    <a:pt x="84" y="0"/>
                  </a:lnTo>
                  <a:lnTo>
                    <a:pt x="113" y="1"/>
                  </a:lnTo>
                  <a:lnTo>
                    <a:pt x="117" y="1"/>
                  </a:lnTo>
                  <a:lnTo>
                    <a:pt x="129" y="3"/>
                  </a:lnTo>
                  <a:lnTo>
                    <a:pt x="146" y="6"/>
                  </a:lnTo>
                  <a:lnTo>
                    <a:pt x="167" y="10"/>
                  </a:lnTo>
                  <a:lnTo>
                    <a:pt x="188" y="18"/>
                  </a:lnTo>
                  <a:lnTo>
                    <a:pt x="209" y="27"/>
                  </a:lnTo>
                  <a:lnTo>
                    <a:pt x="226" y="41"/>
                  </a:lnTo>
                  <a:lnTo>
                    <a:pt x="237" y="57"/>
                  </a:lnTo>
                  <a:lnTo>
                    <a:pt x="236" y="56"/>
                  </a:lnTo>
                  <a:lnTo>
                    <a:pt x="232" y="52"/>
                  </a:lnTo>
                  <a:lnTo>
                    <a:pt x="223" y="45"/>
                  </a:lnTo>
                  <a:lnTo>
                    <a:pt x="211" y="37"/>
                  </a:lnTo>
                  <a:lnTo>
                    <a:pt x="194" y="29"/>
                  </a:lnTo>
                  <a:lnTo>
                    <a:pt x="172" y="20"/>
                  </a:lnTo>
                  <a:lnTo>
                    <a:pt x="145" y="12"/>
                  </a:lnTo>
                  <a:lnTo>
                    <a:pt x="112" y="8"/>
                  </a:lnTo>
                  <a:lnTo>
                    <a:pt x="109" y="8"/>
                  </a:lnTo>
                  <a:lnTo>
                    <a:pt x="101" y="7"/>
                  </a:lnTo>
                  <a:lnTo>
                    <a:pt x="90" y="7"/>
                  </a:lnTo>
                  <a:lnTo>
                    <a:pt x="75" y="7"/>
                  </a:lnTo>
                  <a:lnTo>
                    <a:pt x="58" y="7"/>
                  </a:lnTo>
                  <a:lnTo>
                    <a:pt x="39" y="8"/>
                  </a:lnTo>
                  <a:lnTo>
                    <a:pt x="20" y="11"/>
                  </a:lnTo>
                  <a:lnTo>
                    <a:pt x="0"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21"/>
            <p:cNvSpPr>
              <a:spLocks/>
            </p:cNvSpPr>
            <p:nvPr/>
          </p:nvSpPr>
          <p:spPr bwMode="auto">
            <a:xfrm>
              <a:off x="1142" y="1413"/>
              <a:ext cx="48" cy="84"/>
            </a:xfrm>
            <a:custGeom>
              <a:avLst/>
              <a:gdLst>
                <a:gd name="T0" fmla="*/ 0 w 96"/>
                <a:gd name="T1" fmla="*/ 169 h 169"/>
                <a:gd name="T2" fmla="*/ 53 w 96"/>
                <a:gd name="T3" fmla="*/ 0 h 169"/>
                <a:gd name="T4" fmla="*/ 55 w 96"/>
                <a:gd name="T5" fmla="*/ 0 h 169"/>
                <a:gd name="T6" fmla="*/ 58 w 96"/>
                <a:gd name="T7" fmla="*/ 0 h 169"/>
                <a:gd name="T8" fmla="*/ 64 w 96"/>
                <a:gd name="T9" fmla="*/ 0 h 169"/>
                <a:gd name="T10" fmla="*/ 71 w 96"/>
                <a:gd name="T11" fmla="*/ 0 h 169"/>
                <a:gd name="T12" fmla="*/ 78 w 96"/>
                <a:gd name="T13" fmla="*/ 1 h 169"/>
                <a:gd name="T14" fmla="*/ 84 w 96"/>
                <a:gd name="T15" fmla="*/ 2 h 169"/>
                <a:gd name="T16" fmla="*/ 91 w 96"/>
                <a:gd name="T17" fmla="*/ 4 h 169"/>
                <a:gd name="T18" fmla="*/ 96 w 96"/>
                <a:gd name="T19" fmla="*/ 6 h 169"/>
                <a:gd name="T20" fmla="*/ 6 w 96"/>
                <a:gd name="T21" fmla="*/ 169 h 169"/>
                <a:gd name="T22" fmla="*/ 6 w 96"/>
                <a:gd name="T23" fmla="*/ 169 h 169"/>
                <a:gd name="T24" fmla="*/ 5 w 96"/>
                <a:gd name="T25" fmla="*/ 169 h 169"/>
                <a:gd name="T26" fmla="*/ 3 w 96"/>
                <a:gd name="T27" fmla="*/ 169 h 169"/>
                <a:gd name="T28" fmla="*/ 0 w 96"/>
                <a:gd name="T29" fmla="*/ 169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 h="169">
                  <a:moveTo>
                    <a:pt x="0" y="169"/>
                  </a:moveTo>
                  <a:lnTo>
                    <a:pt x="53" y="0"/>
                  </a:lnTo>
                  <a:lnTo>
                    <a:pt x="55" y="0"/>
                  </a:lnTo>
                  <a:lnTo>
                    <a:pt x="58" y="0"/>
                  </a:lnTo>
                  <a:lnTo>
                    <a:pt x="64" y="0"/>
                  </a:lnTo>
                  <a:lnTo>
                    <a:pt x="71" y="0"/>
                  </a:lnTo>
                  <a:lnTo>
                    <a:pt x="78" y="1"/>
                  </a:lnTo>
                  <a:lnTo>
                    <a:pt x="84" y="2"/>
                  </a:lnTo>
                  <a:lnTo>
                    <a:pt x="91" y="4"/>
                  </a:lnTo>
                  <a:lnTo>
                    <a:pt x="96" y="6"/>
                  </a:lnTo>
                  <a:lnTo>
                    <a:pt x="6" y="169"/>
                  </a:lnTo>
                  <a:lnTo>
                    <a:pt x="6" y="169"/>
                  </a:lnTo>
                  <a:lnTo>
                    <a:pt x="5" y="169"/>
                  </a:lnTo>
                  <a:lnTo>
                    <a:pt x="3" y="169"/>
                  </a:lnTo>
                  <a:lnTo>
                    <a:pt x="0" y="169"/>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auto">
            <a:xfrm>
              <a:off x="1159" y="1418"/>
              <a:ext cx="70" cy="82"/>
            </a:xfrm>
            <a:custGeom>
              <a:avLst/>
              <a:gdLst>
                <a:gd name="T0" fmla="*/ 0 w 138"/>
                <a:gd name="T1" fmla="*/ 163 h 163"/>
                <a:gd name="T2" fmla="*/ 111 w 138"/>
                <a:gd name="T3" fmla="*/ 0 h 163"/>
                <a:gd name="T4" fmla="*/ 138 w 138"/>
                <a:gd name="T5" fmla="*/ 2 h 163"/>
                <a:gd name="T6" fmla="*/ 6 w 138"/>
                <a:gd name="T7" fmla="*/ 161 h 163"/>
                <a:gd name="T8" fmla="*/ 0 w 138"/>
                <a:gd name="T9" fmla="*/ 163 h 163"/>
              </a:gdLst>
              <a:ahLst/>
              <a:cxnLst>
                <a:cxn ang="0">
                  <a:pos x="T0" y="T1"/>
                </a:cxn>
                <a:cxn ang="0">
                  <a:pos x="T2" y="T3"/>
                </a:cxn>
                <a:cxn ang="0">
                  <a:pos x="T4" y="T5"/>
                </a:cxn>
                <a:cxn ang="0">
                  <a:pos x="T6" y="T7"/>
                </a:cxn>
                <a:cxn ang="0">
                  <a:pos x="T8" y="T9"/>
                </a:cxn>
              </a:cxnLst>
              <a:rect l="0" t="0" r="r" b="b"/>
              <a:pathLst>
                <a:path w="138" h="163">
                  <a:moveTo>
                    <a:pt x="0" y="163"/>
                  </a:moveTo>
                  <a:lnTo>
                    <a:pt x="111" y="0"/>
                  </a:lnTo>
                  <a:lnTo>
                    <a:pt x="138" y="2"/>
                  </a:lnTo>
                  <a:lnTo>
                    <a:pt x="6" y="161"/>
                  </a:lnTo>
                  <a:lnTo>
                    <a:pt x="0" y="163"/>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25"/>
            <p:cNvSpPr>
              <a:spLocks/>
            </p:cNvSpPr>
            <p:nvPr/>
          </p:nvSpPr>
          <p:spPr bwMode="auto">
            <a:xfrm>
              <a:off x="786" y="1513"/>
              <a:ext cx="200" cy="39"/>
            </a:xfrm>
            <a:custGeom>
              <a:avLst/>
              <a:gdLst>
                <a:gd name="T0" fmla="*/ 24 w 400"/>
                <a:gd name="T1" fmla="*/ 0 h 78"/>
                <a:gd name="T2" fmla="*/ 400 w 400"/>
                <a:gd name="T3" fmla="*/ 70 h 78"/>
                <a:gd name="T4" fmla="*/ 395 w 400"/>
                <a:gd name="T5" fmla="*/ 78 h 78"/>
                <a:gd name="T6" fmla="*/ 0 w 400"/>
                <a:gd name="T7" fmla="*/ 48 h 78"/>
                <a:gd name="T8" fmla="*/ 3 w 400"/>
                <a:gd name="T9" fmla="*/ 43 h 78"/>
                <a:gd name="T10" fmla="*/ 9 w 400"/>
                <a:gd name="T11" fmla="*/ 30 h 78"/>
                <a:gd name="T12" fmla="*/ 16 w 400"/>
                <a:gd name="T13" fmla="*/ 14 h 78"/>
                <a:gd name="T14" fmla="*/ 24 w 400"/>
                <a:gd name="T15" fmla="*/ 0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0" h="78">
                  <a:moveTo>
                    <a:pt x="24" y="0"/>
                  </a:moveTo>
                  <a:lnTo>
                    <a:pt x="400" y="70"/>
                  </a:lnTo>
                  <a:lnTo>
                    <a:pt x="395" y="78"/>
                  </a:lnTo>
                  <a:lnTo>
                    <a:pt x="0" y="48"/>
                  </a:lnTo>
                  <a:lnTo>
                    <a:pt x="3" y="43"/>
                  </a:lnTo>
                  <a:lnTo>
                    <a:pt x="9" y="30"/>
                  </a:lnTo>
                  <a:lnTo>
                    <a:pt x="16" y="14"/>
                  </a:lnTo>
                  <a:lnTo>
                    <a:pt x="24" y="0"/>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auto">
            <a:xfrm>
              <a:off x="1112" y="1494"/>
              <a:ext cx="98" cy="18"/>
            </a:xfrm>
            <a:custGeom>
              <a:avLst/>
              <a:gdLst>
                <a:gd name="T0" fmla="*/ 0 w 196"/>
                <a:gd name="T1" fmla="*/ 0 h 35"/>
                <a:gd name="T2" fmla="*/ 2 w 196"/>
                <a:gd name="T3" fmla="*/ 0 h 35"/>
                <a:gd name="T4" fmla="*/ 5 w 196"/>
                <a:gd name="T5" fmla="*/ 0 h 35"/>
                <a:gd name="T6" fmla="*/ 10 w 196"/>
                <a:gd name="T7" fmla="*/ 0 h 35"/>
                <a:gd name="T8" fmla="*/ 17 w 196"/>
                <a:gd name="T9" fmla="*/ 0 h 35"/>
                <a:gd name="T10" fmla="*/ 25 w 196"/>
                <a:gd name="T11" fmla="*/ 0 h 35"/>
                <a:gd name="T12" fmla="*/ 35 w 196"/>
                <a:gd name="T13" fmla="*/ 0 h 35"/>
                <a:gd name="T14" fmla="*/ 47 w 196"/>
                <a:gd name="T15" fmla="*/ 1 h 35"/>
                <a:gd name="T16" fmla="*/ 59 w 196"/>
                <a:gd name="T17" fmla="*/ 1 h 35"/>
                <a:gd name="T18" fmla="*/ 73 w 196"/>
                <a:gd name="T19" fmla="*/ 3 h 35"/>
                <a:gd name="T20" fmla="*/ 89 w 196"/>
                <a:gd name="T21" fmla="*/ 6 h 35"/>
                <a:gd name="T22" fmla="*/ 105 w 196"/>
                <a:gd name="T23" fmla="*/ 8 h 35"/>
                <a:gd name="T24" fmla="*/ 121 w 196"/>
                <a:gd name="T25" fmla="*/ 11 h 35"/>
                <a:gd name="T26" fmla="*/ 140 w 196"/>
                <a:gd name="T27" fmla="*/ 16 h 35"/>
                <a:gd name="T28" fmla="*/ 158 w 196"/>
                <a:gd name="T29" fmla="*/ 21 h 35"/>
                <a:gd name="T30" fmla="*/ 177 w 196"/>
                <a:gd name="T31" fmla="*/ 28 h 35"/>
                <a:gd name="T32" fmla="*/ 196 w 196"/>
                <a:gd name="T33" fmla="*/ 35 h 35"/>
                <a:gd name="T34" fmla="*/ 195 w 196"/>
                <a:gd name="T35" fmla="*/ 35 h 35"/>
                <a:gd name="T36" fmla="*/ 192 w 196"/>
                <a:gd name="T37" fmla="*/ 33 h 35"/>
                <a:gd name="T38" fmla="*/ 185 w 196"/>
                <a:gd name="T39" fmla="*/ 31 h 35"/>
                <a:gd name="T40" fmla="*/ 178 w 196"/>
                <a:gd name="T41" fmla="*/ 29 h 35"/>
                <a:gd name="T42" fmla="*/ 168 w 196"/>
                <a:gd name="T43" fmla="*/ 26 h 35"/>
                <a:gd name="T44" fmla="*/ 156 w 196"/>
                <a:gd name="T45" fmla="*/ 24 h 35"/>
                <a:gd name="T46" fmla="*/ 143 w 196"/>
                <a:gd name="T47" fmla="*/ 21 h 35"/>
                <a:gd name="T48" fmla="*/ 130 w 196"/>
                <a:gd name="T49" fmla="*/ 17 h 35"/>
                <a:gd name="T50" fmla="*/ 115 w 196"/>
                <a:gd name="T51" fmla="*/ 15 h 35"/>
                <a:gd name="T52" fmla="*/ 98 w 196"/>
                <a:gd name="T53" fmla="*/ 11 h 35"/>
                <a:gd name="T54" fmla="*/ 82 w 196"/>
                <a:gd name="T55" fmla="*/ 8 h 35"/>
                <a:gd name="T56" fmla="*/ 66 w 196"/>
                <a:gd name="T57" fmla="*/ 6 h 35"/>
                <a:gd name="T58" fmla="*/ 49 w 196"/>
                <a:gd name="T59" fmla="*/ 3 h 35"/>
                <a:gd name="T60" fmla="*/ 33 w 196"/>
                <a:gd name="T61" fmla="*/ 2 h 35"/>
                <a:gd name="T62" fmla="*/ 17 w 196"/>
                <a:gd name="T63" fmla="*/ 1 h 35"/>
                <a:gd name="T64" fmla="*/ 0 w 196"/>
                <a:gd name="T65"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6" h="35">
                  <a:moveTo>
                    <a:pt x="0" y="0"/>
                  </a:moveTo>
                  <a:lnTo>
                    <a:pt x="2" y="0"/>
                  </a:lnTo>
                  <a:lnTo>
                    <a:pt x="5" y="0"/>
                  </a:lnTo>
                  <a:lnTo>
                    <a:pt x="10" y="0"/>
                  </a:lnTo>
                  <a:lnTo>
                    <a:pt x="17" y="0"/>
                  </a:lnTo>
                  <a:lnTo>
                    <a:pt x="25" y="0"/>
                  </a:lnTo>
                  <a:lnTo>
                    <a:pt x="35" y="0"/>
                  </a:lnTo>
                  <a:lnTo>
                    <a:pt x="47" y="1"/>
                  </a:lnTo>
                  <a:lnTo>
                    <a:pt x="59" y="1"/>
                  </a:lnTo>
                  <a:lnTo>
                    <a:pt x="73" y="3"/>
                  </a:lnTo>
                  <a:lnTo>
                    <a:pt x="89" y="6"/>
                  </a:lnTo>
                  <a:lnTo>
                    <a:pt x="105" y="8"/>
                  </a:lnTo>
                  <a:lnTo>
                    <a:pt x="121" y="11"/>
                  </a:lnTo>
                  <a:lnTo>
                    <a:pt x="140" y="16"/>
                  </a:lnTo>
                  <a:lnTo>
                    <a:pt x="158" y="21"/>
                  </a:lnTo>
                  <a:lnTo>
                    <a:pt x="177" y="28"/>
                  </a:lnTo>
                  <a:lnTo>
                    <a:pt x="196" y="35"/>
                  </a:lnTo>
                  <a:lnTo>
                    <a:pt x="195" y="35"/>
                  </a:lnTo>
                  <a:lnTo>
                    <a:pt x="192" y="33"/>
                  </a:lnTo>
                  <a:lnTo>
                    <a:pt x="185" y="31"/>
                  </a:lnTo>
                  <a:lnTo>
                    <a:pt x="178" y="29"/>
                  </a:lnTo>
                  <a:lnTo>
                    <a:pt x="168" y="26"/>
                  </a:lnTo>
                  <a:lnTo>
                    <a:pt x="156" y="24"/>
                  </a:lnTo>
                  <a:lnTo>
                    <a:pt x="143" y="21"/>
                  </a:lnTo>
                  <a:lnTo>
                    <a:pt x="130" y="17"/>
                  </a:lnTo>
                  <a:lnTo>
                    <a:pt x="115" y="15"/>
                  </a:lnTo>
                  <a:lnTo>
                    <a:pt x="98" y="11"/>
                  </a:lnTo>
                  <a:lnTo>
                    <a:pt x="82" y="8"/>
                  </a:lnTo>
                  <a:lnTo>
                    <a:pt x="66" y="6"/>
                  </a:lnTo>
                  <a:lnTo>
                    <a:pt x="49" y="3"/>
                  </a:lnTo>
                  <a:lnTo>
                    <a:pt x="33" y="2"/>
                  </a:lnTo>
                  <a:lnTo>
                    <a:pt x="17" y="1"/>
                  </a:lnTo>
                  <a:lnTo>
                    <a:pt x="0" y="0"/>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30"/>
            <p:cNvSpPr>
              <a:spLocks/>
            </p:cNvSpPr>
            <p:nvPr/>
          </p:nvSpPr>
          <p:spPr bwMode="auto">
            <a:xfrm>
              <a:off x="812" y="1441"/>
              <a:ext cx="207" cy="98"/>
            </a:xfrm>
            <a:custGeom>
              <a:avLst/>
              <a:gdLst>
                <a:gd name="T0" fmla="*/ 0 w 415"/>
                <a:gd name="T1" fmla="*/ 114 h 195"/>
                <a:gd name="T2" fmla="*/ 337 w 415"/>
                <a:gd name="T3" fmla="*/ 195 h 195"/>
                <a:gd name="T4" fmla="*/ 338 w 415"/>
                <a:gd name="T5" fmla="*/ 192 h 195"/>
                <a:gd name="T6" fmla="*/ 340 w 415"/>
                <a:gd name="T7" fmla="*/ 187 h 195"/>
                <a:gd name="T8" fmla="*/ 346 w 415"/>
                <a:gd name="T9" fmla="*/ 177 h 195"/>
                <a:gd name="T10" fmla="*/ 354 w 415"/>
                <a:gd name="T11" fmla="*/ 166 h 195"/>
                <a:gd name="T12" fmla="*/ 364 w 415"/>
                <a:gd name="T13" fmla="*/ 154 h 195"/>
                <a:gd name="T14" fmla="*/ 377 w 415"/>
                <a:gd name="T15" fmla="*/ 144 h 195"/>
                <a:gd name="T16" fmla="*/ 394 w 415"/>
                <a:gd name="T17" fmla="*/ 134 h 195"/>
                <a:gd name="T18" fmla="*/ 415 w 415"/>
                <a:gd name="T19" fmla="*/ 127 h 195"/>
                <a:gd name="T20" fmla="*/ 208 w 415"/>
                <a:gd name="T21" fmla="*/ 0 h 195"/>
                <a:gd name="T22" fmla="*/ 206 w 415"/>
                <a:gd name="T23" fmla="*/ 0 h 195"/>
                <a:gd name="T24" fmla="*/ 202 w 415"/>
                <a:gd name="T25" fmla="*/ 1 h 195"/>
                <a:gd name="T26" fmla="*/ 195 w 415"/>
                <a:gd name="T27" fmla="*/ 2 h 195"/>
                <a:gd name="T28" fmla="*/ 186 w 415"/>
                <a:gd name="T29" fmla="*/ 4 h 195"/>
                <a:gd name="T30" fmla="*/ 175 w 415"/>
                <a:gd name="T31" fmla="*/ 8 h 195"/>
                <a:gd name="T32" fmla="*/ 163 w 415"/>
                <a:gd name="T33" fmla="*/ 13 h 195"/>
                <a:gd name="T34" fmla="*/ 149 w 415"/>
                <a:gd name="T35" fmla="*/ 17 h 195"/>
                <a:gd name="T36" fmla="*/ 134 w 415"/>
                <a:gd name="T37" fmla="*/ 23 h 195"/>
                <a:gd name="T38" fmla="*/ 117 w 415"/>
                <a:gd name="T39" fmla="*/ 30 h 195"/>
                <a:gd name="T40" fmla="*/ 100 w 415"/>
                <a:gd name="T41" fmla="*/ 38 h 195"/>
                <a:gd name="T42" fmla="*/ 83 w 415"/>
                <a:gd name="T43" fmla="*/ 47 h 195"/>
                <a:gd name="T44" fmla="*/ 66 w 415"/>
                <a:gd name="T45" fmla="*/ 59 h 195"/>
                <a:gd name="T46" fmla="*/ 49 w 415"/>
                <a:gd name="T47" fmla="*/ 70 h 195"/>
                <a:gd name="T48" fmla="*/ 31 w 415"/>
                <a:gd name="T49" fmla="*/ 83 h 195"/>
                <a:gd name="T50" fmla="*/ 15 w 415"/>
                <a:gd name="T51" fmla="*/ 98 h 195"/>
                <a:gd name="T52" fmla="*/ 0 w 415"/>
                <a:gd name="T53" fmla="*/ 114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15" h="195">
                  <a:moveTo>
                    <a:pt x="0" y="114"/>
                  </a:moveTo>
                  <a:lnTo>
                    <a:pt x="337" y="195"/>
                  </a:lnTo>
                  <a:lnTo>
                    <a:pt x="338" y="192"/>
                  </a:lnTo>
                  <a:lnTo>
                    <a:pt x="340" y="187"/>
                  </a:lnTo>
                  <a:lnTo>
                    <a:pt x="346" y="177"/>
                  </a:lnTo>
                  <a:lnTo>
                    <a:pt x="354" y="166"/>
                  </a:lnTo>
                  <a:lnTo>
                    <a:pt x="364" y="154"/>
                  </a:lnTo>
                  <a:lnTo>
                    <a:pt x="377" y="144"/>
                  </a:lnTo>
                  <a:lnTo>
                    <a:pt x="394" y="134"/>
                  </a:lnTo>
                  <a:lnTo>
                    <a:pt x="415" y="127"/>
                  </a:lnTo>
                  <a:lnTo>
                    <a:pt x="208" y="0"/>
                  </a:lnTo>
                  <a:lnTo>
                    <a:pt x="206" y="0"/>
                  </a:lnTo>
                  <a:lnTo>
                    <a:pt x="202" y="1"/>
                  </a:lnTo>
                  <a:lnTo>
                    <a:pt x="195" y="2"/>
                  </a:lnTo>
                  <a:lnTo>
                    <a:pt x="186" y="4"/>
                  </a:lnTo>
                  <a:lnTo>
                    <a:pt x="175" y="8"/>
                  </a:lnTo>
                  <a:lnTo>
                    <a:pt x="163" y="13"/>
                  </a:lnTo>
                  <a:lnTo>
                    <a:pt x="149" y="17"/>
                  </a:lnTo>
                  <a:lnTo>
                    <a:pt x="134" y="23"/>
                  </a:lnTo>
                  <a:lnTo>
                    <a:pt x="117" y="30"/>
                  </a:lnTo>
                  <a:lnTo>
                    <a:pt x="100" y="38"/>
                  </a:lnTo>
                  <a:lnTo>
                    <a:pt x="83" y="47"/>
                  </a:lnTo>
                  <a:lnTo>
                    <a:pt x="66" y="59"/>
                  </a:lnTo>
                  <a:lnTo>
                    <a:pt x="49" y="70"/>
                  </a:lnTo>
                  <a:lnTo>
                    <a:pt x="31" y="83"/>
                  </a:lnTo>
                  <a:lnTo>
                    <a:pt x="15" y="98"/>
                  </a:lnTo>
                  <a:lnTo>
                    <a:pt x="0" y="114"/>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33"/>
            <p:cNvSpPr>
              <a:spLocks/>
            </p:cNvSpPr>
            <p:nvPr/>
          </p:nvSpPr>
          <p:spPr bwMode="auto">
            <a:xfrm>
              <a:off x="1163" y="1415"/>
              <a:ext cx="24" cy="43"/>
            </a:xfrm>
            <a:custGeom>
              <a:avLst/>
              <a:gdLst>
                <a:gd name="T0" fmla="*/ 31 w 48"/>
                <a:gd name="T1" fmla="*/ 3 h 86"/>
                <a:gd name="T2" fmla="*/ 0 w 48"/>
                <a:gd name="T3" fmla="*/ 86 h 86"/>
                <a:gd name="T4" fmla="*/ 48 w 48"/>
                <a:gd name="T5" fmla="*/ 6 h 86"/>
                <a:gd name="T6" fmla="*/ 47 w 48"/>
                <a:gd name="T7" fmla="*/ 4 h 86"/>
                <a:gd name="T8" fmla="*/ 44 w 48"/>
                <a:gd name="T9" fmla="*/ 1 h 86"/>
                <a:gd name="T10" fmla="*/ 38 w 48"/>
                <a:gd name="T11" fmla="*/ 0 h 86"/>
                <a:gd name="T12" fmla="*/ 31 w 48"/>
                <a:gd name="T13" fmla="*/ 3 h 86"/>
              </a:gdLst>
              <a:ahLst/>
              <a:cxnLst>
                <a:cxn ang="0">
                  <a:pos x="T0" y="T1"/>
                </a:cxn>
                <a:cxn ang="0">
                  <a:pos x="T2" y="T3"/>
                </a:cxn>
                <a:cxn ang="0">
                  <a:pos x="T4" y="T5"/>
                </a:cxn>
                <a:cxn ang="0">
                  <a:pos x="T6" y="T7"/>
                </a:cxn>
                <a:cxn ang="0">
                  <a:pos x="T8" y="T9"/>
                </a:cxn>
                <a:cxn ang="0">
                  <a:pos x="T10" y="T11"/>
                </a:cxn>
                <a:cxn ang="0">
                  <a:pos x="T12" y="T13"/>
                </a:cxn>
              </a:cxnLst>
              <a:rect l="0" t="0" r="r" b="b"/>
              <a:pathLst>
                <a:path w="48" h="86">
                  <a:moveTo>
                    <a:pt x="31" y="3"/>
                  </a:moveTo>
                  <a:lnTo>
                    <a:pt x="0" y="86"/>
                  </a:lnTo>
                  <a:lnTo>
                    <a:pt x="48" y="6"/>
                  </a:lnTo>
                  <a:lnTo>
                    <a:pt x="47" y="4"/>
                  </a:lnTo>
                  <a:lnTo>
                    <a:pt x="44" y="1"/>
                  </a:lnTo>
                  <a:lnTo>
                    <a:pt x="38" y="0"/>
                  </a:lnTo>
                  <a:lnTo>
                    <a:pt x="31" y="3"/>
                  </a:lnTo>
                  <a:close/>
                </a:path>
              </a:pathLst>
            </a:custGeom>
            <a:solidFill>
              <a:srgbClr val="FFB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37"/>
            <p:cNvSpPr>
              <a:spLocks/>
            </p:cNvSpPr>
            <p:nvPr/>
          </p:nvSpPr>
          <p:spPr bwMode="auto">
            <a:xfrm>
              <a:off x="446" y="1268"/>
              <a:ext cx="628" cy="330"/>
            </a:xfrm>
            <a:custGeom>
              <a:avLst/>
              <a:gdLst>
                <a:gd name="T0" fmla="*/ 1251 w 1256"/>
                <a:gd name="T1" fmla="*/ 378 h 658"/>
                <a:gd name="T2" fmla="*/ 1219 w 1256"/>
                <a:gd name="T3" fmla="*/ 446 h 658"/>
                <a:gd name="T4" fmla="*/ 1163 w 1256"/>
                <a:gd name="T5" fmla="*/ 508 h 658"/>
                <a:gd name="T6" fmla="*/ 1083 w 1256"/>
                <a:gd name="T7" fmla="*/ 561 h 658"/>
                <a:gd name="T8" fmla="*/ 986 w 1256"/>
                <a:gd name="T9" fmla="*/ 604 h 658"/>
                <a:gd name="T10" fmla="*/ 873 w 1256"/>
                <a:gd name="T11" fmla="*/ 635 h 658"/>
                <a:gd name="T12" fmla="*/ 747 w 1256"/>
                <a:gd name="T13" fmla="*/ 654 h 658"/>
                <a:gd name="T14" fmla="*/ 613 w 1256"/>
                <a:gd name="T15" fmla="*/ 658 h 658"/>
                <a:gd name="T16" fmla="*/ 512 w 1256"/>
                <a:gd name="T17" fmla="*/ 651 h 658"/>
                <a:gd name="T18" fmla="*/ 449 w 1256"/>
                <a:gd name="T19" fmla="*/ 643 h 658"/>
                <a:gd name="T20" fmla="*/ 389 w 1256"/>
                <a:gd name="T21" fmla="*/ 632 h 658"/>
                <a:gd name="T22" fmla="*/ 332 w 1256"/>
                <a:gd name="T23" fmla="*/ 617 h 658"/>
                <a:gd name="T24" fmla="*/ 279 w 1256"/>
                <a:gd name="T25" fmla="*/ 600 h 658"/>
                <a:gd name="T26" fmla="*/ 230 w 1256"/>
                <a:gd name="T27" fmla="*/ 580 h 658"/>
                <a:gd name="T28" fmla="*/ 185 w 1256"/>
                <a:gd name="T29" fmla="*/ 558 h 658"/>
                <a:gd name="T30" fmla="*/ 143 w 1256"/>
                <a:gd name="T31" fmla="*/ 534 h 658"/>
                <a:gd name="T32" fmla="*/ 93 w 1256"/>
                <a:gd name="T33" fmla="*/ 496 h 658"/>
                <a:gd name="T34" fmla="*/ 42 w 1256"/>
                <a:gd name="T35" fmla="*/ 443 h 658"/>
                <a:gd name="T36" fmla="*/ 11 w 1256"/>
                <a:gd name="T37" fmla="*/ 385 h 658"/>
                <a:gd name="T38" fmla="*/ 0 w 1256"/>
                <a:gd name="T39" fmla="*/ 325 h 658"/>
                <a:gd name="T40" fmla="*/ 11 w 1256"/>
                <a:gd name="T41" fmla="*/ 264 h 658"/>
                <a:gd name="T42" fmla="*/ 43 w 1256"/>
                <a:gd name="T43" fmla="*/ 205 h 658"/>
                <a:gd name="T44" fmla="*/ 95 w 1256"/>
                <a:gd name="T45" fmla="*/ 152 h 658"/>
                <a:gd name="T46" fmla="*/ 163 w 1256"/>
                <a:gd name="T47" fmla="*/ 106 h 658"/>
                <a:gd name="T48" fmla="*/ 246 w 1256"/>
                <a:gd name="T49" fmla="*/ 67 h 658"/>
                <a:gd name="T50" fmla="*/ 342 w 1256"/>
                <a:gd name="T51" fmla="*/ 34 h 658"/>
                <a:gd name="T52" fmla="*/ 447 w 1256"/>
                <a:gd name="T53" fmla="*/ 13 h 658"/>
                <a:gd name="T54" fmla="*/ 562 w 1256"/>
                <a:gd name="T55" fmla="*/ 1 h 658"/>
                <a:gd name="T56" fmla="*/ 686 w 1256"/>
                <a:gd name="T57" fmla="*/ 2 h 658"/>
                <a:gd name="T58" fmla="*/ 810 w 1256"/>
                <a:gd name="T59" fmla="*/ 16 h 658"/>
                <a:gd name="T60" fmla="*/ 924 w 1256"/>
                <a:gd name="T61" fmla="*/ 41 h 658"/>
                <a:gd name="T62" fmla="*/ 1027 w 1256"/>
                <a:gd name="T63" fmla="*/ 78 h 658"/>
                <a:gd name="T64" fmla="*/ 1115 w 1256"/>
                <a:gd name="T65" fmla="*/ 123 h 658"/>
                <a:gd name="T66" fmla="*/ 1184 w 1256"/>
                <a:gd name="T67" fmla="*/ 177 h 658"/>
                <a:gd name="T68" fmla="*/ 1231 w 1256"/>
                <a:gd name="T69" fmla="*/ 239 h 658"/>
                <a:gd name="T70" fmla="*/ 1254 w 1256"/>
                <a:gd name="T71" fmla="*/ 305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56" h="658">
                  <a:moveTo>
                    <a:pt x="1256" y="341"/>
                  </a:moveTo>
                  <a:lnTo>
                    <a:pt x="1251" y="378"/>
                  </a:lnTo>
                  <a:lnTo>
                    <a:pt x="1239" y="413"/>
                  </a:lnTo>
                  <a:lnTo>
                    <a:pt x="1219" y="446"/>
                  </a:lnTo>
                  <a:lnTo>
                    <a:pt x="1194" y="478"/>
                  </a:lnTo>
                  <a:lnTo>
                    <a:pt x="1163" y="508"/>
                  </a:lnTo>
                  <a:lnTo>
                    <a:pt x="1126" y="536"/>
                  </a:lnTo>
                  <a:lnTo>
                    <a:pt x="1083" y="561"/>
                  </a:lnTo>
                  <a:lnTo>
                    <a:pt x="1037" y="583"/>
                  </a:lnTo>
                  <a:lnTo>
                    <a:pt x="986" y="604"/>
                  </a:lnTo>
                  <a:lnTo>
                    <a:pt x="931" y="621"/>
                  </a:lnTo>
                  <a:lnTo>
                    <a:pt x="873" y="635"/>
                  </a:lnTo>
                  <a:lnTo>
                    <a:pt x="812" y="646"/>
                  </a:lnTo>
                  <a:lnTo>
                    <a:pt x="747" y="654"/>
                  </a:lnTo>
                  <a:lnTo>
                    <a:pt x="681" y="658"/>
                  </a:lnTo>
                  <a:lnTo>
                    <a:pt x="613" y="658"/>
                  </a:lnTo>
                  <a:lnTo>
                    <a:pt x="544" y="655"/>
                  </a:lnTo>
                  <a:lnTo>
                    <a:pt x="512" y="651"/>
                  </a:lnTo>
                  <a:lnTo>
                    <a:pt x="480" y="648"/>
                  </a:lnTo>
                  <a:lnTo>
                    <a:pt x="449" y="643"/>
                  </a:lnTo>
                  <a:lnTo>
                    <a:pt x="418" y="638"/>
                  </a:lnTo>
                  <a:lnTo>
                    <a:pt x="389" y="632"/>
                  </a:lnTo>
                  <a:lnTo>
                    <a:pt x="360" y="625"/>
                  </a:lnTo>
                  <a:lnTo>
                    <a:pt x="332" y="617"/>
                  </a:lnTo>
                  <a:lnTo>
                    <a:pt x="305" y="609"/>
                  </a:lnTo>
                  <a:lnTo>
                    <a:pt x="279" y="600"/>
                  </a:lnTo>
                  <a:lnTo>
                    <a:pt x="254" y="590"/>
                  </a:lnTo>
                  <a:lnTo>
                    <a:pt x="230" y="580"/>
                  </a:lnTo>
                  <a:lnTo>
                    <a:pt x="207" y="570"/>
                  </a:lnTo>
                  <a:lnTo>
                    <a:pt x="185" y="558"/>
                  </a:lnTo>
                  <a:lnTo>
                    <a:pt x="163" y="546"/>
                  </a:lnTo>
                  <a:lnTo>
                    <a:pt x="143" y="534"/>
                  </a:lnTo>
                  <a:lnTo>
                    <a:pt x="125" y="521"/>
                  </a:lnTo>
                  <a:lnTo>
                    <a:pt x="93" y="496"/>
                  </a:lnTo>
                  <a:lnTo>
                    <a:pt x="65" y="470"/>
                  </a:lnTo>
                  <a:lnTo>
                    <a:pt x="42" y="443"/>
                  </a:lnTo>
                  <a:lnTo>
                    <a:pt x="25" y="414"/>
                  </a:lnTo>
                  <a:lnTo>
                    <a:pt x="11" y="385"/>
                  </a:lnTo>
                  <a:lnTo>
                    <a:pt x="3" y="355"/>
                  </a:lnTo>
                  <a:lnTo>
                    <a:pt x="0" y="325"/>
                  </a:lnTo>
                  <a:lnTo>
                    <a:pt x="3" y="294"/>
                  </a:lnTo>
                  <a:lnTo>
                    <a:pt x="11" y="264"/>
                  </a:lnTo>
                  <a:lnTo>
                    <a:pt x="25" y="234"/>
                  </a:lnTo>
                  <a:lnTo>
                    <a:pt x="43" y="205"/>
                  </a:lnTo>
                  <a:lnTo>
                    <a:pt x="67" y="179"/>
                  </a:lnTo>
                  <a:lnTo>
                    <a:pt x="95" y="152"/>
                  </a:lnTo>
                  <a:lnTo>
                    <a:pt x="127" y="128"/>
                  </a:lnTo>
                  <a:lnTo>
                    <a:pt x="163" y="106"/>
                  </a:lnTo>
                  <a:lnTo>
                    <a:pt x="203" y="85"/>
                  </a:lnTo>
                  <a:lnTo>
                    <a:pt x="246" y="67"/>
                  </a:lnTo>
                  <a:lnTo>
                    <a:pt x="292" y="49"/>
                  </a:lnTo>
                  <a:lnTo>
                    <a:pt x="342" y="34"/>
                  </a:lnTo>
                  <a:lnTo>
                    <a:pt x="393" y="23"/>
                  </a:lnTo>
                  <a:lnTo>
                    <a:pt x="447" y="13"/>
                  </a:lnTo>
                  <a:lnTo>
                    <a:pt x="504" y="6"/>
                  </a:lnTo>
                  <a:lnTo>
                    <a:pt x="562" y="1"/>
                  </a:lnTo>
                  <a:lnTo>
                    <a:pt x="621" y="0"/>
                  </a:lnTo>
                  <a:lnTo>
                    <a:pt x="686" y="2"/>
                  </a:lnTo>
                  <a:lnTo>
                    <a:pt x="749" y="7"/>
                  </a:lnTo>
                  <a:lnTo>
                    <a:pt x="810" y="16"/>
                  </a:lnTo>
                  <a:lnTo>
                    <a:pt x="869" y="26"/>
                  </a:lnTo>
                  <a:lnTo>
                    <a:pt x="924" y="41"/>
                  </a:lnTo>
                  <a:lnTo>
                    <a:pt x="977" y="59"/>
                  </a:lnTo>
                  <a:lnTo>
                    <a:pt x="1027" y="78"/>
                  </a:lnTo>
                  <a:lnTo>
                    <a:pt x="1073" y="99"/>
                  </a:lnTo>
                  <a:lnTo>
                    <a:pt x="1115" y="123"/>
                  </a:lnTo>
                  <a:lnTo>
                    <a:pt x="1151" y="150"/>
                  </a:lnTo>
                  <a:lnTo>
                    <a:pt x="1184" y="177"/>
                  </a:lnTo>
                  <a:lnTo>
                    <a:pt x="1210" y="207"/>
                  </a:lnTo>
                  <a:lnTo>
                    <a:pt x="1231" y="239"/>
                  </a:lnTo>
                  <a:lnTo>
                    <a:pt x="1246" y="272"/>
                  </a:lnTo>
                  <a:lnTo>
                    <a:pt x="1254" y="305"/>
                  </a:lnTo>
                  <a:lnTo>
                    <a:pt x="1256" y="341"/>
                  </a:lnTo>
                  <a:close/>
                </a:path>
              </a:pathLst>
            </a:custGeom>
            <a:solidFill>
              <a:srgbClr val="8E7F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38"/>
            <p:cNvSpPr>
              <a:spLocks/>
            </p:cNvSpPr>
            <p:nvPr/>
          </p:nvSpPr>
          <p:spPr bwMode="auto">
            <a:xfrm>
              <a:off x="431" y="1253"/>
              <a:ext cx="661" cy="363"/>
            </a:xfrm>
            <a:custGeom>
              <a:avLst/>
              <a:gdLst>
                <a:gd name="T0" fmla="*/ 1319 w 1321"/>
                <a:gd name="T1" fmla="*/ 394 h 726"/>
                <a:gd name="T2" fmla="*/ 1310 w 1321"/>
                <a:gd name="T3" fmla="*/ 433 h 726"/>
                <a:gd name="T4" fmla="*/ 1292 w 1321"/>
                <a:gd name="T5" fmla="*/ 473 h 726"/>
                <a:gd name="T6" fmla="*/ 1269 w 1321"/>
                <a:gd name="T7" fmla="*/ 508 h 726"/>
                <a:gd name="T8" fmla="*/ 1239 w 1321"/>
                <a:gd name="T9" fmla="*/ 543 h 726"/>
                <a:gd name="T10" fmla="*/ 1202 w 1321"/>
                <a:gd name="T11" fmla="*/ 574 h 726"/>
                <a:gd name="T12" fmla="*/ 1161 w 1321"/>
                <a:gd name="T13" fmla="*/ 604 h 726"/>
                <a:gd name="T14" fmla="*/ 1114 w 1321"/>
                <a:gd name="T15" fmla="*/ 631 h 726"/>
                <a:gd name="T16" fmla="*/ 1062 w 1321"/>
                <a:gd name="T17" fmla="*/ 654 h 726"/>
                <a:gd name="T18" fmla="*/ 1005 w 1321"/>
                <a:gd name="T19" fmla="*/ 674 h 726"/>
                <a:gd name="T20" fmla="*/ 947 w 1321"/>
                <a:gd name="T21" fmla="*/ 693 h 726"/>
                <a:gd name="T22" fmla="*/ 883 w 1321"/>
                <a:gd name="T23" fmla="*/ 707 h 726"/>
                <a:gd name="T24" fmla="*/ 817 w 1321"/>
                <a:gd name="T25" fmla="*/ 717 h 726"/>
                <a:gd name="T26" fmla="*/ 749 w 1321"/>
                <a:gd name="T27" fmla="*/ 723 h 726"/>
                <a:gd name="T28" fmla="*/ 677 w 1321"/>
                <a:gd name="T29" fmla="*/ 726 h 726"/>
                <a:gd name="T30" fmla="*/ 606 w 1321"/>
                <a:gd name="T31" fmla="*/ 724 h 726"/>
                <a:gd name="T32" fmla="*/ 534 w 1321"/>
                <a:gd name="T33" fmla="*/ 718 h 726"/>
                <a:gd name="T34" fmla="*/ 467 w 1321"/>
                <a:gd name="T35" fmla="*/ 709 h 726"/>
                <a:gd name="T36" fmla="*/ 405 w 1321"/>
                <a:gd name="T37" fmla="*/ 696 h 726"/>
                <a:gd name="T38" fmla="*/ 345 w 1321"/>
                <a:gd name="T39" fmla="*/ 680 h 726"/>
                <a:gd name="T40" fmla="*/ 290 w 1321"/>
                <a:gd name="T41" fmla="*/ 661 h 726"/>
                <a:gd name="T42" fmla="*/ 238 w 1321"/>
                <a:gd name="T43" fmla="*/ 639 h 726"/>
                <a:gd name="T44" fmla="*/ 191 w 1321"/>
                <a:gd name="T45" fmla="*/ 614 h 726"/>
                <a:gd name="T46" fmla="*/ 148 w 1321"/>
                <a:gd name="T47" fmla="*/ 588 h 726"/>
                <a:gd name="T48" fmla="*/ 95 w 1321"/>
                <a:gd name="T49" fmla="*/ 546 h 726"/>
                <a:gd name="T50" fmla="*/ 43 w 1321"/>
                <a:gd name="T51" fmla="*/ 488 h 726"/>
                <a:gd name="T52" fmla="*/ 11 w 1321"/>
                <a:gd name="T53" fmla="*/ 424 h 726"/>
                <a:gd name="T54" fmla="*/ 0 w 1321"/>
                <a:gd name="T55" fmla="*/ 357 h 726"/>
                <a:gd name="T56" fmla="*/ 9 w 1321"/>
                <a:gd name="T57" fmla="*/ 300 h 726"/>
                <a:gd name="T58" fmla="*/ 31 w 1321"/>
                <a:gd name="T59" fmla="*/ 252 h 726"/>
                <a:gd name="T60" fmla="*/ 63 w 1321"/>
                <a:gd name="T61" fmla="*/ 207 h 726"/>
                <a:gd name="T62" fmla="*/ 105 w 1321"/>
                <a:gd name="T63" fmla="*/ 166 h 726"/>
                <a:gd name="T64" fmla="*/ 153 w 1321"/>
                <a:gd name="T65" fmla="*/ 130 h 726"/>
                <a:gd name="T66" fmla="*/ 204 w 1321"/>
                <a:gd name="T67" fmla="*/ 100 h 726"/>
                <a:gd name="T68" fmla="*/ 261 w 1321"/>
                <a:gd name="T69" fmla="*/ 74 h 726"/>
                <a:gd name="T70" fmla="*/ 323 w 1321"/>
                <a:gd name="T71" fmla="*/ 51 h 726"/>
                <a:gd name="T72" fmla="*/ 390 w 1321"/>
                <a:gd name="T73" fmla="*/ 32 h 726"/>
                <a:gd name="T74" fmla="*/ 462 w 1321"/>
                <a:gd name="T75" fmla="*/ 17 h 726"/>
                <a:gd name="T76" fmla="*/ 537 w 1321"/>
                <a:gd name="T77" fmla="*/ 7 h 726"/>
                <a:gd name="T78" fmla="*/ 614 w 1321"/>
                <a:gd name="T79" fmla="*/ 1 h 726"/>
                <a:gd name="T80" fmla="*/ 722 w 1321"/>
                <a:gd name="T81" fmla="*/ 2 h 726"/>
                <a:gd name="T82" fmla="*/ 851 w 1321"/>
                <a:gd name="T83" fmla="*/ 16 h 726"/>
                <a:gd name="T84" fmla="*/ 972 w 1321"/>
                <a:gd name="T85" fmla="*/ 44 h 726"/>
                <a:gd name="T86" fmla="*/ 1079 w 1321"/>
                <a:gd name="T87" fmla="*/ 84 h 726"/>
                <a:gd name="T88" fmla="*/ 1171 w 1321"/>
                <a:gd name="T89" fmla="*/ 135 h 726"/>
                <a:gd name="T90" fmla="*/ 1244 w 1321"/>
                <a:gd name="T91" fmla="*/ 193 h 726"/>
                <a:gd name="T92" fmla="*/ 1295 w 1321"/>
                <a:gd name="T93" fmla="*/ 262 h 726"/>
                <a:gd name="T94" fmla="*/ 1319 w 1321"/>
                <a:gd name="T95" fmla="*/ 334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21" h="726">
                  <a:moveTo>
                    <a:pt x="1321" y="373"/>
                  </a:moveTo>
                  <a:lnTo>
                    <a:pt x="1319" y="394"/>
                  </a:lnTo>
                  <a:lnTo>
                    <a:pt x="1315" y="414"/>
                  </a:lnTo>
                  <a:lnTo>
                    <a:pt x="1310" y="433"/>
                  </a:lnTo>
                  <a:lnTo>
                    <a:pt x="1303" y="453"/>
                  </a:lnTo>
                  <a:lnTo>
                    <a:pt x="1292" y="473"/>
                  </a:lnTo>
                  <a:lnTo>
                    <a:pt x="1282" y="491"/>
                  </a:lnTo>
                  <a:lnTo>
                    <a:pt x="1269" y="508"/>
                  </a:lnTo>
                  <a:lnTo>
                    <a:pt x="1254" y="526"/>
                  </a:lnTo>
                  <a:lnTo>
                    <a:pt x="1239" y="543"/>
                  </a:lnTo>
                  <a:lnTo>
                    <a:pt x="1221" y="559"/>
                  </a:lnTo>
                  <a:lnTo>
                    <a:pt x="1202" y="574"/>
                  </a:lnTo>
                  <a:lnTo>
                    <a:pt x="1183" y="589"/>
                  </a:lnTo>
                  <a:lnTo>
                    <a:pt x="1161" y="604"/>
                  </a:lnTo>
                  <a:lnTo>
                    <a:pt x="1138" y="618"/>
                  </a:lnTo>
                  <a:lnTo>
                    <a:pt x="1114" y="631"/>
                  </a:lnTo>
                  <a:lnTo>
                    <a:pt x="1088" y="642"/>
                  </a:lnTo>
                  <a:lnTo>
                    <a:pt x="1062" y="654"/>
                  </a:lnTo>
                  <a:lnTo>
                    <a:pt x="1034" y="665"/>
                  </a:lnTo>
                  <a:lnTo>
                    <a:pt x="1005" y="674"/>
                  </a:lnTo>
                  <a:lnTo>
                    <a:pt x="977" y="684"/>
                  </a:lnTo>
                  <a:lnTo>
                    <a:pt x="947" y="693"/>
                  </a:lnTo>
                  <a:lnTo>
                    <a:pt x="916" y="700"/>
                  </a:lnTo>
                  <a:lnTo>
                    <a:pt x="883" y="707"/>
                  </a:lnTo>
                  <a:lnTo>
                    <a:pt x="850" y="712"/>
                  </a:lnTo>
                  <a:lnTo>
                    <a:pt x="817" y="717"/>
                  </a:lnTo>
                  <a:lnTo>
                    <a:pt x="783" y="720"/>
                  </a:lnTo>
                  <a:lnTo>
                    <a:pt x="749" y="723"/>
                  </a:lnTo>
                  <a:lnTo>
                    <a:pt x="713" y="725"/>
                  </a:lnTo>
                  <a:lnTo>
                    <a:pt x="677" y="726"/>
                  </a:lnTo>
                  <a:lnTo>
                    <a:pt x="641" y="725"/>
                  </a:lnTo>
                  <a:lnTo>
                    <a:pt x="606" y="724"/>
                  </a:lnTo>
                  <a:lnTo>
                    <a:pt x="569" y="722"/>
                  </a:lnTo>
                  <a:lnTo>
                    <a:pt x="534" y="718"/>
                  </a:lnTo>
                  <a:lnTo>
                    <a:pt x="501" y="714"/>
                  </a:lnTo>
                  <a:lnTo>
                    <a:pt x="467" y="709"/>
                  </a:lnTo>
                  <a:lnTo>
                    <a:pt x="436" y="703"/>
                  </a:lnTo>
                  <a:lnTo>
                    <a:pt x="405" y="696"/>
                  </a:lnTo>
                  <a:lnTo>
                    <a:pt x="374" y="688"/>
                  </a:lnTo>
                  <a:lnTo>
                    <a:pt x="345" y="680"/>
                  </a:lnTo>
                  <a:lnTo>
                    <a:pt x="317" y="671"/>
                  </a:lnTo>
                  <a:lnTo>
                    <a:pt x="290" y="661"/>
                  </a:lnTo>
                  <a:lnTo>
                    <a:pt x="264" y="650"/>
                  </a:lnTo>
                  <a:lnTo>
                    <a:pt x="238" y="639"/>
                  </a:lnTo>
                  <a:lnTo>
                    <a:pt x="214" y="627"/>
                  </a:lnTo>
                  <a:lnTo>
                    <a:pt x="191" y="614"/>
                  </a:lnTo>
                  <a:lnTo>
                    <a:pt x="169" y="602"/>
                  </a:lnTo>
                  <a:lnTo>
                    <a:pt x="148" y="588"/>
                  </a:lnTo>
                  <a:lnTo>
                    <a:pt x="129" y="574"/>
                  </a:lnTo>
                  <a:lnTo>
                    <a:pt x="95" y="546"/>
                  </a:lnTo>
                  <a:lnTo>
                    <a:pt x="66" y="518"/>
                  </a:lnTo>
                  <a:lnTo>
                    <a:pt x="43" y="488"/>
                  </a:lnTo>
                  <a:lnTo>
                    <a:pt x="25" y="456"/>
                  </a:lnTo>
                  <a:lnTo>
                    <a:pt x="11" y="424"/>
                  </a:lnTo>
                  <a:lnTo>
                    <a:pt x="3" y="391"/>
                  </a:lnTo>
                  <a:lnTo>
                    <a:pt x="0" y="357"/>
                  </a:lnTo>
                  <a:lnTo>
                    <a:pt x="3" y="324"/>
                  </a:lnTo>
                  <a:lnTo>
                    <a:pt x="9" y="300"/>
                  </a:lnTo>
                  <a:lnTo>
                    <a:pt x="18" y="275"/>
                  </a:lnTo>
                  <a:lnTo>
                    <a:pt x="31" y="252"/>
                  </a:lnTo>
                  <a:lnTo>
                    <a:pt x="46" y="229"/>
                  </a:lnTo>
                  <a:lnTo>
                    <a:pt x="63" y="207"/>
                  </a:lnTo>
                  <a:lnTo>
                    <a:pt x="83" y="187"/>
                  </a:lnTo>
                  <a:lnTo>
                    <a:pt x="105" y="166"/>
                  </a:lnTo>
                  <a:lnTo>
                    <a:pt x="130" y="146"/>
                  </a:lnTo>
                  <a:lnTo>
                    <a:pt x="153" y="130"/>
                  </a:lnTo>
                  <a:lnTo>
                    <a:pt x="177" y="115"/>
                  </a:lnTo>
                  <a:lnTo>
                    <a:pt x="204" y="100"/>
                  </a:lnTo>
                  <a:lnTo>
                    <a:pt x="231" y="86"/>
                  </a:lnTo>
                  <a:lnTo>
                    <a:pt x="261" y="74"/>
                  </a:lnTo>
                  <a:lnTo>
                    <a:pt x="291" y="62"/>
                  </a:lnTo>
                  <a:lnTo>
                    <a:pt x="323" y="51"/>
                  </a:lnTo>
                  <a:lnTo>
                    <a:pt x="356" y="40"/>
                  </a:lnTo>
                  <a:lnTo>
                    <a:pt x="390" y="32"/>
                  </a:lnTo>
                  <a:lnTo>
                    <a:pt x="425" y="24"/>
                  </a:lnTo>
                  <a:lnTo>
                    <a:pt x="462" y="17"/>
                  </a:lnTo>
                  <a:lnTo>
                    <a:pt x="499" y="11"/>
                  </a:lnTo>
                  <a:lnTo>
                    <a:pt x="537" y="7"/>
                  </a:lnTo>
                  <a:lnTo>
                    <a:pt x="575" y="3"/>
                  </a:lnTo>
                  <a:lnTo>
                    <a:pt x="614" y="1"/>
                  </a:lnTo>
                  <a:lnTo>
                    <a:pt x="654" y="0"/>
                  </a:lnTo>
                  <a:lnTo>
                    <a:pt x="722" y="2"/>
                  </a:lnTo>
                  <a:lnTo>
                    <a:pt x="788" y="7"/>
                  </a:lnTo>
                  <a:lnTo>
                    <a:pt x="851" y="16"/>
                  </a:lnTo>
                  <a:lnTo>
                    <a:pt x="913" y="29"/>
                  </a:lnTo>
                  <a:lnTo>
                    <a:pt x="972" y="44"/>
                  </a:lnTo>
                  <a:lnTo>
                    <a:pt x="1027" y="63"/>
                  </a:lnTo>
                  <a:lnTo>
                    <a:pt x="1079" y="84"/>
                  </a:lnTo>
                  <a:lnTo>
                    <a:pt x="1128" y="108"/>
                  </a:lnTo>
                  <a:lnTo>
                    <a:pt x="1171" y="135"/>
                  </a:lnTo>
                  <a:lnTo>
                    <a:pt x="1211" y="164"/>
                  </a:lnTo>
                  <a:lnTo>
                    <a:pt x="1244" y="193"/>
                  </a:lnTo>
                  <a:lnTo>
                    <a:pt x="1272" y="227"/>
                  </a:lnTo>
                  <a:lnTo>
                    <a:pt x="1295" y="262"/>
                  </a:lnTo>
                  <a:lnTo>
                    <a:pt x="1310" y="297"/>
                  </a:lnTo>
                  <a:lnTo>
                    <a:pt x="1319" y="334"/>
                  </a:lnTo>
                  <a:lnTo>
                    <a:pt x="1321" y="3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39"/>
            <p:cNvSpPr>
              <a:spLocks/>
            </p:cNvSpPr>
            <p:nvPr/>
          </p:nvSpPr>
          <p:spPr bwMode="auto">
            <a:xfrm>
              <a:off x="446" y="1266"/>
              <a:ext cx="628" cy="328"/>
            </a:xfrm>
            <a:custGeom>
              <a:avLst/>
              <a:gdLst>
                <a:gd name="T0" fmla="*/ 1252 w 1257"/>
                <a:gd name="T1" fmla="*/ 376 h 656"/>
                <a:gd name="T2" fmla="*/ 1221 w 1257"/>
                <a:gd name="T3" fmla="*/ 444 h 656"/>
                <a:gd name="T4" fmla="*/ 1163 w 1257"/>
                <a:gd name="T5" fmla="*/ 506 h 656"/>
                <a:gd name="T6" fmla="*/ 1083 w 1257"/>
                <a:gd name="T7" fmla="*/ 559 h 656"/>
                <a:gd name="T8" fmla="*/ 987 w 1257"/>
                <a:gd name="T9" fmla="*/ 602 h 656"/>
                <a:gd name="T10" fmla="*/ 873 w 1257"/>
                <a:gd name="T11" fmla="*/ 633 h 656"/>
                <a:gd name="T12" fmla="*/ 748 w 1257"/>
                <a:gd name="T13" fmla="*/ 652 h 656"/>
                <a:gd name="T14" fmla="*/ 615 w 1257"/>
                <a:gd name="T15" fmla="*/ 656 h 656"/>
                <a:gd name="T16" fmla="*/ 514 w 1257"/>
                <a:gd name="T17" fmla="*/ 651 h 656"/>
                <a:gd name="T18" fmla="*/ 453 w 1257"/>
                <a:gd name="T19" fmla="*/ 642 h 656"/>
                <a:gd name="T20" fmla="*/ 396 w 1257"/>
                <a:gd name="T21" fmla="*/ 632 h 656"/>
                <a:gd name="T22" fmla="*/ 342 w 1257"/>
                <a:gd name="T23" fmla="*/ 618 h 656"/>
                <a:gd name="T24" fmla="*/ 290 w 1257"/>
                <a:gd name="T25" fmla="*/ 602 h 656"/>
                <a:gd name="T26" fmla="*/ 242 w 1257"/>
                <a:gd name="T27" fmla="*/ 584 h 656"/>
                <a:gd name="T28" fmla="*/ 197 w 1257"/>
                <a:gd name="T29" fmla="*/ 564 h 656"/>
                <a:gd name="T30" fmla="*/ 157 w 1257"/>
                <a:gd name="T31" fmla="*/ 541 h 656"/>
                <a:gd name="T32" fmla="*/ 104 w 1257"/>
                <a:gd name="T33" fmla="*/ 504 h 656"/>
                <a:gd name="T34" fmla="*/ 48 w 1257"/>
                <a:gd name="T35" fmla="*/ 449 h 656"/>
                <a:gd name="T36" fmla="*/ 13 w 1257"/>
                <a:gd name="T37" fmla="*/ 389 h 656"/>
                <a:gd name="T38" fmla="*/ 0 w 1257"/>
                <a:gd name="T39" fmla="*/ 325 h 656"/>
                <a:gd name="T40" fmla="*/ 10 w 1257"/>
                <a:gd name="T41" fmla="*/ 271 h 656"/>
                <a:gd name="T42" fmla="*/ 29 w 1257"/>
                <a:gd name="T43" fmla="*/ 227 h 656"/>
                <a:gd name="T44" fmla="*/ 59 w 1257"/>
                <a:gd name="T45" fmla="*/ 187 h 656"/>
                <a:gd name="T46" fmla="*/ 100 w 1257"/>
                <a:gd name="T47" fmla="*/ 149 h 656"/>
                <a:gd name="T48" fmla="*/ 144 w 1257"/>
                <a:gd name="T49" fmla="*/ 117 h 656"/>
                <a:gd name="T50" fmla="*/ 194 w 1257"/>
                <a:gd name="T51" fmla="*/ 89 h 656"/>
                <a:gd name="T52" fmla="*/ 248 w 1257"/>
                <a:gd name="T53" fmla="*/ 65 h 656"/>
                <a:gd name="T54" fmla="*/ 307 w 1257"/>
                <a:gd name="T55" fmla="*/ 44 h 656"/>
                <a:gd name="T56" fmla="*/ 371 w 1257"/>
                <a:gd name="T57" fmla="*/ 27 h 656"/>
                <a:gd name="T58" fmla="*/ 439 w 1257"/>
                <a:gd name="T59" fmla="*/ 14 h 656"/>
                <a:gd name="T60" fmla="*/ 511 w 1257"/>
                <a:gd name="T61" fmla="*/ 5 h 656"/>
                <a:gd name="T62" fmla="*/ 585 w 1257"/>
                <a:gd name="T63" fmla="*/ 0 h 656"/>
                <a:gd name="T64" fmla="*/ 687 w 1257"/>
                <a:gd name="T65" fmla="*/ 1 h 656"/>
                <a:gd name="T66" fmla="*/ 812 w 1257"/>
                <a:gd name="T67" fmla="*/ 15 h 656"/>
                <a:gd name="T68" fmla="*/ 926 w 1257"/>
                <a:gd name="T69" fmla="*/ 40 h 656"/>
                <a:gd name="T70" fmla="*/ 1028 w 1257"/>
                <a:gd name="T71" fmla="*/ 76 h 656"/>
                <a:gd name="T72" fmla="*/ 1115 w 1257"/>
                <a:gd name="T73" fmla="*/ 122 h 656"/>
                <a:gd name="T74" fmla="*/ 1184 w 1257"/>
                <a:gd name="T75" fmla="*/ 177 h 656"/>
                <a:gd name="T76" fmla="*/ 1232 w 1257"/>
                <a:gd name="T77" fmla="*/ 238 h 656"/>
                <a:gd name="T78" fmla="*/ 1255 w 1257"/>
                <a:gd name="T79" fmla="*/ 305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57" h="656">
                  <a:moveTo>
                    <a:pt x="1257" y="339"/>
                  </a:moveTo>
                  <a:lnTo>
                    <a:pt x="1252" y="376"/>
                  </a:lnTo>
                  <a:lnTo>
                    <a:pt x="1239" y="411"/>
                  </a:lnTo>
                  <a:lnTo>
                    <a:pt x="1221" y="444"/>
                  </a:lnTo>
                  <a:lnTo>
                    <a:pt x="1194" y="476"/>
                  </a:lnTo>
                  <a:lnTo>
                    <a:pt x="1163" y="506"/>
                  </a:lnTo>
                  <a:lnTo>
                    <a:pt x="1126" y="534"/>
                  </a:lnTo>
                  <a:lnTo>
                    <a:pt x="1083" y="559"/>
                  </a:lnTo>
                  <a:lnTo>
                    <a:pt x="1037" y="581"/>
                  </a:lnTo>
                  <a:lnTo>
                    <a:pt x="987" y="602"/>
                  </a:lnTo>
                  <a:lnTo>
                    <a:pt x="931" y="619"/>
                  </a:lnTo>
                  <a:lnTo>
                    <a:pt x="873" y="633"/>
                  </a:lnTo>
                  <a:lnTo>
                    <a:pt x="812" y="644"/>
                  </a:lnTo>
                  <a:lnTo>
                    <a:pt x="748" y="652"/>
                  </a:lnTo>
                  <a:lnTo>
                    <a:pt x="683" y="656"/>
                  </a:lnTo>
                  <a:lnTo>
                    <a:pt x="615" y="656"/>
                  </a:lnTo>
                  <a:lnTo>
                    <a:pt x="545" y="653"/>
                  </a:lnTo>
                  <a:lnTo>
                    <a:pt x="514" y="651"/>
                  </a:lnTo>
                  <a:lnTo>
                    <a:pt x="483" y="647"/>
                  </a:lnTo>
                  <a:lnTo>
                    <a:pt x="453" y="642"/>
                  </a:lnTo>
                  <a:lnTo>
                    <a:pt x="424" y="638"/>
                  </a:lnTo>
                  <a:lnTo>
                    <a:pt x="396" y="632"/>
                  </a:lnTo>
                  <a:lnTo>
                    <a:pt x="368" y="625"/>
                  </a:lnTo>
                  <a:lnTo>
                    <a:pt x="342" y="618"/>
                  </a:lnTo>
                  <a:lnTo>
                    <a:pt x="315" y="610"/>
                  </a:lnTo>
                  <a:lnTo>
                    <a:pt x="290" y="602"/>
                  </a:lnTo>
                  <a:lnTo>
                    <a:pt x="265" y="594"/>
                  </a:lnTo>
                  <a:lnTo>
                    <a:pt x="242" y="584"/>
                  </a:lnTo>
                  <a:lnTo>
                    <a:pt x="219" y="574"/>
                  </a:lnTo>
                  <a:lnTo>
                    <a:pt x="197" y="564"/>
                  </a:lnTo>
                  <a:lnTo>
                    <a:pt x="177" y="552"/>
                  </a:lnTo>
                  <a:lnTo>
                    <a:pt x="157" y="541"/>
                  </a:lnTo>
                  <a:lnTo>
                    <a:pt x="139" y="529"/>
                  </a:lnTo>
                  <a:lnTo>
                    <a:pt x="104" y="504"/>
                  </a:lnTo>
                  <a:lnTo>
                    <a:pt x="73" y="476"/>
                  </a:lnTo>
                  <a:lnTo>
                    <a:pt x="48" y="449"/>
                  </a:lnTo>
                  <a:lnTo>
                    <a:pt x="28" y="419"/>
                  </a:lnTo>
                  <a:lnTo>
                    <a:pt x="13" y="389"/>
                  </a:lnTo>
                  <a:lnTo>
                    <a:pt x="4" y="358"/>
                  </a:lnTo>
                  <a:lnTo>
                    <a:pt x="0" y="325"/>
                  </a:lnTo>
                  <a:lnTo>
                    <a:pt x="4" y="293"/>
                  </a:lnTo>
                  <a:lnTo>
                    <a:pt x="10" y="271"/>
                  </a:lnTo>
                  <a:lnTo>
                    <a:pt x="18" y="249"/>
                  </a:lnTo>
                  <a:lnTo>
                    <a:pt x="29" y="227"/>
                  </a:lnTo>
                  <a:lnTo>
                    <a:pt x="43" y="207"/>
                  </a:lnTo>
                  <a:lnTo>
                    <a:pt x="59" y="187"/>
                  </a:lnTo>
                  <a:lnTo>
                    <a:pt x="78" y="167"/>
                  </a:lnTo>
                  <a:lnTo>
                    <a:pt x="100" y="149"/>
                  </a:lnTo>
                  <a:lnTo>
                    <a:pt x="123" y="132"/>
                  </a:lnTo>
                  <a:lnTo>
                    <a:pt x="144" y="117"/>
                  </a:lnTo>
                  <a:lnTo>
                    <a:pt x="169" y="103"/>
                  </a:lnTo>
                  <a:lnTo>
                    <a:pt x="194" y="89"/>
                  </a:lnTo>
                  <a:lnTo>
                    <a:pt x="221" y="77"/>
                  </a:lnTo>
                  <a:lnTo>
                    <a:pt x="248" y="65"/>
                  </a:lnTo>
                  <a:lnTo>
                    <a:pt x="277" y="54"/>
                  </a:lnTo>
                  <a:lnTo>
                    <a:pt x="307" y="44"/>
                  </a:lnTo>
                  <a:lnTo>
                    <a:pt x="339" y="35"/>
                  </a:lnTo>
                  <a:lnTo>
                    <a:pt x="371" y="27"/>
                  </a:lnTo>
                  <a:lnTo>
                    <a:pt x="405" y="20"/>
                  </a:lnTo>
                  <a:lnTo>
                    <a:pt x="439" y="14"/>
                  </a:lnTo>
                  <a:lnTo>
                    <a:pt x="474" y="9"/>
                  </a:lnTo>
                  <a:lnTo>
                    <a:pt x="511" y="5"/>
                  </a:lnTo>
                  <a:lnTo>
                    <a:pt x="548" y="2"/>
                  </a:lnTo>
                  <a:lnTo>
                    <a:pt x="585" y="0"/>
                  </a:lnTo>
                  <a:lnTo>
                    <a:pt x="623" y="0"/>
                  </a:lnTo>
                  <a:lnTo>
                    <a:pt x="687" y="1"/>
                  </a:lnTo>
                  <a:lnTo>
                    <a:pt x="751" y="7"/>
                  </a:lnTo>
                  <a:lnTo>
                    <a:pt x="812" y="15"/>
                  </a:lnTo>
                  <a:lnTo>
                    <a:pt x="869" y="27"/>
                  </a:lnTo>
                  <a:lnTo>
                    <a:pt x="926" y="40"/>
                  </a:lnTo>
                  <a:lnTo>
                    <a:pt x="979" y="58"/>
                  </a:lnTo>
                  <a:lnTo>
                    <a:pt x="1028" y="76"/>
                  </a:lnTo>
                  <a:lnTo>
                    <a:pt x="1073" y="98"/>
                  </a:lnTo>
                  <a:lnTo>
                    <a:pt x="1115" y="122"/>
                  </a:lnTo>
                  <a:lnTo>
                    <a:pt x="1151" y="148"/>
                  </a:lnTo>
                  <a:lnTo>
                    <a:pt x="1184" y="177"/>
                  </a:lnTo>
                  <a:lnTo>
                    <a:pt x="1210" y="205"/>
                  </a:lnTo>
                  <a:lnTo>
                    <a:pt x="1232" y="238"/>
                  </a:lnTo>
                  <a:lnTo>
                    <a:pt x="1247" y="270"/>
                  </a:lnTo>
                  <a:lnTo>
                    <a:pt x="1255" y="305"/>
                  </a:lnTo>
                  <a:lnTo>
                    <a:pt x="1257" y="339"/>
                  </a:lnTo>
                  <a:close/>
                </a:path>
              </a:pathLst>
            </a:custGeom>
            <a:solidFill>
              <a:srgbClr val="C6B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40"/>
            <p:cNvSpPr>
              <a:spLocks/>
            </p:cNvSpPr>
            <p:nvPr/>
          </p:nvSpPr>
          <p:spPr bwMode="auto">
            <a:xfrm>
              <a:off x="456" y="1281"/>
              <a:ext cx="605" cy="303"/>
            </a:xfrm>
            <a:custGeom>
              <a:avLst/>
              <a:gdLst>
                <a:gd name="T0" fmla="*/ 1205 w 1211"/>
                <a:gd name="T1" fmla="*/ 350 h 607"/>
                <a:gd name="T2" fmla="*/ 1175 w 1211"/>
                <a:gd name="T3" fmla="*/ 413 h 607"/>
                <a:gd name="T4" fmla="*/ 1120 w 1211"/>
                <a:gd name="T5" fmla="*/ 469 h 607"/>
                <a:gd name="T6" fmla="*/ 1044 w 1211"/>
                <a:gd name="T7" fmla="*/ 518 h 607"/>
                <a:gd name="T8" fmla="*/ 951 w 1211"/>
                <a:gd name="T9" fmla="*/ 557 h 607"/>
                <a:gd name="T10" fmla="*/ 842 w 1211"/>
                <a:gd name="T11" fmla="*/ 585 h 607"/>
                <a:gd name="T12" fmla="*/ 722 w 1211"/>
                <a:gd name="T13" fmla="*/ 602 h 607"/>
                <a:gd name="T14" fmla="*/ 593 w 1211"/>
                <a:gd name="T15" fmla="*/ 607 h 607"/>
                <a:gd name="T16" fmla="*/ 468 w 1211"/>
                <a:gd name="T17" fmla="*/ 597 h 607"/>
                <a:gd name="T18" fmla="*/ 355 w 1211"/>
                <a:gd name="T19" fmla="*/ 577 h 607"/>
                <a:gd name="T20" fmla="*/ 255 w 1211"/>
                <a:gd name="T21" fmla="*/ 547 h 607"/>
                <a:gd name="T22" fmla="*/ 168 w 1211"/>
                <a:gd name="T23" fmla="*/ 509 h 607"/>
                <a:gd name="T24" fmla="*/ 98 w 1211"/>
                <a:gd name="T25" fmla="*/ 464 h 607"/>
                <a:gd name="T26" fmla="*/ 45 w 1211"/>
                <a:gd name="T27" fmla="*/ 413 h 607"/>
                <a:gd name="T28" fmla="*/ 12 w 1211"/>
                <a:gd name="T29" fmla="*/ 358 h 607"/>
                <a:gd name="T30" fmla="*/ 0 w 1211"/>
                <a:gd name="T31" fmla="*/ 300 h 607"/>
                <a:gd name="T32" fmla="*/ 10 w 1211"/>
                <a:gd name="T33" fmla="*/ 242 h 607"/>
                <a:gd name="T34" fmla="*/ 40 w 1211"/>
                <a:gd name="T35" fmla="*/ 189 h 607"/>
                <a:gd name="T36" fmla="*/ 90 w 1211"/>
                <a:gd name="T37" fmla="*/ 140 h 607"/>
                <a:gd name="T38" fmla="*/ 156 w 1211"/>
                <a:gd name="T39" fmla="*/ 97 h 607"/>
                <a:gd name="T40" fmla="*/ 235 w 1211"/>
                <a:gd name="T41" fmla="*/ 60 h 607"/>
                <a:gd name="T42" fmla="*/ 327 w 1211"/>
                <a:gd name="T43" fmla="*/ 31 h 607"/>
                <a:gd name="T44" fmla="*/ 431 w 1211"/>
                <a:gd name="T45" fmla="*/ 12 h 607"/>
                <a:gd name="T46" fmla="*/ 542 w 1211"/>
                <a:gd name="T47" fmla="*/ 1 h 607"/>
                <a:gd name="T48" fmla="*/ 661 w 1211"/>
                <a:gd name="T49" fmla="*/ 2 h 607"/>
                <a:gd name="T50" fmla="*/ 781 w 1211"/>
                <a:gd name="T51" fmla="*/ 15 h 607"/>
                <a:gd name="T52" fmla="*/ 892 w 1211"/>
                <a:gd name="T53" fmla="*/ 38 h 607"/>
                <a:gd name="T54" fmla="*/ 990 w 1211"/>
                <a:gd name="T55" fmla="*/ 73 h 607"/>
                <a:gd name="T56" fmla="*/ 1074 w 1211"/>
                <a:gd name="T57" fmla="*/ 115 h 607"/>
                <a:gd name="T58" fmla="*/ 1141 w 1211"/>
                <a:gd name="T59" fmla="*/ 165 h 607"/>
                <a:gd name="T60" fmla="*/ 1187 w 1211"/>
                <a:gd name="T61" fmla="*/ 222 h 607"/>
                <a:gd name="T62" fmla="*/ 1209 w 1211"/>
                <a:gd name="T63" fmla="*/ 284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11" h="607">
                  <a:moveTo>
                    <a:pt x="1211" y="316"/>
                  </a:moveTo>
                  <a:lnTo>
                    <a:pt x="1205" y="350"/>
                  </a:lnTo>
                  <a:lnTo>
                    <a:pt x="1194" y="382"/>
                  </a:lnTo>
                  <a:lnTo>
                    <a:pt x="1175" y="413"/>
                  </a:lnTo>
                  <a:lnTo>
                    <a:pt x="1150" y="442"/>
                  </a:lnTo>
                  <a:lnTo>
                    <a:pt x="1120" y="469"/>
                  </a:lnTo>
                  <a:lnTo>
                    <a:pt x="1084" y="495"/>
                  </a:lnTo>
                  <a:lnTo>
                    <a:pt x="1044" y="518"/>
                  </a:lnTo>
                  <a:lnTo>
                    <a:pt x="999" y="539"/>
                  </a:lnTo>
                  <a:lnTo>
                    <a:pt x="951" y="557"/>
                  </a:lnTo>
                  <a:lnTo>
                    <a:pt x="898" y="572"/>
                  </a:lnTo>
                  <a:lnTo>
                    <a:pt x="842" y="585"/>
                  </a:lnTo>
                  <a:lnTo>
                    <a:pt x="784" y="595"/>
                  </a:lnTo>
                  <a:lnTo>
                    <a:pt x="722" y="602"/>
                  </a:lnTo>
                  <a:lnTo>
                    <a:pt x="659" y="606"/>
                  </a:lnTo>
                  <a:lnTo>
                    <a:pt x="593" y="607"/>
                  </a:lnTo>
                  <a:lnTo>
                    <a:pt x="528" y="603"/>
                  </a:lnTo>
                  <a:lnTo>
                    <a:pt x="468" y="597"/>
                  </a:lnTo>
                  <a:lnTo>
                    <a:pt x="410" y="588"/>
                  </a:lnTo>
                  <a:lnTo>
                    <a:pt x="355" y="577"/>
                  </a:lnTo>
                  <a:lnTo>
                    <a:pt x="303" y="563"/>
                  </a:lnTo>
                  <a:lnTo>
                    <a:pt x="255" y="547"/>
                  </a:lnTo>
                  <a:lnTo>
                    <a:pt x="210" y="529"/>
                  </a:lnTo>
                  <a:lnTo>
                    <a:pt x="168" y="509"/>
                  </a:lnTo>
                  <a:lnTo>
                    <a:pt x="131" y="487"/>
                  </a:lnTo>
                  <a:lnTo>
                    <a:pt x="98" y="464"/>
                  </a:lnTo>
                  <a:lnTo>
                    <a:pt x="69" y="438"/>
                  </a:lnTo>
                  <a:lnTo>
                    <a:pt x="45" y="413"/>
                  </a:lnTo>
                  <a:lnTo>
                    <a:pt x="27" y="385"/>
                  </a:lnTo>
                  <a:lnTo>
                    <a:pt x="12" y="358"/>
                  </a:lnTo>
                  <a:lnTo>
                    <a:pt x="4" y="330"/>
                  </a:lnTo>
                  <a:lnTo>
                    <a:pt x="0" y="300"/>
                  </a:lnTo>
                  <a:lnTo>
                    <a:pt x="2" y="271"/>
                  </a:lnTo>
                  <a:lnTo>
                    <a:pt x="10" y="242"/>
                  </a:lnTo>
                  <a:lnTo>
                    <a:pt x="23" y="216"/>
                  </a:lnTo>
                  <a:lnTo>
                    <a:pt x="40" y="189"/>
                  </a:lnTo>
                  <a:lnTo>
                    <a:pt x="63" y="164"/>
                  </a:lnTo>
                  <a:lnTo>
                    <a:pt x="90" y="140"/>
                  </a:lnTo>
                  <a:lnTo>
                    <a:pt x="121" y="118"/>
                  </a:lnTo>
                  <a:lnTo>
                    <a:pt x="156" y="97"/>
                  </a:lnTo>
                  <a:lnTo>
                    <a:pt x="194" y="77"/>
                  </a:lnTo>
                  <a:lnTo>
                    <a:pt x="235" y="60"/>
                  </a:lnTo>
                  <a:lnTo>
                    <a:pt x="280" y="45"/>
                  </a:lnTo>
                  <a:lnTo>
                    <a:pt x="327" y="31"/>
                  </a:lnTo>
                  <a:lnTo>
                    <a:pt x="378" y="21"/>
                  </a:lnTo>
                  <a:lnTo>
                    <a:pt x="431" y="12"/>
                  </a:lnTo>
                  <a:lnTo>
                    <a:pt x="485" y="5"/>
                  </a:lnTo>
                  <a:lnTo>
                    <a:pt x="542" y="1"/>
                  </a:lnTo>
                  <a:lnTo>
                    <a:pt x="599" y="0"/>
                  </a:lnTo>
                  <a:lnTo>
                    <a:pt x="661" y="2"/>
                  </a:lnTo>
                  <a:lnTo>
                    <a:pt x="722" y="7"/>
                  </a:lnTo>
                  <a:lnTo>
                    <a:pt x="781" y="15"/>
                  </a:lnTo>
                  <a:lnTo>
                    <a:pt x="838" y="25"/>
                  </a:lnTo>
                  <a:lnTo>
                    <a:pt x="892" y="38"/>
                  </a:lnTo>
                  <a:lnTo>
                    <a:pt x="942" y="54"/>
                  </a:lnTo>
                  <a:lnTo>
                    <a:pt x="990" y="73"/>
                  </a:lnTo>
                  <a:lnTo>
                    <a:pt x="1034" y="92"/>
                  </a:lnTo>
                  <a:lnTo>
                    <a:pt x="1074" y="115"/>
                  </a:lnTo>
                  <a:lnTo>
                    <a:pt x="1110" y="140"/>
                  </a:lnTo>
                  <a:lnTo>
                    <a:pt x="1141" y="165"/>
                  </a:lnTo>
                  <a:lnTo>
                    <a:pt x="1166" y="193"/>
                  </a:lnTo>
                  <a:lnTo>
                    <a:pt x="1187" y="222"/>
                  </a:lnTo>
                  <a:lnTo>
                    <a:pt x="1201" y="253"/>
                  </a:lnTo>
                  <a:lnTo>
                    <a:pt x="1209" y="284"/>
                  </a:lnTo>
                  <a:lnTo>
                    <a:pt x="1211" y="316"/>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41"/>
            <p:cNvSpPr>
              <a:spLocks/>
            </p:cNvSpPr>
            <p:nvPr/>
          </p:nvSpPr>
          <p:spPr bwMode="auto">
            <a:xfrm>
              <a:off x="457" y="1274"/>
              <a:ext cx="604" cy="302"/>
            </a:xfrm>
            <a:custGeom>
              <a:avLst/>
              <a:gdLst>
                <a:gd name="T0" fmla="*/ 1204 w 1209"/>
                <a:gd name="T1" fmla="*/ 350 h 606"/>
                <a:gd name="T2" fmla="*/ 1173 w 1209"/>
                <a:gd name="T3" fmla="*/ 412 h 606"/>
                <a:gd name="T4" fmla="*/ 1119 w 1209"/>
                <a:gd name="T5" fmla="*/ 468 h 606"/>
                <a:gd name="T6" fmla="*/ 1044 w 1209"/>
                <a:gd name="T7" fmla="*/ 516 h 606"/>
                <a:gd name="T8" fmla="*/ 950 w 1209"/>
                <a:gd name="T9" fmla="*/ 555 h 606"/>
                <a:gd name="T10" fmla="*/ 843 w 1209"/>
                <a:gd name="T11" fmla="*/ 584 h 606"/>
                <a:gd name="T12" fmla="*/ 723 w 1209"/>
                <a:gd name="T13" fmla="*/ 601 h 606"/>
                <a:gd name="T14" fmla="*/ 594 w 1209"/>
                <a:gd name="T15" fmla="*/ 606 h 606"/>
                <a:gd name="T16" fmla="*/ 468 w 1209"/>
                <a:gd name="T17" fmla="*/ 596 h 606"/>
                <a:gd name="T18" fmla="*/ 355 w 1209"/>
                <a:gd name="T19" fmla="*/ 576 h 606"/>
                <a:gd name="T20" fmla="*/ 255 w 1209"/>
                <a:gd name="T21" fmla="*/ 547 h 606"/>
                <a:gd name="T22" fmla="*/ 169 w 1209"/>
                <a:gd name="T23" fmla="*/ 508 h 606"/>
                <a:gd name="T24" fmla="*/ 98 w 1209"/>
                <a:gd name="T25" fmla="*/ 463 h 606"/>
                <a:gd name="T26" fmla="*/ 45 w 1209"/>
                <a:gd name="T27" fmla="*/ 413 h 606"/>
                <a:gd name="T28" fmla="*/ 12 w 1209"/>
                <a:gd name="T29" fmla="*/ 358 h 606"/>
                <a:gd name="T30" fmla="*/ 0 w 1209"/>
                <a:gd name="T31" fmla="*/ 300 h 606"/>
                <a:gd name="T32" fmla="*/ 11 w 1209"/>
                <a:gd name="T33" fmla="*/ 244 h 606"/>
                <a:gd name="T34" fmla="*/ 41 w 1209"/>
                <a:gd name="T35" fmla="*/ 189 h 606"/>
                <a:gd name="T36" fmla="*/ 90 w 1209"/>
                <a:gd name="T37" fmla="*/ 141 h 606"/>
                <a:gd name="T38" fmla="*/ 156 w 1209"/>
                <a:gd name="T39" fmla="*/ 98 h 606"/>
                <a:gd name="T40" fmla="*/ 235 w 1209"/>
                <a:gd name="T41" fmla="*/ 61 h 606"/>
                <a:gd name="T42" fmla="*/ 328 w 1209"/>
                <a:gd name="T43" fmla="*/ 33 h 606"/>
                <a:gd name="T44" fmla="*/ 430 w 1209"/>
                <a:gd name="T45" fmla="*/ 12 h 606"/>
                <a:gd name="T46" fmla="*/ 541 w 1209"/>
                <a:gd name="T47" fmla="*/ 1 h 606"/>
                <a:gd name="T48" fmla="*/ 661 w 1209"/>
                <a:gd name="T49" fmla="*/ 3 h 606"/>
                <a:gd name="T50" fmla="*/ 780 w 1209"/>
                <a:gd name="T51" fmla="*/ 15 h 606"/>
                <a:gd name="T52" fmla="*/ 890 w 1209"/>
                <a:gd name="T53" fmla="*/ 38 h 606"/>
                <a:gd name="T54" fmla="*/ 989 w 1209"/>
                <a:gd name="T55" fmla="*/ 72 h 606"/>
                <a:gd name="T56" fmla="*/ 1072 w 1209"/>
                <a:gd name="T57" fmla="*/ 114 h 606"/>
                <a:gd name="T58" fmla="*/ 1139 w 1209"/>
                <a:gd name="T59" fmla="*/ 165 h 606"/>
                <a:gd name="T60" fmla="*/ 1185 w 1209"/>
                <a:gd name="T61" fmla="*/ 222 h 606"/>
                <a:gd name="T62" fmla="*/ 1207 w 1209"/>
                <a:gd name="T63" fmla="*/ 284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09" h="606">
                  <a:moveTo>
                    <a:pt x="1209" y="316"/>
                  </a:moveTo>
                  <a:lnTo>
                    <a:pt x="1204" y="350"/>
                  </a:lnTo>
                  <a:lnTo>
                    <a:pt x="1192" y="382"/>
                  </a:lnTo>
                  <a:lnTo>
                    <a:pt x="1173" y="412"/>
                  </a:lnTo>
                  <a:lnTo>
                    <a:pt x="1149" y="441"/>
                  </a:lnTo>
                  <a:lnTo>
                    <a:pt x="1119" y="468"/>
                  </a:lnTo>
                  <a:lnTo>
                    <a:pt x="1083" y="493"/>
                  </a:lnTo>
                  <a:lnTo>
                    <a:pt x="1044" y="516"/>
                  </a:lnTo>
                  <a:lnTo>
                    <a:pt x="999" y="536"/>
                  </a:lnTo>
                  <a:lnTo>
                    <a:pt x="950" y="555"/>
                  </a:lnTo>
                  <a:lnTo>
                    <a:pt x="898" y="571"/>
                  </a:lnTo>
                  <a:lnTo>
                    <a:pt x="843" y="584"/>
                  </a:lnTo>
                  <a:lnTo>
                    <a:pt x="784" y="594"/>
                  </a:lnTo>
                  <a:lnTo>
                    <a:pt x="723" y="601"/>
                  </a:lnTo>
                  <a:lnTo>
                    <a:pt x="659" y="605"/>
                  </a:lnTo>
                  <a:lnTo>
                    <a:pt x="594" y="606"/>
                  </a:lnTo>
                  <a:lnTo>
                    <a:pt x="528" y="602"/>
                  </a:lnTo>
                  <a:lnTo>
                    <a:pt x="468" y="596"/>
                  </a:lnTo>
                  <a:lnTo>
                    <a:pt x="411" y="587"/>
                  </a:lnTo>
                  <a:lnTo>
                    <a:pt x="355" y="576"/>
                  </a:lnTo>
                  <a:lnTo>
                    <a:pt x="303" y="562"/>
                  </a:lnTo>
                  <a:lnTo>
                    <a:pt x="255" y="547"/>
                  </a:lnTo>
                  <a:lnTo>
                    <a:pt x="210" y="528"/>
                  </a:lnTo>
                  <a:lnTo>
                    <a:pt x="169" y="508"/>
                  </a:lnTo>
                  <a:lnTo>
                    <a:pt x="132" y="487"/>
                  </a:lnTo>
                  <a:lnTo>
                    <a:pt x="98" y="463"/>
                  </a:lnTo>
                  <a:lnTo>
                    <a:pt x="69" y="438"/>
                  </a:lnTo>
                  <a:lnTo>
                    <a:pt x="45" y="413"/>
                  </a:lnTo>
                  <a:lnTo>
                    <a:pt x="27" y="385"/>
                  </a:lnTo>
                  <a:lnTo>
                    <a:pt x="12" y="358"/>
                  </a:lnTo>
                  <a:lnTo>
                    <a:pt x="4" y="330"/>
                  </a:lnTo>
                  <a:lnTo>
                    <a:pt x="0" y="300"/>
                  </a:lnTo>
                  <a:lnTo>
                    <a:pt x="3" y="271"/>
                  </a:lnTo>
                  <a:lnTo>
                    <a:pt x="11" y="244"/>
                  </a:lnTo>
                  <a:lnTo>
                    <a:pt x="23" y="216"/>
                  </a:lnTo>
                  <a:lnTo>
                    <a:pt x="41" y="189"/>
                  </a:lnTo>
                  <a:lnTo>
                    <a:pt x="64" y="165"/>
                  </a:lnTo>
                  <a:lnTo>
                    <a:pt x="90" y="141"/>
                  </a:lnTo>
                  <a:lnTo>
                    <a:pt x="120" y="119"/>
                  </a:lnTo>
                  <a:lnTo>
                    <a:pt x="156" y="98"/>
                  </a:lnTo>
                  <a:lnTo>
                    <a:pt x="194" y="79"/>
                  </a:lnTo>
                  <a:lnTo>
                    <a:pt x="235" y="61"/>
                  </a:lnTo>
                  <a:lnTo>
                    <a:pt x="280" y="46"/>
                  </a:lnTo>
                  <a:lnTo>
                    <a:pt x="328" y="33"/>
                  </a:lnTo>
                  <a:lnTo>
                    <a:pt x="378" y="21"/>
                  </a:lnTo>
                  <a:lnTo>
                    <a:pt x="430" y="12"/>
                  </a:lnTo>
                  <a:lnTo>
                    <a:pt x="484" y="6"/>
                  </a:lnTo>
                  <a:lnTo>
                    <a:pt x="541" y="1"/>
                  </a:lnTo>
                  <a:lnTo>
                    <a:pt x="598" y="0"/>
                  </a:lnTo>
                  <a:lnTo>
                    <a:pt x="661" y="3"/>
                  </a:lnTo>
                  <a:lnTo>
                    <a:pt x="722" y="7"/>
                  </a:lnTo>
                  <a:lnTo>
                    <a:pt x="780" y="15"/>
                  </a:lnTo>
                  <a:lnTo>
                    <a:pt x="837" y="26"/>
                  </a:lnTo>
                  <a:lnTo>
                    <a:pt x="890" y="38"/>
                  </a:lnTo>
                  <a:lnTo>
                    <a:pt x="940" y="54"/>
                  </a:lnTo>
                  <a:lnTo>
                    <a:pt x="989" y="72"/>
                  </a:lnTo>
                  <a:lnTo>
                    <a:pt x="1033" y="93"/>
                  </a:lnTo>
                  <a:lnTo>
                    <a:pt x="1072" y="114"/>
                  </a:lnTo>
                  <a:lnTo>
                    <a:pt x="1108" y="139"/>
                  </a:lnTo>
                  <a:lnTo>
                    <a:pt x="1139" y="165"/>
                  </a:lnTo>
                  <a:lnTo>
                    <a:pt x="1164" y="193"/>
                  </a:lnTo>
                  <a:lnTo>
                    <a:pt x="1185" y="222"/>
                  </a:lnTo>
                  <a:lnTo>
                    <a:pt x="1199" y="252"/>
                  </a:lnTo>
                  <a:lnTo>
                    <a:pt x="1207" y="284"/>
                  </a:lnTo>
                  <a:lnTo>
                    <a:pt x="1209" y="316"/>
                  </a:lnTo>
                  <a:close/>
                </a:path>
              </a:pathLst>
            </a:custGeom>
            <a:solidFill>
              <a:srgbClr val="D6CC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42"/>
            <p:cNvSpPr>
              <a:spLocks/>
            </p:cNvSpPr>
            <p:nvPr/>
          </p:nvSpPr>
          <p:spPr bwMode="auto">
            <a:xfrm>
              <a:off x="626" y="1347"/>
              <a:ext cx="235" cy="117"/>
            </a:xfrm>
            <a:custGeom>
              <a:avLst/>
              <a:gdLst>
                <a:gd name="T0" fmla="*/ 468 w 470"/>
                <a:gd name="T1" fmla="*/ 137 h 234"/>
                <a:gd name="T2" fmla="*/ 456 w 470"/>
                <a:gd name="T3" fmla="*/ 159 h 234"/>
                <a:gd name="T4" fmla="*/ 436 w 470"/>
                <a:gd name="T5" fmla="*/ 180 h 234"/>
                <a:gd name="T6" fmla="*/ 407 w 470"/>
                <a:gd name="T7" fmla="*/ 198 h 234"/>
                <a:gd name="T8" fmla="*/ 372 w 470"/>
                <a:gd name="T9" fmla="*/ 213 h 234"/>
                <a:gd name="T10" fmla="*/ 332 w 470"/>
                <a:gd name="T11" fmla="*/ 225 h 234"/>
                <a:gd name="T12" fmla="*/ 287 w 470"/>
                <a:gd name="T13" fmla="*/ 232 h 234"/>
                <a:gd name="T14" fmla="*/ 240 w 470"/>
                <a:gd name="T15" fmla="*/ 234 h 234"/>
                <a:gd name="T16" fmla="*/ 190 w 470"/>
                <a:gd name="T17" fmla="*/ 233 h 234"/>
                <a:gd name="T18" fmla="*/ 146 w 470"/>
                <a:gd name="T19" fmla="*/ 226 h 234"/>
                <a:gd name="T20" fmla="*/ 106 w 470"/>
                <a:gd name="T21" fmla="*/ 216 h 234"/>
                <a:gd name="T22" fmla="*/ 70 w 470"/>
                <a:gd name="T23" fmla="*/ 201 h 234"/>
                <a:gd name="T24" fmla="*/ 42 w 470"/>
                <a:gd name="T25" fmla="*/ 184 h 234"/>
                <a:gd name="T26" fmla="*/ 20 w 470"/>
                <a:gd name="T27" fmla="*/ 165 h 234"/>
                <a:gd name="T28" fmla="*/ 6 w 470"/>
                <a:gd name="T29" fmla="*/ 143 h 234"/>
                <a:gd name="T30" fmla="*/ 0 w 470"/>
                <a:gd name="T31" fmla="*/ 120 h 234"/>
                <a:gd name="T32" fmla="*/ 2 w 470"/>
                <a:gd name="T33" fmla="*/ 97 h 234"/>
                <a:gd name="T34" fmla="*/ 15 w 470"/>
                <a:gd name="T35" fmla="*/ 75 h 234"/>
                <a:gd name="T36" fmla="*/ 35 w 470"/>
                <a:gd name="T37" fmla="*/ 55 h 234"/>
                <a:gd name="T38" fmla="*/ 61 w 470"/>
                <a:gd name="T39" fmla="*/ 38 h 234"/>
                <a:gd name="T40" fmla="*/ 93 w 470"/>
                <a:gd name="T41" fmla="*/ 23 h 234"/>
                <a:gd name="T42" fmla="*/ 131 w 470"/>
                <a:gd name="T43" fmla="*/ 11 h 234"/>
                <a:gd name="T44" fmla="*/ 173 w 470"/>
                <a:gd name="T45" fmla="*/ 3 h 234"/>
                <a:gd name="T46" fmla="*/ 219 w 470"/>
                <a:gd name="T47" fmla="*/ 0 h 234"/>
                <a:gd name="T48" fmla="*/ 266 w 470"/>
                <a:gd name="T49" fmla="*/ 1 h 234"/>
                <a:gd name="T50" fmla="*/ 312 w 470"/>
                <a:gd name="T51" fmla="*/ 7 h 234"/>
                <a:gd name="T52" fmla="*/ 354 w 470"/>
                <a:gd name="T53" fmla="*/ 17 h 234"/>
                <a:gd name="T54" fmla="*/ 391 w 470"/>
                <a:gd name="T55" fmla="*/ 30 h 234"/>
                <a:gd name="T56" fmla="*/ 422 w 470"/>
                <a:gd name="T57" fmla="*/ 47 h 234"/>
                <a:gd name="T58" fmla="*/ 446 w 470"/>
                <a:gd name="T59" fmla="*/ 67 h 234"/>
                <a:gd name="T60" fmla="*/ 462 w 470"/>
                <a:gd name="T61" fmla="*/ 89 h 234"/>
                <a:gd name="T62" fmla="*/ 470 w 470"/>
                <a:gd name="T63" fmla="*/ 112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0" h="234">
                  <a:moveTo>
                    <a:pt x="470" y="124"/>
                  </a:moveTo>
                  <a:lnTo>
                    <a:pt x="468" y="137"/>
                  </a:lnTo>
                  <a:lnTo>
                    <a:pt x="463" y="149"/>
                  </a:lnTo>
                  <a:lnTo>
                    <a:pt x="456" y="159"/>
                  </a:lnTo>
                  <a:lnTo>
                    <a:pt x="447" y="171"/>
                  </a:lnTo>
                  <a:lnTo>
                    <a:pt x="436" y="180"/>
                  </a:lnTo>
                  <a:lnTo>
                    <a:pt x="422" y="189"/>
                  </a:lnTo>
                  <a:lnTo>
                    <a:pt x="407" y="198"/>
                  </a:lnTo>
                  <a:lnTo>
                    <a:pt x="391" y="206"/>
                  </a:lnTo>
                  <a:lnTo>
                    <a:pt x="372" y="213"/>
                  </a:lnTo>
                  <a:lnTo>
                    <a:pt x="353" y="219"/>
                  </a:lnTo>
                  <a:lnTo>
                    <a:pt x="332" y="225"/>
                  </a:lnTo>
                  <a:lnTo>
                    <a:pt x="310" y="228"/>
                  </a:lnTo>
                  <a:lnTo>
                    <a:pt x="287" y="232"/>
                  </a:lnTo>
                  <a:lnTo>
                    <a:pt x="264" y="234"/>
                  </a:lnTo>
                  <a:lnTo>
                    <a:pt x="240" y="234"/>
                  </a:lnTo>
                  <a:lnTo>
                    <a:pt x="214" y="234"/>
                  </a:lnTo>
                  <a:lnTo>
                    <a:pt x="190" y="233"/>
                  </a:lnTo>
                  <a:lnTo>
                    <a:pt x="168" y="229"/>
                  </a:lnTo>
                  <a:lnTo>
                    <a:pt x="146" y="226"/>
                  </a:lnTo>
                  <a:lnTo>
                    <a:pt x="126" y="221"/>
                  </a:lnTo>
                  <a:lnTo>
                    <a:pt x="106" y="216"/>
                  </a:lnTo>
                  <a:lnTo>
                    <a:pt x="88" y="209"/>
                  </a:lnTo>
                  <a:lnTo>
                    <a:pt x="70" y="201"/>
                  </a:lnTo>
                  <a:lnTo>
                    <a:pt x="55" y="192"/>
                  </a:lnTo>
                  <a:lnTo>
                    <a:pt x="42" y="184"/>
                  </a:lnTo>
                  <a:lnTo>
                    <a:pt x="30" y="174"/>
                  </a:lnTo>
                  <a:lnTo>
                    <a:pt x="20" y="165"/>
                  </a:lnTo>
                  <a:lnTo>
                    <a:pt x="12" y="154"/>
                  </a:lnTo>
                  <a:lnTo>
                    <a:pt x="6" y="143"/>
                  </a:lnTo>
                  <a:lnTo>
                    <a:pt x="1" y="131"/>
                  </a:lnTo>
                  <a:lnTo>
                    <a:pt x="0" y="120"/>
                  </a:lnTo>
                  <a:lnTo>
                    <a:pt x="0" y="108"/>
                  </a:lnTo>
                  <a:lnTo>
                    <a:pt x="2" y="97"/>
                  </a:lnTo>
                  <a:lnTo>
                    <a:pt x="8" y="85"/>
                  </a:lnTo>
                  <a:lnTo>
                    <a:pt x="15" y="75"/>
                  </a:lnTo>
                  <a:lnTo>
                    <a:pt x="23" y="64"/>
                  </a:lnTo>
                  <a:lnTo>
                    <a:pt x="35" y="55"/>
                  </a:lnTo>
                  <a:lnTo>
                    <a:pt x="47" y="46"/>
                  </a:lnTo>
                  <a:lnTo>
                    <a:pt x="61" y="38"/>
                  </a:lnTo>
                  <a:lnTo>
                    <a:pt x="76" y="30"/>
                  </a:lnTo>
                  <a:lnTo>
                    <a:pt x="93" y="23"/>
                  </a:lnTo>
                  <a:lnTo>
                    <a:pt x="112" y="17"/>
                  </a:lnTo>
                  <a:lnTo>
                    <a:pt x="131" y="11"/>
                  </a:lnTo>
                  <a:lnTo>
                    <a:pt x="152" y="7"/>
                  </a:lnTo>
                  <a:lnTo>
                    <a:pt x="173" y="3"/>
                  </a:lnTo>
                  <a:lnTo>
                    <a:pt x="196" y="1"/>
                  </a:lnTo>
                  <a:lnTo>
                    <a:pt x="219" y="0"/>
                  </a:lnTo>
                  <a:lnTo>
                    <a:pt x="242" y="0"/>
                  </a:lnTo>
                  <a:lnTo>
                    <a:pt x="266" y="1"/>
                  </a:lnTo>
                  <a:lnTo>
                    <a:pt x="289" y="3"/>
                  </a:lnTo>
                  <a:lnTo>
                    <a:pt x="312" y="7"/>
                  </a:lnTo>
                  <a:lnTo>
                    <a:pt x="333" y="11"/>
                  </a:lnTo>
                  <a:lnTo>
                    <a:pt x="354" y="17"/>
                  </a:lnTo>
                  <a:lnTo>
                    <a:pt x="373" y="23"/>
                  </a:lnTo>
                  <a:lnTo>
                    <a:pt x="391" y="30"/>
                  </a:lnTo>
                  <a:lnTo>
                    <a:pt x="407" y="38"/>
                  </a:lnTo>
                  <a:lnTo>
                    <a:pt x="422" y="47"/>
                  </a:lnTo>
                  <a:lnTo>
                    <a:pt x="434" y="56"/>
                  </a:lnTo>
                  <a:lnTo>
                    <a:pt x="446" y="67"/>
                  </a:lnTo>
                  <a:lnTo>
                    <a:pt x="455" y="77"/>
                  </a:lnTo>
                  <a:lnTo>
                    <a:pt x="462" y="89"/>
                  </a:lnTo>
                  <a:lnTo>
                    <a:pt x="468" y="100"/>
                  </a:lnTo>
                  <a:lnTo>
                    <a:pt x="470" y="112"/>
                  </a:lnTo>
                  <a:lnTo>
                    <a:pt x="470" y="124"/>
                  </a:lnTo>
                  <a:close/>
                </a:path>
              </a:pathLst>
            </a:custGeom>
            <a:solidFill>
              <a:srgbClr val="C6B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43"/>
            <p:cNvSpPr>
              <a:spLocks/>
            </p:cNvSpPr>
            <p:nvPr/>
          </p:nvSpPr>
          <p:spPr bwMode="auto">
            <a:xfrm>
              <a:off x="634" y="1356"/>
              <a:ext cx="217" cy="108"/>
            </a:xfrm>
            <a:custGeom>
              <a:avLst/>
              <a:gdLst>
                <a:gd name="T0" fmla="*/ 433 w 436"/>
                <a:gd name="T1" fmla="*/ 126 h 216"/>
                <a:gd name="T2" fmla="*/ 422 w 436"/>
                <a:gd name="T3" fmla="*/ 147 h 216"/>
                <a:gd name="T4" fmla="*/ 403 w 436"/>
                <a:gd name="T5" fmla="*/ 166 h 216"/>
                <a:gd name="T6" fmla="*/ 377 w 436"/>
                <a:gd name="T7" fmla="*/ 182 h 216"/>
                <a:gd name="T8" fmla="*/ 345 w 436"/>
                <a:gd name="T9" fmla="*/ 196 h 216"/>
                <a:gd name="T10" fmla="*/ 308 w 436"/>
                <a:gd name="T11" fmla="*/ 207 h 216"/>
                <a:gd name="T12" fmla="*/ 266 w 436"/>
                <a:gd name="T13" fmla="*/ 214 h 216"/>
                <a:gd name="T14" fmla="*/ 222 w 436"/>
                <a:gd name="T15" fmla="*/ 216 h 216"/>
                <a:gd name="T16" fmla="*/ 177 w 436"/>
                <a:gd name="T17" fmla="*/ 215 h 216"/>
                <a:gd name="T18" fmla="*/ 136 w 436"/>
                <a:gd name="T19" fmla="*/ 208 h 216"/>
                <a:gd name="T20" fmla="*/ 99 w 436"/>
                <a:gd name="T21" fmla="*/ 199 h 216"/>
                <a:gd name="T22" fmla="*/ 67 w 436"/>
                <a:gd name="T23" fmla="*/ 185 h 216"/>
                <a:gd name="T24" fmla="*/ 39 w 436"/>
                <a:gd name="T25" fmla="*/ 170 h 216"/>
                <a:gd name="T26" fmla="*/ 20 w 436"/>
                <a:gd name="T27" fmla="*/ 151 h 216"/>
                <a:gd name="T28" fmla="*/ 6 w 436"/>
                <a:gd name="T29" fmla="*/ 132 h 216"/>
                <a:gd name="T30" fmla="*/ 0 w 436"/>
                <a:gd name="T31" fmla="*/ 111 h 216"/>
                <a:gd name="T32" fmla="*/ 4 w 436"/>
                <a:gd name="T33" fmla="*/ 90 h 216"/>
                <a:gd name="T34" fmla="*/ 15 w 436"/>
                <a:gd name="T35" fmla="*/ 69 h 216"/>
                <a:gd name="T36" fmla="*/ 33 w 436"/>
                <a:gd name="T37" fmla="*/ 51 h 216"/>
                <a:gd name="T38" fmla="*/ 58 w 436"/>
                <a:gd name="T39" fmla="*/ 35 h 216"/>
                <a:gd name="T40" fmla="*/ 89 w 436"/>
                <a:gd name="T41" fmla="*/ 21 h 216"/>
                <a:gd name="T42" fmla="*/ 123 w 436"/>
                <a:gd name="T43" fmla="*/ 11 h 216"/>
                <a:gd name="T44" fmla="*/ 163 w 436"/>
                <a:gd name="T45" fmla="*/ 4 h 216"/>
                <a:gd name="T46" fmla="*/ 204 w 436"/>
                <a:gd name="T47" fmla="*/ 0 h 216"/>
                <a:gd name="T48" fmla="*/ 248 w 436"/>
                <a:gd name="T49" fmla="*/ 1 h 216"/>
                <a:gd name="T50" fmla="*/ 290 w 436"/>
                <a:gd name="T51" fmla="*/ 6 h 216"/>
                <a:gd name="T52" fmla="*/ 328 w 436"/>
                <a:gd name="T53" fmla="*/ 15 h 216"/>
                <a:gd name="T54" fmla="*/ 363 w 436"/>
                <a:gd name="T55" fmla="*/ 28 h 216"/>
                <a:gd name="T56" fmla="*/ 392 w 436"/>
                <a:gd name="T57" fmla="*/ 43 h 216"/>
                <a:gd name="T58" fmla="*/ 414 w 436"/>
                <a:gd name="T59" fmla="*/ 61 h 216"/>
                <a:gd name="T60" fmla="*/ 429 w 436"/>
                <a:gd name="T61" fmla="*/ 81 h 216"/>
                <a:gd name="T62" fmla="*/ 436 w 436"/>
                <a:gd name="T63" fmla="*/ 10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6" h="216">
                  <a:moveTo>
                    <a:pt x="436" y="114"/>
                  </a:moveTo>
                  <a:lnTo>
                    <a:pt x="433" y="126"/>
                  </a:lnTo>
                  <a:lnTo>
                    <a:pt x="429" y="136"/>
                  </a:lnTo>
                  <a:lnTo>
                    <a:pt x="422" y="147"/>
                  </a:lnTo>
                  <a:lnTo>
                    <a:pt x="414" y="157"/>
                  </a:lnTo>
                  <a:lnTo>
                    <a:pt x="403" y="166"/>
                  </a:lnTo>
                  <a:lnTo>
                    <a:pt x="391" y="174"/>
                  </a:lnTo>
                  <a:lnTo>
                    <a:pt x="377" y="182"/>
                  </a:lnTo>
                  <a:lnTo>
                    <a:pt x="362" y="190"/>
                  </a:lnTo>
                  <a:lnTo>
                    <a:pt x="345" y="196"/>
                  </a:lnTo>
                  <a:lnTo>
                    <a:pt x="327" y="202"/>
                  </a:lnTo>
                  <a:lnTo>
                    <a:pt x="308" y="207"/>
                  </a:lnTo>
                  <a:lnTo>
                    <a:pt x="287" y="211"/>
                  </a:lnTo>
                  <a:lnTo>
                    <a:pt x="266" y="214"/>
                  </a:lnTo>
                  <a:lnTo>
                    <a:pt x="244" y="216"/>
                  </a:lnTo>
                  <a:lnTo>
                    <a:pt x="222" y="216"/>
                  </a:lnTo>
                  <a:lnTo>
                    <a:pt x="199" y="216"/>
                  </a:lnTo>
                  <a:lnTo>
                    <a:pt x="177" y="215"/>
                  </a:lnTo>
                  <a:lnTo>
                    <a:pt x="157" y="211"/>
                  </a:lnTo>
                  <a:lnTo>
                    <a:pt x="136" y="208"/>
                  </a:lnTo>
                  <a:lnTo>
                    <a:pt x="118" y="203"/>
                  </a:lnTo>
                  <a:lnTo>
                    <a:pt x="99" y="199"/>
                  </a:lnTo>
                  <a:lnTo>
                    <a:pt x="82" y="192"/>
                  </a:lnTo>
                  <a:lnTo>
                    <a:pt x="67" y="185"/>
                  </a:lnTo>
                  <a:lnTo>
                    <a:pt x="52" y="178"/>
                  </a:lnTo>
                  <a:lnTo>
                    <a:pt x="39" y="170"/>
                  </a:lnTo>
                  <a:lnTo>
                    <a:pt x="29" y="160"/>
                  </a:lnTo>
                  <a:lnTo>
                    <a:pt x="20" y="151"/>
                  </a:lnTo>
                  <a:lnTo>
                    <a:pt x="12" y="142"/>
                  </a:lnTo>
                  <a:lnTo>
                    <a:pt x="6" y="132"/>
                  </a:lnTo>
                  <a:lnTo>
                    <a:pt x="2" y="121"/>
                  </a:lnTo>
                  <a:lnTo>
                    <a:pt x="0" y="111"/>
                  </a:lnTo>
                  <a:lnTo>
                    <a:pt x="1" y="101"/>
                  </a:lnTo>
                  <a:lnTo>
                    <a:pt x="4" y="90"/>
                  </a:lnTo>
                  <a:lnTo>
                    <a:pt x="8" y="80"/>
                  </a:lnTo>
                  <a:lnTo>
                    <a:pt x="15" y="69"/>
                  </a:lnTo>
                  <a:lnTo>
                    <a:pt x="23" y="60"/>
                  </a:lnTo>
                  <a:lnTo>
                    <a:pt x="33" y="51"/>
                  </a:lnTo>
                  <a:lnTo>
                    <a:pt x="45" y="43"/>
                  </a:lnTo>
                  <a:lnTo>
                    <a:pt x="58" y="35"/>
                  </a:lnTo>
                  <a:lnTo>
                    <a:pt x="73" y="28"/>
                  </a:lnTo>
                  <a:lnTo>
                    <a:pt x="89" y="21"/>
                  </a:lnTo>
                  <a:lnTo>
                    <a:pt x="105" y="15"/>
                  </a:lnTo>
                  <a:lnTo>
                    <a:pt x="123" y="11"/>
                  </a:lnTo>
                  <a:lnTo>
                    <a:pt x="142" y="7"/>
                  </a:lnTo>
                  <a:lnTo>
                    <a:pt x="163" y="4"/>
                  </a:lnTo>
                  <a:lnTo>
                    <a:pt x="183" y="1"/>
                  </a:lnTo>
                  <a:lnTo>
                    <a:pt x="204" y="0"/>
                  </a:lnTo>
                  <a:lnTo>
                    <a:pt x="226" y="0"/>
                  </a:lnTo>
                  <a:lnTo>
                    <a:pt x="248" y="1"/>
                  </a:lnTo>
                  <a:lnTo>
                    <a:pt x="270" y="4"/>
                  </a:lnTo>
                  <a:lnTo>
                    <a:pt x="290" y="6"/>
                  </a:lnTo>
                  <a:lnTo>
                    <a:pt x="310" y="11"/>
                  </a:lnTo>
                  <a:lnTo>
                    <a:pt x="328" y="15"/>
                  </a:lnTo>
                  <a:lnTo>
                    <a:pt x="347" y="21"/>
                  </a:lnTo>
                  <a:lnTo>
                    <a:pt x="363" y="28"/>
                  </a:lnTo>
                  <a:lnTo>
                    <a:pt x="378" y="35"/>
                  </a:lnTo>
                  <a:lnTo>
                    <a:pt x="392" y="43"/>
                  </a:lnTo>
                  <a:lnTo>
                    <a:pt x="403" y="52"/>
                  </a:lnTo>
                  <a:lnTo>
                    <a:pt x="414" y="61"/>
                  </a:lnTo>
                  <a:lnTo>
                    <a:pt x="422" y="71"/>
                  </a:lnTo>
                  <a:lnTo>
                    <a:pt x="429" y="81"/>
                  </a:lnTo>
                  <a:lnTo>
                    <a:pt x="433" y="92"/>
                  </a:lnTo>
                  <a:lnTo>
                    <a:pt x="436" y="103"/>
                  </a:lnTo>
                  <a:lnTo>
                    <a:pt x="436" y="114"/>
                  </a:lnTo>
                  <a:close/>
                </a:path>
              </a:pathLst>
            </a:custGeom>
            <a:solidFill>
              <a:srgbClr val="8E7F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44"/>
            <p:cNvSpPr>
              <a:spLocks/>
            </p:cNvSpPr>
            <p:nvPr/>
          </p:nvSpPr>
          <p:spPr bwMode="auto">
            <a:xfrm>
              <a:off x="640" y="1360"/>
              <a:ext cx="204" cy="100"/>
            </a:xfrm>
            <a:custGeom>
              <a:avLst/>
              <a:gdLst>
                <a:gd name="T0" fmla="*/ 404 w 407"/>
                <a:gd name="T1" fmla="*/ 118 h 202"/>
                <a:gd name="T2" fmla="*/ 394 w 407"/>
                <a:gd name="T3" fmla="*/ 137 h 202"/>
                <a:gd name="T4" fmla="*/ 377 w 407"/>
                <a:gd name="T5" fmla="*/ 156 h 202"/>
                <a:gd name="T6" fmla="*/ 352 w 407"/>
                <a:gd name="T7" fmla="*/ 171 h 202"/>
                <a:gd name="T8" fmla="*/ 322 w 407"/>
                <a:gd name="T9" fmla="*/ 183 h 202"/>
                <a:gd name="T10" fmla="*/ 288 w 407"/>
                <a:gd name="T11" fmla="*/ 194 h 202"/>
                <a:gd name="T12" fmla="*/ 249 w 407"/>
                <a:gd name="T13" fmla="*/ 200 h 202"/>
                <a:gd name="T14" fmla="*/ 208 w 407"/>
                <a:gd name="T15" fmla="*/ 202 h 202"/>
                <a:gd name="T16" fmla="*/ 166 w 407"/>
                <a:gd name="T17" fmla="*/ 201 h 202"/>
                <a:gd name="T18" fmla="*/ 127 w 407"/>
                <a:gd name="T19" fmla="*/ 195 h 202"/>
                <a:gd name="T20" fmla="*/ 92 w 407"/>
                <a:gd name="T21" fmla="*/ 186 h 202"/>
                <a:gd name="T22" fmla="*/ 62 w 407"/>
                <a:gd name="T23" fmla="*/ 173 h 202"/>
                <a:gd name="T24" fmla="*/ 37 w 407"/>
                <a:gd name="T25" fmla="*/ 159 h 202"/>
                <a:gd name="T26" fmla="*/ 17 w 407"/>
                <a:gd name="T27" fmla="*/ 142 h 202"/>
                <a:gd name="T28" fmla="*/ 5 w 407"/>
                <a:gd name="T29" fmla="*/ 123 h 202"/>
                <a:gd name="T30" fmla="*/ 0 w 407"/>
                <a:gd name="T31" fmla="*/ 104 h 202"/>
                <a:gd name="T32" fmla="*/ 2 w 407"/>
                <a:gd name="T33" fmla="*/ 83 h 202"/>
                <a:gd name="T34" fmla="*/ 13 w 407"/>
                <a:gd name="T35" fmla="*/ 65 h 202"/>
                <a:gd name="T36" fmla="*/ 30 w 407"/>
                <a:gd name="T37" fmla="*/ 47 h 202"/>
                <a:gd name="T38" fmla="*/ 53 w 407"/>
                <a:gd name="T39" fmla="*/ 32 h 202"/>
                <a:gd name="T40" fmla="*/ 82 w 407"/>
                <a:gd name="T41" fmla="*/ 20 h 202"/>
                <a:gd name="T42" fmla="*/ 114 w 407"/>
                <a:gd name="T43" fmla="*/ 9 h 202"/>
                <a:gd name="T44" fmla="*/ 151 w 407"/>
                <a:gd name="T45" fmla="*/ 4 h 202"/>
                <a:gd name="T46" fmla="*/ 190 w 407"/>
                <a:gd name="T47" fmla="*/ 0 h 202"/>
                <a:gd name="T48" fmla="*/ 231 w 407"/>
                <a:gd name="T49" fmla="*/ 1 h 202"/>
                <a:gd name="T50" fmla="*/ 272 w 407"/>
                <a:gd name="T51" fmla="*/ 6 h 202"/>
                <a:gd name="T52" fmla="*/ 308 w 407"/>
                <a:gd name="T53" fmla="*/ 14 h 202"/>
                <a:gd name="T54" fmla="*/ 339 w 407"/>
                <a:gd name="T55" fmla="*/ 27 h 202"/>
                <a:gd name="T56" fmla="*/ 366 w 407"/>
                <a:gd name="T57" fmla="*/ 40 h 202"/>
                <a:gd name="T58" fmla="*/ 387 w 407"/>
                <a:gd name="T59" fmla="*/ 58 h 202"/>
                <a:gd name="T60" fmla="*/ 401 w 407"/>
                <a:gd name="T61" fmla="*/ 76 h 202"/>
                <a:gd name="T62" fmla="*/ 407 w 407"/>
                <a:gd name="T63" fmla="*/ 97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07" h="202">
                  <a:moveTo>
                    <a:pt x="407" y="107"/>
                  </a:moveTo>
                  <a:lnTo>
                    <a:pt x="404" y="118"/>
                  </a:lnTo>
                  <a:lnTo>
                    <a:pt x="401" y="128"/>
                  </a:lnTo>
                  <a:lnTo>
                    <a:pt x="394" y="137"/>
                  </a:lnTo>
                  <a:lnTo>
                    <a:pt x="387" y="147"/>
                  </a:lnTo>
                  <a:lnTo>
                    <a:pt x="377" y="156"/>
                  </a:lnTo>
                  <a:lnTo>
                    <a:pt x="365" y="164"/>
                  </a:lnTo>
                  <a:lnTo>
                    <a:pt x="352" y="171"/>
                  </a:lnTo>
                  <a:lnTo>
                    <a:pt x="339" y="178"/>
                  </a:lnTo>
                  <a:lnTo>
                    <a:pt x="322" y="183"/>
                  </a:lnTo>
                  <a:lnTo>
                    <a:pt x="305" y="189"/>
                  </a:lnTo>
                  <a:lnTo>
                    <a:pt x="288" y="194"/>
                  </a:lnTo>
                  <a:lnTo>
                    <a:pt x="268" y="197"/>
                  </a:lnTo>
                  <a:lnTo>
                    <a:pt x="249" y="200"/>
                  </a:lnTo>
                  <a:lnTo>
                    <a:pt x="229" y="202"/>
                  </a:lnTo>
                  <a:lnTo>
                    <a:pt x="208" y="202"/>
                  </a:lnTo>
                  <a:lnTo>
                    <a:pt x="187" y="202"/>
                  </a:lnTo>
                  <a:lnTo>
                    <a:pt x="166" y="201"/>
                  </a:lnTo>
                  <a:lnTo>
                    <a:pt x="146" y="197"/>
                  </a:lnTo>
                  <a:lnTo>
                    <a:pt x="127" y="195"/>
                  </a:lnTo>
                  <a:lnTo>
                    <a:pt x="109" y="190"/>
                  </a:lnTo>
                  <a:lnTo>
                    <a:pt x="92" y="186"/>
                  </a:lnTo>
                  <a:lnTo>
                    <a:pt x="76" y="180"/>
                  </a:lnTo>
                  <a:lnTo>
                    <a:pt x="62" y="173"/>
                  </a:lnTo>
                  <a:lnTo>
                    <a:pt x="48" y="166"/>
                  </a:lnTo>
                  <a:lnTo>
                    <a:pt x="37" y="159"/>
                  </a:lnTo>
                  <a:lnTo>
                    <a:pt x="26" y="151"/>
                  </a:lnTo>
                  <a:lnTo>
                    <a:pt x="17" y="142"/>
                  </a:lnTo>
                  <a:lnTo>
                    <a:pt x="10" y="133"/>
                  </a:lnTo>
                  <a:lnTo>
                    <a:pt x="5" y="123"/>
                  </a:lnTo>
                  <a:lnTo>
                    <a:pt x="1" y="114"/>
                  </a:lnTo>
                  <a:lnTo>
                    <a:pt x="0" y="104"/>
                  </a:lnTo>
                  <a:lnTo>
                    <a:pt x="0" y="94"/>
                  </a:lnTo>
                  <a:lnTo>
                    <a:pt x="2" y="83"/>
                  </a:lnTo>
                  <a:lnTo>
                    <a:pt x="7" y="74"/>
                  </a:lnTo>
                  <a:lnTo>
                    <a:pt x="13" y="65"/>
                  </a:lnTo>
                  <a:lnTo>
                    <a:pt x="21" y="55"/>
                  </a:lnTo>
                  <a:lnTo>
                    <a:pt x="30" y="47"/>
                  </a:lnTo>
                  <a:lnTo>
                    <a:pt x="41" y="39"/>
                  </a:lnTo>
                  <a:lnTo>
                    <a:pt x="53" y="32"/>
                  </a:lnTo>
                  <a:lnTo>
                    <a:pt x="67" y="25"/>
                  </a:lnTo>
                  <a:lnTo>
                    <a:pt x="82" y="20"/>
                  </a:lnTo>
                  <a:lnTo>
                    <a:pt x="98" y="14"/>
                  </a:lnTo>
                  <a:lnTo>
                    <a:pt x="114" y="9"/>
                  </a:lnTo>
                  <a:lnTo>
                    <a:pt x="132" y="6"/>
                  </a:lnTo>
                  <a:lnTo>
                    <a:pt x="151" y="4"/>
                  </a:lnTo>
                  <a:lnTo>
                    <a:pt x="170" y="1"/>
                  </a:lnTo>
                  <a:lnTo>
                    <a:pt x="190" y="0"/>
                  </a:lnTo>
                  <a:lnTo>
                    <a:pt x="211" y="0"/>
                  </a:lnTo>
                  <a:lnTo>
                    <a:pt x="231" y="1"/>
                  </a:lnTo>
                  <a:lnTo>
                    <a:pt x="252" y="4"/>
                  </a:lnTo>
                  <a:lnTo>
                    <a:pt x="272" y="6"/>
                  </a:lnTo>
                  <a:lnTo>
                    <a:pt x="290" y="9"/>
                  </a:lnTo>
                  <a:lnTo>
                    <a:pt x="308" y="14"/>
                  </a:lnTo>
                  <a:lnTo>
                    <a:pt x="324" y="20"/>
                  </a:lnTo>
                  <a:lnTo>
                    <a:pt x="339" y="27"/>
                  </a:lnTo>
                  <a:lnTo>
                    <a:pt x="354" y="32"/>
                  </a:lnTo>
                  <a:lnTo>
                    <a:pt x="366" y="40"/>
                  </a:lnTo>
                  <a:lnTo>
                    <a:pt x="377" y="49"/>
                  </a:lnTo>
                  <a:lnTo>
                    <a:pt x="387" y="58"/>
                  </a:lnTo>
                  <a:lnTo>
                    <a:pt x="394" y="67"/>
                  </a:lnTo>
                  <a:lnTo>
                    <a:pt x="401" y="76"/>
                  </a:lnTo>
                  <a:lnTo>
                    <a:pt x="404" y="87"/>
                  </a:lnTo>
                  <a:lnTo>
                    <a:pt x="407" y="97"/>
                  </a:lnTo>
                  <a:lnTo>
                    <a:pt x="407" y="107"/>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45"/>
            <p:cNvSpPr>
              <a:spLocks/>
            </p:cNvSpPr>
            <p:nvPr/>
          </p:nvSpPr>
          <p:spPr bwMode="auto">
            <a:xfrm>
              <a:off x="669" y="1374"/>
              <a:ext cx="144" cy="71"/>
            </a:xfrm>
            <a:custGeom>
              <a:avLst/>
              <a:gdLst>
                <a:gd name="T0" fmla="*/ 287 w 287"/>
                <a:gd name="T1" fmla="*/ 76 h 142"/>
                <a:gd name="T2" fmla="*/ 283 w 287"/>
                <a:gd name="T3" fmla="*/ 91 h 142"/>
                <a:gd name="T4" fmla="*/ 272 w 287"/>
                <a:gd name="T5" fmla="*/ 104 h 142"/>
                <a:gd name="T6" fmla="*/ 257 w 287"/>
                <a:gd name="T7" fmla="*/ 115 h 142"/>
                <a:gd name="T8" fmla="*/ 239 w 287"/>
                <a:gd name="T9" fmla="*/ 126 h 142"/>
                <a:gd name="T10" fmla="*/ 216 w 287"/>
                <a:gd name="T11" fmla="*/ 134 h 142"/>
                <a:gd name="T12" fmla="*/ 191 w 287"/>
                <a:gd name="T13" fmla="*/ 138 h 142"/>
                <a:gd name="T14" fmla="*/ 163 w 287"/>
                <a:gd name="T15" fmla="*/ 142 h 142"/>
                <a:gd name="T16" fmla="*/ 133 w 287"/>
                <a:gd name="T17" fmla="*/ 142 h 142"/>
                <a:gd name="T18" fmla="*/ 104 w 287"/>
                <a:gd name="T19" fmla="*/ 139 h 142"/>
                <a:gd name="T20" fmla="*/ 79 w 287"/>
                <a:gd name="T21" fmla="*/ 134 h 142"/>
                <a:gd name="T22" fmla="*/ 56 w 287"/>
                <a:gd name="T23" fmla="*/ 127 h 142"/>
                <a:gd name="T24" fmla="*/ 36 w 287"/>
                <a:gd name="T25" fmla="*/ 118 h 142"/>
                <a:gd name="T26" fmla="*/ 20 w 287"/>
                <a:gd name="T27" fmla="*/ 106 h 142"/>
                <a:gd name="T28" fmla="*/ 9 w 287"/>
                <a:gd name="T29" fmla="*/ 94 h 142"/>
                <a:gd name="T30" fmla="*/ 2 w 287"/>
                <a:gd name="T31" fmla="*/ 81 h 142"/>
                <a:gd name="T32" fmla="*/ 0 w 287"/>
                <a:gd name="T33" fmla="*/ 67 h 142"/>
                <a:gd name="T34" fmla="*/ 5 w 287"/>
                <a:gd name="T35" fmla="*/ 53 h 142"/>
                <a:gd name="T36" fmla="*/ 15 w 287"/>
                <a:gd name="T37" fmla="*/ 39 h 142"/>
                <a:gd name="T38" fmla="*/ 29 w 287"/>
                <a:gd name="T39" fmla="*/ 28 h 142"/>
                <a:gd name="T40" fmla="*/ 48 w 287"/>
                <a:gd name="T41" fmla="*/ 18 h 142"/>
                <a:gd name="T42" fmla="*/ 70 w 287"/>
                <a:gd name="T43" fmla="*/ 10 h 142"/>
                <a:gd name="T44" fmla="*/ 95 w 287"/>
                <a:gd name="T45" fmla="*/ 5 h 142"/>
                <a:gd name="T46" fmla="*/ 121 w 287"/>
                <a:gd name="T47" fmla="*/ 1 h 142"/>
                <a:gd name="T48" fmla="*/ 150 w 287"/>
                <a:gd name="T49" fmla="*/ 0 h 142"/>
                <a:gd name="T50" fmla="*/ 179 w 287"/>
                <a:gd name="T51" fmla="*/ 2 h 142"/>
                <a:gd name="T52" fmla="*/ 206 w 287"/>
                <a:gd name="T53" fmla="*/ 7 h 142"/>
                <a:gd name="T54" fmla="*/ 230 w 287"/>
                <a:gd name="T55" fmla="*/ 15 h 142"/>
                <a:gd name="T56" fmla="*/ 251 w 287"/>
                <a:gd name="T57" fmla="*/ 24 h 142"/>
                <a:gd name="T58" fmla="*/ 267 w 287"/>
                <a:gd name="T59" fmla="*/ 36 h 142"/>
                <a:gd name="T60" fmla="*/ 278 w 287"/>
                <a:gd name="T61" fmla="*/ 48 h 142"/>
                <a:gd name="T62" fmla="*/ 286 w 287"/>
                <a:gd name="T63" fmla="*/ 61 h 142"/>
                <a:gd name="T64" fmla="*/ 287 w 287"/>
                <a:gd name="T65" fmla="*/ 7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7" h="142">
                  <a:moveTo>
                    <a:pt x="287" y="76"/>
                  </a:moveTo>
                  <a:lnTo>
                    <a:pt x="283" y="91"/>
                  </a:lnTo>
                  <a:lnTo>
                    <a:pt x="272" y="104"/>
                  </a:lnTo>
                  <a:lnTo>
                    <a:pt x="257" y="115"/>
                  </a:lnTo>
                  <a:lnTo>
                    <a:pt x="239" y="126"/>
                  </a:lnTo>
                  <a:lnTo>
                    <a:pt x="216" y="134"/>
                  </a:lnTo>
                  <a:lnTo>
                    <a:pt x="191" y="138"/>
                  </a:lnTo>
                  <a:lnTo>
                    <a:pt x="163" y="142"/>
                  </a:lnTo>
                  <a:lnTo>
                    <a:pt x="133" y="142"/>
                  </a:lnTo>
                  <a:lnTo>
                    <a:pt x="104" y="139"/>
                  </a:lnTo>
                  <a:lnTo>
                    <a:pt x="79" y="134"/>
                  </a:lnTo>
                  <a:lnTo>
                    <a:pt x="56" y="127"/>
                  </a:lnTo>
                  <a:lnTo>
                    <a:pt x="36" y="118"/>
                  </a:lnTo>
                  <a:lnTo>
                    <a:pt x="20" y="106"/>
                  </a:lnTo>
                  <a:lnTo>
                    <a:pt x="9" y="94"/>
                  </a:lnTo>
                  <a:lnTo>
                    <a:pt x="2" y="81"/>
                  </a:lnTo>
                  <a:lnTo>
                    <a:pt x="0" y="67"/>
                  </a:lnTo>
                  <a:lnTo>
                    <a:pt x="5" y="53"/>
                  </a:lnTo>
                  <a:lnTo>
                    <a:pt x="15" y="39"/>
                  </a:lnTo>
                  <a:lnTo>
                    <a:pt x="29" y="28"/>
                  </a:lnTo>
                  <a:lnTo>
                    <a:pt x="48" y="18"/>
                  </a:lnTo>
                  <a:lnTo>
                    <a:pt x="70" y="10"/>
                  </a:lnTo>
                  <a:lnTo>
                    <a:pt x="95" y="5"/>
                  </a:lnTo>
                  <a:lnTo>
                    <a:pt x="121" y="1"/>
                  </a:lnTo>
                  <a:lnTo>
                    <a:pt x="150" y="0"/>
                  </a:lnTo>
                  <a:lnTo>
                    <a:pt x="179" y="2"/>
                  </a:lnTo>
                  <a:lnTo>
                    <a:pt x="206" y="7"/>
                  </a:lnTo>
                  <a:lnTo>
                    <a:pt x="230" y="15"/>
                  </a:lnTo>
                  <a:lnTo>
                    <a:pt x="251" y="24"/>
                  </a:lnTo>
                  <a:lnTo>
                    <a:pt x="267" y="36"/>
                  </a:lnTo>
                  <a:lnTo>
                    <a:pt x="278" y="48"/>
                  </a:lnTo>
                  <a:lnTo>
                    <a:pt x="286" y="61"/>
                  </a:lnTo>
                  <a:lnTo>
                    <a:pt x="287" y="76"/>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46"/>
            <p:cNvSpPr>
              <a:spLocks/>
            </p:cNvSpPr>
            <p:nvPr/>
          </p:nvSpPr>
          <p:spPr bwMode="auto">
            <a:xfrm>
              <a:off x="674" y="1373"/>
              <a:ext cx="134" cy="66"/>
            </a:xfrm>
            <a:custGeom>
              <a:avLst/>
              <a:gdLst>
                <a:gd name="T0" fmla="*/ 267 w 267"/>
                <a:gd name="T1" fmla="*/ 71 h 132"/>
                <a:gd name="T2" fmla="*/ 263 w 267"/>
                <a:gd name="T3" fmla="*/ 85 h 132"/>
                <a:gd name="T4" fmla="*/ 253 w 267"/>
                <a:gd name="T5" fmla="*/ 96 h 132"/>
                <a:gd name="T6" fmla="*/ 241 w 267"/>
                <a:gd name="T7" fmla="*/ 108 h 132"/>
                <a:gd name="T8" fmla="*/ 222 w 267"/>
                <a:gd name="T9" fmla="*/ 117 h 132"/>
                <a:gd name="T10" fmla="*/ 201 w 267"/>
                <a:gd name="T11" fmla="*/ 124 h 132"/>
                <a:gd name="T12" fmla="*/ 177 w 267"/>
                <a:gd name="T13" fmla="*/ 129 h 132"/>
                <a:gd name="T14" fmla="*/ 151 w 267"/>
                <a:gd name="T15" fmla="*/ 132 h 132"/>
                <a:gd name="T16" fmla="*/ 123 w 267"/>
                <a:gd name="T17" fmla="*/ 132 h 132"/>
                <a:gd name="T18" fmla="*/ 97 w 267"/>
                <a:gd name="T19" fmla="*/ 130 h 132"/>
                <a:gd name="T20" fmla="*/ 72 w 267"/>
                <a:gd name="T21" fmla="*/ 125 h 132"/>
                <a:gd name="T22" fmla="*/ 51 w 267"/>
                <a:gd name="T23" fmla="*/ 118 h 132"/>
                <a:gd name="T24" fmla="*/ 32 w 267"/>
                <a:gd name="T25" fmla="*/ 110 h 132"/>
                <a:gd name="T26" fmla="*/ 17 w 267"/>
                <a:gd name="T27" fmla="*/ 100 h 132"/>
                <a:gd name="T28" fmla="*/ 7 w 267"/>
                <a:gd name="T29" fmla="*/ 88 h 132"/>
                <a:gd name="T30" fmla="*/ 1 w 267"/>
                <a:gd name="T31" fmla="*/ 76 h 132"/>
                <a:gd name="T32" fmla="*/ 0 w 267"/>
                <a:gd name="T33" fmla="*/ 62 h 132"/>
                <a:gd name="T34" fmla="*/ 4 w 267"/>
                <a:gd name="T35" fmla="*/ 49 h 132"/>
                <a:gd name="T36" fmla="*/ 14 w 267"/>
                <a:gd name="T37" fmla="*/ 37 h 132"/>
                <a:gd name="T38" fmla="*/ 26 w 267"/>
                <a:gd name="T39" fmla="*/ 26 h 132"/>
                <a:gd name="T40" fmla="*/ 44 w 267"/>
                <a:gd name="T41" fmla="*/ 17 h 132"/>
                <a:gd name="T42" fmla="*/ 64 w 267"/>
                <a:gd name="T43" fmla="*/ 9 h 132"/>
                <a:gd name="T44" fmla="*/ 87 w 267"/>
                <a:gd name="T45" fmla="*/ 4 h 132"/>
                <a:gd name="T46" fmla="*/ 113 w 267"/>
                <a:gd name="T47" fmla="*/ 1 h 132"/>
                <a:gd name="T48" fmla="*/ 139 w 267"/>
                <a:gd name="T49" fmla="*/ 0 h 132"/>
                <a:gd name="T50" fmla="*/ 166 w 267"/>
                <a:gd name="T51" fmla="*/ 2 h 132"/>
                <a:gd name="T52" fmla="*/ 191 w 267"/>
                <a:gd name="T53" fmla="*/ 7 h 132"/>
                <a:gd name="T54" fmla="*/ 213 w 267"/>
                <a:gd name="T55" fmla="*/ 13 h 132"/>
                <a:gd name="T56" fmla="*/ 233 w 267"/>
                <a:gd name="T57" fmla="*/ 22 h 132"/>
                <a:gd name="T58" fmla="*/ 249 w 267"/>
                <a:gd name="T59" fmla="*/ 32 h 132"/>
                <a:gd name="T60" fmla="*/ 259 w 267"/>
                <a:gd name="T61" fmla="*/ 45 h 132"/>
                <a:gd name="T62" fmla="*/ 266 w 267"/>
                <a:gd name="T63" fmla="*/ 57 h 132"/>
                <a:gd name="T64" fmla="*/ 267 w 267"/>
                <a:gd name="T65" fmla="*/ 7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67" h="132">
                  <a:moveTo>
                    <a:pt x="267" y="71"/>
                  </a:moveTo>
                  <a:lnTo>
                    <a:pt x="263" y="85"/>
                  </a:lnTo>
                  <a:lnTo>
                    <a:pt x="253" y="96"/>
                  </a:lnTo>
                  <a:lnTo>
                    <a:pt x="241" y="108"/>
                  </a:lnTo>
                  <a:lnTo>
                    <a:pt x="222" y="117"/>
                  </a:lnTo>
                  <a:lnTo>
                    <a:pt x="201" y="124"/>
                  </a:lnTo>
                  <a:lnTo>
                    <a:pt x="177" y="129"/>
                  </a:lnTo>
                  <a:lnTo>
                    <a:pt x="151" y="132"/>
                  </a:lnTo>
                  <a:lnTo>
                    <a:pt x="123" y="132"/>
                  </a:lnTo>
                  <a:lnTo>
                    <a:pt x="97" y="130"/>
                  </a:lnTo>
                  <a:lnTo>
                    <a:pt x="72" y="125"/>
                  </a:lnTo>
                  <a:lnTo>
                    <a:pt x="51" y="118"/>
                  </a:lnTo>
                  <a:lnTo>
                    <a:pt x="32" y="110"/>
                  </a:lnTo>
                  <a:lnTo>
                    <a:pt x="17" y="100"/>
                  </a:lnTo>
                  <a:lnTo>
                    <a:pt x="7" y="88"/>
                  </a:lnTo>
                  <a:lnTo>
                    <a:pt x="1" y="76"/>
                  </a:lnTo>
                  <a:lnTo>
                    <a:pt x="0" y="62"/>
                  </a:lnTo>
                  <a:lnTo>
                    <a:pt x="4" y="49"/>
                  </a:lnTo>
                  <a:lnTo>
                    <a:pt x="14" y="37"/>
                  </a:lnTo>
                  <a:lnTo>
                    <a:pt x="26" y="26"/>
                  </a:lnTo>
                  <a:lnTo>
                    <a:pt x="44" y="17"/>
                  </a:lnTo>
                  <a:lnTo>
                    <a:pt x="64" y="9"/>
                  </a:lnTo>
                  <a:lnTo>
                    <a:pt x="87" y="4"/>
                  </a:lnTo>
                  <a:lnTo>
                    <a:pt x="113" y="1"/>
                  </a:lnTo>
                  <a:lnTo>
                    <a:pt x="139" y="0"/>
                  </a:lnTo>
                  <a:lnTo>
                    <a:pt x="166" y="2"/>
                  </a:lnTo>
                  <a:lnTo>
                    <a:pt x="191" y="7"/>
                  </a:lnTo>
                  <a:lnTo>
                    <a:pt x="213" y="13"/>
                  </a:lnTo>
                  <a:lnTo>
                    <a:pt x="233" y="22"/>
                  </a:lnTo>
                  <a:lnTo>
                    <a:pt x="249" y="32"/>
                  </a:lnTo>
                  <a:lnTo>
                    <a:pt x="259" y="45"/>
                  </a:lnTo>
                  <a:lnTo>
                    <a:pt x="266" y="57"/>
                  </a:lnTo>
                  <a:lnTo>
                    <a:pt x="267" y="71"/>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47"/>
            <p:cNvSpPr>
              <a:spLocks/>
            </p:cNvSpPr>
            <p:nvPr/>
          </p:nvSpPr>
          <p:spPr bwMode="auto">
            <a:xfrm>
              <a:off x="684" y="1385"/>
              <a:ext cx="113" cy="49"/>
            </a:xfrm>
            <a:custGeom>
              <a:avLst/>
              <a:gdLst>
                <a:gd name="T0" fmla="*/ 226 w 226"/>
                <a:gd name="T1" fmla="*/ 52 h 97"/>
                <a:gd name="T2" fmla="*/ 223 w 226"/>
                <a:gd name="T3" fmla="*/ 62 h 97"/>
                <a:gd name="T4" fmla="*/ 215 w 226"/>
                <a:gd name="T5" fmla="*/ 70 h 97"/>
                <a:gd name="T6" fmla="*/ 203 w 226"/>
                <a:gd name="T7" fmla="*/ 78 h 97"/>
                <a:gd name="T8" fmla="*/ 188 w 226"/>
                <a:gd name="T9" fmla="*/ 85 h 97"/>
                <a:gd name="T10" fmla="*/ 171 w 226"/>
                <a:gd name="T11" fmla="*/ 91 h 97"/>
                <a:gd name="T12" fmla="*/ 151 w 226"/>
                <a:gd name="T13" fmla="*/ 95 h 97"/>
                <a:gd name="T14" fmla="*/ 129 w 226"/>
                <a:gd name="T15" fmla="*/ 97 h 97"/>
                <a:gd name="T16" fmla="*/ 106 w 226"/>
                <a:gd name="T17" fmla="*/ 97 h 97"/>
                <a:gd name="T18" fmla="*/ 83 w 226"/>
                <a:gd name="T19" fmla="*/ 95 h 97"/>
                <a:gd name="T20" fmla="*/ 63 w 226"/>
                <a:gd name="T21" fmla="*/ 91 h 97"/>
                <a:gd name="T22" fmla="*/ 44 w 226"/>
                <a:gd name="T23" fmla="*/ 86 h 97"/>
                <a:gd name="T24" fmla="*/ 29 w 226"/>
                <a:gd name="T25" fmla="*/ 80 h 97"/>
                <a:gd name="T26" fmla="*/ 17 w 226"/>
                <a:gd name="T27" fmla="*/ 73 h 97"/>
                <a:gd name="T28" fmla="*/ 7 w 226"/>
                <a:gd name="T29" fmla="*/ 63 h 97"/>
                <a:gd name="T30" fmla="*/ 2 w 226"/>
                <a:gd name="T31" fmla="*/ 54 h 97"/>
                <a:gd name="T32" fmla="*/ 0 w 226"/>
                <a:gd name="T33" fmla="*/ 45 h 97"/>
                <a:gd name="T34" fmla="*/ 4 w 226"/>
                <a:gd name="T35" fmla="*/ 36 h 97"/>
                <a:gd name="T36" fmla="*/ 12 w 226"/>
                <a:gd name="T37" fmla="*/ 27 h 97"/>
                <a:gd name="T38" fmla="*/ 22 w 226"/>
                <a:gd name="T39" fmla="*/ 18 h 97"/>
                <a:gd name="T40" fmla="*/ 37 w 226"/>
                <a:gd name="T41" fmla="*/ 12 h 97"/>
                <a:gd name="T42" fmla="*/ 55 w 226"/>
                <a:gd name="T43" fmla="*/ 6 h 97"/>
                <a:gd name="T44" fmla="*/ 74 w 226"/>
                <a:gd name="T45" fmla="*/ 2 h 97"/>
                <a:gd name="T46" fmla="*/ 95 w 226"/>
                <a:gd name="T47" fmla="*/ 0 h 97"/>
                <a:gd name="T48" fmla="*/ 118 w 226"/>
                <a:gd name="T49" fmla="*/ 0 h 97"/>
                <a:gd name="T50" fmla="*/ 141 w 226"/>
                <a:gd name="T51" fmla="*/ 1 h 97"/>
                <a:gd name="T52" fmla="*/ 162 w 226"/>
                <a:gd name="T53" fmla="*/ 5 h 97"/>
                <a:gd name="T54" fmla="*/ 180 w 226"/>
                <a:gd name="T55" fmla="*/ 10 h 97"/>
                <a:gd name="T56" fmla="*/ 196 w 226"/>
                <a:gd name="T57" fmla="*/ 16 h 97"/>
                <a:gd name="T58" fmla="*/ 209 w 226"/>
                <a:gd name="T59" fmla="*/ 24 h 97"/>
                <a:gd name="T60" fmla="*/ 219 w 226"/>
                <a:gd name="T61" fmla="*/ 32 h 97"/>
                <a:gd name="T62" fmla="*/ 225 w 226"/>
                <a:gd name="T63" fmla="*/ 43 h 97"/>
                <a:gd name="T64" fmla="*/ 226 w 226"/>
                <a:gd name="T65" fmla="*/ 52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6" h="97">
                  <a:moveTo>
                    <a:pt x="226" y="52"/>
                  </a:moveTo>
                  <a:lnTo>
                    <a:pt x="223" y="62"/>
                  </a:lnTo>
                  <a:lnTo>
                    <a:pt x="215" y="70"/>
                  </a:lnTo>
                  <a:lnTo>
                    <a:pt x="203" y="78"/>
                  </a:lnTo>
                  <a:lnTo>
                    <a:pt x="188" y="85"/>
                  </a:lnTo>
                  <a:lnTo>
                    <a:pt x="171" y="91"/>
                  </a:lnTo>
                  <a:lnTo>
                    <a:pt x="151" y="95"/>
                  </a:lnTo>
                  <a:lnTo>
                    <a:pt x="129" y="97"/>
                  </a:lnTo>
                  <a:lnTo>
                    <a:pt x="106" y="97"/>
                  </a:lnTo>
                  <a:lnTo>
                    <a:pt x="83" y="95"/>
                  </a:lnTo>
                  <a:lnTo>
                    <a:pt x="63" y="91"/>
                  </a:lnTo>
                  <a:lnTo>
                    <a:pt x="44" y="86"/>
                  </a:lnTo>
                  <a:lnTo>
                    <a:pt x="29" y="80"/>
                  </a:lnTo>
                  <a:lnTo>
                    <a:pt x="17" y="73"/>
                  </a:lnTo>
                  <a:lnTo>
                    <a:pt x="7" y="63"/>
                  </a:lnTo>
                  <a:lnTo>
                    <a:pt x="2" y="54"/>
                  </a:lnTo>
                  <a:lnTo>
                    <a:pt x="0" y="45"/>
                  </a:lnTo>
                  <a:lnTo>
                    <a:pt x="4" y="36"/>
                  </a:lnTo>
                  <a:lnTo>
                    <a:pt x="12" y="27"/>
                  </a:lnTo>
                  <a:lnTo>
                    <a:pt x="22" y="18"/>
                  </a:lnTo>
                  <a:lnTo>
                    <a:pt x="37" y="12"/>
                  </a:lnTo>
                  <a:lnTo>
                    <a:pt x="55" y="6"/>
                  </a:lnTo>
                  <a:lnTo>
                    <a:pt x="74" y="2"/>
                  </a:lnTo>
                  <a:lnTo>
                    <a:pt x="95" y="0"/>
                  </a:lnTo>
                  <a:lnTo>
                    <a:pt x="118" y="0"/>
                  </a:lnTo>
                  <a:lnTo>
                    <a:pt x="141" y="1"/>
                  </a:lnTo>
                  <a:lnTo>
                    <a:pt x="162" y="5"/>
                  </a:lnTo>
                  <a:lnTo>
                    <a:pt x="180" y="10"/>
                  </a:lnTo>
                  <a:lnTo>
                    <a:pt x="196" y="16"/>
                  </a:lnTo>
                  <a:lnTo>
                    <a:pt x="209" y="24"/>
                  </a:lnTo>
                  <a:lnTo>
                    <a:pt x="219" y="32"/>
                  </a:lnTo>
                  <a:lnTo>
                    <a:pt x="225" y="43"/>
                  </a:lnTo>
                  <a:lnTo>
                    <a:pt x="226" y="52"/>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48"/>
            <p:cNvSpPr>
              <a:spLocks/>
            </p:cNvSpPr>
            <p:nvPr/>
          </p:nvSpPr>
          <p:spPr bwMode="auto">
            <a:xfrm>
              <a:off x="706" y="1395"/>
              <a:ext cx="68" cy="29"/>
            </a:xfrm>
            <a:custGeom>
              <a:avLst/>
              <a:gdLst>
                <a:gd name="T0" fmla="*/ 136 w 136"/>
                <a:gd name="T1" fmla="*/ 31 h 57"/>
                <a:gd name="T2" fmla="*/ 134 w 136"/>
                <a:gd name="T3" fmla="*/ 36 h 57"/>
                <a:gd name="T4" fmla="*/ 129 w 136"/>
                <a:gd name="T5" fmla="*/ 42 h 57"/>
                <a:gd name="T6" fmla="*/ 122 w 136"/>
                <a:gd name="T7" fmla="*/ 47 h 57"/>
                <a:gd name="T8" fmla="*/ 113 w 136"/>
                <a:gd name="T9" fmla="*/ 50 h 57"/>
                <a:gd name="T10" fmla="*/ 103 w 136"/>
                <a:gd name="T11" fmla="*/ 54 h 57"/>
                <a:gd name="T12" fmla="*/ 91 w 136"/>
                <a:gd name="T13" fmla="*/ 56 h 57"/>
                <a:gd name="T14" fmla="*/ 79 w 136"/>
                <a:gd name="T15" fmla="*/ 57 h 57"/>
                <a:gd name="T16" fmla="*/ 65 w 136"/>
                <a:gd name="T17" fmla="*/ 57 h 57"/>
                <a:gd name="T18" fmla="*/ 51 w 136"/>
                <a:gd name="T19" fmla="*/ 56 h 57"/>
                <a:gd name="T20" fmla="*/ 38 w 136"/>
                <a:gd name="T21" fmla="*/ 54 h 57"/>
                <a:gd name="T22" fmla="*/ 28 w 136"/>
                <a:gd name="T23" fmla="*/ 51 h 57"/>
                <a:gd name="T24" fmla="*/ 18 w 136"/>
                <a:gd name="T25" fmla="*/ 47 h 57"/>
                <a:gd name="T26" fmla="*/ 11 w 136"/>
                <a:gd name="T27" fmla="*/ 42 h 57"/>
                <a:gd name="T28" fmla="*/ 5 w 136"/>
                <a:gd name="T29" fmla="*/ 38 h 57"/>
                <a:gd name="T30" fmla="*/ 1 w 136"/>
                <a:gd name="T31" fmla="*/ 32 h 57"/>
                <a:gd name="T32" fmla="*/ 0 w 136"/>
                <a:gd name="T33" fmla="*/ 26 h 57"/>
                <a:gd name="T34" fmla="*/ 3 w 136"/>
                <a:gd name="T35" fmla="*/ 20 h 57"/>
                <a:gd name="T36" fmla="*/ 7 w 136"/>
                <a:gd name="T37" fmla="*/ 15 h 57"/>
                <a:gd name="T38" fmla="*/ 14 w 136"/>
                <a:gd name="T39" fmla="*/ 10 h 57"/>
                <a:gd name="T40" fmla="*/ 22 w 136"/>
                <a:gd name="T41" fmla="*/ 7 h 57"/>
                <a:gd name="T42" fmla="*/ 32 w 136"/>
                <a:gd name="T43" fmla="*/ 3 h 57"/>
                <a:gd name="T44" fmla="*/ 45 w 136"/>
                <a:gd name="T45" fmla="*/ 1 h 57"/>
                <a:gd name="T46" fmla="*/ 58 w 136"/>
                <a:gd name="T47" fmla="*/ 0 h 57"/>
                <a:gd name="T48" fmla="*/ 72 w 136"/>
                <a:gd name="T49" fmla="*/ 0 h 57"/>
                <a:gd name="T50" fmla="*/ 85 w 136"/>
                <a:gd name="T51" fmla="*/ 1 h 57"/>
                <a:gd name="T52" fmla="*/ 97 w 136"/>
                <a:gd name="T53" fmla="*/ 3 h 57"/>
                <a:gd name="T54" fmla="*/ 109 w 136"/>
                <a:gd name="T55" fmla="*/ 5 h 57"/>
                <a:gd name="T56" fmla="*/ 118 w 136"/>
                <a:gd name="T57" fmla="*/ 10 h 57"/>
                <a:gd name="T58" fmla="*/ 126 w 136"/>
                <a:gd name="T59" fmla="*/ 15 h 57"/>
                <a:gd name="T60" fmla="*/ 132 w 136"/>
                <a:gd name="T61" fmla="*/ 19 h 57"/>
                <a:gd name="T62" fmla="*/ 135 w 136"/>
                <a:gd name="T63" fmla="*/ 25 h 57"/>
                <a:gd name="T64" fmla="*/ 136 w 136"/>
                <a:gd name="T65"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57">
                  <a:moveTo>
                    <a:pt x="136" y="31"/>
                  </a:moveTo>
                  <a:lnTo>
                    <a:pt x="134" y="36"/>
                  </a:lnTo>
                  <a:lnTo>
                    <a:pt x="129" y="42"/>
                  </a:lnTo>
                  <a:lnTo>
                    <a:pt x="122" y="47"/>
                  </a:lnTo>
                  <a:lnTo>
                    <a:pt x="113" y="50"/>
                  </a:lnTo>
                  <a:lnTo>
                    <a:pt x="103" y="54"/>
                  </a:lnTo>
                  <a:lnTo>
                    <a:pt x="91" y="56"/>
                  </a:lnTo>
                  <a:lnTo>
                    <a:pt x="79" y="57"/>
                  </a:lnTo>
                  <a:lnTo>
                    <a:pt x="65" y="57"/>
                  </a:lnTo>
                  <a:lnTo>
                    <a:pt x="51" y="56"/>
                  </a:lnTo>
                  <a:lnTo>
                    <a:pt x="38" y="54"/>
                  </a:lnTo>
                  <a:lnTo>
                    <a:pt x="28" y="51"/>
                  </a:lnTo>
                  <a:lnTo>
                    <a:pt x="18" y="47"/>
                  </a:lnTo>
                  <a:lnTo>
                    <a:pt x="11" y="42"/>
                  </a:lnTo>
                  <a:lnTo>
                    <a:pt x="5" y="38"/>
                  </a:lnTo>
                  <a:lnTo>
                    <a:pt x="1" y="32"/>
                  </a:lnTo>
                  <a:lnTo>
                    <a:pt x="0" y="26"/>
                  </a:lnTo>
                  <a:lnTo>
                    <a:pt x="3" y="20"/>
                  </a:lnTo>
                  <a:lnTo>
                    <a:pt x="7" y="15"/>
                  </a:lnTo>
                  <a:lnTo>
                    <a:pt x="14" y="10"/>
                  </a:lnTo>
                  <a:lnTo>
                    <a:pt x="22" y="7"/>
                  </a:lnTo>
                  <a:lnTo>
                    <a:pt x="32" y="3"/>
                  </a:lnTo>
                  <a:lnTo>
                    <a:pt x="45" y="1"/>
                  </a:lnTo>
                  <a:lnTo>
                    <a:pt x="58" y="0"/>
                  </a:lnTo>
                  <a:lnTo>
                    <a:pt x="72" y="0"/>
                  </a:lnTo>
                  <a:lnTo>
                    <a:pt x="85" y="1"/>
                  </a:lnTo>
                  <a:lnTo>
                    <a:pt x="97" y="3"/>
                  </a:lnTo>
                  <a:lnTo>
                    <a:pt x="109" y="5"/>
                  </a:lnTo>
                  <a:lnTo>
                    <a:pt x="118" y="10"/>
                  </a:lnTo>
                  <a:lnTo>
                    <a:pt x="126" y="15"/>
                  </a:lnTo>
                  <a:lnTo>
                    <a:pt x="132" y="19"/>
                  </a:lnTo>
                  <a:lnTo>
                    <a:pt x="135" y="25"/>
                  </a:lnTo>
                  <a:lnTo>
                    <a:pt x="136" y="31"/>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49"/>
            <p:cNvSpPr>
              <a:spLocks/>
            </p:cNvSpPr>
            <p:nvPr/>
          </p:nvSpPr>
          <p:spPr bwMode="auto">
            <a:xfrm>
              <a:off x="712" y="1402"/>
              <a:ext cx="55" cy="23"/>
            </a:xfrm>
            <a:custGeom>
              <a:avLst/>
              <a:gdLst>
                <a:gd name="T0" fmla="*/ 110 w 110"/>
                <a:gd name="T1" fmla="*/ 26 h 46"/>
                <a:gd name="T2" fmla="*/ 109 w 110"/>
                <a:gd name="T3" fmla="*/ 30 h 46"/>
                <a:gd name="T4" fmla="*/ 105 w 110"/>
                <a:gd name="T5" fmla="*/ 35 h 46"/>
                <a:gd name="T6" fmla="*/ 100 w 110"/>
                <a:gd name="T7" fmla="*/ 38 h 46"/>
                <a:gd name="T8" fmla="*/ 92 w 110"/>
                <a:gd name="T9" fmla="*/ 41 h 46"/>
                <a:gd name="T10" fmla="*/ 84 w 110"/>
                <a:gd name="T11" fmla="*/ 44 h 46"/>
                <a:gd name="T12" fmla="*/ 73 w 110"/>
                <a:gd name="T13" fmla="*/ 45 h 46"/>
                <a:gd name="T14" fmla="*/ 63 w 110"/>
                <a:gd name="T15" fmla="*/ 46 h 46"/>
                <a:gd name="T16" fmla="*/ 52 w 110"/>
                <a:gd name="T17" fmla="*/ 46 h 46"/>
                <a:gd name="T18" fmla="*/ 41 w 110"/>
                <a:gd name="T19" fmla="*/ 45 h 46"/>
                <a:gd name="T20" fmla="*/ 31 w 110"/>
                <a:gd name="T21" fmla="*/ 44 h 46"/>
                <a:gd name="T22" fmla="*/ 22 w 110"/>
                <a:gd name="T23" fmla="*/ 41 h 46"/>
                <a:gd name="T24" fmla="*/ 14 w 110"/>
                <a:gd name="T25" fmla="*/ 38 h 46"/>
                <a:gd name="T26" fmla="*/ 8 w 110"/>
                <a:gd name="T27" fmla="*/ 35 h 46"/>
                <a:gd name="T28" fmla="*/ 3 w 110"/>
                <a:gd name="T29" fmla="*/ 30 h 46"/>
                <a:gd name="T30" fmla="*/ 1 w 110"/>
                <a:gd name="T31" fmla="*/ 26 h 46"/>
                <a:gd name="T32" fmla="*/ 0 w 110"/>
                <a:gd name="T33" fmla="*/ 21 h 46"/>
                <a:gd name="T34" fmla="*/ 2 w 110"/>
                <a:gd name="T35" fmla="*/ 16 h 46"/>
                <a:gd name="T36" fmla="*/ 6 w 110"/>
                <a:gd name="T37" fmla="*/ 12 h 46"/>
                <a:gd name="T38" fmla="*/ 11 w 110"/>
                <a:gd name="T39" fmla="*/ 8 h 46"/>
                <a:gd name="T40" fmla="*/ 18 w 110"/>
                <a:gd name="T41" fmla="*/ 5 h 46"/>
                <a:gd name="T42" fmla="*/ 26 w 110"/>
                <a:gd name="T43" fmla="*/ 3 h 46"/>
                <a:gd name="T44" fmla="*/ 37 w 110"/>
                <a:gd name="T45" fmla="*/ 1 h 46"/>
                <a:gd name="T46" fmla="*/ 46 w 110"/>
                <a:gd name="T47" fmla="*/ 0 h 46"/>
                <a:gd name="T48" fmla="*/ 57 w 110"/>
                <a:gd name="T49" fmla="*/ 0 h 46"/>
                <a:gd name="T50" fmla="*/ 69 w 110"/>
                <a:gd name="T51" fmla="*/ 1 h 46"/>
                <a:gd name="T52" fmla="*/ 79 w 110"/>
                <a:gd name="T53" fmla="*/ 3 h 46"/>
                <a:gd name="T54" fmla="*/ 88 w 110"/>
                <a:gd name="T55" fmla="*/ 5 h 46"/>
                <a:gd name="T56" fmla="*/ 97 w 110"/>
                <a:gd name="T57" fmla="*/ 8 h 46"/>
                <a:gd name="T58" fmla="*/ 102 w 110"/>
                <a:gd name="T59" fmla="*/ 12 h 46"/>
                <a:gd name="T60" fmla="*/ 107 w 110"/>
                <a:gd name="T61" fmla="*/ 16 h 46"/>
                <a:gd name="T62" fmla="*/ 109 w 110"/>
                <a:gd name="T63" fmla="*/ 21 h 46"/>
                <a:gd name="T64" fmla="*/ 110 w 110"/>
                <a:gd name="T65" fmla="*/ 2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0" h="46">
                  <a:moveTo>
                    <a:pt x="110" y="26"/>
                  </a:moveTo>
                  <a:lnTo>
                    <a:pt x="109" y="30"/>
                  </a:lnTo>
                  <a:lnTo>
                    <a:pt x="105" y="35"/>
                  </a:lnTo>
                  <a:lnTo>
                    <a:pt x="100" y="38"/>
                  </a:lnTo>
                  <a:lnTo>
                    <a:pt x="92" y="41"/>
                  </a:lnTo>
                  <a:lnTo>
                    <a:pt x="84" y="44"/>
                  </a:lnTo>
                  <a:lnTo>
                    <a:pt x="73" y="45"/>
                  </a:lnTo>
                  <a:lnTo>
                    <a:pt x="63" y="46"/>
                  </a:lnTo>
                  <a:lnTo>
                    <a:pt x="52" y="46"/>
                  </a:lnTo>
                  <a:lnTo>
                    <a:pt x="41" y="45"/>
                  </a:lnTo>
                  <a:lnTo>
                    <a:pt x="31" y="44"/>
                  </a:lnTo>
                  <a:lnTo>
                    <a:pt x="22" y="41"/>
                  </a:lnTo>
                  <a:lnTo>
                    <a:pt x="14" y="38"/>
                  </a:lnTo>
                  <a:lnTo>
                    <a:pt x="8" y="35"/>
                  </a:lnTo>
                  <a:lnTo>
                    <a:pt x="3" y="30"/>
                  </a:lnTo>
                  <a:lnTo>
                    <a:pt x="1" y="26"/>
                  </a:lnTo>
                  <a:lnTo>
                    <a:pt x="0" y="21"/>
                  </a:lnTo>
                  <a:lnTo>
                    <a:pt x="2" y="16"/>
                  </a:lnTo>
                  <a:lnTo>
                    <a:pt x="6" y="12"/>
                  </a:lnTo>
                  <a:lnTo>
                    <a:pt x="11" y="8"/>
                  </a:lnTo>
                  <a:lnTo>
                    <a:pt x="18" y="5"/>
                  </a:lnTo>
                  <a:lnTo>
                    <a:pt x="26" y="3"/>
                  </a:lnTo>
                  <a:lnTo>
                    <a:pt x="37" y="1"/>
                  </a:lnTo>
                  <a:lnTo>
                    <a:pt x="46" y="0"/>
                  </a:lnTo>
                  <a:lnTo>
                    <a:pt x="57" y="0"/>
                  </a:lnTo>
                  <a:lnTo>
                    <a:pt x="69" y="1"/>
                  </a:lnTo>
                  <a:lnTo>
                    <a:pt x="79" y="3"/>
                  </a:lnTo>
                  <a:lnTo>
                    <a:pt x="88" y="5"/>
                  </a:lnTo>
                  <a:lnTo>
                    <a:pt x="97" y="8"/>
                  </a:lnTo>
                  <a:lnTo>
                    <a:pt x="102" y="12"/>
                  </a:lnTo>
                  <a:lnTo>
                    <a:pt x="107" y="16"/>
                  </a:lnTo>
                  <a:lnTo>
                    <a:pt x="109" y="21"/>
                  </a:lnTo>
                  <a:lnTo>
                    <a:pt x="110"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0"/>
            <p:cNvSpPr>
              <a:spLocks/>
            </p:cNvSpPr>
            <p:nvPr/>
          </p:nvSpPr>
          <p:spPr bwMode="auto">
            <a:xfrm>
              <a:off x="701" y="1380"/>
              <a:ext cx="96" cy="23"/>
            </a:xfrm>
            <a:custGeom>
              <a:avLst/>
              <a:gdLst>
                <a:gd name="T0" fmla="*/ 0 w 192"/>
                <a:gd name="T1" fmla="*/ 18 h 47"/>
                <a:gd name="T2" fmla="*/ 1 w 192"/>
                <a:gd name="T3" fmla="*/ 17 h 47"/>
                <a:gd name="T4" fmla="*/ 6 w 192"/>
                <a:gd name="T5" fmla="*/ 14 h 47"/>
                <a:gd name="T6" fmla="*/ 11 w 192"/>
                <a:gd name="T7" fmla="*/ 12 h 47"/>
                <a:gd name="T8" fmla="*/ 22 w 192"/>
                <a:gd name="T9" fmla="*/ 7 h 47"/>
                <a:gd name="T10" fmla="*/ 34 w 192"/>
                <a:gd name="T11" fmla="*/ 5 h 47"/>
                <a:gd name="T12" fmla="*/ 51 w 192"/>
                <a:gd name="T13" fmla="*/ 2 h 47"/>
                <a:gd name="T14" fmla="*/ 71 w 192"/>
                <a:gd name="T15" fmla="*/ 0 h 47"/>
                <a:gd name="T16" fmla="*/ 94 w 192"/>
                <a:gd name="T17" fmla="*/ 2 h 47"/>
                <a:gd name="T18" fmla="*/ 98 w 192"/>
                <a:gd name="T19" fmla="*/ 2 h 47"/>
                <a:gd name="T20" fmla="*/ 107 w 192"/>
                <a:gd name="T21" fmla="*/ 3 h 47"/>
                <a:gd name="T22" fmla="*/ 121 w 192"/>
                <a:gd name="T23" fmla="*/ 5 h 47"/>
                <a:gd name="T24" fmla="*/ 138 w 192"/>
                <a:gd name="T25" fmla="*/ 9 h 47"/>
                <a:gd name="T26" fmla="*/ 154 w 192"/>
                <a:gd name="T27" fmla="*/ 13 h 47"/>
                <a:gd name="T28" fmla="*/ 170 w 192"/>
                <a:gd name="T29" fmla="*/ 21 h 47"/>
                <a:gd name="T30" fmla="*/ 184 w 192"/>
                <a:gd name="T31" fmla="*/ 33 h 47"/>
                <a:gd name="T32" fmla="*/ 192 w 192"/>
                <a:gd name="T33" fmla="*/ 47 h 47"/>
                <a:gd name="T34" fmla="*/ 191 w 192"/>
                <a:gd name="T35" fmla="*/ 45 h 47"/>
                <a:gd name="T36" fmla="*/ 188 w 192"/>
                <a:gd name="T37" fmla="*/ 41 h 47"/>
                <a:gd name="T38" fmla="*/ 182 w 192"/>
                <a:gd name="T39" fmla="*/ 36 h 47"/>
                <a:gd name="T40" fmla="*/ 173 w 192"/>
                <a:gd name="T41" fmla="*/ 29 h 47"/>
                <a:gd name="T42" fmla="*/ 159 w 192"/>
                <a:gd name="T43" fmla="*/ 22 h 47"/>
                <a:gd name="T44" fmla="*/ 142 w 192"/>
                <a:gd name="T45" fmla="*/ 15 h 47"/>
                <a:gd name="T46" fmla="*/ 120 w 192"/>
                <a:gd name="T47" fmla="*/ 11 h 47"/>
                <a:gd name="T48" fmla="*/ 93 w 192"/>
                <a:gd name="T49" fmla="*/ 7 h 47"/>
                <a:gd name="T50" fmla="*/ 91 w 192"/>
                <a:gd name="T51" fmla="*/ 7 h 47"/>
                <a:gd name="T52" fmla="*/ 85 w 192"/>
                <a:gd name="T53" fmla="*/ 7 h 47"/>
                <a:gd name="T54" fmla="*/ 75 w 192"/>
                <a:gd name="T55" fmla="*/ 6 h 47"/>
                <a:gd name="T56" fmla="*/ 63 w 192"/>
                <a:gd name="T57" fmla="*/ 7 h 47"/>
                <a:gd name="T58" fmla="*/ 48 w 192"/>
                <a:gd name="T59" fmla="*/ 7 h 47"/>
                <a:gd name="T60" fmla="*/ 33 w 192"/>
                <a:gd name="T61" fmla="*/ 10 h 47"/>
                <a:gd name="T62" fmla="*/ 16 w 192"/>
                <a:gd name="T63" fmla="*/ 13 h 47"/>
                <a:gd name="T64" fmla="*/ 0 w 192"/>
                <a:gd name="T65" fmla="*/ 1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2" h="47">
                  <a:moveTo>
                    <a:pt x="0" y="18"/>
                  </a:moveTo>
                  <a:lnTo>
                    <a:pt x="1" y="17"/>
                  </a:lnTo>
                  <a:lnTo>
                    <a:pt x="6" y="14"/>
                  </a:lnTo>
                  <a:lnTo>
                    <a:pt x="11" y="12"/>
                  </a:lnTo>
                  <a:lnTo>
                    <a:pt x="22" y="7"/>
                  </a:lnTo>
                  <a:lnTo>
                    <a:pt x="34" y="5"/>
                  </a:lnTo>
                  <a:lnTo>
                    <a:pt x="51" y="2"/>
                  </a:lnTo>
                  <a:lnTo>
                    <a:pt x="71" y="0"/>
                  </a:lnTo>
                  <a:lnTo>
                    <a:pt x="94" y="2"/>
                  </a:lnTo>
                  <a:lnTo>
                    <a:pt x="98" y="2"/>
                  </a:lnTo>
                  <a:lnTo>
                    <a:pt x="107" y="3"/>
                  </a:lnTo>
                  <a:lnTo>
                    <a:pt x="121" y="5"/>
                  </a:lnTo>
                  <a:lnTo>
                    <a:pt x="138" y="9"/>
                  </a:lnTo>
                  <a:lnTo>
                    <a:pt x="154" y="13"/>
                  </a:lnTo>
                  <a:lnTo>
                    <a:pt x="170" y="21"/>
                  </a:lnTo>
                  <a:lnTo>
                    <a:pt x="184" y="33"/>
                  </a:lnTo>
                  <a:lnTo>
                    <a:pt x="192" y="47"/>
                  </a:lnTo>
                  <a:lnTo>
                    <a:pt x="191" y="45"/>
                  </a:lnTo>
                  <a:lnTo>
                    <a:pt x="188" y="41"/>
                  </a:lnTo>
                  <a:lnTo>
                    <a:pt x="182" y="36"/>
                  </a:lnTo>
                  <a:lnTo>
                    <a:pt x="173" y="29"/>
                  </a:lnTo>
                  <a:lnTo>
                    <a:pt x="159" y="22"/>
                  </a:lnTo>
                  <a:lnTo>
                    <a:pt x="142" y="15"/>
                  </a:lnTo>
                  <a:lnTo>
                    <a:pt x="120" y="11"/>
                  </a:lnTo>
                  <a:lnTo>
                    <a:pt x="93" y="7"/>
                  </a:lnTo>
                  <a:lnTo>
                    <a:pt x="91" y="7"/>
                  </a:lnTo>
                  <a:lnTo>
                    <a:pt x="85" y="7"/>
                  </a:lnTo>
                  <a:lnTo>
                    <a:pt x="75" y="6"/>
                  </a:lnTo>
                  <a:lnTo>
                    <a:pt x="63" y="7"/>
                  </a:lnTo>
                  <a:lnTo>
                    <a:pt x="48" y="7"/>
                  </a:lnTo>
                  <a:lnTo>
                    <a:pt x="33" y="10"/>
                  </a:lnTo>
                  <a:lnTo>
                    <a:pt x="16" y="13"/>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1"/>
            <p:cNvSpPr>
              <a:spLocks/>
            </p:cNvSpPr>
            <p:nvPr/>
          </p:nvSpPr>
          <p:spPr bwMode="auto">
            <a:xfrm>
              <a:off x="697" y="1436"/>
              <a:ext cx="85" cy="7"/>
            </a:xfrm>
            <a:custGeom>
              <a:avLst/>
              <a:gdLst>
                <a:gd name="T0" fmla="*/ 0 w 169"/>
                <a:gd name="T1" fmla="*/ 0 h 15"/>
                <a:gd name="T2" fmla="*/ 4 w 169"/>
                <a:gd name="T3" fmla="*/ 1 h 15"/>
                <a:gd name="T4" fmla="*/ 16 w 169"/>
                <a:gd name="T5" fmla="*/ 5 h 15"/>
                <a:gd name="T6" fmla="*/ 33 w 169"/>
                <a:gd name="T7" fmla="*/ 8 h 15"/>
                <a:gd name="T8" fmla="*/ 56 w 169"/>
                <a:gd name="T9" fmla="*/ 13 h 15"/>
                <a:gd name="T10" fmla="*/ 82 w 169"/>
                <a:gd name="T11" fmla="*/ 15 h 15"/>
                <a:gd name="T12" fmla="*/ 110 w 169"/>
                <a:gd name="T13" fmla="*/ 15 h 15"/>
                <a:gd name="T14" fmla="*/ 140 w 169"/>
                <a:gd name="T15" fmla="*/ 11 h 15"/>
                <a:gd name="T16" fmla="*/ 169 w 169"/>
                <a:gd name="T17" fmla="*/ 3 h 15"/>
                <a:gd name="T18" fmla="*/ 166 w 169"/>
                <a:gd name="T19" fmla="*/ 4 h 15"/>
                <a:gd name="T20" fmla="*/ 156 w 169"/>
                <a:gd name="T21" fmla="*/ 6 h 15"/>
                <a:gd name="T22" fmla="*/ 143 w 169"/>
                <a:gd name="T23" fmla="*/ 8 h 15"/>
                <a:gd name="T24" fmla="*/ 123 w 169"/>
                <a:gd name="T25" fmla="*/ 11 h 15"/>
                <a:gd name="T26" fmla="*/ 98 w 169"/>
                <a:gd name="T27" fmla="*/ 12 h 15"/>
                <a:gd name="T28" fmla="*/ 69 w 169"/>
                <a:gd name="T29" fmla="*/ 11 h 15"/>
                <a:gd name="T30" fmla="*/ 37 w 169"/>
                <a:gd name="T31" fmla="*/ 7 h 15"/>
                <a:gd name="T32" fmla="*/ 0 w 169"/>
                <a:gd name="T33"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9" h="15">
                  <a:moveTo>
                    <a:pt x="0" y="0"/>
                  </a:moveTo>
                  <a:lnTo>
                    <a:pt x="4" y="1"/>
                  </a:lnTo>
                  <a:lnTo>
                    <a:pt x="16" y="5"/>
                  </a:lnTo>
                  <a:lnTo>
                    <a:pt x="33" y="8"/>
                  </a:lnTo>
                  <a:lnTo>
                    <a:pt x="56" y="13"/>
                  </a:lnTo>
                  <a:lnTo>
                    <a:pt x="82" y="15"/>
                  </a:lnTo>
                  <a:lnTo>
                    <a:pt x="110" y="15"/>
                  </a:lnTo>
                  <a:lnTo>
                    <a:pt x="140" y="11"/>
                  </a:lnTo>
                  <a:lnTo>
                    <a:pt x="169" y="3"/>
                  </a:lnTo>
                  <a:lnTo>
                    <a:pt x="166" y="4"/>
                  </a:lnTo>
                  <a:lnTo>
                    <a:pt x="156" y="6"/>
                  </a:lnTo>
                  <a:lnTo>
                    <a:pt x="143" y="8"/>
                  </a:lnTo>
                  <a:lnTo>
                    <a:pt x="123" y="11"/>
                  </a:lnTo>
                  <a:lnTo>
                    <a:pt x="98" y="12"/>
                  </a:lnTo>
                  <a:lnTo>
                    <a:pt x="69" y="11"/>
                  </a:lnTo>
                  <a:lnTo>
                    <a:pt x="37" y="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52"/>
            <p:cNvSpPr>
              <a:spLocks/>
            </p:cNvSpPr>
            <p:nvPr/>
          </p:nvSpPr>
          <p:spPr bwMode="auto">
            <a:xfrm>
              <a:off x="669" y="1440"/>
              <a:ext cx="152" cy="20"/>
            </a:xfrm>
            <a:custGeom>
              <a:avLst/>
              <a:gdLst>
                <a:gd name="T0" fmla="*/ 0 w 305"/>
                <a:gd name="T1" fmla="*/ 5 h 41"/>
                <a:gd name="T2" fmla="*/ 3 w 305"/>
                <a:gd name="T3" fmla="*/ 6 h 41"/>
                <a:gd name="T4" fmla="*/ 12 w 305"/>
                <a:gd name="T5" fmla="*/ 10 h 41"/>
                <a:gd name="T6" fmla="*/ 25 w 305"/>
                <a:gd name="T7" fmla="*/ 14 h 41"/>
                <a:gd name="T8" fmla="*/ 43 w 305"/>
                <a:gd name="T9" fmla="*/ 20 h 41"/>
                <a:gd name="T10" fmla="*/ 66 w 305"/>
                <a:gd name="T11" fmla="*/ 26 h 41"/>
                <a:gd name="T12" fmla="*/ 94 w 305"/>
                <a:gd name="T13" fmla="*/ 30 h 41"/>
                <a:gd name="T14" fmla="*/ 125 w 305"/>
                <a:gd name="T15" fmla="*/ 34 h 41"/>
                <a:gd name="T16" fmla="*/ 161 w 305"/>
                <a:gd name="T17" fmla="*/ 35 h 41"/>
                <a:gd name="T18" fmla="*/ 164 w 305"/>
                <a:gd name="T19" fmla="*/ 35 h 41"/>
                <a:gd name="T20" fmla="*/ 176 w 305"/>
                <a:gd name="T21" fmla="*/ 34 h 41"/>
                <a:gd name="T22" fmla="*/ 192 w 305"/>
                <a:gd name="T23" fmla="*/ 33 h 41"/>
                <a:gd name="T24" fmla="*/ 212 w 305"/>
                <a:gd name="T25" fmla="*/ 29 h 41"/>
                <a:gd name="T26" fmla="*/ 236 w 305"/>
                <a:gd name="T27" fmla="*/ 26 h 41"/>
                <a:gd name="T28" fmla="*/ 260 w 305"/>
                <a:gd name="T29" fmla="*/ 19 h 41"/>
                <a:gd name="T30" fmla="*/ 283 w 305"/>
                <a:gd name="T31" fmla="*/ 11 h 41"/>
                <a:gd name="T32" fmla="*/ 305 w 305"/>
                <a:gd name="T33" fmla="*/ 0 h 41"/>
                <a:gd name="T34" fmla="*/ 302 w 305"/>
                <a:gd name="T35" fmla="*/ 2 h 41"/>
                <a:gd name="T36" fmla="*/ 295 w 305"/>
                <a:gd name="T37" fmla="*/ 6 h 41"/>
                <a:gd name="T38" fmla="*/ 284 w 305"/>
                <a:gd name="T39" fmla="*/ 13 h 41"/>
                <a:gd name="T40" fmla="*/ 268 w 305"/>
                <a:gd name="T41" fmla="*/ 20 h 41"/>
                <a:gd name="T42" fmla="*/ 247 w 305"/>
                <a:gd name="T43" fmla="*/ 27 h 41"/>
                <a:gd name="T44" fmla="*/ 222 w 305"/>
                <a:gd name="T45" fmla="*/ 34 h 41"/>
                <a:gd name="T46" fmla="*/ 192 w 305"/>
                <a:gd name="T47" fmla="*/ 38 h 41"/>
                <a:gd name="T48" fmla="*/ 156 w 305"/>
                <a:gd name="T49" fmla="*/ 41 h 41"/>
                <a:gd name="T50" fmla="*/ 151 w 305"/>
                <a:gd name="T51" fmla="*/ 41 h 41"/>
                <a:gd name="T52" fmla="*/ 139 w 305"/>
                <a:gd name="T53" fmla="*/ 41 h 41"/>
                <a:gd name="T54" fmla="*/ 119 w 305"/>
                <a:gd name="T55" fmla="*/ 38 h 41"/>
                <a:gd name="T56" fmla="*/ 96 w 305"/>
                <a:gd name="T57" fmla="*/ 36 h 41"/>
                <a:gd name="T58" fmla="*/ 71 w 305"/>
                <a:gd name="T59" fmla="*/ 32 h 41"/>
                <a:gd name="T60" fmla="*/ 44 w 305"/>
                <a:gd name="T61" fmla="*/ 26 h 41"/>
                <a:gd name="T62" fmla="*/ 21 w 305"/>
                <a:gd name="T63" fmla="*/ 17 h 41"/>
                <a:gd name="T64" fmla="*/ 0 w 305"/>
                <a:gd name="T65" fmla="*/ 5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5" h="41">
                  <a:moveTo>
                    <a:pt x="0" y="5"/>
                  </a:moveTo>
                  <a:lnTo>
                    <a:pt x="3" y="6"/>
                  </a:lnTo>
                  <a:lnTo>
                    <a:pt x="12" y="10"/>
                  </a:lnTo>
                  <a:lnTo>
                    <a:pt x="25" y="14"/>
                  </a:lnTo>
                  <a:lnTo>
                    <a:pt x="43" y="20"/>
                  </a:lnTo>
                  <a:lnTo>
                    <a:pt x="66" y="26"/>
                  </a:lnTo>
                  <a:lnTo>
                    <a:pt x="94" y="30"/>
                  </a:lnTo>
                  <a:lnTo>
                    <a:pt x="125" y="34"/>
                  </a:lnTo>
                  <a:lnTo>
                    <a:pt x="161" y="35"/>
                  </a:lnTo>
                  <a:lnTo>
                    <a:pt x="164" y="35"/>
                  </a:lnTo>
                  <a:lnTo>
                    <a:pt x="176" y="34"/>
                  </a:lnTo>
                  <a:lnTo>
                    <a:pt x="192" y="33"/>
                  </a:lnTo>
                  <a:lnTo>
                    <a:pt x="212" y="29"/>
                  </a:lnTo>
                  <a:lnTo>
                    <a:pt x="236" y="26"/>
                  </a:lnTo>
                  <a:lnTo>
                    <a:pt x="260" y="19"/>
                  </a:lnTo>
                  <a:lnTo>
                    <a:pt x="283" y="11"/>
                  </a:lnTo>
                  <a:lnTo>
                    <a:pt x="305" y="0"/>
                  </a:lnTo>
                  <a:lnTo>
                    <a:pt x="302" y="2"/>
                  </a:lnTo>
                  <a:lnTo>
                    <a:pt x="295" y="6"/>
                  </a:lnTo>
                  <a:lnTo>
                    <a:pt x="284" y="13"/>
                  </a:lnTo>
                  <a:lnTo>
                    <a:pt x="268" y="20"/>
                  </a:lnTo>
                  <a:lnTo>
                    <a:pt x="247" y="27"/>
                  </a:lnTo>
                  <a:lnTo>
                    <a:pt x="222" y="34"/>
                  </a:lnTo>
                  <a:lnTo>
                    <a:pt x="192" y="38"/>
                  </a:lnTo>
                  <a:lnTo>
                    <a:pt x="156" y="41"/>
                  </a:lnTo>
                  <a:lnTo>
                    <a:pt x="151" y="41"/>
                  </a:lnTo>
                  <a:lnTo>
                    <a:pt x="139" y="41"/>
                  </a:lnTo>
                  <a:lnTo>
                    <a:pt x="119" y="38"/>
                  </a:lnTo>
                  <a:lnTo>
                    <a:pt x="96" y="36"/>
                  </a:lnTo>
                  <a:lnTo>
                    <a:pt x="71" y="32"/>
                  </a:lnTo>
                  <a:lnTo>
                    <a:pt x="44" y="26"/>
                  </a:lnTo>
                  <a:lnTo>
                    <a:pt x="21" y="17"/>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53"/>
            <p:cNvSpPr>
              <a:spLocks/>
            </p:cNvSpPr>
            <p:nvPr/>
          </p:nvSpPr>
          <p:spPr bwMode="auto">
            <a:xfrm>
              <a:off x="761" y="1275"/>
              <a:ext cx="47" cy="74"/>
            </a:xfrm>
            <a:custGeom>
              <a:avLst/>
              <a:gdLst>
                <a:gd name="T0" fmla="*/ 0 w 92"/>
                <a:gd name="T1" fmla="*/ 147 h 147"/>
                <a:gd name="T2" fmla="*/ 57 w 92"/>
                <a:gd name="T3" fmla="*/ 0 h 147"/>
                <a:gd name="T4" fmla="*/ 59 w 92"/>
                <a:gd name="T5" fmla="*/ 0 h 147"/>
                <a:gd name="T6" fmla="*/ 62 w 92"/>
                <a:gd name="T7" fmla="*/ 0 h 147"/>
                <a:gd name="T8" fmla="*/ 66 w 92"/>
                <a:gd name="T9" fmla="*/ 0 h 147"/>
                <a:gd name="T10" fmla="*/ 71 w 92"/>
                <a:gd name="T11" fmla="*/ 0 h 147"/>
                <a:gd name="T12" fmla="*/ 77 w 92"/>
                <a:gd name="T13" fmla="*/ 1 h 147"/>
                <a:gd name="T14" fmla="*/ 83 w 92"/>
                <a:gd name="T15" fmla="*/ 1 h 147"/>
                <a:gd name="T16" fmla="*/ 87 w 92"/>
                <a:gd name="T17" fmla="*/ 2 h 147"/>
                <a:gd name="T18" fmla="*/ 92 w 92"/>
                <a:gd name="T19" fmla="*/ 4 h 147"/>
                <a:gd name="T20" fmla="*/ 6 w 92"/>
                <a:gd name="T21" fmla="*/ 147 h 147"/>
                <a:gd name="T22" fmla="*/ 6 w 92"/>
                <a:gd name="T23" fmla="*/ 147 h 147"/>
                <a:gd name="T24" fmla="*/ 4 w 92"/>
                <a:gd name="T25" fmla="*/ 147 h 147"/>
                <a:gd name="T26" fmla="*/ 2 w 92"/>
                <a:gd name="T27" fmla="*/ 147 h 147"/>
                <a:gd name="T28" fmla="*/ 0 w 92"/>
                <a:gd name="T29"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2" h="147">
                  <a:moveTo>
                    <a:pt x="0" y="147"/>
                  </a:moveTo>
                  <a:lnTo>
                    <a:pt x="57" y="0"/>
                  </a:lnTo>
                  <a:lnTo>
                    <a:pt x="59" y="0"/>
                  </a:lnTo>
                  <a:lnTo>
                    <a:pt x="62" y="0"/>
                  </a:lnTo>
                  <a:lnTo>
                    <a:pt x="66" y="0"/>
                  </a:lnTo>
                  <a:lnTo>
                    <a:pt x="71" y="0"/>
                  </a:lnTo>
                  <a:lnTo>
                    <a:pt x="77" y="1"/>
                  </a:lnTo>
                  <a:lnTo>
                    <a:pt x="83" y="1"/>
                  </a:lnTo>
                  <a:lnTo>
                    <a:pt x="87" y="2"/>
                  </a:lnTo>
                  <a:lnTo>
                    <a:pt x="92" y="4"/>
                  </a:lnTo>
                  <a:lnTo>
                    <a:pt x="6" y="147"/>
                  </a:lnTo>
                  <a:lnTo>
                    <a:pt x="6" y="147"/>
                  </a:lnTo>
                  <a:lnTo>
                    <a:pt x="4" y="147"/>
                  </a:lnTo>
                  <a:lnTo>
                    <a:pt x="2" y="147"/>
                  </a:lnTo>
                  <a:lnTo>
                    <a:pt x="0" y="147"/>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54"/>
            <p:cNvSpPr>
              <a:spLocks/>
            </p:cNvSpPr>
            <p:nvPr/>
          </p:nvSpPr>
          <p:spPr bwMode="auto">
            <a:xfrm>
              <a:off x="776" y="1279"/>
              <a:ext cx="63" cy="72"/>
            </a:xfrm>
            <a:custGeom>
              <a:avLst/>
              <a:gdLst>
                <a:gd name="T0" fmla="*/ 0 w 125"/>
                <a:gd name="T1" fmla="*/ 145 h 145"/>
                <a:gd name="T2" fmla="*/ 102 w 125"/>
                <a:gd name="T3" fmla="*/ 0 h 145"/>
                <a:gd name="T4" fmla="*/ 125 w 125"/>
                <a:gd name="T5" fmla="*/ 2 h 145"/>
                <a:gd name="T6" fmla="*/ 4 w 125"/>
                <a:gd name="T7" fmla="*/ 143 h 145"/>
                <a:gd name="T8" fmla="*/ 0 w 125"/>
                <a:gd name="T9" fmla="*/ 145 h 145"/>
              </a:gdLst>
              <a:ahLst/>
              <a:cxnLst>
                <a:cxn ang="0">
                  <a:pos x="T0" y="T1"/>
                </a:cxn>
                <a:cxn ang="0">
                  <a:pos x="T2" y="T3"/>
                </a:cxn>
                <a:cxn ang="0">
                  <a:pos x="T4" y="T5"/>
                </a:cxn>
                <a:cxn ang="0">
                  <a:pos x="T6" y="T7"/>
                </a:cxn>
                <a:cxn ang="0">
                  <a:pos x="T8" y="T9"/>
                </a:cxn>
              </a:cxnLst>
              <a:rect l="0" t="0" r="r" b="b"/>
              <a:pathLst>
                <a:path w="125" h="145">
                  <a:moveTo>
                    <a:pt x="0" y="145"/>
                  </a:moveTo>
                  <a:lnTo>
                    <a:pt x="102" y="0"/>
                  </a:lnTo>
                  <a:lnTo>
                    <a:pt x="125" y="2"/>
                  </a:lnTo>
                  <a:lnTo>
                    <a:pt x="4" y="143"/>
                  </a:lnTo>
                  <a:lnTo>
                    <a:pt x="0" y="145"/>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55"/>
            <p:cNvSpPr>
              <a:spLocks/>
            </p:cNvSpPr>
            <p:nvPr/>
          </p:nvSpPr>
          <p:spPr bwMode="auto">
            <a:xfrm>
              <a:off x="692" y="1464"/>
              <a:ext cx="33" cy="113"/>
            </a:xfrm>
            <a:custGeom>
              <a:avLst/>
              <a:gdLst>
                <a:gd name="T0" fmla="*/ 49 w 67"/>
                <a:gd name="T1" fmla="*/ 0 h 226"/>
                <a:gd name="T2" fmla="*/ 0 w 67"/>
                <a:gd name="T3" fmla="*/ 217 h 226"/>
                <a:gd name="T4" fmla="*/ 3 w 67"/>
                <a:gd name="T5" fmla="*/ 218 h 226"/>
                <a:gd name="T6" fmla="*/ 8 w 67"/>
                <a:gd name="T7" fmla="*/ 219 h 226"/>
                <a:gd name="T8" fmla="*/ 18 w 67"/>
                <a:gd name="T9" fmla="*/ 221 h 226"/>
                <a:gd name="T10" fmla="*/ 28 w 67"/>
                <a:gd name="T11" fmla="*/ 223 h 226"/>
                <a:gd name="T12" fmla="*/ 38 w 67"/>
                <a:gd name="T13" fmla="*/ 225 h 226"/>
                <a:gd name="T14" fmla="*/ 50 w 67"/>
                <a:gd name="T15" fmla="*/ 226 h 226"/>
                <a:gd name="T16" fmla="*/ 59 w 67"/>
                <a:gd name="T17" fmla="*/ 226 h 226"/>
                <a:gd name="T18" fmla="*/ 67 w 67"/>
                <a:gd name="T19" fmla="*/ 225 h 226"/>
                <a:gd name="T20" fmla="*/ 59 w 67"/>
                <a:gd name="T21" fmla="*/ 1 h 226"/>
                <a:gd name="T22" fmla="*/ 49 w 67"/>
                <a:gd name="T2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 h="226">
                  <a:moveTo>
                    <a:pt x="49" y="0"/>
                  </a:moveTo>
                  <a:lnTo>
                    <a:pt x="0" y="217"/>
                  </a:lnTo>
                  <a:lnTo>
                    <a:pt x="3" y="218"/>
                  </a:lnTo>
                  <a:lnTo>
                    <a:pt x="8" y="219"/>
                  </a:lnTo>
                  <a:lnTo>
                    <a:pt x="18" y="221"/>
                  </a:lnTo>
                  <a:lnTo>
                    <a:pt x="28" y="223"/>
                  </a:lnTo>
                  <a:lnTo>
                    <a:pt x="38" y="225"/>
                  </a:lnTo>
                  <a:lnTo>
                    <a:pt x="50" y="226"/>
                  </a:lnTo>
                  <a:lnTo>
                    <a:pt x="59" y="226"/>
                  </a:lnTo>
                  <a:lnTo>
                    <a:pt x="67" y="225"/>
                  </a:lnTo>
                  <a:lnTo>
                    <a:pt x="59" y="1"/>
                  </a:lnTo>
                  <a:lnTo>
                    <a:pt x="49" y="0"/>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56"/>
            <p:cNvSpPr>
              <a:spLocks/>
            </p:cNvSpPr>
            <p:nvPr/>
          </p:nvSpPr>
          <p:spPr bwMode="auto">
            <a:xfrm>
              <a:off x="651" y="1462"/>
              <a:ext cx="54" cy="107"/>
            </a:xfrm>
            <a:custGeom>
              <a:avLst/>
              <a:gdLst>
                <a:gd name="T0" fmla="*/ 108 w 108"/>
                <a:gd name="T1" fmla="*/ 4 h 215"/>
                <a:gd name="T2" fmla="*/ 28 w 108"/>
                <a:gd name="T3" fmla="*/ 215 h 215"/>
                <a:gd name="T4" fmla="*/ 0 w 108"/>
                <a:gd name="T5" fmla="*/ 209 h 215"/>
                <a:gd name="T6" fmla="*/ 98 w 108"/>
                <a:gd name="T7" fmla="*/ 0 h 215"/>
                <a:gd name="T8" fmla="*/ 108 w 108"/>
                <a:gd name="T9" fmla="*/ 4 h 215"/>
              </a:gdLst>
              <a:ahLst/>
              <a:cxnLst>
                <a:cxn ang="0">
                  <a:pos x="T0" y="T1"/>
                </a:cxn>
                <a:cxn ang="0">
                  <a:pos x="T2" y="T3"/>
                </a:cxn>
                <a:cxn ang="0">
                  <a:pos x="T4" y="T5"/>
                </a:cxn>
                <a:cxn ang="0">
                  <a:pos x="T6" y="T7"/>
                </a:cxn>
                <a:cxn ang="0">
                  <a:pos x="T8" y="T9"/>
                </a:cxn>
              </a:cxnLst>
              <a:rect l="0" t="0" r="r" b="b"/>
              <a:pathLst>
                <a:path w="108" h="215">
                  <a:moveTo>
                    <a:pt x="108" y="4"/>
                  </a:moveTo>
                  <a:lnTo>
                    <a:pt x="28" y="215"/>
                  </a:lnTo>
                  <a:lnTo>
                    <a:pt x="0" y="209"/>
                  </a:lnTo>
                  <a:lnTo>
                    <a:pt x="98" y="0"/>
                  </a:lnTo>
                  <a:lnTo>
                    <a:pt x="108" y="4"/>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57"/>
            <p:cNvSpPr>
              <a:spLocks/>
            </p:cNvSpPr>
            <p:nvPr/>
          </p:nvSpPr>
          <p:spPr bwMode="auto">
            <a:xfrm>
              <a:off x="463" y="1372"/>
              <a:ext cx="165" cy="30"/>
            </a:xfrm>
            <a:custGeom>
              <a:avLst/>
              <a:gdLst>
                <a:gd name="T0" fmla="*/ 23 w 331"/>
                <a:gd name="T1" fmla="*/ 0 h 59"/>
                <a:gd name="T2" fmla="*/ 331 w 331"/>
                <a:gd name="T3" fmla="*/ 51 h 59"/>
                <a:gd name="T4" fmla="*/ 326 w 331"/>
                <a:gd name="T5" fmla="*/ 59 h 59"/>
                <a:gd name="T6" fmla="*/ 0 w 331"/>
                <a:gd name="T7" fmla="*/ 44 h 59"/>
                <a:gd name="T8" fmla="*/ 2 w 331"/>
                <a:gd name="T9" fmla="*/ 40 h 59"/>
                <a:gd name="T10" fmla="*/ 8 w 331"/>
                <a:gd name="T11" fmla="*/ 28 h 59"/>
                <a:gd name="T12" fmla="*/ 16 w 331"/>
                <a:gd name="T13" fmla="*/ 13 h 59"/>
                <a:gd name="T14" fmla="*/ 23 w 331"/>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1" h="59">
                  <a:moveTo>
                    <a:pt x="23" y="0"/>
                  </a:moveTo>
                  <a:lnTo>
                    <a:pt x="331" y="51"/>
                  </a:lnTo>
                  <a:lnTo>
                    <a:pt x="326" y="59"/>
                  </a:lnTo>
                  <a:lnTo>
                    <a:pt x="0" y="44"/>
                  </a:lnTo>
                  <a:lnTo>
                    <a:pt x="2" y="40"/>
                  </a:lnTo>
                  <a:lnTo>
                    <a:pt x="8" y="28"/>
                  </a:lnTo>
                  <a:lnTo>
                    <a:pt x="16" y="13"/>
                  </a:lnTo>
                  <a:lnTo>
                    <a:pt x="23" y="0"/>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58"/>
            <p:cNvSpPr>
              <a:spLocks/>
            </p:cNvSpPr>
            <p:nvPr/>
          </p:nvSpPr>
          <p:spPr bwMode="auto">
            <a:xfrm>
              <a:off x="737" y="1348"/>
              <a:ext cx="80" cy="13"/>
            </a:xfrm>
            <a:custGeom>
              <a:avLst/>
              <a:gdLst>
                <a:gd name="T0" fmla="*/ 0 w 159"/>
                <a:gd name="T1" fmla="*/ 1 h 25"/>
                <a:gd name="T2" fmla="*/ 4 w 159"/>
                <a:gd name="T3" fmla="*/ 1 h 25"/>
                <a:gd name="T4" fmla="*/ 13 w 159"/>
                <a:gd name="T5" fmla="*/ 0 h 25"/>
                <a:gd name="T6" fmla="*/ 29 w 159"/>
                <a:gd name="T7" fmla="*/ 0 h 25"/>
                <a:gd name="T8" fmla="*/ 49 w 159"/>
                <a:gd name="T9" fmla="*/ 1 h 25"/>
                <a:gd name="T10" fmla="*/ 73 w 159"/>
                <a:gd name="T11" fmla="*/ 3 h 25"/>
                <a:gd name="T12" fmla="*/ 100 w 159"/>
                <a:gd name="T13" fmla="*/ 7 h 25"/>
                <a:gd name="T14" fmla="*/ 128 w 159"/>
                <a:gd name="T15" fmla="*/ 15 h 25"/>
                <a:gd name="T16" fmla="*/ 159 w 159"/>
                <a:gd name="T17" fmla="*/ 25 h 25"/>
                <a:gd name="T18" fmla="*/ 155 w 159"/>
                <a:gd name="T19" fmla="*/ 24 h 25"/>
                <a:gd name="T20" fmla="*/ 144 w 159"/>
                <a:gd name="T21" fmla="*/ 21 h 25"/>
                <a:gd name="T22" fmla="*/ 127 w 159"/>
                <a:gd name="T23" fmla="*/ 17 h 25"/>
                <a:gd name="T24" fmla="*/ 105 w 159"/>
                <a:gd name="T25" fmla="*/ 13 h 25"/>
                <a:gd name="T26" fmla="*/ 81 w 159"/>
                <a:gd name="T27" fmla="*/ 8 h 25"/>
                <a:gd name="T28" fmla="*/ 53 w 159"/>
                <a:gd name="T29" fmla="*/ 3 h 25"/>
                <a:gd name="T30" fmla="*/ 27 w 159"/>
                <a:gd name="T31" fmla="*/ 1 h 25"/>
                <a:gd name="T32" fmla="*/ 0 w 159"/>
                <a:gd name="T33"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9" h="25">
                  <a:moveTo>
                    <a:pt x="0" y="1"/>
                  </a:moveTo>
                  <a:lnTo>
                    <a:pt x="4" y="1"/>
                  </a:lnTo>
                  <a:lnTo>
                    <a:pt x="13" y="0"/>
                  </a:lnTo>
                  <a:lnTo>
                    <a:pt x="29" y="0"/>
                  </a:lnTo>
                  <a:lnTo>
                    <a:pt x="49" y="1"/>
                  </a:lnTo>
                  <a:lnTo>
                    <a:pt x="73" y="3"/>
                  </a:lnTo>
                  <a:lnTo>
                    <a:pt x="100" y="7"/>
                  </a:lnTo>
                  <a:lnTo>
                    <a:pt x="128" y="15"/>
                  </a:lnTo>
                  <a:lnTo>
                    <a:pt x="159" y="25"/>
                  </a:lnTo>
                  <a:lnTo>
                    <a:pt x="155" y="24"/>
                  </a:lnTo>
                  <a:lnTo>
                    <a:pt x="144" y="21"/>
                  </a:lnTo>
                  <a:lnTo>
                    <a:pt x="127" y="17"/>
                  </a:lnTo>
                  <a:lnTo>
                    <a:pt x="105" y="13"/>
                  </a:lnTo>
                  <a:lnTo>
                    <a:pt x="81" y="8"/>
                  </a:lnTo>
                  <a:lnTo>
                    <a:pt x="53" y="3"/>
                  </a:lnTo>
                  <a:lnTo>
                    <a:pt x="27" y="1"/>
                  </a:lnTo>
                  <a:lnTo>
                    <a:pt x="0" y="1"/>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59"/>
            <p:cNvSpPr>
              <a:spLocks/>
            </p:cNvSpPr>
            <p:nvPr/>
          </p:nvSpPr>
          <p:spPr bwMode="auto">
            <a:xfrm>
              <a:off x="987" y="1332"/>
              <a:ext cx="69" cy="162"/>
            </a:xfrm>
            <a:custGeom>
              <a:avLst/>
              <a:gdLst>
                <a:gd name="T0" fmla="*/ 0 w 139"/>
                <a:gd name="T1" fmla="*/ 0 h 324"/>
                <a:gd name="T2" fmla="*/ 3 w 139"/>
                <a:gd name="T3" fmla="*/ 1 h 324"/>
                <a:gd name="T4" fmla="*/ 11 w 139"/>
                <a:gd name="T5" fmla="*/ 6 h 324"/>
                <a:gd name="T6" fmla="*/ 22 w 139"/>
                <a:gd name="T7" fmla="*/ 14 h 324"/>
                <a:gd name="T8" fmla="*/ 36 w 139"/>
                <a:gd name="T9" fmla="*/ 24 h 324"/>
                <a:gd name="T10" fmla="*/ 53 w 139"/>
                <a:gd name="T11" fmla="*/ 38 h 324"/>
                <a:gd name="T12" fmla="*/ 71 w 139"/>
                <a:gd name="T13" fmla="*/ 53 h 324"/>
                <a:gd name="T14" fmla="*/ 87 w 139"/>
                <a:gd name="T15" fmla="*/ 71 h 324"/>
                <a:gd name="T16" fmla="*/ 104 w 139"/>
                <a:gd name="T17" fmla="*/ 92 h 324"/>
                <a:gd name="T18" fmla="*/ 118 w 139"/>
                <a:gd name="T19" fmla="*/ 115 h 324"/>
                <a:gd name="T20" fmla="*/ 130 w 139"/>
                <a:gd name="T21" fmla="*/ 139 h 324"/>
                <a:gd name="T22" fmla="*/ 136 w 139"/>
                <a:gd name="T23" fmla="*/ 166 h 324"/>
                <a:gd name="T24" fmla="*/ 139 w 139"/>
                <a:gd name="T25" fmla="*/ 195 h 324"/>
                <a:gd name="T26" fmla="*/ 135 w 139"/>
                <a:gd name="T27" fmla="*/ 225 h 324"/>
                <a:gd name="T28" fmla="*/ 125 w 139"/>
                <a:gd name="T29" fmla="*/ 257 h 324"/>
                <a:gd name="T30" fmla="*/ 106 w 139"/>
                <a:gd name="T31" fmla="*/ 289 h 324"/>
                <a:gd name="T32" fmla="*/ 79 w 139"/>
                <a:gd name="T33" fmla="*/ 324 h 324"/>
                <a:gd name="T34" fmla="*/ 80 w 139"/>
                <a:gd name="T35" fmla="*/ 322 h 324"/>
                <a:gd name="T36" fmla="*/ 85 w 139"/>
                <a:gd name="T37" fmla="*/ 317 h 324"/>
                <a:gd name="T38" fmla="*/ 91 w 139"/>
                <a:gd name="T39" fmla="*/ 308 h 324"/>
                <a:gd name="T40" fmla="*/ 100 w 139"/>
                <a:gd name="T41" fmla="*/ 296 h 324"/>
                <a:gd name="T42" fmla="*/ 108 w 139"/>
                <a:gd name="T43" fmla="*/ 282 h 324"/>
                <a:gd name="T44" fmla="*/ 115 w 139"/>
                <a:gd name="T45" fmla="*/ 265 h 324"/>
                <a:gd name="T46" fmla="*/ 121 w 139"/>
                <a:gd name="T47" fmla="*/ 246 h 324"/>
                <a:gd name="T48" fmla="*/ 126 w 139"/>
                <a:gd name="T49" fmla="*/ 224 h 324"/>
                <a:gd name="T50" fmla="*/ 128 w 139"/>
                <a:gd name="T51" fmla="*/ 201 h 324"/>
                <a:gd name="T52" fmla="*/ 127 w 139"/>
                <a:gd name="T53" fmla="*/ 175 h 324"/>
                <a:gd name="T54" fmla="*/ 121 w 139"/>
                <a:gd name="T55" fmla="*/ 149 h 324"/>
                <a:gd name="T56" fmla="*/ 110 w 139"/>
                <a:gd name="T57" fmla="*/ 120 h 324"/>
                <a:gd name="T58" fmla="*/ 94 w 139"/>
                <a:gd name="T59" fmla="*/ 91 h 324"/>
                <a:gd name="T60" fmla="*/ 71 w 139"/>
                <a:gd name="T61" fmla="*/ 61 h 324"/>
                <a:gd name="T62" fmla="*/ 40 w 139"/>
                <a:gd name="T63" fmla="*/ 31 h 324"/>
                <a:gd name="T64" fmla="*/ 0 w 139"/>
                <a:gd name="T65" fmla="*/ 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9" h="324">
                  <a:moveTo>
                    <a:pt x="0" y="0"/>
                  </a:moveTo>
                  <a:lnTo>
                    <a:pt x="3" y="1"/>
                  </a:lnTo>
                  <a:lnTo>
                    <a:pt x="11" y="6"/>
                  </a:lnTo>
                  <a:lnTo>
                    <a:pt x="22" y="14"/>
                  </a:lnTo>
                  <a:lnTo>
                    <a:pt x="36" y="24"/>
                  </a:lnTo>
                  <a:lnTo>
                    <a:pt x="53" y="38"/>
                  </a:lnTo>
                  <a:lnTo>
                    <a:pt x="71" y="53"/>
                  </a:lnTo>
                  <a:lnTo>
                    <a:pt x="87" y="71"/>
                  </a:lnTo>
                  <a:lnTo>
                    <a:pt x="104" y="92"/>
                  </a:lnTo>
                  <a:lnTo>
                    <a:pt x="118" y="115"/>
                  </a:lnTo>
                  <a:lnTo>
                    <a:pt x="130" y="139"/>
                  </a:lnTo>
                  <a:lnTo>
                    <a:pt x="136" y="166"/>
                  </a:lnTo>
                  <a:lnTo>
                    <a:pt x="139" y="195"/>
                  </a:lnTo>
                  <a:lnTo>
                    <a:pt x="135" y="225"/>
                  </a:lnTo>
                  <a:lnTo>
                    <a:pt x="125" y="257"/>
                  </a:lnTo>
                  <a:lnTo>
                    <a:pt x="106" y="289"/>
                  </a:lnTo>
                  <a:lnTo>
                    <a:pt x="79" y="324"/>
                  </a:lnTo>
                  <a:lnTo>
                    <a:pt x="80" y="322"/>
                  </a:lnTo>
                  <a:lnTo>
                    <a:pt x="85" y="317"/>
                  </a:lnTo>
                  <a:lnTo>
                    <a:pt x="91" y="308"/>
                  </a:lnTo>
                  <a:lnTo>
                    <a:pt x="100" y="296"/>
                  </a:lnTo>
                  <a:lnTo>
                    <a:pt x="108" y="282"/>
                  </a:lnTo>
                  <a:lnTo>
                    <a:pt x="115" y="265"/>
                  </a:lnTo>
                  <a:lnTo>
                    <a:pt x="121" y="246"/>
                  </a:lnTo>
                  <a:lnTo>
                    <a:pt x="126" y="224"/>
                  </a:lnTo>
                  <a:lnTo>
                    <a:pt x="128" y="201"/>
                  </a:lnTo>
                  <a:lnTo>
                    <a:pt x="127" y="175"/>
                  </a:lnTo>
                  <a:lnTo>
                    <a:pt x="121" y="149"/>
                  </a:lnTo>
                  <a:lnTo>
                    <a:pt x="110" y="120"/>
                  </a:lnTo>
                  <a:lnTo>
                    <a:pt x="94" y="91"/>
                  </a:lnTo>
                  <a:lnTo>
                    <a:pt x="71" y="61"/>
                  </a:lnTo>
                  <a:lnTo>
                    <a:pt x="40" y="3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60"/>
            <p:cNvSpPr>
              <a:spLocks/>
            </p:cNvSpPr>
            <p:nvPr/>
          </p:nvSpPr>
          <p:spPr bwMode="auto">
            <a:xfrm>
              <a:off x="850" y="1394"/>
              <a:ext cx="201" cy="87"/>
            </a:xfrm>
            <a:custGeom>
              <a:avLst/>
              <a:gdLst>
                <a:gd name="T0" fmla="*/ 17 w 403"/>
                <a:gd name="T1" fmla="*/ 3 h 173"/>
                <a:gd name="T2" fmla="*/ 19 w 403"/>
                <a:gd name="T3" fmla="*/ 5 h 173"/>
                <a:gd name="T4" fmla="*/ 21 w 403"/>
                <a:gd name="T5" fmla="*/ 10 h 173"/>
                <a:gd name="T6" fmla="*/ 23 w 403"/>
                <a:gd name="T7" fmla="*/ 18 h 173"/>
                <a:gd name="T8" fmla="*/ 24 w 403"/>
                <a:gd name="T9" fmla="*/ 27 h 173"/>
                <a:gd name="T10" fmla="*/ 24 w 403"/>
                <a:gd name="T11" fmla="*/ 38 h 173"/>
                <a:gd name="T12" fmla="*/ 21 w 403"/>
                <a:gd name="T13" fmla="*/ 51 h 173"/>
                <a:gd name="T14" fmla="*/ 13 w 403"/>
                <a:gd name="T15" fmla="*/ 64 h 173"/>
                <a:gd name="T16" fmla="*/ 0 w 403"/>
                <a:gd name="T17" fmla="*/ 76 h 173"/>
                <a:gd name="T18" fmla="*/ 369 w 403"/>
                <a:gd name="T19" fmla="*/ 173 h 173"/>
                <a:gd name="T20" fmla="*/ 371 w 403"/>
                <a:gd name="T21" fmla="*/ 170 h 173"/>
                <a:gd name="T22" fmla="*/ 378 w 403"/>
                <a:gd name="T23" fmla="*/ 158 h 173"/>
                <a:gd name="T24" fmla="*/ 387 w 403"/>
                <a:gd name="T25" fmla="*/ 141 h 173"/>
                <a:gd name="T26" fmla="*/ 395 w 403"/>
                <a:gd name="T27" fmla="*/ 118 h 173"/>
                <a:gd name="T28" fmla="*/ 401 w 403"/>
                <a:gd name="T29" fmla="*/ 93 h 173"/>
                <a:gd name="T30" fmla="*/ 403 w 403"/>
                <a:gd name="T31" fmla="*/ 63 h 173"/>
                <a:gd name="T32" fmla="*/ 398 w 403"/>
                <a:gd name="T33" fmla="*/ 31 h 173"/>
                <a:gd name="T34" fmla="*/ 385 w 403"/>
                <a:gd name="T35" fmla="*/ 0 h 173"/>
                <a:gd name="T36" fmla="*/ 17 w 403"/>
                <a:gd name="T37" fmla="*/ 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03" h="173">
                  <a:moveTo>
                    <a:pt x="17" y="3"/>
                  </a:moveTo>
                  <a:lnTo>
                    <a:pt x="19" y="5"/>
                  </a:lnTo>
                  <a:lnTo>
                    <a:pt x="21" y="10"/>
                  </a:lnTo>
                  <a:lnTo>
                    <a:pt x="23" y="18"/>
                  </a:lnTo>
                  <a:lnTo>
                    <a:pt x="24" y="27"/>
                  </a:lnTo>
                  <a:lnTo>
                    <a:pt x="24" y="38"/>
                  </a:lnTo>
                  <a:lnTo>
                    <a:pt x="21" y="51"/>
                  </a:lnTo>
                  <a:lnTo>
                    <a:pt x="13" y="64"/>
                  </a:lnTo>
                  <a:lnTo>
                    <a:pt x="0" y="76"/>
                  </a:lnTo>
                  <a:lnTo>
                    <a:pt x="369" y="173"/>
                  </a:lnTo>
                  <a:lnTo>
                    <a:pt x="371" y="170"/>
                  </a:lnTo>
                  <a:lnTo>
                    <a:pt x="378" y="158"/>
                  </a:lnTo>
                  <a:lnTo>
                    <a:pt x="387" y="141"/>
                  </a:lnTo>
                  <a:lnTo>
                    <a:pt x="395" y="118"/>
                  </a:lnTo>
                  <a:lnTo>
                    <a:pt x="401" y="93"/>
                  </a:lnTo>
                  <a:lnTo>
                    <a:pt x="403" y="63"/>
                  </a:lnTo>
                  <a:lnTo>
                    <a:pt x="398" y="31"/>
                  </a:lnTo>
                  <a:lnTo>
                    <a:pt x="385" y="0"/>
                  </a:lnTo>
                  <a:lnTo>
                    <a:pt x="17" y="3"/>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61"/>
            <p:cNvSpPr>
              <a:spLocks/>
            </p:cNvSpPr>
            <p:nvPr/>
          </p:nvSpPr>
          <p:spPr bwMode="auto">
            <a:xfrm>
              <a:off x="861" y="1414"/>
              <a:ext cx="188" cy="49"/>
            </a:xfrm>
            <a:custGeom>
              <a:avLst/>
              <a:gdLst>
                <a:gd name="T0" fmla="*/ 6 w 376"/>
                <a:gd name="T1" fmla="*/ 0 h 98"/>
                <a:gd name="T2" fmla="*/ 376 w 376"/>
                <a:gd name="T3" fmla="*/ 38 h 98"/>
                <a:gd name="T4" fmla="*/ 376 w 376"/>
                <a:gd name="T5" fmla="*/ 45 h 98"/>
                <a:gd name="T6" fmla="*/ 373 w 376"/>
                <a:gd name="T7" fmla="*/ 61 h 98"/>
                <a:gd name="T8" fmla="*/ 368 w 376"/>
                <a:gd name="T9" fmla="*/ 82 h 98"/>
                <a:gd name="T10" fmla="*/ 357 w 376"/>
                <a:gd name="T11" fmla="*/ 98 h 98"/>
                <a:gd name="T12" fmla="*/ 0 w 376"/>
                <a:gd name="T13" fmla="*/ 17 h 98"/>
                <a:gd name="T14" fmla="*/ 1 w 376"/>
                <a:gd name="T15" fmla="*/ 16 h 98"/>
                <a:gd name="T16" fmla="*/ 5 w 376"/>
                <a:gd name="T17" fmla="*/ 13 h 98"/>
                <a:gd name="T18" fmla="*/ 7 w 376"/>
                <a:gd name="T19" fmla="*/ 8 h 98"/>
                <a:gd name="T20" fmla="*/ 6 w 376"/>
                <a:gd name="T21"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6" h="98">
                  <a:moveTo>
                    <a:pt x="6" y="0"/>
                  </a:moveTo>
                  <a:lnTo>
                    <a:pt x="376" y="38"/>
                  </a:lnTo>
                  <a:lnTo>
                    <a:pt x="376" y="45"/>
                  </a:lnTo>
                  <a:lnTo>
                    <a:pt x="373" y="61"/>
                  </a:lnTo>
                  <a:lnTo>
                    <a:pt x="368" y="82"/>
                  </a:lnTo>
                  <a:lnTo>
                    <a:pt x="357" y="98"/>
                  </a:lnTo>
                  <a:lnTo>
                    <a:pt x="0" y="17"/>
                  </a:lnTo>
                  <a:lnTo>
                    <a:pt x="1" y="16"/>
                  </a:lnTo>
                  <a:lnTo>
                    <a:pt x="5" y="13"/>
                  </a:lnTo>
                  <a:lnTo>
                    <a:pt x="7" y="8"/>
                  </a:lnTo>
                  <a:lnTo>
                    <a:pt x="6" y="0"/>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62"/>
            <p:cNvSpPr>
              <a:spLocks/>
            </p:cNvSpPr>
            <p:nvPr/>
          </p:nvSpPr>
          <p:spPr bwMode="auto">
            <a:xfrm>
              <a:off x="487" y="1308"/>
              <a:ext cx="173" cy="82"/>
            </a:xfrm>
            <a:custGeom>
              <a:avLst/>
              <a:gdLst>
                <a:gd name="T0" fmla="*/ 0 w 346"/>
                <a:gd name="T1" fmla="*/ 105 h 165"/>
                <a:gd name="T2" fmla="*/ 275 w 346"/>
                <a:gd name="T3" fmla="*/ 165 h 165"/>
                <a:gd name="T4" fmla="*/ 276 w 346"/>
                <a:gd name="T5" fmla="*/ 163 h 165"/>
                <a:gd name="T6" fmla="*/ 278 w 346"/>
                <a:gd name="T7" fmla="*/ 158 h 165"/>
                <a:gd name="T8" fmla="*/ 284 w 346"/>
                <a:gd name="T9" fmla="*/ 150 h 165"/>
                <a:gd name="T10" fmla="*/ 291 w 346"/>
                <a:gd name="T11" fmla="*/ 140 h 165"/>
                <a:gd name="T12" fmla="*/ 301 w 346"/>
                <a:gd name="T13" fmla="*/ 129 h 165"/>
                <a:gd name="T14" fmla="*/ 313 w 346"/>
                <a:gd name="T15" fmla="*/ 120 h 165"/>
                <a:gd name="T16" fmla="*/ 328 w 346"/>
                <a:gd name="T17" fmla="*/ 111 h 165"/>
                <a:gd name="T18" fmla="*/ 346 w 346"/>
                <a:gd name="T19" fmla="*/ 104 h 165"/>
                <a:gd name="T20" fmla="*/ 181 w 346"/>
                <a:gd name="T21" fmla="*/ 0 h 165"/>
                <a:gd name="T22" fmla="*/ 177 w 346"/>
                <a:gd name="T23" fmla="*/ 1 h 165"/>
                <a:gd name="T24" fmla="*/ 163 w 346"/>
                <a:gd name="T25" fmla="*/ 5 h 165"/>
                <a:gd name="T26" fmla="*/ 143 w 346"/>
                <a:gd name="T27" fmla="*/ 12 h 165"/>
                <a:gd name="T28" fmla="*/ 118 w 346"/>
                <a:gd name="T29" fmla="*/ 22 h 165"/>
                <a:gd name="T30" fmla="*/ 89 w 346"/>
                <a:gd name="T31" fmla="*/ 36 h 165"/>
                <a:gd name="T32" fmla="*/ 59 w 346"/>
                <a:gd name="T33" fmla="*/ 55 h 165"/>
                <a:gd name="T34" fmla="*/ 29 w 346"/>
                <a:gd name="T35" fmla="*/ 78 h 165"/>
                <a:gd name="T36" fmla="*/ 0 w 346"/>
                <a:gd name="T37" fmla="*/ 10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6" h="165">
                  <a:moveTo>
                    <a:pt x="0" y="105"/>
                  </a:moveTo>
                  <a:lnTo>
                    <a:pt x="275" y="165"/>
                  </a:lnTo>
                  <a:lnTo>
                    <a:pt x="276" y="163"/>
                  </a:lnTo>
                  <a:lnTo>
                    <a:pt x="278" y="158"/>
                  </a:lnTo>
                  <a:lnTo>
                    <a:pt x="284" y="150"/>
                  </a:lnTo>
                  <a:lnTo>
                    <a:pt x="291" y="140"/>
                  </a:lnTo>
                  <a:lnTo>
                    <a:pt x="301" y="129"/>
                  </a:lnTo>
                  <a:lnTo>
                    <a:pt x="313" y="120"/>
                  </a:lnTo>
                  <a:lnTo>
                    <a:pt x="328" y="111"/>
                  </a:lnTo>
                  <a:lnTo>
                    <a:pt x="346" y="104"/>
                  </a:lnTo>
                  <a:lnTo>
                    <a:pt x="181" y="0"/>
                  </a:lnTo>
                  <a:lnTo>
                    <a:pt x="177" y="1"/>
                  </a:lnTo>
                  <a:lnTo>
                    <a:pt x="163" y="5"/>
                  </a:lnTo>
                  <a:lnTo>
                    <a:pt x="143" y="12"/>
                  </a:lnTo>
                  <a:lnTo>
                    <a:pt x="118" y="22"/>
                  </a:lnTo>
                  <a:lnTo>
                    <a:pt x="89" y="36"/>
                  </a:lnTo>
                  <a:lnTo>
                    <a:pt x="59" y="55"/>
                  </a:lnTo>
                  <a:lnTo>
                    <a:pt x="29" y="78"/>
                  </a:lnTo>
                  <a:lnTo>
                    <a:pt x="0" y="105"/>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63"/>
            <p:cNvSpPr>
              <a:spLocks/>
            </p:cNvSpPr>
            <p:nvPr/>
          </p:nvSpPr>
          <p:spPr bwMode="auto">
            <a:xfrm>
              <a:off x="460" y="1415"/>
              <a:ext cx="210" cy="124"/>
            </a:xfrm>
            <a:custGeom>
              <a:avLst/>
              <a:gdLst>
                <a:gd name="T0" fmla="*/ 327 w 420"/>
                <a:gd name="T1" fmla="*/ 0 h 247"/>
                <a:gd name="T2" fmla="*/ 0 w 420"/>
                <a:gd name="T3" fmla="*/ 60 h 247"/>
                <a:gd name="T4" fmla="*/ 1 w 420"/>
                <a:gd name="T5" fmla="*/ 61 h 247"/>
                <a:gd name="T6" fmla="*/ 3 w 420"/>
                <a:gd name="T7" fmla="*/ 66 h 247"/>
                <a:gd name="T8" fmla="*/ 6 w 420"/>
                <a:gd name="T9" fmla="*/ 73 h 247"/>
                <a:gd name="T10" fmla="*/ 11 w 420"/>
                <a:gd name="T11" fmla="*/ 82 h 247"/>
                <a:gd name="T12" fmla="*/ 16 w 420"/>
                <a:gd name="T13" fmla="*/ 93 h 247"/>
                <a:gd name="T14" fmla="*/ 24 w 420"/>
                <a:gd name="T15" fmla="*/ 106 h 247"/>
                <a:gd name="T16" fmla="*/ 34 w 420"/>
                <a:gd name="T17" fmla="*/ 120 h 247"/>
                <a:gd name="T18" fmla="*/ 45 w 420"/>
                <a:gd name="T19" fmla="*/ 134 h 247"/>
                <a:gd name="T20" fmla="*/ 58 w 420"/>
                <a:gd name="T21" fmla="*/ 150 h 247"/>
                <a:gd name="T22" fmla="*/ 73 w 420"/>
                <a:gd name="T23" fmla="*/ 165 h 247"/>
                <a:gd name="T24" fmla="*/ 89 w 420"/>
                <a:gd name="T25" fmla="*/ 181 h 247"/>
                <a:gd name="T26" fmla="*/ 109 w 420"/>
                <a:gd name="T27" fmla="*/ 196 h 247"/>
                <a:gd name="T28" fmla="*/ 129 w 420"/>
                <a:gd name="T29" fmla="*/ 211 h 247"/>
                <a:gd name="T30" fmla="*/ 152 w 420"/>
                <a:gd name="T31" fmla="*/ 224 h 247"/>
                <a:gd name="T32" fmla="*/ 178 w 420"/>
                <a:gd name="T33" fmla="*/ 236 h 247"/>
                <a:gd name="T34" fmla="*/ 205 w 420"/>
                <a:gd name="T35" fmla="*/ 247 h 247"/>
                <a:gd name="T36" fmla="*/ 420 w 420"/>
                <a:gd name="T37" fmla="*/ 73 h 247"/>
                <a:gd name="T38" fmla="*/ 416 w 420"/>
                <a:gd name="T39" fmla="*/ 71 h 247"/>
                <a:gd name="T40" fmla="*/ 407 w 420"/>
                <a:gd name="T41" fmla="*/ 68 h 247"/>
                <a:gd name="T42" fmla="*/ 394 w 420"/>
                <a:gd name="T43" fmla="*/ 62 h 247"/>
                <a:gd name="T44" fmla="*/ 379 w 420"/>
                <a:gd name="T45" fmla="*/ 53 h 247"/>
                <a:gd name="T46" fmla="*/ 363 w 420"/>
                <a:gd name="T47" fmla="*/ 44 h 247"/>
                <a:gd name="T48" fmla="*/ 348 w 420"/>
                <a:gd name="T49" fmla="*/ 31 h 247"/>
                <a:gd name="T50" fmla="*/ 336 w 420"/>
                <a:gd name="T51" fmla="*/ 16 h 247"/>
                <a:gd name="T52" fmla="*/ 327 w 420"/>
                <a:gd name="T53" fmla="*/ 0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20" h="247">
                  <a:moveTo>
                    <a:pt x="327" y="0"/>
                  </a:moveTo>
                  <a:lnTo>
                    <a:pt x="0" y="60"/>
                  </a:lnTo>
                  <a:lnTo>
                    <a:pt x="1" y="61"/>
                  </a:lnTo>
                  <a:lnTo>
                    <a:pt x="3" y="66"/>
                  </a:lnTo>
                  <a:lnTo>
                    <a:pt x="6" y="73"/>
                  </a:lnTo>
                  <a:lnTo>
                    <a:pt x="11" y="82"/>
                  </a:lnTo>
                  <a:lnTo>
                    <a:pt x="16" y="93"/>
                  </a:lnTo>
                  <a:lnTo>
                    <a:pt x="24" y="106"/>
                  </a:lnTo>
                  <a:lnTo>
                    <a:pt x="34" y="120"/>
                  </a:lnTo>
                  <a:lnTo>
                    <a:pt x="45" y="134"/>
                  </a:lnTo>
                  <a:lnTo>
                    <a:pt x="58" y="150"/>
                  </a:lnTo>
                  <a:lnTo>
                    <a:pt x="73" y="165"/>
                  </a:lnTo>
                  <a:lnTo>
                    <a:pt x="89" y="181"/>
                  </a:lnTo>
                  <a:lnTo>
                    <a:pt x="109" y="196"/>
                  </a:lnTo>
                  <a:lnTo>
                    <a:pt x="129" y="211"/>
                  </a:lnTo>
                  <a:lnTo>
                    <a:pt x="152" y="224"/>
                  </a:lnTo>
                  <a:lnTo>
                    <a:pt x="178" y="236"/>
                  </a:lnTo>
                  <a:lnTo>
                    <a:pt x="205" y="247"/>
                  </a:lnTo>
                  <a:lnTo>
                    <a:pt x="420" y="73"/>
                  </a:lnTo>
                  <a:lnTo>
                    <a:pt x="416" y="71"/>
                  </a:lnTo>
                  <a:lnTo>
                    <a:pt x="407" y="68"/>
                  </a:lnTo>
                  <a:lnTo>
                    <a:pt x="394" y="62"/>
                  </a:lnTo>
                  <a:lnTo>
                    <a:pt x="379" y="53"/>
                  </a:lnTo>
                  <a:lnTo>
                    <a:pt x="363" y="44"/>
                  </a:lnTo>
                  <a:lnTo>
                    <a:pt x="348" y="31"/>
                  </a:lnTo>
                  <a:lnTo>
                    <a:pt x="336" y="16"/>
                  </a:lnTo>
                  <a:lnTo>
                    <a:pt x="327" y="0"/>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64"/>
            <p:cNvSpPr>
              <a:spLocks/>
            </p:cNvSpPr>
            <p:nvPr/>
          </p:nvSpPr>
          <p:spPr bwMode="auto">
            <a:xfrm>
              <a:off x="472" y="1424"/>
              <a:ext cx="172" cy="92"/>
            </a:xfrm>
            <a:custGeom>
              <a:avLst/>
              <a:gdLst>
                <a:gd name="T0" fmla="*/ 0 w 345"/>
                <a:gd name="T1" fmla="*/ 82 h 185"/>
                <a:gd name="T2" fmla="*/ 308 w 345"/>
                <a:gd name="T3" fmla="*/ 0 h 185"/>
                <a:gd name="T4" fmla="*/ 308 w 345"/>
                <a:gd name="T5" fmla="*/ 1 h 185"/>
                <a:gd name="T6" fmla="*/ 310 w 345"/>
                <a:gd name="T7" fmla="*/ 4 h 185"/>
                <a:gd name="T8" fmla="*/ 313 w 345"/>
                <a:gd name="T9" fmla="*/ 8 h 185"/>
                <a:gd name="T10" fmla="*/ 317 w 345"/>
                <a:gd name="T11" fmla="*/ 13 h 185"/>
                <a:gd name="T12" fmla="*/ 322 w 345"/>
                <a:gd name="T13" fmla="*/ 19 h 185"/>
                <a:gd name="T14" fmla="*/ 329 w 345"/>
                <a:gd name="T15" fmla="*/ 25 h 185"/>
                <a:gd name="T16" fmla="*/ 336 w 345"/>
                <a:gd name="T17" fmla="*/ 31 h 185"/>
                <a:gd name="T18" fmla="*/ 345 w 345"/>
                <a:gd name="T19" fmla="*/ 36 h 185"/>
                <a:gd name="T20" fmla="*/ 104 w 345"/>
                <a:gd name="T21" fmla="*/ 185 h 185"/>
                <a:gd name="T22" fmla="*/ 101 w 345"/>
                <a:gd name="T23" fmla="*/ 182 h 185"/>
                <a:gd name="T24" fmla="*/ 92 w 345"/>
                <a:gd name="T25" fmla="*/ 178 h 185"/>
                <a:gd name="T26" fmla="*/ 80 w 345"/>
                <a:gd name="T27" fmla="*/ 168 h 185"/>
                <a:gd name="T28" fmla="*/ 65 w 345"/>
                <a:gd name="T29" fmla="*/ 156 h 185"/>
                <a:gd name="T30" fmla="*/ 49 w 345"/>
                <a:gd name="T31" fmla="*/ 141 h 185"/>
                <a:gd name="T32" fmla="*/ 31 w 345"/>
                <a:gd name="T33" fmla="*/ 123 h 185"/>
                <a:gd name="T34" fmla="*/ 14 w 345"/>
                <a:gd name="T35" fmla="*/ 104 h 185"/>
                <a:gd name="T36" fmla="*/ 0 w 345"/>
                <a:gd name="T37" fmla="*/ 8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5" h="185">
                  <a:moveTo>
                    <a:pt x="0" y="82"/>
                  </a:moveTo>
                  <a:lnTo>
                    <a:pt x="308" y="0"/>
                  </a:lnTo>
                  <a:lnTo>
                    <a:pt x="308" y="1"/>
                  </a:lnTo>
                  <a:lnTo>
                    <a:pt x="310" y="4"/>
                  </a:lnTo>
                  <a:lnTo>
                    <a:pt x="313" y="8"/>
                  </a:lnTo>
                  <a:lnTo>
                    <a:pt x="317" y="13"/>
                  </a:lnTo>
                  <a:lnTo>
                    <a:pt x="322" y="19"/>
                  </a:lnTo>
                  <a:lnTo>
                    <a:pt x="329" y="25"/>
                  </a:lnTo>
                  <a:lnTo>
                    <a:pt x="336" y="31"/>
                  </a:lnTo>
                  <a:lnTo>
                    <a:pt x="345" y="36"/>
                  </a:lnTo>
                  <a:lnTo>
                    <a:pt x="104" y="185"/>
                  </a:lnTo>
                  <a:lnTo>
                    <a:pt x="101" y="182"/>
                  </a:lnTo>
                  <a:lnTo>
                    <a:pt x="92" y="178"/>
                  </a:lnTo>
                  <a:lnTo>
                    <a:pt x="80" y="168"/>
                  </a:lnTo>
                  <a:lnTo>
                    <a:pt x="65" y="156"/>
                  </a:lnTo>
                  <a:lnTo>
                    <a:pt x="49" y="141"/>
                  </a:lnTo>
                  <a:lnTo>
                    <a:pt x="31" y="123"/>
                  </a:lnTo>
                  <a:lnTo>
                    <a:pt x="14" y="104"/>
                  </a:lnTo>
                  <a:lnTo>
                    <a:pt x="0" y="82"/>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65"/>
            <p:cNvSpPr>
              <a:spLocks/>
            </p:cNvSpPr>
            <p:nvPr/>
          </p:nvSpPr>
          <p:spPr bwMode="auto">
            <a:xfrm>
              <a:off x="782" y="1278"/>
              <a:ext cx="23" cy="38"/>
            </a:xfrm>
            <a:custGeom>
              <a:avLst/>
              <a:gdLst>
                <a:gd name="T0" fmla="*/ 32 w 46"/>
                <a:gd name="T1" fmla="*/ 3 h 76"/>
                <a:gd name="T2" fmla="*/ 0 w 46"/>
                <a:gd name="T3" fmla="*/ 76 h 76"/>
                <a:gd name="T4" fmla="*/ 46 w 46"/>
                <a:gd name="T5" fmla="*/ 5 h 76"/>
                <a:gd name="T6" fmla="*/ 45 w 46"/>
                <a:gd name="T7" fmla="*/ 4 h 76"/>
                <a:gd name="T8" fmla="*/ 43 w 46"/>
                <a:gd name="T9" fmla="*/ 2 h 76"/>
                <a:gd name="T10" fmla="*/ 38 w 46"/>
                <a:gd name="T11" fmla="*/ 0 h 76"/>
                <a:gd name="T12" fmla="*/ 32 w 46"/>
                <a:gd name="T13" fmla="*/ 3 h 76"/>
              </a:gdLst>
              <a:ahLst/>
              <a:cxnLst>
                <a:cxn ang="0">
                  <a:pos x="T0" y="T1"/>
                </a:cxn>
                <a:cxn ang="0">
                  <a:pos x="T2" y="T3"/>
                </a:cxn>
                <a:cxn ang="0">
                  <a:pos x="T4" y="T5"/>
                </a:cxn>
                <a:cxn ang="0">
                  <a:pos x="T6" y="T7"/>
                </a:cxn>
                <a:cxn ang="0">
                  <a:pos x="T8" y="T9"/>
                </a:cxn>
                <a:cxn ang="0">
                  <a:pos x="T10" y="T11"/>
                </a:cxn>
                <a:cxn ang="0">
                  <a:pos x="T12" y="T13"/>
                </a:cxn>
              </a:cxnLst>
              <a:rect l="0" t="0" r="r" b="b"/>
              <a:pathLst>
                <a:path w="46" h="76">
                  <a:moveTo>
                    <a:pt x="32" y="3"/>
                  </a:moveTo>
                  <a:lnTo>
                    <a:pt x="0" y="76"/>
                  </a:lnTo>
                  <a:lnTo>
                    <a:pt x="46" y="5"/>
                  </a:lnTo>
                  <a:lnTo>
                    <a:pt x="45" y="4"/>
                  </a:lnTo>
                  <a:lnTo>
                    <a:pt x="43" y="2"/>
                  </a:lnTo>
                  <a:lnTo>
                    <a:pt x="38" y="0"/>
                  </a:lnTo>
                  <a:lnTo>
                    <a:pt x="32" y="3"/>
                  </a:lnTo>
                  <a:close/>
                </a:path>
              </a:pathLst>
            </a:custGeom>
            <a:solidFill>
              <a:srgbClr val="FFB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66"/>
            <p:cNvSpPr>
              <a:spLocks/>
            </p:cNvSpPr>
            <p:nvPr/>
          </p:nvSpPr>
          <p:spPr bwMode="auto">
            <a:xfrm>
              <a:off x="708" y="1492"/>
              <a:ext cx="11" cy="77"/>
            </a:xfrm>
            <a:custGeom>
              <a:avLst/>
              <a:gdLst>
                <a:gd name="T0" fmla="*/ 0 w 22"/>
                <a:gd name="T1" fmla="*/ 148 h 154"/>
                <a:gd name="T2" fmla="*/ 19 w 22"/>
                <a:gd name="T3" fmla="*/ 0 h 154"/>
                <a:gd name="T4" fmla="*/ 22 w 22"/>
                <a:gd name="T5" fmla="*/ 153 h 154"/>
                <a:gd name="T6" fmla="*/ 19 w 22"/>
                <a:gd name="T7" fmla="*/ 153 h 154"/>
                <a:gd name="T8" fmla="*/ 15 w 22"/>
                <a:gd name="T9" fmla="*/ 154 h 154"/>
                <a:gd name="T10" fmla="*/ 7 w 22"/>
                <a:gd name="T11" fmla="*/ 153 h 154"/>
                <a:gd name="T12" fmla="*/ 0 w 22"/>
                <a:gd name="T13" fmla="*/ 148 h 154"/>
              </a:gdLst>
              <a:ahLst/>
              <a:cxnLst>
                <a:cxn ang="0">
                  <a:pos x="T0" y="T1"/>
                </a:cxn>
                <a:cxn ang="0">
                  <a:pos x="T2" y="T3"/>
                </a:cxn>
                <a:cxn ang="0">
                  <a:pos x="T4" y="T5"/>
                </a:cxn>
                <a:cxn ang="0">
                  <a:pos x="T6" y="T7"/>
                </a:cxn>
                <a:cxn ang="0">
                  <a:pos x="T8" y="T9"/>
                </a:cxn>
                <a:cxn ang="0">
                  <a:pos x="T10" y="T11"/>
                </a:cxn>
                <a:cxn ang="0">
                  <a:pos x="T12" y="T13"/>
                </a:cxn>
              </a:cxnLst>
              <a:rect l="0" t="0" r="r" b="b"/>
              <a:pathLst>
                <a:path w="22" h="154">
                  <a:moveTo>
                    <a:pt x="0" y="148"/>
                  </a:moveTo>
                  <a:lnTo>
                    <a:pt x="19" y="0"/>
                  </a:lnTo>
                  <a:lnTo>
                    <a:pt x="22" y="153"/>
                  </a:lnTo>
                  <a:lnTo>
                    <a:pt x="19" y="153"/>
                  </a:lnTo>
                  <a:lnTo>
                    <a:pt x="15" y="154"/>
                  </a:lnTo>
                  <a:lnTo>
                    <a:pt x="7" y="153"/>
                  </a:lnTo>
                  <a:lnTo>
                    <a:pt x="0" y="148"/>
                  </a:lnTo>
                  <a:close/>
                </a:path>
              </a:pathLst>
            </a:custGeom>
            <a:solidFill>
              <a:srgbClr val="A5FF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67"/>
            <p:cNvSpPr>
              <a:spLocks/>
            </p:cNvSpPr>
            <p:nvPr/>
          </p:nvSpPr>
          <p:spPr bwMode="auto">
            <a:xfrm>
              <a:off x="481" y="1428"/>
              <a:ext cx="148" cy="56"/>
            </a:xfrm>
            <a:custGeom>
              <a:avLst/>
              <a:gdLst>
                <a:gd name="T0" fmla="*/ 0 w 296"/>
                <a:gd name="T1" fmla="*/ 85 h 111"/>
                <a:gd name="T2" fmla="*/ 289 w 296"/>
                <a:gd name="T3" fmla="*/ 0 h 111"/>
                <a:gd name="T4" fmla="*/ 296 w 296"/>
                <a:gd name="T5" fmla="*/ 10 h 111"/>
                <a:gd name="T6" fmla="*/ 22 w 296"/>
                <a:gd name="T7" fmla="*/ 111 h 111"/>
                <a:gd name="T8" fmla="*/ 18 w 296"/>
                <a:gd name="T9" fmla="*/ 110 h 111"/>
                <a:gd name="T10" fmla="*/ 11 w 296"/>
                <a:gd name="T11" fmla="*/ 105 h 111"/>
                <a:gd name="T12" fmla="*/ 3 w 296"/>
                <a:gd name="T13" fmla="*/ 97 h 111"/>
                <a:gd name="T14" fmla="*/ 0 w 296"/>
                <a:gd name="T15" fmla="*/ 85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6" h="111">
                  <a:moveTo>
                    <a:pt x="0" y="85"/>
                  </a:moveTo>
                  <a:lnTo>
                    <a:pt x="289" y="0"/>
                  </a:lnTo>
                  <a:lnTo>
                    <a:pt x="296" y="10"/>
                  </a:lnTo>
                  <a:lnTo>
                    <a:pt x="22" y="111"/>
                  </a:lnTo>
                  <a:lnTo>
                    <a:pt x="18" y="110"/>
                  </a:lnTo>
                  <a:lnTo>
                    <a:pt x="11" y="105"/>
                  </a:lnTo>
                  <a:lnTo>
                    <a:pt x="3" y="97"/>
                  </a:lnTo>
                  <a:lnTo>
                    <a:pt x="0" y="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68"/>
            <p:cNvSpPr>
              <a:spLocks/>
            </p:cNvSpPr>
            <p:nvPr/>
          </p:nvSpPr>
          <p:spPr bwMode="auto">
            <a:xfrm>
              <a:off x="865" y="1418"/>
              <a:ext cx="180" cy="41"/>
            </a:xfrm>
            <a:custGeom>
              <a:avLst/>
              <a:gdLst>
                <a:gd name="T0" fmla="*/ 0 w 361"/>
                <a:gd name="T1" fmla="*/ 7 h 82"/>
                <a:gd name="T2" fmla="*/ 353 w 361"/>
                <a:gd name="T3" fmla="*/ 82 h 82"/>
                <a:gd name="T4" fmla="*/ 354 w 361"/>
                <a:gd name="T5" fmla="*/ 80 h 82"/>
                <a:gd name="T6" fmla="*/ 356 w 361"/>
                <a:gd name="T7" fmla="*/ 78 h 82"/>
                <a:gd name="T8" fmla="*/ 358 w 361"/>
                <a:gd name="T9" fmla="*/ 74 h 82"/>
                <a:gd name="T10" fmla="*/ 361 w 361"/>
                <a:gd name="T11" fmla="*/ 67 h 82"/>
                <a:gd name="T12" fmla="*/ 0 w 361"/>
                <a:gd name="T13" fmla="*/ 0 h 82"/>
                <a:gd name="T14" fmla="*/ 0 w 361"/>
                <a:gd name="T15" fmla="*/ 7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1" h="82">
                  <a:moveTo>
                    <a:pt x="0" y="7"/>
                  </a:moveTo>
                  <a:lnTo>
                    <a:pt x="353" y="82"/>
                  </a:lnTo>
                  <a:lnTo>
                    <a:pt x="354" y="80"/>
                  </a:lnTo>
                  <a:lnTo>
                    <a:pt x="356" y="78"/>
                  </a:lnTo>
                  <a:lnTo>
                    <a:pt x="358" y="74"/>
                  </a:lnTo>
                  <a:lnTo>
                    <a:pt x="361" y="67"/>
                  </a:lnTo>
                  <a:lnTo>
                    <a:pt x="0" y="0"/>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69"/>
            <p:cNvSpPr>
              <a:spLocks/>
            </p:cNvSpPr>
            <p:nvPr/>
          </p:nvSpPr>
          <p:spPr bwMode="auto">
            <a:xfrm>
              <a:off x="723" y="1204"/>
              <a:ext cx="711" cy="342"/>
            </a:xfrm>
            <a:custGeom>
              <a:avLst/>
              <a:gdLst>
                <a:gd name="T0" fmla="*/ 1421 w 1423"/>
                <a:gd name="T1" fmla="*/ 368 h 685"/>
                <a:gd name="T2" fmla="*/ 1413 w 1423"/>
                <a:gd name="T3" fmla="*/ 408 h 685"/>
                <a:gd name="T4" fmla="*/ 1395 w 1423"/>
                <a:gd name="T5" fmla="*/ 447 h 685"/>
                <a:gd name="T6" fmla="*/ 1367 w 1423"/>
                <a:gd name="T7" fmla="*/ 484 h 685"/>
                <a:gd name="T8" fmla="*/ 1325 w 1423"/>
                <a:gd name="T9" fmla="*/ 524 h 685"/>
                <a:gd name="T10" fmla="*/ 1264 w 1423"/>
                <a:gd name="T11" fmla="*/ 566 h 685"/>
                <a:gd name="T12" fmla="*/ 1191 w 1423"/>
                <a:gd name="T13" fmla="*/ 602 h 685"/>
                <a:gd name="T14" fmla="*/ 1108 w 1423"/>
                <a:gd name="T15" fmla="*/ 632 h 685"/>
                <a:gd name="T16" fmla="*/ 1015 w 1423"/>
                <a:gd name="T17" fmla="*/ 656 h 685"/>
                <a:gd name="T18" fmla="*/ 914 w 1423"/>
                <a:gd name="T19" fmla="*/ 673 h 685"/>
                <a:gd name="T20" fmla="*/ 807 w 1423"/>
                <a:gd name="T21" fmla="*/ 682 h 685"/>
                <a:gd name="T22" fmla="*/ 696 w 1423"/>
                <a:gd name="T23" fmla="*/ 684 h 685"/>
                <a:gd name="T24" fmla="*/ 566 w 1423"/>
                <a:gd name="T25" fmla="*/ 675 h 685"/>
                <a:gd name="T26" fmla="*/ 434 w 1423"/>
                <a:gd name="T27" fmla="*/ 654 h 685"/>
                <a:gd name="T28" fmla="*/ 314 w 1423"/>
                <a:gd name="T29" fmla="*/ 621 h 685"/>
                <a:gd name="T30" fmla="*/ 212 w 1423"/>
                <a:gd name="T31" fmla="*/ 580 h 685"/>
                <a:gd name="T32" fmla="*/ 126 w 1423"/>
                <a:gd name="T33" fmla="*/ 529 h 685"/>
                <a:gd name="T34" fmla="*/ 61 w 1423"/>
                <a:gd name="T35" fmla="*/ 473 h 685"/>
                <a:gd name="T36" fmla="*/ 18 w 1423"/>
                <a:gd name="T37" fmla="*/ 411 h 685"/>
                <a:gd name="T38" fmla="*/ 0 w 1423"/>
                <a:gd name="T39" fmla="*/ 347 h 685"/>
                <a:gd name="T40" fmla="*/ 8 w 1423"/>
                <a:gd name="T41" fmla="*/ 281 h 685"/>
                <a:gd name="T42" fmla="*/ 40 w 1423"/>
                <a:gd name="T43" fmla="*/ 221 h 685"/>
                <a:gd name="T44" fmla="*/ 93 w 1423"/>
                <a:gd name="T45" fmla="*/ 166 h 685"/>
                <a:gd name="T46" fmla="*/ 167 w 1423"/>
                <a:gd name="T47" fmla="*/ 116 h 685"/>
                <a:gd name="T48" fmla="*/ 257 w 1423"/>
                <a:gd name="T49" fmla="*/ 74 h 685"/>
                <a:gd name="T50" fmla="*/ 361 w 1423"/>
                <a:gd name="T51" fmla="*/ 40 h 685"/>
                <a:gd name="T52" fmla="*/ 479 w 1423"/>
                <a:gd name="T53" fmla="*/ 16 h 685"/>
                <a:gd name="T54" fmla="*/ 606 w 1423"/>
                <a:gd name="T55" fmla="*/ 2 h 685"/>
                <a:gd name="T56" fmla="*/ 709 w 1423"/>
                <a:gd name="T57" fmla="*/ 0 h 685"/>
                <a:gd name="T58" fmla="*/ 782 w 1423"/>
                <a:gd name="T59" fmla="*/ 2 h 685"/>
                <a:gd name="T60" fmla="*/ 852 w 1423"/>
                <a:gd name="T61" fmla="*/ 8 h 685"/>
                <a:gd name="T62" fmla="*/ 921 w 1423"/>
                <a:gd name="T63" fmla="*/ 17 h 685"/>
                <a:gd name="T64" fmla="*/ 988 w 1423"/>
                <a:gd name="T65" fmla="*/ 30 h 685"/>
                <a:gd name="T66" fmla="*/ 1050 w 1423"/>
                <a:gd name="T67" fmla="*/ 46 h 685"/>
                <a:gd name="T68" fmla="*/ 1110 w 1423"/>
                <a:gd name="T69" fmla="*/ 63 h 685"/>
                <a:gd name="T70" fmla="*/ 1167 w 1423"/>
                <a:gd name="T71" fmla="*/ 84 h 685"/>
                <a:gd name="T72" fmla="*/ 1217 w 1423"/>
                <a:gd name="T73" fmla="*/ 108 h 685"/>
                <a:gd name="T74" fmla="*/ 1265 w 1423"/>
                <a:gd name="T75" fmla="*/ 134 h 685"/>
                <a:gd name="T76" fmla="*/ 1306 w 1423"/>
                <a:gd name="T77" fmla="*/ 161 h 685"/>
                <a:gd name="T78" fmla="*/ 1342 w 1423"/>
                <a:gd name="T79" fmla="*/ 191 h 685"/>
                <a:gd name="T80" fmla="*/ 1372 w 1423"/>
                <a:gd name="T81" fmla="*/ 222 h 685"/>
                <a:gd name="T82" fmla="*/ 1395 w 1423"/>
                <a:gd name="T83" fmla="*/ 256 h 685"/>
                <a:gd name="T84" fmla="*/ 1412 w 1423"/>
                <a:gd name="T85" fmla="*/ 291 h 685"/>
                <a:gd name="T86" fmla="*/ 1421 w 1423"/>
                <a:gd name="T87" fmla="*/ 327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23" h="685">
                  <a:moveTo>
                    <a:pt x="1423" y="346"/>
                  </a:moveTo>
                  <a:lnTo>
                    <a:pt x="1421" y="368"/>
                  </a:lnTo>
                  <a:lnTo>
                    <a:pt x="1418" y="388"/>
                  </a:lnTo>
                  <a:lnTo>
                    <a:pt x="1413" y="408"/>
                  </a:lnTo>
                  <a:lnTo>
                    <a:pt x="1405" y="429"/>
                  </a:lnTo>
                  <a:lnTo>
                    <a:pt x="1395" y="447"/>
                  </a:lnTo>
                  <a:lnTo>
                    <a:pt x="1382" y="466"/>
                  </a:lnTo>
                  <a:lnTo>
                    <a:pt x="1367" y="484"/>
                  </a:lnTo>
                  <a:lnTo>
                    <a:pt x="1350" y="501"/>
                  </a:lnTo>
                  <a:lnTo>
                    <a:pt x="1325" y="524"/>
                  </a:lnTo>
                  <a:lnTo>
                    <a:pt x="1296" y="545"/>
                  </a:lnTo>
                  <a:lnTo>
                    <a:pt x="1264" y="566"/>
                  </a:lnTo>
                  <a:lnTo>
                    <a:pt x="1229" y="584"/>
                  </a:lnTo>
                  <a:lnTo>
                    <a:pt x="1191" y="602"/>
                  </a:lnTo>
                  <a:lnTo>
                    <a:pt x="1151" y="618"/>
                  </a:lnTo>
                  <a:lnTo>
                    <a:pt x="1108" y="632"/>
                  </a:lnTo>
                  <a:lnTo>
                    <a:pt x="1063" y="644"/>
                  </a:lnTo>
                  <a:lnTo>
                    <a:pt x="1015" y="656"/>
                  </a:lnTo>
                  <a:lnTo>
                    <a:pt x="966" y="665"/>
                  </a:lnTo>
                  <a:lnTo>
                    <a:pt x="914" y="673"/>
                  </a:lnTo>
                  <a:lnTo>
                    <a:pt x="861" y="679"/>
                  </a:lnTo>
                  <a:lnTo>
                    <a:pt x="807" y="682"/>
                  </a:lnTo>
                  <a:lnTo>
                    <a:pt x="752" y="685"/>
                  </a:lnTo>
                  <a:lnTo>
                    <a:pt x="696" y="684"/>
                  </a:lnTo>
                  <a:lnTo>
                    <a:pt x="638" y="681"/>
                  </a:lnTo>
                  <a:lnTo>
                    <a:pt x="566" y="675"/>
                  </a:lnTo>
                  <a:lnTo>
                    <a:pt x="499" y="666"/>
                  </a:lnTo>
                  <a:lnTo>
                    <a:pt x="434" y="654"/>
                  </a:lnTo>
                  <a:lnTo>
                    <a:pt x="373" y="639"/>
                  </a:lnTo>
                  <a:lnTo>
                    <a:pt x="314" y="621"/>
                  </a:lnTo>
                  <a:lnTo>
                    <a:pt x="261" y="602"/>
                  </a:lnTo>
                  <a:lnTo>
                    <a:pt x="212" y="580"/>
                  </a:lnTo>
                  <a:lnTo>
                    <a:pt x="167" y="556"/>
                  </a:lnTo>
                  <a:lnTo>
                    <a:pt x="126" y="529"/>
                  </a:lnTo>
                  <a:lnTo>
                    <a:pt x="91" y="501"/>
                  </a:lnTo>
                  <a:lnTo>
                    <a:pt x="61" y="473"/>
                  </a:lnTo>
                  <a:lnTo>
                    <a:pt x="37" y="443"/>
                  </a:lnTo>
                  <a:lnTo>
                    <a:pt x="18" y="411"/>
                  </a:lnTo>
                  <a:lnTo>
                    <a:pt x="7" y="379"/>
                  </a:lnTo>
                  <a:lnTo>
                    <a:pt x="0" y="347"/>
                  </a:lnTo>
                  <a:lnTo>
                    <a:pt x="1" y="313"/>
                  </a:lnTo>
                  <a:lnTo>
                    <a:pt x="8" y="281"/>
                  </a:lnTo>
                  <a:lnTo>
                    <a:pt x="20" y="251"/>
                  </a:lnTo>
                  <a:lnTo>
                    <a:pt x="40" y="221"/>
                  </a:lnTo>
                  <a:lnTo>
                    <a:pt x="64" y="192"/>
                  </a:lnTo>
                  <a:lnTo>
                    <a:pt x="93" y="166"/>
                  </a:lnTo>
                  <a:lnTo>
                    <a:pt x="128" y="140"/>
                  </a:lnTo>
                  <a:lnTo>
                    <a:pt x="167" y="116"/>
                  </a:lnTo>
                  <a:lnTo>
                    <a:pt x="209" y="94"/>
                  </a:lnTo>
                  <a:lnTo>
                    <a:pt x="257" y="74"/>
                  </a:lnTo>
                  <a:lnTo>
                    <a:pt x="307" y="56"/>
                  </a:lnTo>
                  <a:lnTo>
                    <a:pt x="361" y="40"/>
                  </a:lnTo>
                  <a:lnTo>
                    <a:pt x="418" y="26"/>
                  </a:lnTo>
                  <a:lnTo>
                    <a:pt x="479" y="16"/>
                  </a:lnTo>
                  <a:lnTo>
                    <a:pt x="541" y="8"/>
                  </a:lnTo>
                  <a:lnTo>
                    <a:pt x="606" y="2"/>
                  </a:lnTo>
                  <a:lnTo>
                    <a:pt x="672" y="0"/>
                  </a:lnTo>
                  <a:lnTo>
                    <a:pt x="709" y="0"/>
                  </a:lnTo>
                  <a:lnTo>
                    <a:pt x="746" y="1"/>
                  </a:lnTo>
                  <a:lnTo>
                    <a:pt x="782" y="2"/>
                  </a:lnTo>
                  <a:lnTo>
                    <a:pt x="818" y="4"/>
                  </a:lnTo>
                  <a:lnTo>
                    <a:pt x="852" y="8"/>
                  </a:lnTo>
                  <a:lnTo>
                    <a:pt x="888" y="12"/>
                  </a:lnTo>
                  <a:lnTo>
                    <a:pt x="921" y="17"/>
                  </a:lnTo>
                  <a:lnTo>
                    <a:pt x="955" y="23"/>
                  </a:lnTo>
                  <a:lnTo>
                    <a:pt x="988" y="30"/>
                  </a:lnTo>
                  <a:lnTo>
                    <a:pt x="1019" y="38"/>
                  </a:lnTo>
                  <a:lnTo>
                    <a:pt x="1050" y="46"/>
                  </a:lnTo>
                  <a:lnTo>
                    <a:pt x="1081" y="54"/>
                  </a:lnTo>
                  <a:lnTo>
                    <a:pt x="1110" y="63"/>
                  </a:lnTo>
                  <a:lnTo>
                    <a:pt x="1139" y="74"/>
                  </a:lnTo>
                  <a:lnTo>
                    <a:pt x="1167" y="84"/>
                  </a:lnTo>
                  <a:lnTo>
                    <a:pt x="1193" y="95"/>
                  </a:lnTo>
                  <a:lnTo>
                    <a:pt x="1217" y="108"/>
                  </a:lnTo>
                  <a:lnTo>
                    <a:pt x="1242" y="121"/>
                  </a:lnTo>
                  <a:lnTo>
                    <a:pt x="1265" y="134"/>
                  </a:lnTo>
                  <a:lnTo>
                    <a:pt x="1287" y="147"/>
                  </a:lnTo>
                  <a:lnTo>
                    <a:pt x="1306" y="161"/>
                  </a:lnTo>
                  <a:lnTo>
                    <a:pt x="1325" y="176"/>
                  </a:lnTo>
                  <a:lnTo>
                    <a:pt x="1342" y="191"/>
                  </a:lnTo>
                  <a:lnTo>
                    <a:pt x="1358" y="206"/>
                  </a:lnTo>
                  <a:lnTo>
                    <a:pt x="1372" y="222"/>
                  </a:lnTo>
                  <a:lnTo>
                    <a:pt x="1384" y="240"/>
                  </a:lnTo>
                  <a:lnTo>
                    <a:pt x="1395" y="256"/>
                  </a:lnTo>
                  <a:lnTo>
                    <a:pt x="1404" y="273"/>
                  </a:lnTo>
                  <a:lnTo>
                    <a:pt x="1412" y="291"/>
                  </a:lnTo>
                  <a:lnTo>
                    <a:pt x="1417" y="309"/>
                  </a:lnTo>
                  <a:lnTo>
                    <a:pt x="1421" y="327"/>
                  </a:lnTo>
                  <a:lnTo>
                    <a:pt x="1423" y="346"/>
                  </a:lnTo>
                  <a:close/>
                </a:path>
              </a:pathLst>
            </a:custGeom>
            <a:solidFill>
              <a:srgbClr val="8E7F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70"/>
            <p:cNvSpPr>
              <a:spLocks/>
            </p:cNvSpPr>
            <p:nvPr/>
          </p:nvSpPr>
          <p:spPr bwMode="auto">
            <a:xfrm>
              <a:off x="707" y="1188"/>
              <a:ext cx="748" cy="377"/>
            </a:xfrm>
            <a:custGeom>
              <a:avLst/>
              <a:gdLst>
                <a:gd name="T0" fmla="*/ 1321 w 1495"/>
                <a:gd name="T1" fmla="*/ 142 h 756"/>
                <a:gd name="T2" fmla="*/ 1360 w 1495"/>
                <a:gd name="T3" fmla="*/ 169 h 756"/>
                <a:gd name="T4" fmla="*/ 1396 w 1495"/>
                <a:gd name="T5" fmla="*/ 196 h 756"/>
                <a:gd name="T6" fmla="*/ 1427 w 1495"/>
                <a:gd name="T7" fmla="*/ 226 h 756"/>
                <a:gd name="T8" fmla="*/ 1452 w 1495"/>
                <a:gd name="T9" fmla="*/ 259 h 756"/>
                <a:gd name="T10" fmla="*/ 1472 w 1495"/>
                <a:gd name="T11" fmla="*/ 291 h 756"/>
                <a:gd name="T12" fmla="*/ 1486 w 1495"/>
                <a:gd name="T13" fmla="*/ 326 h 756"/>
                <a:gd name="T14" fmla="*/ 1494 w 1495"/>
                <a:gd name="T15" fmla="*/ 361 h 756"/>
                <a:gd name="T16" fmla="*/ 1495 w 1495"/>
                <a:gd name="T17" fmla="*/ 403 h 756"/>
                <a:gd name="T18" fmla="*/ 1486 w 1495"/>
                <a:gd name="T19" fmla="*/ 449 h 756"/>
                <a:gd name="T20" fmla="*/ 1466 w 1495"/>
                <a:gd name="T21" fmla="*/ 493 h 756"/>
                <a:gd name="T22" fmla="*/ 1437 w 1495"/>
                <a:gd name="T23" fmla="*/ 533 h 756"/>
                <a:gd name="T24" fmla="*/ 1406 w 1495"/>
                <a:gd name="T25" fmla="*/ 566 h 756"/>
                <a:gd name="T26" fmla="*/ 1377 w 1495"/>
                <a:gd name="T27" fmla="*/ 590 h 756"/>
                <a:gd name="T28" fmla="*/ 1345 w 1495"/>
                <a:gd name="T29" fmla="*/ 613 h 756"/>
                <a:gd name="T30" fmla="*/ 1309 w 1495"/>
                <a:gd name="T31" fmla="*/ 634 h 756"/>
                <a:gd name="T32" fmla="*/ 1271 w 1495"/>
                <a:gd name="T33" fmla="*/ 654 h 756"/>
                <a:gd name="T34" fmla="*/ 1230 w 1495"/>
                <a:gd name="T35" fmla="*/ 673 h 756"/>
                <a:gd name="T36" fmla="*/ 1185 w 1495"/>
                <a:gd name="T37" fmla="*/ 689 h 756"/>
                <a:gd name="T38" fmla="*/ 1139 w 1495"/>
                <a:gd name="T39" fmla="*/ 705 h 756"/>
                <a:gd name="T40" fmla="*/ 1089 w 1495"/>
                <a:gd name="T41" fmla="*/ 718 h 756"/>
                <a:gd name="T42" fmla="*/ 1039 w 1495"/>
                <a:gd name="T43" fmla="*/ 729 h 756"/>
                <a:gd name="T44" fmla="*/ 986 w 1495"/>
                <a:gd name="T45" fmla="*/ 738 h 756"/>
                <a:gd name="T46" fmla="*/ 930 w 1495"/>
                <a:gd name="T47" fmla="*/ 747 h 756"/>
                <a:gd name="T48" fmla="*/ 874 w 1495"/>
                <a:gd name="T49" fmla="*/ 751 h 756"/>
                <a:gd name="T50" fmla="*/ 816 w 1495"/>
                <a:gd name="T51" fmla="*/ 755 h 756"/>
                <a:gd name="T52" fmla="*/ 758 w 1495"/>
                <a:gd name="T53" fmla="*/ 756 h 756"/>
                <a:gd name="T54" fmla="*/ 698 w 1495"/>
                <a:gd name="T55" fmla="*/ 753 h 756"/>
                <a:gd name="T56" fmla="*/ 593 w 1495"/>
                <a:gd name="T57" fmla="*/ 745 h 756"/>
                <a:gd name="T58" fmla="*/ 453 w 1495"/>
                <a:gd name="T59" fmla="*/ 721 h 756"/>
                <a:gd name="T60" fmla="*/ 328 w 1495"/>
                <a:gd name="T61" fmla="*/ 685 h 756"/>
                <a:gd name="T62" fmla="*/ 220 w 1495"/>
                <a:gd name="T63" fmla="*/ 638 h 756"/>
                <a:gd name="T64" fmla="*/ 131 w 1495"/>
                <a:gd name="T65" fmla="*/ 583 h 756"/>
                <a:gd name="T66" fmla="*/ 63 w 1495"/>
                <a:gd name="T67" fmla="*/ 521 h 756"/>
                <a:gd name="T68" fmla="*/ 18 w 1495"/>
                <a:gd name="T69" fmla="*/ 452 h 756"/>
                <a:gd name="T70" fmla="*/ 0 w 1495"/>
                <a:gd name="T71" fmla="*/ 382 h 756"/>
                <a:gd name="T72" fmla="*/ 9 w 1495"/>
                <a:gd name="T73" fmla="*/ 311 h 756"/>
                <a:gd name="T74" fmla="*/ 42 w 1495"/>
                <a:gd name="T75" fmla="*/ 245 h 756"/>
                <a:gd name="T76" fmla="*/ 99 w 1495"/>
                <a:gd name="T77" fmla="*/ 184 h 756"/>
                <a:gd name="T78" fmla="*/ 176 w 1495"/>
                <a:gd name="T79" fmla="*/ 130 h 756"/>
                <a:gd name="T80" fmla="*/ 270 w 1495"/>
                <a:gd name="T81" fmla="*/ 82 h 756"/>
                <a:gd name="T82" fmla="*/ 380 w 1495"/>
                <a:gd name="T83" fmla="*/ 45 h 756"/>
                <a:gd name="T84" fmla="*/ 503 w 1495"/>
                <a:gd name="T85" fmla="*/ 19 h 756"/>
                <a:gd name="T86" fmla="*/ 636 w 1495"/>
                <a:gd name="T87" fmla="*/ 3 h 756"/>
                <a:gd name="T88" fmla="*/ 748 w 1495"/>
                <a:gd name="T89" fmla="*/ 0 h 756"/>
                <a:gd name="T90" fmla="*/ 833 w 1495"/>
                <a:gd name="T91" fmla="*/ 4 h 756"/>
                <a:gd name="T92" fmla="*/ 915 w 1495"/>
                <a:gd name="T93" fmla="*/ 12 h 756"/>
                <a:gd name="T94" fmla="*/ 995 w 1495"/>
                <a:gd name="T95" fmla="*/ 25 h 756"/>
                <a:gd name="T96" fmla="*/ 1071 w 1495"/>
                <a:gd name="T97" fmla="*/ 42 h 756"/>
                <a:gd name="T98" fmla="*/ 1142 w 1495"/>
                <a:gd name="T99" fmla="*/ 63 h 756"/>
                <a:gd name="T100" fmla="*/ 1209 w 1495"/>
                <a:gd name="T101" fmla="*/ 87 h 756"/>
                <a:gd name="T102" fmla="*/ 1270 w 1495"/>
                <a:gd name="T103" fmla="*/ 115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5" h="756">
                  <a:moveTo>
                    <a:pt x="1299" y="130"/>
                  </a:moveTo>
                  <a:lnTo>
                    <a:pt x="1321" y="142"/>
                  </a:lnTo>
                  <a:lnTo>
                    <a:pt x="1341" y="155"/>
                  </a:lnTo>
                  <a:lnTo>
                    <a:pt x="1360" y="169"/>
                  </a:lnTo>
                  <a:lnTo>
                    <a:pt x="1379" y="183"/>
                  </a:lnTo>
                  <a:lnTo>
                    <a:pt x="1396" y="196"/>
                  </a:lnTo>
                  <a:lnTo>
                    <a:pt x="1412" y="211"/>
                  </a:lnTo>
                  <a:lnTo>
                    <a:pt x="1427" y="226"/>
                  </a:lnTo>
                  <a:lnTo>
                    <a:pt x="1440" y="243"/>
                  </a:lnTo>
                  <a:lnTo>
                    <a:pt x="1452" y="259"/>
                  </a:lnTo>
                  <a:lnTo>
                    <a:pt x="1463" y="275"/>
                  </a:lnTo>
                  <a:lnTo>
                    <a:pt x="1472" y="291"/>
                  </a:lnTo>
                  <a:lnTo>
                    <a:pt x="1480" y="308"/>
                  </a:lnTo>
                  <a:lnTo>
                    <a:pt x="1486" y="326"/>
                  </a:lnTo>
                  <a:lnTo>
                    <a:pt x="1490" y="344"/>
                  </a:lnTo>
                  <a:lnTo>
                    <a:pt x="1494" y="361"/>
                  </a:lnTo>
                  <a:lnTo>
                    <a:pt x="1495" y="380"/>
                  </a:lnTo>
                  <a:lnTo>
                    <a:pt x="1495" y="403"/>
                  </a:lnTo>
                  <a:lnTo>
                    <a:pt x="1492" y="426"/>
                  </a:lnTo>
                  <a:lnTo>
                    <a:pt x="1486" y="449"/>
                  </a:lnTo>
                  <a:lnTo>
                    <a:pt x="1477" y="471"/>
                  </a:lnTo>
                  <a:lnTo>
                    <a:pt x="1466" y="493"/>
                  </a:lnTo>
                  <a:lnTo>
                    <a:pt x="1452" y="514"/>
                  </a:lnTo>
                  <a:lnTo>
                    <a:pt x="1437" y="533"/>
                  </a:lnTo>
                  <a:lnTo>
                    <a:pt x="1419" y="553"/>
                  </a:lnTo>
                  <a:lnTo>
                    <a:pt x="1406" y="566"/>
                  </a:lnTo>
                  <a:lnTo>
                    <a:pt x="1392" y="578"/>
                  </a:lnTo>
                  <a:lnTo>
                    <a:pt x="1377" y="590"/>
                  </a:lnTo>
                  <a:lnTo>
                    <a:pt x="1361" y="601"/>
                  </a:lnTo>
                  <a:lnTo>
                    <a:pt x="1345" y="613"/>
                  </a:lnTo>
                  <a:lnTo>
                    <a:pt x="1328" y="623"/>
                  </a:lnTo>
                  <a:lnTo>
                    <a:pt x="1309" y="634"/>
                  </a:lnTo>
                  <a:lnTo>
                    <a:pt x="1291" y="644"/>
                  </a:lnTo>
                  <a:lnTo>
                    <a:pt x="1271" y="654"/>
                  </a:lnTo>
                  <a:lnTo>
                    <a:pt x="1251" y="664"/>
                  </a:lnTo>
                  <a:lnTo>
                    <a:pt x="1230" y="673"/>
                  </a:lnTo>
                  <a:lnTo>
                    <a:pt x="1208" y="681"/>
                  </a:lnTo>
                  <a:lnTo>
                    <a:pt x="1185" y="689"/>
                  </a:lnTo>
                  <a:lnTo>
                    <a:pt x="1162" y="697"/>
                  </a:lnTo>
                  <a:lnTo>
                    <a:pt x="1139" y="705"/>
                  </a:lnTo>
                  <a:lnTo>
                    <a:pt x="1115" y="711"/>
                  </a:lnTo>
                  <a:lnTo>
                    <a:pt x="1089" y="718"/>
                  </a:lnTo>
                  <a:lnTo>
                    <a:pt x="1064" y="723"/>
                  </a:lnTo>
                  <a:lnTo>
                    <a:pt x="1039" y="729"/>
                  </a:lnTo>
                  <a:lnTo>
                    <a:pt x="1012" y="734"/>
                  </a:lnTo>
                  <a:lnTo>
                    <a:pt x="986" y="738"/>
                  </a:lnTo>
                  <a:lnTo>
                    <a:pt x="958" y="743"/>
                  </a:lnTo>
                  <a:lnTo>
                    <a:pt x="930" y="747"/>
                  </a:lnTo>
                  <a:lnTo>
                    <a:pt x="903" y="749"/>
                  </a:lnTo>
                  <a:lnTo>
                    <a:pt x="874" y="751"/>
                  </a:lnTo>
                  <a:lnTo>
                    <a:pt x="846" y="753"/>
                  </a:lnTo>
                  <a:lnTo>
                    <a:pt x="816" y="755"/>
                  </a:lnTo>
                  <a:lnTo>
                    <a:pt x="788" y="756"/>
                  </a:lnTo>
                  <a:lnTo>
                    <a:pt x="758" y="756"/>
                  </a:lnTo>
                  <a:lnTo>
                    <a:pt x="728" y="755"/>
                  </a:lnTo>
                  <a:lnTo>
                    <a:pt x="698" y="753"/>
                  </a:lnTo>
                  <a:lnTo>
                    <a:pt x="668" y="752"/>
                  </a:lnTo>
                  <a:lnTo>
                    <a:pt x="593" y="745"/>
                  </a:lnTo>
                  <a:lnTo>
                    <a:pt x="521" y="735"/>
                  </a:lnTo>
                  <a:lnTo>
                    <a:pt x="453" y="721"/>
                  </a:lnTo>
                  <a:lnTo>
                    <a:pt x="389" y="705"/>
                  </a:lnTo>
                  <a:lnTo>
                    <a:pt x="328" y="685"/>
                  </a:lnTo>
                  <a:lnTo>
                    <a:pt x="271" y="664"/>
                  </a:lnTo>
                  <a:lnTo>
                    <a:pt x="220" y="638"/>
                  </a:lnTo>
                  <a:lnTo>
                    <a:pt x="172" y="612"/>
                  </a:lnTo>
                  <a:lnTo>
                    <a:pt x="131" y="583"/>
                  </a:lnTo>
                  <a:lnTo>
                    <a:pt x="94" y="553"/>
                  </a:lnTo>
                  <a:lnTo>
                    <a:pt x="63" y="521"/>
                  </a:lnTo>
                  <a:lnTo>
                    <a:pt x="38" y="487"/>
                  </a:lnTo>
                  <a:lnTo>
                    <a:pt x="18" y="452"/>
                  </a:lnTo>
                  <a:lnTo>
                    <a:pt x="5" y="418"/>
                  </a:lnTo>
                  <a:lnTo>
                    <a:pt x="0" y="382"/>
                  </a:lnTo>
                  <a:lnTo>
                    <a:pt x="1" y="345"/>
                  </a:lnTo>
                  <a:lnTo>
                    <a:pt x="9" y="311"/>
                  </a:lnTo>
                  <a:lnTo>
                    <a:pt x="23" y="277"/>
                  </a:lnTo>
                  <a:lnTo>
                    <a:pt x="42" y="245"/>
                  </a:lnTo>
                  <a:lnTo>
                    <a:pt x="68" y="214"/>
                  </a:lnTo>
                  <a:lnTo>
                    <a:pt x="99" y="184"/>
                  </a:lnTo>
                  <a:lnTo>
                    <a:pt x="134" y="156"/>
                  </a:lnTo>
                  <a:lnTo>
                    <a:pt x="176" y="130"/>
                  </a:lnTo>
                  <a:lnTo>
                    <a:pt x="221" y="105"/>
                  </a:lnTo>
                  <a:lnTo>
                    <a:pt x="270" y="82"/>
                  </a:lnTo>
                  <a:lnTo>
                    <a:pt x="323" y="63"/>
                  </a:lnTo>
                  <a:lnTo>
                    <a:pt x="380" y="45"/>
                  </a:lnTo>
                  <a:lnTo>
                    <a:pt x="440" y="30"/>
                  </a:lnTo>
                  <a:lnTo>
                    <a:pt x="503" y="19"/>
                  </a:lnTo>
                  <a:lnTo>
                    <a:pt x="568" y="10"/>
                  </a:lnTo>
                  <a:lnTo>
                    <a:pt x="636" y="3"/>
                  </a:lnTo>
                  <a:lnTo>
                    <a:pt x="706" y="0"/>
                  </a:lnTo>
                  <a:lnTo>
                    <a:pt x="748" y="0"/>
                  </a:lnTo>
                  <a:lnTo>
                    <a:pt x="791" y="2"/>
                  </a:lnTo>
                  <a:lnTo>
                    <a:pt x="833" y="4"/>
                  </a:lnTo>
                  <a:lnTo>
                    <a:pt x="874" y="7"/>
                  </a:lnTo>
                  <a:lnTo>
                    <a:pt x="915" y="12"/>
                  </a:lnTo>
                  <a:lnTo>
                    <a:pt x="956" y="18"/>
                  </a:lnTo>
                  <a:lnTo>
                    <a:pt x="995" y="25"/>
                  </a:lnTo>
                  <a:lnTo>
                    <a:pt x="1033" y="33"/>
                  </a:lnTo>
                  <a:lnTo>
                    <a:pt x="1071" y="42"/>
                  </a:lnTo>
                  <a:lnTo>
                    <a:pt x="1107" y="51"/>
                  </a:lnTo>
                  <a:lnTo>
                    <a:pt x="1142" y="63"/>
                  </a:lnTo>
                  <a:lnTo>
                    <a:pt x="1177" y="74"/>
                  </a:lnTo>
                  <a:lnTo>
                    <a:pt x="1209" y="87"/>
                  </a:lnTo>
                  <a:lnTo>
                    <a:pt x="1240" y="100"/>
                  </a:lnTo>
                  <a:lnTo>
                    <a:pt x="1270" y="115"/>
                  </a:lnTo>
                  <a:lnTo>
                    <a:pt x="1299" y="1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71"/>
            <p:cNvSpPr>
              <a:spLocks/>
            </p:cNvSpPr>
            <p:nvPr/>
          </p:nvSpPr>
          <p:spPr bwMode="auto">
            <a:xfrm>
              <a:off x="723" y="1200"/>
              <a:ext cx="711" cy="342"/>
            </a:xfrm>
            <a:custGeom>
              <a:avLst/>
              <a:gdLst>
                <a:gd name="T0" fmla="*/ 1421 w 1421"/>
                <a:gd name="T1" fmla="*/ 367 h 682"/>
                <a:gd name="T2" fmla="*/ 1412 w 1421"/>
                <a:gd name="T3" fmla="*/ 409 h 682"/>
                <a:gd name="T4" fmla="*/ 1393 w 1421"/>
                <a:gd name="T5" fmla="*/ 448 h 682"/>
                <a:gd name="T6" fmla="*/ 1364 w 1421"/>
                <a:gd name="T7" fmla="*/ 486 h 682"/>
                <a:gd name="T8" fmla="*/ 1321 w 1421"/>
                <a:gd name="T9" fmla="*/ 526 h 682"/>
                <a:gd name="T10" fmla="*/ 1260 w 1421"/>
                <a:gd name="T11" fmla="*/ 566 h 682"/>
                <a:gd name="T12" fmla="*/ 1187 w 1421"/>
                <a:gd name="T13" fmla="*/ 602 h 682"/>
                <a:gd name="T14" fmla="*/ 1103 w 1421"/>
                <a:gd name="T15" fmla="*/ 632 h 682"/>
                <a:gd name="T16" fmla="*/ 1012 w 1421"/>
                <a:gd name="T17" fmla="*/ 655 h 682"/>
                <a:gd name="T18" fmla="*/ 912 w 1421"/>
                <a:gd name="T19" fmla="*/ 672 h 682"/>
                <a:gd name="T20" fmla="*/ 806 w 1421"/>
                <a:gd name="T21" fmla="*/ 681 h 682"/>
                <a:gd name="T22" fmla="*/ 696 w 1421"/>
                <a:gd name="T23" fmla="*/ 682 h 682"/>
                <a:gd name="T24" fmla="*/ 568 w 1421"/>
                <a:gd name="T25" fmla="*/ 674 h 682"/>
                <a:gd name="T26" fmla="*/ 434 w 1421"/>
                <a:gd name="T27" fmla="*/ 653 h 682"/>
                <a:gd name="T28" fmla="*/ 315 w 1421"/>
                <a:gd name="T29" fmla="*/ 620 h 682"/>
                <a:gd name="T30" fmla="*/ 212 w 1421"/>
                <a:gd name="T31" fmla="*/ 579 h 682"/>
                <a:gd name="T32" fmla="*/ 126 w 1421"/>
                <a:gd name="T33" fmla="*/ 528 h 682"/>
                <a:gd name="T34" fmla="*/ 61 w 1421"/>
                <a:gd name="T35" fmla="*/ 473 h 682"/>
                <a:gd name="T36" fmla="*/ 18 w 1421"/>
                <a:gd name="T37" fmla="*/ 410 h 682"/>
                <a:gd name="T38" fmla="*/ 0 w 1421"/>
                <a:gd name="T39" fmla="*/ 347 h 682"/>
                <a:gd name="T40" fmla="*/ 8 w 1421"/>
                <a:gd name="T41" fmla="*/ 282 h 682"/>
                <a:gd name="T42" fmla="*/ 40 w 1421"/>
                <a:gd name="T43" fmla="*/ 221 h 682"/>
                <a:gd name="T44" fmla="*/ 94 w 1421"/>
                <a:gd name="T45" fmla="*/ 166 h 682"/>
                <a:gd name="T46" fmla="*/ 167 w 1421"/>
                <a:gd name="T47" fmla="*/ 116 h 682"/>
                <a:gd name="T48" fmla="*/ 257 w 1421"/>
                <a:gd name="T49" fmla="*/ 74 h 682"/>
                <a:gd name="T50" fmla="*/ 361 w 1421"/>
                <a:gd name="T51" fmla="*/ 40 h 682"/>
                <a:gd name="T52" fmla="*/ 479 w 1421"/>
                <a:gd name="T53" fmla="*/ 16 h 682"/>
                <a:gd name="T54" fmla="*/ 607 w 1421"/>
                <a:gd name="T55" fmla="*/ 2 h 682"/>
                <a:gd name="T56" fmla="*/ 746 w 1421"/>
                <a:gd name="T57" fmla="*/ 1 h 682"/>
                <a:gd name="T58" fmla="*/ 888 w 1421"/>
                <a:gd name="T59" fmla="*/ 13 h 682"/>
                <a:gd name="T60" fmla="*/ 1020 w 1421"/>
                <a:gd name="T61" fmla="*/ 37 h 682"/>
                <a:gd name="T62" fmla="*/ 1139 w 1421"/>
                <a:gd name="T63" fmla="*/ 74 h 682"/>
                <a:gd name="T64" fmla="*/ 1242 w 1421"/>
                <a:gd name="T65" fmla="*/ 120 h 682"/>
                <a:gd name="T66" fmla="*/ 1325 w 1421"/>
                <a:gd name="T67" fmla="*/ 175 h 682"/>
                <a:gd name="T68" fmla="*/ 1383 w 1421"/>
                <a:gd name="T69" fmla="*/ 239 h 682"/>
                <a:gd name="T70" fmla="*/ 1417 w 1421"/>
                <a:gd name="T71" fmla="*/ 308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21" h="682">
                  <a:moveTo>
                    <a:pt x="1421" y="345"/>
                  </a:moveTo>
                  <a:lnTo>
                    <a:pt x="1421" y="367"/>
                  </a:lnTo>
                  <a:lnTo>
                    <a:pt x="1418" y="387"/>
                  </a:lnTo>
                  <a:lnTo>
                    <a:pt x="1412" y="409"/>
                  </a:lnTo>
                  <a:lnTo>
                    <a:pt x="1403" y="429"/>
                  </a:lnTo>
                  <a:lnTo>
                    <a:pt x="1393" y="448"/>
                  </a:lnTo>
                  <a:lnTo>
                    <a:pt x="1380" y="468"/>
                  </a:lnTo>
                  <a:lnTo>
                    <a:pt x="1364" y="486"/>
                  </a:lnTo>
                  <a:lnTo>
                    <a:pt x="1346" y="504"/>
                  </a:lnTo>
                  <a:lnTo>
                    <a:pt x="1321" y="526"/>
                  </a:lnTo>
                  <a:lnTo>
                    <a:pt x="1292" y="546"/>
                  </a:lnTo>
                  <a:lnTo>
                    <a:pt x="1260" y="566"/>
                  </a:lnTo>
                  <a:lnTo>
                    <a:pt x="1224" y="584"/>
                  </a:lnTo>
                  <a:lnTo>
                    <a:pt x="1187" y="602"/>
                  </a:lnTo>
                  <a:lnTo>
                    <a:pt x="1147" y="618"/>
                  </a:lnTo>
                  <a:lnTo>
                    <a:pt x="1103" y="632"/>
                  </a:lnTo>
                  <a:lnTo>
                    <a:pt x="1058" y="644"/>
                  </a:lnTo>
                  <a:lnTo>
                    <a:pt x="1012" y="655"/>
                  </a:lnTo>
                  <a:lnTo>
                    <a:pt x="963" y="664"/>
                  </a:lnTo>
                  <a:lnTo>
                    <a:pt x="912" y="672"/>
                  </a:lnTo>
                  <a:lnTo>
                    <a:pt x="860" y="678"/>
                  </a:lnTo>
                  <a:lnTo>
                    <a:pt x="806" y="681"/>
                  </a:lnTo>
                  <a:lnTo>
                    <a:pt x="752" y="682"/>
                  </a:lnTo>
                  <a:lnTo>
                    <a:pt x="696" y="682"/>
                  </a:lnTo>
                  <a:lnTo>
                    <a:pt x="639" y="680"/>
                  </a:lnTo>
                  <a:lnTo>
                    <a:pt x="568" y="674"/>
                  </a:lnTo>
                  <a:lnTo>
                    <a:pt x="500" y="665"/>
                  </a:lnTo>
                  <a:lnTo>
                    <a:pt x="434" y="653"/>
                  </a:lnTo>
                  <a:lnTo>
                    <a:pt x="373" y="638"/>
                  </a:lnTo>
                  <a:lnTo>
                    <a:pt x="315" y="620"/>
                  </a:lnTo>
                  <a:lnTo>
                    <a:pt x="261" y="601"/>
                  </a:lnTo>
                  <a:lnTo>
                    <a:pt x="212" y="579"/>
                  </a:lnTo>
                  <a:lnTo>
                    <a:pt x="167" y="554"/>
                  </a:lnTo>
                  <a:lnTo>
                    <a:pt x="126" y="528"/>
                  </a:lnTo>
                  <a:lnTo>
                    <a:pt x="91" y="501"/>
                  </a:lnTo>
                  <a:lnTo>
                    <a:pt x="61" y="473"/>
                  </a:lnTo>
                  <a:lnTo>
                    <a:pt x="37" y="441"/>
                  </a:lnTo>
                  <a:lnTo>
                    <a:pt x="18" y="410"/>
                  </a:lnTo>
                  <a:lnTo>
                    <a:pt x="7" y="379"/>
                  </a:lnTo>
                  <a:lnTo>
                    <a:pt x="0" y="347"/>
                  </a:lnTo>
                  <a:lnTo>
                    <a:pt x="1" y="313"/>
                  </a:lnTo>
                  <a:lnTo>
                    <a:pt x="8" y="282"/>
                  </a:lnTo>
                  <a:lnTo>
                    <a:pt x="22" y="251"/>
                  </a:lnTo>
                  <a:lnTo>
                    <a:pt x="40" y="221"/>
                  </a:lnTo>
                  <a:lnTo>
                    <a:pt x="64" y="194"/>
                  </a:lnTo>
                  <a:lnTo>
                    <a:pt x="94" y="166"/>
                  </a:lnTo>
                  <a:lnTo>
                    <a:pt x="128" y="141"/>
                  </a:lnTo>
                  <a:lnTo>
                    <a:pt x="167" y="116"/>
                  </a:lnTo>
                  <a:lnTo>
                    <a:pt x="209" y="94"/>
                  </a:lnTo>
                  <a:lnTo>
                    <a:pt x="257" y="74"/>
                  </a:lnTo>
                  <a:lnTo>
                    <a:pt x="307" y="56"/>
                  </a:lnTo>
                  <a:lnTo>
                    <a:pt x="361" y="40"/>
                  </a:lnTo>
                  <a:lnTo>
                    <a:pt x="419" y="26"/>
                  </a:lnTo>
                  <a:lnTo>
                    <a:pt x="479" y="16"/>
                  </a:lnTo>
                  <a:lnTo>
                    <a:pt x="542" y="8"/>
                  </a:lnTo>
                  <a:lnTo>
                    <a:pt x="607" y="2"/>
                  </a:lnTo>
                  <a:lnTo>
                    <a:pt x="674" y="0"/>
                  </a:lnTo>
                  <a:lnTo>
                    <a:pt x="746" y="1"/>
                  </a:lnTo>
                  <a:lnTo>
                    <a:pt x="819" y="4"/>
                  </a:lnTo>
                  <a:lnTo>
                    <a:pt x="888" y="13"/>
                  </a:lnTo>
                  <a:lnTo>
                    <a:pt x="956" y="23"/>
                  </a:lnTo>
                  <a:lnTo>
                    <a:pt x="1020" y="37"/>
                  </a:lnTo>
                  <a:lnTo>
                    <a:pt x="1081" y="54"/>
                  </a:lnTo>
                  <a:lnTo>
                    <a:pt x="1139" y="74"/>
                  </a:lnTo>
                  <a:lnTo>
                    <a:pt x="1193" y="96"/>
                  </a:lnTo>
                  <a:lnTo>
                    <a:pt x="1242" y="120"/>
                  </a:lnTo>
                  <a:lnTo>
                    <a:pt x="1285" y="146"/>
                  </a:lnTo>
                  <a:lnTo>
                    <a:pt x="1325" y="175"/>
                  </a:lnTo>
                  <a:lnTo>
                    <a:pt x="1357" y="206"/>
                  </a:lnTo>
                  <a:lnTo>
                    <a:pt x="1383" y="239"/>
                  </a:lnTo>
                  <a:lnTo>
                    <a:pt x="1404" y="272"/>
                  </a:lnTo>
                  <a:lnTo>
                    <a:pt x="1417" y="308"/>
                  </a:lnTo>
                  <a:lnTo>
                    <a:pt x="1421" y="345"/>
                  </a:lnTo>
                  <a:close/>
                </a:path>
              </a:pathLst>
            </a:custGeom>
            <a:solidFill>
              <a:srgbClr val="C6B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72"/>
            <p:cNvSpPr>
              <a:spLocks/>
            </p:cNvSpPr>
            <p:nvPr/>
          </p:nvSpPr>
          <p:spPr bwMode="auto">
            <a:xfrm>
              <a:off x="734" y="1216"/>
              <a:ext cx="685" cy="316"/>
            </a:xfrm>
            <a:custGeom>
              <a:avLst/>
              <a:gdLst>
                <a:gd name="T0" fmla="*/ 1368 w 1370"/>
                <a:gd name="T1" fmla="*/ 339 h 632"/>
                <a:gd name="T2" fmla="*/ 1361 w 1370"/>
                <a:gd name="T3" fmla="*/ 374 h 632"/>
                <a:gd name="T4" fmla="*/ 1347 w 1370"/>
                <a:gd name="T5" fmla="*/ 407 h 632"/>
                <a:gd name="T6" fmla="*/ 1325 w 1370"/>
                <a:gd name="T7" fmla="*/ 438 h 632"/>
                <a:gd name="T8" fmla="*/ 1296 w 1370"/>
                <a:gd name="T9" fmla="*/ 468 h 632"/>
                <a:gd name="T10" fmla="*/ 1260 w 1370"/>
                <a:gd name="T11" fmla="*/ 496 h 632"/>
                <a:gd name="T12" fmla="*/ 1219 w 1370"/>
                <a:gd name="T13" fmla="*/ 521 h 632"/>
                <a:gd name="T14" fmla="*/ 1173 w 1370"/>
                <a:gd name="T15" fmla="*/ 544 h 632"/>
                <a:gd name="T16" fmla="*/ 1121 w 1370"/>
                <a:gd name="T17" fmla="*/ 566 h 632"/>
                <a:gd name="T18" fmla="*/ 1064 w 1370"/>
                <a:gd name="T19" fmla="*/ 585 h 632"/>
                <a:gd name="T20" fmla="*/ 1004 w 1370"/>
                <a:gd name="T21" fmla="*/ 600 h 632"/>
                <a:gd name="T22" fmla="*/ 940 w 1370"/>
                <a:gd name="T23" fmla="*/ 612 h 632"/>
                <a:gd name="T24" fmla="*/ 873 w 1370"/>
                <a:gd name="T25" fmla="*/ 623 h 632"/>
                <a:gd name="T26" fmla="*/ 803 w 1370"/>
                <a:gd name="T27" fmla="*/ 628 h 632"/>
                <a:gd name="T28" fmla="*/ 730 w 1370"/>
                <a:gd name="T29" fmla="*/ 632 h 632"/>
                <a:gd name="T30" fmla="*/ 655 w 1370"/>
                <a:gd name="T31" fmla="*/ 631 h 632"/>
                <a:gd name="T32" fmla="*/ 549 w 1370"/>
                <a:gd name="T33" fmla="*/ 624 h 632"/>
                <a:gd name="T34" fmla="*/ 420 w 1370"/>
                <a:gd name="T35" fmla="*/ 604 h 632"/>
                <a:gd name="T36" fmla="*/ 305 w 1370"/>
                <a:gd name="T37" fmla="*/ 574 h 632"/>
                <a:gd name="T38" fmla="*/ 205 w 1370"/>
                <a:gd name="T39" fmla="*/ 535 h 632"/>
                <a:gd name="T40" fmla="*/ 123 w 1370"/>
                <a:gd name="T41" fmla="*/ 489 h 632"/>
                <a:gd name="T42" fmla="*/ 60 w 1370"/>
                <a:gd name="T43" fmla="*/ 437 h 632"/>
                <a:gd name="T44" fmla="*/ 17 w 1370"/>
                <a:gd name="T45" fmla="*/ 379 h 632"/>
                <a:gd name="T46" fmla="*/ 0 w 1370"/>
                <a:gd name="T47" fmla="*/ 321 h 632"/>
                <a:gd name="T48" fmla="*/ 7 w 1370"/>
                <a:gd name="T49" fmla="*/ 261 h 632"/>
                <a:gd name="T50" fmla="*/ 37 w 1370"/>
                <a:gd name="T51" fmla="*/ 204 h 632"/>
                <a:gd name="T52" fmla="*/ 88 w 1370"/>
                <a:gd name="T53" fmla="*/ 153 h 632"/>
                <a:gd name="T54" fmla="*/ 159 w 1370"/>
                <a:gd name="T55" fmla="*/ 107 h 632"/>
                <a:gd name="T56" fmla="*/ 246 w 1370"/>
                <a:gd name="T57" fmla="*/ 68 h 632"/>
                <a:gd name="T58" fmla="*/ 348 w 1370"/>
                <a:gd name="T59" fmla="*/ 37 h 632"/>
                <a:gd name="T60" fmla="*/ 461 w 1370"/>
                <a:gd name="T61" fmla="*/ 15 h 632"/>
                <a:gd name="T62" fmla="*/ 584 w 1370"/>
                <a:gd name="T63" fmla="*/ 2 h 632"/>
                <a:gd name="T64" fmla="*/ 719 w 1370"/>
                <a:gd name="T65" fmla="*/ 1 h 632"/>
                <a:gd name="T66" fmla="*/ 856 w 1370"/>
                <a:gd name="T67" fmla="*/ 13 h 632"/>
                <a:gd name="T68" fmla="*/ 982 w 1370"/>
                <a:gd name="T69" fmla="*/ 36 h 632"/>
                <a:gd name="T70" fmla="*/ 1098 w 1370"/>
                <a:gd name="T71" fmla="*/ 70 h 632"/>
                <a:gd name="T72" fmla="*/ 1197 w 1370"/>
                <a:gd name="T73" fmla="*/ 113 h 632"/>
                <a:gd name="T74" fmla="*/ 1276 w 1370"/>
                <a:gd name="T75" fmla="*/ 165 h 632"/>
                <a:gd name="T76" fmla="*/ 1334 w 1370"/>
                <a:gd name="T77" fmla="*/ 224 h 632"/>
                <a:gd name="T78" fmla="*/ 1365 w 1370"/>
                <a:gd name="T79" fmla="*/ 287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0" h="632">
                  <a:moveTo>
                    <a:pt x="1370" y="322"/>
                  </a:moveTo>
                  <a:lnTo>
                    <a:pt x="1368" y="339"/>
                  </a:lnTo>
                  <a:lnTo>
                    <a:pt x="1366" y="356"/>
                  </a:lnTo>
                  <a:lnTo>
                    <a:pt x="1361" y="374"/>
                  </a:lnTo>
                  <a:lnTo>
                    <a:pt x="1356" y="391"/>
                  </a:lnTo>
                  <a:lnTo>
                    <a:pt x="1347" y="407"/>
                  </a:lnTo>
                  <a:lnTo>
                    <a:pt x="1336" y="423"/>
                  </a:lnTo>
                  <a:lnTo>
                    <a:pt x="1325" y="438"/>
                  </a:lnTo>
                  <a:lnTo>
                    <a:pt x="1311" y="453"/>
                  </a:lnTo>
                  <a:lnTo>
                    <a:pt x="1296" y="468"/>
                  </a:lnTo>
                  <a:lnTo>
                    <a:pt x="1279" y="482"/>
                  </a:lnTo>
                  <a:lnTo>
                    <a:pt x="1260" y="496"/>
                  </a:lnTo>
                  <a:lnTo>
                    <a:pt x="1241" y="509"/>
                  </a:lnTo>
                  <a:lnTo>
                    <a:pt x="1219" y="521"/>
                  </a:lnTo>
                  <a:lnTo>
                    <a:pt x="1197" y="534"/>
                  </a:lnTo>
                  <a:lnTo>
                    <a:pt x="1173" y="544"/>
                  </a:lnTo>
                  <a:lnTo>
                    <a:pt x="1147" y="556"/>
                  </a:lnTo>
                  <a:lnTo>
                    <a:pt x="1121" y="566"/>
                  </a:lnTo>
                  <a:lnTo>
                    <a:pt x="1093" y="575"/>
                  </a:lnTo>
                  <a:lnTo>
                    <a:pt x="1064" y="585"/>
                  </a:lnTo>
                  <a:lnTo>
                    <a:pt x="1034" y="593"/>
                  </a:lnTo>
                  <a:lnTo>
                    <a:pt x="1004" y="600"/>
                  </a:lnTo>
                  <a:lnTo>
                    <a:pt x="972" y="607"/>
                  </a:lnTo>
                  <a:lnTo>
                    <a:pt x="940" y="612"/>
                  </a:lnTo>
                  <a:lnTo>
                    <a:pt x="906" y="618"/>
                  </a:lnTo>
                  <a:lnTo>
                    <a:pt x="873" y="623"/>
                  </a:lnTo>
                  <a:lnTo>
                    <a:pt x="837" y="626"/>
                  </a:lnTo>
                  <a:lnTo>
                    <a:pt x="803" y="628"/>
                  </a:lnTo>
                  <a:lnTo>
                    <a:pt x="766" y="631"/>
                  </a:lnTo>
                  <a:lnTo>
                    <a:pt x="730" y="632"/>
                  </a:lnTo>
                  <a:lnTo>
                    <a:pt x="692" y="632"/>
                  </a:lnTo>
                  <a:lnTo>
                    <a:pt x="655" y="631"/>
                  </a:lnTo>
                  <a:lnTo>
                    <a:pt x="617" y="630"/>
                  </a:lnTo>
                  <a:lnTo>
                    <a:pt x="549" y="624"/>
                  </a:lnTo>
                  <a:lnTo>
                    <a:pt x="484" y="616"/>
                  </a:lnTo>
                  <a:lnTo>
                    <a:pt x="420" y="604"/>
                  </a:lnTo>
                  <a:lnTo>
                    <a:pt x="361" y="590"/>
                  </a:lnTo>
                  <a:lnTo>
                    <a:pt x="305" y="574"/>
                  </a:lnTo>
                  <a:lnTo>
                    <a:pt x="253" y="556"/>
                  </a:lnTo>
                  <a:lnTo>
                    <a:pt x="205" y="535"/>
                  </a:lnTo>
                  <a:lnTo>
                    <a:pt x="162" y="513"/>
                  </a:lnTo>
                  <a:lnTo>
                    <a:pt x="123" y="489"/>
                  </a:lnTo>
                  <a:lnTo>
                    <a:pt x="88" y="464"/>
                  </a:lnTo>
                  <a:lnTo>
                    <a:pt x="60" y="437"/>
                  </a:lnTo>
                  <a:lnTo>
                    <a:pt x="35" y="408"/>
                  </a:lnTo>
                  <a:lnTo>
                    <a:pt x="17" y="379"/>
                  </a:lnTo>
                  <a:lnTo>
                    <a:pt x="5" y="351"/>
                  </a:lnTo>
                  <a:lnTo>
                    <a:pt x="0" y="321"/>
                  </a:lnTo>
                  <a:lnTo>
                    <a:pt x="0" y="289"/>
                  </a:lnTo>
                  <a:lnTo>
                    <a:pt x="7" y="261"/>
                  </a:lnTo>
                  <a:lnTo>
                    <a:pt x="19" y="232"/>
                  </a:lnTo>
                  <a:lnTo>
                    <a:pt x="37" y="204"/>
                  </a:lnTo>
                  <a:lnTo>
                    <a:pt x="61" y="178"/>
                  </a:lnTo>
                  <a:lnTo>
                    <a:pt x="88" y="153"/>
                  </a:lnTo>
                  <a:lnTo>
                    <a:pt x="122" y="129"/>
                  </a:lnTo>
                  <a:lnTo>
                    <a:pt x="159" y="107"/>
                  </a:lnTo>
                  <a:lnTo>
                    <a:pt x="200" y="86"/>
                  </a:lnTo>
                  <a:lnTo>
                    <a:pt x="246" y="68"/>
                  </a:lnTo>
                  <a:lnTo>
                    <a:pt x="295" y="52"/>
                  </a:lnTo>
                  <a:lnTo>
                    <a:pt x="348" y="37"/>
                  </a:lnTo>
                  <a:lnTo>
                    <a:pt x="403" y="24"/>
                  </a:lnTo>
                  <a:lnTo>
                    <a:pt x="461" y="15"/>
                  </a:lnTo>
                  <a:lnTo>
                    <a:pt x="522" y="7"/>
                  </a:lnTo>
                  <a:lnTo>
                    <a:pt x="584" y="2"/>
                  </a:lnTo>
                  <a:lnTo>
                    <a:pt x="648" y="0"/>
                  </a:lnTo>
                  <a:lnTo>
                    <a:pt x="719" y="1"/>
                  </a:lnTo>
                  <a:lnTo>
                    <a:pt x="788" y="6"/>
                  </a:lnTo>
                  <a:lnTo>
                    <a:pt x="856" y="13"/>
                  </a:lnTo>
                  <a:lnTo>
                    <a:pt x="920" y="23"/>
                  </a:lnTo>
                  <a:lnTo>
                    <a:pt x="982" y="36"/>
                  </a:lnTo>
                  <a:lnTo>
                    <a:pt x="1042" y="52"/>
                  </a:lnTo>
                  <a:lnTo>
                    <a:pt x="1098" y="70"/>
                  </a:lnTo>
                  <a:lnTo>
                    <a:pt x="1150" y="90"/>
                  </a:lnTo>
                  <a:lnTo>
                    <a:pt x="1197" y="113"/>
                  </a:lnTo>
                  <a:lnTo>
                    <a:pt x="1239" y="138"/>
                  </a:lnTo>
                  <a:lnTo>
                    <a:pt x="1276" y="165"/>
                  </a:lnTo>
                  <a:lnTo>
                    <a:pt x="1307" y="193"/>
                  </a:lnTo>
                  <a:lnTo>
                    <a:pt x="1334" y="224"/>
                  </a:lnTo>
                  <a:lnTo>
                    <a:pt x="1352" y="255"/>
                  </a:lnTo>
                  <a:lnTo>
                    <a:pt x="1365" y="287"/>
                  </a:lnTo>
                  <a:lnTo>
                    <a:pt x="1370" y="322"/>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73"/>
            <p:cNvSpPr>
              <a:spLocks/>
            </p:cNvSpPr>
            <p:nvPr/>
          </p:nvSpPr>
          <p:spPr bwMode="auto">
            <a:xfrm>
              <a:off x="735" y="1209"/>
              <a:ext cx="684" cy="315"/>
            </a:xfrm>
            <a:custGeom>
              <a:avLst/>
              <a:gdLst>
                <a:gd name="T0" fmla="*/ 1367 w 1367"/>
                <a:gd name="T1" fmla="*/ 337 h 630"/>
                <a:gd name="T2" fmla="*/ 1359 w 1367"/>
                <a:gd name="T3" fmla="*/ 371 h 630"/>
                <a:gd name="T4" fmla="*/ 1346 w 1367"/>
                <a:gd name="T5" fmla="*/ 405 h 630"/>
                <a:gd name="T6" fmla="*/ 1324 w 1367"/>
                <a:gd name="T7" fmla="*/ 436 h 630"/>
                <a:gd name="T8" fmla="*/ 1295 w 1367"/>
                <a:gd name="T9" fmla="*/ 466 h 630"/>
                <a:gd name="T10" fmla="*/ 1259 w 1367"/>
                <a:gd name="T11" fmla="*/ 494 h 630"/>
                <a:gd name="T12" fmla="*/ 1218 w 1367"/>
                <a:gd name="T13" fmla="*/ 519 h 630"/>
                <a:gd name="T14" fmla="*/ 1172 w 1367"/>
                <a:gd name="T15" fmla="*/ 542 h 630"/>
                <a:gd name="T16" fmla="*/ 1120 w 1367"/>
                <a:gd name="T17" fmla="*/ 564 h 630"/>
                <a:gd name="T18" fmla="*/ 1063 w 1367"/>
                <a:gd name="T19" fmla="*/ 582 h 630"/>
                <a:gd name="T20" fmla="*/ 1003 w 1367"/>
                <a:gd name="T21" fmla="*/ 597 h 630"/>
                <a:gd name="T22" fmla="*/ 939 w 1367"/>
                <a:gd name="T23" fmla="*/ 610 h 630"/>
                <a:gd name="T24" fmla="*/ 871 w 1367"/>
                <a:gd name="T25" fmla="*/ 621 h 630"/>
                <a:gd name="T26" fmla="*/ 802 w 1367"/>
                <a:gd name="T27" fmla="*/ 626 h 630"/>
                <a:gd name="T28" fmla="*/ 729 w 1367"/>
                <a:gd name="T29" fmla="*/ 630 h 630"/>
                <a:gd name="T30" fmla="*/ 654 w 1367"/>
                <a:gd name="T31" fmla="*/ 629 h 630"/>
                <a:gd name="T32" fmla="*/ 548 w 1367"/>
                <a:gd name="T33" fmla="*/ 622 h 630"/>
                <a:gd name="T34" fmla="*/ 420 w 1367"/>
                <a:gd name="T35" fmla="*/ 602 h 630"/>
                <a:gd name="T36" fmla="*/ 305 w 1367"/>
                <a:gd name="T37" fmla="*/ 573 h 630"/>
                <a:gd name="T38" fmla="*/ 205 w 1367"/>
                <a:gd name="T39" fmla="*/ 534 h 630"/>
                <a:gd name="T40" fmla="*/ 123 w 1367"/>
                <a:gd name="T41" fmla="*/ 489 h 630"/>
                <a:gd name="T42" fmla="*/ 60 w 1367"/>
                <a:gd name="T43" fmla="*/ 437 h 630"/>
                <a:gd name="T44" fmla="*/ 17 w 1367"/>
                <a:gd name="T45" fmla="*/ 381 h 630"/>
                <a:gd name="T46" fmla="*/ 0 w 1367"/>
                <a:gd name="T47" fmla="*/ 321 h 630"/>
                <a:gd name="T48" fmla="*/ 7 w 1367"/>
                <a:gd name="T49" fmla="*/ 261 h 630"/>
                <a:gd name="T50" fmla="*/ 37 w 1367"/>
                <a:gd name="T51" fmla="*/ 205 h 630"/>
                <a:gd name="T52" fmla="*/ 89 w 1367"/>
                <a:gd name="T53" fmla="*/ 153 h 630"/>
                <a:gd name="T54" fmla="*/ 159 w 1367"/>
                <a:gd name="T55" fmla="*/ 107 h 630"/>
                <a:gd name="T56" fmla="*/ 246 w 1367"/>
                <a:gd name="T57" fmla="*/ 69 h 630"/>
                <a:gd name="T58" fmla="*/ 348 w 1367"/>
                <a:gd name="T59" fmla="*/ 37 h 630"/>
                <a:gd name="T60" fmla="*/ 461 w 1367"/>
                <a:gd name="T61" fmla="*/ 15 h 630"/>
                <a:gd name="T62" fmla="*/ 584 w 1367"/>
                <a:gd name="T63" fmla="*/ 2 h 630"/>
                <a:gd name="T64" fmla="*/ 719 w 1367"/>
                <a:gd name="T65" fmla="*/ 1 h 630"/>
                <a:gd name="T66" fmla="*/ 855 w 1367"/>
                <a:gd name="T67" fmla="*/ 13 h 630"/>
                <a:gd name="T68" fmla="*/ 983 w 1367"/>
                <a:gd name="T69" fmla="*/ 36 h 630"/>
                <a:gd name="T70" fmla="*/ 1097 w 1367"/>
                <a:gd name="T71" fmla="*/ 69 h 630"/>
                <a:gd name="T72" fmla="*/ 1195 w 1367"/>
                <a:gd name="T73" fmla="*/ 112 h 630"/>
                <a:gd name="T74" fmla="*/ 1274 w 1367"/>
                <a:gd name="T75" fmla="*/ 164 h 630"/>
                <a:gd name="T76" fmla="*/ 1332 w 1367"/>
                <a:gd name="T77" fmla="*/ 222 h 630"/>
                <a:gd name="T78" fmla="*/ 1363 w 1367"/>
                <a:gd name="T79" fmla="*/ 286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67" h="630">
                  <a:moveTo>
                    <a:pt x="1367" y="320"/>
                  </a:moveTo>
                  <a:lnTo>
                    <a:pt x="1367" y="337"/>
                  </a:lnTo>
                  <a:lnTo>
                    <a:pt x="1364" y="354"/>
                  </a:lnTo>
                  <a:lnTo>
                    <a:pt x="1359" y="371"/>
                  </a:lnTo>
                  <a:lnTo>
                    <a:pt x="1354" y="389"/>
                  </a:lnTo>
                  <a:lnTo>
                    <a:pt x="1346" y="405"/>
                  </a:lnTo>
                  <a:lnTo>
                    <a:pt x="1335" y="421"/>
                  </a:lnTo>
                  <a:lnTo>
                    <a:pt x="1324" y="436"/>
                  </a:lnTo>
                  <a:lnTo>
                    <a:pt x="1310" y="451"/>
                  </a:lnTo>
                  <a:lnTo>
                    <a:pt x="1295" y="466"/>
                  </a:lnTo>
                  <a:lnTo>
                    <a:pt x="1278" y="480"/>
                  </a:lnTo>
                  <a:lnTo>
                    <a:pt x="1259" y="494"/>
                  </a:lnTo>
                  <a:lnTo>
                    <a:pt x="1240" y="506"/>
                  </a:lnTo>
                  <a:lnTo>
                    <a:pt x="1218" y="519"/>
                  </a:lnTo>
                  <a:lnTo>
                    <a:pt x="1196" y="532"/>
                  </a:lnTo>
                  <a:lnTo>
                    <a:pt x="1172" y="542"/>
                  </a:lnTo>
                  <a:lnTo>
                    <a:pt x="1146" y="554"/>
                  </a:lnTo>
                  <a:lnTo>
                    <a:pt x="1120" y="564"/>
                  </a:lnTo>
                  <a:lnTo>
                    <a:pt x="1092" y="573"/>
                  </a:lnTo>
                  <a:lnTo>
                    <a:pt x="1063" y="582"/>
                  </a:lnTo>
                  <a:lnTo>
                    <a:pt x="1033" y="591"/>
                  </a:lnTo>
                  <a:lnTo>
                    <a:pt x="1003" y="597"/>
                  </a:lnTo>
                  <a:lnTo>
                    <a:pt x="971" y="604"/>
                  </a:lnTo>
                  <a:lnTo>
                    <a:pt x="939" y="610"/>
                  </a:lnTo>
                  <a:lnTo>
                    <a:pt x="905" y="616"/>
                  </a:lnTo>
                  <a:lnTo>
                    <a:pt x="871" y="621"/>
                  </a:lnTo>
                  <a:lnTo>
                    <a:pt x="836" y="624"/>
                  </a:lnTo>
                  <a:lnTo>
                    <a:pt x="802" y="626"/>
                  </a:lnTo>
                  <a:lnTo>
                    <a:pt x="765" y="629"/>
                  </a:lnTo>
                  <a:lnTo>
                    <a:pt x="729" y="630"/>
                  </a:lnTo>
                  <a:lnTo>
                    <a:pt x="691" y="630"/>
                  </a:lnTo>
                  <a:lnTo>
                    <a:pt x="654" y="629"/>
                  </a:lnTo>
                  <a:lnTo>
                    <a:pt x="616" y="627"/>
                  </a:lnTo>
                  <a:lnTo>
                    <a:pt x="548" y="622"/>
                  </a:lnTo>
                  <a:lnTo>
                    <a:pt x="483" y="614"/>
                  </a:lnTo>
                  <a:lnTo>
                    <a:pt x="420" y="602"/>
                  </a:lnTo>
                  <a:lnTo>
                    <a:pt x="360" y="589"/>
                  </a:lnTo>
                  <a:lnTo>
                    <a:pt x="305" y="573"/>
                  </a:lnTo>
                  <a:lnTo>
                    <a:pt x="253" y="555"/>
                  </a:lnTo>
                  <a:lnTo>
                    <a:pt x="205" y="534"/>
                  </a:lnTo>
                  <a:lnTo>
                    <a:pt x="161" y="512"/>
                  </a:lnTo>
                  <a:lnTo>
                    <a:pt x="123" y="489"/>
                  </a:lnTo>
                  <a:lnTo>
                    <a:pt x="89" y="464"/>
                  </a:lnTo>
                  <a:lnTo>
                    <a:pt x="60" y="437"/>
                  </a:lnTo>
                  <a:lnTo>
                    <a:pt x="36" y="409"/>
                  </a:lnTo>
                  <a:lnTo>
                    <a:pt x="17" y="381"/>
                  </a:lnTo>
                  <a:lnTo>
                    <a:pt x="6" y="351"/>
                  </a:lnTo>
                  <a:lnTo>
                    <a:pt x="0" y="321"/>
                  </a:lnTo>
                  <a:lnTo>
                    <a:pt x="0" y="291"/>
                  </a:lnTo>
                  <a:lnTo>
                    <a:pt x="7" y="261"/>
                  </a:lnTo>
                  <a:lnTo>
                    <a:pt x="19" y="233"/>
                  </a:lnTo>
                  <a:lnTo>
                    <a:pt x="37" y="205"/>
                  </a:lnTo>
                  <a:lnTo>
                    <a:pt x="61" y="179"/>
                  </a:lnTo>
                  <a:lnTo>
                    <a:pt x="89" y="153"/>
                  </a:lnTo>
                  <a:lnTo>
                    <a:pt x="122" y="130"/>
                  </a:lnTo>
                  <a:lnTo>
                    <a:pt x="159" y="107"/>
                  </a:lnTo>
                  <a:lnTo>
                    <a:pt x="200" y="88"/>
                  </a:lnTo>
                  <a:lnTo>
                    <a:pt x="246" y="69"/>
                  </a:lnTo>
                  <a:lnTo>
                    <a:pt x="295" y="52"/>
                  </a:lnTo>
                  <a:lnTo>
                    <a:pt x="348" y="37"/>
                  </a:lnTo>
                  <a:lnTo>
                    <a:pt x="403" y="25"/>
                  </a:lnTo>
                  <a:lnTo>
                    <a:pt x="461" y="15"/>
                  </a:lnTo>
                  <a:lnTo>
                    <a:pt x="522" y="7"/>
                  </a:lnTo>
                  <a:lnTo>
                    <a:pt x="584" y="2"/>
                  </a:lnTo>
                  <a:lnTo>
                    <a:pt x="648" y="0"/>
                  </a:lnTo>
                  <a:lnTo>
                    <a:pt x="719" y="1"/>
                  </a:lnTo>
                  <a:lnTo>
                    <a:pt x="788" y="6"/>
                  </a:lnTo>
                  <a:lnTo>
                    <a:pt x="855" y="13"/>
                  </a:lnTo>
                  <a:lnTo>
                    <a:pt x="920" y="23"/>
                  </a:lnTo>
                  <a:lnTo>
                    <a:pt x="983" y="36"/>
                  </a:lnTo>
                  <a:lnTo>
                    <a:pt x="1041" y="51"/>
                  </a:lnTo>
                  <a:lnTo>
                    <a:pt x="1097" y="69"/>
                  </a:lnTo>
                  <a:lnTo>
                    <a:pt x="1149" y="90"/>
                  </a:lnTo>
                  <a:lnTo>
                    <a:pt x="1195" y="112"/>
                  </a:lnTo>
                  <a:lnTo>
                    <a:pt x="1237" y="137"/>
                  </a:lnTo>
                  <a:lnTo>
                    <a:pt x="1274" y="164"/>
                  </a:lnTo>
                  <a:lnTo>
                    <a:pt x="1306" y="192"/>
                  </a:lnTo>
                  <a:lnTo>
                    <a:pt x="1332" y="222"/>
                  </a:lnTo>
                  <a:lnTo>
                    <a:pt x="1350" y="253"/>
                  </a:lnTo>
                  <a:lnTo>
                    <a:pt x="1363" y="286"/>
                  </a:lnTo>
                  <a:lnTo>
                    <a:pt x="1367" y="320"/>
                  </a:lnTo>
                  <a:close/>
                </a:path>
              </a:pathLst>
            </a:custGeom>
            <a:solidFill>
              <a:srgbClr val="D6CCA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74"/>
            <p:cNvSpPr>
              <a:spLocks/>
            </p:cNvSpPr>
            <p:nvPr/>
          </p:nvSpPr>
          <p:spPr bwMode="auto">
            <a:xfrm>
              <a:off x="923" y="1286"/>
              <a:ext cx="266" cy="122"/>
            </a:xfrm>
            <a:custGeom>
              <a:avLst/>
              <a:gdLst>
                <a:gd name="T0" fmla="*/ 530 w 532"/>
                <a:gd name="T1" fmla="*/ 139 h 245"/>
                <a:gd name="T2" fmla="*/ 518 w 532"/>
                <a:gd name="T3" fmla="*/ 163 h 245"/>
                <a:gd name="T4" fmla="*/ 496 w 532"/>
                <a:gd name="T5" fmla="*/ 186 h 245"/>
                <a:gd name="T6" fmla="*/ 466 w 532"/>
                <a:gd name="T7" fmla="*/ 206 h 245"/>
                <a:gd name="T8" fmla="*/ 427 w 532"/>
                <a:gd name="T9" fmla="*/ 221 h 245"/>
                <a:gd name="T10" fmla="*/ 383 w 532"/>
                <a:gd name="T11" fmla="*/ 233 h 245"/>
                <a:gd name="T12" fmla="*/ 333 w 532"/>
                <a:gd name="T13" fmla="*/ 242 h 245"/>
                <a:gd name="T14" fmla="*/ 278 w 532"/>
                <a:gd name="T15" fmla="*/ 245 h 245"/>
                <a:gd name="T16" fmla="*/ 224 w 532"/>
                <a:gd name="T17" fmla="*/ 244 h 245"/>
                <a:gd name="T18" fmla="*/ 174 w 532"/>
                <a:gd name="T19" fmla="*/ 237 h 245"/>
                <a:gd name="T20" fmla="*/ 127 w 532"/>
                <a:gd name="T21" fmla="*/ 227 h 245"/>
                <a:gd name="T22" fmla="*/ 87 w 532"/>
                <a:gd name="T23" fmla="*/ 213 h 245"/>
                <a:gd name="T24" fmla="*/ 53 w 532"/>
                <a:gd name="T25" fmla="*/ 195 h 245"/>
                <a:gd name="T26" fmla="*/ 26 w 532"/>
                <a:gd name="T27" fmla="*/ 175 h 245"/>
                <a:gd name="T28" fmla="*/ 9 w 532"/>
                <a:gd name="T29" fmla="*/ 153 h 245"/>
                <a:gd name="T30" fmla="*/ 0 w 532"/>
                <a:gd name="T31" fmla="*/ 130 h 245"/>
                <a:gd name="T32" fmla="*/ 2 w 532"/>
                <a:gd name="T33" fmla="*/ 104 h 245"/>
                <a:gd name="T34" fmla="*/ 13 w 532"/>
                <a:gd name="T35" fmla="*/ 82 h 245"/>
                <a:gd name="T36" fmla="*/ 35 w 532"/>
                <a:gd name="T37" fmla="*/ 60 h 245"/>
                <a:gd name="T38" fmla="*/ 63 w 532"/>
                <a:gd name="T39" fmla="*/ 42 h 245"/>
                <a:gd name="T40" fmla="*/ 99 w 532"/>
                <a:gd name="T41" fmla="*/ 27 h 245"/>
                <a:gd name="T42" fmla="*/ 140 w 532"/>
                <a:gd name="T43" fmla="*/ 14 h 245"/>
                <a:gd name="T44" fmla="*/ 187 w 532"/>
                <a:gd name="T45" fmla="*/ 5 h 245"/>
                <a:gd name="T46" fmla="*/ 237 w 532"/>
                <a:gd name="T47" fmla="*/ 2 h 245"/>
                <a:gd name="T48" fmla="*/ 291 w 532"/>
                <a:gd name="T49" fmla="*/ 2 h 245"/>
                <a:gd name="T50" fmla="*/ 343 w 532"/>
                <a:gd name="T51" fmla="*/ 6 h 245"/>
                <a:gd name="T52" fmla="*/ 391 w 532"/>
                <a:gd name="T53" fmla="*/ 17 h 245"/>
                <a:gd name="T54" fmla="*/ 434 w 532"/>
                <a:gd name="T55" fmla="*/ 29 h 245"/>
                <a:gd name="T56" fmla="*/ 471 w 532"/>
                <a:gd name="T57" fmla="*/ 47 h 245"/>
                <a:gd name="T58" fmla="*/ 500 w 532"/>
                <a:gd name="T59" fmla="*/ 66 h 245"/>
                <a:gd name="T60" fmla="*/ 520 w 532"/>
                <a:gd name="T61" fmla="*/ 89 h 245"/>
                <a:gd name="T62" fmla="*/ 531 w 532"/>
                <a:gd name="T63" fmla="*/ 1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2" h="245">
                  <a:moveTo>
                    <a:pt x="532" y="126"/>
                  </a:moveTo>
                  <a:lnTo>
                    <a:pt x="530" y="139"/>
                  </a:lnTo>
                  <a:lnTo>
                    <a:pt x="525" y="152"/>
                  </a:lnTo>
                  <a:lnTo>
                    <a:pt x="518" y="163"/>
                  </a:lnTo>
                  <a:lnTo>
                    <a:pt x="509" y="175"/>
                  </a:lnTo>
                  <a:lnTo>
                    <a:pt x="496" y="186"/>
                  </a:lnTo>
                  <a:lnTo>
                    <a:pt x="482" y="195"/>
                  </a:lnTo>
                  <a:lnTo>
                    <a:pt x="466" y="206"/>
                  </a:lnTo>
                  <a:lnTo>
                    <a:pt x="448" y="214"/>
                  </a:lnTo>
                  <a:lnTo>
                    <a:pt x="427" y="221"/>
                  </a:lnTo>
                  <a:lnTo>
                    <a:pt x="406" y="228"/>
                  </a:lnTo>
                  <a:lnTo>
                    <a:pt x="383" y="233"/>
                  </a:lnTo>
                  <a:lnTo>
                    <a:pt x="359" y="238"/>
                  </a:lnTo>
                  <a:lnTo>
                    <a:pt x="333" y="242"/>
                  </a:lnTo>
                  <a:lnTo>
                    <a:pt x="306" y="244"/>
                  </a:lnTo>
                  <a:lnTo>
                    <a:pt x="278" y="245"/>
                  </a:lnTo>
                  <a:lnTo>
                    <a:pt x="251" y="245"/>
                  </a:lnTo>
                  <a:lnTo>
                    <a:pt x="224" y="244"/>
                  </a:lnTo>
                  <a:lnTo>
                    <a:pt x="198" y="240"/>
                  </a:lnTo>
                  <a:lnTo>
                    <a:pt x="174" y="237"/>
                  </a:lnTo>
                  <a:lnTo>
                    <a:pt x="149" y="232"/>
                  </a:lnTo>
                  <a:lnTo>
                    <a:pt x="127" y="227"/>
                  </a:lnTo>
                  <a:lnTo>
                    <a:pt x="107" y="220"/>
                  </a:lnTo>
                  <a:lnTo>
                    <a:pt x="87" y="213"/>
                  </a:lnTo>
                  <a:lnTo>
                    <a:pt x="69" y="203"/>
                  </a:lnTo>
                  <a:lnTo>
                    <a:pt x="53" y="195"/>
                  </a:lnTo>
                  <a:lnTo>
                    <a:pt x="39" y="185"/>
                  </a:lnTo>
                  <a:lnTo>
                    <a:pt x="26" y="175"/>
                  </a:lnTo>
                  <a:lnTo>
                    <a:pt x="17" y="164"/>
                  </a:lnTo>
                  <a:lnTo>
                    <a:pt x="9" y="153"/>
                  </a:lnTo>
                  <a:lnTo>
                    <a:pt x="3" y="141"/>
                  </a:lnTo>
                  <a:lnTo>
                    <a:pt x="0" y="130"/>
                  </a:lnTo>
                  <a:lnTo>
                    <a:pt x="0" y="117"/>
                  </a:lnTo>
                  <a:lnTo>
                    <a:pt x="2" y="104"/>
                  </a:lnTo>
                  <a:lnTo>
                    <a:pt x="6" y="93"/>
                  </a:lnTo>
                  <a:lnTo>
                    <a:pt x="13" y="82"/>
                  </a:lnTo>
                  <a:lnTo>
                    <a:pt x="24" y="71"/>
                  </a:lnTo>
                  <a:lnTo>
                    <a:pt x="35" y="60"/>
                  </a:lnTo>
                  <a:lnTo>
                    <a:pt x="48" y="51"/>
                  </a:lnTo>
                  <a:lnTo>
                    <a:pt x="63" y="42"/>
                  </a:lnTo>
                  <a:lnTo>
                    <a:pt x="80" y="34"/>
                  </a:lnTo>
                  <a:lnTo>
                    <a:pt x="99" y="27"/>
                  </a:lnTo>
                  <a:lnTo>
                    <a:pt x="119" y="20"/>
                  </a:lnTo>
                  <a:lnTo>
                    <a:pt x="140" y="14"/>
                  </a:lnTo>
                  <a:lnTo>
                    <a:pt x="163" y="10"/>
                  </a:lnTo>
                  <a:lnTo>
                    <a:pt x="187" y="5"/>
                  </a:lnTo>
                  <a:lnTo>
                    <a:pt x="212" y="3"/>
                  </a:lnTo>
                  <a:lnTo>
                    <a:pt x="237" y="2"/>
                  </a:lnTo>
                  <a:lnTo>
                    <a:pt x="263" y="0"/>
                  </a:lnTo>
                  <a:lnTo>
                    <a:pt x="291" y="2"/>
                  </a:lnTo>
                  <a:lnTo>
                    <a:pt x="318" y="4"/>
                  </a:lnTo>
                  <a:lnTo>
                    <a:pt x="343" y="6"/>
                  </a:lnTo>
                  <a:lnTo>
                    <a:pt x="368" y="11"/>
                  </a:lnTo>
                  <a:lnTo>
                    <a:pt x="391" y="17"/>
                  </a:lnTo>
                  <a:lnTo>
                    <a:pt x="413" y="22"/>
                  </a:lnTo>
                  <a:lnTo>
                    <a:pt x="434" y="29"/>
                  </a:lnTo>
                  <a:lnTo>
                    <a:pt x="454" y="37"/>
                  </a:lnTo>
                  <a:lnTo>
                    <a:pt x="471" y="47"/>
                  </a:lnTo>
                  <a:lnTo>
                    <a:pt x="486" y="56"/>
                  </a:lnTo>
                  <a:lnTo>
                    <a:pt x="500" y="66"/>
                  </a:lnTo>
                  <a:lnTo>
                    <a:pt x="511" y="78"/>
                  </a:lnTo>
                  <a:lnTo>
                    <a:pt x="520" y="89"/>
                  </a:lnTo>
                  <a:lnTo>
                    <a:pt x="527" y="101"/>
                  </a:lnTo>
                  <a:lnTo>
                    <a:pt x="531" y="114"/>
                  </a:lnTo>
                  <a:lnTo>
                    <a:pt x="532" y="126"/>
                  </a:lnTo>
                  <a:close/>
                </a:path>
              </a:pathLst>
            </a:custGeom>
            <a:solidFill>
              <a:srgbClr val="C6B7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75"/>
            <p:cNvSpPr>
              <a:spLocks/>
            </p:cNvSpPr>
            <p:nvPr/>
          </p:nvSpPr>
          <p:spPr bwMode="auto">
            <a:xfrm>
              <a:off x="933" y="1294"/>
              <a:ext cx="245" cy="114"/>
            </a:xfrm>
            <a:custGeom>
              <a:avLst/>
              <a:gdLst>
                <a:gd name="T0" fmla="*/ 490 w 491"/>
                <a:gd name="T1" fmla="*/ 128 h 227"/>
                <a:gd name="T2" fmla="*/ 478 w 491"/>
                <a:gd name="T3" fmla="*/ 151 h 227"/>
                <a:gd name="T4" fmla="*/ 459 w 491"/>
                <a:gd name="T5" fmla="*/ 172 h 227"/>
                <a:gd name="T6" fmla="*/ 431 w 491"/>
                <a:gd name="T7" fmla="*/ 189 h 227"/>
                <a:gd name="T8" fmla="*/ 395 w 491"/>
                <a:gd name="T9" fmla="*/ 204 h 227"/>
                <a:gd name="T10" fmla="*/ 354 w 491"/>
                <a:gd name="T11" fmla="*/ 215 h 227"/>
                <a:gd name="T12" fmla="*/ 309 w 491"/>
                <a:gd name="T13" fmla="*/ 224 h 227"/>
                <a:gd name="T14" fmla="*/ 258 w 491"/>
                <a:gd name="T15" fmla="*/ 227 h 227"/>
                <a:gd name="T16" fmla="*/ 208 w 491"/>
                <a:gd name="T17" fmla="*/ 226 h 227"/>
                <a:gd name="T18" fmla="*/ 161 w 491"/>
                <a:gd name="T19" fmla="*/ 219 h 227"/>
                <a:gd name="T20" fmla="*/ 118 w 491"/>
                <a:gd name="T21" fmla="*/ 210 h 227"/>
                <a:gd name="T22" fmla="*/ 81 w 491"/>
                <a:gd name="T23" fmla="*/ 196 h 227"/>
                <a:gd name="T24" fmla="*/ 50 w 491"/>
                <a:gd name="T25" fmla="*/ 180 h 227"/>
                <a:gd name="T26" fmla="*/ 26 w 491"/>
                <a:gd name="T27" fmla="*/ 161 h 227"/>
                <a:gd name="T28" fmla="*/ 8 w 491"/>
                <a:gd name="T29" fmla="*/ 140 h 227"/>
                <a:gd name="T30" fmla="*/ 0 w 491"/>
                <a:gd name="T31" fmla="*/ 119 h 227"/>
                <a:gd name="T32" fmla="*/ 2 w 491"/>
                <a:gd name="T33" fmla="*/ 96 h 227"/>
                <a:gd name="T34" fmla="*/ 13 w 491"/>
                <a:gd name="T35" fmla="*/ 75 h 227"/>
                <a:gd name="T36" fmla="*/ 32 w 491"/>
                <a:gd name="T37" fmla="*/ 55 h 227"/>
                <a:gd name="T38" fmla="*/ 59 w 491"/>
                <a:gd name="T39" fmla="*/ 39 h 227"/>
                <a:gd name="T40" fmla="*/ 92 w 491"/>
                <a:gd name="T41" fmla="*/ 24 h 227"/>
                <a:gd name="T42" fmla="*/ 130 w 491"/>
                <a:gd name="T43" fmla="*/ 12 h 227"/>
                <a:gd name="T44" fmla="*/ 173 w 491"/>
                <a:gd name="T45" fmla="*/ 4 h 227"/>
                <a:gd name="T46" fmla="*/ 219 w 491"/>
                <a:gd name="T47" fmla="*/ 0 h 227"/>
                <a:gd name="T48" fmla="*/ 269 w 491"/>
                <a:gd name="T49" fmla="*/ 1 h 227"/>
                <a:gd name="T50" fmla="*/ 317 w 491"/>
                <a:gd name="T51" fmla="*/ 6 h 227"/>
                <a:gd name="T52" fmla="*/ 362 w 491"/>
                <a:gd name="T53" fmla="*/ 15 h 227"/>
                <a:gd name="T54" fmla="*/ 401 w 491"/>
                <a:gd name="T55" fmla="*/ 27 h 227"/>
                <a:gd name="T56" fmla="*/ 435 w 491"/>
                <a:gd name="T57" fmla="*/ 42 h 227"/>
                <a:gd name="T58" fmla="*/ 462 w 491"/>
                <a:gd name="T59" fmla="*/ 61 h 227"/>
                <a:gd name="T60" fmla="*/ 481 w 491"/>
                <a:gd name="T61" fmla="*/ 82 h 227"/>
                <a:gd name="T62" fmla="*/ 490 w 491"/>
                <a:gd name="T63" fmla="*/ 105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1" h="227">
                  <a:moveTo>
                    <a:pt x="491" y="116"/>
                  </a:moveTo>
                  <a:lnTo>
                    <a:pt x="490" y="128"/>
                  </a:lnTo>
                  <a:lnTo>
                    <a:pt x="485" y="139"/>
                  </a:lnTo>
                  <a:lnTo>
                    <a:pt x="478" y="151"/>
                  </a:lnTo>
                  <a:lnTo>
                    <a:pt x="470" y="161"/>
                  </a:lnTo>
                  <a:lnTo>
                    <a:pt x="459" y="172"/>
                  </a:lnTo>
                  <a:lnTo>
                    <a:pt x="446" y="181"/>
                  </a:lnTo>
                  <a:lnTo>
                    <a:pt x="431" y="189"/>
                  </a:lnTo>
                  <a:lnTo>
                    <a:pt x="414" y="197"/>
                  </a:lnTo>
                  <a:lnTo>
                    <a:pt x="395" y="204"/>
                  </a:lnTo>
                  <a:lnTo>
                    <a:pt x="376" y="211"/>
                  </a:lnTo>
                  <a:lnTo>
                    <a:pt x="354" y="215"/>
                  </a:lnTo>
                  <a:lnTo>
                    <a:pt x="332" y="220"/>
                  </a:lnTo>
                  <a:lnTo>
                    <a:pt x="309" y="224"/>
                  </a:lnTo>
                  <a:lnTo>
                    <a:pt x="284" y="226"/>
                  </a:lnTo>
                  <a:lnTo>
                    <a:pt x="258" y="227"/>
                  </a:lnTo>
                  <a:lnTo>
                    <a:pt x="233" y="227"/>
                  </a:lnTo>
                  <a:lnTo>
                    <a:pt x="208" y="226"/>
                  </a:lnTo>
                  <a:lnTo>
                    <a:pt x="185" y="224"/>
                  </a:lnTo>
                  <a:lnTo>
                    <a:pt x="161" y="219"/>
                  </a:lnTo>
                  <a:lnTo>
                    <a:pt x="140" y="215"/>
                  </a:lnTo>
                  <a:lnTo>
                    <a:pt x="118" y="210"/>
                  </a:lnTo>
                  <a:lnTo>
                    <a:pt x="99" y="203"/>
                  </a:lnTo>
                  <a:lnTo>
                    <a:pt x="81" y="196"/>
                  </a:lnTo>
                  <a:lnTo>
                    <a:pt x="65" y="188"/>
                  </a:lnTo>
                  <a:lnTo>
                    <a:pt x="50" y="180"/>
                  </a:lnTo>
                  <a:lnTo>
                    <a:pt x="36" y="170"/>
                  </a:lnTo>
                  <a:lnTo>
                    <a:pt x="26" y="161"/>
                  </a:lnTo>
                  <a:lnTo>
                    <a:pt x="15" y="151"/>
                  </a:lnTo>
                  <a:lnTo>
                    <a:pt x="8" y="140"/>
                  </a:lnTo>
                  <a:lnTo>
                    <a:pt x="4" y="130"/>
                  </a:lnTo>
                  <a:lnTo>
                    <a:pt x="0" y="119"/>
                  </a:lnTo>
                  <a:lnTo>
                    <a:pt x="0" y="107"/>
                  </a:lnTo>
                  <a:lnTo>
                    <a:pt x="2" y="96"/>
                  </a:lnTo>
                  <a:lnTo>
                    <a:pt x="7" y="85"/>
                  </a:lnTo>
                  <a:lnTo>
                    <a:pt x="13" y="75"/>
                  </a:lnTo>
                  <a:lnTo>
                    <a:pt x="22" y="66"/>
                  </a:lnTo>
                  <a:lnTo>
                    <a:pt x="32" y="55"/>
                  </a:lnTo>
                  <a:lnTo>
                    <a:pt x="45" y="47"/>
                  </a:lnTo>
                  <a:lnTo>
                    <a:pt x="59" y="39"/>
                  </a:lnTo>
                  <a:lnTo>
                    <a:pt x="75" y="31"/>
                  </a:lnTo>
                  <a:lnTo>
                    <a:pt x="92" y="24"/>
                  </a:lnTo>
                  <a:lnTo>
                    <a:pt x="111" y="18"/>
                  </a:lnTo>
                  <a:lnTo>
                    <a:pt x="130" y="12"/>
                  </a:lnTo>
                  <a:lnTo>
                    <a:pt x="151" y="8"/>
                  </a:lnTo>
                  <a:lnTo>
                    <a:pt x="173" y="4"/>
                  </a:lnTo>
                  <a:lnTo>
                    <a:pt x="196" y="2"/>
                  </a:lnTo>
                  <a:lnTo>
                    <a:pt x="219" y="0"/>
                  </a:lnTo>
                  <a:lnTo>
                    <a:pt x="243" y="0"/>
                  </a:lnTo>
                  <a:lnTo>
                    <a:pt x="269" y="1"/>
                  </a:lnTo>
                  <a:lnTo>
                    <a:pt x="293" y="2"/>
                  </a:lnTo>
                  <a:lnTo>
                    <a:pt x="317" y="6"/>
                  </a:lnTo>
                  <a:lnTo>
                    <a:pt x="340" y="9"/>
                  </a:lnTo>
                  <a:lnTo>
                    <a:pt x="362" y="15"/>
                  </a:lnTo>
                  <a:lnTo>
                    <a:pt x="383" y="21"/>
                  </a:lnTo>
                  <a:lnTo>
                    <a:pt x="401" y="27"/>
                  </a:lnTo>
                  <a:lnTo>
                    <a:pt x="420" y="34"/>
                  </a:lnTo>
                  <a:lnTo>
                    <a:pt x="435" y="42"/>
                  </a:lnTo>
                  <a:lnTo>
                    <a:pt x="449" y="52"/>
                  </a:lnTo>
                  <a:lnTo>
                    <a:pt x="462" y="61"/>
                  </a:lnTo>
                  <a:lnTo>
                    <a:pt x="473" y="71"/>
                  </a:lnTo>
                  <a:lnTo>
                    <a:pt x="481" y="82"/>
                  </a:lnTo>
                  <a:lnTo>
                    <a:pt x="486" y="93"/>
                  </a:lnTo>
                  <a:lnTo>
                    <a:pt x="490" y="105"/>
                  </a:lnTo>
                  <a:lnTo>
                    <a:pt x="491" y="116"/>
                  </a:lnTo>
                  <a:close/>
                </a:path>
              </a:pathLst>
            </a:custGeom>
            <a:solidFill>
              <a:srgbClr val="8E7F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76"/>
            <p:cNvSpPr>
              <a:spLocks/>
            </p:cNvSpPr>
            <p:nvPr/>
          </p:nvSpPr>
          <p:spPr bwMode="auto">
            <a:xfrm>
              <a:off x="941" y="1298"/>
              <a:ext cx="229" cy="106"/>
            </a:xfrm>
            <a:custGeom>
              <a:avLst/>
              <a:gdLst>
                <a:gd name="T0" fmla="*/ 458 w 459"/>
                <a:gd name="T1" fmla="*/ 120 h 211"/>
                <a:gd name="T2" fmla="*/ 447 w 459"/>
                <a:gd name="T3" fmla="*/ 141 h 211"/>
                <a:gd name="T4" fmla="*/ 429 w 459"/>
                <a:gd name="T5" fmla="*/ 160 h 211"/>
                <a:gd name="T6" fmla="*/ 402 w 459"/>
                <a:gd name="T7" fmla="*/ 177 h 211"/>
                <a:gd name="T8" fmla="*/ 370 w 459"/>
                <a:gd name="T9" fmla="*/ 191 h 211"/>
                <a:gd name="T10" fmla="*/ 331 w 459"/>
                <a:gd name="T11" fmla="*/ 202 h 211"/>
                <a:gd name="T12" fmla="*/ 288 w 459"/>
                <a:gd name="T13" fmla="*/ 209 h 211"/>
                <a:gd name="T14" fmla="*/ 242 w 459"/>
                <a:gd name="T15" fmla="*/ 211 h 211"/>
                <a:gd name="T16" fmla="*/ 195 w 459"/>
                <a:gd name="T17" fmla="*/ 210 h 211"/>
                <a:gd name="T18" fmla="*/ 151 w 459"/>
                <a:gd name="T19" fmla="*/ 204 h 211"/>
                <a:gd name="T20" fmla="*/ 111 w 459"/>
                <a:gd name="T21" fmla="*/ 195 h 211"/>
                <a:gd name="T22" fmla="*/ 76 w 459"/>
                <a:gd name="T23" fmla="*/ 183 h 211"/>
                <a:gd name="T24" fmla="*/ 46 w 459"/>
                <a:gd name="T25" fmla="*/ 167 h 211"/>
                <a:gd name="T26" fmla="*/ 23 w 459"/>
                <a:gd name="T27" fmla="*/ 150 h 211"/>
                <a:gd name="T28" fmla="*/ 8 w 459"/>
                <a:gd name="T29" fmla="*/ 131 h 211"/>
                <a:gd name="T30" fmla="*/ 0 w 459"/>
                <a:gd name="T31" fmla="*/ 111 h 211"/>
                <a:gd name="T32" fmla="*/ 2 w 459"/>
                <a:gd name="T33" fmla="*/ 90 h 211"/>
                <a:gd name="T34" fmla="*/ 12 w 459"/>
                <a:gd name="T35" fmla="*/ 69 h 211"/>
                <a:gd name="T36" fmla="*/ 30 w 459"/>
                <a:gd name="T37" fmla="*/ 51 h 211"/>
                <a:gd name="T38" fmla="*/ 54 w 459"/>
                <a:gd name="T39" fmla="*/ 36 h 211"/>
                <a:gd name="T40" fmla="*/ 85 w 459"/>
                <a:gd name="T41" fmla="*/ 22 h 211"/>
                <a:gd name="T42" fmla="*/ 121 w 459"/>
                <a:gd name="T43" fmla="*/ 11 h 211"/>
                <a:gd name="T44" fmla="*/ 161 w 459"/>
                <a:gd name="T45" fmla="*/ 3 h 211"/>
                <a:gd name="T46" fmla="*/ 205 w 459"/>
                <a:gd name="T47" fmla="*/ 0 h 211"/>
                <a:gd name="T48" fmla="*/ 252 w 459"/>
                <a:gd name="T49" fmla="*/ 0 h 211"/>
                <a:gd name="T50" fmla="*/ 297 w 459"/>
                <a:gd name="T51" fmla="*/ 4 h 211"/>
                <a:gd name="T52" fmla="*/ 339 w 459"/>
                <a:gd name="T53" fmla="*/ 13 h 211"/>
                <a:gd name="T54" fmla="*/ 376 w 459"/>
                <a:gd name="T55" fmla="*/ 24 h 211"/>
                <a:gd name="T56" fmla="*/ 407 w 459"/>
                <a:gd name="T57" fmla="*/ 39 h 211"/>
                <a:gd name="T58" fmla="*/ 432 w 459"/>
                <a:gd name="T59" fmla="*/ 56 h 211"/>
                <a:gd name="T60" fmla="*/ 449 w 459"/>
                <a:gd name="T61" fmla="*/ 76 h 211"/>
                <a:gd name="T62" fmla="*/ 458 w 459"/>
                <a:gd name="T63" fmla="*/ 97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9" h="211">
                  <a:moveTo>
                    <a:pt x="459" y="108"/>
                  </a:moveTo>
                  <a:lnTo>
                    <a:pt x="458" y="120"/>
                  </a:lnTo>
                  <a:lnTo>
                    <a:pt x="453" y="130"/>
                  </a:lnTo>
                  <a:lnTo>
                    <a:pt x="447" y="141"/>
                  </a:lnTo>
                  <a:lnTo>
                    <a:pt x="439" y="151"/>
                  </a:lnTo>
                  <a:lnTo>
                    <a:pt x="429" y="160"/>
                  </a:lnTo>
                  <a:lnTo>
                    <a:pt x="416" y="169"/>
                  </a:lnTo>
                  <a:lnTo>
                    <a:pt x="402" y="177"/>
                  </a:lnTo>
                  <a:lnTo>
                    <a:pt x="387" y="184"/>
                  </a:lnTo>
                  <a:lnTo>
                    <a:pt x="370" y="191"/>
                  </a:lnTo>
                  <a:lnTo>
                    <a:pt x="352" y="197"/>
                  </a:lnTo>
                  <a:lnTo>
                    <a:pt x="331" y="202"/>
                  </a:lnTo>
                  <a:lnTo>
                    <a:pt x="310" y="205"/>
                  </a:lnTo>
                  <a:lnTo>
                    <a:pt x="288" y="209"/>
                  </a:lnTo>
                  <a:lnTo>
                    <a:pt x="265" y="210"/>
                  </a:lnTo>
                  <a:lnTo>
                    <a:pt x="242" y="211"/>
                  </a:lnTo>
                  <a:lnTo>
                    <a:pt x="218" y="211"/>
                  </a:lnTo>
                  <a:lnTo>
                    <a:pt x="195" y="210"/>
                  </a:lnTo>
                  <a:lnTo>
                    <a:pt x="172" y="207"/>
                  </a:lnTo>
                  <a:lnTo>
                    <a:pt x="151" y="204"/>
                  </a:lnTo>
                  <a:lnTo>
                    <a:pt x="130" y="201"/>
                  </a:lnTo>
                  <a:lnTo>
                    <a:pt x="111" y="195"/>
                  </a:lnTo>
                  <a:lnTo>
                    <a:pt x="92" y="189"/>
                  </a:lnTo>
                  <a:lnTo>
                    <a:pt x="76" y="183"/>
                  </a:lnTo>
                  <a:lnTo>
                    <a:pt x="60" y="175"/>
                  </a:lnTo>
                  <a:lnTo>
                    <a:pt x="46" y="167"/>
                  </a:lnTo>
                  <a:lnTo>
                    <a:pt x="34" y="159"/>
                  </a:lnTo>
                  <a:lnTo>
                    <a:pt x="23" y="150"/>
                  </a:lnTo>
                  <a:lnTo>
                    <a:pt x="15" y="141"/>
                  </a:lnTo>
                  <a:lnTo>
                    <a:pt x="8" y="131"/>
                  </a:lnTo>
                  <a:lnTo>
                    <a:pt x="4" y="121"/>
                  </a:lnTo>
                  <a:lnTo>
                    <a:pt x="0" y="111"/>
                  </a:lnTo>
                  <a:lnTo>
                    <a:pt x="0" y="100"/>
                  </a:lnTo>
                  <a:lnTo>
                    <a:pt x="2" y="90"/>
                  </a:lnTo>
                  <a:lnTo>
                    <a:pt x="6" y="79"/>
                  </a:lnTo>
                  <a:lnTo>
                    <a:pt x="12" y="69"/>
                  </a:lnTo>
                  <a:lnTo>
                    <a:pt x="20" y="60"/>
                  </a:lnTo>
                  <a:lnTo>
                    <a:pt x="30" y="51"/>
                  </a:lnTo>
                  <a:lnTo>
                    <a:pt x="42" y="43"/>
                  </a:lnTo>
                  <a:lnTo>
                    <a:pt x="54" y="36"/>
                  </a:lnTo>
                  <a:lnTo>
                    <a:pt x="69" y="28"/>
                  </a:lnTo>
                  <a:lnTo>
                    <a:pt x="85" y="22"/>
                  </a:lnTo>
                  <a:lnTo>
                    <a:pt x="103" y="16"/>
                  </a:lnTo>
                  <a:lnTo>
                    <a:pt x="121" y="11"/>
                  </a:lnTo>
                  <a:lnTo>
                    <a:pt x="141" y="7"/>
                  </a:lnTo>
                  <a:lnTo>
                    <a:pt x="161" y="3"/>
                  </a:lnTo>
                  <a:lnTo>
                    <a:pt x="183" y="1"/>
                  </a:lnTo>
                  <a:lnTo>
                    <a:pt x="205" y="0"/>
                  </a:lnTo>
                  <a:lnTo>
                    <a:pt x="228" y="0"/>
                  </a:lnTo>
                  <a:lnTo>
                    <a:pt x="252" y="0"/>
                  </a:lnTo>
                  <a:lnTo>
                    <a:pt x="276" y="2"/>
                  </a:lnTo>
                  <a:lnTo>
                    <a:pt x="297" y="4"/>
                  </a:lnTo>
                  <a:lnTo>
                    <a:pt x="318" y="8"/>
                  </a:lnTo>
                  <a:lnTo>
                    <a:pt x="339" y="13"/>
                  </a:lnTo>
                  <a:lnTo>
                    <a:pt x="358" y="18"/>
                  </a:lnTo>
                  <a:lnTo>
                    <a:pt x="376" y="24"/>
                  </a:lnTo>
                  <a:lnTo>
                    <a:pt x="392" y="31"/>
                  </a:lnTo>
                  <a:lnTo>
                    <a:pt x="407" y="39"/>
                  </a:lnTo>
                  <a:lnTo>
                    <a:pt x="421" y="47"/>
                  </a:lnTo>
                  <a:lnTo>
                    <a:pt x="432" y="56"/>
                  </a:lnTo>
                  <a:lnTo>
                    <a:pt x="441" y="66"/>
                  </a:lnTo>
                  <a:lnTo>
                    <a:pt x="449" y="76"/>
                  </a:lnTo>
                  <a:lnTo>
                    <a:pt x="455" y="86"/>
                  </a:lnTo>
                  <a:lnTo>
                    <a:pt x="458" y="97"/>
                  </a:lnTo>
                  <a:lnTo>
                    <a:pt x="459" y="10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77"/>
            <p:cNvSpPr>
              <a:spLocks/>
            </p:cNvSpPr>
            <p:nvPr/>
          </p:nvSpPr>
          <p:spPr bwMode="auto">
            <a:xfrm>
              <a:off x="973" y="1313"/>
              <a:ext cx="162" cy="75"/>
            </a:xfrm>
            <a:custGeom>
              <a:avLst/>
              <a:gdLst>
                <a:gd name="T0" fmla="*/ 322 w 322"/>
                <a:gd name="T1" fmla="*/ 77 h 149"/>
                <a:gd name="T2" fmla="*/ 318 w 322"/>
                <a:gd name="T3" fmla="*/ 92 h 149"/>
                <a:gd name="T4" fmla="*/ 307 w 322"/>
                <a:gd name="T5" fmla="*/ 106 h 149"/>
                <a:gd name="T6" fmla="*/ 291 w 322"/>
                <a:gd name="T7" fmla="*/ 119 h 149"/>
                <a:gd name="T8" fmla="*/ 271 w 322"/>
                <a:gd name="T9" fmla="*/ 129 h 149"/>
                <a:gd name="T10" fmla="*/ 246 w 322"/>
                <a:gd name="T11" fmla="*/ 138 h 149"/>
                <a:gd name="T12" fmla="*/ 218 w 322"/>
                <a:gd name="T13" fmla="*/ 144 h 149"/>
                <a:gd name="T14" fmla="*/ 186 w 322"/>
                <a:gd name="T15" fmla="*/ 147 h 149"/>
                <a:gd name="T16" fmla="*/ 153 w 322"/>
                <a:gd name="T17" fmla="*/ 149 h 149"/>
                <a:gd name="T18" fmla="*/ 121 w 322"/>
                <a:gd name="T19" fmla="*/ 146 h 149"/>
                <a:gd name="T20" fmla="*/ 92 w 322"/>
                <a:gd name="T21" fmla="*/ 142 h 149"/>
                <a:gd name="T22" fmla="*/ 65 w 322"/>
                <a:gd name="T23" fmla="*/ 134 h 149"/>
                <a:gd name="T24" fmla="*/ 42 w 322"/>
                <a:gd name="T25" fmla="*/ 124 h 149"/>
                <a:gd name="T26" fmla="*/ 24 w 322"/>
                <a:gd name="T27" fmla="*/ 113 h 149"/>
                <a:gd name="T28" fmla="*/ 10 w 322"/>
                <a:gd name="T29" fmla="*/ 100 h 149"/>
                <a:gd name="T30" fmla="*/ 2 w 322"/>
                <a:gd name="T31" fmla="*/ 86 h 149"/>
                <a:gd name="T32" fmla="*/ 0 w 322"/>
                <a:gd name="T33" fmla="*/ 71 h 149"/>
                <a:gd name="T34" fmla="*/ 4 w 322"/>
                <a:gd name="T35" fmla="*/ 56 h 149"/>
                <a:gd name="T36" fmla="*/ 14 w 322"/>
                <a:gd name="T37" fmla="*/ 43 h 149"/>
                <a:gd name="T38" fmla="*/ 29 w 322"/>
                <a:gd name="T39" fmla="*/ 31 h 149"/>
                <a:gd name="T40" fmla="*/ 49 w 322"/>
                <a:gd name="T41" fmla="*/ 19 h 149"/>
                <a:gd name="T42" fmla="*/ 72 w 322"/>
                <a:gd name="T43" fmla="*/ 11 h 149"/>
                <a:gd name="T44" fmla="*/ 100 w 322"/>
                <a:gd name="T45" fmla="*/ 4 h 149"/>
                <a:gd name="T46" fmla="*/ 130 w 322"/>
                <a:gd name="T47" fmla="*/ 1 h 149"/>
                <a:gd name="T48" fmla="*/ 161 w 322"/>
                <a:gd name="T49" fmla="*/ 0 h 149"/>
                <a:gd name="T50" fmla="*/ 193 w 322"/>
                <a:gd name="T51" fmla="*/ 2 h 149"/>
                <a:gd name="T52" fmla="*/ 224 w 322"/>
                <a:gd name="T53" fmla="*/ 7 h 149"/>
                <a:gd name="T54" fmla="*/ 252 w 322"/>
                <a:gd name="T55" fmla="*/ 14 h 149"/>
                <a:gd name="T56" fmla="*/ 276 w 322"/>
                <a:gd name="T57" fmla="*/ 23 h 149"/>
                <a:gd name="T58" fmla="*/ 296 w 322"/>
                <a:gd name="T59" fmla="*/ 34 h 149"/>
                <a:gd name="T60" fmla="*/ 311 w 322"/>
                <a:gd name="T61" fmla="*/ 47 h 149"/>
                <a:gd name="T62" fmla="*/ 319 w 322"/>
                <a:gd name="T63" fmla="*/ 62 h 149"/>
                <a:gd name="T64" fmla="*/ 322 w 322"/>
                <a:gd name="T65" fmla="*/ 7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2" h="149">
                  <a:moveTo>
                    <a:pt x="322" y="77"/>
                  </a:moveTo>
                  <a:lnTo>
                    <a:pt x="318" y="92"/>
                  </a:lnTo>
                  <a:lnTo>
                    <a:pt x="307" y="106"/>
                  </a:lnTo>
                  <a:lnTo>
                    <a:pt x="291" y="119"/>
                  </a:lnTo>
                  <a:lnTo>
                    <a:pt x="271" y="129"/>
                  </a:lnTo>
                  <a:lnTo>
                    <a:pt x="246" y="138"/>
                  </a:lnTo>
                  <a:lnTo>
                    <a:pt x="218" y="144"/>
                  </a:lnTo>
                  <a:lnTo>
                    <a:pt x="186" y="147"/>
                  </a:lnTo>
                  <a:lnTo>
                    <a:pt x="153" y="149"/>
                  </a:lnTo>
                  <a:lnTo>
                    <a:pt x="121" y="146"/>
                  </a:lnTo>
                  <a:lnTo>
                    <a:pt x="92" y="142"/>
                  </a:lnTo>
                  <a:lnTo>
                    <a:pt x="65" y="134"/>
                  </a:lnTo>
                  <a:lnTo>
                    <a:pt x="42" y="124"/>
                  </a:lnTo>
                  <a:lnTo>
                    <a:pt x="24" y="113"/>
                  </a:lnTo>
                  <a:lnTo>
                    <a:pt x="10" y="100"/>
                  </a:lnTo>
                  <a:lnTo>
                    <a:pt x="2" y="86"/>
                  </a:lnTo>
                  <a:lnTo>
                    <a:pt x="0" y="71"/>
                  </a:lnTo>
                  <a:lnTo>
                    <a:pt x="4" y="56"/>
                  </a:lnTo>
                  <a:lnTo>
                    <a:pt x="14" y="43"/>
                  </a:lnTo>
                  <a:lnTo>
                    <a:pt x="29" y="31"/>
                  </a:lnTo>
                  <a:lnTo>
                    <a:pt x="49" y="19"/>
                  </a:lnTo>
                  <a:lnTo>
                    <a:pt x="72" y="11"/>
                  </a:lnTo>
                  <a:lnTo>
                    <a:pt x="100" y="4"/>
                  </a:lnTo>
                  <a:lnTo>
                    <a:pt x="130" y="1"/>
                  </a:lnTo>
                  <a:lnTo>
                    <a:pt x="161" y="0"/>
                  </a:lnTo>
                  <a:lnTo>
                    <a:pt x="193" y="2"/>
                  </a:lnTo>
                  <a:lnTo>
                    <a:pt x="224" y="7"/>
                  </a:lnTo>
                  <a:lnTo>
                    <a:pt x="252" y="14"/>
                  </a:lnTo>
                  <a:lnTo>
                    <a:pt x="276" y="23"/>
                  </a:lnTo>
                  <a:lnTo>
                    <a:pt x="296" y="34"/>
                  </a:lnTo>
                  <a:lnTo>
                    <a:pt x="311" y="47"/>
                  </a:lnTo>
                  <a:lnTo>
                    <a:pt x="319" y="62"/>
                  </a:lnTo>
                  <a:lnTo>
                    <a:pt x="322" y="77"/>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78"/>
            <p:cNvSpPr>
              <a:spLocks/>
            </p:cNvSpPr>
            <p:nvPr/>
          </p:nvSpPr>
          <p:spPr bwMode="auto">
            <a:xfrm>
              <a:off x="978" y="1312"/>
              <a:ext cx="152" cy="70"/>
            </a:xfrm>
            <a:custGeom>
              <a:avLst/>
              <a:gdLst>
                <a:gd name="T0" fmla="*/ 303 w 303"/>
                <a:gd name="T1" fmla="*/ 71 h 139"/>
                <a:gd name="T2" fmla="*/ 300 w 303"/>
                <a:gd name="T3" fmla="*/ 85 h 139"/>
                <a:gd name="T4" fmla="*/ 290 w 303"/>
                <a:gd name="T5" fmla="*/ 99 h 139"/>
                <a:gd name="T6" fmla="*/ 275 w 303"/>
                <a:gd name="T7" fmla="*/ 110 h 139"/>
                <a:gd name="T8" fmla="*/ 256 w 303"/>
                <a:gd name="T9" fmla="*/ 121 h 139"/>
                <a:gd name="T10" fmla="*/ 233 w 303"/>
                <a:gd name="T11" fmla="*/ 129 h 139"/>
                <a:gd name="T12" fmla="*/ 205 w 303"/>
                <a:gd name="T13" fmla="*/ 134 h 139"/>
                <a:gd name="T14" fmla="*/ 176 w 303"/>
                <a:gd name="T15" fmla="*/ 138 h 139"/>
                <a:gd name="T16" fmla="*/ 145 w 303"/>
                <a:gd name="T17" fmla="*/ 139 h 139"/>
                <a:gd name="T18" fmla="*/ 115 w 303"/>
                <a:gd name="T19" fmla="*/ 137 h 139"/>
                <a:gd name="T20" fmla="*/ 88 w 303"/>
                <a:gd name="T21" fmla="*/ 132 h 139"/>
                <a:gd name="T22" fmla="*/ 62 w 303"/>
                <a:gd name="T23" fmla="*/ 125 h 139"/>
                <a:gd name="T24" fmla="*/ 40 w 303"/>
                <a:gd name="T25" fmla="*/ 116 h 139"/>
                <a:gd name="T26" fmla="*/ 23 w 303"/>
                <a:gd name="T27" fmla="*/ 106 h 139"/>
                <a:gd name="T28" fmla="*/ 10 w 303"/>
                <a:gd name="T29" fmla="*/ 93 h 139"/>
                <a:gd name="T30" fmla="*/ 2 w 303"/>
                <a:gd name="T31" fmla="*/ 80 h 139"/>
                <a:gd name="T32" fmla="*/ 0 w 303"/>
                <a:gd name="T33" fmla="*/ 66 h 139"/>
                <a:gd name="T34" fmla="*/ 5 w 303"/>
                <a:gd name="T35" fmla="*/ 53 h 139"/>
                <a:gd name="T36" fmla="*/ 14 w 303"/>
                <a:gd name="T37" fmla="*/ 40 h 139"/>
                <a:gd name="T38" fmla="*/ 28 w 303"/>
                <a:gd name="T39" fmla="*/ 28 h 139"/>
                <a:gd name="T40" fmla="*/ 47 w 303"/>
                <a:gd name="T41" fmla="*/ 18 h 139"/>
                <a:gd name="T42" fmla="*/ 69 w 303"/>
                <a:gd name="T43" fmla="*/ 10 h 139"/>
                <a:gd name="T44" fmla="*/ 95 w 303"/>
                <a:gd name="T45" fmla="*/ 4 h 139"/>
                <a:gd name="T46" fmla="*/ 122 w 303"/>
                <a:gd name="T47" fmla="*/ 1 h 139"/>
                <a:gd name="T48" fmla="*/ 152 w 303"/>
                <a:gd name="T49" fmla="*/ 0 h 139"/>
                <a:gd name="T50" fmla="*/ 183 w 303"/>
                <a:gd name="T51" fmla="*/ 2 h 139"/>
                <a:gd name="T52" fmla="*/ 211 w 303"/>
                <a:gd name="T53" fmla="*/ 5 h 139"/>
                <a:gd name="T54" fmla="*/ 237 w 303"/>
                <a:gd name="T55" fmla="*/ 12 h 139"/>
                <a:gd name="T56" fmla="*/ 259 w 303"/>
                <a:gd name="T57" fmla="*/ 21 h 139"/>
                <a:gd name="T58" fmla="*/ 278 w 303"/>
                <a:gd name="T59" fmla="*/ 32 h 139"/>
                <a:gd name="T60" fmla="*/ 292 w 303"/>
                <a:gd name="T61" fmla="*/ 45 h 139"/>
                <a:gd name="T62" fmla="*/ 301 w 303"/>
                <a:gd name="T63" fmla="*/ 57 h 139"/>
                <a:gd name="T64" fmla="*/ 303 w 303"/>
                <a:gd name="T65" fmla="*/ 71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3" h="139">
                  <a:moveTo>
                    <a:pt x="303" y="71"/>
                  </a:moveTo>
                  <a:lnTo>
                    <a:pt x="300" y="85"/>
                  </a:lnTo>
                  <a:lnTo>
                    <a:pt x="290" y="99"/>
                  </a:lnTo>
                  <a:lnTo>
                    <a:pt x="275" y="110"/>
                  </a:lnTo>
                  <a:lnTo>
                    <a:pt x="256" y="121"/>
                  </a:lnTo>
                  <a:lnTo>
                    <a:pt x="233" y="129"/>
                  </a:lnTo>
                  <a:lnTo>
                    <a:pt x="205" y="134"/>
                  </a:lnTo>
                  <a:lnTo>
                    <a:pt x="176" y="138"/>
                  </a:lnTo>
                  <a:lnTo>
                    <a:pt x="145" y="139"/>
                  </a:lnTo>
                  <a:lnTo>
                    <a:pt x="115" y="137"/>
                  </a:lnTo>
                  <a:lnTo>
                    <a:pt x="88" y="132"/>
                  </a:lnTo>
                  <a:lnTo>
                    <a:pt x="62" y="125"/>
                  </a:lnTo>
                  <a:lnTo>
                    <a:pt x="40" y="116"/>
                  </a:lnTo>
                  <a:lnTo>
                    <a:pt x="23" y="106"/>
                  </a:lnTo>
                  <a:lnTo>
                    <a:pt x="10" y="93"/>
                  </a:lnTo>
                  <a:lnTo>
                    <a:pt x="2" y="80"/>
                  </a:lnTo>
                  <a:lnTo>
                    <a:pt x="0" y="66"/>
                  </a:lnTo>
                  <a:lnTo>
                    <a:pt x="5" y="53"/>
                  </a:lnTo>
                  <a:lnTo>
                    <a:pt x="14" y="40"/>
                  </a:lnTo>
                  <a:lnTo>
                    <a:pt x="28" y="28"/>
                  </a:lnTo>
                  <a:lnTo>
                    <a:pt x="47" y="18"/>
                  </a:lnTo>
                  <a:lnTo>
                    <a:pt x="69" y="10"/>
                  </a:lnTo>
                  <a:lnTo>
                    <a:pt x="95" y="4"/>
                  </a:lnTo>
                  <a:lnTo>
                    <a:pt x="122" y="1"/>
                  </a:lnTo>
                  <a:lnTo>
                    <a:pt x="152" y="0"/>
                  </a:lnTo>
                  <a:lnTo>
                    <a:pt x="183" y="2"/>
                  </a:lnTo>
                  <a:lnTo>
                    <a:pt x="211" y="5"/>
                  </a:lnTo>
                  <a:lnTo>
                    <a:pt x="237" y="12"/>
                  </a:lnTo>
                  <a:lnTo>
                    <a:pt x="259" y="21"/>
                  </a:lnTo>
                  <a:lnTo>
                    <a:pt x="278" y="32"/>
                  </a:lnTo>
                  <a:lnTo>
                    <a:pt x="292" y="45"/>
                  </a:lnTo>
                  <a:lnTo>
                    <a:pt x="301" y="57"/>
                  </a:lnTo>
                  <a:lnTo>
                    <a:pt x="303" y="71"/>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79"/>
            <p:cNvSpPr>
              <a:spLocks/>
            </p:cNvSpPr>
            <p:nvPr/>
          </p:nvSpPr>
          <p:spPr bwMode="auto">
            <a:xfrm>
              <a:off x="990" y="1325"/>
              <a:ext cx="127" cy="51"/>
            </a:xfrm>
            <a:custGeom>
              <a:avLst/>
              <a:gdLst>
                <a:gd name="T0" fmla="*/ 255 w 255"/>
                <a:gd name="T1" fmla="*/ 53 h 103"/>
                <a:gd name="T2" fmla="*/ 251 w 255"/>
                <a:gd name="T3" fmla="*/ 63 h 103"/>
                <a:gd name="T4" fmla="*/ 243 w 255"/>
                <a:gd name="T5" fmla="*/ 73 h 103"/>
                <a:gd name="T6" fmla="*/ 232 w 255"/>
                <a:gd name="T7" fmla="*/ 82 h 103"/>
                <a:gd name="T8" fmla="*/ 214 w 255"/>
                <a:gd name="T9" fmla="*/ 89 h 103"/>
                <a:gd name="T10" fmla="*/ 195 w 255"/>
                <a:gd name="T11" fmla="*/ 94 h 103"/>
                <a:gd name="T12" fmla="*/ 173 w 255"/>
                <a:gd name="T13" fmla="*/ 99 h 103"/>
                <a:gd name="T14" fmla="*/ 149 w 255"/>
                <a:gd name="T15" fmla="*/ 101 h 103"/>
                <a:gd name="T16" fmla="*/ 122 w 255"/>
                <a:gd name="T17" fmla="*/ 103 h 103"/>
                <a:gd name="T18" fmla="*/ 97 w 255"/>
                <a:gd name="T19" fmla="*/ 100 h 103"/>
                <a:gd name="T20" fmla="*/ 74 w 255"/>
                <a:gd name="T21" fmla="*/ 97 h 103"/>
                <a:gd name="T22" fmla="*/ 52 w 255"/>
                <a:gd name="T23" fmla="*/ 92 h 103"/>
                <a:gd name="T24" fmla="*/ 35 w 255"/>
                <a:gd name="T25" fmla="*/ 85 h 103"/>
                <a:gd name="T26" fmla="*/ 20 w 255"/>
                <a:gd name="T27" fmla="*/ 77 h 103"/>
                <a:gd name="T28" fmla="*/ 9 w 255"/>
                <a:gd name="T29" fmla="*/ 68 h 103"/>
                <a:gd name="T30" fmla="*/ 2 w 255"/>
                <a:gd name="T31" fmla="*/ 59 h 103"/>
                <a:gd name="T32" fmla="*/ 0 w 255"/>
                <a:gd name="T33" fmla="*/ 48 h 103"/>
                <a:gd name="T34" fmla="*/ 4 w 255"/>
                <a:gd name="T35" fmla="*/ 38 h 103"/>
                <a:gd name="T36" fmla="*/ 12 w 255"/>
                <a:gd name="T37" fmla="*/ 29 h 103"/>
                <a:gd name="T38" fmla="*/ 23 w 255"/>
                <a:gd name="T39" fmla="*/ 21 h 103"/>
                <a:gd name="T40" fmla="*/ 38 w 255"/>
                <a:gd name="T41" fmla="*/ 14 h 103"/>
                <a:gd name="T42" fmla="*/ 58 w 255"/>
                <a:gd name="T43" fmla="*/ 8 h 103"/>
                <a:gd name="T44" fmla="*/ 78 w 255"/>
                <a:gd name="T45" fmla="*/ 3 h 103"/>
                <a:gd name="T46" fmla="*/ 103 w 255"/>
                <a:gd name="T47" fmla="*/ 1 h 103"/>
                <a:gd name="T48" fmla="*/ 128 w 255"/>
                <a:gd name="T49" fmla="*/ 0 h 103"/>
                <a:gd name="T50" fmla="*/ 153 w 255"/>
                <a:gd name="T51" fmla="*/ 1 h 103"/>
                <a:gd name="T52" fmla="*/ 178 w 255"/>
                <a:gd name="T53" fmla="*/ 5 h 103"/>
                <a:gd name="T54" fmla="*/ 199 w 255"/>
                <a:gd name="T55" fmla="*/ 10 h 103"/>
                <a:gd name="T56" fmla="*/ 218 w 255"/>
                <a:gd name="T57" fmla="*/ 16 h 103"/>
                <a:gd name="T58" fmla="*/ 234 w 255"/>
                <a:gd name="T59" fmla="*/ 24 h 103"/>
                <a:gd name="T60" fmla="*/ 245 w 255"/>
                <a:gd name="T61" fmla="*/ 33 h 103"/>
                <a:gd name="T62" fmla="*/ 252 w 255"/>
                <a:gd name="T63" fmla="*/ 43 h 103"/>
                <a:gd name="T64" fmla="*/ 255 w 255"/>
                <a:gd name="T65" fmla="*/ 5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5" h="103">
                  <a:moveTo>
                    <a:pt x="255" y="53"/>
                  </a:moveTo>
                  <a:lnTo>
                    <a:pt x="251" y="63"/>
                  </a:lnTo>
                  <a:lnTo>
                    <a:pt x="243" y="73"/>
                  </a:lnTo>
                  <a:lnTo>
                    <a:pt x="232" y="82"/>
                  </a:lnTo>
                  <a:lnTo>
                    <a:pt x="214" y="89"/>
                  </a:lnTo>
                  <a:lnTo>
                    <a:pt x="195" y="94"/>
                  </a:lnTo>
                  <a:lnTo>
                    <a:pt x="173" y="99"/>
                  </a:lnTo>
                  <a:lnTo>
                    <a:pt x="149" y="101"/>
                  </a:lnTo>
                  <a:lnTo>
                    <a:pt x="122" y="103"/>
                  </a:lnTo>
                  <a:lnTo>
                    <a:pt x="97" y="100"/>
                  </a:lnTo>
                  <a:lnTo>
                    <a:pt x="74" y="97"/>
                  </a:lnTo>
                  <a:lnTo>
                    <a:pt x="52" y="92"/>
                  </a:lnTo>
                  <a:lnTo>
                    <a:pt x="35" y="85"/>
                  </a:lnTo>
                  <a:lnTo>
                    <a:pt x="20" y="77"/>
                  </a:lnTo>
                  <a:lnTo>
                    <a:pt x="9" y="68"/>
                  </a:lnTo>
                  <a:lnTo>
                    <a:pt x="2" y="59"/>
                  </a:lnTo>
                  <a:lnTo>
                    <a:pt x="0" y="48"/>
                  </a:lnTo>
                  <a:lnTo>
                    <a:pt x="4" y="38"/>
                  </a:lnTo>
                  <a:lnTo>
                    <a:pt x="12" y="29"/>
                  </a:lnTo>
                  <a:lnTo>
                    <a:pt x="23" y="21"/>
                  </a:lnTo>
                  <a:lnTo>
                    <a:pt x="38" y="14"/>
                  </a:lnTo>
                  <a:lnTo>
                    <a:pt x="58" y="8"/>
                  </a:lnTo>
                  <a:lnTo>
                    <a:pt x="78" y="3"/>
                  </a:lnTo>
                  <a:lnTo>
                    <a:pt x="103" y="1"/>
                  </a:lnTo>
                  <a:lnTo>
                    <a:pt x="128" y="0"/>
                  </a:lnTo>
                  <a:lnTo>
                    <a:pt x="153" y="1"/>
                  </a:lnTo>
                  <a:lnTo>
                    <a:pt x="178" y="5"/>
                  </a:lnTo>
                  <a:lnTo>
                    <a:pt x="199" y="10"/>
                  </a:lnTo>
                  <a:lnTo>
                    <a:pt x="218" y="16"/>
                  </a:lnTo>
                  <a:lnTo>
                    <a:pt x="234" y="24"/>
                  </a:lnTo>
                  <a:lnTo>
                    <a:pt x="245" y="33"/>
                  </a:lnTo>
                  <a:lnTo>
                    <a:pt x="252" y="43"/>
                  </a:lnTo>
                  <a:lnTo>
                    <a:pt x="255" y="53"/>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80"/>
            <p:cNvSpPr>
              <a:spLocks/>
            </p:cNvSpPr>
            <p:nvPr/>
          </p:nvSpPr>
          <p:spPr bwMode="auto">
            <a:xfrm>
              <a:off x="1015" y="1335"/>
              <a:ext cx="75" cy="31"/>
            </a:xfrm>
            <a:custGeom>
              <a:avLst/>
              <a:gdLst>
                <a:gd name="T0" fmla="*/ 151 w 151"/>
                <a:gd name="T1" fmla="*/ 32 h 61"/>
                <a:gd name="T2" fmla="*/ 150 w 151"/>
                <a:gd name="T3" fmla="*/ 38 h 61"/>
                <a:gd name="T4" fmla="*/ 145 w 151"/>
                <a:gd name="T5" fmla="*/ 43 h 61"/>
                <a:gd name="T6" fmla="*/ 137 w 151"/>
                <a:gd name="T7" fmla="*/ 48 h 61"/>
                <a:gd name="T8" fmla="*/ 128 w 151"/>
                <a:gd name="T9" fmla="*/ 53 h 61"/>
                <a:gd name="T10" fmla="*/ 116 w 151"/>
                <a:gd name="T11" fmla="*/ 56 h 61"/>
                <a:gd name="T12" fmla="*/ 102 w 151"/>
                <a:gd name="T13" fmla="*/ 58 h 61"/>
                <a:gd name="T14" fmla="*/ 88 w 151"/>
                <a:gd name="T15" fmla="*/ 61 h 61"/>
                <a:gd name="T16" fmla="*/ 72 w 151"/>
                <a:gd name="T17" fmla="*/ 61 h 61"/>
                <a:gd name="T18" fmla="*/ 57 w 151"/>
                <a:gd name="T19" fmla="*/ 60 h 61"/>
                <a:gd name="T20" fmla="*/ 44 w 151"/>
                <a:gd name="T21" fmla="*/ 57 h 61"/>
                <a:gd name="T22" fmla="*/ 31 w 151"/>
                <a:gd name="T23" fmla="*/ 55 h 61"/>
                <a:gd name="T24" fmla="*/ 21 w 151"/>
                <a:gd name="T25" fmla="*/ 50 h 61"/>
                <a:gd name="T26" fmla="*/ 11 w 151"/>
                <a:gd name="T27" fmla="*/ 46 h 61"/>
                <a:gd name="T28" fmla="*/ 4 w 151"/>
                <a:gd name="T29" fmla="*/ 41 h 61"/>
                <a:gd name="T30" fmla="*/ 1 w 151"/>
                <a:gd name="T31" fmla="*/ 34 h 61"/>
                <a:gd name="T32" fmla="*/ 0 w 151"/>
                <a:gd name="T33" fmla="*/ 28 h 61"/>
                <a:gd name="T34" fmla="*/ 1 w 151"/>
                <a:gd name="T35" fmla="*/ 23 h 61"/>
                <a:gd name="T36" fmla="*/ 6 w 151"/>
                <a:gd name="T37" fmla="*/ 17 h 61"/>
                <a:gd name="T38" fmla="*/ 12 w 151"/>
                <a:gd name="T39" fmla="*/ 12 h 61"/>
                <a:gd name="T40" fmla="*/ 23 w 151"/>
                <a:gd name="T41" fmla="*/ 8 h 61"/>
                <a:gd name="T42" fmla="*/ 33 w 151"/>
                <a:gd name="T43" fmla="*/ 4 h 61"/>
                <a:gd name="T44" fmla="*/ 47 w 151"/>
                <a:gd name="T45" fmla="*/ 2 h 61"/>
                <a:gd name="T46" fmla="*/ 61 w 151"/>
                <a:gd name="T47" fmla="*/ 0 h 61"/>
                <a:gd name="T48" fmla="*/ 76 w 151"/>
                <a:gd name="T49" fmla="*/ 0 h 61"/>
                <a:gd name="T50" fmla="*/ 91 w 151"/>
                <a:gd name="T51" fmla="*/ 1 h 61"/>
                <a:gd name="T52" fmla="*/ 106 w 151"/>
                <a:gd name="T53" fmla="*/ 3 h 61"/>
                <a:gd name="T54" fmla="*/ 118 w 151"/>
                <a:gd name="T55" fmla="*/ 5 h 61"/>
                <a:gd name="T56" fmla="*/ 130 w 151"/>
                <a:gd name="T57" fmla="*/ 10 h 61"/>
                <a:gd name="T58" fmla="*/ 139 w 151"/>
                <a:gd name="T59" fmla="*/ 15 h 61"/>
                <a:gd name="T60" fmla="*/ 145 w 151"/>
                <a:gd name="T61" fmla="*/ 19 h 61"/>
                <a:gd name="T62" fmla="*/ 150 w 151"/>
                <a:gd name="T63" fmla="*/ 26 h 61"/>
                <a:gd name="T64" fmla="*/ 151 w 151"/>
                <a:gd name="T65" fmla="*/ 3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1" h="61">
                  <a:moveTo>
                    <a:pt x="151" y="32"/>
                  </a:moveTo>
                  <a:lnTo>
                    <a:pt x="150" y="38"/>
                  </a:lnTo>
                  <a:lnTo>
                    <a:pt x="145" y="43"/>
                  </a:lnTo>
                  <a:lnTo>
                    <a:pt x="137" y="48"/>
                  </a:lnTo>
                  <a:lnTo>
                    <a:pt x="128" y="53"/>
                  </a:lnTo>
                  <a:lnTo>
                    <a:pt x="116" y="56"/>
                  </a:lnTo>
                  <a:lnTo>
                    <a:pt x="102" y="58"/>
                  </a:lnTo>
                  <a:lnTo>
                    <a:pt x="88" y="61"/>
                  </a:lnTo>
                  <a:lnTo>
                    <a:pt x="72" y="61"/>
                  </a:lnTo>
                  <a:lnTo>
                    <a:pt x="57" y="60"/>
                  </a:lnTo>
                  <a:lnTo>
                    <a:pt x="44" y="57"/>
                  </a:lnTo>
                  <a:lnTo>
                    <a:pt x="31" y="55"/>
                  </a:lnTo>
                  <a:lnTo>
                    <a:pt x="21" y="50"/>
                  </a:lnTo>
                  <a:lnTo>
                    <a:pt x="11" y="46"/>
                  </a:lnTo>
                  <a:lnTo>
                    <a:pt x="4" y="41"/>
                  </a:lnTo>
                  <a:lnTo>
                    <a:pt x="1" y="34"/>
                  </a:lnTo>
                  <a:lnTo>
                    <a:pt x="0" y="28"/>
                  </a:lnTo>
                  <a:lnTo>
                    <a:pt x="1" y="23"/>
                  </a:lnTo>
                  <a:lnTo>
                    <a:pt x="6" y="17"/>
                  </a:lnTo>
                  <a:lnTo>
                    <a:pt x="12" y="12"/>
                  </a:lnTo>
                  <a:lnTo>
                    <a:pt x="23" y="8"/>
                  </a:lnTo>
                  <a:lnTo>
                    <a:pt x="33" y="4"/>
                  </a:lnTo>
                  <a:lnTo>
                    <a:pt x="47" y="2"/>
                  </a:lnTo>
                  <a:lnTo>
                    <a:pt x="61" y="0"/>
                  </a:lnTo>
                  <a:lnTo>
                    <a:pt x="76" y="0"/>
                  </a:lnTo>
                  <a:lnTo>
                    <a:pt x="91" y="1"/>
                  </a:lnTo>
                  <a:lnTo>
                    <a:pt x="106" y="3"/>
                  </a:lnTo>
                  <a:lnTo>
                    <a:pt x="118" y="5"/>
                  </a:lnTo>
                  <a:lnTo>
                    <a:pt x="130" y="10"/>
                  </a:lnTo>
                  <a:lnTo>
                    <a:pt x="139" y="15"/>
                  </a:lnTo>
                  <a:lnTo>
                    <a:pt x="145" y="19"/>
                  </a:lnTo>
                  <a:lnTo>
                    <a:pt x="150" y="26"/>
                  </a:lnTo>
                  <a:lnTo>
                    <a:pt x="151" y="32"/>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81"/>
            <p:cNvSpPr>
              <a:spLocks/>
            </p:cNvSpPr>
            <p:nvPr/>
          </p:nvSpPr>
          <p:spPr bwMode="auto">
            <a:xfrm>
              <a:off x="1021" y="1342"/>
              <a:ext cx="62" cy="24"/>
            </a:xfrm>
            <a:custGeom>
              <a:avLst/>
              <a:gdLst>
                <a:gd name="T0" fmla="*/ 126 w 126"/>
                <a:gd name="T1" fmla="*/ 25 h 48"/>
                <a:gd name="T2" fmla="*/ 125 w 126"/>
                <a:gd name="T3" fmla="*/ 29 h 48"/>
                <a:gd name="T4" fmla="*/ 120 w 126"/>
                <a:gd name="T5" fmla="*/ 34 h 48"/>
                <a:gd name="T6" fmla="*/ 114 w 126"/>
                <a:gd name="T7" fmla="*/ 38 h 48"/>
                <a:gd name="T8" fmla="*/ 106 w 126"/>
                <a:gd name="T9" fmla="*/ 41 h 48"/>
                <a:gd name="T10" fmla="*/ 97 w 126"/>
                <a:gd name="T11" fmla="*/ 44 h 48"/>
                <a:gd name="T12" fmla="*/ 86 w 126"/>
                <a:gd name="T13" fmla="*/ 46 h 48"/>
                <a:gd name="T14" fmla="*/ 74 w 126"/>
                <a:gd name="T15" fmla="*/ 48 h 48"/>
                <a:gd name="T16" fmla="*/ 61 w 126"/>
                <a:gd name="T17" fmla="*/ 48 h 48"/>
                <a:gd name="T18" fmla="*/ 49 w 126"/>
                <a:gd name="T19" fmla="*/ 47 h 48"/>
                <a:gd name="T20" fmla="*/ 37 w 126"/>
                <a:gd name="T21" fmla="*/ 46 h 48"/>
                <a:gd name="T22" fmla="*/ 27 w 126"/>
                <a:gd name="T23" fmla="*/ 42 h 48"/>
                <a:gd name="T24" fmla="*/ 18 w 126"/>
                <a:gd name="T25" fmla="*/ 40 h 48"/>
                <a:gd name="T26" fmla="*/ 11 w 126"/>
                <a:gd name="T27" fmla="*/ 36 h 48"/>
                <a:gd name="T28" fmla="*/ 5 w 126"/>
                <a:gd name="T29" fmla="*/ 32 h 48"/>
                <a:gd name="T30" fmla="*/ 1 w 126"/>
                <a:gd name="T31" fmla="*/ 27 h 48"/>
                <a:gd name="T32" fmla="*/ 0 w 126"/>
                <a:gd name="T33" fmla="*/ 23 h 48"/>
                <a:gd name="T34" fmla="*/ 1 w 126"/>
                <a:gd name="T35" fmla="*/ 18 h 48"/>
                <a:gd name="T36" fmla="*/ 6 w 126"/>
                <a:gd name="T37" fmla="*/ 13 h 48"/>
                <a:gd name="T38" fmla="*/ 12 w 126"/>
                <a:gd name="T39" fmla="*/ 9 h 48"/>
                <a:gd name="T40" fmla="*/ 20 w 126"/>
                <a:gd name="T41" fmla="*/ 5 h 48"/>
                <a:gd name="T42" fmla="*/ 29 w 126"/>
                <a:gd name="T43" fmla="*/ 3 h 48"/>
                <a:gd name="T44" fmla="*/ 39 w 126"/>
                <a:gd name="T45" fmla="*/ 1 h 48"/>
                <a:gd name="T46" fmla="*/ 51 w 126"/>
                <a:gd name="T47" fmla="*/ 0 h 48"/>
                <a:gd name="T48" fmla="*/ 64 w 126"/>
                <a:gd name="T49" fmla="*/ 0 h 48"/>
                <a:gd name="T50" fmla="*/ 76 w 126"/>
                <a:gd name="T51" fmla="*/ 0 h 48"/>
                <a:gd name="T52" fmla="*/ 88 w 126"/>
                <a:gd name="T53" fmla="*/ 2 h 48"/>
                <a:gd name="T54" fmla="*/ 98 w 126"/>
                <a:gd name="T55" fmla="*/ 4 h 48"/>
                <a:gd name="T56" fmla="*/ 107 w 126"/>
                <a:gd name="T57" fmla="*/ 6 h 48"/>
                <a:gd name="T58" fmla="*/ 116 w 126"/>
                <a:gd name="T59" fmla="*/ 11 h 48"/>
                <a:gd name="T60" fmla="*/ 121 w 126"/>
                <a:gd name="T61" fmla="*/ 14 h 48"/>
                <a:gd name="T62" fmla="*/ 125 w 126"/>
                <a:gd name="T63" fmla="*/ 20 h 48"/>
                <a:gd name="T64" fmla="*/ 126 w 126"/>
                <a:gd name="T65" fmla="*/ 2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48">
                  <a:moveTo>
                    <a:pt x="126" y="25"/>
                  </a:moveTo>
                  <a:lnTo>
                    <a:pt x="125" y="29"/>
                  </a:lnTo>
                  <a:lnTo>
                    <a:pt x="120" y="34"/>
                  </a:lnTo>
                  <a:lnTo>
                    <a:pt x="114" y="38"/>
                  </a:lnTo>
                  <a:lnTo>
                    <a:pt x="106" y="41"/>
                  </a:lnTo>
                  <a:lnTo>
                    <a:pt x="97" y="44"/>
                  </a:lnTo>
                  <a:lnTo>
                    <a:pt x="86" y="46"/>
                  </a:lnTo>
                  <a:lnTo>
                    <a:pt x="74" y="48"/>
                  </a:lnTo>
                  <a:lnTo>
                    <a:pt x="61" y="48"/>
                  </a:lnTo>
                  <a:lnTo>
                    <a:pt x="49" y="47"/>
                  </a:lnTo>
                  <a:lnTo>
                    <a:pt x="37" y="46"/>
                  </a:lnTo>
                  <a:lnTo>
                    <a:pt x="27" y="42"/>
                  </a:lnTo>
                  <a:lnTo>
                    <a:pt x="18" y="40"/>
                  </a:lnTo>
                  <a:lnTo>
                    <a:pt x="11" y="36"/>
                  </a:lnTo>
                  <a:lnTo>
                    <a:pt x="5" y="32"/>
                  </a:lnTo>
                  <a:lnTo>
                    <a:pt x="1" y="27"/>
                  </a:lnTo>
                  <a:lnTo>
                    <a:pt x="0" y="23"/>
                  </a:lnTo>
                  <a:lnTo>
                    <a:pt x="1" y="18"/>
                  </a:lnTo>
                  <a:lnTo>
                    <a:pt x="6" y="13"/>
                  </a:lnTo>
                  <a:lnTo>
                    <a:pt x="12" y="9"/>
                  </a:lnTo>
                  <a:lnTo>
                    <a:pt x="20" y="5"/>
                  </a:lnTo>
                  <a:lnTo>
                    <a:pt x="29" y="3"/>
                  </a:lnTo>
                  <a:lnTo>
                    <a:pt x="39" y="1"/>
                  </a:lnTo>
                  <a:lnTo>
                    <a:pt x="51" y="0"/>
                  </a:lnTo>
                  <a:lnTo>
                    <a:pt x="64" y="0"/>
                  </a:lnTo>
                  <a:lnTo>
                    <a:pt x="76" y="0"/>
                  </a:lnTo>
                  <a:lnTo>
                    <a:pt x="88" y="2"/>
                  </a:lnTo>
                  <a:lnTo>
                    <a:pt x="98" y="4"/>
                  </a:lnTo>
                  <a:lnTo>
                    <a:pt x="107" y="6"/>
                  </a:lnTo>
                  <a:lnTo>
                    <a:pt x="116" y="11"/>
                  </a:lnTo>
                  <a:lnTo>
                    <a:pt x="121" y="14"/>
                  </a:lnTo>
                  <a:lnTo>
                    <a:pt x="125" y="20"/>
                  </a:lnTo>
                  <a:lnTo>
                    <a:pt x="1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82"/>
            <p:cNvSpPr>
              <a:spLocks/>
            </p:cNvSpPr>
            <p:nvPr/>
          </p:nvSpPr>
          <p:spPr bwMode="auto">
            <a:xfrm>
              <a:off x="1007" y="1320"/>
              <a:ext cx="109" cy="23"/>
            </a:xfrm>
            <a:custGeom>
              <a:avLst/>
              <a:gdLst>
                <a:gd name="T0" fmla="*/ 0 w 219"/>
                <a:gd name="T1" fmla="*/ 18 h 46"/>
                <a:gd name="T2" fmla="*/ 1 w 219"/>
                <a:gd name="T3" fmla="*/ 17 h 46"/>
                <a:gd name="T4" fmla="*/ 5 w 219"/>
                <a:gd name="T5" fmla="*/ 15 h 46"/>
                <a:gd name="T6" fmla="*/ 12 w 219"/>
                <a:gd name="T7" fmla="*/ 11 h 46"/>
                <a:gd name="T8" fmla="*/ 23 w 219"/>
                <a:gd name="T9" fmla="*/ 8 h 46"/>
                <a:gd name="T10" fmla="*/ 38 w 219"/>
                <a:gd name="T11" fmla="*/ 4 h 46"/>
                <a:gd name="T12" fmla="*/ 56 w 219"/>
                <a:gd name="T13" fmla="*/ 1 h 46"/>
                <a:gd name="T14" fmla="*/ 78 w 219"/>
                <a:gd name="T15" fmla="*/ 0 h 46"/>
                <a:gd name="T16" fmla="*/ 104 w 219"/>
                <a:gd name="T17" fmla="*/ 0 h 46"/>
                <a:gd name="T18" fmla="*/ 109 w 219"/>
                <a:gd name="T19" fmla="*/ 0 h 46"/>
                <a:gd name="T20" fmla="*/ 119 w 219"/>
                <a:gd name="T21" fmla="*/ 1 h 46"/>
                <a:gd name="T22" fmla="*/ 136 w 219"/>
                <a:gd name="T23" fmla="*/ 3 h 46"/>
                <a:gd name="T24" fmla="*/ 154 w 219"/>
                <a:gd name="T25" fmla="*/ 6 h 46"/>
                <a:gd name="T26" fmla="*/ 174 w 219"/>
                <a:gd name="T27" fmla="*/ 12 h 46"/>
                <a:gd name="T28" fmla="*/ 192 w 219"/>
                <a:gd name="T29" fmla="*/ 20 h 46"/>
                <a:gd name="T30" fmla="*/ 208 w 219"/>
                <a:gd name="T31" fmla="*/ 31 h 46"/>
                <a:gd name="T32" fmla="*/ 219 w 219"/>
                <a:gd name="T33" fmla="*/ 46 h 46"/>
                <a:gd name="T34" fmla="*/ 217 w 219"/>
                <a:gd name="T35" fmla="*/ 45 h 46"/>
                <a:gd name="T36" fmla="*/ 213 w 219"/>
                <a:gd name="T37" fmla="*/ 40 h 46"/>
                <a:gd name="T38" fmla="*/ 206 w 219"/>
                <a:gd name="T39" fmla="*/ 34 h 46"/>
                <a:gd name="T40" fmla="*/ 194 w 219"/>
                <a:gd name="T41" fmla="*/ 27 h 46"/>
                <a:gd name="T42" fmla="*/ 178 w 219"/>
                <a:gd name="T43" fmla="*/ 20 h 46"/>
                <a:gd name="T44" fmla="*/ 159 w 219"/>
                <a:gd name="T45" fmla="*/ 15 h 46"/>
                <a:gd name="T46" fmla="*/ 133 w 219"/>
                <a:gd name="T47" fmla="*/ 9 h 46"/>
                <a:gd name="T48" fmla="*/ 103 w 219"/>
                <a:gd name="T49" fmla="*/ 5 h 46"/>
                <a:gd name="T50" fmla="*/ 101 w 219"/>
                <a:gd name="T51" fmla="*/ 5 h 46"/>
                <a:gd name="T52" fmla="*/ 94 w 219"/>
                <a:gd name="T53" fmla="*/ 5 h 46"/>
                <a:gd name="T54" fmla="*/ 83 w 219"/>
                <a:gd name="T55" fmla="*/ 5 h 46"/>
                <a:gd name="T56" fmla="*/ 69 w 219"/>
                <a:gd name="T57" fmla="*/ 5 h 46"/>
                <a:gd name="T58" fmla="*/ 53 w 219"/>
                <a:gd name="T59" fmla="*/ 6 h 46"/>
                <a:gd name="T60" fmla="*/ 35 w 219"/>
                <a:gd name="T61" fmla="*/ 9 h 46"/>
                <a:gd name="T62" fmla="*/ 18 w 219"/>
                <a:gd name="T63" fmla="*/ 13 h 46"/>
                <a:gd name="T64" fmla="*/ 0 w 219"/>
                <a:gd name="T65" fmla="*/ 1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9" h="46">
                  <a:moveTo>
                    <a:pt x="0" y="18"/>
                  </a:moveTo>
                  <a:lnTo>
                    <a:pt x="1" y="17"/>
                  </a:lnTo>
                  <a:lnTo>
                    <a:pt x="5" y="15"/>
                  </a:lnTo>
                  <a:lnTo>
                    <a:pt x="12" y="11"/>
                  </a:lnTo>
                  <a:lnTo>
                    <a:pt x="23" y="8"/>
                  </a:lnTo>
                  <a:lnTo>
                    <a:pt x="38" y="4"/>
                  </a:lnTo>
                  <a:lnTo>
                    <a:pt x="56" y="1"/>
                  </a:lnTo>
                  <a:lnTo>
                    <a:pt x="78" y="0"/>
                  </a:lnTo>
                  <a:lnTo>
                    <a:pt x="104" y="0"/>
                  </a:lnTo>
                  <a:lnTo>
                    <a:pt x="109" y="0"/>
                  </a:lnTo>
                  <a:lnTo>
                    <a:pt x="119" y="1"/>
                  </a:lnTo>
                  <a:lnTo>
                    <a:pt x="136" y="3"/>
                  </a:lnTo>
                  <a:lnTo>
                    <a:pt x="154" y="6"/>
                  </a:lnTo>
                  <a:lnTo>
                    <a:pt x="174" y="12"/>
                  </a:lnTo>
                  <a:lnTo>
                    <a:pt x="192" y="20"/>
                  </a:lnTo>
                  <a:lnTo>
                    <a:pt x="208" y="31"/>
                  </a:lnTo>
                  <a:lnTo>
                    <a:pt x="219" y="46"/>
                  </a:lnTo>
                  <a:lnTo>
                    <a:pt x="217" y="45"/>
                  </a:lnTo>
                  <a:lnTo>
                    <a:pt x="213" y="40"/>
                  </a:lnTo>
                  <a:lnTo>
                    <a:pt x="206" y="34"/>
                  </a:lnTo>
                  <a:lnTo>
                    <a:pt x="194" y="27"/>
                  </a:lnTo>
                  <a:lnTo>
                    <a:pt x="178" y="20"/>
                  </a:lnTo>
                  <a:lnTo>
                    <a:pt x="159" y="15"/>
                  </a:lnTo>
                  <a:lnTo>
                    <a:pt x="133" y="9"/>
                  </a:lnTo>
                  <a:lnTo>
                    <a:pt x="103" y="5"/>
                  </a:lnTo>
                  <a:lnTo>
                    <a:pt x="101" y="5"/>
                  </a:lnTo>
                  <a:lnTo>
                    <a:pt x="94" y="5"/>
                  </a:lnTo>
                  <a:lnTo>
                    <a:pt x="83" y="5"/>
                  </a:lnTo>
                  <a:lnTo>
                    <a:pt x="69" y="5"/>
                  </a:lnTo>
                  <a:lnTo>
                    <a:pt x="53" y="6"/>
                  </a:lnTo>
                  <a:lnTo>
                    <a:pt x="35" y="9"/>
                  </a:lnTo>
                  <a:lnTo>
                    <a:pt x="18" y="13"/>
                  </a:lnTo>
                  <a:lnTo>
                    <a:pt x="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83"/>
            <p:cNvSpPr>
              <a:spLocks/>
            </p:cNvSpPr>
            <p:nvPr/>
          </p:nvSpPr>
          <p:spPr bwMode="auto">
            <a:xfrm>
              <a:off x="1006" y="1379"/>
              <a:ext cx="95" cy="7"/>
            </a:xfrm>
            <a:custGeom>
              <a:avLst/>
              <a:gdLst>
                <a:gd name="T0" fmla="*/ 0 w 191"/>
                <a:gd name="T1" fmla="*/ 0 h 15"/>
                <a:gd name="T2" fmla="*/ 2 w 191"/>
                <a:gd name="T3" fmla="*/ 0 h 15"/>
                <a:gd name="T4" fmla="*/ 5 w 191"/>
                <a:gd name="T5" fmla="*/ 1 h 15"/>
                <a:gd name="T6" fmla="*/ 11 w 191"/>
                <a:gd name="T7" fmla="*/ 2 h 15"/>
                <a:gd name="T8" fmla="*/ 19 w 191"/>
                <a:gd name="T9" fmla="*/ 5 h 15"/>
                <a:gd name="T10" fmla="*/ 28 w 191"/>
                <a:gd name="T11" fmla="*/ 7 h 15"/>
                <a:gd name="T12" fmla="*/ 39 w 191"/>
                <a:gd name="T13" fmla="*/ 9 h 15"/>
                <a:gd name="T14" fmla="*/ 51 w 191"/>
                <a:gd name="T15" fmla="*/ 11 h 15"/>
                <a:gd name="T16" fmla="*/ 65 w 191"/>
                <a:gd name="T17" fmla="*/ 13 h 15"/>
                <a:gd name="T18" fmla="*/ 79 w 191"/>
                <a:gd name="T19" fmla="*/ 14 h 15"/>
                <a:gd name="T20" fmla="*/ 94 w 191"/>
                <a:gd name="T21" fmla="*/ 15 h 15"/>
                <a:gd name="T22" fmla="*/ 110 w 191"/>
                <a:gd name="T23" fmla="*/ 15 h 15"/>
                <a:gd name="T24" fmla="*/ 126 w 191"/>
                <a:gd name="T25" fmla="*/ 14 h 15"/>
                <a:gd name="T26" fmla="*/ 142 w 191"/>
                <a:gd name="T27" fmla="*/ 13 h 15"/>
                <a:gd name="T28" fmla="*/ 158 w 191"/>
                <a:gd name="T29" fmla="*/ 9 h 15"/>
                <a:gd name="T30" fmla="*/ 174 w 191"/>
                <a:gd name="T31" fmla="*/ 6 h 15"/>
                <a:gd name="T32" fmla="*/ 191 w 191"/>
                <a:gd name="T33" fmla="*/ 0 h 15"/>
                <a:gd name="T34" fmla="*/ 189 w 191"/>
                <a:gd name="T35" fmla="*/ 0 h 15"/>
                <a:gd name="T36" fmla="*/ 187 w 191"/>
                <a:gd name="T37" fmla="*/ 1 h 15"/>
                <a:gd name="T38" fmla="*/ 183 w 191"/>
                <a:gd name="T39" fmla="*/ 2 h 15"/>
                <a:gd name="T40" fmla="*/ 177 w 191"/>
                <a:gd name="T41" fmla="*/ 4 h 15"/>
                <a:gd name="T42" fmla="*/ 170 w 191"/>
                <a:gd name="T43" fmla="*/ 5 h 15"/>
                <a:gd name="T44" fmla="*/ 161 w 191"/>
                <a:gd name="T45" fmla="*/ 7 h 15"/>
                <a:gd name="T46" fmla="*/ 150 w 191"/>
                <a:gd name="T47" fmla="*/ 8 h 15"/>
                <a:gd name="T48" fmla="*/ 139 w 191"/>
                <a:gd name="T49" fmla="*/ 9 h 15"/>
                <a:gd name="T50" fmla="*/ 126 w 191"/>
                <a:gd name="T51" fmla="*/ 11 h 15"/>
                <a:gd name="T52" fmla="*/ 111 w 191"/>
                <a:gd name="T53" fmla="*/ 11 h 15"/>
                <a:gd name="T54" fmla="*/ 96 w 191"/>
                <a:gd name="T55" fmla="*/ 11 h 15"/>
                <a:gd name="T56" fmla="*/ 79 w 191"/>
                <a:gd name="T57" fmla="*/ 11 h 15"/>
                <a:gd name="T58" fmla="*/ 60 w 191"/>
                <a:gd name="T59" fmla="*/ 9 h 15"/>
                <a:gd name="T60" fmla="*/ 42 w 191"/>
                <a:gd name="T61" fmla="*/ 7 h 15"/>
                <a:gd name="T62" fmla="*/ 21 w 191"/>
                <a:gd name="T63" fmla="*/ 4 h 15"/>
                <a:gd name="T64" fmla="*/ 0 w 191"/>
                <a:gd name="T6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1" h="15">
                  <a:moveTo>
                    <a:pt x="0" y="0"/>
                  </a:moveTo>
                  <a:lnTo>
                    <a:pt x="2" y="0"/>
                  </a:lnTo>
                  <a:lnTo>
                    <a:pt x="5" y="1"/>
                  </a:lnTo>
                  <a:lnTo>
                    <a:pt x="11" y="2"/>
                  </a:lnTo>
                  <a:lnTo>
                    <a:pt x="19" y="5"/>
                  </a:lnTo>
                  <a:lnTo>
                    <a:pt x="28" y="7"/>
                  </a:lnTo>
                  <a:lnTo>
                    <a:pt x="39" y="9"/>
                  </a:lnTo>
                  <a:lnTo>
                    <a:pt x="51" y="11"/>
                  </a:lnTo>
                  <a:lnTo>
                    <a:pt x="65" y="13"/>
                  </a:lnTo>
                  <a:lnTo>
                    <a:pt x="79" y="14"/>
                  </a:lnTo>
                  <a:lnTo>
                    <a:pt x="94" y="15"/>
                  </a:lnTo>
                  <a:lnTo>
                    <a:pt x="110" y="15"/>
                  </a:lnTo>
                  <a:lnTo>
                    <a:pt x="126" y="14"/>
                  </a:lnTo>
                  <a:lnTo>
                    <a:pt x="142" y="13"/>
                  </a:lnTo>
                  <a:lnTo>
                    <a:pt x="158" y="9"/>
                  </a:lnTo>
                  <a:lnTo>
                    <a:pt x="174" y="6"/>
                  </a:lnTo>
                  <a:lnTo>
                    <a:pt x="191" y="0"/>
                  </a:lnTo>
                  <a:lnTo>
                    <a:pt x="189" y="0"/>
                  </a:lnTo>
                  <a:lnTo>
                    <a:pt x="187" y="1"/>
                  </a:lnTo>
                  <a:lnTo>
                    <a:pt x="183" y="2"/>
                  </a:lnTo>
                  <a:lnTo>
                    <a:pt x="177" y="4"/>
                  </a:lnTo>
                  <a:lnTo>
                    <a:pt x="170" y="5"/>
                  </a:lnTo>
                  <a:lnTo>
                    <a:pt x="161" y="7"/>
                  </a:lnTo>
                  <a:lnTo>
                    <a:pt x="150" y="8"/>
                  </a:lnTo>
                  <a:lnTo>
                    <a:pt x="139" y="9"/>
                  </a:lnTo>
                  <a:lnTo>
                    <a:pt x="126" y="11"/>
                  </a:lnTo>
                  <a:lnTo>
                    <a:pt x="111" y="11"/>
                  </a:lnTo>
                  <a:lnTo>
                    <a:pt x="96" y="11"/>
                  </a:lnTo>
                  <a:lnTo>
                    <a:pt x="79" y="11"/>
                  </a:lnTo>
                  <a:lnTo>
                    <a:pt x="60" y="9"/>
                  </a:lnTo>
                  <a:lnTo>
                    <a:pt x="42" y="7"/>
                  </a:lnTo>
                  <a:lnTo>
                    <a:pt x="21" y="4"/>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84"/>
            <p:cNvSpPr>
              <a:spLocks/>
            </p:cNvSpPr>
            <p:nvPr/>
          </p:nvSpPr>
          <p:spPr bwMode="auto">
            <a:xfrm>
              <a:off x="976" y="1381"/>
              <a:ext cx="171" cy="22"/>
            </a:xfrm>
            <a:custGeom>
              <a:avLst/>
              <a:gdLst>
                <a:gd name="T0" fmla="*/ 0 w 343"/>
                <a:gd name="T1" fmla="*/ 8 h 44"/>
                <a:gd name="T2" fmla="*/ 4 w 343"/>
                <a:gd name="T3" fmla="*/ 9 h 44"/>
                <a:gd name="T4" fmla="*/ 13 w 343"/>
                <a:gd name="T5" fmla="*/ 13 h 44"/>
                <a:gd name="T6" fmla="*/ 29 w 343"/>
                <a:gd name="T7" fmla="*/ 17 h 44"/>
                <a:gd name="T8" fmla="*/ 50 w 343"/>
                <a:gd name="T9" fmla="*/ 23 h 44"/>
                <a:gd name="T10" fmla="*/ 76 w 343"/>
                <a:gd name="T11" fmla="*/ 29 h 44"/>
                <a:gd name="T12" fmla="*/ 108 w 343"/>
                <a:gd name="T13" fmla="*/ 33 h 44"/>
                <a:gd name="T14" fmla="*/ 143 w 343"/>
                <a:gd name="T15" fmla="*/ 36 h 44"/>
                <a:gd name="T16" fmla="*/ 182 w 343"/>
                <a:gd name="T17" fmla="*/ 37 h 44"/>
                <a:gd name="T18" fmla="*/ 187 w 343"/>
                <a:gd name="T19" fmla="*/ 37 h 44"/>
                <a:gd name="T20" fmla="*/ 200 w 343"/>
                <a:gd name="T21" fmla="*/ 36 h 44"/>
                <a:gd name="T22" fmla="*/ 218 w 343"/>
                <a:gd name="T23" fmla="*/ 35 h 44"/>
                <a:gd name="T24" fmla="*/ 240 w 343"/>
                <a:gd name="T25" fmla="*/ 31 h 44"/>
                <a:gd name="T26" fmla="*/ 267 w 343"/>
                <a:gd name="T27" fmla="*/ 26 h 44"/>
                <a:gd name="T28" fmla="*/ 293 w 343"/>
                <a:gd name="T29" fmla="*/ 20 h 44"/>
                <a:gd name="T30" fmla="*/ 318 w 343"/>
                <a:gd name="T31" fmla="*/ 11 h 44"/>
                <a:gd name="T32" fmla="*/ 343 w 343"/>
                <a:gd name="T33" fmla="*/ 0 h 44"/>
                <a:gd name="T34" fmla="*/ 340 w 343"/>
                <a:gd name="T35" fmla="*/ 2 h 44"/>
                <a:gd name="T36" fmla="*/ 332 w 343"/>
                <a:gd name="T37" fmla="*/ 7 h 44"/>
                <a:gd name="T38" fmla="*/ 321 w 343"/>
                <a:gd name="T39" fmla="*/ 13 h 44"/>
                <a:gd name="T40" fmla="*/ 302 w 343"/>
                <a:gd name="T41" fmla="*/ 21 h 44"/>
                <a:gd name="T42" fmla="*/ 279 w 343"/>
                <a:gd name="T43" fmla="*/ 29 h 44"/>
                <a:gd name="T44" fmla="*/ 252 w 343"/>
                <a:gd name="T45" fmla="*/ 36 h 44"/>
                <a:gd name="T46" fmla="*/ 217 w 343"/>
                <a:gd name="T47" fmla="*/ 41 h 44"/>
                <a:gd name="T48" fmla="*/ 178 w 343"/>
                <a:gd name="T49" fmla="*/ 44 h 44"/>
                <a:gd name="T50" fmla="*/ 172 w 343"/>
                <a:gd name="T51" fmla="*/ 44 h 44"/>
                <a:gd name="T52" fmla="*/ 158 w 343"/>
                <a:gd name="T53" fmla="*/ 44 h 44"/>
                <a:gd name="T54" fmla="*/ 136 w 343"/>
                <a:gd name="T55" fmla="*/ 43 h 44"/>
                <a:gd name="T56" fmla="*/ 110 w 343"/>
                <a:gd name="T57" fmla="*/ 39 h 44"/>
                <a:gd name="T58" fmla="*/ 81 w 343"/>
                <a:gd name="T59" fmla="*/ 36 h 44"/>
                <a:gd name="T60" fmla="*/ 52 w 343"/>
                <a:gd name="T61" fmla="*/ 29 h 44"/>
                <a:gd name="T62" fmla="*/ 25 w 343"/>
                <a:gd name="T63" fmla="*/ 21 h 44"/>
                <a:gd name="T64" fmla="*/ 0 w 343"/>
                <a:gd name="T65" fmla="*/ 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43" h="44">
                  <a:moveTo>
                    <a:pt x="0" y="8"/>
                  </a:moveTo>
                  <a:lnTo>
                    <a:pt x="4" y="9"/>
                  </a:lnTo>
                  <a:lnTo>
                    <a:pt x="13" y="13"/>
                  </a:lnTo>
                  <a:lnTo>
                    <a:pt x="29" y="17"/>
                  </a:lnTo>
                  <a:lnTo>
                    <a:pt x="50" y="23"/>
                  </a:lnTo>
                  <a:lnTo>
                    <a:pt x="76" y="29"/>
                  </a:lnTo>
                  <a:lnTo>
                    <a:pt x="108" y="33"/>
                  </a:lnTo>
                  <a:lnTo>
                    <a:pt x="143" y="36"/>
                  </a:lnTo>
                  <a:lnTo>
                    <a:pt x="182" y="37"/>
                  </a:lnTo>
                  <a:lnTo>
                    <a:pt x="187" y="37"/>
                  </a:lnTo>
                  <a:lnTo>
                    <a:pt x="200" y="36"/>
                  </a:lnTo>
                  <a:lnTo>
                    <a:pt x="218" y="35"/>
                  </a:lnTo>
                  <a:lnTo>
                    <a:pt x="240" y="31"/>
                  </a:lnTo>
                  <a:lnTo>
                    <a:pt x="267" y="26"/>
                  </a:lnTo>
                  <a:lnTo>
                    <a:pt x="293" y="20"/>
                  </a:lnTo>
                  <a:lnTo>
                    <a:pt x="318" y="11"/>
                  </a:lnTo>
                  <a:lnTo>
                    <a:pt x="343" y="0"/>
                  </a:lnTo>
                  <a:lnTo>
                    <a:pt x="340" y="2"/>
                  </a:lnTo>
                  <a:lnTo>
                    <a:pt x="332" y="7"/>
                  </a:lnTo>
                  <a:lnTo>
                    <a:pt x="321" y="13"/>
                  </a:lnTo>
                  <a:lnTo>
                    <a:pt x="302" y="21"/>
                  </a:lnTo>
                  <a:lnTo>
                    <a:pt x="279" y="29"/>
                  </a:lnTo>
                  <a:lnTo>
                    <a:pt x="252" y="36"/>
                  </a:lnTo>
                  <a:lnTo>
                    <a:pt x="217" y="41"/>
                  </a:lnTo>
                  <a:lnTo>
                    <a:pt x="178" y="44"/>
                  </a:lnTo>
                  <a:lnTo>
                    <a:pt x="172" y="44"/>
                  </a:lnTo>
                  <a:lnTo>
                    <a:pt x="158" y="44"/>
                  </a:lnTo>
                  <a:lnTo>
                    <a:pt x="136" y="43"/>
                  </a:lnTo>
                  <a:lnTo>
                    <a:pt x="110" y="39"/>
                  </a:lnTo>
                  <a:lnTo>
                    <a:pt x="81" y="36"/>
                  </a:lnTo>
                  <a:lnTo>
                    <a:pt x="52" y="29"/>
                  </a:lnTo>
                  <a:lnTo>
                    <a:pt x="25" y="21"/>
                  </a:ln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85"/>
            <p:cNvSpPr>
              <a:spLocks/>
            </p:cNvSpPr>
            <p:nvPr/>
          </p:nvSpPr>
          <p:spPr bwMode="auto">
            <a:xfrm>
              <a:off x="1072" y="1210"/>
              <a:ext cx="46" cy="77"/>
            </a:xfrm>
            <a:custGeom>
              <a:avLst/>
              <a:gdLst>
                <a:gd name="T0" fmla="*/ 0 w 92"/>
                <a:gd name="T1" fmla="*/ 155 h 155"/>
                <a:gd name="T2" fmla="*/ 52 w 92"/>
                <a:gd name="T3" fmla="*/ 0 h 155"/>
                <a:gd name="T4" fmla="*/ 53 w 92"/>
                <a:gd name="T5" fmla="*/ 0 h 155"/>
                <a:gd name="T6" fmla="*/ 56 w 92"/>
                <a:gd name="T7" fmla="*/ 0 h 155"/>
                <a:gd name="T8" fmla="*/ 61 w 92"/>
                <a:gd name="T9" fmla="*/ 0 h 155"/>
                <a:gd name="T10" fmla="*/ 68 w 92"/>
                <a:gd name="T11" fmla="*/ 0 h 155"/>
                <a:gd name="T12" fmla="*/ 75 w 92"/>
                <a:gd name="T13" fmla="*/ 0 h 155"/>
                <a:gd name="T14" fmla="*/ 80 w 92"/>
                <a:gd name="T15" fmla="*/ 0 h 155"/>
                <a:gd name="T16" fmla="*/ 87 w 92"/>
                <a:gd name="T17" fmla="*/ 2 h 155"/>
                <a:gd name="T18" fmla="*/ 92 w 92"/>
                <a:gd name="T19" fmla="*/ 4 h 155"/>
                <a:gd name="T20" fmla="*/ 6 w 92"/>
                <a:gd name="T21" fmla="*/ 155 h 155"/>
                <a:gd name="T22" fmla="*/ 6 w 92"/>
                <a:gd name="T23" fmla="*/ 155 h 155"/>
                <a:gd name="T24" fmla="*/ 4 w 92"/>
                <a:gd name="T25" fmla="*/ 155 h 155"/>
                <a:gd name="T26" fmla="*/ 2 w 92"/>
                <a:gd name="T27" fmla="*/ 155 h 155"/>
                <a:gd name="T28" fmla="*/ 0 w 92"/>
                <a:gd name="T29" fmla="*/ 15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2" h="155">
                  <a:moveTo>
                    <a:pt x="0" y="155"/>
                  </a:moveTo>
                  <a:lnTo>
                    <a:pt x="52" y="0"/>
                  </a:lnTo>
                  <a:lnTo>
                    <a:pt x="53" y="0"/>
                  </a:lnTo>
                  <a:lnTo>
                    <a:pt x="56" y="0"/>
                  </a:lnTo>
                  <a:lnTo>
                    <a:pt x="61" y="0"/>
                  </a:lnTo>
                  <a:lnTo>
                    <a:pt x="68" y="0"/>
                  </a:lnTo>
                  <a:lnTo>
                    <a:pt x="75" y="0"/>
                  </a:lnTo>
                  <a:lnTo>
                    <a:pt x="80" y="0"/>
                  </a:lnTo>
                  <a:lnTo>
                    <a:pt x="87" y="2"/>
                  </a:lnTo>
                  <a:lnTo>
                    <a:pt x="92" y="4"/>
                  </a:lnTo>
                  <a:lnTo>
                    <a:pt x="6" y="155"/>
                  </a:lnTo>
                  <a:lnTo>
                    <a:pt x="6" y="155"/>
                  </a:lnTo>
                  <a:lnTo>
                    <a:pt x="4" y="155"/>
                  </a:lnTo>
                  <a:lnTo>
                    <a:pt x="2" y="155"/>
                  </a:lnTo>
                  <a:lnTo>
                    <a:pt x="0" y="155"/>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86"/>
            <p:cNvSpPr>
              <a:spLocks/>
            </p:cNvSpPr>
            <p:nvPr/>
          </p:nvSpPr>
          <p:spPr bwMode="auto">
            <a:xfrm>
              <a:off x="1088" y="1213"/>
              <a:ext cx="65" cy="77"/>
            </a:xfrm>
            <a:custGeom>
              <a:avLst/>
              <a:gdLst>
                <a:gd name="T0" fmla="*/ 0 w 130"/>
                <a:gd name="T1" fmla="*/ 154 h 154"/>
                <a:gd name="T2" fmla="*/ 105 w 130"/>
                <a:gd name="T3" fmla="*/ 0 h 154"/>
                <a:gd name="T4" fmla="*/ 130 w 130"/>
                <a:gd name="T5" fmla="*/ 3 h 154"/>
                <a:gd name="T6" fmla="*/ 6 w 130"/>
                <a:gd name="T7" fmla="*/ 150 h 154"/>
                <a:gd name="T8" fmla="*/ 0 w 130"/>
                <a:gd name="T9" fmla="*/ 154 h 154"/>
              </a:gdLst>
              <a:ahLst/>
              <a:cxnLst>
                <a:cxn ang="0">
                  <a:pos x="T0" y="T1"/>
                </a:cxn>
                <a:cxn ang="0">
                  <a:pos x="T2" y="T3"/>
                </a:cxn>
                <a:cxn ang="0">
                  <a:pos x="T4" y="T5"/>
                </a:cxn>
                <a:cxn ang="0">
                  <a:pos x="T6" y="T7"/>
                </a:cxn>
                <a:cxn ang="0">
                  <a:pos x="T8" y="T9"/>
                </a:cxn>
              </a:cxnLst>
              <a:rect l="0" t="0" r="r" b="b"/>
              <a:pathLst>
                <a:path w="130" h="154">
                  <a:moveTo>
                    <a:pt x="0" y="154"/>
                  </a:moveTo>
                  <a:lnTo>
                    <a:pt x="105" y="0"/>
                  </a:lnTo>
                  <a:lnTo>
                    <a:pt x="130" y="3"/>
                  </a:lnTo>
                  <a:lnTo>
                    <a:pt x="6" y="150"/>
                  </a:lnTo>
                  <a:lnTo>
                    <a:pt x="0" y="154"/>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87"/>
            <p:cNvSpPr>
              <a:spLocks/>
            </p:cNvSpPr>
            <p:nvPr/>
          </p:nvSpPr>
          <p:spPr bwMode="auto">
            <a:xfrm>
              <a:off x="1011" y="1409"/>
              <a:ext cx="38" cy="117"/>
            </a:xfrm>
            <a:custGeom>
              <a:avLst/>
              <a:gdLst>
                <a:gd name="T0" fmla="*/ 36 w 76"/>
                <a:gd name="T1" fmla="*/ 0 h 235"/>
                <a:gd name="T2" fmla="*/ 0 w 76"/>
                <a:gd name="T3" fmla="*/ 226 h 235"/>
                <a:gd name="T4" fmla="*/ 2 w 76"/>
                <a:gd name="T5" fmla="*/ 227 h 235"/>
                <a:gd name="T6" fmla="*/ 9 w 76"/>
                <a:gd name="T7" fmla="*/ 228 h 235"/>
                <a:gd name="T8" fmla="*/ 18 w 76"/>
                <a:gd name="T9" fmla="*/ 231 h 235"/>
                <a:gd name="T10" fmla="*/ 31 w 76"/>
                <a:gd name="T11" fmla="*/ 232 h 235"/>
                <a:gd name="T12" fmla="*/ 44 w 76"/>
                <a:gd name="T13" fmla="*/ 234 h 235"/>
                <a:gd name="T14" fmla="*/ 56 w 76"/>
                <a:gd name="T15" fmla="*/ 235 h 235"/>
                <a:gd name="T16" fmla="*/ 67 w 76"/>
                <a:gd name="T17" fmla="*/ 235 h 235"/>
                <a:gd name="T18" fmla="*/ 76 w 76"/>
                <a:gd name="T19" fmla="*/ 234 h 235"/>
                <a:gd name="T20" fmla="*/ 47 w 76"/>
                <a:gd name="T21" fmla="*/ 1 h 235"/>
                <a:gd name="T22" fmla="*/ 36 w 76"/>
                <a:gd name="T23" fmla="*/ 0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35">
                  <a:moveTo>
                    <a:pt x="36" y="0"/>
                  </a:moveTo>
                  <a:lnTo>
                    <a:pt x="0" y="226"/>
                  </a:lnTo>
                  <a:lnTo>
                    <a:pt x="2" y="227"/>
                  </a:lnTo>
                  <a:lnTo>
                    <a:pt x="9" y="228"/>
                  </a:lnTo>
                  <a:lnTo>
                    <a:pt x="18" y="231"/>
                  </a:lnTo>
                  <a:lnTo>
                    <a:pt x="31" y="232"/>
                  </a:lnTo>
                  <a:lnTo>
                    <a:pt x="44" y="234"/>
                  </a:lnTo>
                  <a:lnTo>
                    <a:pt x="56" y="235"/>
                  </a:lnTo>
                  <a:lnTo>
                    <a:pt x="67" y="235"/>
                  </a:lnTo>
                  <a:lnTo>
                    <a:pt x="76" y="234"/>
                  </a:lnTo>
                  <a:lnTo>
                    <a:pt x="47" y="1"/>
                  </a:lnTo>
                  <a:lnTo>
                    <a:pt x="36" y="0"/>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88"/>
            <p:cNvSpPr>
              <a:spLocks/>
            </p:cNvSpPr>
            <p:nvPr/>
          </p:nvSpPr>
          <p:spPr bwMode="auto">
            <a:xfrm>
              <a:off x="964" y="1406"/>
              <a:ext cx="53" cy="112"/>
            </a:xfrm>
            <a:custGeom>
              <a:avLst/>
              <a:gdLst>
                <a:gd name="T0" fmla="*/ 106 w 106"/>
                <a:gd name="T1" fmla="*/ 4 h 223"/>
                <a:gd name="T2" fmla="*/ 34 w 106"/>
                <a:gd name="T3" fmla="*/ 223 h 223"/>
                <a:gd name="T4" fmla="*/ 0 w 106"/>
                <a:gd name="T5" fmla="*/ 217 h 223"/>
                <a:gd name="T6" fmla="*/ 96 w 106"/>
                <a:gd name="T7" fmla="*/ 0 h 223"/>
                <a:gd name="T8" fmla="*/ 106 w 106"/>
                <a:gd name="T9" fmla="*/ 4 h 223"/>
              </a:gdLst>
              <a:ahLst/>
              <a:cxnLst>
                <a:cxn ang="0">
                  <a:pos x="T0" y="T1"/>
                </a:cxn>
                <a:cxn ang="0">
                  <a:pos x="T2" y="T3"/>
                </a:cxn>
                <a:cxn ang="0">
                  <a:pos x="T4" y="T5"/>
                </a:cxn>
                <a:cxn ang="0">
                  <a:pos x="T6" y="T7"/>
                </a:cxn>
                <a:cxn ang="0">
                  <a:pos x="T8" y="T9"/>
                </a:cxn>
              </a:cxnLst>
              <a:rect l="0" t="0" r="r" b="b"/>
              <a:pathLst>
                <a:path w="106" h="223">
                  <a:moveTo>
                    <a:pt x="106" y="4"/>
                  </a:moveTo>
                  <a:lnTo>
                    <a:pt x="34" y="223"/>
                  </a:lnTo>
                  <a:lnTo>
                    <a:pt x="0" y="217"/>
                  </a:lnTo>
                  <a:lnTo>
                    <a:pt x="96" y="0"/>
                  </a:lnTo>
                  <a:lnTo>
                    <a:pt x="106" y="4"/>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89"/>
            <p:cNvSpPr>
              <a:spLocks/>
            </p:cNvSpPr>
            <p:nvPr/>
          </p:nvSpPr>
          <p:spPr bwMode="auto">
            <a:xfrm>
              <a:off x="740" y="1316"/>
              <a:ext cx="186" cy="28"/>
            </a:xfrm>
            <a:custGeom>
              <a:avLst/>
              <a:gdLst>
                <a:gd name="T0" fmla="*/ 24 w 373"/>
                <a:gd name="T1" fmla="*/ 0 h 57"/>
                <a:gd name="T2" fmla="*/ 373 w 373"/>
                <a:gd name="T3" fmla="*/ 49 h 57"/>
                <a:gd name="T4" fmla="*/ 368 w 373"/>
                <a:gd name="T5" fmla="*/ 57 h 57"/>
                <a:gd name="T6" fmla="*/ 0 w 373"/>
                <a:gd name="T7" fmla="*/ 45 h 57"/>
                <a:gd name="T8" fmla="*/ 2 w 373"/>
                <a:gd name="T9" fmla="*/ 41 h 57"/>
                <a:gd name="T10" fmla="*/ 8 w 373"/>
                <a:gd name="T11" fmla="*/ 28 h 57"/>
                <a:gd name="T12" fmla="*/ 16 w 373"/>
                <a:gd name="T13" fmla="*/ 14 h 57"/>
                <a:gd name="T14" fmla="*/ 24 w 373"/>
                <a:gd name="T15" fmla="*/ 0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3" h="57">
                  <a:moveTo>
                    <a:pt x="24" y="0"/>
                  </a:moveTo>
                  <a:lnTo>
                    <a:pt x="373" y="49"/>
                  </a:lnTo>
                  <a:lnTo>
                    <a:pt x="368" y="57"/>
                  </a:lnTo>
                  <a:lnTo>
                    <a:pt x="0" y="45"/>
                  </a:lnTo>
                  <a:lnTo>
                    <a:pt x="2" y="41"/>
                  </a:lnTo>
                  <a:lnTo>
                    <a:pt x="8" y="28"/>
                  </a:lnTo>
                  <a:lnTo>
                    <a:pt x="16" y="14"/>
                  </a:lnTo>
                  <a:lnTo>
                    <a:pt x="24" y="0"/>
                  </a:lnTo>
                  <a:close/>
                </a:path>
              </a:pathLst>
            </a:custGeom>
            <a:solidFill>
              <a:srgbClr val="CCFF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90"/>
            <p:cNvSpPr>
              <a:spLocks/>
            </p:cNvSpPr>
            <p:nvPr/>
          </p:nvSpPr>
          <p:spPr bwMode="auto">
            <a:xfrm>
              <a:off x="1044" y="1286"/>
              <a:ext cx="91" cy="12"/>
            </a:xfrm>
            <a:custGeom>
              <a:avLst/>
              <a:gdLst>
                <a:gd name="T0" fmla="*/ 0 w 182"/>
                <a:gd name="T1" fmla="*/ 1 h 24"/>
                <a:gd name="T2" fmla="*/ 4 w 182"/>
                <a:gd name="T3" fmla="*/ 1 h 24"/>
                <a:gd name="T4" fmla="*/ 15 w 182"/>
                <a:gd name="T5" fmla="*/ 0 h 24"/>
                <a:gd name="T6" fmla="*/ 33 w 182"/>
                <a:gd name="T7" fmla="*/ 0 h 24"/>
                <a:gd name="T8" fmla="*/ 56 w 182"/>
                <a:gd name="T9" fmla="*/ 0 h 24"/>
                <a:gd name="T10" fmla="*/ 83 w 182"/>
                <a:gd name="T11" fmla="*/ 2 h 24"/>
                <a:gd name="T12" fmla="*/ 113 w 182"/>
                <a:gd name="T13" fmla="*/ 7 h 24"/>
                <a:gd name="T14" fmla="*/ 147 w 182"/>
                <a:gd name="T15" fmla="*/ 13 h 24"/>
                <a:gd name="T16" fmla="*/ 182 w 182"/>
                <a:gd name="T17" fmla="*/ 24 h 24"/>
                <a:gd name="T18" fmla="*/ 178 w 182"/>
                <a:gd name="T19" fmla="*/ 23 h 24"/>
                <a:gd name="T20" fmla="*/ 165 w 182"/>
                <a:gd name="T21" fmla="*/ 20 h 24"/>
                <a:gd name="T22" fmla="*/ 146 w 182"/>
                <a:gd name="T23" fmla="*/ 16 h 24"/>
                <a:gd name="T24" fmla="*/ 121 w 182"/>
                <a:gd name="T25" fmla="*/ 11 h 24"/>
                <a:gd name="T26" fmla="*/ 93 w 182"/>
                <a:gd name="T27" fmla="*/ 7 h 24"/>
                <a:gd name="T28" fmla="*/ 61 w 182"/>
                <a:gd name="T29" fmla="*/ 3 h 24"/>
                <a:gd name="T30" fmla="*/ 30 w 182"/>
                <a:gd name="T31" fmla="*/ 1 h 24"/>
                <a:gd name="T32" fmla="*/ 0 w 182"/>
                <a:gd name="T33" fmla="*/ 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2" h="24">
                  <a:moveTo>
                    <a:pt x="0" y="1"/>
                  </a:moveTo>
                  <a:lnTo>
                    <a:pt x="4" y="1"/>
                  </a:lnTo>
                  <a:lnTo>
                    <a:pt x="15" y="0"/>
                  </a:lnTo>
                  <a:lnTo>
                    <a:pt x="33" y="0"/>
                  </a:lnTo>
                  <a:lnTo>
                    <a:pt x="56" y="0"/>
                  </a:lnTo>
                  <a:lnTo>
                    <a:pt x="83" y="2"/>
                  </a:lnTo>
                  <a:lnTo>
                    <a:pt x="113" y="7"/>
                  </a:lnTo>
                  <a:lnTo>
                    <a:pt x="147" y="13"/>
                  </a:lnTo>
                  <a:lnTo>
                    <a:pt x="182" y="24"/>
                  </a:lnTo>
                  <a:lnTo>
                    <a:pt x="178" y="23"/>
                  </a:lnTo>
                  <a:lnTo>
                    <a:pt x="165" y="20"/>
                  </a:lnTo>
                  <a:lnTo>
                    <a:pt x="146" y="16"/>
                  </a:lnTo>
                  <a:lnTo>
                    <a:pt x="121" y="11"/>
                  </a:lnTo>
                  <a:lnTo>
                    <a:pt x="93" y="7"/>
                  </a:lnTo>
                  <a:lnTo>
                    <a:pt x="61" y="3"/>
                  </a:lnTo>
                  <a:lnTo>
                    <a:pt x="30" y="1"/>
                  </a:lnTo>
                  <a:lnTo>
                    <a:pt x="0" y="1"/>
                  </a:lnTo>
                  <a:close/>
                </a:path>
              </a:pathLst>
            </a:custGeom>
            <a:solidFill>
              <a:srgbClr val="FFE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91"/>
            <p:cNvSpPr>
              <a:spLocks/>
            </p:cNvSpPr>
            <p:nvPr/>
          </p:nvSpPr>
          <p:spPr bwMode="auto">
            <a:xfrm>
              <a:off x="1326" y="1267"/>
              <a:ext cx="87" cy="168"/>
            </a:xfrm>
            <a:custGeom>
              <a:avLst/>
              <a:gdLst>
                <a:gd name="T0" fmla="*/ 0 w 174"/>
                <a:gd name="T1" fmla="*/ 0 h 337"/>
                <a:gd name="T2" fmla="*/ 3 w 174"/>
                <a:gd name="T3" fmla="*/ 2 h 337"/>
                <a:gd name="T4" fmla="*/ 13 w 174"/>
                <a:gd name="T5" fmla="*/ 7 h 337"/>
                <a:gd name="T6" fmla="*/ 26 w 174"/>
                <a:gd name="T7" fmla="*/ 14 h 337"/>
                <a:gd name="T8" fmla="*/ 44 w 174"/>
                <a:gd name="T9" fmla="*/ 26 h 337"/>
                <a:gd name="T10" fmla="*/ 63 w 174"/>
                <a:gd name="T11" fmla="*/ 38 h 337"/>
                <a:gd name="T12" fmla="*/ 84 w 174"/>
                <a:gd name="T13" fmla="*/ 55 h 337"/>
                <a:gd name="T14" fmla="*/ 106 w 174"/>
                <a:gd name="T15" fmla="*/ 74 h 337"/>
                <a:gd name="T16" fmla="*/ 125 w 174"/>
                <a:gd name="T17" fmla="*/ 95 h 337"/>
                <a:gd name="T18" fmla="*/ 144 w 174"/>
                <a:gd name="T19" fmla="*/ 118 h 337"/>
                <a:gd name="T20" fmla="*/ 159 w 174"/>
                <a:gd name="T21" fmla="*/ 143 h 337"/>
                <a:gd name="T22" fmla="*/ 169 w 174"/>
                <a:gd name="T23" fmla="*/ 172 h 337"/>
                <a:gd name="T24" fmla="*/ 174 w 174"/>
                <a:gd name="T25" fmla="*/ 201 h 337"/>
                <a:gd name="T26" fmla="*/ 173 w 174"/>
                <a:gd name="T27" fmla="*/ 233 h 337"/>
                <a:gd name="T28" fmla="*/ 164 w 174"/>
                <a:gd name="T29" fmla="*/ 266 h 337"/>
                <a:gd name="T30" fmla="*/ 145 w 174"/>
                <a:gd name="T31" fmla="*/ 301 h 337"/>
                <a:gd name="T32" fmla="*/ 117 w 174"/>
                <a:gd name="T33" fmla="*/ 337 h 337"/>
                <a:gd name="T34" fmla="*/ 120 w 174"/>
                <a:gd name="T35" fmla="*/ 335 h 337"/>
                <a:gd name="T36" fmla="*/ 124 w 174"/>
                <a:gd name="T37" fmla="*/ 329 h 337"/>
                <a:gd name="T38" fmla="*/ 130 w 174"/>
                <a:gd name="T39" fmla="*/ 321 h 337"/>
                <a:gd name="T40" fmla="*/ 138 w 174"/>
                <a:gd name="T41" fmla="*/ 308 h 337"/>
                <a:gd name="T42" fmla="*/ 146 w 174"/>
                <a:gd name="T43" fmla="*/ 293 h 337"/>
                <a:gd name="T44" fmla="*/ 154 w 174"/>
                <a:gd name="T45" fmla="*/ 275 h 337"/>
                <a:gd name="T46" fmla="*/ 160 w 174"/>
                <a:gd name="T47" fmla="*/ 254 h 337"/>
                <a:gd name="T48" fmla="*/ 164 w 174"/>
                <a:gd name="T49" fmla="*/ 232 h 337"/>
                <a:gd name="T50" fmla="*/ 164 w 174"/>
                <a:gd name="T51" fmla="*/ 207 h 337"/>
                <a:gd name="T52" fmla="*/ 160 w 174"/>
                <a:gd name="T53" fmla="*/ 181 h 337"/>
                <a:gd name="T54" fmla="*/ 151 w 174"/>
                <a:gd name="T55" fmla="*/ 153 h 337"/>
                <a:gd name="T56" fmla="*/ 136 w 174"/>
                <a:gd name="T57" fmla="*/ 124 h 337"/>
                <a:gd name="T58" fmla="*/ 114 w 174"/>
                <a:gd name="T59" fmla="*/ 94 h 337"/>
                <a:gd name="T60" fmla="*/ 85 w 174"/>
                <a:gd name="T61" fmla="*/ 63 h 337"/>
                <a:gd name="T62" fmla="*/ 47 w 174"/>
                <a:gd name="T63" fmla="*/ 32 h 337"/>
                <a:gd name="T64" fmla="*/ 0 w 174"/>
                <a:gd name="T65"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4" h="337">
                  <a:moveTo>
                    <a:pt x="0" y="0"/>
                  </a:moveTo>
                  <a:lnTo>
                    <a:pt x="3" y="2"/>
                  </a:lnTo>
                  <a:lnTo>
                    <a:pt x="13" y="7"/>
                  </a:lnTo>
                  <a:lnTo>
                    <a:pt x="26" y="14"/>
                  </a:lnTo>
                  <a:lnTo>
                    <a:pt x="44" y="26"/>
                  </a:lnTo>
                  <a:lnTo>
                    <a:pt x="63" y="38"/>
                  </a:lnTo>
                  <a:lnTo>
                    <a:pt x="84" y="55"/>
                  </a:lnTo>
                  <a:lnTo>
                    <a:pt x="106" y="74"/>
                  </a:lnTo>
                  <a:lnTo>
                    <a:pt x="125" y="95"/>
                  </a:lnTo>
                  <a:lnTo>
                    <a:pt x="144" y="118"/>
                  </a:lnTo>
                  <a:lnTo>
                    <a:pt x="159" y="143"/>
                  </a:lnTo>
                  <a:lnTo>
                    <a:pt x="169" y="172"/>
                  </a:lnTo>
                  <a:lnTo>
                    <a:pt x="174" y="201"/>
                  </a:lnTo>
                  <a:lnTo>
                    <a:pt x="173" y="233"/>
                  </a:lnTo>
                  <a:lnTo>
                    <a:pt x="164" y="266"/>
                  </a:lnTo>
                  <a:lnTo>
                    <a:pt x="145" y="301"/>
                  </a:lnTo>
                  <a:lnTo>
                    <a:pt x="117" y="337"/>
                  </a:lnTo>
                  <a:lnTo>
                    <a:pt x="120" y="335"/>
                  </a:lnTo>
                  <a:lnTo>
                    <a:pt x="124" y="329"/>
                  </a:lnTo>
                  <a:lnTo>
                    <a:pt x="130" y="321"/>
                  </a:lnTo>
                  <a:lnTo>
                    <a:pt x="138" y="308"/>
                  </a:lnTo>
                  <a:lnTo>
                    <a:pt x="146" y="293"/>
                  </a:lnTo>
                  <a:lnTo>
                    <a:pt x="154" y="275"/>
                  </a:lnTo>
                  <a:lnTo>
                    <a:pt x="160" y="254"/>
                  </a:lnTo>
                  <a:lnTo>
                    <a:pt x="164" y="232"/>
                  </a:lnTo>
                  <a:lnTo>
                    <a:pt x="164" y="207"/>
                  </a:lnTo>
                  <a:lnTo>
                    <a:pt x="160" y="181"/>
                  </a:lnTo>
                  <a:lnTo>
                    <a:pt x="151" y="153"/>
                  </a:lnTo>
                  <a:lnTo>
                    <a:pt x="136" y="124"/>
                  </a:lnTo>
                  <a:lnTo>
                    <a:pt x="114" y="94"/>
                  </a:lnTo>
                  <a:lnTo>
                    <a:pt x="85" y="63"/>
                  </a:lnTo>
                  <a:lnTo>
                    <a:pt x="47" y="3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92"/>
            <p:cNvSpPr>
              <a:spLocks/>
            </p:cNvSpPr>
            <p:nvPr/>
          </p:nvSpPr>
          <p:spPr bwMode="auto">
            <a:xfrm>
              <a:off x="1178" y="1330"/>
              <a:ext cx="229" cy="91"/>
            </a:xfrm>
            <a:custGeom>
              <a:avLst/>
              <a:gdLst>
                <a:gd name="T0" fmla="*/ 14 w 458"/>
                <a:gd name="T1" fmla="*/ 7 h 182"/>
                <a:gd name="T2" fmla="*/ 15 w 458"/>
                <a:gd name="T3" fmla="*/ 10 h 182"/>
                <a:gd name="T4" fmla="*/ 17 w 458"/>
                <a:gd name="T5" fmla="*/ 14 h 182"/>
                <a:gd name="T6" fmla="*/ 21 w 458"/>
                <a:gd name="T7" fmla="*/ 23 h 182"/>
                <a:gd name="T8" fmla="*/ 23 w 458"/>
                <a:gd name="T9" fmla="*/ 34 h 182"/>
                <a:gd name="T10" fmla="*/ 23 w 458"/>
                <a:gd name="T11" fmla="*/ 45 h 182"/>
                <a:gd name="T12" fmla="*/ 21 w 458"/>
                <a:gd name="T13" fmla="*/ 58 h 182"/>
                <a:gd name="T14" fmla="*/ 12 w 458"/>
                <a:gd name="T15" fmla="*/ 72 h 182"/>
                <a:gd name="T16" fmla="*/ 0 w 458"/>
                <a:gd name="T17" fmla="*/ 84 h 182"/>
                <a:gd name="T18" fmla="*/ 428 w 458"/>
                <a:gd name="T19" fmla="*/ 182 h 182"/>
                <a:gd name="T20" fmla="*/ 431 w 458"/>
                <a:gd name="T21" fmla="*/ 178 h 182"/>
                <a:gd name="T22" fmla="*/ 438 w 458"/>
                <a:gd name="T23" fmla="*/ 166 h 182"/>
                <a:gd name="T24" fmla="*/ 446 w 458"/>
                <a:gd name="T25" fmla="*/ 148 h 182"/>
                <a:gd name="T26" fmla="*/ 454 w 458"/>
                <a:gd name="T27" fmla="*/ 124 h 182"/>
                <a:gd name="T28" fmla="*/ 458 w 458"/>
                <a:gd name="T29" fmla="*/ 96 h 182"/>
                <a:gd name="T30" fmla="*/ 457 w 458"/>
                <a:gd name="T31" fmla="*/ 66 h 182"/>
                <a:gd name="T32" fmla="*/ 449 w 458"/>
                <a:gd name="T33" fmla="*/ 34 h 182"/>
                <a:gd name="T34" fmla="*/ 432 w 458"/>
                <a:gd name="T35" fmla="*/ 0 h 182"/>
                <a:gd name="T36" fmla="*/ 14 w 458"/>
                <a:gd name="T37" fmla="*/ 7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8" h="182">
                  <a:moveTo>
                    <a:pt x="14" y="7"/>
                  </a:moveTo>
                  <a:lnTo>
                    <a:pt x="15" y="10"/>
                  </a:lnTo>
                  <a:lnTo>
                    <a:pt x="17" y="14"/>
                  </a:lnTo>
                  <a:lnTo>
                    <a:pt x="21" y="23"/>
                  </a:lnTo>
                  <a:lnTo>
                    <a:pt x="23" y="34"/>
                  </a:lnTo>
                  <a:lnTo>
                    <a:pt x="23" y="45"/>
                  </a:lnTo>
                  <a:lnTo>
                    <a:pt x="21" y="58"/>
                  </a:lnTo>
                  <a:lnTo>
                    <a:pt x="12" y="72"/>
                  </a:lnTo>
                  <a:lnTo>
                    <a:pt x="0" y="84"/>
                  </a:lnTo>
                  <a:lnTo>
                    <a:pt x="428" y="182"/>
                  </a:lnTo>
                  <a:lnTo>
                    <a:pt x="431" y="178"/>
                  </a:lnTo>
                  <a:lnTo>
                    <a:pt x="438" y="166"/>
                  </a:lnTo>
                  <a:lnTo>
                    <a:pt x="446" y="148"/>
                  </a:lnTo>
                  <a:lnTo>
                    <a:pt x="454" y="124"/>
                  </a:lnTo>
                  <a:lnTo>
                    <a:pt x="458" y="96"/>
                  </a:lnTo>
                  <a:lnTo>
                    <a:pt x="457" y="66"/>
                  </a:lnTo>
                  <a:lnTo>
                    <a:pt x="449" y="34"/>
                  </a:lnTo>
                  <a:lnTo>
                    <a:pt x="432" y="0"/>
                  </a:lnTo>
                  <a:lnTo>
                    <a:pt x="14" y="7"/>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93"/>
            <p:cNvSpPr>
              <a:spLocks/>
            </p:cNvSpPr>
            <p:nvPr/>
          </p:nvSpPr>
          <p:spPr bwMode="auto">
            <a:xfrm>
              <a:off x="1190" y="1354"/>
              <a:ext cx="215" cy="49"/>
            </a:xfrm>
            <a:custGeom>
              <a:avLst/>
              <a:gdLst>
                <a:gd name="T0" fmla="*/ 6 w 431"/>
                <a:gd name="T1" fmla="*/ 0 h 98"/>
                <a:gd name="T2" fmla="*/ 431 w 431"/>
                <a:gd name="T3" fmla="*/ 34 h 98"/>
                <a:gd name="T4" fmla="*/ 431 w 431"/>
                <a:gd name="T5" fmla="*/ 41 h 98"/>
                <a:gd name="T6" fmla="*/ 430 w 431"/>
                <a:gd name="T7" fmla="*/ 58 h 98"/>
                <a:gd name="T8" fmla="*/ 425 w 431"/>
                <a:gd name="T9" fmla="*/ 80 h 98"/>
                <a:gd name="T10" fmla="*/ 414 w 431"/>
                <a:gd name="T11" fmla="*/ 98 h 98"/>
                <a:gd name="T12" fmla="*/ 0 w 431"/>
                <a:gd name="T13" fmla="*/ 17 h 98"/>
                <a:gd name="T14" fmla="*/ 2 w 431"/>
                <a:gd name="T15" fmla="*/ 16 h 98"/>
                <a:gd name="T16" fmla="*/ 6 w 431"/>
                <a:gd name="T17" fmla="*/ 13 h 98"/>
                <a:gd name="T18" fmla="*/ 8 w 431"/>
                <a:gd name="T19" fmla="*/ 8 h 98"/>
                <a:gd name="T20" fmla="*/ 6 w 431"/>
                <a:gd name="T21"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1" h="98">
                  <a:moveTo>
                    <a:pt x="6" y="0"/>
                  </a:moveTo>
                  <a:lnTo>
                    <a:pt x="431" y="34"/>
                  </a:lnTo>
                  <a:lnTo>
                    <a:pt x="431" y="41"/>
                  </a:lnTo>
                  <a:lnTo>
                    <a:pt x="430" y="58"/>
                  </a:lnTo>
                  <a:lnTo>
                    <a:pt x="425" y="80"/>
                  </a:lnTo>
                  <a:lnTo>
                    <a:pt x="414" y="98"/>
                  </a:lnTo>
                  <a:lnTo>
                    <a:pt x="0" y="17"/>
                  </a:lnTo>
                  <a:lnTo>
                    <a:pt x="2" y="16"/>
                  </a:lnTo>
                  <a:lnTo>
                    <a:pt x="6" y="13"/>
                  </a:lnTo>
                  <a:lnTo>
                    <a:pt x="8" y="8"/>
                  </a:lnTo>
                  <a:lnTo>
                    <a:pt x="6" y="0"/>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94"/>
            <p:cNvSpPr>
              <a:spLocks/>
            </p:cNvSpPr>
            <p:nvPr/>
          </p:nvSpPr>
          <p:spPr bwMode="auto">
            <a:xfrm>
              <a:off x="765" y="1247"/>
              <a:ext cx="193" cy="85"/>
            </a:xfrm>
            <a:custGeom>
              <a:avLst/>
              <a:gdLst>
                <a:gd name="T0" fmla="*/ 0 w 387"/>
                <a:gd name="T1" fmla="*/ 111 h 170"/>
                <a:gd name="T2" fmla="*/ 312 w 387"/>
                <a:gd name="T3" fmla="*/ 170 h 170"/>
                <a:gd name="T4" fmla="*/ 313 w 387"/>
                <a:gd name="T5" fmla="*/ 167 h 170"/>
                <a:gd name="T6" fmla="*/ 315 w 387"/>
                <a:gd name="T7" fmla="*/ 162 h 170"/>
                <a:gd name="T8" fmla="*/ 321 w 387"/>
                <a:gd name="T9" fmla="*/ 154 h 170"/>
                <a:gd name="T10" fmla="*/ 328 w 387"/>
                <a:gd name="T11" fmla="*/ 143 h 170"/>
                <a:gd name="T12" fmla="*/ 338 w 387"/>
                <a:gd name="T13" fmla="*/ 133 h 170"/>
                <a:gd name="T14" fmla="*/ 351 w 387"/>
                <a:gd name="T15" fmla="*/ 122 h 170"/>
                <a:gd name="T16" fmla="*/ 367 w 387"/>
                <a:gd name="T17" fmla="*/ 112 h 170"/>
                <a:gd name="T18" fmla="*/ 387 w 387"/>
                <a:gd name="T19" fmla="*/ 105 h 170"/>
                <a:gd name="T20" fmla="*/ 194 w 387"/>
                <a:gd name="T21" fmla="*/ 0 h 170"/>
                <a:gd name="T22" fmla="*/ 193 w 387"/>
                <a:gd name="T23" fmla="*/ 0 h 170"/>
                <a:gd name="T24" fmla="*/ 189 w 387"/>
                <a:gd name="T25" fmla="*/ 1 h 170"/>
                <a:gd name="T26" fmla="*/ 183 w 387"/>
                <a:gd name="T27" fmla="*/ 4 h 170"/>
                <a:gd name="T28" fmla="*/ 175 w 387"/>
                <a:gd name="T29" fmla="*/ 6 h 170"/>
                <a:gd name="T30" fmla="*/ 165 w 387"/>
                <a:gd name="T31" fmla="*/ 9 h 170"/>
                <a:gd name="T32" fmla="*/ 152 w 387"/>
                <a:gd name="T33" fmla="*/ 13 h 170"/>
                <a:gd name="T34" fmla="*/ 139 w 387"/>
                <a:gd name="T35" fmla="*/ 18 h 170"/>
                <a:gd name="T36" fmla="*/ 125 w 387"/>
                <a:gd name="T37" fmla="*/ 24 h 170"/>
                <a:gd name="T38" fmla="*/ 109 w 387"/>
                <a:gd name="T39" fmla="*/ 31 h 170"/>
                <a:gd name="T40" fmla="*/ 94 w 387"/>
                <a:gd name="T41" fmla="*/ 39 h 170"/>
                <a:gd name="T42" fmla="*/ 78 w 387"/>
                <a:gd name="T43" fmla="*/ 48 h 170"/>
                <a:gd name="T44" fmla="*/ 61 w 387"/>
                <a:gd name="T45" fmla="*/ 58 h 170"/>
                <a:gd name="T46" fmla="*/ 45 w 387"/>
                <a:gd name="T47" fmla="*/ 69 h 170"/>
                <a:gd name="T48" fmla="*/ 30 w 387"/>
                <a:gd name="T49" fmla="*/ 82 h 170"/>
                <a:gd name="T50" fmla="*/ 14 w 387"/>
                <a:gd name="T51" fmla="*/ 96 h 170"/>
                <a:gd name="T52" fmla="*/ 0 w 387"/>
                <a:gd name="T53" fmla="*/ 11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7" h="170">
                  <a:moveTo>
                    <a:pt x="0" y="111"/>
                  </a:moveTo>
                  <a:lnTo>
                    <a:pt x="312" y="170"/>
                  </a:lnTo>
                  <a:lnTo>
                    <a:pt x="313" y="167"/>
                  </a:lnTo>
                  <a:lnTo>
                    <a:pt x="315" y="162"/>
                  </a:lnTo>
                  <a:lnTo>
                    <a:pt x="321" y="154"/>
                  </a:lnTo>
                  <a:lnTo>
                    <a:pt x="328" y="143"/>
                  </a:lnTo>
                  <a:lnTo>
                    <a:pt x="338" y="133"/>
                  </a:lnTo>
                  <a:lnTo>
                    <a:pt x="351" y="122"/>
                  </a:lnTo>
                  <a:lnTo>
                    <a:pt x="367" y="112"/>
                  </a:lnTo>
                  <a:lnTo>
                    <a:pt x="387" y="105"/>
                  </a:lnTo>
                  <a:lnTo>
                    <a:pt x="194" y="0"/>
                  </a:lnTo>
                  <a:lnTo>
                    <a:pt x="193" y="0"/>
                  </a:lnTo>
                  <a:lnTo>
                    <a:pt x="189" y="1"/>
                  </a:lnTo>
                  <a:lnTo>
                    <a:pt x="183" y="4"/>
                  </a:lnTo>
                  <a:lnTo>
                    <a:pt x="175" y="6"/>
                  </a:lnTo>
                  <a:lnTo>
                    <a:pt x="165" y="9"/>
                  </a:lnTo>
                  <a:lnTo>
                    <a:pt x="152" y="13"/>
                  </a:lnTo>
                  <a:lnTo>
                    <a:pt x="139" y="18"/>
                  </a:lnTo>
                  <a:lnTo>
                    <a:pt x="125" y="24"/>
                  </a:lnTo>
                  <a:lnTo>
                    <a:pt x="109" y="31"/>
                  </a:lnTo>
                  <a:lnTo>
                    <a:pt x="94" y="39"/>
                  </a:lnTo>
                  <a:lnTo>
                    <a:pt x="78" y="48"/>
                  </a:lnTo>
                  <a:lnTo>
                    <a:pt x="61" y="58"/>
                  </a:lnTo>
                  <a:lnTo>
                    <a:pt x="45" y="69"/>
                  </a:lnTo>
                  <a:lnTo>
                    <a:pt x="30" y="82"/>
                  </a:lnTo>
                  <a:lnTo>
                    <a:pt x="14" y="96"/>
                  </a:lnTo>
                  <a:lnTo>
                    <a:pt x="0" y="111"/>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95"/>
            <p:cNvSpPr>
              <a:spLocks/>
            </p:cNvSpPr>
            <p:nvPr/>
          </p:nvSpPr>
          <p:spPr bwMode="auto">
            <a:xfrm>
              <a:off x="741" y="1358"/>
              <a:ext cx="236" cy="129"/>
            </a:xfrm>
            <a:custGeom>
              <a:avLst/>
              <a:gdLst>
                <a:gd name="T0" fmla="*/ 363 w 473"/>
                <a:gd name="T1" fmla="*/ 0 h 257"/>
                <a:gd name="T2" fmla="*/ 0 w 473"/>
                <a:gd name="T3" fmla="*/ 68 h 257"/>
                <a:gd name="T4" fmla="*/ 2 w 473"/>
                <a:gd name="T5" fmla="*/ 69 h 257"/>
                <a:gd name="T6" fmla="*/ 4 w 473"/>
                <a:gd name="T7" fmla="*/ 74 h 257"/>
                <a:gd name="T8" fmla="*/ 7 w 473"/>
                <a:gd name="T9" fmla="*/ 81 h 257"/>
                <a:gd name="T10" fmla="*/ 13 w 473"/>
                <a:gd name="T11" fmla="*/ 91 h 257"/>
                <a:gd name="T12" fmla="*/ 21 w 473"/>
                <a:gd name="T13" fmla="*/ 101 h 257"/>
                <a:gd name="T14" fmla="*/ 30 w 473"/>
                <a:gd name="T15" fmla="*/ 115 h 257"/>
                <a:gd name="T16" fmla="*/ 42 w 473"/>
                <a:gd name="T17" fmla="*/ 129 h 257"/>
                <a:gd name="T18" fmla="*/ 56 w 473"/>
                <a:gd name="T19" fmla="*/ 144 h 257"/>
                <a:gd name="T20" fmla="*/ 72 w 473"/>
                <a:gd name="T21" fmla="*/ 159 h 257"/>
                <a:gd name="T22" fmla="*/ 89 w 473"/>
                <a:gd name="T23" fmla="*/ 175 h 257"/>
                <a:gd name="T24" fmla="*/ 110 w 473"/>
                <a:gd name="T25" fmla="*/ 191 h 257"/>
                <a:gd name="T26" fmla="*/ 132 w 473"/>
                <a:gd name="T27" fmla="*/ 206 h 257"/>
                <a:gd name="T28" fmla="*/ 156 w 473"/>
                <a:gd name="T29" fmla="*/ 221 h 257"/>
                <a:gd name="T30" fmla="*/ 184 w 473"/>
                <a:gd name="T31" fmla="*/ 235 h 257"/>
                <a:gd name="T32" fmla="*/ 212 w 473"/>
                <a:gd name="T33" fmla="*/ 247 h 257"/>
                <a:gd name="T34" fmla="*/ 245 w 473"/>
                <a:gd name="T35" fmla="*/ 257 h 257"/>
                <a:gd name="T36" fmla="*/ 473 w 473"/>
                <a:gd name="T37" fmla="*/ 75 h 257"/>
                <a:gd name="T38" fmla="*/ 469 w 473"/>
                <a:gd name="T39" fmla="*/ 74 h 257"/>
                <a:gd name="T40" fmla="*/ 459 w 473"/>
                <a:gd name="T41" fmla="*/ 70 h 257"/>
                <a:gd name="T42" fmla="*/ 444 w 473"/>
                <a:gd name="T43" fmla="*/ 64 h 257"/>
                <a:gd name="T44" fmla="*/ 427 w 473"/>
                <a:gd name="T45" fmla="*/ 55 h 257"/>
                <a:gd name="T46" fmla="*/ 407 w 473"/>
                <a:gd name="T47" fmla="*/ 45 h 257"/>
                <a:gd name="T48" fmla="*/ 390 w 473"/>
                <a:gd name="T49" fmla="*/ 32 h 257"/>
                <a:gd name="T50" fmla="*/ 375 w 473"/>
                <a:gd name="T51" fmla="*/ 17 h 257"/>
                <a:gd name="T52" fmla="*/ 363 w 473"/>
                <a:gd name="T53" fmla="*/ 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73" h="257">
                  <a:moveTo>
                    <a:pt x="363" y="0"/>
                  </a:moveTo>
                  <a:lnTo>
                    <a:pt x="0" y="68"/>
                  </a:lnTo>
                  <a:lnTo>
                    <a:pt x="2" y="69"/>
                  </a:lnTo>
                  <a:lnTo>
                    <a:pt x="4" y="74"/>
                  </a:lnTo>
                  <a:lnTo>
                    <a:pt x="7" y="81"/>
                  </a:lnTo>
                  <a:lnTo>
                    <a:pt x="13" y="91"/>
                  </a:lnTo>
                  <a:lnTo>
                    <a:pt x="21" y="101"/>
                  </a:lnTo>
                  <a:lnTo>
                    <a:pt x="30" y="115"/>
                  </a:lnTo>
                  <a:lnTo>
                    <a:pt x="42" y="129"/>
                  </a:lnTo>
                  <a:lnTo>
                    <a:pt x="56" y="144"/>
                  </a:lnTo>
                  <a:lnTo>
                    <a:pt x="72" y="159"/>
                  </a:lnTo>
                  <a:lnTo>
                    <a:pt x="89" y="175"/>
                  </a:lnTo>
                  <a:lnTo>
                    <a:pt x="110" y="191"/>
                  </a:lnTo>
                  <a:lnTo>
                    <a:pt x="132" y="206"/>
                  </a:lnTo>
                  <a:lnTo>
                    <a:pt x="156" y="221"/>
                  </a:lnTo>
                  <a:lnTo>
                    <a:pt x="184" y="235"/>
                  </a:lnTo>
                  <a:lnTo>
                    <a:pt x="212" y="247"/>
                  </a:lnTo>
                  <a:lnTo>
                    <a:pt x="245" y="257"/>
                  </a:lnTo>
                  <a:lnTo>
                    <a:pt x="473" y="75"/>
                  </a:lnTo>
                  <a:lnTo>
                    <a:pt x="469" y="74"/>
                  </a:lnTo>
                  <a:lnTo>
                    <a:pt x="459" y="70"/>
                  </a:lnTo>
                  <a:lnTo>
                    <a:pt x="444" y="64"/>
                  </a:lnTo>
                  <a:lnTo>
                    <a:pt x="427" y="55"/>
                  </a:lnTo>
                  <a:lnTo>
                    <a:pt x="407" y="45"/>
                  </a:lnTo>
                  <a:lnTo>
                    <a:pt x="390" y="32"/>
                  </a:lnTo>
                  <a:lnTo>
                    <a:pt x="375" y="17"/>
                  </a:lnTo>
                  <a:lnTo>
                    <a:pt x="363" y="0"/>
                  </a:lnTo>
                  <a:close/>
                </a:path>
              </a:pathLst>
            </a:custGeom>
            <a:solidFill>
              <a:srgbClr val="E5DD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96"/>
            <p:cNvSpPr>
              <a:spLocks/>
            </p:cNvSpPr>
            <p:nvPr/>
          </p:nvSpPr>
          <p:spPr bwMode="auto">
            <a:xfrm>
              <a:off x="755" y="1366"/>
              <a:ext cx="192" cy="98"/>
            </a:xfrm>
            <a:custGeom>
              <a:avLst/>
              <a:gdLst>
                <a:gd name="T0" fmla="*/ 0 w 384"/>
                <a:gd name="T1" fmla="*/ 90 h 195"/>
                <a:gd name="T2" fmla="*/ 339 w 384"/>
                <a:gd name="T3" fmla="*/ 0 h 195"/>
                <a:gd name="T4" fmla="*/ 340 w 384"/>
                <a:gd name="T5" fmla="*/ 1 h 195"/>
                <a:gd name="T6" fmla="*/ 342 w 384"/>
                <a:gd name="T7" fmla="*/ 3 h 195"/>
                <a:gd name="T8" fmla="*/ 346 w 384"/>
                <a:gd name="T9" fmla="*/ 8 h 195"/>
                <a:gd name="T10" fmla="*/ 350 w 384"/>
                <a:gd name="T11" fmla="*/ 14 h 195"/>
                <a:gd name="T12" fmla="*/ 357 w 384"/>
                <a:gd name="T13" fmla="*/ 20 h 195"/>
                <a:gd name="T14" fmla="*/ 364 w 384"/>
                <a:gd name="T15" fmla="*/ 25 h 195"/>
                <a:gd name="T16" fmla="*/ 373 w 384"/>
                <a:gd name="T17" fmla="*/ 31 h 195"/>
                <a:gd name="T18" fmla="*/ 384 w 384"/>
                <a:gd name="T19" fmla="*/ 37 h 195"/>
                <a:gd name="T20" fmla="*/ 125 w 384"/>
                <a:gd name="T21" fmla="*/ 195 h 195"/>
                <a:gd name="T22" fmla="*/ 121 w 384"/>
                <a:gd name="T23" fmla="*/ 193 h 195"/>
                <a:gd name="T24" fmla="*/ 111 w 384"/>
                <a:gd name="T25" fmla="*/ 187 h 195"/>
                <a:gd name="T26" fmla="*/ 97 w 384"/>
                <a:gd name="T27" fmla="*/ 178 h 195"/>
                <a:gd name="T28" fmla="*/ 79 w 384"/>
                <a:gd name="T29" fmla="*/ 166 h 195"/>
                <a:gd name="T30" fmla="*/ 59 w 384"/>
                <a:gd name="T31" fmla="*/ 151 h 195"/>
                <a:gd name="T32" fmla="*/ 38 w 384"/>
                <a:gd name="T33" fmla="*/ 133 h 195"/>
                <a:gd name="T34" fmla="*/ 19 w 384"/>
                <a:gd name="T35" fmla="*/ 112 h 195"/>
                <a:gd name="T36" fmla="*/ 0 w 384"/>
                <a:gd name="T37" fmla="*/ 9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4" h="195">
                  <a:moveTo>
                    <a:pt x="0" y="90"/>
                  </a:moveTo>
                  <a:lnTo>
                    <a:pt x="339" y="0"/>
                  </a:lnTo>
                  <a:lnTo>
                    <a:pt x="340" y="1"/>
                  </a:lnTo>
                  <a:lnTo>
                    <a:pt x="342" y="3"/>
                  </a:lnTo>
                  <a:lnTo>
                    <a:pt x="346" y="8"/>
                  </a:lnTo>
                  <a:lnTo>
                    <a:pt x="350" y="14"/>
                  </a:lnTo>
                  <a:lnTo>
                    <a:pt x="357" y="20"/>
                  </a:lnTo>
                  <a:lnTo>
                    <a:pt x="364" y="25"/>
                  </a:lnTo>
                  <a:lnTo>
                    <a:pt x="373" y="31"/>
                  </a:lnTo>
                  <a:lnTo>
                    <a:pt x="384" y="37"/>
                  </a:lnTo>
                  <a:lnTo>
                    <a:pt x="125" y="195"/>
                  </a:lnTo>
                  <a:lnTo>
                    <a:pt x="121" y="193"/>
                  </a:lnTo>
                  <a:lnTo>
                    <a:pt x="111" y="187"/>
                  </a:lnTo>
                  <a:lnTo>
                    <a:pt x="97" y="178"/>
                  </a:lnTo>
                  <a:lnTo>
                    <a:pt x="79" y="166"/>
                  </a:lnTo>
                  <a:lnTo>
                    <a:pt x="59" y="151"/>
                  </a:lnTo>
                  <a:lnTo>
                    <a:pt x="38" y="133"/>
                  </a:lnTo>
                  <a:lnTo>
                    <a:pt x="19" y="112"/>
                  </a:lnTo>
                  <a:lnTo>
                    <a:pt x="0" y="90"/>
                  </a:lnTo>
                  <a:close/>
                </a:path>
              </a:pathLst>
            </a:custGeom>
            <a:solidFill>
              <a:srgbClr val="F9F7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97"/>
            <p:cNvSpPr>
              <a:spLocks/>
            </p:cNvSpPr>
            <p:nvPr/>
          </p:nvSpPr>
          <p:spPr bwMode="auto">
            <a:xfrm>
              <a:off x="1092" y="1213"/>
              <a:ext cx="23" cy="39"/>
            </a:xfrm>
            <a:custGeom>
              <a:avLst/>
              <a:gdLst>
                <a:gd name="T0" fmla="*/ 30 w 45"/>
                <a:gd name="T1" fmla="*/ 2 h 80"/>
                <a:gd name="T2" fmla="*/ 0 w 45"/>
                <a:gd name="T3" fmla="*/ 80 h 80"/>
                <a:gd name="T4" fmla="*/ 45 w 45"/>
                <a:gd name="T5" fmla="*/ 5 h 80"/>
                <a:gd name="T6" fmla="*/ 44 w 45"/>
                <a:gd name="T7" fmla="*/ 4 h 80"/>
                <a:gd name="T8" fmla="*/ 42 w 45"/>
                <a:gd name="T9" fmla="*/ 1 h 80"/>
                <a:gd name="T10" fmla="*/ 36 w 45"/>
                <a:gd name="T11" fmla="*/ 0 h 80"/>
                <a:gd name="T12" fmla="*/ 30 w 45"/>
                <a:gd name="T13" fmla="*/ 2 h 80"/>
              </a:gdLst>
              <a:ahLst/>
              <a:cxnLst>
                <a:cxn ang="0">
                  <a:pos x="T0" y="T1"/>
                </a:cxn>
                <a:cxn ang="0">
                  <a:pos x="T2" y="T3"/>
                </a:cxn>
                <a:cxn ang="0">
                  <a:pos x="T4" y="T5"/>
                </a:cxn>
                <a:cxn ang="0">
                  <a:pos x="T6" y="T7"/>
                </a:cxn>
                <a:cxn ang="0">
                  <a:pos x="T8" y="T9"/>
                </a:cxn>
                <a:cxn ang="0">
                  <a:pos x="T10" y="T11"/>
                </a:cxn>
                <a:cxn ang="0">
                  <a:pos x="T12" y="T13"/>
                </a:cxn>
              </a:cxnLst>
              <a:rect l="0" t="0" r="r" b="b"/>
              <a:pathLst>
                <a:path w="45" h="80">
                  <a:moveTo>
                    <a:pt x="30" y="2"/>
                  </a:moveTo>
                  <a:lnTo>
                    <a:pt x="0" y="80"/>
                  </a:lnTo>
                  <a:lnTo>
                    <a:pt x="45" y="5"/>
                  </a:lnTo>
                  <a:lnTo>
                    <a:pt x="44" y="4"/>
                  </a:lnTo>
                  <a:lnTo>
                    <a:pt x="42" y="1"/>
                  </a:lnTo>
                  <a:lnTo>
                    <a:pt x="36" y="0"/>
                  </a:lnTo>
                  <a:lnTo>
                    <a:pt x="30" y="2"/>
                  </a:lnTo>
                  <a:close/>
                </a:path>
              </a:pathLst>
            </a:custGeom>
            <a:solidFill>
              <a:srgbClr val="FFBA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98"/>
            <p:cNvSpPr>
              <a:spLocks/>
            </p:cNvSpPr>
            <p:nvPr/>
          </p:nvSpPr>
          <p:spPr bwMode="auto">
            <a:xfrm>
              <a:off x="1029" y="1437"/>
              <a:ext cx="13" cy="79"/>
            </a:xfrm>
            <a:custGeom>
              <a:avLst/>
              <a:gdLst>
                <a:gd name="T0" fmla="*/ 0 w 25"/>
                <a:gd name="T1" fmla="*/ 154 h 159"/>
                <a:gd name="T2" fmla="*/ 10 w 25"/>
                <a:gd name="T3" fmla="*/ 0 h 159"/>
                <a:gd name="T4" fmla="*/ 25 w 25"/>
                <a:gd name="T5" fmla="*/ 158 h 159"/>
                <a:gd name="T6" fmla="*/ 23 w 25"/>
                <a:gd name="T7" fmla="*/ 159 h 159"/>
                <a:gd name="T8" fmla="*/ 16 w 25"/>
                <a:gd name="T9" fmla="*/ 159 h 159"/>
                <a:gd name="T10" fmla="*/ 8 w 25"/>
                <a:gd name="T11" fmla="*/ 158 h 159"/>
                <a:gd name="T12" fmla="*/ 0 w 25"/>
                <a:gd name="T13" fmla="*/ 154 h 159"/>
              </a:gdLst>
              <a:ahLst/>
              <a:cxnLst>
                <a:cxn ang="0">
                  <a:pos x="T0" y="T1"/>
                </a:cxn>
                <a:cxn ang="0">
                  <a:pos x="T2" y="T3"/>
                </a:cxn>
                <a:cxn ang="0">
                  <a:pos x="T4" y="T5"/>
                </a:cxn>
                <a:cxn ang="0">
                  <a:pos x="T6" y="T7"/>
                </a:cxn>
                <a:cxn ang="0">
                  <a:pos x="T8" y="T9"/>
                </a:cxn>
                <a:cxn ang="0">
                  <a:pos x="T10" y="T11"/>
                </a:cxn>
                <a:cxn ang="0">
                  <a:pos x="T12" y="T13"/>
                </a:cxn>
              </a:cxnLst>
              <a:rect l="0" t="0" r="r" b="b"/>
              <a:pathLst>
                <a:path w="25" h="159">
                  <a:moveTo>
                    <a:pt x="0" y="154"/>
                  </a:moveTo>
                  <a:lnTo>
                    <a:pt x="10" y="0"/>
                  </a:lnTo>
                  <a:lnTo>
                    <a:pt x="25" y="158"/>
                  </a:lnTo>
                  <a:lnTo>
                    <a:pt x="23" y="159"/>
                  </a:lnTo>
                  <a:lnTo>
                    <a:pt x="16" y="159"/>
                  </a:lnTo>
                  <a:lnTo>
                    <a:pt x="8" y="158"/>
                  </a:lnTo>
                  <a:lnTo>
                    <a:pt x="0" y="154"/>
                  </a:lnTo>
                  <a:close/>
                </a:path>
              </a:pathLst>
            </a:custGeom>
            <a:solidFill>
              <a:srgbClr val="A5FF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99"/>
            <p:cNvSpPr>
              <a:spLocks/>
            </p:cNvSpPr>
            <p:nvPr/>
          </p:nvSpPr>
          <p:spPr bwMode="auto">
            <a:xfrm>
              <a:off x="765" y="1372"/>
              <a:ext cx="164" cy="60"/>
            </a:xfrm>
            <a:custGeom>
              <a:avLst/>
              <a:gdLst>
                <a:gd name="T0" fmla="*/ 0 w 327"/>
                <a:gd name="T1" fmla="*/ 93 h 120"/>
                <a:gd name="T2" fmla="*/ 319 w 327"/>
                <a:gd name="T3" fmla="*/ 0 h 120"/>
                <a:gd name="T4" fmla="*/ 327 w 327"/>
                <a:gd name="T5" fmla="*/ 10 h 120"/>
                <a:gd name="T6" fmla="*/ 28 w 327"/>
                <a:gd name="T7" fmla="*/ 120 h 120"/>
                <a:gd name="T8" fmla="*/ 24 w 327"/>
                <a:gd name="T9" fmla="*/ 119 h 120"/>
                <a:gd name="T10" fmla="*/ 16 w 327"/>
                <a:gd name="T11" fmla="*/ 114 h 120"/>
                <a:gd name="T12" fmla="*/ 6 w 327"/>
                <a:gd name="T13" fmla="*/ 106 h 120"/>
                <a:gd name="T14" fmla="*/ 0 w 327"/>
                <a:gd name="T15" fmla="*/ 93 h 1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7" h="120">
                  <a:moveTo>
                    <a:pt x="0" y="93"/>
                  </a:moveTo>
                  <a:lnTo>
                    <a:pt x="319" y="0"/>
                  </a:lnTo>
                  <a:lnTo>
                    <a:pt x="327" y="10"/>
                  </a:lnTo>
                  <a:lnTo>
                    <a:pt x="28" y="120"/>
                  </a:lnTo>
                  <a:lnTo>
                    <a:pt x="24" y="119"/>
                  </a:lnTo>
                  <a:lnTo>
                    <a:pt x="16" y="114"/>
                  </a:lnTo>
                  <a:lnTo>
                    <a:pt x="6" y="106"/>
                  </a:lnTo>
                  <a:lnTo>
                    <a:pt x="0" y="9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00"/>
            <p:cNvSpPr>
              <a:spLocks/>
            </p:cNvSpPr>
            <p:nvPr/>
          </p:nvSpPr>
          <p:spPr bwMode="auto">
            <a:xfrm>
              <a:off x="1194" y="1358"/>
              <a:ext cx="208" cy="41"/>
            </a:xfrm>
            <a:custGeom>
              <a:avLst/>
              <a:gdLst>
                <a:gd name="T0" fmla="*/ 0 w 416"/>
                <a:gd name="T1" fmla="*/ 7 h 82"/>
                <a:gd name="T2" fmla="*/ 408 w 416"/>
                <a:gd name="T3" fmla="*/ 82 h 82"/>
                <a:gd name="T4" fmla="*/ 409 w 416"/>
                <a:gd name="T5" fmla="*/ 80 h 82"/>
                <a:gd name="T6" fmla="*/ 413 w 416"/>
                <a:gd name="T7" fmla="*/ 78 h 82"/>
                <a:gd name="T8" fmla="*/ 415 w 416"/>
                <a:gd name="T9" fmla="*/ 72 h 82"/>
                <a:gd name="T10" fmla="*/ 416 w 416"/>
                <a:gd name="T11" fmla="*/ 65 h 82"/>
                <a:gd name="T12" fmla="*/ 0 w 416"/>
                <a:gd name="T13" fmla="*/ 0 h 82"/>
                <a:gd name="T14" fmla="*/ 0 w 416"/>
                <a:gd name="T15" fmla="*/ 7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6" h="82">
                  <a:moveTo>
                    <a:pt x="0" y="7"/>
                  </a:moveTo>
                  <a:lnTo>
                    <a:pt x="408" y="82"/>
                  </a:lnTo>
                  <a:lnTo>
                    <a:pt x="409" y="80"/>
                  </a:lnTo>
                  <a:lnTo>
                    <a:pt x="413" y="78"/>
                  </a:lnTo>
                  <a:lnTo>
                    <a:pt x="415" y="72"/>
                  </a:lnTo>
                  <a:lnTo>
                    <a:pt x="416" y="65"/>
                  </a:lnTo>
                  <a:lnTo>
                    <a:pt x="0" y="0"/>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80" name="Picture 7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804" y="5480159"/>
            <a:ext cx="1279723" cy="1279723"/>
          </a:xfrm>
          <a:prstGeom prst="rect">
            <a:avLst/>
          </a:prstGeom>
        </p:spPr>
      </p:pic>
      <p:sp>
        <p:nvSpPr>
          <p:cNvPr id="81" name="TextBox 80"/>
          <p:cNvSpPr txBox="1"/>
          <p:nvPr/>
        </p:nvSpPr>
        <p:spPr>
          <a:xfrm>
            <a:off x="2128421" y="4362271"/>
            <a:ext cx="3130826" cy="1200329"/>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A CD of this message (free of charge) will be available immediately following the service .</a:t>
            </a:r>
          </a:p>
        </p:txBody>
      </p:sp>
      <p:sp>
        <p:nvSpPr>
          <p:cNvPr id="82" name="TextBox 81"/>
          <p:cNvSpPr txBox="1"/>
          <p:nvPr/>
        </p:nvSpPr>
        <p:spPr>
          <a:xfrm>
            <a:off x="2131736" y="5556665"/>
            <a:ext cx="3130826" cy="923330"/>
          </a:xfrm>
          <a:prstGeom prst="rect">
            <a:avLst/>
          </a:prstGeom>
          <a:noFill/>
        </p:spPr>
        <p:txBody>
          <a:bodyPr wrap="square" rtlCol="0">
            <a:spAutoFit/>
          </a:bodyPr>
          <a:lstStyle/>
          <a:p>
            <a:r>
              <a:rPr lang="en-US" b="1" dirty="0">
                <a:solidFill>
                  <a:schemeClr val="bg1"/>
                </a:solidFill>
                <a:latin typeface="Arial" panose="020B0604020202020204" pitchFamily="34" charset="0"/>
                <a:cs typeface="Arial" panose="020B0604020202020204" pitchFamily="34" charset="0"/>
              </a:rPr>
              <a:t>It will also be available for podcast later this week at calvaryokc.com.</a:t>
            </a:r>
          </a:p>
        </p:txBody>
      </p:sp>
      <p:sp>
        <p:nvSpPr>
          <p:cNvPr id="3" name="TextBox 2"/>
          <p:cNvSpPr txBox="1"/>
          <p:nvPr/>
        </p:nvSpPr>
        <p:spPr>
          <a:xfrm>
            <a:off x="1023937" y="1970079"/>
            <a:ext cx="7444489" cy="1631216"/>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pPr algn="r"/>
            <a:r>
              <a:rPr lang="en-US" sz="10000" b="1" dirty="0">
                <a:solidFill>
                  <a:srgbClr val="006699"/>
                </a:solidFill>
                <a:effectLst>
                  <a:glow rad="228600">
                    <a:schemeClr val="accent1">
                      <a:lumMod val="40000"/>
                      <a:lumOff val="60000"/>
                      <a:alpha val="40000"/>
                    </a:schemeClr>
                  </a:glow>
                </a:effectLst>
                <a:latin typeface="Baphomet" panose="00000400000000000000" pitchFamily="2" charset="0"/>
              </a:rPr>
              <a:t>Job 32.1</a:t>
            </a:r>
            <a:r>
              <a:rPr lang="en-US" sz="10000" b="1" dirty="0">
                <a:solidFill>
                  <a:srgbClr val="006699"/>
                </a:solidFill>
                <a:effectLst>
                  <a:glow rad="228600">
                    <a:schemeClr val="accent1">
                      <a:lumMod val="40000"/>
                      <a:lumOff val="60000"/>
                      <a:alpha val="40000"/>
                    </a:schemeClr>
                  </a:glow>
                </a:effectLst>
                <a:latin typeface="Arial" panose="020B0604020202020204" pitchFamily="34" charset="0"/>
                <a:cs typeface="Arial" panose="020B0604020202020204" pitchFamily="34" charset="0"/>
              </a:rPr>
              <a:t>-</a:t>
            </a:r>
            <a:r>
              <a:rPr lang="en-US" sz="10000" b="1" dirty="0">
                <a:solidFill>
                  <a:srgbClr val="006699"/>
                </a:solidFill>
                <a:effectLst>
                  <a:glow rad="228600">
                    <a:schemeClr val="accent1">
                      <a:lumMod val="40000"/>
                      <a:lumOff val="60000"/>
                      <a:alpha val="40000"/>
                    </a:schemeClr>
                  </a:glow>
                </a:effectLst>
                <a:latin typeface="Baphomet" panose="00000400000000000000" pitchFamily="2" charset="0"/>
                <a:cs typeface="Arial" panose="020B0604020202020204" pitchFamily="34" charset="0"/>
              </a:rPr>
              <a:t>37.24</a:t>
            </a:r>
            <a:endParaRPr lang="en-US" sz="10000" b="1" dirty="0">
              <a:solidFill>
                <a:srgbClr val="006699"/>
              </a:solidFill>
              <a:effectLst>
                <a:glow rad="228600">
                  <a:schemeClr val="accent1">
                    <a:lumMod val="40000"/>
                    <a:lumOff val="60000"/>
                    <a:alpha val="40000"/>
                  </a:schemeClr>
                </a:glow>
              </a:effectLst>
              <a:latin typeface="Baphomet" panose="00000400000000000000" pitchFamily="2" charset="0"/>
            </a:endParaRPr>
          </a:p>
        </p:txBody>
      </p:sp>
      <p:pic>
        <p:nvPicPr>
          <p:cNvPr id="83" name="Picture 82"/>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4" name="TextBox 83"/>
          <p:cNvSpPr txBox="1"/>
          <p:nvPr/>
        </p:nvSpPr>
        <p:spPr>
          <a:xfrm>
            <a:off x="2133600" y="1752600"/>
            <a:ext cx="2286000" cy="523220"/>
          </a:xfrm>
          <a:prstGeom prst="rect">
            <a:avLst/>
          </a:prstGeom>
          <a:noFill/>
        </p:spPr>
        <p:txBody>
          <a:bodyPr wrap="square" rtlCol="0">
            <a:spAutoFit/>
          </a:bodyPr>
          <a:lstStyle/>
          <a:p>
            <a:r>
              <a:rPr lang="en-US" sz="2800" b="1" dirty="0">
                <a:solidFill>
                  <a:srgbClr val="006699"/>
                </a:solidFill>
                <a:effectLst>
                  <a:glow rad="254000">
                    <a:schemeClr val="accent1">
                      <a:lumMod val="40000"/>
                      <a:lumOff val="60000"/>
                      <a:alpha val="63000"/>
                    </a:schemeClr>
                  </a:glow>
                </a:effectLst>
                <a:latin typeface="Arial" panose="020B0604020202020204" pitchFamily="34" charset="0"/>
                <a:cs typeface="Arial" panose="020B0604020202020204" pitchFamily="34" charset="0"/>
              </a:rPr>
              <a:t>The book of</a:t>
            </a:r>
          </a:p>
        </p:txBody>
      </p:sp>
    </p:spTree>
    <p:extLst>
      <p:ext uri="{BB962C8B-B14F-4D97-AF65-F5344CB8AC3E}">
        <p14:creationId xmlns:p14="http://schemas.microsoft.com/office/powerpoint/2010/main" val="20577283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7939916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b="1" dirty="0">
                <a:solidFill>
                  <a:srgbClr val="FFFF00"/>
                </a:solidFill>
              </a:rPr>
              <a:t>Thomas à Kempis (1380-1471) ~ </a:t>
            </a:r>
            <a:r>
              <a:rPr lang="en-US" sz="3200" b="1" dirty="0"/>
              <a:t>“Accept suffering graciously. When you have reached such a point, all misery will seem sweet and you will relish it for Christ's sake and think that you have discovered paradise on earth. As long as you object to suffering you will be ill at ease. Accept it, and you will find peace.”</a:t>
            </a: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15398311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b="1" dirty="0">
                <a:solidFill>
                  <a:srgbClr val="FFFF00"/>
                </a:solidFill>
              </a:rPr>
              <a:t>John Michael Talbot ~ </a:t>
            </a:r>
            <a:r>
              <a:rPr lang="en-US" sz="3200" b="1" dirty="0"/>
              <a:t>“I can look back at my darkest periods and realize that these were the times when the Lord was holding me closest. But I couldn't see his face because my face was in his breast-crying.”</a:t>
            </a:r>
            <a:endParaRPr lang="en-US" sz="4800" b="1" dirty="0"/>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2105008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40544823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b="1" dirty="0">
                <a:solidFill>
                  <a:srgbClr val="FFFF00"/>
                </a:solidFill>
              </a:rPr>
              <a:t>Messenger</a:t>
            </a:r>
            <a:r>
              <a:rPr lang="en-US" sz="3200" b="1" dirty="0"/>
              <a:t> ~ NIV, NASB – </a:t>
            </a:r>
            <a:r>
              <a:rPr lang="en-US" sz="3200" b="1" dirty="0">
                <a:solidFill>
                  <a:srgbClr val="FFFF00"/>
                </a:solidFill>
              </a:rPr>
              <a:t>angel</a:t>
            </a:r>
            <a:r>
              <a:rPr lang="en-US" sz="3200" b="1" dirty="0"/>
              <a:t> </a:t>
            </a:r>
            <a:endParaRPr lang="en-US" sz="3200" b="1" dirty="0">
              <a:solidFill>
                <a:schemeClr val="bg1"/>
              </a:solidFill>
            </a:endParaRPr>
          </a:p>
        </p:txBody>
      </p:sp>
      <p:sp>
        <p:nvSpPr>
          <p:cNvPr id="3" name="TextBox 2"/>
          <p:cNvSpPr txBox="1"/>
          <p:nvPr/>
        </p:nvSpPr>
        <p:spPr bwMode="auto">
          <a:xfrm>
            <a:off x="711200" y="1471467"/>
            <a:ext cx="7975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457200" indent="-457200">
              <a:spcBef>
                <a:spcPct val="50000"/>
              </a:spcBef>
              <a:buFont typeface="Arial" panose="020B0604020202020204" pitchFamily="34" charset="0"/>
              <a:buChar char="•"/>
            </a:pPr>
            <a:r>
              <a:rPr lang="en-US" sz="3200" i="1" dirty="0"/>
              <a:t> </a:t>
            </a:r>
            <a:r>
              <a:rPr lang="en-US" sz="3200" b="1" i="1" dirty="0" err="1">
                <a:solidFill>
                  <a:srgbClr val="FFFF00"/>
                </a:solidFill>
                <a:latin typeface="Times New Roman" panose="02020603050405020304" pitchFamily="18" charset="0"/>
                <a:cs typeface="Times New Roman" panose="02020603050405020304" pitchFamily="18" charset="0"/>
              </a:rPr>
              <a:t>malak</a:t>
            </a:r>
            <a:endParaRPr lang="en-US" sz="4800" b="1" dirty="0">
              <a:solidFill>
                <a:srgbClr val="FFFF00"/>
              </a:solidFill>
              <a:latin typeface="Times New Roman" panose="02020603050405020304" pitchFamily="18" charset="0"/>
              <a:cs typeface="Times New Roman" panose="02020603050405020304" pitchFamily="18" charset="0"/>
            </a:endParaRPr>
          </a:p>
        </p:txBody>
      </p:sp>
      <p:sp>
        <p:nvSpPr>
          <p:cNvPr id="82" name="TextBox 81"/>
          <p:cNvSpPr txBox="1"/>
          <p:nvPr/>
        </p:nvSpPr>
        <p:spPr bwMode="auto">
          <a:xfrm>
            <a:off x="711200" y="2038928"/>
            <a:ext cx="7975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457200" indent="-457200">
              <a:spcBef>
                <a:spcPct val="50000"/>
              </a:spcBef>
              <a:buFont typeface="Arial" panose="020B0604020202020204" pitchFamily="34" charset="0"/>
              <a:buChar char="•"/>
            </a:pPr>
            <a:r>
              <a:rPr lang="en-US" sz="3200" b="1" dirty="0"/>
              <a:t> </a:t>
            </a:r>
            <a:r>
              <a:rPr lang="en-US" sz="3200" b="1" dirty="0">
                <a:solidFill>
                  <a:srgbClr val="FFFF00"/>
                </a:solidFill>
              </a:rPr>
              <a:t>Ransom</a:t>
            </a:r>
            <a:r>
              <a:rPr lang="en-US" sz="3200" b="1" dirty="0"/>
              <a:t> ~ </a:t>
            </a:r>
            <a:r>
              <a:rPr lang="en-US" sz="3200" b="1" i="1" dirty="0" err="1">
                <a:solidFill>
                  <a:srgbClr val="FFFF00"/>
                </a:solidFill>
                <a:latin typeface="Times New Roman" panose="02020603050405020304" pitchFamily="18" charset="0"/>
                <a:cs typeface="Times New Roman" panose="02020603050405020304" pitchFamily="18" charset="0"/>
              </a:rPr>
              <a:t>kopher</a:t>
            </a:r>
            <a:r>
              <a:rPr lang="en-US" sz="3200" b="1" dirty="0"/>
              <a:t> – </a:t>
            </a:r>
            <a:r>
              <a:rPr lang="en-US" sz="3200" b="1" i="1" dirty="0"/>
              <a:t>covering </a:t>
            </a:r>
            <a:r>
              <a:rPr lang="en-US" sz="3200" b="1" dirty="0"/>
              <a:t>or</a:t>
            </a:r>
            <a:r>
              <a:rPr lang="en-US" sz="3200" b="1" i="1" dirty="0"/>
              <a:t> atonement</a:t>
            </a:r>
            <a:endParaRPr lang="en-US" sz="4800" b="1" dirty="0">
              <a:solidFill>
                <a:schemeClr val="bg1"/>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3887273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animEffect transition="in" filter="fade">
                                      <p:cBhvr>
                                        <p:cTn id="17" dur="500"/>
                                        <p:tgtEl>
                                          <p:spTgt spid="82"/>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8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24266325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b="1" dirty="0">
                <a:solidFill>
                  <a:srgbClr val="FFFF00"/>
                </a:solidFill>
              </a:rPr>
              <a:t>Perverted persons </a:t>
            </a:r>
            <a:r>
              <a:rPr lang="en-US" sz="3200" b="1" dirty="0"/>
              <a:t>~ </a:t>
            </a:r>
            <a:r>
              <a:rPr lang="en-US" sz="3200" b="1" i="1" dirty="0" err="1">
                <a:solidFill>
                  <a:srgbClr val="FFFF00"/>
                </a:solidFill>
                <a:latin typeface="Times New Roman" panose="02020603050405020304" pitchFamily="18" charset="0"/>
                <a:cs typeface="Times New Roman" panose="02020603050405020304" pitchFamily="18" charset="0"/>
              </a:rPr>
              <a:t>qadesh</a:t>
            </a:r>
            <a:r>
              <a:rPr lang="en-US" sz="3200" b="1" dirty="0"/>
              <a:t> – </a:t>
            </a:r>
            <a:r>
              <a:rPr lang="en-US" sz="3200" b="1" i="1" dirty="0"/>
              <a:t>temple prostitute</a:t>
            </a:r>
            <a:r>
              <a:rPr lang="en-US" sz="3200" b="1" dirty="0"/>
              <a:t> (as in NIV, HASB and ESV)</a:t>
            </a: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4472350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34079727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pic>
        <p:nvPicPr>
          <p:cNvPr id="10" name="Picture 3" descr="fefa"/>
          <p:cNvPicPr>
            <a:picLocks noChangeAspect="1" noChangeArrowheads="1"/>
          </p:cNvPicPr>
          <p:nvPr/>
        </p:nvPicPr>
        <p:blipFill rotWithShape="1">
          <a:blip r:embed="rId5">
            <a:extLst>
              <a:ext uri="{28A0092B-C50C-407E-A947-70E740481C1C}">
                <a14:useLocalDpi xmlns:a14="http://schemas.microsoft.com/office/drawing/2010/main" val="0"/>
              </a:ext>
            </a:extLst>
          </a:blip>
          <a:srcRect l="11481" r="11605"/>
          <a:stretch/>
        </p:blipFill>
        <p:spPr bwMode="auto">
          <a:xfrm rot="21416289">
            <a:off x="1924366" y="943054"/>
            <a:ext cx="5283980" cy="5152516"/>
          </a:xfrm>
          <a:prstGeom prst="rect">
            <a:avLst/>
          </a:prstGeom>
          <a:noFill/>
          <a:effectLst>
            <a:outerShdw blurRad="127000" dist="254000" dir="8100000" algn="tr" rotWithShape="0">
              <a:schemeClr val="bg1">
                <a:alpha val="35000"/>
              </a:schemeClr>
            </a:outerShdw>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3416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360"/>
                                          </p:val>
                                        </p:tav>
                                        <p:tav tm="100000">
                                          <p:val>
                                            <p:fltVal val="0"/>
                                          </p:val>
                                        </p:tav>
                                      </p:tavLst>
                                    </p:anim>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18337212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grpSp>
        <p:nvGrpSpPr>
          <p:cNvPr id="12" name="Group 11"/>
          <p:cNvGrpSpPr/>
          <p:nvPr/>
        </p:nvGrpSpPr>
        <p:grpSpPr>
          <a:xfrm>
            <a:off x="4469061" y="2743200"/>
            <a:ext cx="201455" cy="549667"/>
            <a:chOff x="4469061" y="2743200"/>
            <a:chExt cx="201455" cy="549667"/>
          </a:xfrm>
        </p:grpSpPr>
        <p:sp>
          <p:nvSpPr>
            <p:cNvPr id="5" name="Oval 4"/>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9551415" y="3162300"/>
            <a:ext cx="201455" cy="549667"/>
            <a:chOff x="4751545" y="2895600"/>
            <a:chExt cx="201455" cy="549667"/>
          </a:xfrm>
        </p:grpSpPr>
        <p:sp>
          <p:nvSpPr>
            <p:cNvPr id="15" name="Oval 14"/>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Freeform 16"/>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4218145" y="2514600"/>
            <a:ext cx="201455" cy="549667"/>
            <a:chOff x="4469061" y="2743200"/>
            <a:chExt cx="201455" cy="549667"/>
          </a:xfrm>
        </p:grpSpPr>
        <p:sp>
          <p:nvSpPr>
            <p:cNvPr id="23" name="Oval 22"/>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Freeform 24"/>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4773861" y="3107933"/>
            <a:ext cx="201455" cy="549667"/>
            <a:chOff x="4469061" y="2743200"/>
            <a:chExt cx="201455" cy="549667"/>
          </a:xfrm>
        </p:grpSpPr>
        <p:sp>
          <p:nvSpPr>
            <p:cNvPr id="28" name="Oval 27"/>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4038600" y="3048000"/>
            <a:ext cx="201455" cy="549667"/>
            <a:chOff x="4469061" y="2743200"/>
            <a:chExt cx="201455" cy="549667"/>
          </a:xfrm>
        </p:grpSpPr>
        <p:sp>
          <p:nvSpPr>
            <p:cNvPr id="33" name="Oval 32"/>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35" name="Freeform 34"/>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5665539" y="-762000"/>
            <a:ext cx="201455" cy="549667"/>
            <a:chOff x="4469061" y="2743200"/>
            <a:chExt cx="201455" cy="549667"/>
          </a:xfrm>
        </p:grpSpPr>
        <p:sp>
          <p:nvSpPr>
            <p:cNvPr id="38" name="Oval 37"/>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Freeform 39"/>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9601200" y="5029200"/>
            <a:ext cx="201455" cy="549667"/>
            <a:chOff x="4469061" y="2743200"/>
            <a:chExt cx="201455" cy="549667"/>
          </a:xfrm>
        </p:grpSpPr>
        <p:sp>
          <p:nvSpPr>
            <p:cNvPr id="43" name="Oval 42"/>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5" name="Freeform 44"/>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734855" y="1006012"/>
            <a:ext cx="201455" cy="549667"/>
            <a:chOff x="4469061" y="2743200"/>
            <a:chExt cx="201455" cy="549667"/>
          </a:xfrm>
        </p:grpSpPr>
        <p:sp>
          <p:nvSpPr>
            <p:cNvPr id="48" name="Oval 47"/>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Freeform 49"/>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9586370" y="1459220"/>
            <a:ext cx="201455" cy="549667"/>
            <a:chOff x="4469061" y="2743200"/>
            <a:chExt cx="201455" cy="549667"/>
          </a:xfrm>
        </p:grpSpPr>
        <p:sp>
          <p:nvSpPr>
            <p:cNvPr id="53" name="Oval 52"/>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5" name="Freeform 54"/>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55"/>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699900" y="3413700"/>
            <a:ext cx="201455" cy="549667"/>
            <a:chOff x="4469061" y="2743200"/>
            <a:chExt cx="201455" cy="549667"/>
          </a:xfrm>
        </p:grpSpPr>
        <p:sp>
          <p:nvSpPr>
            <p:cNvPr id="58" name="Oval 57"/>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0" name="Freeform 59"/>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6728715" y="7124309"/>
            <a:ext cx="201455" cy="549667"/>
            <a:chOff x="4469061" y="2743200"/>
            <a:chExt cx="201455" cy="549667"/>
          </a:xfrm>
        </p:grpSpPr>
        <p:sp>
          <p:nvSpPr>
            <p:cNvPr id="63" name="Oval 62"/>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Arrow Connector 63"/>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Freeform 64"/>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p:cNvGrpSpPr/>
          <p:nvPr/>
        </p:nvGrpSpPr>
        <p:grpSpPr>
          <a:xfrm>
            <a:off x="-685923" y="2159310"/>
            <a:ext cx="201455" cy="549667"/>
            <a:chOff x="4751545" y="2895600"/>
            <a:chExt cx="201455" cy="549667"/>
          </a:xfrm>
        </p:grpSpPr>
        <p:sp>
          <p:nvSpPr>
            <p:cNvPr id="68" name="Oval 67"/>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Arrow Connector 68"/>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Freeform 69"/>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Isosceles Triangle 71"/>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p:cNvGrpSpPr/>
          <p:nvPr/>
        </p:nvGrpSpPr>
        <p:grpSpPr>
          <a:xfrm>
            <a:off x="1337222" y="-618161"/>
            <a:ext cx="201455" cy="549667"/>
            <a:chOff x="4751545" y="2895600"/>
            <a:chExt cx="201455" cy="549667"/>
          </a:xfrm>
        </p:grpSpPr>
        <p:sp>
          <p:nvSpPr>
            <p:cNvPr id="74" name="Oval 73"/>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Arrow Connector 74"/>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76" name="Freeform 75"/>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76"/>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533400" y="5715000"/>
            <a:ext cx="201455" cy="549667"/>
            <a:chOff x="4751545" y="2895600"/>
            <a:chExt cx="201455" cy="549667"/>
          </a:xfrm>
        </p:grpSpPr>
        <p:sp>
          <p:nvSpPr>
            <p:cNvPr id="80" name="Oval 79"/>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Arrow Connector 80"/>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Freeform 83"/>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Isosceles Triangle 85"/>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p:cNvGrpSpPr/>
          <p:nvPr/>
        </p:nvGrpSpPr>
        <p:grpSpPr>
          <a:xfrm>
            <a:off x="3122372" y="7010400"/>
            <a:ext cx="201455" cy="549667"/>
            <a:chOff x="4751545" y="2895600"/>
            <a:chExt cx="201455" cy="549667"/>
          </a:xfrm>
        </p:grpSpPr>
        <p:sp>
          <p:nvSpPr>
            <p:cNvPr id="88" name="Oval 87"/>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0" name="Freeform 89"/>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90"/>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Isosceles Triangle 91"/>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p:cNvGrpSpPr/>
          <p:nvPr/>
        </p:nvGrpSpPr>
        <p:grpSpPr>
          <a:xfrm>
            <a:off x="4419600" y="7010400"/>
            <a:ext cx="201455" cy="549667"/>
            <a:chOff x="4751545" y="2895600"/>
            <a:chExt cx="201455" cy="549667"/>
          </a:xfrm>
        </p:grpSpPr>
        <p:sp>
          <p:nvSpPr>
            <p:cNvPr id="94" name="Oval 93"/>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5" name="Straight Arrow Connector 94"/>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6" name="Freeform 95"/>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97"/>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9" name="Group 98"/>
          <p:cNvGrpSpPr/>
          <p:nvPr/>
        </p:nvGrpSpPr>
        <p:grpSpPr>
          <a:xfrm>
            <a:off x="2187484" y="-647700"/>
            <a:ext cx="201455" cy="549667"/>
            <a:chOff x="4469061" y="2743200"/>
            <a:chExt cx="201455" cy="549667"/>
          </a:xfrm>
        </p:grpSpPr>
        <p:sp>
          <p:nvSpPr>
            <p:cNvPr id="100" name="Oval 99"/>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1" name="Straight Arrow Connector 100"/>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2" name="Freeform 101"/>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p:cNvGrpSpPr/>
          <p:nvPr/>
        </p:nvGrpSpPr>
        <p:grpSpPr>
          <a:xfrm>
            <a:off x="3714506" y="-724755"/>
            <a:ext cx="201455" cy="549667"/>
            <a:chOff x="4469061" y="2743200"/>
            <a:chExt cx="201455" cy="549667"/>
          </a:xfrm>
        </p:grpSpPr>
        <p:sp>
          <p:nvSpPr>
            <p:cNvPr id="105" name="Oval 104"/>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Arrow Connector 105"/>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7" name="Freeform 106"/>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107"/>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9" name="Group 108"/>
          <p:cNvGrpSpPr/>
          <p:nvPr/>
        </p:nvGrpSpPr>
        <p:grpSpPr>
          <a:xfrm>
            <a:off x="1524000" y="7010400"/>
            <a:ext cx="201455" cy="549667"/>
            <a:chOff x="4751545" y="2895600"/>
            <a:chExt cx="201455" cy="549667"/>
          </a:xfrm>
        </p:grpSpPr>
        <p:sp>
          <p:nvSpPr>
            <p:cNvPr id="110" name="Oval 109"/>
            <p:cNvSpPr/>
            <p:nvPr/>
          </p:nvSpPr>
          <p:spPr>
            <a:xfrm>
              <a:off x="4778284" y="28956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Arrow Connector 110"/>
            <p:cNvCxnSpPr/>
            <p:nvPr/>
          </p:nvCxnSpPr>
          <p:spPr>
            <a:xfrm>
              <a:off x="4854484" y="31242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2" name="Freeform 111"/>
            <p:cNvSpPr/>
            <p:nvPr/>
          </p:nvSpPr>
          <p:spPr>
            <a:xfrm>
              <a:off x="4765522" y="33271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112"/>
            <p:cNvSpPr/>
            <p:nvPr/>
          </p:nvSpPr>
          <p:spPr>
            <a:xfrm>
              <a:off x="4751545" y="31632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Isosceles Triangle 113"/>
            <p:cNvSpPr/>
            <p:nvPr/>
          </p:nvSpPr>
          <p:spPr>
            <a:xfrm>
              <a:off x="4786500" y="3202152"/>
              <a:ext cx="135893" cy="164383"/>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5" name="Group 114"/>
          <p:cNvGrpSpPr/>
          <p:nvPr/>
        </p:nvGrpSpPr>
        <p:grpSpPr>
          <a:xfrm>
            <a:off x="5334000" y="7024255"/>
            <a:ext cx="201455" cy="549667"/>
            <a:chOff x="4469061" y="2743200"/>
            <a:chExt cx="201455" cy="549667"/>
          </a:xfrm>
        </p:grpSpPr>
        <p:sp>
          <p:nvSpPr>
            <p:cNvPr id="116" name="Oval 115"/>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7" name="Straight Arrow Connector 116"/>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8" name="Freeform 117"/>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118"/>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p:cNvGrpSpPr/>
          <p:nvPr/>
        </p:nvGrpSpPr>
        <p:grpSpPr>
          <a:xfrm>
            <a:off x="5260011" y="1513159"/>
            <a:ext cx="201455" cy="549667"/>
            <a:chOff x="4469061" y="2743200"/>
            <a:chExt cx="201455" cy="549667"/>
          </a:xfrm>
        </p:grpSpPr>
        <p:sp>
          <p:nvSpPr>
            <p:cNvPr id="121" name="Oval 120"/>
            <p:cNvSpPr/>
            <p:nvPr/>
          </p:nvSpPr>
          <p:spPr>
            <a:xfrm>
              <a:off x="4495800" y="2743200"/>
              <a:ext cx="1524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2" name="Straight Arrow Connector 121"/>
            <p:cNvCxnSpPr/>
            <p:nvPr/>
          </p:nvCxnSpPr>
          <p:spPr>
            <a:xfrm>
              <a:off x="4572000" y="2971800"/>
              <a:ext cx="0" cy="200346"/>
            </a:xfrm>
            <a:prstGeom prst="straightConnector1">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23" name="Freeform 122"/>
            <p:cNvSpPr/>
            <p:nvPr/>
          </p:nvSpPr>
          <p:spPr>
            <a:xfrm>
              <a:off x="4483038" y="3174715"/>
              <a:ext cx="166492" cy="118152"/>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123"/>
            <p:cNvSpPr/>
            <p:nvPr/>
          </p:nvSpPr>
          <p:spPr>
            <a:xfrm>
              <a:off x="4469061" y="3010895"/>
              <a:ext cx="201455" cy="88769"/>
            </a:xfrm>
            <a:custGeom>
              <a:avLst/>
              <a:gdLst>
                <a:gd name="connsiteX0" fmla="*/ 0 w 148975"/>
                <a:gd name="connsiteY0" fmla="*/ 118152 h 118152"/>
                <a:gd name="connsiteX1" fmla="*/ 92467 w 148975"/>
                <a:gd name="connsiteY1" fmla="*/ 0 h 118152"/>
                <a:gd name="connsiteX2" fmla="*/ 148975 w 148975"/>
                <a:gd name="connsiteY2" fmla="*/ 118152 h 118152"/>
                <a:gd name="connsiteX0" fmla="*/ 0 w 166492"/>
                <a:gd name="connsiteY0" fmla="*/ 118152 h 118152"/>
                <a:gd name="connsiteX1" fmla="*/ 92467 w 166492"/>
                <a:gd name="connsiteY1" fmla="*/ 0 h 118152"/>
                <a:gd name="connsiteX2" fmla="*/ 166492 w 166492"/>
                <a:gd name="connsiteY2" fmla="*/ 118152 h 118152"/>
              </a:gdLst>
              <a:ahLst/>
              <a:cxnLst>
                <a:cxn ang="0">
                  <a:pos x="connsiteX0" y="connsiteY0"/>
                </a:cxn>
                <a:cxn ang="0">
                  <a:pos x="connsiteX1" y="connsiteY1"/>
                </a:cxn>
                <a:cxn ang="0">
                  <a:pos x="connsiteX2" y="connsiteY2"/>
                </a:cxn>
              </a:cxnLst>
              <a:rect l="l" t="t" r="r" b="b"/>
              <a:pathLst>
                <a:path w="166492" h="118152">
                  <a:moveTo>
                    <a:pt x="0" y="118152"/>
                  </a:moveTo>
                  <a:lnTo>
                    <a:pt x="92467" y="0"/>
                  </a:lnTo>
                  <a:lnTo>
                    <a:pt x="166492" y="118152"/>
                  </a:lnTo>
                </a:path>
              </a:pathLst>
            </a:cu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48437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4.44444E-6 4.81481E-6 L -0.04445 0.33171 " pathEditMode="relative" rAng="0" ptsTypes="AA">
                                      <p:cBhvr>
                                        <p:cTn id="24" dur="2000" fill="hold"/>
                                        <p:tgtEl>
                                          <p:spTgt spid="37"/>
                                        </p:tgtEl>
                                        <p:attrNameLst>
                                          <p:attrName>ppt_x</p:attrName>
                                          <p:attrName>ppt_y</p:attrName>
                                        </p:attrNameLst>
                                      </p:cBhvr>
                                      <p:rCtr x="-2222" y="16505"/>
                                    </p:animMotion>
                                  </p:childTnLst>
                                </p:cTn>
                              </p:par>
                              <p:par>
                                <p:cTn id="25" presetID="63" presetClass="path" presetSubtype="0" accel="50000" decel="50000" fill="hold" nodeType="withEffect">
                                  <p:stCondLst>
                                    <p:cond delay="100"/>
                                  </p:stCondLst>
                                  <p:childTnLst>
                                    <p:animMotion origin="layout" path="M 1.38889E-6 -1.48148E-6 L 0.34045 0.00347 " pathEditMode="relative" rAng="0" ptsTypes="AA">
                                      <p:cBhvr>
                                        <p:cTn id="26" dur="2000" fill="hold"/>
                                        <p:tgtEl>
                                          <p:spTgt spid="57"/>
                                        </p:tgtEl>
                                        <p:attrNameLst>
                                          <p:attrName>ppt_x</p:attrName>
                                          <p:attrName>ppt_y</p:attrName>
                                        </p:attrNameLst>
                                      </p:cBhvr>
                                      <p:rCtr x="17014" y="162"/>
                                    </p:animMotion>
                                  </p:childTnLst>
                                </p:cTn>
                              </p:par>
                              <p:par>
                                <p:cTn id="27" presetID="35" presetClass="path" presetSubtype="0" accel="50000" decel="50000" fill="hold" nodeType="withEffect">
                                  <p:stCondLst>
                                    <p:cond delay="200"/>
                                  </p:stCondLst>
                                  <p:childTnLst>
                                    <p:animMotion origin="layout" path="M 2.5E-6 3.7037E-7 L -0.38594 -0.23657 " pathEditMode="relative" rAng="0" ptsTypes="AA">
                                      <p:cBhvr>
                                        <p:cTn id="28" dur="2500" fill="hold"/>
                                        <p:tgtEl>
                                          <p:spTgt spid="42"/>
                                        </p:tgtEl>
                                        <p:attrNameLst>
                                          <p:attrName>ppt_x</p:attrName>
                                          <p:attrName>ppt_y</p:attrName>
                                        </p:attrNameLst>
                                      </p:cBhvr>
                                      <p:rCtr x="-19306" y="-11829"/>
                                    </p:animMotion>
                                  </p:childTnLst>
                                </p:cTn>
                              </p:par>
                              <p:par>
                                <p:cTn id="29" presetID="35" presetClass="path" presetSubtype="0" accel="50000" decel="50000" fill="hold" nodeType="withEffect">
                                  <p:stCondLst>
                                    <p:cond delay="500"/>
                                  </p:stCondLst>
                                  <p:childTnLst>
                                    <p:animMotion origin="layout" path="M 5E-6 2.22222E-6 L -0.39271 0.06088 " pathEditMode="relative" rAng="0" ptsTypes="AA">
                                      <p:cBhvr>
                                        <p:cTn id="30" dur="2000" fill="hold"/>
                                        <p:tgtEl>
                                          <p:spTgt spid="52"/>
                                        </p:tgtEl>
                                        <p:attrNameLst>
                                          <p:attrName>ppt_x</p:attrName>
                                          <p:attrName>ppt_y</p:attrName>
                                        </p:attrNameLst>
                                      </p:cBhvr>
                                      <p:rCtr x="-19635" y="3032"/>
                                    </p:animMotion>
                                  </p:childTnLst>
                                </p:cTn>
                              </p:par>
                              <p:par>
                                <p:cTn id="31" presetID="63" presetClass="path" presetSubtype="0" accel="50000" decel="50000" fill="hold" nodeType="withEffect">
                                  <p:stCondLst>
                                    <p:cond delay="400"/>
                                  </p:stCondLst>
                                  <p:childTnLst>
                                    <p:animMotion origin="layout" path="M 8.33333E-7 4.44444E-6 L 0.3026 0.17245 " pathEditMode="relative" rAng="0" ptsTypes="AA">
                                      <p:cBhvr>
                                        <p:cTn id="32" dur="2500" fill="hold"/>
                                        <p:tgtEl>
                                          <p:spTgt spid="47"/>
                                        </p:tgtEl>
                                        <p:attrNameLst>
                                          <p:attrName>ppt_x</p:attrName>
                                          <p:attrName>ppt_y</p:attrName>
                                        </p:attrNameLst>
                                      </p:cBhvr>
                                      <p:rCtr x="15122" y="8611"/>
                                    </p:animMotion>
                                  </p:childTnLst>
                                </p:cTn>
                              </p:par>
                              <p:par>
                                <p:cTn id="33" presetID="64" presetClass="path" presetSubtype="0" accel="50000" decel="50000" fill="hold" nodeType="withEffect">
                                  <p:stCondLst>
                                    <p:cond delay="1000"/>
                                  </p:stCondLst>
                                  <p:childTnLst>
                                    <p:animMotion origin="layout" path="M -8.33333E-7 1.48148E-6 L -0.01944 -0.3544 " pathEditMode="relative" rAng="0" ptsTypes="AA">
                                      <p:cBhvr>
                                        <p:cTn id="34" dur="2000" fill="hold"/>
                                        <p:tgtEl>
                                          <p:spTgt spid="93"/>
                                        </p:tgtEl>
                                        <p:attrNameLst>
                                          <p:attrName>ppt_x</p:attrName>
                                          <p:attrName>ppt_y</p:attrName>
                                        </p:attrNameLst>
                                      </p:cBhvr>
                                      <p:rCtr x="-972" y="-17731"/>
                                    </p:animMotion>
                                  </p:childTnLst>
                                </p:cTn>
                              </p:par>
                              <p:par>
                                <p:cTn id="35" presetID="42" presetClass="path" presetSubtype="0" accel="50000" decel="50000" fill="hold" nodeType="withEffect">
                                  <p:stCondLst>
                                    <p:cond delay="1000"/>
                                  </p:stCondLst>
                                  <p:childTnLst>
                                    <p:animMotion origin="layout" path="M -3.61111E-6 -1.85185E-6 L 0.09514 0.34722 " pathEditMode="relative" rAng="0" ptsTypes="AA">
                                      <p:cBhvr>
                                        <p:cTn id="36" dur="2500" fill="hold"/>
                                        <p:tgtEl>
                                          <p:spTgt spid="99"/>
                                        </p:tgtEl>
                                        <p:attrNameLst>
                                          <p:attrName>ppt_x</p:attrName>
                                          <p:attrName>ppt_y</p:attrName>
                                        </p:attrNameLst>
                                      </p:cBhvr>
                                      <p:rCtr x="4757" y="17361"/>
                                    </p:animMotion>
                                  </p:childTnLst>
                                </p:cTn>
                              </p:par>
                              <p:par>
                                <p:cTn id="37" presetID="64" presetClass="path" presetSubtype="0" accel="50000" decel="50000" fill="hold" nodeType="withEffect">
                                  <p:stCondLst>
                                    <p:cond delay="700"/>
                                  </p:stCondLst>
                                  <p:childTnLst>
                                    <p:animMotion origin="layout" path="M -4.16667E-6 1.48148E-6 L 0.2316 -0.37338 " pathEditMode="relative" rAng="0" ptsTypes="AA">
                                      <p:cBhvr>
                                        <p:cTn id="38" dur="2000" fill="hold"/>
                                        <p:tgtEl>
                                          <p:spTgt spid="109"/>
                                        </p:tgtEl>
                                        <p:attrNameLst>
                                          <p:attrName>ppt_x</p:attrName>
                                          <p:attrName>ppt_y</p:attrName>
                                        </p:attrNameLst>
                                      </p:cBhvr>
                                      <p:rCtr x="11580" y="-18681"/>
                                    </p:animMotion>
                                  </p:childTnLst>
                                </p:cTn>
                              </p:par>
                              <p:par>
                                <p:cTn id="39" presetID="64" presetClass="path" presetSubtype="0" accel="50000" decel="50000" fill="hold" nodeType="withEffect">
                                  <p:stCondLst>
                                    <p:cond delay="0"/>
                                  </p:stCondLst>
                                  <p:childTnLst>
                                    <p:animMotion origin="layout" path="M 5E-6 4.81481E-6 L -0.16355 -0.41227 " pathEditMode="relative" rAng="0" ptsTypes="AA">
                                      <p:cBhvr>
                                        <p:cTn id="40" dur="2500" fill="hold"/>
                                        <p:tgtEl>
                                          <p:spTgt spid="62"/>
                                        </p:tgtEl>
                                        <p:attrNameLst>
                                          <p:attrName>ppt_x</p:attrName>
                                          <p:attrName>ppt_y</p:attrName>
                                        </p:attrNameLst>
                                      </p:cBhvr>
                                      <p:rCtr x="-8177" y="-20625"/>
                                    </p:animMotion>
                                  </p:childTnLst>
                                </p:cTn>
                              </p:par>
                              <p:par>
                                <p:cTn id="41" presetID="63" presetClass="path" presetSubtype="0" accel="50000" decel="50000" fill="hold" nodeType="withEffect">
                                  <p:stCondLst>
                                    <p:cond delay="1000"/>
                                  </p:stCondLst>
                                  <p:childTnLst>
                                    <p:animMotion origin="layout" path="M -1.11111E-6 -1.11111E-6 L 0.32274 0.11968 " pathEditMode="relative" rAng="0" ptsTypes="AA">
                                      <p:cBhvr>
                                        <p:cTn id="42" dur="2000" fill="hold"/>
                                        <p:tgtEl>
                                          <p:spTgt spid="67"/>
                                        </p:tgtEl>
                                        <p:attrNameLst>
                                          <p:attrName>ppt_x</p:attrName>
                                          <p:attrName>ppt_y</p:attrName>
                                        </p:attrNameLst>
                                      </p:cBhvr>
                                      <p:rCtr x="16128" y="5972"/>
                                    </p:animMotion>
                                  </p:childTnLst>
                                </p:cTn>
                              </p:par>
                              <p:par>
                                <p:cTn id="43" presetID="64" presetClass="path" presetSubtype="0" accel="50000" decel="50000" fill="hold" nodeType="withEffect">
                                  <p:stCondLst>
                                    <p:cond delay="0"/>
                                  </p:stCondLst>
                                  <p:childTnLst>
                                    <p:animMotion origin="layout" path="M -5.55556E-7 1.48148E-6 L 0.08125 -0.32894 " pathEditMode="relative" rAng="0" ptsTypes="AA">
                                      <p:cBhvr>
                                        <p:cTn id="44" dur="2500" fill="hold"/>
                                        <p:tgtEl>
                                          <p:spTgt spid="87"/>
                                        </p:tgtEl>
                                        <p:attrNameLst>
                                          <p:attrName>ppt_x</p:attrName>
                                          <p:attrName>ppt_y</p:attrName>
                                        </p:attrNameLst>
                                      </p:cBhvr>
                                      <p:rCtr x="4062" y="-16458"/>
                                    </p:animMotion>
                                  </p:childTnLst>
                                </p:cTn>
                              </p:par>
                              <p:par>
                                <p:cTn id="45" presetID="35" presetClass="path" presetSubtype="0" accel="50000" decel="50000" fill="hold" nodeType="withEffect">
                                  <p:stCondLst>
                                    <p:cond delay="0"/>
                                  </p:stCondLst>
                                  <p:childTnLst>
                                    <p:animMotion origin="layout" path="M 4.44444E-6 2.59259E-6 L -0.36389 -0.13449 " pathEditMode="relative" rAng="0" ptsTypes="AA">
                                      <p:cBhvr>
                                        <p:cTn id="46" dur="3000" fill="hold"/>
                                        <p:tgtEl>
                                          <p:spTgt spid="19"/>
                                        </p:tgtEl>
                                        <p:attrNameLst>
                                          <p:attrName>ppt_x</p:attrName>
                                          <p:attrName>ppt_y</p:attrName>
                                        </p:attrNameLst>
                                      </p:cBhvr>
                                      <p:rCtr x="-18194" y="-6736"/>
                                    </p:animMotion>
                                  </p:childTnLst>
                                </p:cTn>
                              </p:par>
                              <p:par>
                                <p:cTn id="47" presetID="42" presetClass="path" presetSubtype="0" accel="50000" decel="50000" fill="hold" nodeType="withEffect">
                                  <p:stCondLst>
                                    <p:cond delay="0"/>
                                  </p:stCondLst>
                                  <p:childTnLst>
                                    <p:animMotion origin="layout" path="M 2.5E-6 -7.40741E-7 L 0.07743 0.2956 " pathEditMode="relative" rAng="0" ptsTypes="AA">
                                      <p:cBhvr>
                                        <p:cTn id="48" dur="2500" fill="hold"/>
                                        <p:tgtEl>
                                          <p:spTgt spid="104"/>
                                        </p:tgtEl>
                                        <p:attrNameLst>
                                          <p:attrName>ppt_x</p:attrName>
                                          <p:attrName>ppt_y</p:attrName>
                                        </p:attrNameLst>
                                      </p:cBhvr>
                                      <p:rCtr x="3872" y="14769"/>
                                    </p:animMotion>
                                  </p:childTnLst>
                                </p:cTn>
                              </p:par>
                              <p:par>
                                <p:cTn id="49" presetID="64" presetClass="path" presetSubtype="0" accel="50000" decel="50000" fill="hold" nodeType="withEffect">
                                  <p:stCondLst>
                                    <p:cond delay="1500"/>
                                  </p:stCondLst>
                                  <p:childTnLst>
                                    <p:animMotion origin="layout" path="M 2.22222E-6 3.7037E-7 L 0.38871 -0.28449 " pathEditMode="relative" rAng="0" ptsTypes="AA">
                                      <p:cBhvr>
                                        <p:cTn id="50" dur="1500" fill="hold"/>
                                        <p:tgtEl>
                                          <p:spTgt spid="79"/>
                                        </p:tgtEl>
                                        <p:attrNameLst>
                                          <p:attrName>ppt_x</p:attrName>
                                          <p:attrName>ppt_y</p:attrName>
                                        </p:attrNameLst>
                                      </p:cBhvr>
                                      <p:rCtr x="19427" y="-14236"/>
                                    </p:animMotion>
                                  </p:childTnLst>
                                </p:cTn>
                              </p:par>
                              <p:par>
                                <p:cTn id="51" presetID="42" presetClass="path" presetSubtype="0" accel="50000" decel="50000" fill="hold" nodeType="withEffect">
                                  <p:stCondLst>
                                    <p:cond delay="0"/>
                                  </p:stCondLst>
                                  <p:childTnLst>
                                    <p:animMotion origin="layout" path="M 1.94444E-6 -6.93889E-18 L 0.14201 0.32523 " pathEditMode="relative" rAng="0" ptsTypes="AA">
                                      <p:cBhvr>
                                        <p:cTn id="52" dur="2500" fill="hold"/>
                                        <p:tgtEl>
                                          <p:spTgt spid="73"/>
                                        </p:tgtEl>
                                        <p:attrNameLst>
                                          <p:attrName>ppt_x</p:attrName>
                                          <p:attrName>ppt_y</p:attrName>
                                        </p:attrNameLst>
                                      </p:cBhvr>
                                      <p:rCtr x="7101" y="16250"/>
                                    </p:animMotion>
                                  </p:childTnLst>
                                </p:cTn>
                              </p:par>
                              <p:par>
                                <p:cTn id="53" presetID="64" presetClass="path" presetSubtype="0" accel="50000" decel="50000" fill="hold" nodeType="withEffect">
                                  <p:stCondLst>
                                    <p:cond delay="0"/>
                                  </p:stCondLst>
                                  <p:childTnLst>
                                    <p:animMotion origin="layout" path="M -8.33333E-7 -1.85185E-6 L -0.075 -0.39768 " pathEditMode="relative" rAng="0" ptsTypes="AA">
                                      <p:cBhvr>
                                        <p:cTn id="54" dur="2000" fill="hold"/>
                                        <p:tgtEl>
                                          <p:spTgt spid="115"/>
                                        </p:tgtEl>
                                        <p:attrNameLst>
                                          <p:attrName>ppt_x</p:attrName>
                                          <p:attrName>ppt_y</p:attrName>
                                        </p:attrNameLst>
                                      </p:cBhvr>
                                      <p:rCtr x="-3750" y="-19884"/>
                                    </p:animMotion>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120"/>
                                        </p:tgtEl>
                                        <p:attrNameLst>
                                          <p:attrName>style.visibility</p:attrName>
                                        </p:attrNameLst>
                                      </p:cBhvr>
                                      <p:to>
                                        <p:strVal val="visible"/>
                                      </p:to>
                                    </p:set>
                                    <p:animEffect transition="in" filter="fade">
                                      <p:cBhvr>
                                        <p:cTn id="59" dur="500"/>
                                        <p:tgtEl>
                                          <p:spTgt spid="120"/>
                                        </p:tgtEl>
                                      </p:cBhvr>
                                    </p:animEffect>
                                  </p:childTnLst>
                                </p:cTn>
                              </p:par>
                              <p:par>
                                <p:cTn id="60" presetID="10" presetClass="exit" presetSubtype="0" fill="hold" nodeType="withEffect">
                                  <p:stCondLst>
                                    <p:cond delay="0"/>
                                  </p:stCondLst>
                                  <p:childTnLst>
                                    <p:animEffect transition="out" filter="fade">
                                      <p:cBhvr>
                                        <p:cTn id="61" dur="500"/>
                                        <p:tgtEl>
                                          <p:spTgt spid="37"/>
                                        </p:tgtEl>
                                      </p:cBhvr>
                                    </p:animEffect>
                                    <p:set>
                                      <p:cBhvr>
                                        <p:cTn id="62" dur="1" fill="hold">
                                          <p:stCondLst>
                                            <p:cond delay="499"/>
                                          </p:stCondLst>
                                        </p:cTn>
                                        <p:tgtEl>
                                          <p:spTgt spid="37"/>
                                        </p:tgtEl>
                                        <p:attrNameLst>
                                          <p:attrName>style.visibility</p:attrName>
                                        </p:attrNameLst>
                                      </p:cBhvr>
                                      <p:to>
                                        <p:strVal val="hidden"/>
                                      </p:to>
                                    </p:set>
                                  </p:childTnLst>
                                </p:cTn>
                              </p:par>
                            </p:childTnLst>
                          </p:cTn>
                        </p:par>
                        <p:par>
                          <p:cTn id="63" fill="hold">
                            <p:stCondLst>
                              <p:cond delay="500"/>
                            </p:stCondLst>
                            <p:childTnLst>
                              <p:par>
                                <p:cTn id="64" presetID="42" presetClass="path" presetSubtype="0" accel="50000" decel="50000" fill="hold" nodeType="afterEffect">
                                  <p:stCondLst>
                                    <p:cond delay="0"/>
                                  </p:stCondLst>
                                  <p:childTnLst>
                                    <p:animMotion origin="layout" path="M -1.11111E-6 1.85185E-6 L -0.06111 0.12291 " pathEditMode="relative" rAng="0" ptsTypes="AA">
                                      <p:cBhvr>
                                        <p:cTn id="65" dur="2000" fill="hold"/>
                                        <p:tgtEl>
                                          <p:spTgt spid="120"/>
                                        </p:tgtEl>
                                        <p:attrNameLst>
                                          <p:attrName>ppt_x</p:attrName>
                                          <p:attrName>ppt_y</p:attrName>
                                        </p:attrNameLst>
                                      </p:cBhvr>
                                      <p:rCtr x="-3056" y="6134"/>
                                    </p:animMotion>
                                  </p:childTnLst>
                                </p:cTn>
                              </p:par>
                            </p:childTnLst>
                          </p:cTn>
                        </p:par>
                        <p:par>
                          <p:cTn id="66" fill="hold">
                            <p:stCondLst>
                              <p:cond delay="2500"/>
                            </p:stCondLst>
                            <p:childTnLst>
                              <p:par>
                                <p:cTn id="67" presetID="10" presetClass="exit" presetSubtype="0" fill="hold" nodeType="afterEffect">
                                  <p:stCondLst>
                                    <p:cond delay="0"/>
                                  </p:stCondLst>
                                  <p:childTnLst>
                                    <p:animEffect transition="out" filter="fade">
                                      <p:cBhvr>
                                        <p:cTn id="68" dur="3000"/>
                                        <p:tgtEl>
                                          <p:spTgt spid="57"/>
                                        </p:tgtEl>
                                      </p:cBhvr>
                                    </p:animEffect>
                                    <p:set>
                                      <p:cBhvr>
                                        <p:cTn id="69" dur="1" fill="hold">
                                          <p:stCondLst>
                                            <p:cond delay="2999"/>
                                          </p:stCondLst>
                                        </p:cTn>
                                        <p:tgtEl>
                                          <p:spTgt spid="57"/>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3000"/>
                                        <p:tgtEl>
                                          <p:spTgt spid="42"/>
                                        </p:tgtEl>
                                      </p:cBhvr>
                                    </p:animEffect>
                                    <p:set>
                                      <p:cBhvr>
                                        <p:cTn id="72" dur="1" fill="hold">
                                          <p:stCondLst>
                                            <p:cond delay="2999"/>
                                          </p:stCondLst>
                                        </p:cTn>
                                        <p:tgtEl>
                                          <p:spTgt spid="42"/>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3000"/>
                                        <p:tgtEl>
                                          <p:spTgt spid="52"/>
                                        </p:tgtEl>
                                      </p:cBhvr>
                                    </p:animEffect>
                                    <p:set>
                                      <p:cBhvr>
                                        <p:cTn id="75" dur="1" fill="hold">
                                          <p:stCondLst>
                                            <p:cond delay="2999"/>
                                          </p:stCondLst>
                                        </p:cTn>
                                        <p:tgtEl>
                                          <p:spTgt spid="52"/>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3000"/>
                                        <p:tgtEl>
                                          <p:spTgt spid="47"/>
                                        </p:tgtEl>
                                      </p:cBhvr>
                                    </p:animEffect>
                                    <p:set>
                                      <p:cBhvr>
                                        <p:cTn id="78" dur="1" fill="hold">
                                          <p:stCondLst>
                                            <p:cond delay="2999"/>
                                          </p:stCondLst>
                                        </p:cTn>
                                        <p:tgtEl>
                                          <p:spTgt spid="47"/>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3000"/>
                                        <p:tgtEl>
                                          <p:spTgt spid="93"/>
                                        </p:tgtEl>
                                      </p:cBhvr>
                                    </p:animEffect>
                                    <p:set>
                                      <p:cBhvr>
                                        <p:cTn id="81" dur="1" fill="hold">
                                          <p:stCondLst>
                                            <p:cond delay="2999"/>
                                          </p:stCondLst>
                                        </p:cTn>
                                        <p:tgtEl>
                                          <p:spTgt spid="93"/>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3000"/>
                                        <p:tgtEl>
                                          <p:spTgt spid="99"/>
                                        </p:tgtEl>
                                      </p:cBhvr>
                                    </p:animEffect>
                                    <p:set>
                                      <p:cBhvr>
                                        <p:cTn id="84" dur="1" fill="hold">
                                          <p:stCondLst>
                                            <p:cond delay="2999"/>
                                          </p:stCondLst>
                                        </p:cTn>
                                        <p:tgtEl>
                                          <p:spTgt spid="99"/>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3000"/>
                                        <p:tgtEl>
                                          <p:spTgt spid="109"/>
                                        </p:tgtEl>
                                      </p:cBhvr>
                                    </p:animEffect>
                                    <p:set>
                                      <p:cBhvr>
                                        <p:cTn id="87" dur="1" fill="hold">
                                          <p:stCondLst>
                                            <p:cond delay="2999"/>
                                          </p:stCondLst>
                                        </p:cTn>
                                        <p:tgtEl>
                                          <p:spTgt spid="109"/>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3000"/>
                                        <p:tgtEl>
                                          <p:spTgt spid="62"/>
                                        </p:tgtEl>
                                      </p:cBhvr>
                                    </p:animEffect>
                                    <p:set>
                                      <p:cBhvr>
                                        <p:cTn id="90" dur="1" fill="hold">
                                          <p:stCondLst>
                                            <p:cond delay="2999"/>
                                          </p:stCondLst>
                                        </p:cTn>
                                        <p:tgtEl>
                                          <p:spTgt spid="62"/>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3000"/>
                                        <p:tgtEl>
                                          <p:spTgt spid="67"/>
                                        </p:tgtEl>
                                      </p:cBhvr>
                                    </p:animEffect>
                                    <p:set>
                                      <p:cBhvr>
                                        <p:cTn id="93" dur="1" fill="hold">
                                          <p:stCondLst>
                                            <p:cond delay="2999"/>
                                          </p:stCondLst>
                                        </p:cTn>
                                        <p:tgtEl>
                                          <p:spTgt spid="67"/>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3000"/>
                                        <p:tgtEl>
                                          <p:spTgt spid="87"/>
                                        </p:tgtEl>
                                      </p:cBhvr>
                                    </p:animEffect>
                                    <p:set>
                                      <p:cBhvr>
                                        <p:cTn id="96" dur="1" fill="hold">
                                          <p:stCondLst>
                                            <p:cond delay="2999"/>
                                          </p:stCondLst>
                                        </p:cTn>
                                        <p:tgtEl>
                                          <p:spTgt spid="87"/>
                                        </p:tgtEl>
                                        <p:attrNameLst>
                                          <p:attrName>style.visibility</p:attrName>
                                        </p:attrNameLst>
                                      </p:cBhvr>
                                      <p:to>
                                        <p:strVal val="hidden"/>
                                      </p:to>
                                    </p:set>
                                  </p:childTnLst>
                                </p:cTn>
                              </p:par>
                              <p:par>
                                <p:cTn id="97" presetID="10" presetClass="exit" presetSubtype="0" fill="hold" nodeType="withEffect">
                                  <p:stCondLst>
                                    <p:cond delay="0"/>
                                  </p:stCondLst>
                                  <p:childTnLst>
                                    <p:animEffect transition="out" filter="fade">
                                      <p:cBhvr>
                                        <p:cTn id="98" dur="3000"/>
                                        <p:tgtEl>
                                          <p:spTgt spid="19"/>
                                        </p:tgtEl>
                                      </p:cBhvr>
                                    </p:animEffect>
                                    <p:set>
                                      <p:cBhvr>
                                        <p:cTn id="99" dur="1" fill="hold">
                                          <p:stCondLst>
                                            <p:cond delay="2999"/>
                                          </p:stCondLst>
                                        </p:cTn>
                                        <p:tgtEl>
                                          <p:spTgt spid="19"/>
                                        </p:tgtEl>
                                        <p:attrNameLst>
                                          <p:attrName>style.visibility</p:attrName>
                                        </p:attrNameLst>
                                      </p:cBhvr>
                                      <p:to>
                                        <p:strVal val="hidden"/>
                                      </p:to>
                                    </p:set>
                                  </p:childTnLst>
                                </p:cTn>
                              </p:par>
                              <p:par>
                                <p:cTn id="100" presetID="10" presetClass="exit" presetSubtype="0" fill="hold" nodeType="withEffect">
                                  <p:stCondLst>
                                    <p:cond delay="0"/>
                                  </p:stCondLst>
                                  <p:childTnLst>
                                    <p:animEffect transition="out" filter="fade">
                                      <p:cBhvr>
                                        <p:cTn id="101" dur="3000"/>
                                        <p:tgtEl>
                                          <p:spTgt spid="104"/>
                                        </p:tgtEl>
                                      </p:cBhvr>
                                    </p:animEffect>
                                    <p:set>
                                      <p:cBhvr>
                                        <p:cTn id="102" dur="1" fill="hold">
                                          <p:stCondLst>
                                            <p:cond delay="2999"/>
                                          </p:stCondLst>
                                        </p:cTn>
                                        <p:tgtEl>
                                          <p:spTgt spid="104"/>
                                        </p:tgtEl>
                                        <p:attrNameLst>
                                          <p:attrName>style.visibility</p:attrName>
                                        </p:attrNameLst>
                                      </p:cBhvr>
                                      <p:to>
                                        <p:strVal val="hidden"/>
                                      </p:to>
                                    </p:set>
                                  </p:childTnLst>
                                </p:cTn>
                              </p:par>
                              <p:par>
                                <p:cTn id="103" presetID="10" presetClass="exit" presetSubtype="0" fill="hold" nodeType="withEffect">
                                  <p:stCondLst>
                                    <p:cond delay="0"/>
                                  </p:stCondLst>
                                  <p:childTnLst>
                                    <p:animEffect transition="out" filter="fade">
                                      <p:cBhvr>
                                        <p:cTn id="104" dur="3000"/>
                                        <p:tgtEl>
                                          <p:spTgt spid="79"/>
                                        </p:tgtEl>
                                      </p:cBhvr>
                                    </p:animEffect>
                                    <p:set>
                                      <p:cBhvr>
                                        <p:cTn id="105" dur="1" fill="hold">
                                          <p:stCondLst>
                                            <p:cond delay="2999"/>
                                          </p:stCondLst>
                                        </p:cTn>
                                        <p:tgtEl>
                                          <p:spTgt spid="79"/>
                                        </p:tgtEl>
                                        <p:attrNameLst>
                                          <p:attrName>style.visibility</p:attrName>
                                        </p:attrNameLst>
                                      </p:cBhvr>
                                      <p:to>
                                        <p:strVal val="hidden"/>
                                      </p:to>
                                    </p:set>
                                  </p:childTnLst>
                                </p:cTn>
                              </p:par>
                              <p:par>
                                <p:cTn id="106" presetID="10" presetClass="exit" presetSubtype="0" fill="hold" nodeType="withEffect">
                                  <p:stCondLst>
                                    <p:cond delay="0"/>
                                  </p:stCondLst>
                                  <p:childTnLst>
                                    <p:animEffect transition="out" filter="fade">
                                      <p:cBhvr>
                                        <p:cTn id="107" dur="3000"/>
                                        <p:tgtEl>
                                          <p:spTgt spid="73"/>
                                        </p:tgtEl>
                                      </p:cBhvr>
                                    </p:animEffect>
                                    <p:set>
                                      <p:cBhvr>
                                        <p:cTn id="108" dur="1" fill="hold">
                                          <p:stCondLst>
                                            <p:cond delay="2999"/>
                                          </p:stCondLst>
                                        </p:cTn>
                                        <p:tgtEl>
                                          <p:spTgt spid="73"/>
                                        </p:tgtEl>
                                        <p:attrNameLst>
                                          <p:attrName>style.visibility</p:attrName>
                                        </p:attrNameLst>
                                      </p:cBhvr>
                                      <p:to>
                                        <p:strVal val="hidden"/>
                                      </p:to>
                                    </p:set>
                                  </p:childTnLst>
                                </p:cTn>
                              </p:par>
                              <p:par>
                                <p:cTn id="109" presetID="10" presetClass="exit" presetSubtype="0" fill="hold" nodeType="withEffect">
                                  <p:stCondLst>
                                    <p:cond delay="0"/>
                                  </p:stCondLst>
                                  <p:childTnLst>
                                    <p:animEffect transition="out" filter="fade">
                                      <p:cBhvr>
                                        <p:cTn id="110" dur="3000"/>
                                        <p:tgtEl>
                                          <p:spTgt spid="115"/>
                                        </p:tgtEl>
                                      </p:cBhvr>
                                    </p:animEffect>
                                    <p:set>
                                      <p:cBhvr>
                                        <p:cTn id="111" dur="1" fill="hold">
                                          <p:stCondLst>
                                            <p:cond delay="2999"/>
                                          </p:stCondLst>
                                        </p:cTn>
                                        <p:tgtEl>
                                          <p:spTgt spid="1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
        <p:nvSpPr>
          <p:cNvPr id="10" name="Text Box 2"/>
          <p:cNvSpPr txBox="1">
            <a:spLocks noChangeArrowheads="1"/>
          </p:cNvSpPr>
          <p:nvPr/>
        </p:nvSpPr>
        <p:spPr bwMode="auto">
          <a:xfrm>
            <a:off x="466725" y="945440"/>
            <a:ext cx="820102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b="1" dirty="0">
                <a:solidFill>
                  <a:srgbClr val="FFC000"/>
                </a:solidFill>
              </a:rPr>
              <a:t>Elihu</a:t>
            </a:r>
            <a:r>
              <a:rPr lang="en-US" sz="3200" b="1" dirty="0"/>
              <a:t> ~ </a:t>
            </a:r>
            <a:r>
              <a:rPr lang="en-US" sz="3200" b="1" i="1" dirty="0"/>
              <a:t>He is my God</a:t>
            </a:r>
            <a:endParaRPr lang="en-US" sz="1600" b="1"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414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39419105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3" name="TextBox 2"/>
          <p:cNvSpPr txBox="1"/>
          <p:nvPr/>
        </p:nvSpPr>
        <p:spPr bwMode="auto">
          <a:xfrm>
            <a:off x="711200" y="3886200"/>
            <a:ext cx="7975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341313" indent="-341313">
              <a:spcBef>
                <a:spcPct val="50000"/>
              </a:spcBef>
              <a:buFont typeface="Arial" panose="020B0604020202020204" pitchFamily="34" charset="0"/>
              <a:buChar char="•"/>
            </a:pPr>
            <a:r>
              <a:rPr lang="en-US" sz="3200" b="1" dirty="0">
                <a:solidFill>
                  <a:schemeClr val="bg1"/>
                </a:solidFill>
              </a:rPr>
              <a:t> </a:t>
            </a:r>
            <a:r>
              <a:rPr lang="en-US" sz="3200" b="1" dirty="0" err="1">
                <a:solidFill>
                  <a:srgbClr val="FFFF00"/>
                </a:solidFill>
              </a:rPr>
              <a:t>Huz</a:t>
            </a:r>
            <a:r>
              <a:rPr lang="en-US" sz="3200" b="1" dirty="0"/>
              <a:t> ~ NIV, NASB – </a:t>
            </a:r>
            <a:r>
              <a:rPr lang="en-US" sz="3200" b="1" dirty="0">
                <a:solidFill>
                  <a:srgbClr val="FFFF00"/>
                </a:solidFill>
              </a:rPr>
              <a:t>Uz</a:t>
            </a:r>
            <a:r>
              <a:rPr lang="en-US" sz="3200" b="1" dirty="0"/>
              <a:t> </a:t>
            </a:r>
            <a:endParaRPr lang="en-US" sz="4800" b="1" dirty="0">
              <a:solidFill>
                <a:schemeClr val="bg1"/>
              </a:solidFill>
              <a:latin typeface="Arial" panose="020B0604020202020204" pitchFamily="34" charset="0"/>
              <a:cs typeface="Arial" panose="020B0604020202020204" pitchFamily="34" charset="0"/>
            </a:endParaRPr>
          </a:p>
        </p:txBody>
      </p:sp>
      <p:sp>
        <p:nvSpPr>
          <p:cNvPr id="82" name="TextBox 81"/>
          <p:cNvSpPr txBox="1"/>
          <p:nvPr/>
        </p:nvSpPr>
        <p:spPr bwMode="auto">
          <a:xfrm>
            <a:off x="711200" y="4453661"/>
            <a:ext cx="79756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341313" indent="-341313">
              <a:spcBef>
                <a:spcPct val="50000"/>
              </a:spcBef>
              <a:buFont typeface="Arial" panose="020B0604020202020204" pitchFamily="34" charset="0"/>
              <a:buChar char="•"/>
            </a:pPr>
            <a:r>
              <a:rPr lang="en-US" sz="3200" b="1" dirty="0"/>
              <a:t> </a:t>
            </a:r>
            <a:r>
              <a:rPr lang="en-US" sz="3200" b="1" dirty="0" err="1">
                <a:solidFill>
                  <a:srgbClr val="FFFF00"/>
                </a:solidFill>
              </a:rPr>
              <a:t>Buz</a:t>
            </a:r>
            <a:r>
              <a:rPr lang="en-US" sz="3200" b="1" dirty="0"/>
              <a:t>, the nephew of Abraham, brother of </a:t>
            </a:r>
            <a:r>
              <a:rPr lang="en-US" sz="3200" b="1" dirty="0">
                <a:solidFill>
                  <a:srgbClr val="FFFF00"/>
                </a:solidFill>
              </a:rPr>
              <a:t>Uz</a:t>
            </a:r>
            <a:endParaRPr lang="en-US" sz="4800" b="1" dirty="0">
              <a:solidFill>
                <a:srgbClr val="FFFF00"/>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
        <p:nvSpPr>
          <p:cNvPr id="10" name="Rounded Rectangle 9"/>
          <p:cNvSpPr/>
          <p:nvPr/>
        </p:nvSpPr>
        <p:spPr>
          <a:xfrm>
            <a:off x="2232110" y="2753983"/>
            <a:ext cx="1195700" cy="810893"/>
          </a:xfrm>
          <a:prstGeom prst="roundRect">
            <a:avLst/>
          </a:prstGeom>
          <a:solidFill>
            <a:srgbClr val="006699">
              <a:alpha val="80000"/>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5662300" y="2786352"/>
            <a:ext cx="1195700" cy="810893"/>
          </a:xfrm>
          <a:prstGeom prst="roundRect">
            <a:avLst/>
          </a:prstGeom>
          <a:solidFill>
            <a:srgbClr val="006699">
              <a:alpha val="80000"/>
            </a:srgb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Box 2"/>
          <p:cNvSpPr txBox="1">
            <a:spLocks noChangeArrowheads="1"/>
          </p:cNvSpPr>
          <p:nvPr/>
        </p:nvSpPr>
        <p:spPr bwMode="auto">
          <a:xfrm>
            <a:off x="495300" y="914400"/>
            <a:ext cx="813624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b="1" dirty="0"/>
              <a:t>Gen. 22:20-21 ~ </a:t>
            </a:r>
            <a:r>
              <a:rPr lang="en-US" sz="3200" b="1" baseline="30000" dirty="0"/>
              <a:t>20</a:t>
            </a:r>
            <a:r>
              <a:rPr lang="en-US" sz="3200" b="1" dirty="0"/>
              <a:t> </a:t>
            </a:r>
            <a:r>
              <a:rPr lang="en-US" sz="3200" b="1" dirty="0">
                <a:solidFill>
                  <a:srgbClr val="FFFF00"/>
                </a:solidFill>
              </a:rPr>
              <a:t>Now it came to pass after these things that it was told Abraham, saying, “Indeed Milcah also has borne children to your brother Nahor: </a:t>
            </a:r>
            <a:r>
              <a:rPr lang="en-US" sz="3200" b="1" baseline="30000" dirty="0"/>
              <a:t>21</a:t>
            </a:r>
            <a:r>
              <a:rPr lang="en-US" sz="3200" b="1" dirty="0"/>
              <a:t> </a:t>
            </a:r>
            <a:r>
              <a:rPr lang="en-US" sz="3200" b="1" dirty="0" err="1">
                <a:solidFill>
                  <a:srgbClr val="FFFF00"/>
                </a:solidFill>
              </a:rPr>
              <a:t>Huz</a:t>
            </a:r>
            <a:r>
              <a:rPr lang="en-US" sz="3200" b="1" dirty="0">
                <a:solidFill>
                  <a:srgbClr val="FFFF00"/>
                </a:solidFill>
              </a:rPr>
              <a:t> his firstborn, </a:t>
            </a:r>
            <a:r>
              <a:rPr lang="en-US" sz="3200" b="1" dirty="0" err="1">
                <a:solidFill>
                  <a:srgbClr val="FFFF00"/>
                </a:solidFill>
              </a:rPr>
              <a:t>Buz</a:t>
            </a:r>
            <a:r>
              <a:rPr lang="en-US" sz="3200" b="1" dirty="0">
                <a:solidFill>
                  <a:srgbClr val="FFFF00"/>
                </a:solidFill>
              </a:rPr>
              <a:t> his brother, Kemuel the father of Aram,”</a:t>
            </a:r>
          </a:p>
        </p:txBody>
      </p:sp>
    </p:spTree>
    <p:extLst>
      <p:ext uri="{BB962C8B-B14F-4D97-AF65-F5344CB8AC3E}">
        <p14:creationId xmlns:p14="http://schemas.microsoft.com/office/powerpoint/2010/main" val="5101995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left)">
                                      <p:cBhvr>
                                        <p:cTn id="21" dur="500"/>
                                        <p:tgtEl>
                                          <p:spTgt spid="11"/>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fade">
                                      <p:cBhvr>
                                        <p:cTn id="25" dur="500"/>
                                        <p:tgtEl>
                                          <p:spTgt spid="82"/>
                                        </p:tgtEl>
                                      </p:cBhvr>
                                    </p:animEffect>
                                  </p:childTnLst>
                                </p:cTn>
                              </p:par>
                              <p:par>
                                <p:cTn id="26" presetID="3" presetClass="emph" presetSubtype="2" fill="hold" grpId="1" nodeType="withEffect">
                                  <p:stCondLst>
                                    <p:cond delay="0"/>
                                  </p:stCondLst>
                                  <p:childTnLst>
                                    <p:animClr clrSpc="rgb" dir="cw">
                                      <p:cBhvr override="childStyle">
                                        <p:cTn id="27" dur="2000" fill="hold"/>
                                        <p:tgtEl>
                                          <p:spTgt spid="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82" grpId="0"/>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4290637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b="1" dirty="0"/>
              <a:t>Elihu quotes Job at least 16x</a:t>
            </a:r>
            <a:endParaRPr lang="en-US" sz="3200" b="1" dirty="0">
              <a:solidFill>
                <a:schemeClr val="bg1"/>
              </a:solidFill>
            </a:endParaRP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4037695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8" name="TextBox 7"/>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5978107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brightnessContrast bright="-30000"/>
                    </a14:imgEffect>
                  </a14:imgLayer>
                </a14:imgProps>
              </a:ext>
            </a:extLst>
          </a:blip>
          <a:srcRect/>
          <a:stretch>
            <a:fillRect l="-3000" r="-3000"/>
          </a:stretch>
        </a:blip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95300" y="914400"/>
            <a:ext cx="813624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3200" b="1" dirty="0"/>
              <a:t>NASB, </a:t>
            </a:r>
            <a:r>
              <a:rPr lang="en-US" sz="3200" b="1" dirty="0">
                <a:solidFill>
                  <a:srgbClr val="FFFF00"/>
                </a:solidFill>
              </a:rPr>
              <a:t>Indeed God speaks once, Or twice, yet no one notices it …</a:t>
            </a:r>
            <a:endParaRPr lang="en-US" sz="4800" b="1" dirty="0">
              <a:solidFill>
                <a:srgbClr val="FFFF00"/>
              </a:solidFill>
            </a:endParaRPr>
          </a:p>
        </p:txBody>
      </p:sp>
      <p:pic>
        <p:nvPicPr>
          <p:cNvPr id="8" name="Picture 7"/>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014717" y="5641695"/>
            <a:ext cx="900683" cy="1140105"/>
          </a:xfrm>
          <a:prstGeom prst="rect">
            <a:avLst/>
          </a:prstGeom>
          <a:effectLst/>
        </p:spPr>
      </p:pic>
      <p:sp>
        <p:nvSpPr>
          <p:cNvPr id="9" name="TextBox 8"/>
          <p:cNvSpPr txBox="1"/>
          <p:nvPr/>
        </p:nvSpPr>
        <p:spPr>
          <a:xfrm>
            <a:off x="457200" y="38100"/>
            <a:ext cx="4345810" cy="830997"/>
          </a:xfrm>
          <a:prstGeom prst="rect">
            <a:avLst/>
          </a:prstGeom>
          <a:noFill/>
        </p:spPr>
        <p:txBody>
          <a:bodyPr wrap="square" rtlCol="0">
            <a:spAutoFit/>
            <a:scene3d>
              <a:camera prst="orthographicFront"/>
              <a:lightRig rig="threePt" dir="t"/>
            </a:scene3d>
            <a:sp3d extrusionH="254000">
              <a:bevelT w="254000" h="508000" prst="slope"/>
              <a:extrusionClr>
                <a:schemeClr val="bg1">
                  <a:lumMod val="75000"/>
                </a:schemeClr>
              </a:extrusionClr>
              <a:contourClr>
                <a:schemeClr val="bg2">
                  <a:lumMod val="50000"/>
                </a:schemeClr>
              </a:contourClr>
            </a:sp3d>
          </a:bodyPr>
          <a:lstStyle/>
          <a:p>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rPr>
              <a:t>Job 32</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1</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cs typeface="Arial" panose="020B0604020202020204" pitchFamily="34" charset="0"/>
              </a:rPr>
              <a:t>37.24</a:t>
            </a:r>
            <a:endParaRPr lang="en-US" sz="4800" b="1" dirty="0">
              <a:solidFill>
                <a:srgbClr val="006699"/>
              </a:solidFill>
              <a:effectLst>
                <a:glow rad="228600">
                  <a:schemeClr val="accent1">
                    <a:lumMod val="40000"/>
                    <a:lumOff val="60000"/>
                    <a:alpha val="40000"/>
                  </a:schemeClr>
                </a:glow>
                <a:outerShdw blurRad="38100" dist="38100" dir="2700000" algn="tl">
                  <a:srgbClr val="000000">
                    <a:alpha val="43137"/>
                  </a:srgbClr>
                </a:outerShdw>
              </a:effectLst>
              <a:latin typeface="Baphomet" panose="00000400000000000000" pitchFamily="2" charset="0"/>
            </a:endParaRPr>
          </a:p>
        </p:txBody>
      </p:sp>
    </p:spTree>
    <p:extLst>
      <p:ext uri="{BB962C8B-B14F-4D97-AF65-F5344CB8AC3E}">
        <p14:creationId xmlns:p14="http://schemas.microsoft.com/office/powerpoint/2010/main" val="2113148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Job">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Jo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wrap="square">
        <a:spAutoFit/>
      </a:bodyPr>
      <a:lstStyle>
        <a:defPPr>
          <a:spcBef>
            <a:spcPct val="50000"/>
          </a:spcBef>
          <a:defRPr sz="3200" b="1" dirty="0">
            <a:solidFill>
              <a:srgbClr val="FFFF00"/>
            </a:solidFill>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Job.potx" id="{0C027295-0820-4F5E-8C9F-C1250D8489BB}" vid="{BFF76D96-703B-4C88-A359-A37F3F6A46AE}"/>
    </a:ext>
  </a:extLst>
</a:theme>
</file>

<file path=docProps/app.xml><?xml version="1.0" encoding="utf-8"?>
<Properties xmlns="http://schemas.openxmlformats.org/officeDocument/2006/extended-properties" xmlns:vt="http://schemas.openxmlformats.org/officeDocument/2006/docPropsVTypes">
  <Template>Job</Template>
  <TotalTime>2749</TotalTime>
  <Words>315</Words>
  <Application>Microsoft Office PowerPoint</Application>
  <PresentationFormat>On-screen Show (4:3)</PresentationFormat>
  <Paragraphs>35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Baphomet</vt: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15</cp:revision>
  <dcterms:created xsi:type="dcterms:W3CDTF">2016-06-27T21:36:52Z</dcterms:created>
  <dcterms:modified xsi:type="dcterms:W3CDTF">2016-06-29T19:26:45Z</dcterms:modified>
</cp:coreProperties>
</file>