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78" r:id="rId6"/>
    <p:sldId id="279" r:id="rId7"/>
    <p:sldId id="280" r:id="rId8"/>
    <p:sldId id="260" r:id="rId9"/>
    <p:sldId id="261" r:id="rId10"/>
    <p:sldId id="275" r:id="rId11"/>
    <p:sldId id="264" r:id="rId12"/>
    <p:sldId id="263" r:id="rId13"/>
    <p:sldId id="276" r:id="rId14"/>
    <p:sldId id="281" r:id="rId15"/>
    <p:sldId id="28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itzvah" pitchFamily="2" charset="0"/>
      <p:regular r:id="rId31"/>
    </p:embeddedFont>
    <p:embeddedFont>
      <p:font typeface="US Declaration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E6093-C6C6-49E0-999B-22A575B4DFB9}" v="172" dt="2020-08-26T21:44:14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171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A0DE6093-C6C6-49E0-999B-22A575B4DFB9}"/>
    <pc:docChg chg="undo custSel addSld delSld modSld sldOrd">
      <pc:chgData name="Ken Merrihew" userId="bcb7a1e886d99f07" providerId="LiveId" clId="{A0DE6093-C6C6-49E0-999B-22A575B4DFB9}" dt="2020-08-26T21:44:36.572" v="882" actId="1037"/>
      <pc:docMkLst>
        <pc:docMk/>
      </pc:docMkLst>
      <pc:sldChg chg="modSp mod modTransition modAnim">
        <pc:chgData name="Ken Merrihew" userId="bcb7a1e886d99f07" providerId="LiveId" clId="{A0DE6093-C6C6-49E0-999B-22A575B4DFB9}" dt="2020-08-26T19:31:21.053" v="253" actId="1038"/>
        <pc:sldMkLst>
          <pc:docMk/>
          <pc:sldMk cId="284278731" sldId="258"/>
        </pc:sldMkLst>
        <pc:spChg chg="mod">
          <ac:chgData name="Ken Merrihew" userId="bcb7a1e886d99f07" providerId="LiveId" clId="{A0DE6093-C6C6-49E0-999B-22A575B4DFB9}" dt="2020-08-26T19:31:18.909" v="247" actId="1038"/>
          <ac:spMkLst>
            <pc:docMk/>
            <pc:sldMk cId="284278731" sldId="258"/>
            <ac:spMk id="5" creationId="{FEBC449F-6FA5-4310-A784-18BD3DB576B3}"/>
          </ac:spMkLst>
        </pc:spChg>
        <pc:spChg chg="mod">
          <ac:chgData name="Ken Merrihew" userId="bcb7a1e886d99f07" providerId="LiveId" clId="{A0DE6093-C6C6-49E0-999B-22A575B4DFB9}" dt="2020-08-26T19:31:21.053" v="253" actId="1038"/>
          <ac:spMkLst>
            <pc:docMk/>
            <pc:sldMk cId="284278731" sldId="258"/>
            <ac:spMk id="9" creationId="{B3D98A43-33A1-4BA9-87D2-A252E0F9A3C6}"/>
          </ac:spMkLst>
        </pc:spChg>
      </pc:sldChg>
      <pc:sldChg chg="addSp delSp modSp mod delAnim modAnim">
        <pc:chgData name="Ken Merrihew" userId="bcb7a1e886d99f07" providerId="LiveId" clId="{A0DE6093-C6C6-49E0-999B-22A575B4DFB9}" dt="2020-08-26T20:15:30.502" v="611"/>
        <pc:sldMkLst>
          <pc:docMk/>
          <pc:sldMk cId="1864238543" sldId="260"/>
        </pc:sldMkLst>
        <pc:spChg chg="mod">
          <ac:chgData name="Ken Merrihew" userId="bcb7a1e886d99f07" providerId="LiveId" clId="{A0DE6093-C6C6-49E0-999B-22A575B4DFB9}" dt="2020-08-26T15:31:49.979" v="9" actId="14100"/>
          <ac:spMkLst>
            <pc:docMk/>
            <pc:sldMk cId="1864238543" sldId="260"/>
            <ac:spMk id="3" creationId="{617E5B89-8848-485F-A0EB-137E4751FE0C}"/>
          </ac:spMkLst>
        </pc:spChg>
        <pc:spChg chg="mod">
          <ac:chgData name="Ken Merrihew" userId="bcb7a1e886d99f07" providerId="LiveId" clId="{A0DE6093-C6C6-49E0-999B-22A575B4DFB9}" dt="2020-08-26T17:30:07.317" v="31" actId="2711"/>
          <ac:spMkLst>
            <pc:docMk/>
            <pc:sldMk cId="1864238543" sldId="260"/>
            <ac:spMk id="4" creationId="{C12C9B89-1CE1-44D3-814C-CE673277AA98}"/>
          </ac:spMkLst>
        </pc:spChg>
        <pc:spChg chg="del">
          <ac:chgData name="Ken Merrihew" userId="bcb7a1e886d99f07" providerId="LiveId" clId="{A0DE6093-C6C6-49E0-999B-22A575B4DFB9}" dt="2020-08-26T15:31:25.217" v="5" actId="478"/>
          <ac:spMkLst>
            <pc:docMk/>
            <pc:sldMk cId="1864238543" sldId="260"/>
            <ac:spMk id="6" creationId="{A9B26C5C-38FD-4E02-8301-F086C67D2C47}"/>
          </ac:spMkLst>
        </pc:spChg>
        <pc:spChg chg="add mod">
          <ac:chgData name="Ken Merrihew" userId="bcb7a1e886d99f07" providerId="LiveId" clId="{A0DE6093-C6C6-49E0-999B-22A575B4DFB9}" dt="2020-08-26T19:15:06.746" v="122" actId="207"/>
          <ac:spMkLst>
            <pc:docMk/>
            <pc:sldMk cId="1864238543" sldId="260"/>
            <ac:spMk id="7" creationId="{F61D53B0-743E-49FB-B9A9-026B50619626}"/>
          </ac:spMkLst>
        </pc:spChg>
        <pc:spChg chg="add mod ord">
          <ac:chgData name="Ken Merrihew" userId="bcb7a1e886d99f07" providerId="LiveId" clId="{A0DE6093-C6C6-49E0-999B-22A575B4DFB9}" dt="2020-08-26T19:15:33.186" v="138" actId="167"/>
          <ac:spMkLst>
            <pc:docMk/>
            <pc:sldMk cId="1864238543" sldId="260"/>
            <ac:spMk id="8" creationId="{BC311A1D-F059-4DF0-9F33-E2F2AA41166E}"/>
          </ac:spMkLst>
        </pc:spChg>
        <pc:spChg chg="add mod">
          <ac:chgData name="Ken Merrihew" userId="bcb7a1e886d99f07" providerId="LiveId" clId="{A0DE6093-C6C6-49E0-999B-22A575B4DFB9}" dt="2020-08-26T19:16:06.573" v="239" actId="20577"/>
          <ac:spMkLst>
            <pc:docMk/>
            <pc:sldMk cId="1864238543" sldId="260"/>
            <ac:spMk id="9" creationId="{6F09A1D0-1A42-41F4-A5B8-A491C94AB44D}"/>
          </ac:spMkLst>
        </pc:spChg>
      </pc:sldChg>
      <pc:sldChg chg="del">
        <pc:chgData name="Ken Merrihew" userId="bcb7a1e886d99f07" providerId="LiveId" clId="{A0DE6093-C6C6-49E0-999B-22A575B4DFB9}" dt="2020-08-26T19:30:13.517" v="241" actId="47"/>
        <pc:sldMkLst>
          <pc:docMk/>
          <pc:sldMk cId="199011055" sldId="262"/>
        </pc:sldMkLst>
      </pc:sldChg>
      <pc:sldChg chg="modSp mod modAnim">
        <pc:chgData name="Ken Merrihew" userId="bcb7a1e886d99f07" providerId="LiveId" clId="{A0DE6093-C6C6-49E0-999B-22A575B4DFB9}" dt="2020-08-26T21:03:00.260" v="720"/>
        <pc:sldMkLst>
          <pc:docMk/>
          <pc:sldMk cId="1963248310" sldId="263"/>
        </pc:sldMkLst>
        <pc:spChg chg="mod">
          <ac:chgData name="Ken Merrihew" userId="bcb7a1e886d99f07" providerId="LiveId" clId="{A0DE6093-C6C6-49E0-999B-22A575B4DFB9}" dt="2020-08-26T17:31:58.119" v="52" actId="20577"/>
          <ac:spMkLst>
            <pc:docMk/>
            <pc:sldMk cId="1963248310" sldId="263"/>
            <ac:spMk id="3" creationId="{617E5B89-8848-485F-A0EB-137E4751FE0C}"/>
          </ac:spMkLst>
        </pc:spChg>
      </pc:sldChg>
      <pc:sldChg chg="ord">
        <pc:chgData name="Ken Merrihew" userId="bcb7a1e886d99f07" providerId="LiveId" clId="{A0DE6093-C6C6-49E0-999B-22A575B4DFB9}" dt="2020-08-26T20:16:09.537" v="615"/>
        <pc:sldMkLst>
          <pc:docMk/>
          <pc:sldMk cId="1989548199" sldId="264"/>
        </pc:sldMkLst>
      </pc:sldChg>
      <pc:sldChg chg="del">
        <pc:chgData name="Ken Merrihew" userId="bcb7a1e886d99f07" providerId="LiveId" clId="{A0DE6093-C6C6-49E0-999B-22A575B4DFB9}" dt="2020-08-26T20:16:33.576" v="616" actId="47"/>
        <pc:sldMkLst>
          <pc:docMk/>
          <pc:sldMk cId="3840733912" sldId="265"/>
        </pc:sldMkLst>
      </pc:sldChg>
      <pc:sldChg chg="del">
        <pc:chgData name="Ken Merrihew" userId="bcb7a1e886d99f07" providerId="LiveId" clId="{A0DE6093-C6C6-49E0-999B-22A575B4DFB9}" dt="2020-08-26T20:16:33.576" v="616" actId="47"/>
        <pc:sldMkLst>
          <pc:docMk/>
          <pc:sldMk cId="2337116227" sldId="266"/>
        </pc:sldMkLst>
      </pc:sldChg>
      <pc:sldChg chg="add ord modAnim">
        <pc:chgData name="Ken Merrihew" userId="bcb7a1e886d99f07" providerId="LiveId" clId="{A0DE6093-C6C6-49E0-999B-22A575B4DFB9}" dt="2020-08-26T21:02:37.870" v="718"/>
        <pc:sldMkLst>
          <pc:docMk/>
          <pc:sldMk cId="167832032" sldId="275"/>
        </pc:sldMkLst>
      </pc:sldChg>
      <pc:sldChg chg="add replId">
        <pc:chgData name="Ken Merrihew" userId="bcb7a1e886d99f07" providerId="LiveId" clId="{A0DE6093-C6C6-49E0-999B-22A575B4DFB9}" dt="2020-08-26T17:31:16.828" v="32" actId="2890"/>
        <pc:sldMkLst>
          <pc:docMk/>
          <pc:sldMk cId="4002012385" sldId="276"/>
        </pc:sldMkLst>
      </pc:sldChg>
      <pc:sldChg chg="addSp delSp modSp add mod modTransition delAnim modAnim">
        <pc:chgData name="Ken Merrihew" userId="bcb7a1e886d99f07" providerId="LiveId" clId="{A0DE6093-C6C6-49E0-999B-22A575B4DFB9}" dt="2020-08-26T21:44:36.572" v="882" actId="1037"/>
        <pc:sldMkLst>
          <pc:docMk/>
          <pc:sldMk cId="3642413342" sldId="277"/>
        </pc:sldMkLst>
        <pc:spChg chg="del">
          <ac:chgData name="Ken Merrihew" userId="bcb7a1e886d99f07" providerId="LiveId" clId="{A0DE6093-C6C6-49E0-999B-22A575B4DFB9}" dt="2020-08-26T19:48:28.821" v="256" actId="478"/>
          <ac:spMkLst>
            <pc:docMk/>
            <pc:sldMk cId="3642413342" sldId="277"/>
            <ac:spMk id="3" creationId="{617E5B89-8848-485F-A0EB-137E4751FE0C}"/>
          </ac:spMkLst>
        </pc:spChg>
        <pc:spChg chg="del">
          <ac:chgData name="Ken Merrihew" userId="bcb7a1e886d99f07" providerId="LiveId" clId="{A0DE6093-C6C6-49E0-999B-22A575B4DFB9}" dt="2020-08-26T19:48:28.821" v="256" actId="478"/>
          <ac:spMkLst>
            <pc:docMk/>
            <pc:sldMk cId="3642413342" sldId="277"/>
            <ac:spMk id="5" creationId="{FEBC449F-6FA5-4310-A784-18BD3DB576B3}"/>
          </ac:spMkLst>
        </pc:spChg>
        <pc:spChg chg="del">
          <ac:chgData name="Ken Merrihew" userId="bcb7a1e886d99f07" providerId="LiveId" clId="{A0DE6093-C6C6-49E0-999B-22A575B4DFB9}" dt="2020-08-26T19:48:28.821" v="256" actId="478"/>
          <ac:spMkLst>
            <pc:docMk/>
            <pc:sldMk cId="3642413342" sldId="277"/>
            <ac:spMk id="7" creationId="{9BA9626D-1E34-402D-9B8F-06F6E3639CBE}"/>
          </ac:spMkLst>
        </pc:spChg>
        <pc:spChg chg="del">
          <ac:chgData name="Ken Merrihew" userId="bcb7a1e886d99f07" providerId="LiveId" clId="{A0DE6093-C6C6-49E0-999B-22A575B4DFB9}" dt="2020-08-26T19:48:28.821" v="256" actId="478"/>
          <ac:spMkLst>
            <pc:docMk/>
            <pc:sldMk cId="3642413342" sldId="277"/>
            <ac:spMk id="8" creationId="{B04E2E01-8939-48B2-A20D-549E3AA84EBE}"/>
          </ac:spMkLst>
        </pc:spChg>
        <pc:spChg chg="del">
          <ac:chgData name="Ken Merrihew" userId="bcb7a1e886d99f07" providerId="LiveId" clId="{A0DE6093-C6C6-49E0-999B-22A575B4DFB9}" dt="2020-08-26T19:48:28.821" v="256" actId="478"/>
          <ac:spMkLst>
            <pc:docMk/>
            <pc:sldMk cId="3642413342" sldId="277"/>
            <ac:spMk id="9" creationId="{B3D98A43-33A1-4BA9-87D2-A252E0F9A3C6}"/>
          </ac:spMkLst>
        </pc:spChg>
        <pc:spChg chg="del">
          <ac:chgData name="Ken Merrihew" userId="bcb7a1e886d99f07" providerId="LiveId" clId="{A0DE6093-C6C6-49E0-999B-22A575B4DFB9}" dt="2020-08-26T19:48:28.821" v="256" actId="478"/>
          <ac:spMkLst>
            <pc:docMk/>
            <pc:sldMk cId="3642413342" sldId="277"/>
            <ac:spMk id="10" creationId="{E0FEA5E8-957F-47A7-BF4E-F48794350548}"/>
          </ac:spMkLst>
        </pc:spChg>
        <pc:spChg chg="add del mod">
          <ac:chgData name="Ken Merrihew" userId="bcb7a1e886d99f07" providerId="LiveId" clId="{A0DE6093-C6C6-49E0-999B-22A575B4DFB9}" dt="2020-08-26T19:49:51.530" v="273" actId="478"/>
          <ac:spMkLst>
            <pc:docMk/>
            <pc:sldMk cId="3642413342" sldId="277"/>
            <ac:spMk id="11" creationId="{F5110354-07D1-4FFA-9EEF-F7AF2ABE2C49}"/>
          </ac:spMkLst>
        </pc:spChg>
        <pc:spChg chg="add del mod">
          <ac:chgData name="Ken Merrihew" userId="bcb7a1e886d99f07" providerId="LiveId" clId="{A0DE6093-C6C6-49E0-999B-22A575B4DFB9}" dt="2020-08-26T19:49:49.396" v="271" actId="478"/>
          <ac:spMkLst>
            <pc:docMk/>
            <pc:sldMk cId="3642413342" sldId="277"/>
            <ac:spMk id="14" creationId="{F84D4180-6501-4C8E-89A7-269690F454C9}"/>
          </ac:spMkLst>
        </pc:spChg>
        <pc:spChg chg="add del mod">
          <ac:chgData name="Ken Merrihew" userId="bcb7a1e886d99f07" providerId="LiveId" clId="{A0DE6093-C6C6-49E0-999B-22A575B4DFB9}" dt="2020-08-26T19:49:50.503" v="272" actId="478"/>
          <ac:spMkLst>
            <pc:docMk/>
            <pc:sldMk cId="3642413342" sldId="277"/>
            <ac:spMk id="17" creationId="{C7AD8F88-055A-4C3A-988F-5FAA771627BF}"/>
          </ac:spMkLst>
        </pc:spChg>
        <pc:spChg chg="add del mod">
          <ac:chgData name="Ken Merrihew" userId="bcb7a1e886d99f07" providerId="LiveId" clId="{A0DE6093-C6C6-49E0-999B-22A575B4DFB9}" dt="2020-08-26T21:43:03.759" v="860" actId="478"/>
          <ac:spMkLst>
            <pc:docMk/>
            <pc:sldMk cId="3642413342" sldId="277"/>
            <ac:spMk id="20" creationId="{D6689BC0-104B-4463-B18C-AD324DA078D9}"/>
          </ac:spMkLst>
        </pc:spChg>
        <pc:spChg chg="add mod topLvl">
          <ac:chgData name="Ken Merrihew" userId="bcb7a1e886d99f07" providerId="LiveId" clId="{A0DE6093-C6C6-49E0-999B-22A575B4DFB9}" dt="2020-08-26T21:37:15.403" v="750" actId="403"/>
          <ac:spMkLst>
            <pc:docMk/>
            <pc:sldMk cId="3642413342" sldId="277"/>
            <ac:spMk id="23" creationId="{07F055A1-5796-4783-BB9C-9383FEF1E738}"/>
          </ac:spMkLst>
        </pc:spChg>
        <pc:spChg chg="add del mod topLvl">
          <ac:chgData name="Ken Merrihew" userId="bcb7a1e886d99f07" providerId="LiveId" clId="{A0DE6093-C6C6-49E0-999B-22A575B4DFB9}" dt="2020-08-26T20:00:11.770" v="551" actId="478"/>
          <ac:spMkLst>
            <pc:docMk/>
            <pc:sldMk cId="3642413342" sldId="277"/>
            <ac:spMk id="24" creationId="{1472E1EB-59E8-4CBE-AB37-340C0BBD1B3D}"/>
          </ac:spMkLst>
        </pc:spChg>
        <pc:spChg chg="add mod">
          <ac:chgData name="Ken Merrihew" userId="bcb7a1e886d99f07" providerId="LiveId" clId="{A0DE6093-C6C6-49E0-999B-22A575B4DFB9}" dt="2020-08-26T21:37:15.403" v="750" actId="403"/>
          <ac:spMkLst>
            <pc:docMk/>
            <pc:sldMk cId="3642413342" sldId="277"/>
            <ac:spMk id="25" creationId="{9A30BB7D-7033-4BCE-AEC2-57693D8AE5D9}"/>
          </ac:spMkLst>
        </pc:spChg>
        <pc:spChg chg="add mod">
          <ac:chgData name="Ken Merrihew" userId="bcb7a1e886d99f07" providerId="LiveId" clId="{A0DE6093-C6C6-49E0-999B-22A575B4DFB9}" dt="2020-08-26T21:37:15.403" v="750" actId="403"/>
          <ac:spMkLst>
            <pc:docMk/>
            <pc:sldMk cId="3642413342" sldId="277"/>
            <ac:spMk id="27" creationId="{66AB7E1F-DA5C-4FE0-A6C4-9106B1F1FF3C}"/>
          </ac:spMkLst>
        </pc:spChg>
        <pc:spChg chg="add del mod">
          <ac:chgData name="Ken Merrihew" userId="bcb7a1e886d99f07" providerId="LiveId" clId="{A0DE6093-C6C6-49E0-999B-22A575B4DFB9}" dt="2020-08-26T21:44:27.544" v="879" actId="478"/>
          <ac:spMkLst>
            <pc:docMk/>
            <pc:sldMk cId="3642413342" sldId="277"/>
            <ac:spMk id="30" creationId="{E00DCC2E-667B-4B7B-9EE2-83C11F68CE5D}"/>
          </ac:spMkLst>
        </pc:spChg>
        <pc:grpChg chg="add del mod">
          <ac:chgData name="Ken Merrihew" userId="bcb7a1e886d99f07" providerId="LiveId" clId="{A0DE6093-C6C6-49E0-999B-22A575B4DFB9}" dt="2020-08-26T19:58:32.432" v="538" actId="165"/>
          <ac:grpSpMkLst>
            <pc:docMk/>
            <pc:sldMk cId="3642413342" sldId="277"/>
            <ac:grpSpMk id="26" creationId="{40346E54-06AB-4370-982D-D885695C04FB}"/>
          </ac:grpSpMkLst>
        </pc:grpChg>
        <pc:grpChg chg="add mod">
          <ac:chgData name="Ken Merrihew" userId="bcb7a1e886d99f07" providerId="LiveId" clId="{A0DE6093-C6C6-49E0-999B-22A575B4DFB9}" dt="2020-08-26T21:44:36.572" v="882" actId="1037"/>
          <ac:grpSpMkLst>
            <pc:docMk/>
            <pc:sldMk cId="3642413342" sldId="277"/>
            <ac:grpSpMk id="28" creationId="{52F61074-D598-4D8E-BF4E-6507297E1E55}"/>
          </ac:grpSpMkLst>
        </pc:grpChg>
        <pc:picChg chg="add del mod">
          <ac:chgData name="Ken Merrihew" userId="bcb7a1e886d99f07" providerId="LiveId" clId="{A0DE6093-C6C6-49E0-999B-22A575B4DFB9}" dt="2020-08-26T19:49:51.530" v="273" actId="478"/>
          <ac:picMkLst>
            <pc:docMk/>
            <pc:sldMk cId="3642413342" sldId="277"/>
            <ac:picMk id="6" creationId="{D8504F89-2028-46BD-9F11-D03F2AB2BB45}"/>
          </ac:picMkLst>
        </pc:picChg>
        <pc:picChg chg="add del mod">
          <ac:chgData name="Ken Merrihew" userId="bcb7a1e886d99f07" providerId="LiveId" clId="{A0DE6093-C6C6-49E0-999B-22A575B4DFB9}" dt="2020-08-26T19:49:49.396" v="271" actId="478"/>
          <ac:picMkLst>
            <pc:docMk/>
            <pc:sldMk cId="3642413342" sldId="277"/>
            <ac:picMk id="13" creationId="{0506D38A-399A-4C11-B7A0-8186914AEBC6}"/>
          </ac:picMkLst>
        </pc:picChg>
        <pc:picChg chg="add del mod">
          <ac:chgData name="Ken Merrihew" userId="bcb7a1e886d99f07" providerId="LiveId" clId="{A0DE6093-C6C6-49E0-999B-22A575B4DFB9}" dt="2020-08-26T19:49:50.503" v="272" actId="478"/>
          <ac:picMkLst>
            <pc:docMk/>
            <pc:sldMk cId="3642413342" sldId="277"/>
            <ac:picMk id="16" creationId="{97B28EAA-BC3D-4FFF-9ABB-3FA9FDB932C0}"/>
          </ac:picMkLst>
        </pc:picChg>
        <pc:picChg chg="add mod topLvl modCrop">
          <ac:chgData name="Ken Merrihew" userId="bcb7a1e886d99f07" providerId="LiveId" clId="{A0DE6093-C6C6-49E0-999B-22A575B4DFB9}" dt="2020-08-26T19:58:32.432" v="538" actId="165"/>
          <ac:picMkLst>
            <pc:docMk/>
            <pc:sldMk cId="3642413342" sldId="277"/>
            <ac:picMk id="19" creationId="{CF48AB3F-3496-4AA2-B19C-27FACE4141DB}"/>
          </ac:picMkLst>
        </pc:picChg>
        <pc:picChg chg="add del mod">
          <ac:chgData name="Ken Merrihew" userId="bcb7a1e886d99f07" providerId="LiveId" clId="{A0DE6093-C6C6-49E0-999B-22A575B4DFB9}" dt="2020-08-26T19:49:42.318" v="268" actId="478"/>
          <ac:picMkLst>
            <pc:docMk/>
            <pc:sldMk cId="3642413342" sldId="277"/>
            <ac:picMk id="22" creationId="{DD919843-7288-4C66-8A20-92B9F32576C2}"/>
          </ac:picMkLst>
        </pc:picChg>
      </pc:sldChg>
      <pc:sldChg chg="add replId">
        <pc:chgData name="Ken Merrihew" userId="bcb7a1e886d99f07" providerId="LiveId" clId="{A0DE6093-C6C6-49E0-999B-22A575B4DFB9}" dt="2020-08-26T19:48:19.864" v="254" actId="2890"/>
        <pc:sldMkLst>
          <pc:docMk/>
          <pc:sldMk cId="1025514817" sldId="278"/>
        </pc:sldMkLst>
      </pc:sldChg>
      <pc:sldChg chg="addSp delSp modSp add mod delAnim modAnim">
        <pc:chgData name="Ken Merrihew" userId="bcb7a1e886d99f07" providerId="LiveId" clId="{A0DE6093-C6C6-49E0-999B-22A575B4DFB9}" dt="2020-08-26T21:02:22.075" v="716"/>
        <pc:sldMkLst>
          <pc:docMk/>
          <pc:sldMk cId="182871638" sldId="279"/>
        </pc:sldMkLst>
        <pc:spChg chg="add del mod">
          <ac:chgData name="Ken Merrihew" userId="bcb7a1e886d99f07" providerId="LiveId" clId="{A0DE6093-C6C6-49E0-999B-22A575B4DFB9}" dt="2020-08-26T20:40:37.425" v="637" actId="478"/>
          <ac:spMkLst>
            <pc:docMk/>
            <pc:sldMk cId="182871638" sldId="279"/>
            <ac:spMk id="5" creationId="{EFE4AE2A-B852-4ED3-B870-12D427E1CBFF}"/>
          </ac:spMkLst>
        </pc:spChg>
        <pc:spChg chg="add del mod">
          <ac:chgData name="Ken Merrihew" userId="bcb7a1e886d99f07" providerId="LiveId" clId="{A0DE6093-C6C6-49E0-999B-22A575B4DFB9}" dt="2020-08-26T20:40:00.213" v="627" actId="478"/>
          <ac:spMkLst>
            <pc:docMk/>
            <pc:sldMk cId="182871638" sldId="279"/>
            <ac:spMk id="8" creationId="{60AD26E0-9CCA-4766-A936-91BA15BDC32A}"/>
          </ac:spMkLst>
        </pc:spChg>
        <pc:spChg chg="add del mod">
          <ac:chgData name="Ken Merrihew" userId="bcb7a1e886d99f07" providerId="LiveId" clId="{A0DE6093-C6C6-49E0-999B-22A575B4DFB9}" dt="2020-08-26T20:40:33.811" v="634" actId="478"/>
          <ac:spMkLst>
            <pc:docMk/>
            <pc:sldMk cId="182871638" sldId="279"/>
            <ac:spMk id="11" creationId="{7134B257-9498-4D8F-850F-9D8FA14653B0}"/>
          </ac:spMkLst>
        </pc:spChg>
        <pc:spChg chg="add mod">
          <ac:chgData name="Ken Merrihew" userId="bcb7a1e886d99f07" providerId="LiveId" clId="{A0DE6093-C6C6-49E0-999B-22A575B4DFB9}" dt="2020-08-26T20:43:07.743" v="701" actId="1076"/>
          <ac:spMkLst>
            <pc:docMk/>
            <pc:sldMk cId="182871638" sldId="279"/>
            <ac:spMk id="12" creationId="{00E42BEB-84B5-4EC0-8805-063058037DCA}"/>
          </ac:spMkLst>
        </pc:spChg>
        <pc:spChg chg="add del mod">
          <ac:chgData name="Ken Merrihew" userId="bcb7a1e886d99f07" providerId="LiveId" clId="{A0DE6093-C6C6-49E0-999B-22A575B4DFB9}" dt="2020-08-26T20:42:52.190" v="695" actId="478"/>
          <ac:spMkLst>
            <pc:docMk/>
            <pc:sldMk cId="182871638" sldId="279"/>
            <ac:spMk id="15" creationId="{DC1B15CD-20E3-4240-9B96-D455002A3C87}"/>
          </ac:spMkLst>
        </pc:spChg>
        <pc:spChg chg="add del mod">
          <ac:chgData name="Ken Merrihew" userId="bcb7a1e886d99f07" providerId="LiveId" clId="{A0DE6093-C6C6-49E0-999B-22A575B4DFB9}" dt="2020-08-26T20:42:51.015" v="694" actId="478"/>
          <ac:spMkLst>
            <pc:docMk/>
            <pc:sldMk cId="182871638" sldId="279"/>
            <ac:spMk id="18" creationId="{8A1E8870-03A2-4EFB-8D1A-D6174C304B30}"/>
          </ac:spMkLst>
        </pc:spChg>
        <pc:spChg chg="del">
          <ac:chgData name="Ken Merrihew" userId="bcb7a1e886d99f07" providerId="LiveId" clId="{A0DE6093-C6C6-49E0-999B-22A575B4DFB9}" dt="2020-08-26T20:39:03.198" v="618" actId="478"/>
          <ac:spMkLst>
            <pc:docMk/>
            <pc:sldMk cId="182871638" sldId="279"/>
            <ac:spMk id="20" creationId="{D6689BC0-104B-4463-B18C-AD324DA078D9}"/>
          </ac:spMkLst>
        </pc:spChg>
        <pc:spChg chg="del">
          <ac:chgData name="Ken Merrihew" userId="bcb7a1e886d99f07" providerId="LiveId" clId="{A0DE6093-C6C6-49E0-999B-22A575B4DFB9}" dt="2020-08-26T20:39:03.997" v="619" actId="478"/>
          <ac:spMkLst>
            <pc:docMk/>
            <pc:sldMk cId="182871638" sldId="279"/>
            <ac:spMk id="23" creationId="{07F055A1-5796-4783-BB9C-9383FEF1E738}"/>
          </ac:spMkLst>
        </pc:spChg>
        <pc:spChg chg="add del mod">
          <ac:chgData name="Ken Merrihew" userId="bcb7a1e886d99f07" providerId="LiveId" clId="{A0DE6093-C6C6-49E0-999B-22A575B4DFB9}" dt="2020-08-26T20:42:45.130" v="686" actId="478"/>
          <ac:spMkLst>
            <pc:docMk/>
            <pc:sldMk cId="182871638" sldId="279"/>
            <ac:spMk id="24" creationId="{3835D028-FE09-40C9-ACAE-63235B9158EC}"/>
          </ac:spMkLst>
        </pc:spChg>
        <pc:spChg chg="del">
          <ac:chgData name="Ken Merrihew" userId="bcb7a1e886d99f07" providerId="LiveId" clId="{A0DE6093-C6C6-49E0-999B-22A575B4DFB9}" dt="2020-08-26T20:39:05.013" v="621" actId="478"/>
          <ac:spMkLst>
            <pc:docMk/>
            <pc:sldMk cId="182871638" sldId="279"/>
            <ac:spMk id="25" creationId="{9A30BB7D-7033-4BCE-AEC2-57693D8AE5D9}"/>
          </ac:spMkLst>
        </pc:spChg>
        <pc:spChg chg="del">
          <ac:chgData name="Ken Merrihew" userId="bcb7a1e886d99f07" providerId="LiveId" clId="{A0DE6093-C6C6-49E0-999B-22A575B4DFB9}" dt="2020-08-26T20:39:04.474" v="620" actId="478"/>
          <ac:spMkLst>
            <pc:docMk/>
            <pc:sldMk cId="182871638" sldId="279"/>
            <ac:spMk id="27" creationId="{66AB7E1F-DA5C-4FE0-A6C4-9106B1F1FF3C}"/>
          </ac:spMkLst>
        </pc:spChg>
        <pc:picChg chg="add del mod">
          <ac:chgData name="Ken Merrihew" userId="bcb7a1e886d99f07" providerId="LiveId" clId="{A0DE6093-C6C6-49E0-999B-22A575B4DFB9}" dt="2020-08-26T20:40:37.425" v="637" actId="478"/>
          <ac:picMkLst>
            <pc:docMk/>
            <pc:sldMk cId="182871638" sldId="279"/>
            <ac:picMk id="4" creationId="{2610D0CB-DD56-4A92-91AE-E3AE04218724}"/>
          </ac:picMkLst>
        </pc:picChg>
        <pc:picChg chg="add del mod">
          <ac:chgData name="Ken Merrihew" userId="bcb7a1e886d99f07" providerId="LiveId" clId="{A0DE6093-C6C6-49E0-999B-22A575B4DFB9}" dt="2020-08-26T20:40:36.484" v="636" actId="478"/>
          <ac:picMkLst>
            <pc:docMk/>
            <pc:sldMk cId="182871638" sldId="279"/>
            <ac:picMk id="7" creationId="{264E9D66-2258-48B3-AA24-770E327E94EC}"/>
          </ac:picMkLst>
        </pc:picChg>
        <pc:picChg chg="add del mod ord modCrop">
          <ac:chgData name="Ken Merrihew" userId="bcb7a1e886d99f07" providerId="LiveId" clId="{A0DE6093-C6C6-49E0-999B-22A575B4DFB9}" dt="2020-08-26T20:42:53.882" v="697" actId="478"/>
          <ac:picMkLst>
            <pc:docMk/>
            <pc:sldMk cId="182871638" sldId="279"/>
            <ac:picMk id="10" creationId="{3DF9114F-9013-4038-9589-1C6F0EB6D210}"/>
          </ac:picMkLst>
        </pc:picChg>
        <pc:picChg chg="add del mod">
          <ac:chgData name="Ken Merrihew" userId="bcb7a1e886d99f07" providerId="LiveId" clId="{A0DE6093-C6C6-49E0-999B-22A575B4DFB9}" dt="2020-08-26T20:42:53.125" v="696" actId="478"/>
          <ac:picMkLst>
            <pc:docMk/>
            <pc:sldMk cId="182871638" sldId="279"/>
            <ac:picMk id="14" creationId="{3CD23376-D52A-429E-9078-962A18CCB248}"/>
          </ac:picMkLst>
        </pc:picChg>
        <pc:picChg chg="add del mod">
          <ac:chgData name="Ken Merrihew" userId="bcb7a1e886d99f07" providerId="LiveId" clId="{A0DE6093-C6C6-49E0-999B-22A575B4DFB9}" dt="2020-08-26T20:42:51.015" v="694" actId="478"/>
          <ac:picMkLst>
            <pc:docMk/>
            <pc:sldMk cId="182871638" sldId="279"/>
            <ac:picMk id="17" creationId="{5F33FBD4-F320-427C-8A8E-974F622E8639}"/>
          </ac:picMkLst>
        </pc:picChg>
        <pc:picChg chg="del">
          <ac:chgData name="Ken Merrihew" userId="bcb7a1e886d99f07" providerId="LiveId" clId="{A0DE6093-C6C6-49E0-999B-22A575B4DFB9}" dt="2020-08-26T20:39:03.198" v="618" actId="478"/>
          <ac:picMkLst>
            <pc:docMk/>
            <pc:sldMk cId="182871638" sldId="279"/>
            <ac:picMk id="19" creationId="{CF48AB3F-3496-4AA2-B19C-27FACE4141DB}"/>
          </ac:picMkLst>
        </pc:picChg>
        <pc:picChg chg="add mod">
          <ac:chgData name="Ken Merrihew" userId="bcb7a1e886d99f07" providerId="LiveId" clId="{A0DE6093-C6C6-49E0-999B-22A575B4DFB9}" dt="2020-08-26T20:43:03.189" v="700" actId="688"/>
          <ac:picMkLst>
            <pc:docMk/>
            <pc:sldMk cId="182871638" sldId="279"/>
            <ac:picMk id="22" creationId="{647F73FE-D9A2-4A10-9547-50CD81443330}"/>
          </ac:picMkLst>
        </pc:picChg>
      </pc:sldChg>
      <pc:sldChg chg="add replId">
        <pc:chgData name="Ken Merrihew" userId="bcb7a1e886d99f07" providerId="LiveId" clId="{A0DE6093-C6C6-49E0-999B-22A575B4DFB9}" dt="2020-08-26T20:39:01.772" v="617" actId="2890"/>
        <pc:sldMkLst>
          <pc:docMk/>
          <pc:sldMk cId="952930774" sldId="280"/>
        </pc:sldMkLst>
      </pc:sldChg>
      <pc:sldChg chg="modSp add mod modAnim">
        <pc:chgData name="Ken Merrihew" userId="bcb7a1e886d99f07" providerId="LiveId" clId="{A0DE6093-C6C6-49E0-999B-22A575B4DFB9}" dt="2020-08-26T21:01:00.496" v="713"/>
        <pc:sldMkLst>
          <pc:docMk/>
          <pc:sldMk cId="779822896" sldId="281"/>
        </pc:sldMkLst>
        <pc:spChg chg="mod">
          <ac:chgData name="Ken Merrihew" userId="bcb7a1e886d99f07" providerId="LiveId" clId="{A0DE6093-C6C6-49E0-999B-22A575B4DFB9}" dt="2020-08-26T21:00:54.379" v="711" actId="207"/>
          <ac:spMkLst>
            <pc:docMk/>
            <pc:sldMk cId="779822896" sldId="281"/>
            <ac:spMk id="3" creationId="{617E5B89-8848-485F-A0EB-137E4751FE0C}"/>
          </ac:spMkLst>
        </pc:spChg>
      </pc:sldChg>
      <pc:sldChg chg="add replId">
        <pc:chgData name="Ken Merrihew" userId="bcb7a1e886d99f07" providerId="LiveId" clId="{A0DE6093-C6C6-49E0-999B-22A575B4DFB9}" dt="2020-08-26T21:00:36.609" v="702" actId="2890"/>
        <pc:sldMkLst>
          <pc:docMk/>
          <pc:sldMk cId="1835394676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5974-3D54-45CC-86EF-EDE4B85C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B2CBE-C1F4-42FC-AE86-92DA53BF5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3F4B6-06DD-4575-89D6-21F0EAC0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1C68-87FC-460A-A238-E319FCD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5D9F-51B7-46CC-8834-21AC9B5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CAD0-3B4A-450A-9FB7-2147EAD8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67D6E-9CA0-444B-93B7-593AE129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AF4A-95A2-484F-833B-B935C821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9F6B-F441-4336-B7A3-B21CC233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92E84-9982-4FFF-AFF6-843A469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D8305-F103-4274-AA1F-C93568419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1F787-C969-421B-A745-C622696B1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BC41A-2303-4EB3-A6D2-81D3C10D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98A2-596F-47F3-AD80-313E1842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474F-8A03-4680-862D-A619B629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F173-A8B4-49BE-A031-74B6E299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4F3E-2D12-48B7-A02D-0D28EE12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335D-2FAB-43DF-8DDF-FBE6508B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15066-577D-4727-AD1A-0BC9C76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52A79-8737-47F1-AE98-B04C120D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AB5C-4E4D-496E-A6CF-61BF6971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04585-DE5E-470D-BFE3-D12713B0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B39B-F795-4DD3-AB52-4B27BCA0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1619-2F88-4AFC-916A-8076D8A0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A997A-D782-45D9-BB19-C5FA413F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57DC-1114-4432-A0E8-BA005570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75FE-7D9C-405A-A669-489A59FFD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D0F75-06A3-4E98-B560-0C219328C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93F0C-90C8-4224-BF8F-9DEA14D1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C22DA-452C-4B79-81C4-2A5C8FDB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79835-B69B-4F43-AFF0-0ACEF9F0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226D-1A15-42E0-93F5-F9A7FA51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D5F66-451E-4481-85C4-AB929FB9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D24EF-116E-4700-9474-69B779A72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38E30-362B-4261-855D-CF374A5E3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03114-2B99-4DF0-8E69-00F13A5A8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E4B59-0DFE-4C80-8480-CF2A04E4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9802D-6DF0-4270-A4B4-C72E885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E3247-13B6-403A-9527-E5B4A973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46DF-56A3-4CA2-8182-25AAE16A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40982-B511-4C74-AE53-8E53BBBE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789ED-D4BF-4666-8DB9-3D9DC703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85067-DA65-461E-AD3B-B9003AAC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2B79A-52F7-41FD-8366-851DCA28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988DF-62E1-4982-B07B-F836B51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E133-8967-4491-ACD1-6E12BAC7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03B9-9803-4B6B-AACE-BE945ED7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7BA7-52C4-4866-A37F-AFCEAA0A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415C5-9475-4181-871A-4342D161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75A81-3B1E-415F-86D5-E7718BCD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0038B-3115-4792-92C9-A303B058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78BE0-A2F7-47DE-83CC-955CF691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B652-4A2A-4309-97EB-EDD32E31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8C0E8-450F-45BB-8EBF-EB5B976CF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F4AB0-1AD3-4195-93A9-CF0BE3552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32411-B2CF-49DB-B3ED-0AA345ED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9BB4-2747-4A79-9A93-6084B468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CCE1-6601-48F0-9E7F-AE0EECA8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EC426-8901-4848-9DD5-80CAB954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2BA1A-29D0-4691-A6E6-619F3DE7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3A3F-6521-4FFE-987F-948CBD0F0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07D7-9971-4808-AB41-9C12CD6B4E7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7AB67-8E9C-436F-83CB-898DF4321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7394D-8C62-469D-ADC9-279D2A195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36593372@N04/5034088834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youngrobv/233297912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C4A254-00D3-43A2-BE65-08A582F9BD22}"/>
              </a:ext>
            </a:extLst>
          </p:cNvPr>
          <p:cNvSpPr txBox="1"/>
          <p:nvPr/>
        </p:nvSpPr>
        <p:spPr>
          <a:xfrm>
            <a:off x="6302100" y="2965686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40119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silly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~ KJV,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sottish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drunken</a:t>
            </a:r>
            <a:endParaRPr lang="en-US" sz="9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19895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enlarge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~ KJV,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rentest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(literally, </a:t>
            </a:r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 rip open wide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3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40020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Matt. 11:29-30 ~ </a:t>
            </a:r>
            <a:r>
              <a:rPr lang="en-US" sz="3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29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Take My yoke upon you and learn from Me, for I am gentle and lowly in heart, and you will find rest for your souls. </a:t>
            </a:r>
            <a:r>
              <a:rPr lang="en-US" sz="3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My yoke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easy and My burden is light.”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183539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 KJV) –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paqad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35086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branches</a:t>
            </a:r>
            <a:r>
              <a:rPr lang="en-US" sz="3600" dirty="0"/>
              <a:t> ~ KJV,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battlements</a:t>
            </a:r>
            <a:r>
              <a:rPr lang="en-US" sz="3600" dirty="0"/>
              <a:t> 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32490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250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Hard soil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9626D-1E34-402D-9B8F-06F6E3639CBE}"/>
              </a:ext>
            </a:extLst>
          </p:cNvPr>
          <p:cNvSpPr txBox="1"/>
          <p:nvPr/>
        </p:nvSpPr>
        <p:spPr>
          <a:xfrm>
            <a:off x="418156" y="1910301"/>
            <a:ext cx="250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Stony soil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E2E01-8939-48B2-A20D-549E3AA84EBE}"/>
              </a:ext>
            </a:extLst>
          </p:cNvPr>
          <p:cNvSpPr txBox="1"/>
          <p:nvPr/>
        </p:nvSpPr>
        <p:spPr>
          <a:xfrm>
            <a:off x="411309" y="2489072"/>
            <a:ext cx="250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Thorny soil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C449F-6FA5-4310-A784-18BD3DB576B3}"/>
              </a:ext>
            </a:extLst>
          </p:cNvPr>
          <p:cNvSpPr txBox="1"/>
          <p:nvPr/>
        </p:nvSpPr>
        <p:spPr>
          <a:xfrm>
            <a:off x="2146904" y="1345916"/>
            <a:ext cx="46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~ outright rejection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98A43-33A1-4BA9-87D2-A252E0F9A3C6}"/>
              </a:ext>
            </a:extLst>
          </p:cNvPr>
          <p:cNvSpPr txBox="1"/>
          <p:nvPr/>
        </p:nvSpPr>
        <p:spPr>
          <a:xfrm>
            <a:off x="2261566" y="1912571"/>
            <a:ext cx="46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~ Sunday morning rush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EA5E8-957F-47A7-BF4E-F48794350548}"/>
              </a:ext>
            </a:extLst>
          </p:cNvPr>
          <p:cNvSpPr txBox="1"/>
          <p:nvPr/>
        </p:nvSpPr>
        <p:spPr>
          <a:xfrm>
            <a:off x="2534962" y="2489197"/>
            <a:ext cx="540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~ Monday morning rip-off</a:t>
            </a:r>
          </a:p>
        </p:txBody>
      </p:sp>
    </p:spTree>
    <p:extLst>
      <p:ext uri="{BB962C8B-B14F-4D97-AF65-F5344CB8AC3E}">
        <p14:creationId xmlns:p14="http://schemas.microsoft.com/office/powerpoint/2010/main" val="284278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Heb. 10:31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is a fearful thing to fall into the hands of the living God.</a:t>
            </a:r>
          </a:p>
        </p:txBody>
      </p:sp>
    </p:spTree>
    <p:extLst>
      <p:ext uri="{BB962C8B-B14F-4D97-AF65-F5344CB8AC3E}">
        <p14:creationId xmlns:p14="http://schemas.microsoft.com/office/powerpoint/2010/main" val="17004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9610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astonishing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shammah</a:t>
            </a:r>
            <a:r>
              <a:rPr lang="en-US" sz="3600" dirty="0"/>
              <a:t> - KJV,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wonderful</a:t>
            </a:r>
            <a:r>
              <a:rPr lang="en-US" sz="3600" dirty="0"/>
              <a:t> 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35020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3090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pic>
        <p:nvPicPr>
          <p:cNvPr id="19" name="Picture 18" descr="An old stone building&#10;&#10;Description automatically generated">
            <a:extLst>
              <a:ext uri="{FF2B5EF4-FFF2-40B4-BE49-F238E27FC236}">
                <a16:creationId xmlns:a16="http://schemas.microsoft.com/office/drawing/2014/main" id="{CF48AB3F-3496-4AA2-B19C-27FACE414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1382"/>
          <a:stretch/>
        </p:blipFill>
        <p:spPr>
          <a:xfrm>
            <a:off x="3699952" y="1264700"/>
            <a:ext cx="5119811" cy="502262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2F61074-D598-4D8E-BF4E-6507297E1E55}"/>
              </a:ext>
            </a:extLst>
          </p:cNvPr>
          <p:cNvGrpSpPr/>
          <p:nvPr/>
        </p:nvGrpSpPr>
        <p:grpSpPr>
          <a:xfrm rot="60000">
            <a:off x="3587116" y="3166478"/>
            <a:ext cx="4669894" cy="2411304"/>
            <a:chOff x="4167089" y="2936979"/>
            <a:chExt cx="3836555" cy="2192095"/>
          </a:xfrm>
          <a:scene3d>
            <a:camera prst="perspectiveContrastingLeftFacing"/>
            <a:lightRig rig="threePt" dir="t"/>
          </a:scene3d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F055A1-5796-4783-BB9C-9383FEF1E738}"/>
                </a:ext>
              </a:extLst>
            </p:cNvPr>
            <p:cNvSpPr txBox="1"/>
            <p:nvPr/>
          </p:nvSpPr>
          <p:spPr>
            <a:xfrm rot="21082834">
              <a:off x="4167089" y="2936979"/>
              <a:ext cx="3722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p3d extrusionH="57150" contourW="12700">
                <a:bevelT h="25400" prst="softRound"/>
                <a:extrusionClr>
                  <a:schemeClr val="bg2">
                    <a:lumMod val="75000"/>
                  </a:schemeClr>
                </a:extrusionClr>
                <a:contourClr>
                  <a:schemeClr val="bg2">
                    <a:lumMod val="25000"/>
                  </a:schemeClr>
                </a:contourClr>
              </a:sp3d>
            </a:bodyPr>
            <a:lstStyle/>
            <a:p>
              <a:pPr algn="ctr"/>
              <a:r>
                <a:rPr lang="en-US" sz="3600" i="1" dirty="0">
                  <a:latin typeface="Mitzvah" pitchFamily="2" charset="0"/>
                </a:rPr>
                <a:t>The Nation of Judah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30BB7D-7033-4BCE-AEC2-57693D8AE5D9}"/>
                </a:ext>
              </a:extLst>
            </p:cNvPr>
            <p:cNvSpPr txBox="1"/>
            <p:nvPr/>
          </p:nvSpPr>
          <p:spPr>
            <a:xfrm rot="21076336">
              <a:off x="4281058" y="4037866"/>
              <a:ext cx="3722586" cy="1091208"/>
            </a:xfrm>
            <a:prstGeom prst="rect">
              <a:avLst/>
            </a:prstGeom>
            <a:noFill/>
          </p:spPr>
          <p:txBody>
            <a:bodyPr wrap="square" rtlCol="0">
              <a:spAutoFit/>
              <a:sp3d extrusionH="57150" contourW="12700">
                <a:bevelT h="25400" prst="softRound"/>
                <a:extrusionClr>
                  <a:schemeClr val="bg2">
                    <a:lumMod val="75000"/>
                  </a:schemeClr>
                </a:extrusionClr>
                <a:contourClr>
                  <a:schemeClr val="bg2">
                    <a:lumMod val="25000"/>
                  </a:schemeClr>
                </a:contourClr>
              </a:sp3d>
            </a:bodyPr>
            <a:lstStyle/>
            <a:p>
              <a:pPr algn="ctr"/>
              <a:r>
                <a:rPr lang="en-US" sz="3600" i="1" dirty="0">
                  <a:latin typeface="Mitzvah" pitchFamily="2" charset="0"/>
                </a:rPr>
                <a:t>“They didn’t know that they didn’t know”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AB7E1F-DA5C-4FE0-A6C4-9106B1F1FF3C}"/>
                </a:ext>
              </a:extLst>
            </p:cNvPr>
            <p:cNvSpPr txBox="1"/>
            <p:nvPr/>
          </p:nvSpPr>
          <p:spPr>
            <a:xfrm rot="21082834">
              <a:off x="4192269" y="3478996"/>
              <a:ext cx="3722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p3d extrusionH="57150" contourW="12700">
                <a:bevelT h="25400" prst="softRound"/>
                <a:extrusionClr>
                  <a:schemeClr val="bg2">
                    <a:lumMod val="75000"/>
                  </a:schemeClr>
                </a:extrusionClr>
                <a:contourClr>
                  <a:schemeClr val="bg2">
                    <a:lumMod val="25000"/>
                  </a:schemeClr>
                </a:contourClr>
              </a:sp3d>
            </a:bodyPr>
            <a:lstStyle/>
            <a:p>
              <a:pPr algn="ctr"/>
              <a:r>
                <a:rPr lang="en-US" sz="3600" i="1" dirty="0">
                  <a:latin typeface="Mitzvah" pitchFamily="2" charset="0"/>
                </a:rPr>
                <a:t>c. 931-606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41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102551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42BEB-84B5-4EC0-8805-063058037DCA}"/>
              </a:ext>
            </a:extLst>
          </p:cNvPr>
          <p:cNvSpPr txBox="1"/>
          <p:nvPr/>
        </p:nvSpPr>
        <p:spPr>
          <a:xfrm>
            <a:off x="4381500" y="5581650"/>
            <a:ext cx="46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Ishtar Gate of Babylon</a:t>
            </a:r>
          </a:p>
        </p:txBody>
      </p:sp>
      <p:pic>
        <p:nvPicPr>
          <p:cNvPr id="22" name="Picture 21" descr="A picture containing fence, fenced, wire, blue&#10;&#10;Description automatically generated">
            <a:extLst>
              <a:ext uri="{FF2B5EF4-FFF2-40B4-BE49-F238E27FC236}">
                <a16:creationId xmlns:a16="http://schemas.microsoft.com/office/drawing/2014/main" id="{647F73FE-D9A2-4A10-9547-50CD81443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79353">
            <a:off x="3321134" y="1681041"/>
            <a:ext cx="5921130" cy="39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9529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311A1D-F059-4DF0-9F33-E2F2AA41166E}"/>
              </a:ext>
            </a:extLst>
          </p:cNvPr>
          <p:cNvSpPr/>
          <p:nvPr/>
        </p:nvSpPr>
        <p:spPr>
          <a:xfrm>
            <a:off x="5690940" y="4143274"/>
            <a:ext cx="1221380" cy="702453"/>
          </a:xfrm>
          <a:prstGeom prst="roundRect">
            <a:avLst/>
          </a:prstGeom>
          <a:solidFill>
            <a:srgbClr val="5482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84F1F-5543-4D2D-AB7F-1B7EC5CE671F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369870" y="1345842"/>
            <a:ext cx="1144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~ KJV,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bowels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me`ah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C9B89-1CE1-44D3-814C-CE673277AA98}"/>
              </a:ext>
            </a:extLst>
          </p:cNvPr>
          <p:cNvSpPr txBox="1"/>
          <p:nvPr/>
        </p:nvSpPr>
        <p:spPr>
          <a:xfrm>
            <a:off x="410965" y="1934439"/>
            <a:ext cx="1114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LXX ~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koilia</a:t>
            </a:r>
            <a:r>
              <a:rPr lang="en-US" sz="3600" dirty="0"/>
              <a:t> – </a:t>
            </a:r>
            <a:r>
              <a:rPr lang="en-US" sz="3600" i="1" dirty="0"/>
              <a:t>womb</a:t>
            </a:r>
            <a:r>
              <a:rPr lang="en-US" sz="3600" dirty="0"/>
              <a:t>, belly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D53B0-743E-49FB-B9A9-026B50619626}"/>
              </a:ext>
            </a:extLst>
          </p:cNvPr>
          <p:cNvSpPr txBox="1"/>
          <p:nvPr/>
        </p:nvSpPr>
        <p:spPr>
          <a:xfrm>
            <a:off x="370876" y="2509530"/>
            <a:ext cx="11440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John 7:37-38 ~ </a:t>
            </a:r>
            <a:r>
              <a:rPr lang="en-US" sz="3600" baseline="30000" dirty="0"/>
              <a:t>37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 the last day, that great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day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the feast, Jesus stood and cried out, saying, “If anyone thirsts, let him come to Me and drink.</a:t>
            </a:r>
            <a:r>
              <a:rPr lang="en-US" sz="3600" dirty="0"/>
              <a:t> </a:t>
            </a:r>
            <a:r>
              <a:rPr lang="en-US" sz="3600" baseline="30000" dirty="0"/>
              <a:t>38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who believes in Me, as the Scripture has said, out of his heart will flow rivers of living water.”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9A1D0-1A42-41F4-A5B8-A491C94AB44D}"/>
              </a:ext>
            </a:extLst>
          </p:cNvPr>
          <p:cNvSpPr txBox="1"/>
          <p:nvPr/>
        </p:nvSpPr>
        <p:spPr>
          <a:xfrm>
            <a:off x="411971" y="5272089"/>
            <a:ext cx="1114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heart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koilia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4" grpId="0"/>
      <p:bldP spid="4" grpId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4:1-5:31</a:t>
            </a:r>
          </a:p>
        </p:txBody>
      </p:sp>
    </p:spTree>
    <p:extLst>
      <p:ext uri="{BB962C8B-B14F-4D97-AF65-F5344CB8AC3E}">
        <p14:creationId xmlns:p14="http://schemas.microsoft.com/office/powerpoint/2010/main" val="25143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Jeremiah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5C0567-5BDE-4FE8-A64B-FC702787E226}" vid="{BADE6C55-69B8-40E9-A447-6CAC4B58D2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Jeremiah</Template>
  <TotalTime>464</TotalTime>
  <Words>250</Words>
  <Application>Microsoft Office PowerPoint</Application>
  <PresentationFormat>Widescreen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Mitzvah</vt:lpstr>
      <vt:lpstr>US Declaration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2020-08-24T14:14:53Z</dcterms:created>
  <dcterms:modified xsi:type="dcterms:W3CDTF">2020-08-26T21:44:50Z</dcterms:modified>
</cp:coreProperties>
</file>