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81" r:id="rId4"/>
    <p:sldId id="259" r:id="rId5"/>
    <p:sldId id="284" r:id="rId6"/>
    <p:sldId id="287" r:id="rId7"/>
    <p:sldId id="285" r:id="rId8"/>
    <p:sldId id="286" r:id="rId9"/>
    <p:sldId id="278" r:id="rId10"/>
    <p:sldId id="261" r:id="rId11"/>
    <p:sldId id="290" r:id="rId12"/>
    <p:sldId id="291" r:id="rId13"/>
    <p:sldId id="260" r:id="rId14"/>
    <p:sldId id="263" r:id="rId15"/>
    <p:sldId id="282" r:id="rId16"/>
    <p:sldId id="283" r:id="rId17"/>
    <p:sldId id="264" r:id="rId18"/>
    <p:sldId id="265" r:id="rId19"/>
    <p:sldId id="266" r:id="rId20"/>
    <p:sldId id="267" r:id="rId21"/>
    <p:sldId id="288" r:id="rId22"/>
    <p:sldId id="289" r:id="rId23"/>
    <p:sldId id="268" r:id="rId24"/>
    <p:sldId id="292" r:id="rId25"/>
    <p:sldId id="293" r:id="rId26"/>
    <p:sldId id="294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0000"/>
    <a:srgbClr val="BF9000"/>
    <a:srgbClr val="BFBFBF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0DA37-D25F-4B76-B45B-0827C2C7F989}" v="841" dt="2020-08-12T22:14:0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325" autoAdjust="0"/>
  </p:normalViewPr>
  <p:slideViewPr>
    <p:cSldViewPr snapToGrid="0" showGuides="1">
      <p:cViewPr>
        <p:scale>
          <a:sx n="70" d="100"/>
          <a:sy n="70" d="100"/>
        </p:scale>
        <p:origin x="384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E30DA37-D25F-4B76-B45B-0827C2C7F989}"/>
    <pc:docChg chg="undo custSel addSld delSld modSld sldOrd">
      <pc:chgData name="Ken Merrihew" userId="bcb7a1e886d99f07" providerId="LiveId" clId="{0E30DA37-D25F-4B76-B45B-0827C2C7F989}" dt="2020-08-12T22:14:29.736" v="3725" actId="14100"/>
      <pc:docMkLst>
        <pc:docMk/>
      </pc:docMkLst>
      <pc:sldChg chg="modSp mod">
        <pc:chgData name="Ken Merrihew" userId="bcb7a1e886d99f07" providerId="LiveId" clId="{0E30DA37-D25F-4B76-B45B-0827C2C7F989}" dt="2020-08-12T17:55:48.198" v="1432" actId="20577"/>
        <pc:sldMkLst>
          <pc:docMk/>
          <pc:sldMk cId="4011921035" sldId="256"/>
        </pc:sldMkLst>
        <pc:spChg chg="mod">
          <ac:chgData name="Ken Merrihew" userId="bcb7a1e886d99f07" providerId="LiveId" clId="{0E30DA37-D25F-4B76-B45B-0827C2C7F989}" dt="2020-08-12T17:55:48.198" v="1432" actId="20577"/>
          <ac:spMkLst>
            <pc:docMk/>
            <pc:sldMk cId="4011921035" sldId="256"/>
            <ac:spMk id="4" creationId="{C0C4A254-00D3-43A2-BE65-08A582F9BD22}"/>
          </ac:spMkLst>
        </pc:spChg>
      </pc:sldChg>
      <pc:sldChg chg="addSp delSp modSp del mod modAnim">
        <pc:chgData name="Ken Merrihew" userId="bcb7a1e886d99f07" providerId="LiveId" clId="{0E30DA37-D25F-4B76-B45B-0827C2C7F989}" dt="2020-08-12T18:49:07.170" v="1541" actId="47"/>
        <pc:sldMkLst>
          <pc:docMk/>
          <pc:sldMk cId="284278731" sldId="258"/>
        </pc:sldMkLst>
        <pc:spChg chg="del">
          <ac:chgData name="Ken Merrihew" userId="bcb7a1e886d99f07" providerId="LiveId" clId="{0E30DA37-D25F-4B76-B45B-0827C2C7F989}" dt="2020-08-12T17:47:26.060" v="1421" actId="478"/>
          <ac:spMkLst>
            <pc:docMk/>
            <pc:sldMk cId="284278731" sldId="258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1T19:32:11.165" v="784" actId="1037"/>
          <ac:spMkLst>
            <pc:docMk/>
            <pc:sldMk cId="284278731" sldId="258"/>
            <ac:spMk id="17" creationId="{63D5187A-E092-41EE-B243-6213F6EB958B}"/>
          </ac:spMkLst>
        </pc:spChg>
        <pc:spChg chg="mod">
          <ac:chgData name="Ken Merrihew" userId="bcb7a1e886d99f07" providerId="LiveId" clId="{0E30DA37-D25F-4B76-B45B-0827C2C7F989}" dt="2020-08-11T19:38:41.720" v="1191" actId="14100"/>
          <ac:spMkLst>
            <pc:docMk/>
            <pc:sldMk cId="284278731" sldId="258"/>
            <ac:spMk id="19" creationId="{B08CAE7F-97A4-4C96-A695-CBE714D2900B}"/>
          </ac:spMkLst>
        </pc:spChg>
        <pc:spChg chg="mod">
          <ac:chgData name="Ken Merrihew" userId="bcb7a1e886d99f07" providerId="LiveId" clId="{0E30DA37-D25F-4B76-B45B-0827C2C7F989}" dt="2020-08-11T19:38:44.981" v="1192" actId="14100"/>
          <ac:spMkLst>
            <pc:docMk/>
            <pc:sldMk cId="284278731" sldId="258"/>
            <ac:spMk id="20" creationId="{965A1404-686E-4213-9626-6A6AAA787C6C}"/>
          </ac:spMkLst>
        </pc:spChg>
        <pc:spChg chg="mod">
          <ac:chgData name="Ken Merrihew" userId="bcb7a1e886d99f07" providerId="LiveId" clId="{0E30DA37-D25F-4B76-B45B-0827C2C7F989}" dt="2020-08-11T19:38:14.652" v="1186" actId="14100"/>
          <ac:spMkLst>
            <pc:docMk/>
            <pc:sldMk cId="284278731" sldId="258"/>
            <ac:spMk id="21" creationId="{8FB540A7-71B4-47B0-A844-DF09A8E726DB}"/>
          </ac:spMkLst>
        </pc:spChg>
        <pc:spChg chg="mod">
          <ac:chgData name="Ken Merrihew" userId="bcb7a1e886d99f07" providerId="LiveId" clId="{0E30DA37-D25F-4B76-B45B-0827C2C7F989}" dt="2020-08-11T19:31:57.306" v="742" actId="14100"/>
          <ac:spMkLst>
            <pc:docMk/>
            <pc:sldMk cId="284278731" sldId="258"/>
            <ac:spMk id="22" creationId="{95C2621D-9EC6-43A3-842C-F27AA3E1E16D}"/>
          </ac:spMkLst>
        </pc:spChg>
        <pc:spChg chg="mod">
          <ac:chgData name="Ken Merrihew" userId="bcb7a1e886d99f07" providerId="LiveId" clId="{0E30DA37-D25F-4B76-B45B-0827C2C7F989}" dt="2020-08-11T19:32:37.541" v="818"/>
          <ac:spMkLst>
            <pc:docMk/>
            <pc:sldMk cId="284278731" sldId="258"/>
            <ac:spMk id="23" creationId="{2A80135C-9DE5-4F81-93E2-16A49885DE01}"/>
          </ac:spMkLst>
        </pc:spChg>
        <pc:spChg chg="mod">
          <ac:chgData name="Ken Merrihew" userId="bcb7a1e886d99f07" providerId="LiveId" clId="{0E30DA37-D25F-4B76-B45B-0827C2C7F989}" dt="2020-08-11T19:39:28.769" v="1196" actId="14100"/>
          <ac:spMkLst>
            <pc:docMk/>
            <pc:sldMk cId="284278731" sldId="258"/>
            <ac:spMk id="24" creationId="{52EE3351-1275-4EC0-9688-F42515FD6701}"/>
          </ac:spMkLst>
        </pc:spChg>
        <pc:spChg chg="mod">
          <ac:chgData name="Ken Merrihew" userId="bcb7a1e886d99f07" providerId="LiveId" clId="{0E30DA37-D25F-4B76-B45B-0827C2C7F989}" dt="2020-08-11T19:39:32.708" v="1197" actId="14100"/>
          <ac:spMkLst>
            <pc:docMk/>
            <pc:sldMk cId="284278731" sldId="258"/>
            <ac:spMk id="25" creationId="{90BA78EA-36E8-4035-8BF1-62560E52A915}"/>
          </ac:spMkLst>
        </pc:spChg>
        <pc:spChg chg="mod">
          <ac:chgData name="Ken Merrihew" userId="bcb7a1e886d99f07" providerId="LiveId" clId="{0E30DA37-D25F-4B76-B45B-0827C2C7F989}" dt="2020-08-11T19:32:18.281" v="817" actId="1037"/>
          <ac:spMkLst>
            <pc:docMk/>
            <pc:sldMk cId="284278731" sldId="258"/>
            <ac:spMk id="26" creationId="{891A9179-B687-45E1-9754-708119FEDE20}"/>
          </ac:spMkLst>
        </pc:spChg>
        <pc:spChg chg="mod">
          <ac:chgData name="Ken Merrihew" userId="bcb7a1e886d99f07" providerId="LiveId" clId="{0E30DA37-D25F-4B76-B45B-0827C2C7F989}" dt="2020-08-11T19:36:45.323" v="1153" actId="1037"/>
          <ac:spMkLst>
            <pc:docMk/>
            <pc:sldMk cId="284278731" sldId="258"/>
            <ac:spMk id="27" creationId="{21E83AD6-4182-447C-9C81-C34AA1ACED0F}"/>
          </ac:spMkLst>
        </pc:spChg>
        <pc:spChg chg="mod">
          <ac:chgData name="Ken Merrihew" userId="bcb7a1e886d99f07" providerId="LiveId" clId="{0E30DA37-D25F-4B76-B45B-0827C2C7F989}" dt="2020-08-11T19:33:36.422" v="900" actId="1038"/>
          <ac:spMkLst>
            <pc:docMk/>
            <pc:sldMk cId="284278731" sldId="258"/>
            <ac:spMk id="28" creationId="{FF131C9B-45FD-482C-AB34-E6E3492E4638}"/>
          </ac:spMkLst>
        </pc:spChg>
        <pc:spChg chg="mod">
          <ac:chgData name="Ken Merrihew" userId="bcb7a1e886d99f07" providerId="LiveId" clId="{0E30DA37-D25F-4B76-B45B-0827C2C7F989}" dt="2020-08-11T19:29:00.658" v="740" actId="20577"/>
          <ac:spMkLst>
            <pc:docMk/>
            <pc:sldMk cId="284278731" sldId="258"/>
            <ac:spMk id="29" creationId="{191EEDE5-E137-41FA-9574-08A01798F673}"/>
          </ac:spMkLst>
        </pc:spChg>
        <pc:spChg chg="add">
          <ac:chgData name="Ken Merrihew" userId="bcb7a1e886d99f07" providerId="LiveId" clId="{0E30DA37-D25F-4B76-B45B-0827C2C7F989}" dt="2020-08-12T17:47:26.667" v="1422" actId="22"/>
          <ac:spMkLst>
            <pc:docMk/>
            <pc:sldMk cId="284278731" sldId="258"/>
            <ac:spMk id="36" creationId="{CF9FA483-1B5E-4053-81A8-EF3FCD339D58}"/>
          </ac:spMkLst>
        </pc:spChg>
        <pc:spChg chg="mod">
          <ac:chgData name="Ken Merrihew" userId="bcb7a1e886d99f07" providerId="LiveId" clId="{0E30DA37-D25F-4B76-B45B-0827C2C7F989}" dt="2020-08-12T17:58:31.034" v="1436" actId="20577"/>
          <ac:spMkLst>
            <pc:docMk/>
            <pc:sldMk cId="284278731" sldId="258"/>
            <ac:spMk id="38" creationId="{334C8639-FD7E-4211-96AF-BD6D792DDDF5}"/>
          </ac:spMkLst>
        </pc:spChg>
        <pc:spChg chg="add mod">
          <ac:chgData name="Ken Merrihew" userId="bcb7a1e886d99f07" providerId="LiveId" clId="{0E30DA37-D25F-4B76-B45B-0827C2C7F989}" dt="2020-08-11T19:39:37.943" v="1199" actId="1036"/>
          <ac:spMkLst>
            <pc:docMk/>
            <pc:sldMk cId="284278731" sldId="258"/>
            <ac:spMk id="46" creationId="{F73BE76C-4A9F-41D0-AB4D-A8E2CEAAD704}"/>
          </ac:spMkLst>
        </pc:spChg>
        <pc:spChg chg="add mod">
          <ac:chgData name="Ken Merrihew" userId="bcb7a1e886d99f07" providerId="LiveId" clId="{0E30DA37-D25F-4B76-B45B-0827C2C7F989}" dt="2020-08-11T19:37:43.861" v="1170" actId="14100"/>
          <ac:spMkLst>
            <pc:docMk/>
            <pc:sldMk cId="284278731" sldId="258"/>
            <ac:spMk id="49" creationId="{B480B9DC-8064-49B9-BBA2-0E1BA6BBB5BC}"/>
          </ac:spMkLst>
        </pc:spChg>
        <pc:spChg chg="add mod ord">
          <ac:chgData name="Ken Merrihew" userId="bcb7a1e886d99f07" providerId="LiveId" clId="{0E30DA37-D25F-4B76-B45B-0827C2C7F989}" dt="2020-08-11T19:39:14.055" v="1194" actId="167"/>
          <ac:spMkLst>
            <pc:docMk/>
            <pc:sldMk cId="284278731" sldId="258"/>
            <ac:spMk id="50" creationId="{9B4EF935-03EF-4E52-B6CB-DEEA4848F70A}"/>
          </ac:spMkLst>
        </pc:spChg>
        <pc:grpChg chg="ord">
          <ac:chgData name="Ken Merrihew" userId="bcb7a1e886d99f07" providerId="LiveId" clId="{0E30DA37-D25F-4B76-B45B-0827C2C7F989}" dt="2020-08-11T19:39:17.978" v="1195" actId="167"/>
          <ac:grpSpMkLst>
            <pc:docMk/>
            <pc:sldMk cId="284278731" sldId="258"/>
            <ac:grpSpMk id="11" creationId="{CCD4A927-0AF6-4E91-8127-1159BD399D6D}"/>
          </ac:grpSpMkLst>
        </pc:grpChg>
        <pc:cxnChg chg="mod">
          <ac:chgData name="Ken Merrihew" userId="bcb7a1e886d99f07" providerId="LiveId" clId="{0E30DA37-D25F-4B76-B45B-0827C2C7F989}" dt="2020-08-11T19:29:07.510" v="741" actId="14100"/>
          <ac:cxnSpMkLst>
            <pc:docMk/>
            <pc:sldMk cId="284278731" sldId="258"/>
            <ac:cxnSpMk id="31" creationId="{0BC0F10D-FE66-42AE-AAD9-FEC82F9AC645}"/>
          </ac:cxnSpMkLst>
        </pc:cxnChg>
        <pc:cxnChg chg="mod">
          <ac:chgData name="Ken Merrihew" userId="bcb7a1e886d99f07" providerId="LiveId" clId="{0E30DA37-D25F-4B76-B45B-0827C2C7F989}" dt="2020-08-11T19:53:42.545" v="1206" actId="14100"/>
          <ac:cxnSpMkLst>
            <pc:docMk/>
            <pc:sldMk cId="284278731" sldId="258"/>
            <ac:cxnSpMk id="35" creationId="{87D0E93B-5910-4001-A2E7-1857C79602A3}"/>
          </ac:cxnSpMkLst>
        </pc:cxnChg>
        <pc:cxnChg chg="mod">
          <ac:chgData name="Ken Merrihew" userId="bcb7a1e886d99f07" providerId="LiveId" clId="{0E30DA37-D25F-4B76-B45B-0827C2C7F989}" dt="2020-08-12T17:58:40.511" v="1437" actId="14100"/>
          <ac:cxnSpMkLst>
            <pc:docMk/>
            <pc:sldMk cId="284278731" sldId="258"/>
            <ac:cxnSpMk id="39" creationId="{DDA3654F-F178-444C-9ECF-32BE538A64EB}"/>
          </ac:cxnSpMkLst>
        </pc:cxnChg>
        <pc:cxnChg chg="mod">
          <ac:chgData name="Ken Merrihew" userId="bcb7a1e886d99f07" providerId="LiveId" clId="{0E30DA37-D25F-4B76-B45B-0827C2C7F989}" dt="2020-08-11T15:53:41.004" v="738" actId="14100"/>
          <ac:cxnSpMkLst>
            <pc:docMk/>
            <pc:sldMk cId="284278731" sldId="258"/>
            <ac:cxnSpMk id="45" creationId="{B2D027F2-7045-4920-98CF-90AED84C9195}"/>
          </ac:cxnSpMkLst>
        </pc:cxnChg>
        <pc:cxnChg chg="mod">
          <ac:chgData name="Ken Merrihew" userId="bcb7a1e886d99f07" providerId="LiveId" clId="{0E30DA37-D25F-4B76-B45B-0827C2C7F989}" dt="2020-08-11T15:53:35.044" v="737" actId="14100"/>
          <ac:cxnSpMkLst>
            <pc:docMk/>
            <pc:sldMk cId="284278731" sldId="258"/>
            <ac:cxnSpMk id="48" creationId="{5FA70B89-2D0A-45D9-81DF-D35685108FF0}"/>
          </ac:cxnSpMkLst>
        </pc:cxnChg>
      </pc:sldChg>
      <pc:sldChg chg="addSp delSp mod ord">
        <pc:chgData name="Ken Merrihew" userId="bcb7a1e886d99f07" providerId="LiveId" clId="{0E30DA37-D25F-4B76-B45B-0827C2C7F989}" dt="2020-08-12T18:49:35.729" v="1547"/>
        <pc:sldMkLst>
          <pc:docMk/>
          <pc:sldMk cId="309086995" sldId="259"/>
        </pc:sldMkLst>
        <pc:spChg chg="add">
          <ac:chgData name="Ken Merrihew" userId="bcb7a1e886d99f07" providerId="LiveId" clId="{0E30DA37-D25F-4B76-B45B-0827C2C7F989}" dt="2020-08-12T17:47:22.500" v="1420" actId="22"/>
          <ac:spMkLst>
            <pc:docMk/>
            <pc:sldMk cId="309086995" sldId="259"/>
            <ac:spMk id="2" creationId="{FD1B1E1F-6F60-4B81-9CFD-F5596E62055E}"/>
          </ac:spMkLst>
        </pc:spChg>
        <pc:spChg chg="del">
          <ac:chgData name="Ken Merrihew" userId="bcb7a1e886d99f07" providerId="LiveId" clId="{0E30DA37-D25F-4B76-B45B-0827C2C7F989}" dt="2020-08-12T17:47:21.990" v="1419" actId="478"/>
          <ac:spMkLst>
            <pc:docMk/>
            <pc:sldMk cId="309086995" sldId="259"/>
            <ac:spMk id="4" creationId="{543831A2-898B-44B9-B613-9032BB6CFD25}"/>
          </ac:spMkLst>
        </pc:spChg>
      </pc:sldChg>
      <pc:sldChg chg="addSp delSp modSp mod modAnim">
        <pc:chgData name="Ken Merrihew" userId="bcb7a1e886d99f07" providerId="LiveId" clId="{0E30DA37-D25F-4B76-B45B-0827C2C7F989}" dt="2020-08-12T17:47:12.529" v="1414" actId="22"/>
        <pc:sldMkLst>
          <pc:docMk/>
          <pc:sldMk cId="2742039554" sldId="260"/>
        </pc:sldMkLst>
        <pc:spChg chg="del">
          <ac:chgData name="Ken Merrihew" userId="bcb7a1e886d99f07" providerId="LiveId" clId="{0E30DA37-D25F-4B76-B45B-0827C2C7F989}" dt="2020-08-12T17:47:11.961" v="1413" actId="478"/>
          <ac:spMkLst>
            <pc:docMk/>
            <pc:sldMk cId="2742039554" sldId="260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2T16:06:19.901" v="1290" actId="313"/>
          <ac:spMkLst>
            <pc:docMk/>
            <pc:sldMk cId="2742039554" sldId="260"/>
            <ac:spMk id="3" creationId="{617E5B89-8848-485F-A0EB-137E4751FE0C}"/>
          </ac:spMkLst>
        </pc:spChg>
        <pc:spChg chg="add mod">
          <ac:chgData name="Ken Merrihew" userId="bcb7a1e886d99f07" providerId="LiveId" clId="{0E30DA37-D25F-4B76-B45B-0827C2C7F989}" dt="2020-08-09T22:30:34.891" v="99" actId="207"/>
          <ac:spMkLst>
            <pc:docMk/>
            <pc:sldMk cId="2742039554" sldId="260"/>
            <ac:spMk id="5" creationId="{B7BAE5A2-1C92-4CB7-8E8E-09CB4B111AF7}"/>
          </ac:spMkLst>
        </pc:spChg>
        <pc:spChg chg="add">
          <ac:chgData name="Ken Merrihew" userId="bcb7a1e886d99f07" providerId="LiveId" clId="{0E30DA37-D25F-4B76-B45B-0827C2C7F989}" dt="2020-08-12T17:47:12.529" v="1414" actId="22"/>
          <ac:spMkLst>
            <pc:docMk/>
            <pc:sldMk cId="2742039554" sldId="260"/>
            <ac:spMk id="7" creationId="{3F46F3D7-0449-4FCD-A541-ADEE59FE6ABD}"/>
          </ac:spMkLst>
        </pc:spChg>
      </pc:sldChg>
      <pc:sldChg chg="addSp delSp mod ord">
        <pc:chgData name="Ken Merrihew" userId="bcb7a1e886d99f07" providerId="LiveId" clId="{0E30DA37-D25F-4B76-B45B-0827C2C7F989}" dt="2020-08-12T17:47:16.027" v="1416" actId="22"/>
        <pc:sldMkLst>
          <pc:docMk/>
          <pc:sldMk cId="724789783" sldId="261"/>
        </pc:sldMkLst>
        <pc:spChg chg="add">
          <ac:chgData name="Ken Merrihew" userId="bcb7a1e886d99f07" providerId="LiveId" clId="{0E30DA37-D25F-4B76-B45B-0827C2C7F989}" dt="2020-08-12T17:47:16.027" v="1416" actId="22"/>
          <ac:spMkLst>
            <pc:docMk/>
            <pc:sldMk cId="724789783" sldId="261"/>
            <ac:spMk id="2" creationId="{E5D18694-9DE8-4FB7-905C-6F7F76AC4B77}"/>
          </ac:spMkLst>
        </pc:spChg>
        <pc:spChg chg="del">
          <ac:chgData name="Ken Merrihew" userId="bcb7a1e886d99f07" providerId="LiveId" clId="{0E30DA37-D25F-4B76-B45B-0827C2C7F989}" dt="2020-08-12T17:47:15.408" v="1415" actId="478"/>
          <ac:spMkLst>
            <pc:docMk/>
            <pc:sldMk cId="724789783" sldId="261"/>
            <ac:spMk id="4" creationId="{543831A2-898B-44B9-B613-9032BB6CFD25}"/>
          </ac:spMkLst>
        </pc:spChg>
      </pc:sldChg>
      <pc:sldChg chg="addSp delSp modSp add mod ord modTransition addAnim delAnim modAnim">
        <pc:chgData name="Ken Merrihew" userId="bcb7a1e886d99f07" providerId="LiveId" clId="{0E30DA37-D25F-4B76-B45B-0827C2C7F989}" dt="2020-08-12T17:47:33.964" v="1426" actId="22"/>
        <pc:sldMkLst>
          <pc:docMk/>
          <pc:sldMk cId="3416661361" sldId="262"/>
        </pc:sldMkLst>
        <pc:spChg chg="del">
          <ac:chgData name="Ken Merrihew" userId="bcb7a1e886d99f07" providerId="LiveId" clId="{0E30DA37-D25F-4B76-B45B-0827C2C7F989}" dt="2020-08-12T17:47:33.360" v="1425" actId="478"/>
          <ac:spMkLst>
            <pc:docMk/>
            <pc:sldMk cId="3416661361" sldId="262"/>
            <ac:spMk id="2" creationId="{93484F1F-5543-4D2D-AB7F-1B7EC5CE671F}"/>
          </ac:spMkLst>
        </pc:spChg>
        <pc:spChg chg="add del mod ord">
          <ac:chgData name="Ken Merrihew" userId="bcb7a1e886d99f07" providerId="LiveId" clId="{0E30DA37-D25F-4B76-B45B-0827C2C7F989}" dt="2020-08-12T15:59:33.013" v="1284" actId="478"/>
          <ac:spMkLst>
            <pc:docMk/>
            <pc:sldMk cId="3416661361" sldId="262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09T22:27:29.444" v="1" actId="478"/>
          <ac:spMkLst>
            <pc:docMk/>
            <pc:sldMk cId="3416661361" sldId="262"/>
            <ac:spMk id="4" creationId="{C12C9B89-1CE1-44D3-814C-CE673277AA98}"/>
          </ac:spMkLst>
        </pc:spChg>
        <pc:spChg chg="add">
          <ac:chgData name="Ken Merrihew" userId="bcb7a1e886d99f07" providerId="LiveId" clId="{0E30DA37-D25F-4B76-B45B-0827C2C7F989}" dt="2020-08-12T17:47:33.964" v="1426" actId="22"/>
          <ac:spMkLst>
            <pc:docMk/>
            <pc:sldMk cId="3416661361" sldId="262"/>
            <ac:spMk id="5" creationId="{04B96A90-C46A-461D-BA9F-7DF48CEC899E}"/>
          </ac:spMkLst>
        </pc:spChg>
        <pc:picChg chg="add mod">
          <ac:chgData name="Ken Merrihew" userId="bcb7a1e886d99f07" providerId="LiveId" clId="{0E30DA37-D25F-4B76-B45B-0827C2C7F989}" dt="2020-08-11T20:15:22.220" v="1255" actId="1076"/>
          <ac:picMkLst>
            <pc:docMk/>
            <pc:sldMk cId="3416661361" sldId="262"/>
            <ac:picMk id="1026" creationId="{4DBDB9A1-96F2-46B6-8831-7C0F9D186D1B}"/>
          </ac:picMkLst>
        </pc:picChg>
      </pc:sldChg>
      <pc:sldChg chg="addSp delSp add mod">
        <pc:chgData name="Ken Merrihew" userId="bcb7a1e886d99f07" providerId="LiveId" clId="{0E30DA37-D25F-4B76-B45B-0827C2C7F989}" dt="2020-08-12T17:47:09.222" v="1412" actId="22"/>
        <pc:sldMkLst>
          <pc:docMk/>
          <pc:sldMk cId="626491634" sldId="263"/>
        </pc:sldMkLst>
        <pc:spChg chg="add">
          <ac:chgData name="Ken Merrihew" userId="bcb7a1e886d99f07" providerId="LiveId" clId="{0E30DA37-D25F-4B76-B45B-0827C2C7F989}" dt="2020-08-12T17:47:09.222" v="1412" actId="22"/>
          <ac:spMkLst>
            <pc:docMk/>
            <pc:sldMk cId="626491634" sldId="263"/>
            <ac:spMk id="2" creationId="{FA797146-C239-43B7-A443-0B8046D65446}"/>
          </ac:spMkLst>
        </pc:spChg>
        <pc:spChg chg="del">
          <ac:chgData name="Ken Merrihew" userId="bcb7a1e886d99f07" providerId="LiveId" clId="{0E30DA37-D25F-4B76-B45B-0827C2C7F989}" dt="2020-08-12T17:47:08.657" v="1411" actId="478"/>
          <ac:spMkLst>
            <pc:docMk/>
            <pc:sldMk cId="626491634" sldId="263"/>
            <ac:spMk id="4" creationId="{543831A2-898B-44B9-B613-9032BB6CFD25}"/>
          </ac:spMkLst>
        </pc:spChg>
      </pc:sldChg>
      <pc:sldChg chg="addSp delSp modSp add mod delAnim modAnim">
        <pc:chgData name="Ken Merrihew" userId="bcb7a1e886d99f07" providerId="LiveId" clId="{0E30DA37-D25F-4B76-B45B-0827C2C7F989}" dt="2020-08-12T17:46:56.075" v="1406" actId="22"/>
        <pc:sldMkLst>
          <pc:docMk/>
          <pc:sldMk cId="1638111946" sldId="264"/>
        </pc:sldMkLst>
        <pc:spChg chg="del">
          <ac:chgData name="Ken Merrihew" userId="bcb7a1e886d99f07" providerId="LiveId" clId="{0E30DA37-D25F-4B76-B45B-0827C2C7F989}" dt="2020-08-12T17:46:55.526" v="1405" actId="478"/>
          <ac:spMkLst>
            <pc:docMk/>
            <pc:sldMk cId="1638111946" sldId="264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2T16:37:55.001" v="1331" actId="20577"/>
          <ac:spMkLst>
            <pc:docMk/>
            <pc:sldMk cId="1638111946" sldId="264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09T22:31:51.878" v="104" actId="478"/>
          <ac:spMkLst>
            <pc:docMk/>
            <pc:sldMk cId="1638111946" sldId="264"/>
            <ac:spMk id="4" creationId="{C12C9B89-1CE1-44D3-814C-CE673277AA98}"/>
          </ac:spMkLst>
        </pc:spChg>
        <pc:spChg chg="del">
          <ac:chgData name="Ken Merrihew" userId="bcb7a1e886d99f07" providerId="LiveId" clId="{0E30DA37-D25F-4B76-B45B-0827C2C7F989}" dt="2020-08-09T22:31:51.878" v="104" actId="478"/>
          <ac:spMkLst>
            <pc:docMk/>
            <pc:sldMk cId="1638111946" sldId="264"/>
            <ac:spMk id="5" creationId="{B7BAE5A2-1C92-4CB7-8E8E-09CB4B111AF7}"/>
          </ac:spMkLst>
        </pc:spChg>
        <pc:spChg chg="add mod">
          <ac:chgData name="Ken Merrihew" userId="bcb7a1e886d99f07" providerId="LiveId" clId="{0E30DA37-D25F-4B76-B45B-0827C2C7F989}" dt="2020-08-12T16:38:25.020" v="1380" actId="207"/>
          <ac:spMkLst>
            <pc:docMk/>
            <pc:sldMk cId="1638111946" sldId="264"/>
            <ac:spMk id="6" creationId="{3D64C199-A76B-4487-9744-B007AD56F15D}"/>
          </ac:spMkLst>
        </pc:spChg>
        <pc:spChg chg="add">
          <ac:chgData name="Ken Merrihew" userId="bcb7a1e886d99f07" providerId="LiveId" clId="{0E30DA37-D25F-4B76-B45B-0827C2C7F989}" dt="2020-08-12T17:46:56.075" v="1406" actId="22"/>
          <ac:spMkLst>
            <pc:docMk/>
            <pc:sldMk cId="1638111946" sldId="264"/>
            <ac:spMk id="8" creationId="{EDA3F7F6-6F44-43FF-9B5C-3669BCD4C698}"/>
          </ac:spMkLst>
        </pc:spChg>
      </pc:sldChg>
      <pc:sldChg chg="addSp delSp add mod">
        <pc:chgData name="Ken Merrihew" userId="bcb7a1e886d99f07" providerId="LiveId" clId="{0E30DA37-D25F-4B76-B45B-0827C2C7F989}" dt="2020-08-12T17:46:50.511" v="1404" actId="22"/>
        <pc:sldMkLst>
          <pc:docMk/>
          <pc:sldMk cId="4194127863" sldId="265"/>
        </pc:sldMkLst>
        <pc:spChg chg="add">
          <ac:chgData name="Ken Merrihew" userId="bcb7a1e886d99f07" providerId="LiveId" clId="{0E30DA37-D25F-4B76-B45B-0827C2C7F989}" dt="2020-08-12T17:46:50.511" v="1404" actId="22"/>
          <ac:spMkLst>
            <pc:docMk/>
            <pc:sldMk cId="4194127863" sldId="265"/>
            <ac:spMk id="2" creationId="{5314B44D-9541-4702-98B7-BFAFA277E1D8}"/>
          </ac:spMkLst>
        </pc:spChg>
        <pc:spChg chg="del">
          <ac:chgData name="Ken Merrihew" userId="bcb7a1e886d99f07" providerId="LiveId" clId="{0E30DA37-D25F-4B76-B45B-0827C2C7F989}" dt="2020-08-12T17:46:49.901" v="1403" actId="478"/>
          <ac:spMkLst>
            <pc:docMk/>
            <pc:sldMk cId="4194127863" sldId="265"/>
            <ac:spMk id="4" creationId="{543831A2-898B-44B9-B613-9032BB6CFD25}"/>
          </ac:spMkLst>
        </pc:spChg>
      </pc:sldChg>
      <pc:sldChg chg="addSp delSp modSp add mod delAnim modAnim">
        <pc:chgData name="Ken Merrihew" userId="bcb7a1e886d99f07" providerId="LiveId" clId="{0E30DA37-D25F-4B76-B45B-0827C2C7F989}" dt="2020-08-12T22:07:29.614" v="3696"/>
        <pc:sldMkLst>
          <pc:docMk/>
          <pc:sldMk cId="4047138556" sldId="266"/>
        </pc:sldMkLst>
        <pc:spChg chg="del">
          <ac:chgData name="Ken Merrihew" userId="bcb7a1e886d99f07" providerId="LiveId" clId="{0E30DA37-D25F-4B76-B45B-0827C2C7F989}" dt="2020-08-12T17:46:45.582" v="1401" actId="478"/>
          <ac:spMkLst>
            <pc:docMk/>
            <pc:sldMk cId="4047138556" sldId="266"/>
            <ac:spMk id="2" creationId="{93484F1F-5543-4D2D-AB7F-1B7EC5CE671F}"/>
          </ac:spMkLst>
        </pc:spChg>
        <pc:spChg chg="del">
          <ac:chgData name="Ken Merrihew" userId="bcb7a1e886d99f07" providerId="LiveId" clId="{0E30DA37-D25F-4B76-B45B-0827C2C7F989}" dt="2020-08-09T22:35:27.572" v="118" actId="478"/>
          <ac:spMkLst>
            <pc:docMk/>
            <pc:sldMk cId="4047138556" sldId="266"/>
            <ac:spMk id="3" creationId="{617E5B89-8848-485F-A0EB-137E4751FE0C}"/>
          </ac:spMkLst>
        </pc:spChg>
        <pc:spChg chg="add del">
          <ac:chgData name="Ken Merrihew" userId="bcb7a1e886d99f07" providerId="LiveId" clId="{0E30DA37-D25F-4B76-B45B-0827C2C7F989}" dt="2020-08-09T22:35:32.739" v="120" actId="22"/>
          <ac:spMkLst>
            <pc:docMk/>
            <pc:sldMk cId="4047138556" sldId="266"/>
            <ac:spMk id="5" creationId="{8A3BDD8E-0B4E-4D74-8E3D-8B7896DFA722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8" creationId="{2D7487C1-2D1B-4D65-BB1C-5B574EFFD65D}"/>
          </ac:spMkLst>
        </pc:spChg>
        <pc:spChg chg="mod topLvl">
          <ac:chgData name="Ken Merrihew" userId="bcb7a1e886d99f07" providerId="LiveId" clId="{0E30DA37-D25F-4B76-B45B-0827C2C7F989}" dt="2020-08-12T22:05:16.070" v="3680" actId="688"/>
          <ac:spMkLst>
            <pc:docMk/>
            <pc:sldMk cId="4047138556" sldId="266"/>
            <ac:spMk id="11" creationId="{1093870C-08F0-4AFE-86D5-4E96E33E61C6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12" creationId="{A9CA404C-75E0-4B38-BA82-89ADD904639E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13" creationId="{1AA209CF-2828-4FFC-9408-5B8797EAE976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14" creationId="{9D6DF820-3463-44B3-8878-669E6583135A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15" creationId="{7DA4AFA0-CB7A-498E-9D5A-93685F0E3C1A}"/>
          </ac:spMkLst>
        </pc:spChg>
        <pc:spChg chg="mod topLvl">
          <ac:chgData name="Ken Merrihew" userId="bcb7a1e886d99f07" providerId="LiveId" clId="{0E30DA37-D25F-4B76-B45B-0827C2C7F989}" dt="2020-08-12T22:05:26.301" v="3682" actId="688"/>
          <ac:spMkLst>
            <pc:docMk/>
            <pc:sldMk cId="4047138556" sldId="266"/>
            <ac:spMk id="16" creationId="{F1AB89DF-C0FD-49EE-BD00-D6E3903DB2D3}"/>
          </ac:spMkLst>
        </pc:spChg>
        <pc:spChg chg="mod topLvl">
          <ac:chgData name="Ken Merrihew" userId="bcb7a1e886d99f07" providerId="LiveId" clId="{0E30DA37-D25F-4B76-B45B-0827C2C7F989}" dt="2020-08-12T22:05:10.920" v="3679" actId="165"/>
          <ac:spMkLst>
            <pc:docMk/>
            <pc:sldMk cId="4047138556" sldId="266"/>
            <ac:spMk id="17" creationId="{3BA0CB5F-0388-4865-AA3A-80EBB6DFBA1E}"/>
          </ac:spMkLst>
        </pc:spChg>
        <pc:spChg chg="mod topLvl">
          <ac:chgData name="Ken Merrihew" userId="bcb7a1e886d99f07" providerId="LiveId" clId="{0E30DA37-D25F-4B76-B45B-0827C2C7F989}" dt="2020-08-12T22:05:20.776" v="3681" actId="688"/>
          <ac:spMkLst>
            <pc:docMk/>
            <pc:sldMk cId="4047138556" sldId="266"/>
            <ac:spMk id="18" creationId="{828BB361-3E92-4CE9-9C73-3DB6B10BF509}"/>
          </ac:spMkLst>
        </pc:spChg>
        <pc:spChg chg="add">
          <ac:chgData name="Ken Merrihew" userId="bcb7a1e886d99f07" providerId="LiveId" clId="{0E30DA37-D25F-4B76-B45B-0827C2C7F989}" dt="2020-08-12T17:46:46.180" v="1402" actId="22"/>
          <ac:spMkLst>
            <pc:docMk/>
            <pc:sldMk cId="4047138556" sldId="266"/>
            <ac:spMk id="20" creationId="{64CE9C36-5B28-4133-BB9D-8DF657283F86}"/>
          </ac:spMkLst>
        </pc:spChg>
        <pc:grpChg chg="add del mod">
          <ac:chgData name="Ken Merrihew" userId="bcb7a1e886d99f07" providerId="LiveId" clId="{0E30DA37-D25F-4B76-B45B-0827C2C7F989}" dt="2020-08-09T22:36:00.611" v="123" actId="165"/>
          <ac:grpSpMkLst>
            <pc:docMk/>
            <pc:sldMk cId="4047138556" sldId="266"/>
            <ac:grpSpMk id="6" creationId="{45A1E67C-080D-41EC-AD25-F3CF003B3A54}"/>
          </ac:grpSpMkLst>
        </pc:grpChg>
        <pc:grpChg chg="del mod topLvl">
          <ac:chgData name="Ken Merrihew" userId="bcb7a1e886d99f07" providerId="LiveId" clId="{0E30DA37-D25F-4B76-B45B-0827C2C7F989}" dt="2020-08-09T22:39:53.064" v="154" actId="165"/>
          <ac:grpSpMkLst>
            <pc:docMk/>
            <pc:sldMk cId="4047138556" sldId="266"/>
            <ac:grpSpMk id="9" creationId="{ABC0314D-C2D6-4C58-8FDC-F4953E3154BF}"/>
          </ac:grpSpMkLst>
        </pc:grpChg>
        <pc:grpChg chg="del mod topLvl">
          <ac:chgData name="Ken Merrihew" userId="bcb7a1e886d99f07" providerId="LiveId" clId="{0E30DA37-D25F-4B76-B45B-0827C2C7F989}" dt="2020-08-09T22:40:01.782" v="155" actId="165"/>
          <ac:grpSpMkLst>
            <pc:docMk/>
            <pc:sldMk cId="4047138556" sldId="266"/>
            <ac:grpSpMk id="10" creationId="{28AC790D-EBA7-42C6-A845-C1C6F45F81A8}"/>
          </ac:grpSpMkLst>
        </pc:grpChg>
        <pc:grpChg chg="add del mod">
          <ac:chgData name="Ken Merrihew" userId="bcb7a1e886d99f07" providerId="LiveId" clId="{0E30DA37-D25F-4B76-B45B-0827C2C7F989}" dt="2020-08-12T22:05:10.920" v="3679" actId="165"/>
          <ac:grpSpMkLst>
            <pc:docMk/>
            <pc:sldMk cId="4047138556" sldId="266"/>
            <ac:grpSpMk id="21" creationId="{98BF3DB0-4564-4A33-9D59-B5BFA41278CB}"/>
          </ac:grpSpMkLst>
        </pc:grpChg>
        <pc:picChg chg="mod topLvl">
          <ac:chgData name="Ken Merrihew" userId="bcb7a1e886d99f07" providerId="LiveId" clId="{0E30DA37-D25F-4B76-B45B-0827C2C7F989}" dt="2020-08-12T22:05:10.920" v="3679" actId="165"/>
          <ac:picMkLst>
            <pc:docMk/>
            <pc:sldMk cId="4047138556" sldId="266"/>
            <ac:picMk id="7" creationId="{65C30E30-6F2C-435D-B2DF-D4BAEC8532B7}"/>
          </ac:picMkLst>
        </pc:picChg>
      </pc:sldChg>
      <pc:sldChg chg="addSp delSp add mod">
        <pc:chgData name="Ken Merrihew" userId="bcb7a1e886d99f07" providerId="LiveId" clId="{0E30DA37-D25F-4B76-B45B-0827C2C7F989}" dt="2020-08-12T17:46:42.772" v="1400" actId="22"/>
        <pc:sldMkLst>
          <pc:docMk/>
          <pc:sldMk cId="4060600924" sldId="267"/>
        </pc:sldMkLst>
        <pc:spChg chg="add">
          <ac:chgData name="Ken Merrihew" userId="bcb7a1e886d99f07" providerId="LiveId" clId="{0E30DA37-D25F-4B76-B45B-0827C2C7F989}" dt="2020-08-12T17:46:42.772" v="1400" actId="22"/>
          <ac:spMkLst>
            <pc:docMk/>
            <pc:sldMk cId="4060600924" sldId="267"/>
            <ac:spMk id="2" creationId="{D0866315-07E4-4202-A3C7-DE81D927A0B6}"/>
          </ac:spMkLst>
        </pc:spChg>
        <pc:spChg chg="del">
          <ac:chgData name="Ken Merrihew" userId="bcb7a1e886d99f07" providerId="LiveId" clId="{0E30DA37-D25F-4B76-B45B-0827C2C7F989}" dt="2020-08-12T17:46:42.213" v="1399" actId="478"/>
          <ac:spMkLst>
            <pc:docMk/>
            <pc:sldMk cId="4060600924" sldId="267"/>
            <ac:spMk id="4" creationId="{543831A2-898B-44B9-B613-9032BB6CFD25}"/>
          </ac:spMkLst>
        </pc:spChg>
      </pc:sldChg>
      <pc:sldChg chg="addSp delSp modSp add mod ord modAnim">
        <pc:chgData name="Ken Merrihew" userId="bcb7a1e886d99f07" providerId="LiveId" clId="{0E30DA37-D25F-4B76-B45B-0827C2C7F989}" dt="2020-08-12T21:51:42.520" v="3671"/>
        <pc:sldMkLst>
          <pc:docMk/>
          <pc:sldMk cId="1968900662" sldId="268"/>
        </pc:sldMkLst>
        <pc:spChg chg="del">
          <ac:chgData name="Ken Merrihew" userId="bcb7a1e886d99f07" providerId="LiveId" clId="{0E30DA37-D25F-4B76-B45B-0827C2C7F989}" dt="2020-08-12T17:46:38.848" v="1397" actId="478"/>
          <ac:spMkLst>
            <pc:docMk/>
            <pc:sldMk cId="1968900662" sldId="268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2T21:49:16.046" v="3594" actId="207"/>
          <ac:spMkLst>
            <pc:docMk/>
            <pc:sldMk cId="1968900662" sldId="268"/>
            <ac:spMk id="3" creationId="{617E5B89-8848-485F-A0EB-137E4751FE0C}"/>
          </ac:spMkLst>
        </pc:spChg>
        <pc:spChg chg="mod">
          <ac:chgData name="Ken Merrihew" userId="bcb7a1e886d99f07" providerId="LiveId" clId="{0E30DA37-D25F-4B76-B45B-0827C2C7F989}" dt="2020-08-12T21:49:44.795" v="3599" actId="2711"/>
          <ac:spMkLst>
            <pc:docMk/>
            <pc:sldMk cId="1968900662" sldId="268"/>
            <ac:spMk id="4" creationId="{C12C9B89-1CE1-44D3-814C-CE673277AA98}"/>
          </ac:spMkLst>
        </pc:spChg>
        <pc:spChg chg="mod">
          <ac:chgData name="Ken Merrihew" userId="bcb7a1e886d99f07" providerId="LiveId" clId="{0E30DA37-D25F-4B76-B45B-0827C2C7F989}" dt="2020-08-12T21:50:21.556" v="3604" actId="2711"/>
          <ac:spMkLst>
            <pc:docMk/>
            <pc:sldMk cId="1968900662" sldId="268"/>
            <ac:spMk id="5" creationId="{B7BAE5A2-1C92-4CB7-8E8E-09CB4B111AF7}"/>
          </ac:spMkLst>
        </pc:spChg>
        <pc:spChg chg="add">
          <ac:chgData name="Ken Merrihew" userId="bcb7a1e886d99f07" providerId="LiveId" clId="{0E30DA37-D25F-4B76-B45B-0827C2C7F989}" dt="2020-08-12T17:46:39.417" v="1398" actId="22"/>
          <ac:spMkLst>
            <pc:docMk/>
            <pc:sldMk cId="1968900662" sldId="268"/>
            <ac:spMk id="7" creationId="{977D9AB0-584D-432A-ACE3-87DB85AC5F43}"/>
          </ac:spMkLst>
        </pc:spChg>
        <pc:spChg chg="add mod">
          <ac:chgData name="Ken Merrihew" userId="bcb7a1e886d99f07" providerId="LiveId" clId="{0E30DA37-D25F-4B76-B45B-0827C2C7F989}" dt="2020-08-12T21:50:54.270" v="3667" actId="20577"/>
          <ac:spMkLst>
            <pc:docMk/>
            <pc:sldMk cId="1968900662" sldId="268"/>
            <ac:spMk id="8" creationId="{F8763C51-F2A7-4630-B58A-F084B0A08651}"/>
          </ac:spMkLst>
        </pc:spChg>
      </pc:sldChg>
      <pc:sldChg chg="addSp delSp add mod ord">
        <pc:chgData name="Ken Merrihew" userId="bcb7a1e886d99f07" providerId="LiveId" clId="{0E30DA37-D25F-4B76-B45B-0827C2C7F989}" dt="2020-08-12T17:46:36.126" v="1396" actId="22"/>
        <pc:sldMkLst>
          <pc:docMk/>
          <pc:sldMk cId="585120237" sldId="269"/>
        </pc:sldMkLst>
        <pc:spChg chg="add">
          <ac:chgData name="Ken Merrihew" userId="bcb7a1e886d99f07" providerId="LiveId" clId="{0E30DA37-D25F-4B76-B45B-0827C2C7F989}" dt="2020-08-12T17:46:36.126" v="1396" actId="22"/>
          <ac:spMkLst>
            <pc:docMk/>
            <pc:sldMk cId="585120237" sldId="269"/>
            <ac:spMk id="2" creationId="{8A130D7A-4040-49AB-BDD0-A3991C61169C}"/>
          </ac:spMkLst>
        </pc:spChg>
        <pc:spChg chg="del">
          <ac:chgData name="Ken Merrihew" userId="bcb7a1e886d99f07" providerId="LiveId" clId="{0E30DA37-D25F-4B76-B45B-0827C2C7F989}" dt="2020-08-12T17:46:35.512" v="1395" actId="478"/>
          <ac:spMkLst>
            <pc:docMk/>
            <pc:sldMk cId="585120237" sldId="269"/>
            <ac:spMk id="4" creationId="{543831A2-898B-44B9-B613-9032BB6CFD25}"/>
          </ac:spMkLst>
        </pc:spChg>
      </pc:sldChg>
      <pc:sldChg chg="addSp delSp modSp add mod addAnim delAnim modAnim">
        <pc:chgData name="Ken Merrihew" userId="bcb7a1e886d99f07" providerId="LiveId" clId="{0E30DA37-D25F-4B76-B45B-0827C2C7F989}" dt="2020-08-12T20:16:59.400" v="2501"/>
        <pc:sldMkLst>
          <pc:docMk/>
          <pc:sldMk cId="1593918647" sldId="270"/>
        </pc:sldMkLst>
        <pc:spChg chg="del mod">
          <ac:chgData name="Ken Merrihew" userId="bcb7a1e886d99f07" providerId="LiveId" clId="{0E30DA37-D25F-4B76-B45B-0827C2C7F989}" dt="2020-08-12T17:46:32.154" v="1393" actId="478"/>
          <ac:spMkLst>
            <pc:docMk/>
            <pc:sldMk cId="1593918647" sldId="270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0T00:06:50.467" v="396" actId="255"/>
          <ac:spMkLst>
            <pc:docMk/>
            <pc:sldMk cId="1593918647" sldId="270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09T23:53:24.120" v="232" actId="478"/>
          <ac:spMkLst>
            <pc:docMk/>
            <pc:sldMk cId="1593918647" sldId="270"/>
            <ac:spMk id="4" creationId="{C12C9B89-1CE1-44D3-814C-CE673277AA98}"/>
          </ac:spMkLst>
        </pc:spChg>
        <pc:spChg chg="mod">
          <ac:chgData name="Ken Merrihew" userId="bcb7a1e886d99f07" providerId="LiveId" clId="{0E30DA37-D25F-4B76-B45B-0827C2C7F989}" dt="2020-08-12T20:14:31.817" v="2414" actId="1035"/>
          <ac:spMkLst>
            <pc:docMk/>
            <pc:sldMk cId="1593918647" sldId="270"/>
            <ac:spMk id="5" creationId="{B7BAE5A2-1C92-4CB7-8E8E-09CB4B111AF7}"/>
          </ac:spMkLst>
        </pc:spChg>
        <pc:spChg chg="add del mod">
          <ac:chgData name="Ken Merrihew" userId="bcb7a1e886d99f07" providerId="LiveId" clId="{0E30DA37-D25F-4B76-B45B-0827C2C7F989}" dt="2020-08-12T20:14:43.899" v="2427" actId="20577"/>
          <ac:spMkLst>
            <pc:docMk/>
            <pc:sldMk cId="1593918647" sldId="270"/>
            <ac:spMk id="6" creationId="{E3292887-3429-4A2F-8CD5-05689B348651}"/>
          </ac:spMkLst>
        </pc:spChg>
        <pc:spChg chg="add mod">
          <ac:chgData name="Ken Merrihew" userId="bcb7a1e886d99f07" providerId="LiveId" clId="{0E30DA37-D25F-4B76-B45B-0827C2C7F989}" dt="2020-08-12T20:14:31.817" v="2414" actId="1035"/>
          <ac:spMkLst>
            <pc:docMk/>
            <pc:sldMk cId="1593918647" sldId="270"/>
            <ac:spMk id="7" creationId="{BF36BDC5-FDFA-4D6A-B42E-82C3C344AD83}"/>
          </ac:spMkLst>
        </pc:spChg>
        <pc:spChg chg="add">
          <ac:chgData name="Ken Merrihew" userId="bcb7a1e886d99f07" providerId="LiveId" clId="{0E30DA37-D25F-4B76-B45B-0827C2C7F989}" dt="2020-08-12T17:46:33.019" v="1394" actId="22"/>
          <ac:spMkLst>
            <pc:docMk/>
            <pc:sldMk cId="1593918647" sldId="270"/>
            <ac:spMk id="9" creationId="{CEA76367-097D-48F2-BE57-D01FC2D2579E}"/>
          </ac:spMkLst>
        </pc:spChg>
        <pc:spChg chg="add mod">
          <ac:chgData name="Ken Merrihew" userId="bcb7a1e886d99f07" providerId="LiveId" clId="{0E30DA37-D25F-4B76-B45B-0827C2C7F989}" dt="2020-08-12T20:16:35.169" v="2499" actId="1037"/>
          <ac:spMkLst>
            <pc:docMk/>
            <pc:sldMk cId="1593918647" sldId="270"/>
            <ac:spMk id="10" creationId="{5C644C13-310A-47E9-851D-ED679BD02837}"/>
          </ac:spMkLst>
        </pc:spChg>
      </pc:sldChg>
      <pc:sldChg chg="modSp add mod">
        <pc:chgData name="Ken Merrihew" userId="bcb7a1e886d99f07" providerId="LiveId" clId="{0E30DA37-D25F-4B76-B45B-0827C2C7F989}" dt="2020-08-12T17:46:22.157" v="1392" actId="20577"/>
        <pc:sldMkLst>
          <pc:docMk/>
          <pc:sldMk cId="483515557" sldId="271"/>
        </pc:sldMkLst>
        <pc:spChg chg="mod">
          <ac:chgData name="Ken Merrihew" userId="bcb7a1e886d99f07" providerId="LiveId" clId="{0E30DA37-D25F-4B76-B45B-0827C2C7F989}" dt="2020-08-12T17:46:22.157" v="1392" actId="20577"/>
          <ac:spMkLst>
            <pc:docMk/>
            <pc:sldMk cId="483515557" sldId="271"/>
            <ac:spMk id="4" creationId="{543831A2-898B-44B9-B613-9032BB6CFD25}"/>
          </ac:spMkLst>
        </pc:spChg>
      </pc:sldChg>
      <pc:sldChg chg="delSp modSp add del mod delAnim modAnim">
        <pc:chgData name="Ken Merrihew" userId="bcb7a1e886d99f07" providerId="LiveId" clId="{0E30DA37-D25F-4B76-B45B-0827C2C7F989}" dt="2020-08-12T17:46:17.690" v="1388" actId="47"/>
        <pc:sldMkLst>
          <pc:docMk/>
          <pc:sldMk cId="3819603379" sldId="272"/>
        </pc:sldMkLst>
        <pc:spChg chg="mod">
          <ac:chgData name="Ken Merrihew" userId="bcb7a1e886d99f07" providerId="LiveId" clId="{0E30DA37-D25F-4B76-B45B-0827C2C7F989}" dt="2020-08-10T00:14:43.867" v="441" actId="207"/>
          <ac:spMkLst>
            <pc:docMk/>
            <pc:sldMk cId="3819603379" sldId="272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10T00:13:37.201" v="432" actId="478"/>
          <ac:spMkLst>
            <pc:docMk/>
            <pc:sldMk cId="3819603379" sldId="272"/>
            <ac:spMk id="5" creationId="{B7BAE5A2-1C92-4CB7-8E8E-09CB4B111AF7}"/>
          </ac:spMkLst>
        </pc:spChg>
        <pc:spChg chg="del">
          <ac:chgData name="Ken Merrihew" userId="bcb7a1e886d99f07" providerId="LiveId" clId="{0E30DA37-D25F-4B76-B45B-0827C2C7F989}" dt="2020-08-10T00:13:35.436" v="430" actId="478"/>
          <ac:spMkLst>
            <pc:docMk/>
            <pc:sldMk cId="3819603379" sldId="272"/>
            <ac:spMk id="6" creationId="{E3292887-3429-4A2F-8CD5-05689B348651}"/>
          </ac:spMkLst>
        </pc:spChg>
        <pc:spChg chg="del">
          <ac:chgData name="Ken Merrihew" userId="bcb7a1e886d99f07" providerId="LiveId" clId="{0E30DA37-D25F-4B76-B45B-0827C2C7F989}" dt="2020-08-10T00:13:36.183" v="431" actId="478"/>
          <ac:spMkLst>
            <pc:docMk/>
            <pc:sldMk cId="3819603379" sldId="272"/>
            <ac:spMk id="7" creationId="{BF36BDC5-FDFA-4D6A-B42E-82C3C344AD83}"/>
          </ac:spMkLst>
        </pc:spChg>
      </pc:sldChg>
      <pc:sldChg chg="add del">
        <pc:chgData name="Ken Merrihew" userId="bcb7a1e886d99f07" providerId="LiveId" clId="{0E30DA37-D25F-4B76-B45B-0827C2C7F989}" dt="2020-08-12T17:46:17.690" v="1388" actId="47"/>
        <pc:sldMkLst>
          <pc:docMk/>
          <pc:sldMk cId="3816695614" sldId="273"/>
        </pc:sldMkLst>
      </pc:sldChg>
      <pc:sldChg chg="addSp modSp add del mod modAnim">
        <pc:chgData name="Ken Merrihew" userId="bcb7a1e886d99f07" providerId="LiveId" clId="{0E30DA37-D25F-4B76-B45B-0827C2C7F989}" dt="2020-08-12T17:46:17.690" v="1388" actId="47"/>
        <pc:sldMkLst>
          <pc:docMk/>
          <pc:sldMk cId="3101168538" sldId="274"/>
        </pc:sldMkLst>
        <pc:spChg chg="mod">
          <ac:chgData name="Ken Merrihew" userId="bcb7a1e886d99f07" providerId="LiveId" clId="{0E30DA37-D25F-4B76-B45B-0827C2C7F989}" dt="2020-08-11T14:20:14.933" v="715" actId="403"/>
          <ac:spMkLst>
            <pc:docMk/>
            <pc:sldMk cId="3101168538" sldId="274"/>
            <ac:spMk id="3" creationId="{617E5B89-8848-485F-A0EB-137E4751FE0C}"/>
          </ac:spMkLst>
        </pc:spChg>
        <pc:spChg chg="add mod">
          <ac:chgData name="Ken Merrihew" userId="bcb7a1e886d99f07" providerId="LiveId" clId="{0E30DA37-D25F-4B76-B45B-0827C2C7F989}" dt="2020-08-11T14:20:23.218" v="736" actId="1036"/>
          <ac:spMkLst>
            <pc:docMk/>
            <pc:sldMk cId="3101168538" sldId="274"/>
            <ac:spMk id="4" creationId="{CB93138B-E1D8-4528-9954-FF30324189E8}"/>
          </ac:spMkLst>
        </pc:spChg>
      </pc:sldChg>
      <pc:sldChg chg="add del">
        <pc:chgData name="Ken Merrihew" userId="bcb7a1e886d99f07" providerId="LiveId" clId="{0E30DA37-D25F-4B76-B45B-0827C2C7F989}" dt="2020-08-12T17:46:17.690" v="1388" actId="47"/>
        <pc:sldMkLst>
          <pc:docMk/>
          <pc:sldMk cId="2366383066" sldId="275"/>
        </pc:sldMkLst>
      </pc:sldChg>
      <pc:sldChg chg="addSp modSp add del mod modAnim">
        <pc:chgData name="Ken Merrihew" userId="bcb7a1e886d99f07" providerId="LiveId" clId="{0E30DA37-D25F-4B76-B45B-0827C2C7F989}" dt="2020-08-12T17:46:17.690" v="1388" actId="47"/>
        <pc:sldMkLst>
          <pc:docMk/>
          <pc:sldMk cId="2670888066" sldId="276"/>
        </pc:sldMkLst>
        <pc:spChg chg="mod">
          <ac:chgData name="Ken Merrihew" userId="bcb7a1e886d99f07" providerId="LiveId" clId="{0E30DA37-D25F-4B76-B45B-0827C2C7F989}" dt="2020-08-12T17:44:44.218" v="1387" actId="20577"/>
          <ac:spMkLst>
            <pc:docMk/>
            <pc:sldMk cId="2670888066" sldId="276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0T00:18:21.075" v="657" actId="207"/>
          <ac:spMkLst>
            <pc:docMk/>
            <pc:sldMk cId="2670888066" sldId="276"/>
            <ac:spMk id="3" creationId="{617E5B89-8848-485F-A0EB-137E4751FE0C}"/>
          </ac:spMkLst>
        </pc:spChg>
        <pc:spChg chg="mod">
          <ac:chgData name="Ken Merrihew" userId="bcb7a1e886d99f07" providerId="LiveId" clId="{0E30DA37-D25F-4B76-B45B-0827C2C7F989}" dt="2020-08-10T00:18:27.496" v="658" actId="207"/>
          <ac:spMkLst>
            <pc:docMk/>
            <pc:sldMk cId="2670888066" sldId="276"/>
            <ac:spMk id="4" creationId="{CB93138B-E1D8-4528-9954-FF30324189E8}"/>
          </ac:spMkLst>
        </pc:spChg>
        <pc:spChg chg="add mod">
          <ac:chgData name="Ken Merrihew" userId="bcb7a1e886d99f07" providerId="LiveId" clId="{0E30DA37-D25F-4B76-B45B-0827C2C7F989}" dt="2020-08-10T00:20:13.841" v="712" actId="114"/>
          <ac:spMkLst>
            <pc:docMk/>
            <pc:sldMk cId="2670888066" sldId="276"/>
            <ac:spMk id="5" creationId="{C9B0DD42-0615-49A9-8F56-47C158B792C2}"/>
          </ac:spMkLst>
        </pc:spChg>
      </pc:sldChg>
      <pc:sldChg chg="add del">
        <pc:chgData name="Ken Merrihew" userId="bcb7a1e886d99f07" providerId="LiveId" clId="{0E30DA37-D25F-4B76-B45B-0827C2C7F989}" dt="2020-08-12T17:46:17.690" v="1388" actId="47"/>
        <pc:sldMkLst>
          <pc:docMk/>
          <pc:sldMk cId="3920064923" sldId="277"/>
        </pc:sldMkLst>
      </pc:sldChg>
      <pc:sldChg chg="addSp delSp add mod">
        <pc:chgData name="Ken Merrihew" userId="bcb7a1e886d99f07" providerId="LiveId" clId="{0E30DA37-D25F-4B76-B45B-0827C2C7F989}" dt="2020-08-12T17:47:19.337" v="1418" actId="22"/>
        <pc:sldMkLst>
          <pc:docMk/>
          <pc:sldMk cId="1216152062" sldId="278"/>
        </pc:sldMkLst>
        <pc:spChg chg="del">
          <ac:chgData name="Ken Merrihew" userId="bcb7a1e886d99f07" providerId="LiveId" clId="{0E30DA37-D25F-4B76-B45B-0827C2C7F989}" dt="2020-08-12T17:47:18.845" v="1417" actId="478"/>
          <ac:spMkLst>
            <pc:docMk/>
            <pc:sldMk cId="1216152062" sldId="278"/>
            <ac:spMk id="2" creationId="{93484F1F-5543-4D2D-AB7F-1B7EC5CE671F}"/>
          </ac:spMkLst>
        </pc:spChg>
        <pc:spChg chg="add">
          <ac:chgData name="Ken Merrihew" userId="bcb7a1e886d99f07" providerId="LiveId" clId="{0E30DA37-D25F-4B76-B45B-0827C2C7F989}" dt="2020-08-12T17:47:19.337" v="1418" actId="22"/>
          <ac:spMkLst>
            <pc:docMk/>
            <pc:sldMk cId="1216152062" sldId="278"/>
            <ac:spMk id="5" creationId="{127AD733-7799-4BE2-B8E4-D19E6BF7627D}"/>
          </ac:spMkLst>
        </pc:spChg>
      </pc:sldChg>
      <pc:sldChg chg="delSp modSp add del mod delAnim">
        <pc:chgData name="Ken Merrihew" userId="bcb7a1e886d99f07" providerId="LiveId" clId="{0E30DA37-D25F-4B76-B45B-0827C2C7F989}" dt="2020-08-12T17:46:17.690" v="1388" actId="47"/>
        <pc:sldMkLst>
          <pc:docMk/>
          <pc:sldMk cId="924490183" sldId="279"/>
        </pc:sldMkLst>
        <pc:spChg chg="mod">
          <ac:chgData name="Ken Merrihew" userId="bcb7a1e886d99f07" providerId="LiveId" clId="{0E30DA37-D25F-4B76-B45B-0827C2C7F989}" dt="2020-08-11T20:00:27.018" v="1232" actId="207"/>
          <ac:spMkLst>
            <pc:docMk/>
            <pc:sldMk cId="924490183" sldId="279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11T20:00:05.903" v="1223" actId="478"/>
          <ac:spMkLst>
            <pc:docMk/>
            <pc:sldMk cId="924490183" sldId="279"/>
            <ac:spMk id="4" creationId="{CB93138B-E1D8-4528-9954-FF30324189E8}"/>
          </ac:spMkLst>
        </pc:spChg>
      </pc:sldChg>
      <pc:sldChg chg="add del">
        <pc:chgData name="Ken Merrihew" userId="bcb7a1e886d99f07" providerId="LiveId" clId="{0E30DA37-D25F-4B76-B45B-0827C2C7F989}" dt="2020-08-12T17:46:17.690" v="1388" actId="47"/>
        <pc:sldMkLst>
          <pc:docMk/>
          <pc:sldMk cId="639671884" sldId="280"/>
        </pc:sldMkLst>
      </pc:sldChg>
      <pc:sldChg chg="addSp delSp add mod">
        <pc:chgData name="Ken Merrihew" userId="bcb7a1e886d99f07" providerId="LiveId" clId="{0E30DA37-D25F-4B76-B45B-0827C2C7F989}" dt="2020-08-12T17:47:30.570" v="1424" actId="22"/>
        <pc:sldMkLst>
          <pc:docMk/>
          <pc:sldMk cId="803151590" sldId="281"/>
        </pc:sldMkLst>
        <pc:spChg chg="del">
          <ac:chgData name="Ken Merrihew" userId="bcb7a1e886d99f07" providerId="LiveId" clId="{0E30DA37-D25F-4B76-B45B-0827C2C7F989}" dt="2020-08-12T17:47:30.006" v="1423" actId="478"/>
          <ac:spMkLst>
            <pc:docMk/>
            <pc:sldMk cId="803151590" sldId="281"/>
            <ac:spMk id="2" creationId="{93484F1F-5543-4D2D-AB7F-1B7EC5CE671F}"/>
          </ac:spMkLst>
        </pc:spChg>
        <pc:spChg chg="add">
          <ac:chgData name="Ken Merrihew" userId="bcb7a1e886d99f07" providerId="LiveId" clId="{0E30DA37-D25F-4B76-B45B-0827C2C7F989}" dt="2020-08-12T17:47:30.570" v="1424" actId="22"/>
          <ac:spMkLst>
            <pc:docMk/>
            <pc:sldMk cId="803151590" sldId="281"/>
            <ac:spMk id="5" creationId="{46D85B40-3B33-4C5B-BD66-2C1742081479}"/>
          </ac:spMkLst>
        </pc:spChg>
      </pc:sldChg>
      <pc:sldChg chg="addSp delSp modSp add mod delAnim modAnim">
        <pc:chgData name="Ken Merrihew" userId="bcb7a1e886d99f07" providerId="LiveId" clId="{0E30DA37-D25F-4B76-B45B-0827C2C7F989}" dt="2020-08-12T17:47:03.264" v="1410" actId="22"/>
        <pc:sldMkLst>
          <pc:docMk/>
          <pc:sldMk cId="3375875404" sldId="282"/>
        </pc:sldMkLst>
        <pc:spChg chg="del">
          <ac:chgData name="Ken Merrihew" userId="bcb7a1e886d99f07" providerId="LiveId" clId="{0E30DA37-D25F-4B76-B45B-0827C2C7F989}" dt="2020-08-12T17:47:02.656" v="1409" actId="478"/>
          <ac:spMkLst>
            <pc:docMk/>
            <pc:sldMk cId="3375875404" sldId="282"/>
            <ac:spMk id="2" creationId="{93484F1F-5543-4D2D-AB7F-1B7EC5CE671F}"/>
          </ac:spMkLst>
        </pc:spChg>
        <pc:spChg chg="mod">
          <ac:chgData name="Ken Merrihew" userId="bcb7a1e886d99f07" providerId="LiveId" clId="{0E30DA37-D25F-4B76-B45B-0827C2C7F989}" dt="2020-08-11T20:47:54.999" v="1278" actId="20577"/>
          <ac:spMkLst>
            <pc:docMk/>
            <pc:sldMk cId="3375875404" sldId="282"/>
            <ac:spMk id="3" creationId="{617E5B89-8848-485F-A0EB-137E4751FE0C}"/>
          </ac:spMkLst>
        </pc:spChg>
        <pc:spChg chg="del">
          <ac:chgData name="Ken Merrihew" userId="bcb7a1e886d99f07" providerId="LiveId" clId="{0E30DA37-D25F-4B76-B45B-0827C2C7F989}" dt="2020-08-11T20:46:18.909" v="1258" actId="478"/>
          <ac:spMkLst>
            <pc:docMk/>
            <pc:sldMk cId="3375875404" sldId="282"/>
            <ac:spMk id="4" creationId="{C12C9B89-1CE1-44D3-814C-CE673277AA98}"/>
          </ac:spMkLst>
        </pc:spChg>
        <pc:spChg chg="del">
          <ac:chgData name="Ken Merrihew" userId="bcb7a1e886d99f07" providerId="LiveId" clId="{0E30DA37-D25F-4B76-B45B-0827C2C7F989}" dt="2020-08-11T20:46:18.909" v="1258" actId="478"/>
          <ac:spMkLst>
            <pc:docMk/>
            <pc:sldMk cId="3375875404" sldId="282"/>
            <ac:spMk id="5" creationId="{B7BAE5A2-1C92-4CB7-8E8E-09CB4B111AF7}"/>
          </ac:spMkLst>
        </pc:spChg>
        <pc:spChg chg="add">
          <ac:chgData name="Ken Merrihew" userId="bcb7a1e886d99f07" providerId="LiveId" clId="{0E30DA37-D25F-4B76-B45B-0827C2C7F989}" dt="2020-08-12T17:47:03.264" v="1410" actId="22"/>
          <ac:spMkLst>
            <pc:docMk/>
            <pc:sldMk cId="3375875404" sldId="282"/>
            <ac:spMk id="8" creationId="{A8F1641D-77A3-4F1B-BAFB-D91105CE6073}"/>
          </ac:spMkLst>
        </pc:spChg>
        <pc:picChg chg="add mod">
          <ac:chgData name="Ken Merrihew" userId="bcb7a1e886d99f07" providerId="LiveId" clId="{0E30DA37-D25F-4B76-B45B-0827C2C7F989}" dt="2020-08-11T20:47:07.371" v="1265" actId="167"/>
          <ac:picMkLst>
            <pc:docMk/>
            <pc:sldMk cId="3375875404" sldId="282"/>
            <ac:picMk id="6" creationId="{8D0F35D8-93AA-4A98-B664-6F616861DBE7}"/>
          </ac:picMkLst>
        </pc:picChg>
      </pc:sldChg>
      <pc:sldChg chg="addSp delSp add mod">
        <pc:chgData name="Ken Merrihew" userId="bcb7a1e886d99f07" providerId="LiveId" clId="{0E30DA37-D25F-4B76-B45B-0827C2C7F989}" dt="2020-08-12T17:46:59.393" v="1408" actId="22"/>
        <pc:sldMkLst>
          <pc:docMk/>
          <pc:sldMk cId="2709303328" sldId="283"/>
        </pc:sldMkLst>
        <pc:spChg chg="add">
          <ac:chgData name="Ken Merrihew" userId="bcb7a1e886d99f07" providerId="LiveId" clId="{0E30DA37-D25F-4B76-B45B-0827C2C7F989}" dt="2020-08-12T17:46:59.393" v="1408" actId="22"/>
          <ac:spMkLst>
            <pc:docMk/>
            <pc:sldMk cId="2709303328" sldId="283"/>
            <ac:spMk id="2" creationId="{463BF971-43F7-4B1B-BE15-4C966E8BFD6D}"/>
          </ac:spMkLst>
        </pc:spChg>
        <pc:spChg chg="del">
          <ac:chgData name="Ken Merrihew" userId="bcb7a1e886d99f07" providerId="LiveId" clId="{0E30DA37-D25F-4B76-B45B-0827C2C7F989}" dt="2020-08-12T17:46:58.785" v="1407" actId="478"/>
          <ac:spMkLst>
            <pc:docMk/>
            <pc:sldMk cId="2709303328" sldId="283"/>
            <ac:spMk id="4" creationId="{543831A2-898B-44B9-B613-9032BB6CFD25}"/>
          </ac:spMkLst>
        </pc:spChg>
      </pc:sldChg>
      <pc:sldChg chg="add del">
        <pc:chgData name="Ken Merrihew" userId="bcb7a1e886d99f07" providerId="LiveId" clId="{0E30DA37-D25F-4B76-B45B-0827C2C7F989}" dt="2020-08-12T15:59:07.178" v="1280"/>
        <pc:sldMkLst>
          <pc:docMk/>
          <pc:sldMk cId="263949915" sldId="284"/>
        </pc:sldMkLst>
      </pc:sldChg>
      <pc:sldChg chg="addSp delSp modSp add mod delAnim modAnim">
        <pc:chgData name="Ken Merrihew" userId="bcb7a1e886d99f07" providerId="LiveId" clId="{0E30DA37-D25F-4B76-B45B-0827C2C7F989}" dt="2020-08-12T21:56:49.096" v="3674" actId="14861"/>
        <pc:sldMkLst>
          <pc:docMk/>
          <pc:sldMk cId="1287677331" sldId="284"/>
        </pc:sldMkLst>
        <pc:spChg chg="add mod topLvl">
          <ac:chgData name="Ken Merrihew" userId="bcb7a1e886d99f07" providerId="LiveId" clId="{0E30DA37-D25F-4B76-B45B-0827C2C7F989}" dt="2020-08-12T18:43:37.037" v="1521" actId="165"/>
          <ac:spMkLst>
            <pc:docMk/>
            <pc:sldMk cId="1287677331" sldId="284"/>
            <ac:spMk id="4" creationId="{DE0A7821-73A0-4BD8-BF28-346B184C88AC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2" creationId="{0DBA13A9-6814-4164-BDF6-6DCFFB78EC92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3" creationId="{71548B18-8F54-4DEA-AFF6-937DBBC37BE9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4" creationId="{54EC6EA8-32FE-41AD-B000-9813DBEE8F44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5" creationId="{2999C4FD-60DC-48E9-8DCA-FBD224CB2C40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6" creationId="{3FCCA815-4C56-4FC9-A36B-99D7E1D82A7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7" creationId="{63D5187A-E092-41EE-B243-6213F6EB958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8" creationId="{C8BBFCC4-DCFB-4868-8797-CC41EC5FD4B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19" creationId="{B08CAE7F-97A4-4C96-A695-CBE714D2900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0" creationId="{965A1404-686E-4213-9626-6A6AAA787C6C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1" creationId="{8FB540A7-71B4-47B0-A844-DF09A8E726D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2" creationId="{95C2621D-9EC6-43A3-842C-F27AA3E1E16D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3" creationId="{2A80135C-9DE5-4F81-93E2-16A49885DE01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4" creationId="{52EE3351-1275-4EC0-9688-F42515FD6701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5" creationId="{90BA78EA-36E8-4035-8BF1-62560E52A915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6" creationId="{891A9179-B687-45E1-9754-708119FEDE20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7" creationId="{21E83AD6-4182-447C-9C81-C34AA1ACED0F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8" creationId="{FF131C9B-45FD-482C-AB34-E6E3492E4638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29" creationId="{191EEDE5-E137-41FA-9574-08A01798F673}"/>
          </ac:spMkLst>
        </pc:spChg>
        <pc:spChg chg="add mod topLvl">
          <ac:chgData name="Ken Merrihew" userId="bcb7a1e886d99f07" providerId="LiveId" clId="{0E30DA37-D25F-4B76-B45B-0827C2C7F989}" dt="2020-08-12T18:43:37.037" v="1521" actId="165"/>
          <ac:spMkLst>
            <pc:docMk/>
            <pc:sldMk cId="1287677331" sldId="284"/>
            <ac:spMk id="30" creationId="{09762F32-6B51-4DE2-B8A2-47492F7C54D6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33" creationId="{EC0A4693-F5FD-4434-BE0C-26A10095F297}"/>
          </ac:spMkLst>
        </pc:spChg>
        <pc:spChg chg="add mod">
          <ac:chgData name="Ken Merrihew" userId="bcb7a1e886d99f07" providerId="LiveId" clId="{0E30DA37-D25F-4B76-B45B-0827C2C7F989}" dt="2020-08-12T21:56:28.302" v="3673" actId="1076"/>
          <ac:spMkLst>
            <pc:docMk/>
            <pc:sldMk cId="1287677331" sldId="284"/>
            <ac:spMk id="34" creationId="{74301DBF-DE24-4383-B38C-306FB349989B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38" creationId="{334C8639-FD7E-4211-96AF-BD6D792DDDF5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42" creationId="{30F0047D-0D90-4FDE-B384-665A6E284526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44" creationId="{94332C74-A3F1-4102-BA1E-123DEEC70AAE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46" creationId="{F73BE76C-4A9F-41D0-AB4D-A8E2CEAAD704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47" creationId="{F27566A2-EBCD-469A-A951-B670F0991FAE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49" creationId="{B480B9DC-8064-49B9-BBA2-0E1BA6BBB5BC}"/>
          </ac:spMkLst>
        </pc:spChg>
        <pc:spChg chg="del">
          <ac:chgData name="Ken Merrihew" userId="bcb7a1e886d99f07" providerId="LiveId" clId="{0E30DA37-D25F-4B76-B45B-0827C2C7F989}" dt="2020-08-12T18:39:44.678" v="1440" actId="478"/>
          <ac:spMkLst>
            <pc:docMk/>
            <pc:sldMk cId="1287677331" sldId="284"/>
            <ac:spMk id="50" creationId="{9B4EF935-03EF-4E52-B6CB-DEEA4848F70A}"/>
          </ac:spMkLst>
        </pc:spChg>
        <pc:spChg chg="add mod topLvl">
          <ac:chgData name="Ken Merrihew" userId="bcb7a1e886d99f07" providerId="LiveId" clId="{0E30DA37-D25F-4B76-B45B-0827C2C7F989}" dt="2020-08-12T18:43:37.037" v="1521" actId="165"/>
          <ac:spMkLst>
            <pc:docMk/>
            <pc:sldMk cId="1287677331" sldId="284"/>
            <ac:spMk id="52" creationId="{F90BC46A-4B9C-4FB6-9D91-9001E764DF8C}"/>
          </ac:spMkLst>
        </pc:spChg>
        <pc:spChg chg="add mod topLvl">
          <ac:chgData name="Ken Merrihew" userId="bcb7a1e886d99f07" providerId="LiveId" clId="{0E30DA37-D25F-4B76-B45B-0827C2C7F989}" dt="2020-08-12T18:43:37.037" v="1521" actId="165"/>
          <ac:spMkLst>
            <pc:docMk/>
            <pc:sldMk cId="1287677331" sldId="284"/>
            <ac:spMk id="53" creationId="{23176B6E-B673-47A5-8A5D-4809BA2CE3D0}"/>
          </ac:spMkLst>
        </pc:spChg>
        <pc:grpChg chg="del">
          <ac:chgData name="Ken Merrihew" userId="bcb7a1e886d99f07" providerId="LiveId" clId="{0E30DA37-D25F-4B76-B45B-0827C2C7F989}" dt="2020-08-12T18:39:44.678" v="1440" actId="478"/>
          <ac:grpSpMkLst>
            <pc:docMk/>
            <pc:sldMk cId="1287677331" sldId="284"/>
            <ac:grpSpMk id="11" creationId="{CCD4A927-0AF6-4E91-8127-1159BD399D6D}"/>
          </ac:grpSpMkLst>
        </pc:grpChg>
        <pc:grpChg chg="add del mod">
          <ac:chgData name="Ken Merrihew" userId="bcb7a1e886d99f07" providerId="LiveId" clId="{0E30DA37-D25F-4B76-B45B-0827C2C7F989}" dt="2020-08-12T18:43:37.037" v="1521" actId="165"/>
          <ac:grpSpMkLst>
            <pc:docMk/>
            <pc:sldMk cId="1287677331" sldId="284"/>
            <ac:grpSpMk id="32" creationId="{7CFA8DFE-DDEE-4FFF-A2A2-6C578A2D1FF1}"/>
          </ac:grpSpMkLst>
        </pc:grpChg>
        <pc:picChg chg="add mod topLvl modCrop">
          <ac:chgData name="Ken Merrihew" userId="bcb7a1e886d99f07" providerId="LiveId" clId="{0E30DA37-D25F-4B76-B45B-0827C2C7F989}" dt="2020-08-12T18:43:37.037" v="1521" actId="165"/>
          <ac:picMkLst>
            <pc:docMk/>
            <pc:sldMk cId="1287677331" sldId="284"/>
            <ac:picMk id="3" creationId="{87E0B16C-F7C4-453C-B1C3-168CA214BB1C}"/>
          </ac:picMkLst>
        </pc:picChg>
        <pc:picChg chg="add mod ord">
          <ac:chgData name="Ken Merrihew" userId="bcb7a1e886d99f07" providerId="LiveId" clId="{0E30DA37-D25F-4B76-B45B-0827C2C7F989}" dt="2020-08-12T21:56:49.096" v="3674" actId="14861"/>
          <ac:picMkLst>
            <pc:docMk/>
            <pc:sldMk cId="1287677331" sldId="284"/>
            <ac:picMk id="51" creationId="{269FC71F-B77B-413F-B1E5-60907B2525EC}"/>
          </ac:picMkLst>
        </pc:pic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31" creationId="{0BC0F10D-FE66-42AE-AAD9-FEC82F9AC645}"/>
          </ac:cxnSpMkLst>
        </pc:cxn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35" creationId="{87D0E93B-5910-4001-A2E7-1857C79602A3}"/>
          </ac:cxnSpMkLst>
        </pc:cxn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39" creationId="{DDA3654F-F178-444C-9ECF-32BE538A64EB}"/>
          </ac:cxnSpMkLst>
        </pc:cxn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43" creationId="{D5EF2312-963A-40D5-972A-B514FE05963A}"/>
          </ac:cxnSpMkLst>
        </pc:cxn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45" creationId="{B2D027F2-7045-4920-98CF-90AED84C9195}"/>
          </ac:cxnSpMkLst>
        </pc:cxnChg>
        <pc:cxnChg chg="del mod">
          <ac:chgData name="Ken Merrihew" userId="bcb7a1e886d99f07" providerId="LiveId" clId="{0E30DA37-D25F-4B76-B45B-0827C2C7F989}" dt="2020-08-12T18:39:44.678" v="1440" actId="478"/>
          <ac:cxnSpMkLst>
            <pc:docMk/>
            <pc:sldMk cId="1287677331" sldId="284"/>
            <ac:cxnSpMk id="48" creationId="{5FA70B89-2D0A-45D9-81DF-D35685108FF0}"/>
          </ac:cxnSpMkLst>
        </pc:cxnChg>
      </pc:sldChg>
      <pc:sldChg chg="add del setBg">
        <pc:chgData name="Ken Merrihew" userId="bcb7a1e886d99f07" providerId="LiveId" clId="{0E30DA37-D25F-4B76-B45B-0827C2C7F989}" dt="2020-08-12T16:36:44.671" v="1292"/>
        <pc:sldMkLst>
          <pc:docMk/>
          <pc:sldMk cId="4159724039" sldId="284"/>
        </pc:sldMkLst>
      </pc:sldChg>
      <pc:sldChg chg="add modAnim">
        <pc:chgData name="Ken Merrihew" userId="bcb7a1e886d99f07" providerId="LiveId" clId="{0E30DA37-D25F-4B76-B45B-0827C2C7F989}" dt="2020-08-12T22:01:42.395" v="3675"/>
        <pc:sldMkLst>
          <pc:docMk/>
          <pc:sldMk cId="1865655305" sldId="285"/>
        </pc:sldMkLst>
      </pc:sldChg>
      <pc:sldChg chg="add">
        <pc:chgData name="Ken Merrihew" userId="bcb7a1e886d99f07" providerId="LiveId" clId="{0E30DA37-D25F-4B76-B45B-0827C2C7F989}" dt="2020-08-12T18:49:20.444" v="1542"/>
        <pc:sldMkLst>
          <pc:docMk/>
          <pc:sldMk cId="2467694783" sldId="286"/>
        </pc:sldMkLst>
      </pc:sldChg>
      <pc:sldChg chg="add">
        <pc:chgData name="Ken Merrihew" userId="bcb7a1e886d99f07" providerId="LiveId" clId="{0E30DA37-D25F-4B76-B45B-0827C2C7F989}" dt="2020-08-12T18:49:33.927" v="1545"/>
        <pc:sldMkLst>
          <pc:docMk/>
          <pc:sldMk cId="383612245" sldId="287"/>
        </pc:sldMkLst>
      </pc:sldChg>
      <pc:sldChg chg="addSp delSp modSp add mod delAnim modAnim">
        <pc:chgData name="Ken Merrihew" userId="bcb7a1e886d99f07" providerId="LiveId" clId="{0E30DA37-D25F-4B76-B45B-0827C2C7F989}" dt="2020-08-12T22:14:29.736" v="3725" actId="14100"/>
        <pc:sldMkLst>
          <pc:docMk/>
          <pc:sldMk cId="2420171942" sldId="288"/>
        </pc:sldMkLst>
        <pc:spChg chg="add del mod">
          <ac:chgData name="Ken Merrihew" userId="bcb7a1e886d99f07" providerId="LiveId" clId="{0E30DA37-D25F-4B76-B45B-0827C2C7F989}" dt="2020-08-12T19:12:27.249" v="1566" actId="478"/>
          <ac:spMkLst>
            <pc:docMk/>
            <pc:sldMk cId="2420171942" sldId="288"/>
            <ac:spMk id="4" creationId="{29F728C0-F283-4AA6-9544-2E9A016C53E2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8" creationId="{2D7487C1-2D1B-4D65-BB1C-5B574EFFD65D}"/>
          </ac:spMkLst>
        </pc:spChg>
        <pc:spChg chg="add del mod">
          <ac:chgData name="Ken Merrihew" userId="bcb7a1e886d99f07" providerId="LiveId" clId="{0E30DA37-D25F-4B76-B45B-0827C2C7F989}" dt="2020-08-12T19:12:28.370" v="1567" actId="478"/>
          <ac:spMkLst>
            <pc:docMk/>
            <pc:sldMk cId="2420171942" sldId="288"/>
            <ac:spMk id="9" creationId="{DBC86E40-D7FE-4849-A901-4C60E7609EF0}"/>
          </ac:spMkLst>
        </pc:spChg>
        <pc:spChg chg="add del mod">
          <ac:chgData name="Ken Merrihew" userId="bcb7a1e886d99f07" providerId="LiveId" clId="{0E30DA37-D25F-4B76-B45B-0827C2C7F989}" dt="2020-08-12T19:16:22.447" v="1609" actId="478"/>
          <ac:spMkLst>
            <pc:docMk/>
            <pc:sldMk cId="2420171942" sldId="288"/>
            <ac:spMk id="10" creationId="{CA5ADDCC-E681-4115-AC32-31A47ACFC260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1" creationId="{1093870C-08F0-4AFE-86D5-4E96E33E61C6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2" creationId="{A9CA404C-75E0-4B38-BA82-89ADD904639E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3" creationId="{1AA209CF-2828-4FFC-9408-5B8797EAE976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4" creationId="{9D6DF820-3463-44B3-8878-669E6583135A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5" creationId="{7DA4AFA0-CB7A-498E-9D5A-93685F0E3C1A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6" creationId="{F1AB89DF-C0FD-49EE-BD00-D6E3903DB2D3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7" creationId="{3BA0CB5F-0388-4865-AA3A-80EBB6DFBA1E}"/>
          </ac:spMkLst>
        </pc:spChg>
        <pc:spChg chg="del">
          <ac:chgData name="Ken Merrihew" userId="bcb7a1e886d99f07" providerId="LiveId" clId="{0E30DA37-D25F-4B76-B45B-0827C2C7F989}" dt="2020-08-12T19:11:05.391" v="1549" actId="478"/>
          <ac:spMkLst>
            <pc:docMk/>
            <pc:sldMk cId="2420171942" sldId="288"/>
            <ac:spMk id="18" creationId="{828BB361-3E92-4CE9-9C73-3DB6B10BF509}"/>
          </ac:spMkLst>
        </pc:spChg>
        <pc:spChg chg="add mod ord">
          <ac:chgData name="Ken Merrihew" userId="bcb7a1e886d99f07" providerId="LiveId" clId="{0E30DA37-D25F-4B76-B45B-0827C2C7F989}" dt="2020-08-12T22:11:11.341" v="3714" actId="167"/>
          <ac:spMkLst>
            <pc:docMk/>
            <pc:sldMk cId="2420171942" sldId="288"/>
            <ac:spMk id="19" creationId="{8569FD9F-10FF-4160-8106-2D5636DE553F}"/>
          </ac:spMkLst>
        </pc:spChg>
        <pc:spChg chg="add del mod">
          <ac:chgData name="Ken Merrihew" userId="bcb7a1e886d99f07" providerId="LiveId" clId="{0E30DA37-D25F-4B76-B45B-0827C2C7F989}" dt="2020-08-12T19:16:21.150" v="1608" actId="478"/>
          <ac:spMkLst>
            <pc:docMk/>
            <pc:sldMk cId="2420171942" sldId="288"/>
            <ac:spMk id="21" creationId="{330BCA78-F195-401B-B4FA-818606444AEC}"/>
          </ac:spMkLst>
        </pc:spChg>
        <pc:spChg chg="add del mod">
          <ac:chgData name="Ken Merrihew" userId="bcb7a1e886d99f07" providerId="LiveId" clId="{0E30DA37-D25F-4B76-B45B-0827C2C7F989}" dt="2020-08-12T19:16:14.275" v="1605" actId="478"/>
          <ac:spMkLst>
            <pc:docMk/>
            <pc:sldMk cId="2420171942" sldId="288"/>
            <ac:spMk id="24" creationId="{B2AA406D-2E54-42A1-92B8-EB0C7F04EFFE}"/>
          </ac:spMkLst>
        </pc:spChg>
        <pc:spChg chg="add del mod">
          <ac:chgData name="Ken Merrihew" userId="bcb7a1e886d99f07" providerId="LiveId" clId="{0E30DA37-D25F-4B76-B45B-0827C2C7F989}" dt="2020-08-12T19:15:43.439" v="1601" actId="478"/>
          <ac:spMkLst>
            <pc:docMk/>
            <pc:sldMk cId="2420171942" sldId="288"/>
            <ac:spMk id="27" creationId="{207C7A32-E140-4447-8415-01EA3EDA9615}"/>
          </ac:spMkLst>
        </pc:spChg>
        <pc:spChg chg="add del mod">
          <ac:chgData name="Ken Merrihew" userId="bcb7a1e886d99f07" providerId="LiveId" clId="{0E30DA37-D25F-4B76-B45B-0827C2C7F989}" dt="2020-08-12T19:16:34.715" v="1612" actId="478"/>
          <ac:spMkLst>
            <pc:docMk/>
            <pc:sldMk cId="2420171942" sldId="288"/>
            <ac:spMk id="30" creationId="{59BF1100-E21A-4EB0-891E-DFB7E069B22B}"/>
          </ac:spMkLst>
        </pc:spChg>
        <pc:spChg chg="add del mod">
          <ac:chgData name="Ken Merrihew" userId="bcb7a1e886d99f07" providerId="LiveId" clId="{0E30DA37-D25F-4B76-B45B-0827C2C7F989}" dt="2020-08-12T19:15:40.119" v="1600" actId="478"/>
          <ac:spMkLst>
            <pc:docMk/>
            <pc:sldMk cId="2420171942" sldId="288"/>
            <ac:spMk id="33" creationId="{A906FA44-FFF7-4CE7-89FE-4E2C9F953925}"/>
          </ac:spMkLst>
        </pc:spChg>
        <pc:spChg chg="add mod">
          <ac:chgData name="Ken Merrihew" userId="bcb7a1e886d99f07" providerId="LiveId" clId="{0E30DA37-D25F-4B76-B45B-0827C2C7F989}" dt="2020-08-12T19:26:00.823" v="1933" actId="688"/>
          <ac:spMkLst>
            <pc:docMk/>
            <pc:sldMk cId="2420171942" sldId="288"/>
            <ac:spMk id="35" creationId="{CCC74A06-E3D5-4375-9D81-15C546E7480F}"/>
          </ac:spMkLst>
        </pc:spChg>
        <pc:spChg chg="add mod">
          <ac:chgData name="Ken Merrihew" userId="bcb7a1e886d99f07" providerId="LiveId" clId="{0E30DA37-D25F-4B76-B45B-0827C2C7F989}" dt="2020-08-12T19:26:05.763" v="1936" actId="688"/>
          <ac:spMkLst>
            <pc:docMk/>
            <pc:sldMk cId="2420171942" sldId="288"/>
            <ac:spMk id="36" creationId="{9BDBDC09-CA15-4E8C-A10C-83C4C6E9B2B5}"/>
          </ac:spMkLst>
        </pc:spChg>
        <pc:spChg chg="add mod">
          <ac:chgData name="Ken Merrihew" userId="bcb7a1e886d99f07" providerId="LiveId" clId="{0E30DA37-D25F-4B76-B45B-0827C2C7F989}" dt="2020-08-12T19:27:23.620" v="2058" actId="164"/>
          <ac:spMkLst>
            <pc:docMk/>
            <pc:sldMk cId="2420171942" sldId="288"/>
            <ac:spMk id="38" creationId="{6EFDB88C-380B-4FE0-8199-37BB0086307A}"/>
          </ac:spMkLst>
        </pc:spChg>
        <pc:spChg chg="add del mod topLvl">
          <ac:chgData name="Ken Merrihew" userId="bcb7a1e886d99f07" providerId="LiveId" clId="{0E30DA37-D25F-4B76-B45B-0827C2C7F989}" dt="2020-08-12T19:47:44.771" v="2296" actId="478"/>
          <ac:spMkLst>
            <pc:docMk/>
            <pc:sldMk cId="2420171942" sldId="288"/>
            <ac:spMk id="49" creationId="{2EFB1511-F0F0-464C-8B19-7380F6F3DC1B}"/>
          </ac:spMkLst>
        </pc:spChg>
        <pc:spChg chg="add mod">
          <ac:chgData name="Ken Merrihew" userId="bcb7a1e886d99f07" providerId="LiveId" clId="{0E30DA37-D25F-4B76-B45B-0827C2C7F989}" dt="2020-08-12T19:50:55.576" v="2325" actId="14100"/>
          <ac:spMkLst>
            <pc:docMk/>
            <pc:sldMk cId="2420171942" sldId="288"/>
            <ac:spMk id="55" creationId="{14330AA5-8946-4C21-9C4F-EBCAA25A46F8}"/>
          </ac:spMkLst>
        </pc:spChg>
        <pc:spChg chg="add mod ord">
          <ac:chgData name="Ken Merrihew" userId="bcb7a1e886d99f07" providerId="LiveId" clId="{0E30DA37-D25F-4B76-B45B-0827C2C7F989}" dt="2020-08-12T22:14:29.736" v="3725" actId="14100"/>
          <ac:spMkLst>
            <pc:docMk/>
            <pc:sldMk cId="2420171942" sldId="288"/>
            <ac:spMk id="56" creationId="{E23CCC31-D75C-4EE7-B8E1-66A3DBF49F1B}"/>
          </ac:spMkLst>
        </pc:spChg>
        <pc:spChg chg="add mod">
          <ac:chgData name="Ken Merrihew" userId="bcb7a1e886d99f07" providerId="LiveId" clId="{0E30DA37-D25F-4B76-B45B-0827C2C7F989}" dt="2020-08-12T19:51:53.683" v="2368" actId="1076"/>
          <ac:spMkLst>
            <pc:docMk/>
            <pc:sldMk cId="2420171942" sldId="288"/>
            <ac:spMk id="58" creationId="{82287027-66A5-4CA4-A175-A36EBCC6D550}"/>
          </ac:spMkLst>
        </pc:spChg>
        <pc:spChg chg="add mod">
          <ac:chgData name="Ken Merrihew" userId="bcb7a1e886d99f07" providerId="LiveId" clId="{0E30DA37-D25F-4B76-B45B-0827C2C7F989}" dt="2020-08-12T19:51:53.683" v="2368" actId="1076"/>
          <ac:spMkLst>
            <pc:docMk/>
            <pc:sldMk cId="2420171942" sldId="288"/>
            <ac:spMk id="59" creationId="{9B294D10-7D99-48BE-AE06-2B019F807D3A}"/>
          </ac:spMkLst>
        </pc:spChg>
        <pc:grpChg chg="add mod">
          <ac:chgData name="Ken Merrihew" userId="bcb7a1e886d99f07" providerId="LiveId" clId="{0E30DA37-D25F-4B76-B45B-0827C2C7F989}" dt="2020-08-12T19:27:23.620" v="2058" actId="164"/>
          <ac:grpSpMkLst>
            <pc:docMk/>
            <pc:sldMk cId="2420171942" sldId="288"/>
            <ac:grpSpMk id="42" creationId="{54CEC761-7E83-4318-8CD0-974D5C5D07CC}"/>
          </ac:grpSpMkLst>
        </pc:grpChg>
        <pc:grpChg chg="add del mod">
          <ac:chgData name="Ken Merrihew" userId="bcb7a1e886d99f07" providerId="LiveId" clId="{0E30DA37-D25F-4B76-B45B-0827C2C7F989}" dt="2020-08-12T19:34:43.606" v="2187" actId="165"/>
          <ac:grpSpMkLst>
            <pc:docMk/>
            <pc:sldMk cId="2420171942" sldId="288"/>
            <ac:grpSpMk id="50" creationId="{ED6BA2EB-1113-4FEA-9F29-252EDA2E5025}"/>
          </ac:grpSpMkLst>
        </pc:grpChg>
        <pc:grpChg chg="add del mod">
          <ac:chgData name="Ken Merrihew" userId="bcb7a1e886d99f07" providerId="LiveId" clId="{0E30DA37-D25F-4B76-B45B-0827C2C7F989}" dt="2020-08-12T19:35:54.804" v="2214" actId="165"/>
          <ac:grpSpMkLst>
            <pc:docMk/>
            <pc:sldMk cId="2420171942" sldId="288"/>
            <ac:grpSpMk id="51" creationId="{269C2F7F-9224-4DEA-B6D1-B1F89BDB9008}"/>
          </ac:grpSpMkLst>
        </pc:grpChg>
        <pc:grpChg chg="add del mod">
          <ac:chgData name="Ken Merrihew" userId="bcb7a1e886d99f07" providerId="LiveId" clId="{0E30DA37-D25F-4B76-B45B-0827C2C7F989}" dt="2020-08-12T19:38:11.640" v="2219" actId="165"/>
          <ac:grpSpMkLst>
            <pc:docMk/>
            <pc:sldMk cId="2420171942" sldId="288"/>
            <ac:grpSpMk id="52" creationId="{30B397B0-C8CB-4AE6-93ED-3868CDD8D280}"/>
          </ac:grpSpMkLst>
        </pc:grpChg>
        <pc:grpChg chg="add del mod">
          <ac:chgData name="Ken Merrihew" userId="bcb7a1e886d99f07" providerId="LiveId" clId="{0E30DA37-D25F-4B76-B45B-0827C2C7F989}" dt="2020-08-12T19:38:55.026" v="2239" actId="165"/>
          <ac:grpSpMkLst>
            <pc:docMk/>
            <pc:sldMk cId="2420171942" sldId="288"/>
            <ac:grpSpMk id="53" creationId="{DF972FAB-79D8-48C1-AEB9-0E09E6D2D1A7}"/>
          </ac:grpSpMkLst>
        </pc:grpChg>
        <pc:grpChg chg="add del mod">
          <ac:chgData name="Ken Merrihew" userId="bcb7a1e886d99f07" providerId="LiveId" clId="{0E30DA37-D25F-4B76-B45B-0827C2C7F989}" dt="2020-08-12T19:39:41.457" v="2259" actId="165"/>
          <ac:grpSpMkLst>
            <pc:docMk/>
            <pc:sldMk cId="2420171942" sldId="288"/>
            <ac:grpSpMk id="54" creationId="{EFE1C4EA-E191-4420-9C4A-D48CEC7BD638}"/>
          </ac:grpSpMkLst>
        </pc:grpChg>
        <pc:picChg chg="add del mod ord">
          <ac:chgData name="Ken Merrihew" userId="bcb7a1e886d99f07" providerId="LiveId" clId="{0E30DA37-D25F-4B76-B45B-0827C2C7F989}" dt="2020-08-12T19:13:09.993" v="1578" actId="478"/>
          <ac:picMkLst>
            <pc:docMk/>
            <pc:sldMk cId="2420171942" sldId="288"/>
            <ac:picMk id="3" creationId="{9BCB4E8F-06A6-4EE2-AD5F-32C0919FE87E}"/>
          </ac:picMkLst>
        </pc:picChg>
        <pc:picChg chg="add del mod">
          <ac:chgData name="Ken Merrihew" userId="bcb7a1e886d99f07" providerId="LiveId" clId="{0E30DA37-D25F-4B76-B45B-0827C2C7F989}" dt="2020-08-12T19:12:37.176" v="1572" actId="478"/>
          <ac:picMkLst>
            <pc:docMk/>
            <pc:sldMk cId="2420171942" sldId="288"/>
            <ac:picMk id="6" creationId="{C24752A1-C9D3-4128-9749-D205B769B3E0}"/>
          </ac:picMkLst>
        </pc:picChg>
        <pc:picChg chg="del">
          <ac:chgData name="Ken Merrihew" userId="bcb7a1e886d99f07" providerId="LiveId" clId="{0E30DA37-D25F-4B76-B45B-0827C2C7F989}" dt="2020-08-12T19:11:05.391" v="1549" actId="478"/>
          <ac:picMkLst>
            <pc:docMk/>
            <pc:sldMk cId="2420171942" sldId="288"/>
            <ac:picMk id="7" creationId="{65C30E30-6F2C-435D-B2DF-D4BAEC8532B7}"/>
          </ac:picMkLst>
        </pc:picChg>
        <pc:picChg chg="add del mod">
          <ac:chgData name="Ken Merrihew" userId="bcb7a1e886d99f07" providerId="LiveId" clId="{0E30DA37-D25F-4B76-B45B-0827C2C7F989}" dt="2020-08-12T19:16:14.275" v="1605" actId="478"/>
          <ac:picMkLst>
            <pc:docMk/>
            <pc:sldMk cId="2420171942" sldId="288"/>
            <ac:picMk id="23" creationId="{103512F8-737A-4120-816E-DC16C853F619}"/>
          </ac:picMkLst>
        </pc:picChg>
        <pc:picChg chg="add del mod">
          <ac:chgData name="Ken Merrihew" userId="bcb7a1e886d99f07" providerId="LiveId" clId="{0E30DA37-D25F-4B76-B45B-0827C2C7F989}" dt="2020-08-12T19:16:12.172" v="1604" actId="478"/>
          <ac:picMkLst>
            <pc:docMk/>
            <pc:sldMk cId="2420171942" sldId="288"/>
            <ac:picMk id="26" creationId="{33C8892B-31C9-4487-BDC0-A1DC017143F4}"/>
          </ac:picMkLst>
        </pc:picChg>
        <pc:picChg chg="add del mod">
          <ac:chgData name="Ken Merrihew" userId="bcb7a1e886d99f07" providerId="LiveId" clId="{0E30DA37-D25F-4B76-B45B-0827C2C7F989}" dt="2020-08-12T19:16:34.715" v="1612" actId="478"/>
          <ac:picMkLst>
            <pc:docMk/>
            <pc:sldMk cId="2420171942" sldId="288"/>
            <ac:picMk id="29" creationId="{9A4E7B46-BB7B-441F-8B62-002E263C15D4}"/>
          </ac:picMkLst>
        </pc:picChg>
        <pc:picChg chg="add del mod ord modCrop">
          <ac:chgData name="Ken Merrihew" userId="bcb7a1e886d99f07" providerId="LiveId" clId="{0E30DA37-D25F-4B76-B45B-0827C2C7F989}" dt="2020-08-12T19:22:21.335" v="1873" actId="166"/>
          <ac:picMkLst>
            <pc:docMk/>
            <pc:sldMk cId="2420171942" sldId="288"/>
            <ac:picMk id="32" creationId="{385B63CA-ACDB-4F39-A83C-2CB199C21493}"/>
          </ac:picMkLst>
        </pc:picChg>
        <pc:picChg chg="add mod topLvl modCrop">
          <ac:chgData name="Ken Merrihew" userId="bcb7a1e886d99f07" providerId="LiveId" clId="{0E30DA37-D25F-4B76-B45B-0827C2C7F989}" dt="2020-08-12T19:39:41.457" v="2259" actId="165"/>
          <ac:picMkLst>
            <pc:docMk/>
            <pc:sldMk cId="2420171942" sldId="288"/>
            <ac:picMk id="34" creationId="{5D58EB1E-90F6-4F75-8023-B8B4F15D7AB6}"/>
          </ac:picMkLst>
        </pc:picChg>
        <pc:picChg chg="add del">
          <ac:chgData name="Ken Merrihew" userId="bcb7a1e886d99f07" providerId="LiveId" clId="{0E30DA37-D25F-4B76-B45B-0827C2C7F989}" dt="2020-08-12T19:45:03.794" v="2281" actId="478"/>
          <ac:picMkLst>
            <pc:docMk/>
            <pc:sldMk cId="2420171942" sldId="288"/>
            <ac:picMk id="2050" creationId="{47C0CE9F-C071-4254-8A1E-7B6E29178CA8}"/>
          </ac:picMkLst>
        </pc:picChg>
        <pc:picChg chg="add mod">
          <ac:chgData name="Ken Merrihew" userId="bcb7a1e886d99f07" providerId="LiveId" clId="{0E30DA37-D25F-4B76-B45B-0827C2C7F989}" dt="2020-08-12T22:10:59.993" v="3711" actId="167"/>
          <ac:picMkLst>
            <pc:docMk/>
            <pc:sldMk cId="2420171942" sldId="288"/>
            <ac:picMk id="2052" creationId="{127F99CB-ED2C-4DCA-B864-A30BCAFB6F81}"/>
          </ac:picMkLst>
        </pc:picChg>
        <pc:cxnChg chg="add mod">
          <ac:chgData name="Ken Merrihew" userId="bcb7a1e886d99f07" providerId="LiveId" clId="{0E30DA37-D25F-4B76-B45B-0827C2C7F989}" dt="2020-08-12T19:27:23.620" v="2058" actId="164"/>
          <ac:cxnSpMkLst>
            <pc:docMk/>
            <pc:sldMk cId="2420171942" sldId="288"/>
            <ac:cxnSpMk id="40" creationId="{5CF7AA77-9098-4501-ABED-33B80B28D9A6}"/>
          </ac:cxnSpMkLst>
        </pc:cxnChg>
        <pc:cxnChg chg="add mod">
          <ac:chgData name="Ken Merrihew" userId="bcb7a1e886d99f07" providerId="LiveId" clId="{0E30DA37-D25F-4B76-B45B-0827C2C7F989}" dt="2020-08-12T19:27:23.620" v="2058" actId="164"/>
          <ac:cxnSpMkLst>
            <pc:docMk/>
            <pc:sldMk cId="2420171942" sldId="288"/>
            <ac:cxnSpMk id="41" creationId="{FDA908AD-9B15-405D-AD83-496E17B6D074}"/>
          </ac:cxnSpMkLst>
        </pc:cxnChg>
        <pc:cxnChg chg="add del mod">
          <ac:chgData name="Ken Merrihew" userId="bcb7a1e886d99f07" providerId="LiveId" clId="{0E30DA37-D25F-4B76-B45B-0827C2C7F989}" dt="2020-08-12T19:32:59.659" v="2093" actId="478"/>
          <ac:cxnSpMkLst>
            <pc:docMk/>
            <pc:sldMk cId="2420171942" sldId="288"/>
            <ac:cxnSpMk id="44" creationId="{1F12B1E9-471B-4969-AF6F-85E5E01DAEDF}"/>
          </ac:cxnSpMkLst>
        </pc:cxnChg>
      </pc:sldChg>
      <pc:sldChg chg="add">
        <pc:chgData name="Ken Merrihew" userId="bcb7a1e886d99f07" providerId="LiveId" clId="{0E30DA37-D25F-4B76-B45B-0827C2C7F989}" dt="2020-08-12T19:11:01.238" v="1548"/>
        <pc:sldMkLst>
          <pc:docMk/>
          <pc:sldMk cId="1544436463" sldId="289"/>
        </pc:sldMkLst>
      </pc:sldChg>
      <pc:sldChg chg="addSp modSp add mod modAnim">
        <pc:chgData name="Ken Merrihew" userId="bcb7a1e886d99f07" providerId="LiveId" clId="{0E30DA37-D25F-4B76-B45B-0827C2C7F989}" dt="2020-08-12T21:05:46.555" v="2904" actId="14100"/>
        <pc:sldMkLst>
          <pc:docMk/>
          <pc:sldMk cId="2685413239" sldId="290"/>
        </pc:sldMkLst>
        <pc:spChg chg="mod ord">
          <ac:chgData name="Ken Merrihew" userId="bcb7a1e886d99f07" providerId="LiveId" clId="{0E30DA37-D25F-4B76-B45B-0827C2C7F989}" dt="2020-08-12T21:05:08.777" v="2888" actId="1038"/>
          <ac:spMkLst>
            <pc:docMk/>
            <pc:sldMk cId="2685413239" sldId="290"/>
            <ac:spMk id="3" creationId="{617E5B89-8848-485F-A0EB-137E4751FE0C}"/>
          </ac:spMkLst>
        </pc:spChg>
        <pc:spChg chg="add mod">
          <ac:chgData name="Ken Merrihew" userId="bcb7a1e886d99f07" providerId="LiveId" clId="{0E30DA37-D25F-4B76-B45B-0827C2C7F989}" dt="2020-08-12T20:48:20.634" v="2513" actId="14100"/>
          <ac:spMkLst>
            <pc:docMk/>
            <pc:sldMk cId="2685413239" sldId="290"/>
            <ac:spMk id="6" creationId="{6A511F77-79FE-41A1-8675-57A3324AD038}"/>
          </ac:spMkLst>
        </pc:spChg>
        <pc:spChg chg="add mod">
          <ac:chgData name="Ken Merrihew" userId="bcb7a1e886d99f07" providerId="LiveId" clId="{0E30DA37-D25F-4B76-B45B-0827C2C7F989}" dt="2020-08-12T20:51:42.538" v="2756" actId="1036"/>
          <ac:spMkLst>
            <pc:docMk/>
            <pc:sldMk cId="2685413239" sldId="290"/>
            <ac:spMk id="7" creationId="{A374652C-60F8-43D8-9675-277DA0B954D7}"/>
          </ac:spMkLst>
        </pc:spChg>
        <pc:spChg chg="add mod">
          <ac:chgData name="Ken Merrihew" userId="bcb7a1e886d99f07" providerId="LiveId" clId="{0E30DA37-D25F-4B76-B45B-0827C2C7F989}" dt="2020-08-12T20:51:42.538" v="2756" actId="1036"/>
          <ac:spMkLst>
            <pc:docMk/>
            <pc:sldMk cId="2685413239" sldId="290"/>
            <ac:spMk id="8" creationId="{7007AA7A-B2FF-471B-BEAA-17E6B42DCE43}"/>
          </ac:spMkLst>
        </pc:spChg>
        <pc:picChg chg="add mod">
          <ac:chgData name="Ken Merrihew" userId="bcb7a1e886d99f07" providerId="LiveId" clId="{0E30DA37-D25F-4B76-B45B-0827C2C7F989}" dt="2020-08-12T20:48:20.634" v="2513" actId="14100"/>
          <ac:picMkLst>
            <pc:docMk/>
            <pc:sldMk cId="2685413239" sldId="290"/>
            <ac:picMk id="4" creationId="{7D65855B-B8A5-421C-BBF8-9EB763661AC5}"/>
          </ac:picMkLst>
        </pc:picChg>
        <pc:cxnChg chg="add mod">
          <ac:chgData name="Ken Merrihew" userId="bcb7a1e886d99f07" providerId="LiveId" clId="{0E30DA37-D25F-4B76-B45B-0827C2C7F989}" dt="2020-08-12T20:52:27.271" v="2762" actId="692"/>
          <ac:cxnSpMkLst>
            <pc:docMk/>
            <pc:sldMk cId="2685413239" sldId="290"/>
            <ac:cxnSpMk id="10" creationId="{60CF2CAD-E730-4869-9959-AED89D04AE68}"/>
          </ac:cxnSpMkLst>
        </pc:cxnChg>
        <pc:cxnChg chg="add mod">
          <ac:chgData name="Ken Merrihew" userId="bcb7a1e886d99f07" providerId="LiveId" clId="{0E30DA37-D25F-4B76-B45B-0827C2C7F989}" dt="2020-08-12T21:05:46.555" v="2904" actId="14100"/>
          <ac:cxnSpMkLst>
            <pc:docMk/>
            <pc:sldMk cId="2685413239" sldId="290"/>
            <ac:cxnSpMk id="11" creationId="{894B5310-62BE-4118-8677-13AEAE548546}"/>
          </ac:cxnSpMkLst>
        </pc:cxnChg>
      </pc:sldChg>
      <pc:sldChg chg="add">
        <pc:chgData name="Ken Merrihew" userId="bcb7a1e886d99f07" providerId="LiveId" clId="{0E30DA37-D25F-4B76-B45B-0827C2C7F989}" dt="2020-08-12T20:47:28.245" v="2502"/>
        <pc:sldMkLst>
          <pc:docMk/>
          <pc:sldMk cId="1718844133" sldId="291"/>
        </pc:sldMkLst>
      </pc:sldChg>
      <pc:sldChg chg="addSp delSp modSp add mod ord delAnim modAnim">
        <pc:chgData name="Ken Merrihew" userId="bcb7a1e886d99f07" providerId="LiveId" clId="{0E30DA37-D25F-4B76-B45B-0827C2C7F989}" dt="2020-08-12T21:45:55.144" v="3562"/>
        <pc:sldMkLst>
          <pc:docMk/>
          <pc:sldMk cId="811244299" sldId="292"/>
        </pc:sldMkLst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2" creationId="{0DBA13A9-6814-4164-BDF6-6DCFFB78EC92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3" creationId="{71548B18-8F54-4DEA-AFF6-937DBBC37BE9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4" creationId="{54EC6EA8-32FE-41AD-B000-9813DBEE8F44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5" creationId="{2999C4FD-60DC-48E9-8DCA-FBD224CB2C40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6" creationId="{3FCCA815-4C56-4FC9-A36B-99D7E1D82A7B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7" creationId="{63D5187A-E092-41EE-B243-6213F6EB958B}"/>
          </ac:spMkLst>
        </pc:spChg>
        <pc:spChg chg="mod">
          <ac:chgData name="Ken Merrihew" userId="bcb7a1e886d99f07" providerId="LiveId" clId="{0E30DA37-D25F-4B76-B45B-0827C2C7F989}" dt="2020-08-12T21:42:47.469" v="3501" actId="207"/>
          <ac:spMkLst>
            <pc:docMk/>
            <pc:sldMk cId="811244299" sldId="292"/>
            <ac:spMk id="18" creationId="{C8BBFCC4-DCFB-4868-8797-CC41EC5FD4BB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19" creationId="{B08CAE7F-97A4-4C96-A695-CBE714D2900B}"/>
          </ac:spMkLst>
        </pc:spChg>
        <pc:spChg chg="del">
          <ac:chgData name="Ken Merrihew" userId="bcb7a1e886d99f07" providerId="LiveId" clId="{0E30DA37-D25F-4B76-B45B-0827C2C7F989}" dt="2020-08-12T21:37:25.783" v="3097" actId="478"/>
          <ac:spMkLst>
            <pc:docMk/>
            <pc:sldMk cId="811244299" sldId="292"/>
            <ac:spMk id="20" creationId="{965A1404-686E-4213-9626-6A6AAA787C6C}"/>
          </ac:spMkLst>
        </pc:spChg>
        <pc:spChg chg="del">
          <ac:chgData name="Ken Merrihew" userId="bcb7a1e886d99f07" providerId="LiveId" clId="{0E30DA37-D25F-4B76-B45B-0827C2C7F989}" dt="2020-08-12T21:37:18.690" v="3095" actId="478"/>
          <ac:spMkLst>
            <pc:docMk/>
            <pc:sldMk cId="811244299" sldId="292"/>
            <ac:spMk id="21" creationId="{8FB540A7-71B4-47B0-A844-DF09A8E726DB}"/>
          </ac:spMkLst>
        </pc:spChg>
        <pc:spChg chg="mod">
          <ac:chgData name="Ken Merrihew" userId="bcb7a1e886d99f07" providerId="LiveId" clId="{0E30DA37-D25F-4B76-B45B-0827C2C7F989}" dt="2020-08-12T21:38:44.395" v="3157" actId="1036"/>
          <ac:spMkLst>
            <pc:docMk/>
            <pc:sldMk cId="811244299" sldId="292"/>
            <ac:spMk id="22" creationId="{95C2621D-9EC6-43A3-842C-F27AA3E1E16D}"/>
          </ac:spMkLst>
        </pc:spChg>
        <pc:spChg chg="del">
          <ac:chgData name="Ken Merrihew" userId="bcb7a1e886d99f07" providerId="LiveId" clId="{0E30DA37-D25F-4B76-B45B-0827C2C7F989}" dt="2020-08-12T21:35:22.238" v="2987" actId="478"/>
          <ac:spMkLst>
            <pc:docMk/>
            <pc:sldMk cId="811244299" sldId="292"/>
            <ac:spMk id="23" creationId="{2A80135C-9DE5-4F81-93E2-16A49885DE01}"/>
          </ac:spMkLst>
        </pc:spChg>
        <pc:spChg chg="del">
          <ac:chgData name="Ken Merrihew" userId="bcb7a1e886d99f07" providerId="LiveId" clId="{0E30DA37-D25F-4B76-B45B-0827C2C7F989}" dt="2020-08-12T21:35:23.609" v="2988" actId="478"/>
          <ac:spMkLst>
            <pc:docMk/>
            <pc:sldMk cId="811244299" sldId="292"/>
            <ac:spMk id="24" creationId="{52EE3351-1275-4EC0-9688-F42515FD6701}"/>
          </ac:spMkLst>
        </pc:spChg>
        <pc:spChg chg="del">
          <ac:chgData name="Ken Merrihew" userId="bcb7a1e886d99f07" providerId="LiveId" clId="{0E30DA37-D25F-4B76-B45B-0827C2C7F989}" dt="2020-08-12T21:35:25.870" v="2990" actId="478"/>
          <ac:spMkLst>
            <pc:docMk/>
            <pc:sldMk cId="811244299" sldId="292"/>
            <ac:spMk id="25" creationId="{90BA78EA-36E8-4035-8BF1-62560E52A915}"/>
          </ac:spMkLst>
        </pc:spChg>
        <pc:spChg chg="mod">
          <ac:chgData name="Ken Merrihew" userId="bcb7a1e886d99f07" providerId="LiveId" clId="{0E30DA37-D25F-4B76-B45B-0827C2C7F989}" dt="2020-08-12T21:41:51.303" v="3417" actId="1038"/>
          <ac:spMkLst>
            <pc:docMk/>
            <pc:sldMk cId="811244299" sldId="292"/>
            <ac:spMk id="26" creationId="{891A9179-B687-45E1-9754-708119FEDE20}"/>
          </ac:spMkLst>
        </pc:spChg>
        <pc:spChg chg="mod">
          <ac:chgData name="Ken Merrihew" userId="bcb7a1e886d99f07" providerId="LiveId" clId="{0E30DA37-D25F-4B76-B45B-0827C2C7F989}" dt="2020-08-12T21:41:04.345" v="3385" actId="1038"/>
          <ac:spMkLst>
            <pc:docMk/>
            <pc:sldMk cId="811244299" sldId="292"/>
            <ac:spMk id="27" creationId="{21E83AD6-4182-447C-9C81-C34AA1ACED0F}"/>
          </ac:spMkLst>
        </pc:spChg>
        <pc:spChg chg="mod">
          <ac:chgData name="Ken Merrihew" userId="bcb7a1e886d99f07" providerId="LiveId" clId="{0E30DA37-D25F-4B76-B45B-0827C2C7F989}" dt="2020-08-12T21:40:43.800" v="3347" actId="1038"/>
          <ac:spMkLst>
            <pc:docMk/>
            <pc:sldMk cId="811244299" sldId="292"/>
            <ac:spMk id="28" creationId="{FF131C9B-45FD-482C-AB34-E6E3492E4638}"/>
          </ac:spMkLst>
        </pc:spChg>
        <pc:spChg chg="del">
          <ac:chgData name="Ken Merrihew" userId="bcb7a1e886d99f07" providerId="LiveId" clId="{0E30DA37-D25F-4B76-B45B-0827C2C7F989}" dt="2020-08-12T21:37:08.520" v="3089" actId="478"/>
          <ac:spMkLst>
            <pc:docMk/>
            <pc:sldMk cId="811244299" sldId="292"/>
            <ac:spMk id="29" creationId="{191EEDE5-E137-41FA-9574-08A01798F673}"/>
          </ac:spMkLst>
        </pc:spChg>
        <pc:spChg chg="del">
          <ac:chgData name="Ken Merrihew" userId="bcb7a1e886d99f07" providerId="LiveId" clId="{0E30DA37-D25F-4B76-B45B-0827C2C7F989}" dt="2020-08-12T21:37:08.520" v="3089" actId="478"/>
          <ac:spMkLst>
            <pc:docMk/>
            <pc:sldMk cId="811244299" sldId="292"/>
            <ac:spMk id="33" creationId="{EC0A4693-F5FD-4434-BE0C-26A10095F297}"/>
          </ac:spMkLst>
        </pc:spChg>
        <pc:spChg chg="mod">
          <ac:chgData name="Ken Merrihew" userId="bcb7a1e886d99f07" providerId="LiveId" clId="{0E30DA37-D25F-4B76-B45B-0827C2C7F989}" dt="2020-08-12T21:39:41.913" v="3218" actId="1076"/>
          <ac:spMkLst>
            <pc:docMk/>
            <pc:sldMk cId="811244299" sldId="292"/>
            <ac:spMk id="36" creationId="{CF9FA483-1B5E-4053-81A8-EF3FCD339D58}"/>
          </ac:spMkLst>
        </pc:spChg>
        <pc:spChg chg="del">
          <ac:chgData name="Ken Merrihew" userId="bcb7a1e886d99f07" providerId="LiveId" clId="{0E30DA37-D25F-4B76-B45B-0827C2C7F989}" dt="2020-08-12T21:37:08.520" v="3089" actId="478"/>
          <ac:spMkLst>
            <pc:docMk/>
            <pc:sldMk cId="811244299" sldId="292"/>
            <ac:spMk id="38" creationId="{334C8639-FD7E-4211-96AF-BD6D792DDDF5}"/>
          </ac:spMkLst>
        </pc:spChg>
        <pc:spChg chg="del">
          <ac:chgData name="Ken Merrihew" userId="bcb7a1e886d99f07" providerId="LiveId" clId="{0E30DA37-D25F-4B76-B45B-0827C2C7F989}" dt="2020-08-12T21:37:08.520" v="3089" actId="478"/>
          <ac:spMkLst>
            <pc:docMk/>
            <pc:sldMk cId="811244299" sldId="292"/>
            <ac:spMk id="42" creationId="{30F0047D-0D90-4FDE-B384-665A6E284526}"/>
          </ac:spMkLst>
        </pc:spChg>
        <pc:spChg chg="del">
          <ac:chgData name="Ken Merrihew" userId="bcb7a1e886d99f07" providerId="LiveId" clId="{0E30DA37-D25F-4B76-B45B-0827C2C7F989}" dt="2020-08-12T21:37:08.520" v="3089" actId="478"/>
          <ac:spMkLst>
            <pc:docMk/>
            <pc:sldMk cId="811244299" sldId="292"/>
            <ac:spMk id="44" creationId="{94332C74-A3F1-4102-BA1E-123DEEC70AAE}"/>
          </ac:spMkLst>
        </pc:spChg>
        <pc:spChg chg="del">
          <ac:chgData name="Ken Merrihew" userId="bcb7a1e886d99f07" providerId="LiveId" clId="{0E30DA37-D25F-4B76-B45B-0827C2C7F989}" dt="2020-08-12T21:35:24.765" v="2989" actId="478"/>
          <ac:spMkLst>
            <pc:docMk/>
            <pc:sldMk cId="811244299" sldId="292"/>
            <ac:spMk id="46" creationId="{F73BE76C-4A9F-41D0-AB4D-A8E2CEAAD704}"/>
          </ac:spMkLst>
        </pc:spChg>
        <pc:spChg chg="del">
          <ac:chgData name="Ken Merrihew" userId="bcb7a1e886d99f07" providerId="LiveId" clId="{0E30DA37-D25F-4B76-B45B-0827C2C7F989}" dt="2020-08-12T21:37:09.712" v="3090" actId="478"/>
          <ac:spMkLst>
            <pc:docMk/>
            <pc:sldMk cId="811244299" sldId="292"/>
            <ac:spMk id="47" creationId="{F27566A2-EBCD-469A-A951-B670F0991FAE}"/>
          </ac:spMkLst>
        </pc:spChg>
        <pc:spChg chg="del">
          <ac:chgData name="Ken Merrihew" userId="bcb7a1e886d99f07" providerId="LiveId" clId="{0E30DA37-D25F-4B76-B45B-0827C2C7F989}" dt="2020-08-12T21:37:01.527" v="3088" actId="478"/>
          <ac:spMkLst>
            <pc:docMk/>
            <pc:sldMk cId="811244299" sldId="292"/>
            <ac:spMk id="49" creationId="{B480B9DC-8064-49B9-BBA2-0E1BA6BBB5BC}"/>
          </ac:spMkLst>
        </pc:spChg>
        <pc:spChg chg="del">
          <ac:chgData name="Ken Merrihew" userId="bcb7a1e886d99f07" providerId="LiveId" clId="{0E30DA37-D25F-4B76-B45B-0827C2C7F989}" dt="2020-08-12T21:37:24.154" v="3096" actId="478"/>
          <ac:spMkLst>
            <pc:docMk/>
            <pc:sldMk cId="811244299" sldId="292"/>
            <ac:spMk id="50" creationId="{9B4EF935-03EF-4E52-B6CB-DEEA4848F70A}"/>
          </ac:spMkLst>
        </pc:spChg>
        <pc:spChg chg="add mod">
          <ac:chgData name="Ken Merrihew" userId="bcb7a1e886d99f07" providerId="LiveId" clId="{0E30DA37-D25F-4B76-B45B-0827C2C7F989}" dt="2020-08-12T21:45:15.335" v="3557" actId="1036"/>
          <ac:spMkLst>
            <pc:docMk/>
            <pc:sldMk cId="811244299" sldId="292"/>
            <ac:spMk id="56" creationId="{4FB9391D-4C0F-4EC0-B4B9-A37791268067}"/>
          </ac:spMkLst>
        </pc:spChg>
        <pc:grpChg chg="mod">
          <ac:chgData name="Ken Merrihew" userId="bcb7a1e886d99f07" providerId="LiveId" clId="{0E30DA37-D25F-4B76-B45B-0827C2C7F989}" dt="2020-08-12T21:38:44.395" v="3157" actId="1036"/>
          <ac:grpSpMkLst>
            <pc:docMk/>
            <pc:sldMk cId="811244299" sldId="292"/>
            <ac:grpSpMk id="11" creationId="{CCD4A927-0AF6-4E91-8127-1159BD399D6D}"/>
          </ac:grpSpMkLst>
        </pc:grpChg>
        <pc:cxnChg chg="del mod">
          <ac:chgData name="Ken Merrihew" userId="bcb7a1e886d99f07" providerId="LiveId" clId="{0E30DA37-D25F-4B76-B45B-0827C2C7F989}" dt="2020-08-12T21:37:08.520" v="3089" actId="478"/>
          <ac:cxnSpMkLst>
            <pc:docMk/>
            <pc:sldMk cId="811244299" sldId="292"/>
            <ac:cxnSpMk id="31" creationId="{0BC0F10D-FE66-42AE-AAD9-FEC82F9AC645}"/>
          </ac:cxnSpMkLst>
        </pc:cxnChg>
        <pc:cxnChg chg="mod">
          <ac:chgData name="Ken Merrihew" userId="bcb7a1e886d99f07" providerId="LiveId" clId="{0E30DA37-D25F-4B76-B45B-0827C2C7F989}" dt="2020-08-12T21:41:51.303" v="3417" actId="1038"/>
          <ac:cxnSpMkLst>
            <pc:docMk/>
            <pc:sldMk cId="811244299" sldId="292"/>
            <ac:cxnSpMk id="35" creationId="{87D0E93B-5910-4001-A2E7-1857C79602A3}"/>
          </ac:cxnSpMkLst>
        </pc:cxnChg>
        <pc:cxnChg chg="mod">
          <ac:chgData name="Ken Merrihew" userId="bcb7a1e886d99f07" providerId="LiveId" clId="{0E30DA37-D25F-4B76-B45B-0827C2C7F989}" dt="2020-08-12T21:43:34.087" v="3503" actId="14100"/>
          <ac:cxnSpMkLst>
            <pc:docMk/>
            <pc:sldMk cId="811244299" sldId="292"/>
            <ac:cxnSpMk id="39" creationId="{DDA3654F-F178-444C-9ECF-32BE538A64EB}"/>
          </ac:cxnSpMkLst>
        </pc:cxnChg>
        <pc:cxnChg chg="del mod">
          <ac:chgData name="Ken Merrihew" userId="bcb7a1e886d99f07" providerId="LiveId" clId="{0E30DA37-D25F-4B76-B45B-0827C2C7F989}" dt="2020-08-12T21:37:08.520" v="3089" actId="478"/>
          <ac:cxnSpMkLst>
            <pc:docMk/>
            <pc:sldMk cId="811244299" sldId="292"/>
            <ac:cxnSpMk id="43" creationId="{D5EF2312-963A-40D5-972A-B514FE05963A}"/>
          </ac:cxnSpMkLst>
        </pc:cxnChg>
        <pc:cxnChg chg="del mod">
          <ac:chgData name="Ken Merrihew" userId="bcb7a1e886d99f07" providerId="LiveId" clId="{0E30DA37-D25F-4B76-B45B-0827C2C7F989}" dt="2020-08-12T21:37:08.520" v="3089" actId="478"/>
          <ac:cxnSpMkLst>
            <pc:docMk/>
            <pc:sldMk cId="811244299" sldId="292"/>
            <ac:cxnSpMk id="45" creationId="{B2D027F2-7045-4920-98CF-90AED84C9195}"/>
          </ac:cxnSpMkLst>
        </pc:cxnChg>
        <pc:cxnChg chg="del mod">
          <ac:chgData name="Ken Merrihew" userId="bcb7a1e886d99f07" providerId="LiveId" clId="{0E30DA37-D25F-4B76-B45B-0827C2C7F989}" dt="2020-08-12T21:37:08.520" v="3089" actId="478"/>
          <ac:cxnSpMkLst>
            <pc:docMk/>
            <pc:sldMk cId="811244299" sldId="292"/>
            <ac:cxnSpMk id="48" creationId="{5FA70B89-2D0A-45D9-81DF-D35685108FF0}"/>
          </ac:cxnSpMkLst>
        </pc:cxnChg>
        <pc:cxnChg chg="add mod">
          <ac:chgData name="Ken Merrihew" userId="bcb7a1e886d99f07" providerId="LiveId" clId="{0E30DA37-D25F-4B76-B45B-0827C2C7F989}" dt="2020-08-12T21:40:43.800" v="3347" actId="1038"/>
          <ac:cxnSpMkLst>
            <pc:docMk/>
            <pc:sldMk cId="811244299" sldId="292"/>
            <ac:cxnSpMk id="51" creationId="{40D13088-8C2E-4C27-A6FE-0C045C9ABFE3}"/>
          </ac:cxnSpMkLst>
        </pc:cxnChg>
      </pc:sldChg>
      <pc:sldChg chg="add ord">
        <pc:chgData name="Ken Merrihew" userId="bcb7a1e886d99f07" providerId="LiveId" clId="{0E30DA37-D25F-4B76-B45B-0827C2C7F989}" dt="2020-08-12T21:32:32.251" v="2907"/>
        <pc:sldMkLst>
          <pc:docMk/>
          <pc:sldMk cId="2266004038" sldId="293"/>
        </pc:sldMkLst>
      </pc:sldChg>
      <pc:sldChg chg="add">
        <pc:chgData name="Ken Merrihew" userId="bcb7a1e886d99f07" providerId="LiveId" clId="{0E30DA37-D25F-4B76-B45B-0827C2C7F989}" dt="2020-08-12T21:48:53.020" v="3563"/>
        <pc:sldMkLst>
          <pc:docMk/>
          <pc:sldMk cId="897008668" sldId="294"/>
        </pc:sldMkLst>
      </pc:sldChg>
      <pc:sldChg chg="add del">
        <pc:chgData name="Ken Merrihew" userId="bcb7a1e886d99f07" providerId="LiveId" clId="{0E30DA37-D25F-4B76-B45B-0827C2C7F989}" dt="2020-08-12T21:37:15.604" v="3093"/>
        <pc:sldMkLst>
          <pc:docMk/>
          <pc:sldMk cId="1907134673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05428-6A50-4DE4-8CFB-FFCD0F6E987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75DE5-1CF1-48F9-B069-18719E43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5DE5-1CF1-48F9-B069-18719E43DF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5974-3D54-45CC-86EF-EDE4B85C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B2CBE-C1F4-42FC-AE86-92DA53BF5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3F4B6-06DD-4575-89D6-21F0EAC0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1C68-87FC-460A-A238-E319FCD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5D9F-51B7-46CC-8834-21AC9B5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CAD0-3B4A-450A-9FB7-2147EAD8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67D6E-9CA0-444B-93B7-593AE129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AF4A-95A2-484F-833B-B935C82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9F6B-F441-4336-B7A3-B21CC233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2E84-9982-4FFF-AFF6-843A469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D8305-F103-4274-AA1F-C93568419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1F787-C969-421B-A745-C622696B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BC41A-2303-4EB3-A6D2-81D3C10D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98A2-596F-47F3-AD80-313E184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474F-8A03-4680-862D-A619B629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F173-A8B4-49BE-A031-74B6E299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4F3E-2D12-48B7-A02D-0D28EE12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335D-2FAB-43DF-8DDF-FBE6508B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15066-577D-4727-AD1A-0BC9C76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52A79-8737-47F1-AE98-B04C120D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AB5C-4E4D-496E-A6CF-61BF6971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04585-DE5E-470D-BFE3-D12713B0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B39B-F795-4DD3-AB52-4B27BCA0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1619-2F88-4AFC-916A-8076D8A0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A997A-D782-45D9-BB19-C5FA413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57DC-1114-4432-A0E8-BA005570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75FE-7D9C-405A-A669-489A59FFD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D0F75-06A3-4E98-B560-0C219328C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93F0C-90C8-4224-BF8F-9DEA14D1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22DA-452C-4B79-81C4-2A5C8FDB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9835-B69B-4F43-AFF0-0ACEF9F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226D-1A15-42E0-93F5-F9A7FA51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D5F66-451E-4481-85C4-AB929FB96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D24EF-116E-4700-9474-69B779A7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38E30-362B-4261-855D-CF374A5E3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03114-2B99-4DF0-8E69-00F13A5A8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E4B59-0DFE-4C80-8480-CF2A04E4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9802D-6DF0-4270-A4B4-C72E885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E3247-13B6-403A-9527-E5B4A973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46DF-56A3-4CA2-8182-25AAE16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0982-B511-4C74-AE53-8E53BBBE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789ED-D4BF-4666-8DB9-3D9DC703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85067-DA65-461E-AD3B-B9003AAC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2B79A-52F7-41FD-8366-851DCA28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988DF-62E1-4982-B07B-F836B51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E133-8967-4491-ACD1-6E12BAC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03B9-9803-4B6B-AACE-BE945ED7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7BA7-52C4-4866-A37F-AFCEAA0A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415C5-9475-4181-871A-4342D161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75A81-3B1E-415F-86D5-E7718BCD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0038B-3115-4792-92C9-A303B058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78BE0-A2F7-47DE-83CC-955CF691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B652-4A2A-4309-97EB-EDD32E31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8C0E8-450F-45BB-8EBF-EB5B976CF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F4AB0-1AD3-4195-93A9-CF0BE355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32411-B2CF-49DB-B3ED-0AA345ED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9BB4-2747-4A79-9A93-6084B468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CCE1-6601-48F0-9E7F-AE0EECA8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EC426-8901-4848-9DD5-80CAB954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2BA1A-29D0-4691-A6E6-619F3DE7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3A3F-6521-4FFE-987F-948CBD0F0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07D7-9971-4808-AB41-9C12CD6B4E7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AB67-8E9C-436F-83CB-898DF4321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7394D-8C62-469D-ADC9-279D2A195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BEF2F-0E0E-412D-9731-BD7BBDC9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islam.stackexchange.com/questions/5868/did-the-quran-ever-mention-univers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LACMTA_Circle_Gold_Line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C4A254-00D3-43A2-BE65-08A582F9BD22}"/>
              </a:ext>
            </a:extLst>
          </p:cNvPr>
          <p:cNvSpPr txBox="1"/>
          <p:nvPr/>
        </p:nvSpPr>
        <p:spPr>
          <a:xfrm>
            <a:off x="6302100" y="2965686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40119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18694-9DE8-4FB7-905C-6F7F76AC4B77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7247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7AD733-7799-4BE2-B8E4-D19E6BF7627D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pic>
        <p:nvPicPr>
          <p:cNvPr id="4" name="Picture 3" descr="A star in the middle of the night&#10;&#10;Description automatically generated">
            <a:extLst>
              <a:ext uri="{FF2B5EF4-FFF2-40B4-BE49-F238E27FC236}">
                <a16:creationId xmlns:a16="http://schemas.microsoft.com/office/drawing/2014/main" id="{7D65855B-B8A5-421C-BBF8-9EB76366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83742">
            <a:off x="1486702" y="687176"/>
            <a:ext cx="9351818" cy="62345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11F77-79FE-41A1-8675-57A3324AD038}"/>
              </a:ext>
            </a:extLst>
          </p:cNvPr>
          <p:cNvSpPr txBox="1"/>
          <p:nvPr/>
        </p:nvSpPr>
        <p:spPr>
          <a:xfrm rot="21383742">
            <a:off x="1486702" y="7233448"/>
            <a:ext cx="9351818" cy="23083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islam.stackexchange.com/questions/5868/did-the-quran-ever-mention-univer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55283" y="1345842"/>
            <a:ext cx="113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10</a:t>
            </a:r>
            <a:r>
              <a:rPr lang="en-US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10</a:t>
            </a:r>
            <a:r>
              <a:rPr lang="en-US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atoms</a:t>
            </a:r>
            <a:endParaRPr 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4652C-60F8-43D8-9675-277DA0B954D7}"/>
              </a:ext>
            </a:extLst>
          </p:cNvPr>
          <p:cNvSpPr txBox="1"/>
          <p:nvPr/>
        </p:nvSpPr>
        <p:spPr>
          <a:xfrm>
            <a:off x="1646865" y="3435680"/>
            <a:ext cx="438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quadrillion vigintillion </a:t>
            </a:r>
            <a:endParaRPr lang="en-US" sz="28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7AA7A-B2FF-471B-BEAA-17E6B42DCE43}"/>
              </a:ext>
            </a:extLst>
          </p:cNvPr>
          <p:cNvSpPr txBox="1"/>
          <p:nvPr/>
        </p:nvSpPr>
        <p:spPr>
          <a:xfrm>
            <a:off x="6195642" y="3436688"/>
            <a:ext cx="5043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one-hundred thousand quadrillion vigintillion </a:t>
            </a:r>
            <a:endParaRPr lang="en-US" sz="85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CF2CAD-E730-4869-9959-AED89D04AE68}"/>
              </a:ext>
            </a:extLst>
          </p:cNvPr>
          <p:cNvCxnSpPr/>
          <p:nvPr/>
        </p:nvCxnSpPr>
        <p:spPr>
          <a:xfrm flipV="1">
            <a:off x="4014882" y="2149748"/>
            <a:ext cx="1344350" cy="1083958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4B5310-62BE-4118-8677-13AEAE548546}"/>
              </a:ext>
            </a:extLst>
          </p:cNvPr>
          <p:cNvCxnSpPr>
            <a:cxnSpLocks/>
          </p:cNvCxnSpPr>
          <p:nvPr/>
        </p:nvCxnSpPr>
        <p:spPr>
          <a:xfrm flipH="1" flipV="1">
            <a:off x="7557425" y="2058914"/>
            <a:ext cx="991100" cy="1190935"/>
          </a:xfrm>
          <a:prstGeom prst="straightConnector1">
            <a:avLst/>
          </a:prstGeom>
          <a:ln w="7620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4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18694-9DE8-4FB7-905C-6F7F76AC4B77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17188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na’ar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similar to our English word, youth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C9B89-1CE1-44D3-814C-CE673277AA98}"/>
              </a:ext>
            </a:extLst>
          </p:cNvPr>
          <p:cNvSpPr txBox="1"/>
          <p:nvPr/>
        </p:nvSpPr>
        <p:spPr>
          <a:xfrm>
            <a:off x="611746" y="1944711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KJV, NIV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child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AE5A2-1C92-4CB7-8E8E-09CB4B111AF7}"/>
              </a:ext>
            </a:extLst>
          </p:cNvPr>
          <p:cNvSpPr txBox="1"/>
          <p:nvPr/>
        </p:nvSpPr>
        <p:spPr>
          <a:xfrm>
            <a:off x="610036" y="2502935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NLT,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too young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6F3D7-0449-4FCD-A541-ADEE59FE6ABD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27420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797146-C239-43B7-A443-0B8046D6544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6264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warren wiersbe">
            <a:extLst>
              <a:ext uri="{FF2B5EF4-FFF2-40B4-BE49-F238E27FC236}">
                <a16:creationId xmlns:a16="http://schemas.microsoft.com/office/drawing/2014/main" id="{8D0F35D8-93AA-4A98-B664-6F616861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118">
            <a:off x="8699942" y="991407"/>
            <a:ext cx="3140888" cy="3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2" y="1345842"/>
            <a:ext cx="11400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Warren Wiersbe (1927-2019) ~ </a:t>
            </a:r>
            <a:r>
              <a:rPr lang="en-US" sz="3600" dirty="0">
                <a:solidFill>
                  <a:schemeClr val="bg1"/>
                </a:solidFill>
              </a:rPr>
              <a:t>“When God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calls us, however, He isn’t making a mistake;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and for us to hesitate or refuse to obey is to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act on the basis of unbelief and not faith. It’s</a:t>
            </a:r>
          </a:p>
          <a:p>
            <a:r>
              <a:rPr lang="en-US" sz="3600" dirty="0">
                <a:solidFill>
                  <a:schemeClr val="bg1"/>
                </a:solidFill>
              </a:rPr>
              <a:t> one thing for us to know our own weaknesses,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but it’s quite something else for us to say that our weaknesses prevent God from getting anything done. Instead of being an evidence of humility, this attitude reeks of pride.”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1641D-77A3-4F1B-BAFB-D91105CE607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33758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BF971-43F7-4B1B-BE15-4C966E8BFD6D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27093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almond tree</a:t>
            </a:r>
            <a:r>
              <a:rPr lang="en-US" sz="3600" dirty="0">
                <a:solidFill>
                  <a:schemeClr val="bg1"/>
                </a:solidFill>
              </a:rPr>
              <a:t>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shaqad</a:t>
            </a:r>
            <a:r>
              <a:rPr lang="en-US" sz="3600" dirty="0">
                <a:solidFill>
                  <a:schemeClr val="bg1"/>
                </a:solidFill>
              </a:rPr>
              <a:t> (sha-KADE), from the word </a:t>
            </a:r>
            <a:r>
              <a:rPr lang="en-US" sz="3600" i="1" dirty="0">
                <a:solidFill>
                  <a:schemeClr val="bg1"/>
                </a:solidFill>
              </a:rPr>
              <a:t>awake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C199-A76B-4487-9744-B007AD56F15D}"/>
              </a:ext>
            </a:extLst>
          </p:cNvPr>
          <p:cNvSpPr txBox="1"/>
          <p:nvPr/>
        </p:nvSpPr>
        <p:spPr>
          <a:xfrm>
            <a:off x="610036" y="1933697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ready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~ 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shaqad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(sha-KAD)</a:t>
            </a:r>
            <a:endParaRPr lang="en-US" sz="36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3F7F6-6F44-43FF-9B5C-3669BCD4C69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16381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B44D-9541-4702-98B7-BFAFA277E1D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41941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ian Empire.bmp">
            <a:extLst>
              <a:ext uri="{FF2B5EF4-FFF2-40B4-BE49-F238E27FC236}">
                <a16:creationId xmlns:a16="http://schemas.microsoft.com/office/drawing/2014/main" id="{65C30E30-6F2C-435D-B2DF-D4BAEC8532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731" r="6567" b="4894"/>
          <a:stretch>
            <a:fillRect/>
          </a:stretch>
        </p:blipFill>
        <p:spPr>
          <a:xfrm rot="21384127">
            <a:off x="2054486" y="1496760"/>
            <a:ext cx="7178722" cy="4627770"/>
          </a:xfrm>
          <a:prstGeom prst="rect">
            <a:avLst/>
          </a:prstGeom>
          <a:effectLst/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2D7487C1-2D1B-4D65-BB1C-5B574EFFD65D}"/>
              </a:ext>
            </a:extLst>
          </p:cNvPr>
          <p:cNvSpPr/>
          <p:nvPr/>
        </p:nvSpPr>
        <p:spPr>
          <a:xfrm rot="21384127">
            <a:off x="3604973" y="3186245"/>
            <a:ext cx="2757830" cy="2055571"/>
          </a:xfrm>
          <a:custGeom>
            <a:avLst/>
            <a:gdLst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48716 w 2757830"/>
              <a:gd name="connsiteY12" fmla="*/ 416966 h 2055571"/>
              <a:gd name="connsiteX13" fmla="*/ 248716 w 2757830"/>
              <a:gd name="connsiteY13" fmla="*/ 446227 h 2055571"/>
              <a:gd name="connsiteX14" fmla="*/ 358444 w 2757830"/>
              <a:gd name="connsiteY14" fmla="*/ 497433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48716 w 2757830"/>
              <a:gd name="connsiteY12" fmla="*/ 416966 h 2055571"/>
              <a:gd name="connsiteX13" fmla="*/ 234086 w 2757830"/>
              <a:gd name="connsiteY13" fmla="*/ 479755 h 2055571"/>
              <a:gd name="connsiteX14" fmla="*/ 358444 w 2757830"/>
              <a:gd name="connsiteY14" fmla="*/ 497433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48716 w 2757830"/>
              <a:gd name="connsiteY12" fmla="*/ 416966 h 2055571"/>
              <a:gd name="connsiteX13" fmla="*/ 234086 w 2757830"/>
              <a:gd name="connsiteY13" fmla="*/ 479755 h 2055571"/>
              <a:gd name="connsiteX14" fmla="*/ 310286 w 2757830"/>
              <a:gd name="connsiteY14" fmla="*/ 5559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5559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63347 w 2757830"/>
              <a:gd name="connsiteY11" fmla="*/ 37307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34086 w 2757830"/>
              <a:gd name="connsiteY11" fmla="*/ 32735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34086 w 2757830"/>
              <a:gd name="connsiteY11" fmla="*/ 32735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4797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34086 w 2757830"/>
              <a:gd name="connsiteY11" fmla="*/ 32735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5559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34086 w 2757830"/>
              <a:gd name="connsiteY11" fmla="*/ 32735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5559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  <a:gd name="connsiteX0" fmla="*/ 2743200 w 2757830"/>
              <a:gd name="connsiteY0" fmla="*/ 1828800 h 2055571"/>
              <a:gd name="connsiteX1" fmla="*/ 2538374 w 2757830"/>
              <a:gd name="connsiteY1" fmla="*/ 1572768 h 2055571"/>
              <a:gd name="connsiteX2" fmla="*/ 2318918 w 2757830"/>
              <a:gd name="connsiteY2" fmla="*/ 1316736 h 2055571"/>
              <a:gd name="connsiteX3" fmla="*/ 2143353 w 2757830"/>
              <a:gd name="connsiteY3" fmla="*/ 1024128 h 2055571"/>
              <a:gd name="connsiteX4" fmla="*/ 1887321 w 2757830"/>
              <a:gd name="connsiteY4" fmla="*/ 577901 h 2055571"/>
              <a:gd name="connsiteX5" fmla="*/ 1623974 w 2757830"/>
              <a:gd name="connsiteY5" fmla="*/ 343814 h 2055571"/>
              <a:gd name="connsiteX6" fmla="*/ 1382572 w 2757830"/>
              <a:gd name="connsiteY6" fmla="*/ 204825 h 2055571"/>
              <a:gd name="connsiteX7" fmla="*/ 1002182 w 2757830"/>
              <a:gd name="connsiteY7" fmla="*/ 29261 h 2055571"/>
              <a:gd name="connsiteX8" fmla="*/ 694944 w 2757830"/>
              <a:gd name="connsiteY8" fmla="*/ 0 h 2055571"/>
              <a:gd name="connsiteX9" fmla="*/ 431596 w 2757830"/>
              <a:gd name="connsiteY9" fmla="*/ 102413 h 2055571"/>
              <a:gd name="connsiteX10" fmla="*/ 299923 w 2757830"/>
              <a:gd name="connsiteY10" fmla="*/ 248717 h 2055571"/>
              <a:gd name="connsiteX11" fmla="*/ 234086 w 2757830"/>
              <a:gd name="connsiteY11" fmla="*/ 327355 h 2055571"/>
              <a:gd name="connsiteX12" fmla="*/ 234086 w 2757830"/>
              <a:gd name="connsiteY12" fmla="*/ 403555 h 2055571"/>
              <a:gd name="connsiteX13" fmla="*/ 234086 w 2757830"/>
              <a:gd name="connsiteY13" fmla="*/ 479755 h 2055571"/>
              <a:gd name="connsiteX14" fmla="*/ 310286 w 2757830"/>
              <a:gd name="connsiteY14" fmla="*/ 555955 h 2055571"/>
              <a:gd name="connsiteX15" fmla="*/ 416966 w 2757830"/>
              <a:gd name="connsiteY15" fmla="*/ 475488 h 2055571"/>
              <a:gd name="connsiteX16" fmla="*/ 387705 w 2757830"/>
              <a:gd name="connsiteY16" fmla="*/ 526694 h 2055571"/>
              <a:gd name="connsiteX17" fmla="*/ 387705 w 2757830"/>
              <a:gd name="connsiteY17" fmla="*/ 526694 h 2055571"/>
              <a:gd name="connsiteX18" fmla="*/ 351129 w 2757830"/>
              <a:gd name="connsiteY18" fmla="*/ 680313 h 2055571"/>
              <a:gd name="connsiteX19" fmla="*/ 373075 w 2757830"/>
              <a:gd name="connsiteY19" fmla="*/ 724205 h 2055571"/>
              <a:gd name="connsiteX20" fmla="*/ 343814 w 2757830"/>
              <a:gd name="connsiteY20" fmla="*/ 833933 h 2055571"/>
              <a:gd name="connsiteX21" fmla="*/ 343814 w 2757830"/>
              <a:gd name="connsiteY21" fmla="*/ 833933 h 2055571"/>
              <a:gd name="connsiteX22" fmla="*/ 292608 w 2757830"/>
              <a:gd name="connsiteY22" fmla="*/ 965606 h 2055571"/>
              <a:gd name="connsiteX23" fmla="*/ 204825 w 2757830"/>
              <a:gd name="connsiteY23" fmla="*/ 1119225 h 2055571"/>
              <a:gd name="connsiteX24" fmla="*/ 153619 w 2757830"/>
              <a:gd name="connsiteY24" fmla="*/ 1228953 h 2055571"/>
              <a:gd name="connsiteX25" fmla="*/ 124358 w 2757830"/>
              <a:gd name="connsiteY25" fmla="*/ 1331366 h 2055571"/>
              <a:gd name="connsiteX26" fmla="*/ 87782 w 2757830"/>
              <a:gd name="connsiteY26" fmla="*/ 1404518 h 2055571"/>
              <a:gd name="connsiteX27" fmla="*/ 29260 w 2757830"/>
              <a:gd name="connsiteY27" fmla="*/ 1448409 h 2055571"/>
              <a:gd name="connsiteX28" fmla="*/ 29260 w 2757830"/>
              <a:gd name="connsiteY28" fmla="*/ 1448409 h 2055571"/>
              <a:gd name="connsiteX29" fmla="*/ 0 w 2757830"/>
              <a:gd name="connsiteY29" fmla="*/ 1565453 h 2055571"/>
              <a:gd name="connsiteX30" fmla="*/ 36576 w 2757830"/>
              <a:gd name="connsiteY30" fmla="*/ 1711757 h 2055571"/>
              <a:gd name="connsiteX31" fmla="*/ 80467 w 2757830"/>
              <a:gd name="connsiteY31" fmla="*/ 1799539 h 2055571"/>
              <a:gd name="connsiteX32" fmla="*/ 102412 w 2757830"/>
              <a:gd name="connsiteY32" fmla="*/ 1894637 h 2055571"/>
              <a:gd name="connsiteX33" fmla="*/ 117043 w 2757830"/>
              <a:gd name="connsiteY33" fmla="*/ 1923897 h 2055571"/>
              <a:gd name="connsiteX34" fmla="*/ 226771 w 2757830"/>
              <a:gd name="connsiteY34" fmla="*/ 1887321 h 2055571"/>
              <a:gd name="connsiteX35" fmla="*/ 336499 w 2757830"/>
              <a:gd name="connsiteY35" fmla="*/ 1689811 h 2055571"/>
              <a:gd name="connsiteX36" fmla="*/ 424281 w 2757830"/>
              <a:gd name="connsiteY36" fmla="*/ 1521561 h 2055571"/>
              <a:gd name="connsiteX37" fmla="*/ 585216 w 2757830"/>
              <a:gd name="connsiteY37" fmla="*/ 1419149 h 2055571"/>
              <a:gd name="connsiteX38" fmla="*/ 658368 w 2757830"/>
              <a:gd name="connsiteY38" fmla="*/ 1221638 h 2055571"/>
              <a:gd name="connsiteX39" fmla="*/ 731520 w 2757830"/>
              <a:gd name="connsiteY39" fmla="*/ 1126541 h 2055571"/>
              <a:gd name="connsiteX40" fmla="*/ 782726 w 2757830"/>
              <a:gd name="connsiteY40" fmla="*/ 1031443 h 2055571"/>
              <a:gd name="connsiteX41" fmla="*/ 914400 w 2757830"/>
              <a:gd name="connsiteY41" fmla="*/ 936345 h 2055571"/>
              <a:gd name="connsiteX42" fmla="*/ 1089964 w 2757830"/>
              <a:gd name="connsiteY42" fmla="*/ 1060704 h 2055571"/>
              <a:gd name="connsiteX43" fmla="*/ 1287475 w 2757830"/>
              <a:gd name="connsiteY43" fmla="*/ 1185062 h 2055571"/>
              <a:gd name="connsiteX44" fmla="*/ 1433779 w 2757830"/>
              <a:gd name="connsiteY44" fmla="*/ 1360627 h 2055571"/>
              <a:gd name="connsiteX45" fmla="*/ 1631289 w 2757830"/>
              <a:gd name="connsiteY45" fmla="*/ 1587398 h 2055571"/>
              <a:gd name="connsiteX46" fmla="*/ 1762963 w 2757830"/>
              <a:gd name="connsiteY46" fmla="*/ 1682496 h 2055571"/>
              <a:gd name="connsiteX47" fmla="*/ 1923897 w 2757830"/>
              <a:gd name="connsiteY47" fmla="*/ 1792224 h 2055571"/>
              <a:gd name="connsiteX48" fmla="*/ 2121408 w 2757830"/>
              <a:gd name="connsiteY48" fmla="*/ 1909267 h 2055571"/>
              <a:gd name="connsiteX49" fmla="*/ 2216505 w 2757830"/>
              <a:gd name="connsiteY49" fmla="*/ 1960473 h 2055571"/>
              <a:gd name="connsiteX50" fmla="*/ 2311603 w 2757830"/>
              <a:gd name="connsiteY50" fmla="*/ 2004365 h 2055571"/>
              <a:gd name="connsiteX51" fmla="*/ 2399385 w 2757830"/>
              <a:gd name="connsiteY51" fmla="*/ 2048256 h 2055571"/>
              <a:gd name="connsiteX52" fmla="*/ 2472537 w 2757830"/>
              <a:gd name="connsiteY52" fmla="*/ 2055571 h 2055571"/>
              <a:gd name="connsiteX53" fmla="*/ 2472537 w 2757830"/>
              <a:gd name="connsiteY53" fmla="*/ 2055571 h 2055571"/>
              <a:gd name="connsiteX54" fmla="*/ 2516428 w 2757830"/>
              <a:gd name="connsiteY54" fmla="*/ 2011680 h 2055571"/>
              <a:gd name="connsiteX55" fmla="*/ 2567635 w 2757830"/>
              <a:gd name="connsiteY55" fmla="*/ 1975104 h 2055571"/>
              <a:gd name="connsiteX56" fmla="*/ 2633472 w 2757830"/>
              <a:gd name="connsiteY56" fmla="*/ 1967789 h 2055571"/>
              <a:gd name="connsiteX57" fmla="*/ 2684678 w 2757830"/>
              <a:gd name="connsiteY57" fmla="*/ 1982419 h 2055571"/>
              <a:gd name="connsiteX58" fmla="*/ 2728569 w 2757830"/>
              <a:gd name="connsiteY58" fmla="*/ 1967789 h 2055571"/>
              <a:gd name="connsiteX59" fmla="*/ 2757830 w 2757830"/>
              <a:gd name="connsiteY59" fmla="*/ 1909267 h 2055571"/>
              <a:gd name="connsiteX60" fmla="*/ 2743200 w 2757830"/>
              <a:gd name="connsiteY60" fmla="*/ 1828800 h 20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57830" h="2055571">
                <a:moveTo>
                  <a:pt x="2743200" y="1828800"/>
                </a:moveTo>
                <a:lnTo>
                  <a:pt x="2538374" y="1572768"/>
                </a:lnTo>
                <a:lnTo>
                  <a:pt x="2318918" y="1316736"/>
                </a:lnTo>
                <a:lnTo>
                  <a:pt x="2143353" y="1024128"/>
                </a:lnTo>
                <a:lnTo>
                  <a:pt x="1887321" y="577901"/>
                </a:lnTo>
                <a:lnTo>
                  <a:pt x="1623974" y="343814"/>
                </a:lnTo>
                <a:lnTo>
                  <a:pt x="1382572" y="204825"/>
                </a:lnTo>
                <a:lnTo>
                  <a:pt x="1002182" y="29261"/>
                </a:lnTo>
                <a:lnTo>
                  <a:pt x="694944" y="0"/>
                </a:lnTo>
                <a:lnTo>
                  <a:pt x="431596" y="102413"/>
                </a:lnTo>
                <a:lnTo>
                  <a:pt x="299923" y="248717"/>
                </a:lnTo>
                <a:lnTo>
                  <a:pt x="234086" y="327355"/>
                </a:lnTo>
                <a:lnTo>
                  <a:pt x="234086" y="403555"/>
                </a:lnTo>
                <a:lnTo>
                  <a:pt x="234086" y="479755"/>
                </a:lnTo>
                <a:lnTo>
                  <a:pt x="310286" y="555955"/>
                </a:lnTo>
                <a:lnTo>
                  <a:pt x="416966" y="475488"/>
                </a:lnTo>
                <a:lnTo>
                  <a:pt x="387705" y="526694"/>
                </a:lnTo>
                <a:lnTo>
                  <a:pt x="387705" y="526694"/>
                </a:lnTo>
                <a:lnTo>
                  <a:pt x="351129" y="680313"/>
                </a:lnTo>
                <a:lnTo>
                  <a:pt x="373075" y="724205"/>
                </a:lnTo>
                <a:lnTo>
                  <a:pt x="343814" y="833933"/>
                </a:lnTo>
                <a:lnTo>
                  <a:pt x="343814" y="833933"/>
                </a:lnTo>
                <a:lnTo>
                  <a:pt x="292608" y="965606"/>
                </a:lnTo>
                <a:lnTo>
                  <a:pt x="204825" y="1119225"/>
                </a:lnTo>
                <a:lnTo>
                  <a:pt x="153619" y="1228953"/>
                </a:lnTo>
                <a:lnTo>
                  <a:pt x="124358" y="1331366"/>
                </a:lnTo>
                <a:lnTo>
                  <a:pt x="87782" y="1404518"/>
                </a:lnTo>
                <a:lnTo>
                  <a:pt x="29260" y="1448409"/>
                </a:lnTo>
                <a:lnTo>
                  <a:pt x="29260" y="1448409"/>
                </a:lnTo>
                <a:lnTo>
                  <a:pt x="0" y="1565453"/>
                </a:lnTo>
                <a:lnTo>
                  <a:pt x="36576" y="1711757"/>
                </a:lnTo>
                <a:lnTo>
                  <a:pt x="80467" y="1799539"/>
                </a:lnTo>
                <a:lnTo>
                  <a:pt x="102412" y="1894637"/>
                </a:lnTo>
                <a:lnTo>
                  <a:pt x="117043" y="1923897"/>
                </a:lnTo>
                <a:lnTo>
                  <a:pt x="226771" y="1887321"/>
                </a:lnTo>
                <a:lnTo>
                  <a:pt x="336499" y="1689811"/>
                </a:lnTo>
                <a:lnTo>
                  <a:pt x="424281" y="1521561"/>
                </a:lnTo>
                <a:lnTo>
                  <a:pt x="585216" y="1419149"/>
                </a:lnTo>
                <a:lnTo>
                  <a:pt x="658368" y="1221638"/>
                </a:lnTo>
                <a:lnTo>
                  <a:pt x="731520" y="1126541"/>
                </a:lnTo>
                <a:lnTo>
                  <a:pt x="782726" y="1031443"/>
                </a:lnTo>
                <a:lnTo>
                  <a:pt x="914400" y="936345"/>
                </a:lnTo>
                <a:lnTo>
                  <a:pt x="1089964" y="1060704"/>
                </a:lnTo>
                <a:lnTo>
                  <a:pt x="1287475" y="1185062"/>
                </a:lnTo>
                <a:lnTo>
                  <a:pt x="1433779" y="1360627"/>
                </a:lnTo>
                <a:lnTo>
                  <a:pt x="1631289" y="1587398"/>
                </a:lnTo>
                <a:lnTo>
                  <a:pt x="1762963" y="1682496"/>
                </a:lnTo>
                <a:lnTo>
                  <a:pt x="1923897" y="1792224"/>
                </a:lnTo>
                <a:lnTo>
                  <a:pt x="2121408" y="1909267"/>
                </a:lnTo>
                <a:lnTo>
                  <a:pt x="2216505" y="1960473"/>
                </a:lnTo>
                <a:lnTo>
                  <a:pt x="2311603" y="2004365"/>
                </a:lnTo>
                <a:lnTo>
                  <a:pt x="2399385" y="2048256"/>
                </a:lnTo>
                <a:lnTo>
                  <a:pt x="2472537" y="2055571"/>
                </a:lnTo>
                <a:lnTo>
                  <a:pt x="2472537" y="2055571"/>
                </a:lnTo>
                <a:lnTo>
                  <a:pt x="2516428" y="2011680"/>
                </a:lnTo>
                <a:lnTo>
                  <a:pt x="2567635" y="1975104"/>
                </a:lnTo>
                <a:lnTo>
                  <a:pt x="2633472" y="1967789"/>
                </a:lnTo>
                <a:lnTo>
                  <a:pt x="2684678" y="1982419"/>
                </a:lnTo>
                <a:lnTo>
                  <a:pt x="2728569" y="1967789"/>
                </a:lnTo>
                <a:lnTo>
                  <a:pt x="2757830" y="1909267"/>
                </a:lnTo>
                <a:lnTo>
                  <a:pt x="2743200" y="1828800"/>
                </a:lnTo>
                <a:close/>
              </a:path>
            </a:pathLst>
          </a:custGeom>
          <a:solidFill>
            <a:srgbClr val="EEECE1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0CB5F-0388-4865-AA3A-80EBB6DFBA1E}"/>
              </a:ext>
            </a:extLst>
          </p:cNvPr>
          <p:cNvSpPr/>
          <p:nvPr/>
        </p:nvSpPr>
        <p:spPr>
          <a:xfrm rot="21384127">
            <a:off x="3797198" y="4624649"/>
            <a:ext cx="107802" cy="980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BB361-3E92-4CE9-9C73-3DB6B10BF509}"/>
              </a:ext>
            </a:extLst>
          </p:cNvPr>
          <p:cNvSpPr txBox="1"/>
          <p:nvPr/>
        </p:nvSpPr>
        <p:spPr>
          <a:xfrm>
            <a:off x="2767033" y="4718359"/>
            <a:ext cx="166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A4AFA0-CB7A-498E-9D5A-93685F0E3C1A}"/>
              </a:ext>
            </a:extLst>
          </p:cNvPr>
          <p:cNvSpPr/>
          <p:nvPr/>
        </p:nvSpPr>
        <p:spPr>
          <a:xfrm rot="21384127">
            <a:off x="5340730" y="4401683"/>
            <a:ext cx="107802" cy="980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89DF-C0FD-49EE-BD00-D6E3903DB2D3}"/>
              </a:ext>
            </a:extLst>
          </p:cNvPr>
          <p:cNvSpPr txBox="1"/>
          <p:nvPr/>
        </p:nvSpPr>
        <p:spPr>
          <a:xfrm>
            <a:off x="4715907" y="4520907"/>
            <a:ext cx="163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3870C-08F0-4AFE-86D5-4E96E33E61C6}"/>
              </a:ext>
            </a:extLst>
          </p:cNvPr>
          <p:cNvSpPr txBox="1"/>
          <p:nvPr/>
        </p:nvSpPr>
        <p:spPr>
          <a:xfrm>
            <a:off x="2885338" y="2586641"/>
            <a:ext cx="3270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Carchemish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(605  BC)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A9CA404C-75E0-4B38-BA82-89ADD904639E}"/>
              </a:ext>
            </a:extLst>
          </p:cNvPr>
          <p:cNvSpPr/>
          <p:nvPr/>
        </p:nvSpPr>
        <p:spPr>
          <a:xfrm rot="21384127">
            <a:off x="4419632" y="3704730"/>
            <a:ext cx="951831" cy="780716"/>
          </a:xfrm>
          <a:custGeom>
            <a:avLst/>
            <a:gdLst>
              <a:gd name="connsiteX0" fmla="*/ 951831 w 951831"/>
              <a:gd name="connsiteY0" fmla="*/ 780716 h 780716"/>
              <a:gd name="connsiteX1" fmla="*/ 860926 w 951831"/>
              <a:gd name="connsiteY1" fmla="*/ 748632 h 780716"/>
              <a:gd name="connsiteX2" fmla="*/ 721894 w 951831"/>
              <a:gd name="connsiteY2" fmla="*/ 679116 h 780716"/>
              <a:gd name="connsiteX3" fmla="*/ 641684 w 951831"/>
              <a:gd name="connsiteY3" fmla="*/ 593558 h 780716"/>
              <a:gd name="connsiteX4" fmla="*/ 550778 w 951831"/>
              <a:gd name="connsiteY4" fmla="*/ 534737 h 780716"/>
              <a:gd name="connsiteX5" fmla="*/ 454526 w 951831"/>
              <a:gd name="connsiteY5" fmla="*/ 518695 h 780716"/>
              <a:gd name="connsiteX6" fmla="*/ 368968 w 951831"/>
              <a:gd name="connsiteY6" fmla="*/ 454526 h 780716"/>
              <a:gd name="connsiteX7" fmla="*/ 299452 w 951831"/>
              <a:gd name="connsiteY7" fmla="*/ 363621 h 780716"/>
              <a:gd name="connsiteX8" fmla="*/ 235284 w 951831"/>
              <a:gd name="connsiteY8" fmla="*/ 294105 h 780716"/>
              <a:gd name="connsiteX9" fmla="*/ 176463 w 951831"/>
              <a:gd name="connsiteY9" fmla="*/ 235284 h 780716"/>
              <a:gd name="connsiteX10" fmla="*/ 96252 w 951831"/>
              <a:gd name="connsiteY10" fmla="*/ 176463 h 780716"/>
              <a:gd name="connsiteX11" fmla="*/ 48126 w 951831"/>
              <a:gd name="connsiteY11" fmla="*/ 160421 h 780716"/>
              <a:gd name="connsiteX12" fmla="*/ 21389 w 951831"/>
              <a:gd name="connsiteY12" fmla="*/ 90905 h 780716"/>
              <a:gd name="connsiteX13" fmla="*/ 0 w 951831"/>
              <a:gd name="connsiteY13" fmla="*/ 16042 h 780716"/>
              <a:gd name="connsiteX14" fmla="*/ 0 w 951831"/>
              <a:gd name="connsiteY14" fmla="*/ 0 h 78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1831" h="780716">
                <a:moveTo>
                  <a:pt x="951831" y="780716"/>
                </a:moveTo>
                <a:lnTo>
                  <a:pt x="860926" y="748632"/>
                </a:lnTo>
                <a:lnTo>
                  <a:pt x="721894" y="679116"/>
                </a:lnTo>
                <a:lnTo>
                  <a:pt x="641684" y="593558"/>
                </a:lnTo>
                <a:lnTo>
                  <a:pt x="550778" y="534737"/>
                </a:lnTo>
                <a:lnTo>
                  <a:pt x="454526" y="518695"/>
                </a:lnTo>
                <a:lnTo>
                  <a:pt x="368968" y="454526"/>
                </a:lnTo>
                <a:lnTo>
                  <a:pt x="299452" y="363621"/>
                </a:lnTo>
                <a:lnTo>
                  <a:pt x="235284" y="294105"/>
                </a:lnTo>
                <a:lnTo>
                  <a:pt x="176463" y="235284"/>
                </a:lnTo>
                <a:lnTo>
                  <a:pt x="96252" y="176463"/>
                </a:lnTo>
                <a:lnTo>
                  <a:pt x="48126" y="160421"/>
                </a:lnTo>
                <a:lnTo>
                  <a:pt x="21389" y="90905"/>
                </a:lnTo>
                <a:lnTo>
                  <a:pt x="0" y="16042"/>
                </a:lnTo>
                <a:lnTo>
                  <a:pt x="0" y="0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5">
            <a:extLst>
              <a:ext uri="{FF2B5EF4-FFF2-40B4-BE49-F238E27FC236}">
                <a16:creationId xmlns:a16="http://schemas.microsoft.com/office/drawing/2014/main" id="{1AA209CF-2828-4FFC-9408-5B8797EAE976}"/>
              </a:ext>
            </a:extLst>
          </p:cNvPr>
          <p:cNvSpPr/>
          <p:nvPr/>
        </p:nvSpPr>
        <p:spPr>
          <a:xfrm rot="7284127">
            <a:off x="3775533" y="4045052"/>
            <a:ext cx="709035" cy="367012"/>
          </a:xfrm>
          <a:prstGeom prst="stripedRightArrow">
            <a:avLst>
              <a:gd name="adj1" fmla="val 50000"/>
              <a:gd name="adj2" fmla="val 52622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7">
            <a:extLst>
              <a:ext uri="{FF2B5EF4-FFF2-40B4-BE49-F238E27FC236}">
                <a16:creationId xmlns:a16="http://schemas.microsoft.com/office/drawing/2014/main" id="{9D6DF820-3463-44B3-8878-669E6583135A}"/>
              </a:ext>
            </a:extLst>
          </p:cNvPr>
          <p:cNvSpPr/>
          <p:nvPr/>
        </p:nvSpPr>
        <p:spPr>
          <a:xfrm rot="21384127">
            <a:off x="4312885" y="3631683"/>
            <a:ext cx="202844" cy="202844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E9C36-5B28-4133-BB9D-8DF657283F8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40471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5" grpId="0" animBg="1"/>
      <p:bldP spid="16" grpId="0"/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DBDB9A1-96F2-46B6-8831-7C0F9D186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8156" r="3560" b="9125"/>
          <a:stretch/>
        </p:blipFill>
        <p:spPr bwMode="auto">
          <a:xfrm rot="21351572">
            <a:off x="8225050" y="900641"/>
            <a:ext cx="3169549" cy="46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8283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G. Campbell Morgan (1863-1945) ~ </a:t>
            </a:r>
            <a:r>
              <a:rPr lang="en-US" sz="3600" dirty="0">
                <a:solidFill>
                  <a:schemeClr val="bg1"/>
                </a:solidFill>
              </a:rPr>
              <a:t>“For a people to boast in the glory of the past, and to deny the secret that made the past, is to perish.”</a:t>
            </a:r>
            <a:endParaRPr lang="en-US" sz="239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96A90-C46A-461D-BA9F-7DF48CEC899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3416661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66315-07E4-4202-A3C7-DE81D927A0B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40606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F smoke transparent - animated GIF on GIFER - by Thorgaginn">
            <a:extLst>
              <a:ext uri="{FF2B5EF4-FFF2-40B4-BE49-F238E27FC236}">
                <a16:creationId xmlns:a16="http://schemas.microsoft.com/office/drawing/2014/main" id="{127F99CB-ED2C-4DCA-B864-A30BCAFB6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46" y="-1471518"/>
            <a:ext cx="12349445" cy="56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23CCC31-D75C-4EE7-B8E1-66A3DBF49F1B}"/>
              </a:ext>
            </a:extLst>
          </p:cNvPr>
          <p:cNvSpPr/>
          <p:nvPr/>
        </p:nvSpPr>
        <p:spPr>
          <a:xfrm>
            <a:off x="7787540" y="1335219"/>
            <a:ext cx="3717524" cy="702453"/>
          </a:xfrm>
          <a:prstGeom prst="roundRect">
            <a:avLst/>
          </a:prstGeom>
          <a:solidFill>
            <a:srgbClr val="5482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69FD9F-10FF-4160-8106-2D5636DE553F}"/>
              </a:ext>
            </a:extLst>
          </p:cNvPr>
          <p:cNvSpPr txBox="1"/>
          <p:nvPr/>
        </p:nvSpPr>
        <p:spPr>
          <a:xfrm>
            <a:off x="425003" y="1345842"/>
            <a:ext cx="1138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5:8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He was a Son,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learned obedience by the things which He suffered.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E9C36-5B28-4133-BB9D-8DF657283F8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385B63CA-ACDB-4F39-A83C-2CB199C214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952"/>
          <a:stretch/>
        </p:blipFill>
        <p:spPr>
          <a:xfrm>
            <a:off x="4181453" y="3382308"/>
            <a:ext cx="3871161" cy="294392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CC74A06-E3D5-4375-9D81-15C546E7480F}"/>
              </a:ext>
            </a:extLst>
          </p:cNvPr>
          <p:cNvSpPr/>
          <p:nvPr/>
        </p:nvSpPr>
        <p:spPr>
          <a:xfrm rot="-180000">
            <a:off x="5325313" y="3686027"/>
            <a:ext cx="416929" cy="72014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BDBDC09-CA15-4E8C-A10C-83C4C6E9B2B5}"/>
              </a:ext>
            </a:extLst>
          </p:cNvPr>
          <p:cNvSpPr/>
          <p:nvPr/>
        </p:nvSpPr>
        <p:spPr>
          <a:xfrm rot="180000">
            <a:off x="6548458" y="3701030"/>
            <a:ext cx="416929" cy="72014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CEC761-7E83-4318-8CD0-974D5C5D07CC}"/>
              </a:ext>
            </a:extLst>
          </p:cNvPr>
          <p:cNvGrpSpPr/>
          <p:nvPr/>
        </p:nvGrpSpPr>
        <p:grpSpPr>
          <a:xfrm>
            <a:off x="4747300" y="4847582"/>
            <a:ext cx="2758202" cy="628999"/>
            <a:chOff x="4747300" y="4847582"/>
            <a:chExt cx="2758202" cy="62899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EFDB88C-380B-4FE0-8199-37BB0086307A}"/>
                </a:ext>
              </a:extLst>
            </p:cNvPr>
            <p:cNvSpPr/>
            <p:nvPr/>
          </p:nvSpPr>
          <p:spPr>
            <a:xfrm>
              <a:off x="4870946" y="4950727"/>
              <a:ext cx="2480442" cy="525854"/>
            </a:xfrm>
            <a:custGeom>
              <a:avLst/>
              <a:gdLst>
                <a:gd name="connsiteX0" fmla="*/ 0 w 2480442"/>
                <a:gd name="connsiteY0" fmla="*/ 63062 h 525854"/>
                <a:gd name="connsiteX1" fmla="*/ 1198180 w 2480442"/>
                <a:gd name="connsiteY1" fmla="*/ 525517 h 525854"/>
                <a:gd name="connsiteX2" fmla="*/ 2480442 w 2480442"/>
                <a:gd name="connsiteY2" fmla="*/ 0 h 52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0442" h="525854">
                  <a:moveTo>
                    <a:pt x="0" y="63062"/>
                  </a:moveTo>
                  <a:cubicBezTo>
                    <a:pt x="392386" y="299544"/>
                    <a:pt x="784773" y="536027"/>
                    <a:pt x="1198180" y="525517"/>
                  </a:cubicBezTo>
                  <a:cubicBezTo>
                    <a:pt x="1611587" y="515007"/>
                    <a:pt x="2046014" y="257503"/>
                    <a:pt x="2480442" y="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F7AA77-9098-4501-ABED-33B80B28D9A6}"/>
                </a:ext>
              </a:extLst>
            </p:cNvPr>
            <p:cNvCxnSpPr/>
            <p:nvPr/>
          </p:nvCxnSpPr>
          <p:spPr>
            <a:xfrm flipH="1">
              <a:off x="4747300" y="4879958"/>
              <a:ext cx="146872" cy="22267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A908AD-9B15-405D-AD83-496E17B6D074}"/>
                </a:ext>
              </a:extLst>
            </p:cNvPr>
            <p:cNvCxnSpPr>
              <a:cxnSpLocks/>
            </p:cNvCxnSpPr>
            <p:nvPr/>
          </p:nvCxnSpPr>
          <p:spPr>
            <a:xfrm rot="-4140000" flipH="1">
              <a:off x="7320727" y="4809679"/>
              <a:ext cx="146872" cy="22267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D58EB1E-90F6-4F75-8023-B8B4F15D7A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76035"/>
          <a:stretch/>
        </p:blipFill>
        <p:spPr>
          <a:xfrm>
            <a:off x="4174603" y="2454772"/>
            <a:ext cx="3877519" cy="92771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14330AA5-8946-4C21-9C4F-EBCAA25A46F8}"/>
              </a:ext>
            </a:extLst>
          </p:cNvPr>
          <p:cNvSpPr/>
          <p:nvPr/>
        </p:nvSpPr>
        <p:spPr>
          <a:xfrm>
            <a:off x="5462188" y="4687057"/>
            <a:ext cx="1267625" cy="128379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2287027-66A5-4CA4-A175-A36EBCC6D550}"/>
              </a:ext>
            </a:extLst>
          </p:cNvPr>
          <p:cNvSpPr/>
          <p:nvPr/>
        </p:nvSpPr>
        <p:spPr>
          <a:xfrm rot="-180000">
            <a:off x="5247741" y="3549682"/>
            <a:ext cx="610425" cy="95851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B294D10-7D99-48BE-AE06-2B019F807D3A}"/>
              </a:ext>
            </a:extLst>
          </p:cNvPr>
          <p:cNvSpPr/>
          <p:nvPr/>
        </p:nvSpPr>
        <p:spPr>
          <a:xfrm rot="180000">
            <a:off x="6470886" y="3564685"/>
            <a:ext cx="610425" cy="95851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1693 -0.02361 0.02292 -0.05208 0.04531 -0.06944 C 0.05183 -0.09097 0.09323 -0.12129 0.12305 -0.14398 C 0.15235 -0.1669 0.20808 -0.21574 0.22214 -0.20671 C 0.27031 -0.20926 0.32722 -0.16018 0.35 -0.14629 " pathEditMode="relative" rAng="0" ptsTypes="AAAAA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9" grpId="0"/>
      <p:bldP spid="35" grpId="0" animBg="1"/>
      <p:bldP spid="36" grpId="0" animBg="1"/>
      <p:bldP spid="55" grpId="0" animBg="1"/>
      <p:bldP spid="58" grpId="0" animBg="1"/>
      <p:bldP spid="58" grpId="1" animBg="1"/>
      <p:bldP spid="59" grpId="0" animBg="1"/>
      <p:bldP spid="5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66315-07E4-4202-A3C7-DE81D927A0B6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15444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 phases of a Jewish wedding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C9B89-1CE1-44D3-814C-CE673277AA98}"/>
              </a:ext>
            </a:extLst>
          </p:cNvPr>
          <p:cNvSpPr txBox="1"/>
          <p:nvPr/>
        </p:nvSpPr>
        <p:spPr>
          <a:xfrm>
            <a:off x="611746" y="1944711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Shiddukhin</a:t>
            </a:r>
            <a:r>
              <a:rPr lang="en-US" sz="3600" dirty="0">
                <a:solidFill>
                  <a:schemeClr val="bg1"/>
                </a:solidFill>
              </a:rPr>
              <a:t>: the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AE5A2-1C92-4CB7-8E8E-09CB4B111AF7}"/>
              </a:ext>
            </a:extLst>
          </p:cNvPr>
          <p:cNvSpPr txBox="1"/>
          <p:nvPr/>
        </p:nvSpPr>
        <p:spPr>
          <a:xfrm>
            <a:off x="610036" y="2502935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Erusin</a:t>
            </a:r>
            <a:r>
              <a:rPr lang="en-US" sz="3600" dirty="0">
                <a:solidFill>
                  <a:schemeClr val="bg1"/>
                </a:solidFill>
              </a:rPr>
              <a:t>: the Betrothal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D9AB0-584D-432A-ACE3-87DB85AC5F4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63C51-F2A7-4630-B58A-F084B0A08651}"/>
              </a:ext>
            </a:extLst>
          </p:cNvPr>
          <p:cNvSpPr txBox="1"/>
          <p:nvPr/>
        </p:nvSpPr>
        <p:spPr>
          <a:xfrm>
            <a:off x="609649" y="3044045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Nissuin</a:t>
            </a:r>
            <a:r>
              <a:rPr lang="en-US" sz="3600" dirty="0">
                <a:solidFill>
                  <a:schemeClr val="bg1"/>
                </a:solidFill>
              </a:rPr>
              <a:t>: the Marriage</a:t>
            </a:r>
          </a:p>
        </p:txBody>
      </p:sp>
    </p:spTree>
    <p:extLst>
      <p:ext uri="{BB962C8B-B14F-4D97-AF65-F5344CB8AC3E}">
        <p14:creationId xmlns:p14="http://schemas.microsoft.com/office/powerpoint/2010/main" val="19689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D4A927-0AF6-4E91-8127-1159BD399D6D}"/>
              </a:ext>
            </a:extLst>
          </p:cNvPr>
          <p:cNvGrpSpPr/>
          <p:nvPr/>
        </p:nvGrpSpPr>
        <p:grpSpPr>
          <a:xfrm>
            <a:off x="416102" y="2952487"/>
            <a:ext cx="11394897" cy="1381874"/>
            <a:chOff x="416103" y="2732926"/>
            <a:chExt cx="8599796" cy="11540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00DD33-3076-4D97-A548-2368E28EDC95}"/>
                </a:ext>
              </a:extLst>
            </p:cNvPr>
            <p:cNvSpPr/>
            <p:nvPr/>
          </p:nvSpPr>
          <p:spPr>
            <a:xfrm>
              <a:off x="416103" y="273292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4C8983-3096-40A9-AE0D-FDAADEA1288C}"/>
                </a:ext>
              </a:extLst>
            </p:cNvPr>
            <p:cNvSpPr/>
            <p:nvPr/>
          </p:nvSpPr>
          <p:spPr>
            <a:xfrm>
              <a:off x="1834225" y="2736134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F574AD-8E57-47C2-AADD-07C17F0637FD}"/>
                </a:ext>
              </a:extLst>
            </p:cNvPr>
            <p:cNvSpPr/>
            <p:nvPr/>
          </p:nvSpPr>
          <p:spPr>
            <a:xfrm>
              <a:off x="3248092" y="2741808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AFF261-BC6D-45FE-B611-C7761212783F}"/>
                </a:ext>
              </a:extLst>
            </p:cNvPr>
            <p:cNvSpPr/>
            <p:nvPr/>
          </p:nvSpPr>
          <p:spPr>
            <a:xfrm>
              <a:off x="4666214" y="274823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C4AAE1-A205-496D-8FF3-794D0F7CF9BE}"/>
                </a:ext>
              </a:extLst>
            </p:cNvPr>
            <p:cNvSpPr/>
            <p:nvPr/>
          </p:nvSpPr>
          <p:spPr>
            <a:xfrm>
              <a:off x="6092613" y="2749118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EEBEF0-6813-47B7-B5C1-4EB5CFB07A1A}"/>
                </a:ext>
              </a:extLst>
            </p:cNvPr>
            <p:cNvSpPr/>
            <p:nvPr/>
          </p:nvSpPr>
          <p:spPr>
            <a:xfrm>
              <a:off x="7510735" y="275554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BFCC4-DCFB-4868-8797-CC41EC5FD4BB}"/>
              </a:ext>
            </a:extLst>
          </p:cNvPr>
          <p:cNvSpPr/>
          <p:nvPr/>
        </p:nvSpPr>
        <p:spPr>
          <a:xfrm>
            <a:off x="4611775" y="3226781"/>
            <a:ext cx="6221745" cy="70833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CAE7F-97A4-4C96-A695-CBE714D2900B}"/>
              </a:ext>
            </a:extLst>
          </p:cNvPr>
          <p:cNvSpPr/>
          <p:nvPr/>
        </p:nvSpPr>
        <p:spPr>
          <a:xfrm>
            <a:off x="6400586" y="3231078"/>
            <a:ext cx="120883" cy="70833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0DBA13A9-6814-4164-BDF6-6DCFFB78EC92}"/>
              </a:ext>
            </a:extLst>
          </p:cNvPr>
          <p:cNvSpPr txBox="1"/>
          <p:nvPr/>
        </p:nvSpPr>
        <p:spPr>
          <a:xfrm>
            <a:off x="1669471" y="3316051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 50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71548B18-8F54-4DEA-AFF6-937DBBC37BE9}"/>
              </a:ext>
            </a:extLst>
          </p:cNvPr>
          <p:cNvSpPr txBox="1"/>
          <p:nvPr/>
        </p:nvSpPr>
        <p:spPr>
          <a:xfrm>
            <a:off x="3539835" y="3316051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 60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54EC6EA8-32FE-41AD-B000-9813DBEE8F44}"/>
              </a:ext>
            </a:extLst>
          </p:cNvPr>
          <p:cNvSpPr txBox="1"/>
          <p:nvPr/>
        </p:nvSpPr>
        <p:spPr>
          <a:xfrm>
            <a:off x="5425105" y="3322979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 70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2999C4FD-60DC-48E9-8DCA-FBD224CB2C40}"/>
              </a:ext>
            </a:extLst>
          </p:cNvPr>
          <p:cNvSpPr txBox="1"/>
          <p:nvPr/>
        </p:nvSpPr>
        <p:spPr>
          <a:xfrm>
            <a:off x="7295469" y="3322979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 80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3FCCA815-4C56-4FC9-A36B-99D7E1D82A7B}"/>
              </a:ext>
            </a:extLst>
          </p:cNvPr>
          <p:cNvSpPr txBox="1"/>
          <p:nvPr/>
        </p:nvSpPr>
        <p:spPr>
          <a:xfrm>
            <a:off x="9192947" y="3320838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 90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5187A-E092-41EE-B243-6213F6EB958B}"/>
              </a:ext>
            </a:extLst>
          </p:cNvPr>
          <p:cNvSpPr txBox="1"/>
          <p:nvPr/>
        </p:nvSpPr>
        <p:spPr>
          <a:xfrm>
            <a:off x="436006" y="1352904"/>
            <a:ext cx="319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spends 3 ½ years in Ephesus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5C2621D-9EC6-43A3-842C-F27AA3E1E16D}"/>
              </a:ext>
            </a:extLst>
          </p:cNvPr>
          <p:cNvSpPr/>
          <p:nvPr/>
        </p:nvSpPr>
        <p:spPr>
          <a:xfrm>
            <a:off x="1009934" y="2318050"/>
            <a:ext cx="2423608" cy="668741"/>
          </a:xfrm>
          <a:prstGeom prst="triangle">
            <a:avLst>
              <a:gd name="adj" fmla="val 27951"/>
            </a:avLst>
          </a:prstGeom>
          <a:solidFill>
            <a:srgbClr val="BF9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1A9179-B687-45E1-9754-708119FEDE20}"/>
              </a:ext>
            </a:extLst>
          </p:cNvPr>
          <p:cNvSpPr txBox="1"/>
          <p:nvPr/>
        </p:nvSpPr>
        <p:spPr>
          <a:xfrm>
            <a:off x="3029013" y="4920405"/>
            <a:ext cx="2499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meets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elders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83AD6-4182-447C-9C81-C34AA1ACED0F}"/>
              </a:ext>
            </a:extLst>
          </p:cNvPr>
          <p:cNvSpPr txBox="1"/>
          <p:nvPr/>
        </p:nvSpPr>
        <p:spPr>
          <a:xfrm>
            <a:off x="4154760" y="1360705"/>
            <a:ext cx="222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writes Ephesians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131C9B-45FD-482C-AB34-E6E3492E4638}"/>
              </a:ext>
            </a:extLst>
          </p:cNvPr>
          <p:cNvSpPr txBox="1"/>
          <p:nvPr/>
        </p:nvSpPr>
        <p:spPr>
          <a:xfrm>
            <a:off x="8544489" y="4928477"/>
            <a:ext cx="268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“You have left your 1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D0E93B-5910-4001-A2E7-1857C79602A3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639437" y="4202607"/>
            <a:ext cx="639465" cy="71779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A3654F-F178-444C-9ECF-32BE538A64EB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4650723" y="2314812"/>
            <a:ext cx="615654" cy="64033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F9FA483-1B5E-4053-81A8-EF3FCD339D5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D13088-8C2E-4C27-A6FE-0C045C9ABFE3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9886316" y="4190495"/>
            <a:ext cx="880598" cy="73798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FB9391D-4C0F-4EC0-B4B9-A37791268067}"/>
              </a:ext>
            </a:extLst>
          </p:cNvPr>
          <p:cNvSpPr txBox="1"/>
          <p:nvPr/>
        </p:nvSpPr>
        <p:spPr>
          <a:xfrm>
            <a:off x="6341135" y="2595899"/>
            <a:ext cx="304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Less than 35 years </a:t>
            </a:r>
          </a:p>
        </p:txBody>
      </p:sp>
    </p:spTree>
    <p:extLst>
      <p:ext uri="{BB962C8B-B14F-4D97-AF65-F5344CB8AC3E}">
        <p14:creationId xmlns:p14="http://schemas.microsoft.com/office/powerpoint/2010/main" val="811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2" grpId="0" animBg="1"/>
      <p:bldP spid="26" grpId="0"/>
      <p:bldP spid="27" grpId="0"/>
      <p:bldP spid="28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B1E1F-6F60-4B81-9CFD-F5596E62055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2266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idols</a:t>
            </a:r>
            <a:r>
              <a:rPr lang="en-US" sz="3600" dirty="0">
                <a:solidFill>
                  <a:schemeClr val="bg1"/>
                </a:solidFill>
              </a:rPr>
              <a:t> ~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hebel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i="1" dirty="0">
                <a:solidFill>
                  <a:schemeClr val="bg1"/>
                </a:solidFill>
              </a:rPr>
              <a:t>vapor</a:t>
            </a:r>
            <a:r>
              <a:rPr lang="en-US" sz="3600" dirty="0">
                <a:solidFill>
                  <a:schemeClr val="bg1"/>
                </a:solidFill>
              </a:rPr>
              <a:t> or </a:t>
            </a:r>
            <a:r>
              <a:rPr lang="en-US" sz="3600" i="1" dirty="0">
                <a:solidFill>
                  <a:schemeClr val="bg1"/>
                </a:solidFill>
              </a:rPr>
              <a:t>worthless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C9B89-1CE1-44D3-814C-CE673277AA98}"/>
              </a:ext>
            </a:extLst>
          </p:cNvPr>
          <p:cNvSpPr txBox="1"/>
          <p:nvPr/>
        </p:nvSpPr>
        <p:spPr>
          <a:xfrm>
            <a:off x="611746" y="1944711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KJV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walked after vanity and have become vain?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AE5A2-1C92-4CB7-8E8E-09CB4B111AF7}"/>
              </a:ext>
            </a:extLst>
          </p:cNvPr>
          <p:cNvSpPr txBox="1"/>
          <p:nvPr/>
        </p:nvSpPr>
        <p:spPr>
          <a:xfrm>
            <a:off x="610036" y="2502935"/>
            <a:ext cx="1123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NIV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followed worthless idols and became worthless themselves.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D9AB0-584D-432A-ACE3-87DB85AC5F43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8970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30D7A-4040-49AB-BDD0-A3991C61169C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5851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0757" y="1345842"/>
            <a:ext cx="113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rulers</a:t>
            </a:r>
            <a:r>
              <a:rPr lang="en-US" sz="3600" dirty="0">
                <a:solidFill>
                  <a:schemeClr val="bg1"/>
                </a:solidFill>
              </a:rPr>
              <a:t> ~ KJV,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pastors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ra`ah</a:t>
            </a:r>
            <a:r>
              <a:rPr lang="en-US" sz="3600" dirty="0">
                <a:solidFill>
                  <a:schemeClr val="bg1"/>
                </a:solidFill>
              </a:rPr>
              <a:t>, anyone who leads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AE5A2-1C92-4CB7-8E8E-09CB4B111AF7}"/>
              </a:ext>
            </a:extLst>
          </p:cNvPr>
          <p:cNvSpPr txBox="1"/>
          <p:nvPr/>
        </p:nvSpPr>
        <p:spPr>
          <a:xfrm>
            <a:off x="417229" y="2477170"/>
            <a:ext cx="129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92887-3429-4A2F-8CD5-05689B348651}"/>
              </a:ext>
            </a:extLst>
          </p:cNvPr>
          <p:cNvSpPr txBox="1"/>
          <p:nvPr/>
        </p:nvSpPr>
        <p:spPr>
          <a:xfrm>
            <a:off x="611746" y="1922728"/>
            <a:ext cx="1123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ESV ~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shepherds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6BDC5-FDFA-4D6A-B42E-82C3C344AD83}"/>
              </a:ext>
            </a:extLst>
          </p:cNvPr>
          <p:cNvSpPr txBox="1"/>
          <p:nvPr/>
        </p:nvSpPr>
        <p:spPr>
          <a:xfrm>
            <a:off x="407610" y="2480148"/>
            <a:ext cx="113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76367-097D-48F2-BE57-D01FC2D2579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44C13-310A-47E9-851D-ED679BD02837}"/>
              </a:ext>
            </a:extLst>
          </p:cNvPr>
          <p:cNvSpPr txBox="1"/>
          <p:nvPr/>
        </p:nvSpPr>
        <p:spPr>
          <a:xfrm>
            <a:off x="2478623" y="2476752"/>
            <a:ext cx="45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93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-3.33333E-6 L 0.08086 -3.33333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3831A2-898B-44B9-B613-9032BB6CFD25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4835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Jeremiah </a:t>
            </a:r>
            <a:r>
              <a:rPr lang="en-US" sz="3600" dirty="0">
                <a:solidFill>
                  <a:schemeClr val="bg1"/>
                </a:solidFill>
              </a:rPr>
              <a:t>~ </a:t>
            </a:r>
            <a:r>
              <a:rPr lang="en-US" sz="3600" i="1" dirty="0">
                <a:solidFill>
                  <a:schemeClr val="bg1"/>
                </a:solidFill>
              </a:rPr>
              <a:t>whom Yahweh appoints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85B40-3B33-4C5B-BD66-2C1742081479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8031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B1E1F-6F60-4B81-9CFD-F5596E62055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3090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CF9FA483-1B5E-4053-81A8-EF3FCD339D5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0B16C-F7C4-453C-B1C3-168CA214B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3" t="46623" r="34101" b="17262"/>
          <a:stretch/>
        </p:blipFill>
        <p:spPr>
          <a:xfrm rot="21404340">
            <a:off x="1894092" y="1471441"/>
            <a:ext cx="7493452" cy="48264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0A7821-73A0-4BD8-BF28-346B184C88AC}"/>
              </a:ext>
            </a:extLst>
          </p:cNvPr>
          <p:cNvSpPr/>
          <p:nvPr/>
        </p:nvSpPr>
        <p:spPr>
          <a:xfrm rot="21404340">
            <a:off x="5074597" y="3846662"/>
            <a:ext cx="187724" cy="185172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BC46A-4B9C-4FB6-9D91-9001E764DF8C}"/>
              </a:ext>
            </a:extLst>
          </p:cNvPr>
          <p:cNvSpPr/>
          <p:nvPr/>
        </p:nvSpPr>
        <p:spPr>
          <a:xfrm rot="21404340">
            <a:off x="5233336" y="3634808"/>
            <a:ext cx="187724" cy="185172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762F32-6B51-4DE2-B8A2-47492F7C54D6}"/>
              </a:ext>
            </a:extLst>
          </p:cNvPr>
          <p:cNvSpPr txBox="1"/>
          <p:nvPr/>
        </p:nvSpPr>
        <p:spPr>
          <a:xfrm rot="21404340">
            <a:off x="3793806" y="4096807"/>
            <a:ext cx="204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176B6E-B673-47A5-8A5D-4809BA2CE3D0}"/>
              </a:ext>
            </a:extLst>
          </p:cNvPr>
          <p:cNvSpPr txBox="1"/>
          <p:nvPr/>
        </p:nvSpPr>
        <p:spPr>
          <a:xfrm rot="21404340">
            <a:off x="4437106" y="2984085"/>
            <a:ext cx="204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Anathoth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69FC71F-B77B-413F-B1E5-60907B25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0" t="16600" r="22275" b="11081"/>
          <a:stretch/>
        </p:blipFill>
        <p:spPr>
          <a:xfrm>
            <a:off x="7042523" y="3994485"/>
            <a:ext cx="2539672" cy="23136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4301DBF-DE24-4383-B38C-306FB349989B}"/>
              </a:ext>
            </a:extLst>
          </p:cNvPr>
          <p:cNvSpPr/>
          <p:nvPr/>
        </p:nvSpPr>
        <p:spPr>
          <a:xfrm>
            <a:off x="7460535" y="5135173"/>
            <a:ext cx="1211126" cy="10355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30" grpId="0"/>
      <p:bldP spid="5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B1E1F-6F60-4B81-9CFD-F5596E62055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3836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D4A927-0AF6-4E91-8127-1159BD399D6D}"/>
              </a:ext>
            </a:extLst>
          </p:cNvPr>
          <p:cNvGrpSpPr/>
          <p:nvPr/>
        </p:nvGrpSpPr>
        <p:grpSpPr>
          <a:xfrm>
            <a:off x="416102" y="2831373"/>
            <a:ext cx="11394897" cy="1381874"/>
            <a:chOff x="416103" y="2732926"/>
            <a:chExt cx="8599796" cy="11540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00DD33-3076-4D97-A548-2368E28EDC95}"/>
                </a:ext>
              </a:extLst>
            </p:cNvPr>
            <p:cNvSpPr/>
            <p:nvPr/>
          </p:nvSpPr>
          <p:spPr>
            <a:xfrm>
              <a:off x="416103" y="273292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4C8983-3096-40A9-AE0D-FDAADEA1288C}"/>
                </a:ext>
              </a:extLst>
            </p:cNvPr>
            <p:cNvSpPr/>
            <p:nvPr/>
          </p:nvSpPr>
          <p:spPr>
            <a:xfrm>
              <a:off x="1834225" y="2736134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F574AD-8E57-47C2-AADD-07C17F0637FD}"/>
                </a:ext>
              </a:extLst>
            </p:cNvPr>
            <p:cNvSpPr/>
            <p:nvPr/>
          </p:nvSpPr>
          <p:spPr>
            <a:xfrm>
              <a:off x="3248092" y="2741808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AFF261-BC6D-45FE-B611-C7761212783F}"/>
                </a:ext>
              </a:extLst>
            </p:cNvPr>
            <p:cNvSpPr/>
            <p:nvPr/>
          </p:nvSpPr>
          <p:spPr>
            <a:xfrm>
              <a:off x="4666214" y="274823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C4AAE1-A205-496D-8FF3-794D0F7CF9BE}"/>
                </a:ext>
              </a:extLst>
            </p:cNvPr>
            <p:cNvSpPr/>
            <p:nvPr/>
          </p:nvSpPr>
          <p:spPr>
            <a:xfrm>
              <a:off x="6092613" y="2749118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EEBEF0-6813-47B7-B5C1-4EB5CFB07A1A}"/>
                </a:ext>
              </a:extLst>
            </p:cNvPr>
            <p:cNvSpPr/>
            <p:nvPr/>
          </p:nvSpPr>
          <p:spPr>
            <a:xfrm>
              <a:off x="7510735" y="2755546"/>
              <a:ext cx="1505164" cy="1131408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586" b="89899" l="1969" r="96850">
                            <a14:foregroundMark x1="9843" y1="16667" x2="9843" y2="16667"/>
                            <a14:foregroundMark x1="8661" y1="16162" x2="8661" y2="16162"/>
                            <a14:foregroundMark x1="6299" y1="11616" x2="6299" y2="11616"/>
                            <a14:foregroundMark x1="2362" y1="31313" x2="2362" y2="31313"/>
                            <a14:foregroundMark x1="36614" y1="8586" x2="36614" y2="8586"/>
                            <a14:foregroundMark x1="92520" y1="18182" x2="92520" y2="18182"/>
                            <a14:foregroundMark x1="96063" y1="24747" x2="96063" y2="24747"/>
                            <a14:foregroundMark x1="96850" y1="68687" x2="96850" y2="686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4EF935-03EF-4E52-B6CB-DEEA4848F70A}"/>
              </a:ext>
            </a:extLst>
          </p:cNvPr>
          <p:cNvSpPr/>
          <p:nvPr/>
        </p:nvSpPr>
        <p:spPr>
          <a:xfrm>
            <a:off x="8401217" y="3114880"/>
            <a:ext cx="109607" cy="708338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BFCC4-DCFB-4868-8797-CC41EC5FD4BB}"/>
              </a:ext>
            </a:extLst>
          </p:cNvPr>
          <p:cNvSpPr/>
          <p:nvPr/>
        </p:nvSpPr>
        <p:spPr>
          <a:xfrm>
            <a:off x="972355" y="3105667"/>
            <a:ext cx="5428445" cy="708338"/>
          </a:xfrm>
          <a:prstGeom prst="rect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CAE7F-97A4-4C96-A695-CBE714D2900B}"/>
              </a:ext>
            </a:extLst>
          </p:cNvPr>
          <p:cNvSpPr/>
          <p:nvPr/>
        </p:nvSpPr>
        <p:spPr>
          <a:xfrm>
            <a:off x="6400586" y="3109964"/>
            <a:ext cx="120883" cy="70833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A1404-686E-4213-9626-6A6AAA787C6C}"/>
              </a:ext>
            </a:extLst>
          </p:cNvPr>
          <p:cNvSpPr/>
          <p:nvPr/>
        </p:nvSpPr>
        <p:spPr>
          <a:xfrm>
            <a:off x="6513424" y="3113685"/>
            <a:ext cx="1890475" cy="708338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540A7-71B4-47B0-A844-DF09A8E726DB}"/>
              </a:ext>
            </a:extLst>
          </p:cNvPr>
          <p:cNvSpPr/>
          <p:nvPr/>
        </p:nvSpPr>
        <p:spPr>
          <a:xfrm>
            <a:off x="8500434" y="3112121"/>
            <a:ext cx="2214540" cy="708338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0DBA13A9-6814-4164-BDF6-6DCFFB78EC92}"/>
              </a:ext>
            </a:extLst>
          </p:cNvPr>
          <p:cNvSpPr txBox="1"/>
          <p:nvPr/>
        </p:nvSpPr>
        <p:spPr>
          <a:xfrm>
            <a:off x="1669471" y="3194937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630 BC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71548B18-8F54-4DEA-AFF6-937DBBC37BE9}"/>
              </a:ext>
            </a:extLst>
          </p:cNvPr>
          <p:cNvSpPr txBox="1"/>
          <p:nvPr/>
        </p:nvSpPr>
        <p:spPr>
          <a:xfrm>
            <a:off x="3539835" y="3194937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620 BC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54EC6EA8-32FE-41AD-B000-9813DBEE8F44}"/>
              </a:ext>
            </a:extLst>
          </p:cNvPr>
          <p:cNvSpPr txBox="1"/>
          <p:nvPr/>
        </p:nvSpPr>
        <p:spPr>
          <a:xfrm>
            <a:off x="5425105" y="3201865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610 BC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2999C4FD-60DC-48E9-8DCA-FBD224CB2C40}"/>
              </a:ext>
            </a:extLst>
          </p:cNvPr>
          <p:cNvSpPr txBox="1"/>
          <p:nvPr/>
        </p:nvSpPr>
        <p:spPr>
          <a:xfrm>
            <a:off x="7295469" y="3201865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600 BC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3FCCA815-4C56-4FC9-A36B-99D7E1D82A7B}"/>
              </a:ext>
            </a:extLst>
          </p:cNvPr>
          <p:cNvSpPr txBox="1"/>
          <p:nvPr/>
        </p:nvSpPr>
        <p:spPr>
          <a:xfrm>
            <a:off x="9192947" y="3199724"/>
            <a:ext cx="13438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590 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5187A-E092-41EE-B243-6213F6EB958B}"/>
              </a:ext>
            </a:extLst>
          </p:cNvPr>
          <p:cNvSpPr txBox="1"/>
          <p:nvPr/>
        </p:nvSpPr>
        <p:spPr>
          <a:xfrm>
            <a:off x="1514614" y="1231790"/>
            <a:ext cx="2118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Josiah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(640-609 BC)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5C2621D-9EC6-43A3-842C-F27AA3E1E16D}"/>
              </a:ext>
            </a:extLst>
          </p:cNvPr>
          <p:cNvSpPr/>
          <p:nvPr/>
        </p:nvSpPr>
        <p:spPr>
          <a:xfrm>
            <a:off x="1009934" y="2196936"/>
            <a:ext cx="5418000" cy="668741"/>
          </a:xfrm>
          <a:prstGeom prst="triangle">
            <a:avLst>
              <a:gd name="adj" fmla="val 27951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A80135C-9DE5-4F81-93E2-16A49885DE01}"/>
              </a:ext>
            </a:extLst>
          </p:cNvPr>
          <p:cNvSpPr/>
          <p:nvPr/>
        </p:nvSpPr>
        <p:spPr>
          <a:xfrm>
            <a:off x="4634530" y="2163332"/>
            <a:ext cx="1884548" cy="706016"/>
          </a:xfrm>
          <a:custGeom>
            <a:avLst/>
            <a:gdLst>
              <a:gd name="connsiteX0" fmla="*/ 0 w 155525"/>
              <a:gd name="connsiteY0" fmla="*/ 668741 h 668741"/>
              <a:gd name="connsiteX1" fmla="*/ 0 w 155525"/>
              <a:gd name="connsiteY1" fmla="*/ 0 h 668741"/>
              <a:gd name="connsiteX2" fmla="*/ 155525 w 155525"/>
              <a:gd name="connsiteY2" fmla="*/ 668741 h 668741"/>
              <a:gd name="connsiteX3" fmla="*/ 0 w 155525"/>
              <a:gd name="connsiteY3" fmla="*/ 668741 h 668741"/>
              <a:gd name="connsiteX0" fmla="*/ 317500 w 473025"/>
              <a:gd name="connsiteY0" fmla="*/ 708957 h 708957"/>
              <a:gd name="connsiteX1" fmla="*/ 0 w 473025"/>
              <a:gd name="connsiteY1" fmla="*/ 0 h 708957"/>
              <a:gd name="connsiteX2" fmla="*/ 473025 w 473025"/>
              <a:gd name="connsiteY2" fmla="*/ 708957 h 708957"/>
              <a:gd name="connsiteX3" fmla="*/ 317500 w 473025"/>
              <a:gd name="connsiteY3" fmla="*/ 708957 h 708957"/>
              <a:gd name="connsiteX0" fmla="*/ 2124777 w 2280302"/>
              <a:gd name="connsiteY0" fmla="*/ 706016 h 706016"/>
              <a:gd name="connsiteX1" fmla="*/ 0 w 2280302"/>
              <a:gd name="connsiteY1" fmla="*/ 0 h 706016"/>
              <a:gd name="connsiteX2" fmla="*/ 2280302 w 2280302"/>
              <a:gd name="connsiteY2" fmla="*/ 706016 h 706016"/>
              <a:gd name="connsiteX3" fmla="*/ 2124777 w 2280302"/>
              <a:gd name="connsiteY3" fmla="*/ 706016 h 7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302" h="706016">
                <a:moveTo>
                  <a:pt x="2124777" y="706016"/>
                </a:moveTo>
                <a:lnTo>
                  <a:pt x="0" y="0"/>
                </a:lnTo>
                <a:lnTo>
                  <a:pt x="2280302" y="706016"/>
                </a:lnTo>
                <a:lnTo>
                  <a:pt x="2124777" y="706016"/>
                </a:lnTo>
                <a:close/>
              </a:path>
            </a:pathLst>
          </a:custGeom>
          <a:solidFill>
            <a:srgbClr val="B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2EE3351-1275-4EC0-9688-F42515FD6701}"/>
              </a:ext>
            </a:extLst>
          </p:cNvPr>
          <p:cNvSpPr/>
          <p:nvPr/>
        </p:nvSpPr>
        <p:spPr>
          <a:xfrm>
            <a:off x="6491441" y="2199930"/>
            <a:ext cx="1931230" cy="668741"/>
          </a:xfrm>
          <a:prstGeom prst="triangle">
            <a:avLst>
              <a:gd name="adj" fmla="val 2700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0BA78EA-36E8-4035-8BF1-62560E52A915}"/>
              </a:ext>
            </a:extLst>
          </p:cNvPr>
          <p:cNvSpPr/>
          <p:nvPr/>
        </p:nvSpPr>
        <p:spPr>
          <a:xfrm>
            <a:off x="8473619" y="2201993"/>
            <a:ext cx="2280212" cy="668741"/>
          </a:xfrm>
          <a:prstGeom prst="triangle">
            <a:avLst>
              <a:gd name="adj" fmla="val 94071"/>
            </a:avLst>
          </a:prstGeom>
          <a:solidFill>
            <a:srgbClr val="B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1A9179-B687-45E1-9754-708119FEDE20}"/>
              </a:ext>
            </a:extLst>
          </p:cNvPr>
          <p:cNvSpPr txBox="1"/>
          <p:nvPr/>
        </p:nvSpPr>
        <p:spPr>
          <a:xfrm>
            <a:off x="3816244" y="1220414"/>
            <a:ext cx="1591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Jehoahaz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(609 BC)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E83AD6-4182-447C-9C81-C34AA1ACED0F}"/>
              </a:ext>
            </a:extLst>
          </p:cNvPr>
          <p:cNvSpPr txBox="1"/>
          <p:nvPr/>
        </p:nvSpPr>
        <p:spPr>
          <a:xfrm>
            <a:off x="5548965" y="1233534"/>
            <a:ext cx="222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Jehoiakim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(608-598 BC)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131C9B-45FD-482C-AB34-E6E3492E4638}"/>
              </a:ext>
            </a:extLst>
          </p:cNvPr>
          <p:cNvSpPr txBox="1"/>
          <p:nvPr/>
        </p:nvSpPr>
        <p:spPr>
          <a:xfrm>
            <a:off x="9453028" y="1246653"/>
            <a:ext cx="222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Zedekiah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(597-586 BC)</a:t>
            </a:r>
          </a:p>
        </p:txBody>
      </p:sp>
      <p:sp useBgFill="1">
        <p:nvSpPr>
          <p:cNvPr id="29" name="TextBox 28">
            <a:extLst>
              <a:ext uri="{FF2B5EF4-FFF2-40B4-BE49-F238E27FC236}">
                <a16:creationId xmlns:a16="http://schemas.microsoft.com/office/drawing/2014/main" id="{191EEDE5-E137-41FA-9574-08A01798F673}"/>
              </a:ext>
            </a:extLst>
          </p:cNvPr>
          <p:cNvSpPr txBox="1"/>
          <p:nvPr/>
        </p:nvSpPr>
        <p:spPr>
          <a:xfrm>
            <a:off x="454198" y="4944700"/>
            <a:ext cx="2222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Jeremiah called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(627 BC)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C0F10D-FE66-42AE-AAD9-FEC82F9AC645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565406" y="4026310"/>
            <a:ext cx="1546504" cy="91839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TextBox 32">
            <a:extLst>
              <a:ext uri="{FF2B5EF4-FFF2-40B4-BE49-F238E27FC236}">
                <a16:creationId xmlns:a16="http://schemas.microsoft.com/office/drawing/2014/main" id="{EC0A4693-F5FD-4434-BE0C-26A10095F297}"/>
              </a:ext>
            </a:extLst>
          </p:cNvPr>
          <p:cNvSpPr txBox="1"/>
          <p:nvPr/>
        </p:nvSpPr>
        <p:spPr>
          <a:xfrm>
            <a:off x="2596073" y="4951764"/>
            <a:ext cx="22877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Book of the Law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(622 BC)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D0E93B-5910-4001-A2E7-1857C79602A3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739930" y="4016829"/>
            <a:ext cx="0" cy="93493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TextBox 37">
            <a:extLst>
              <a:ext uri="{FF2B5EF4-FFF2-40B4-BE49-F238E27FC236}">
                <a16:creationId xmlns:a16="http://schemas.microsoft.com/office/drawing/2014/main" id="{334C8639-FD7E-4211-96AF-BD6D792DDDF5}"/>
              </a:ext>
            </a:extLst>
          </p:cNvPr>
          <p:cNvSpPr txBox="1"/>
          <p:nvPr/>
        </p:nvSpPr>
        <p:spPr>
          <a:xfrm>
            <a:off x="4840617" y="4958389"/>
            <a:ext cx="19143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Nineveh falls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(612 BC)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A3654F-F178-444C-9ECF-32BE538A64EB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5589346" y="4051216"/>
            <a:ext cx="208425" cy="9071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TextBox 41">
            <a:extLst>
              <a:ext uri="{FF2B5EF4-FFF2-40B4-BE49-F238E27FC236}">
                <a16:creationId xmlns:a16="http://schemas.microsoft.com/office/drawing/2014/main" id="{30F0047D-0D90-4FDE-B384-665A6E284526}"/>
              </a:ext>
            </a:extLst>
          </p:cNvPr>
          <p:cNvSpPr txBox="1"/>
          <p:nvPr/>
        </p:nvSpPr>
        <p:spPr>
          <a:xfrm>
            <a:off x="6662792" y="4967668"/>
            <a:ext cx="19143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captivity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(605 BC)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5EF2312-963A-40D5-972A-B514FE05963A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299297" y="4019506"/>
            <a:ext cx="320649" cy="94816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TextBox 43">
            <a:extLst>
              <a:ext uri="{FF2B5EF4-FFF2-40B4-BE49-F238E27FC236}">
                <a16:creationId xmlns:a16="http://schemas.microsoft.com/office/drawing/2014/main" id="{94332C74-A3F1-4102-BA1E-123DEEC70AAE}"/>
              </a:ext>
            </a:extLst>
          </p:cNvPr>
          <p:cNvSpPr txBox="1"/>
          <p:nvPr/>
        </p:nvSpPr>
        <p:spPr>
          <a:xfrm>
            <a:off x="8317990" y="4984897"/>
            <a:ext cx="19143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captivity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(597 BC)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D027F2-7045-4920-98CF-90AED84C9195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8539316" y="4018935"/>
            <a:ext cx="735828" cy="96596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TextBox 46">
            <a:extLst>
              <a:ext uri="{FF2B5EF4-FFF2-40B4-BE49-F238E27FC236}">
                <a16:creationId xmlns:a16="http://schemas.microsoft.com/office/drawing/2014/main" id="{F27566A2-EBCD-469A-A951-B670F0991FAE}"/>
              </a:ext>
            </a:extLst>
          </p:cNvPr>
          <p:cNvSpPr txBox="1"/>
          <p:nvPr/>
        </p:nvSpPr>
        <p:spPr>
          <a:xfrm>
            <a:off x="10052699" y="5010077"/>
            <a:ext cx="191430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captivity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(586 BC)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FA70B89-2D0A-45D9-81DF-D35685108FF0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10699955" y="4026310"/>
            <a:ext cx="309898" cy="98376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F73BE76C-4A9F-41D0-AB4D-A8E2CEAAD704}"/>
              </a:ext>
            </a:extLst>
          </p:cNvPr>
          <p:cNvSpPr/>
          <p:nvPr/>
        </p:nvSpPr>
        <p:spPr>
          <a:xfrm>
            <a:off x="8389913" y="2152252"/>
            <a:ext cx="258005" cy="715541"/>
          </a:xfrm>
          <a:custGeom>
            <a:avLst/>
            <a:gdLst>
              <a:gd name="connsiteX0" fmla="*/ 0 w 155525"/>
              <a:gd name="connsiteY0" fmla="*/ 668741 h 668741"/>
              <a:gd name="connsiteX1" fmla="*/ 0 w 155525"/>
              <a:gd name="connsiteY1" fmla="*/ 0 h 668741"/>
              <a:gd name="connsiteX2" fmla="*/ 155525 w 155525"/>
              <a:gd name="connsiteY2" fmla="*/ 668741 h 668741"/>
              <a:gd name="connsiteX3" fmla="*/ 0 w 155525"/>
              <a:gd name="connsiteY3" fmla="*/ 668741 h 668741"/>
              <a:gd name="connsiteX0" fmla="*/ 317500 w 473025"/>
              <a:gd name="connsiteY0" fmla="*/ 708957 h 708957"/>
              <a:gd name="connsiteX1" fmla="*/ 0 w 473025"/>
              <a:gd name="connsiteY1" fmla="*/ 0 h 708957"/>
              <a:gd name="connsiteX2" fmla="*/ 473025 w 473025"/>
              <a:gd name="connsiteY2" fmla="*/ 708957 h 708957"/>
              <a:gd name="connsiteX3" fmla="*/ 317500 w 473025"/>
              <a:gd name="connsiteY3" fmla="*/ 708957 h 708957"/>
              <a:gd name="connsiteX0" fmla="*/ 2124777 w 2280302"/>
              <a:gd name="connsiteY0" fmla="*/ 706016 h 706016"/>
              <a:gd name="connsiteX1" fmla="*/ 0 w 2280302"/>
              <a:gd name="connsiteY1" fmla="*/ 0 h 706016"/>
              <a:gd name="connsiteX2" fmla="*/ 2280302 w 2280302"/>
              <a:gd name="connsiteY2" fmla="*/ 706016 h 706016"/>
              <a:gd name="connsiteX3" fmla="*/ 2124777 w 2280302"/>
              <a:gd name="connsiteY3" fmla="*/ 706016 h 706016"/>
              <a:gd name="connsiteX0" fmla="*/ 0 w 361795"/>
              <a:gd name="connsiteY0" fmla="*/ 715541 h 715541"/>
              <a:gd name="connsiteX1" fmla="*/ 361795 w 361795"/>
              <a:gd name="connsiteY1" fmla="*/ 0 h 715541"/>
              <a:gd name="connsiteX2" fmla="*/ 155525 w 361795"/>
              <a:gd name="connsiteY2" fmla="*/ 715541 h 715541"/>
              <a:gd name="connsiteX3" fmla="*/ 0 w 361795"/>
              <a:gd name="connsiteY3" fmla="*/ 715541 h 7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5" h="715541">
                <a:moveTo>
                  <a:pt x="0" y="715541"/>
                </a:moveTo>
                <a:lnTo>
                  <a:pt x="361795" y="0"/>
                </a:lnTo>
                <a:lnTo>
                  <a:pt x="155525" y="715541"/>
                </a:lnTo>
                <a:lnTo>
                  <a:pt x="0" y="715541"/>
                </a:lnTo>
                <a:close/>
              </a:path>
            </a:pathLst>
          </a:custGeom>
          <a:solidFill>
            <a:srgbClr val="BFBF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80B9DC-8064-49B9-BBA2-0E1BA6BBB5BC}"/>
              </a:ext>
            </a:extLst>
          </p:cNvPr>
          <p:cNvSpPr txBox="1"/>
          <p:nvPr/>
        </p:nvSpPr>
        <p:spPr>
          <a:xfrm>
            <a:off x="7795804" y="1239586"/>
            <a:ext cx="178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(598 BC)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FA483-1B5E-4053-81A8-EF3FCD339D58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18656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3" grpId="0" animBg="1"/>
      <p:bldP spid="38" grpId="0" animBg="1"/>
      <p:bldP spid="42" grpId="0" animBg="1"/>
      <p:bldP spid="44" grpId="0" animBg="1"/>
      <p:bldP spid="47" grpId="0" animBg="1"/>
      <p:bldP spid="46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B1E1F-6F60-4B81-9CFD-F5596E62055E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24676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E5B89-8848-485F-A0EB-137E4751FE0C}"/>
              </a:ext>
            </a:extLst>
          </p:cNvPr>
          <p:cNvSpPr txBox="1"/>
          <p:nvPr/>
        </p:nvSpPr>
        <p:spPr>
          <a:xfrm>
            <a:off x="425003" y="1345842"/>
            <a:ext cx="113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word of the LORD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51x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AD733-7799-4BE2-B8E4-D19E6BF7627D}"/>
              </a:ext>
            </a:extLst>
          </p:cNvPr>
          <p:cNvSpPr txBox="1"/>
          <p:nvPr/>
        </p:nvSpPr>
        <p:spPr>
          <a:xfrm>
            <a:off x="3339955" y="293320"/>
            <a:ext cx="528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 Declaration" pitchFamily="2" charset="0"/>
              </a:rPr>
              <a:t>1:1-2:11</a:t>
            </a:r>
          </a:p>
        </p:txBody>
      </p:sp>
    </p:spTree>
    <p:extLst>
      <p:ext uri="{BB962C8B-B14F-4D97-AF65-F5344CB8AC3E}">
        <p14:creationId xmlns:p14="http://schemas.microsoft.com/office/powerpoint/2010/main" val="12161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remiah.pptx" id="{B6901089-FF8F-4DF5-968D-714B473F847C}" vid="{A8DB2A89-633D-4478-9868-D0C60AA38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Jeremiah</Template>
  <TotalTime>6854</TotalTime>
  <Words>439</Words>
  <Application>Microsoft Office PowerPoint</Application>
  <PresentationFormat>Widescreen</PresentationFormat>
  <Paragraphs>105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US Declaration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6</cp:revision>
  <dcterms:created xsi:type="dcterms:W3CDTF">2020-08-06T23:56:54Z</dcterms:created>
  <dcterms:modified xsi:type="dcterms:W3CDTF">2020-08-12T22:14:44Z</dcterms:modified>
</cp:coreProperties>
</file>