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6" r:id="rId3"/>
    <p:sldId id="270" r:id="rId4"/>
    <p:sldId id="268" r:id="rId5"/>
    <p:sldId id="281" r:id="rId6"/>
    <p:sldId id="269" r:id="rId7"/>
    <p:sldId id="279" r:id="rId8"/>
    <p:sldId id="280" r:id="rId9"/>
    <p:sldId id="262" r:id="rId10"/>
    <p:sldId id="263" r:id="rId11"/>
    <p:sldId id="275" r:id="rId12"/>
    <p:sldId id="271" r:id="rId13"/>
    <p:sldId id="273" r:id="rId14"/>
    <p:sldId id="276" r:id="rId15"/>
    <p:sldId id="272" r:id="rId16"/>
    <p:sldId id="277" r:id="rId17"/>
    <p:sldId id="278" r:id="rId18"/>
  </p:sldIdLst>
  <p:sldSz cx="9144000" cy="6858000" type="screen4x3"/>
  <p:notesSz cx="6858000" cy="9144000"/>
  <p:embeddedFontLst>
    <p:embeddedFont>
      <p:font typeface="Inkpen Scribble" panose="03050400000000000000" pitchFamily="66" charset="0"/>
      <p:regular r:id="rId19"/>
    </p:embeddedFont>
    <p:embeddedFont>
      <p:font typeface="Abadi MT Condensed Extra Bold" panose="020B0A06030101010103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8" d="100"/>
          <a:sy n="68" d="100"/>
        </p:scale>
        <p:origin x="13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8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0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6D422-AB80-4B7B-86E5-A5A9BCF31E2C}" type="datetimeFigureOut">
              <a:rPr lang="en-US" smtClean="0"/>
              <a:t>6/14/2014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7E23-BAEA-4C8A-A928-EDD837457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1524" y="5492750"/>
            <a:ext cx="6879876" cy="983807"/>
            <a:chOff x="511524" y="5492750"/>
            <a:chExt cx="6879876" cy="9838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524" y="5593741"/>
              <a:ext cx="871200" cy="882816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439824" y="5492750"/>
              <a:ext cx="5951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CD of this teaching will be available (free of charge) immediately following the service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216" y="5494168"/>
            <a:ext cx="6980034" cy="996950"/>
            <a:chOff x="500266" y="3657600"/>
            <a:chExt cx="6980034" cy="9969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266" y="3777542"/>
              <a:ext cx="882816" cy="877008"/>
            </a:xfrm>
            <a:prstGeom prst="rect">
              <a:avLst/>
            </a:prstGeom>
            <a:effectLst>
              <a:outerShdw blurRad="76200" dist="127000" dir="27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1447800" y="3657600"/>
              <a:ext cx="6032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A podcast of this teaching will be available on iTunes and calvaryokc.com later this week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48856" y="158042"/>
            <a:ext cx="6485631" cy="1275307"/>
          </a:xfrm>
          <a:custGeom>
            <a:avLst/>
            <a:gdLst>
              <a:gd name="connsiteX0" fmla="*/ 0 w 6417898"/>
              <a:gd name="connsiteY0" fmla="*/ 0 h 1015663"/>
              <a:gd name="connsiteX1" fmla="*/ 6417898 w 6417898"/>
              <a:gd name="connsiteY1" fmla="*/ 0 h 1015663"/>
              <a:gd name="connsiteX2" fmla="*/ 6417898 w 6417898"/>
              <a:gd name="connsiteY2" fmla="*/ 1015663 h 1015663"/>
              <a:gd name="connsiteX3" fmla="*/ 0 w 6417898"/>
              <a:gd name="connsiteY3" fmla="*/ 1015663 h 1015663"/>
              <a:gd name="connsiteX4" fmla="*/ 0 w 6417898"/>
              <a:gd name="connsiteY4" fmla="*/ 0 h 1015663"/>
              <a:gd name="connsiteX0" fmla="*/ 33867 w 6451765"/>
              <a:gd name="connsiteY0" fmla="*/ 0 h 1410774"/>
              <a:gd name="connsiteX1" fmla="*/ 6451765 w 6451765"/>
              <a:gd name="connsiteY1" fmla="*/ 0 h 1410774"/>
              <a:gd name="connsiteX2" fmla="*/ 6451765 w 6451765"/>
              <a:gd name="connsiteY2" fmla="*/ 1015663 h 1410774"/>
              <a:gd name="connsiteX3" fmla="*/ 0 w 6451765"/>
              <a:gd name="connsiteY3" fmla="*/ 1410774 h 1410774"/>
              <a:gd name="connsiteX4" fmla="*/ 33867 w 6451765"/>
              <a:gd name="connsiteY4" fmla="*/ 0 h 1410774"/>
              <a:gd name="connsiteX0" fmla="*/ 33867 w 6485631"/>
              <a:gd name="connsiteY0" fmla="*/ 0 h 1410774"/>
              <a:gd name="connsiteX1" fmla="*/ 6451765 w 6485631"/>
              <a:gd name="connsiteY1" fmla="*/ 0 h 1410774"/>
              <a:gd name="connsiteX2" fmla="*/ 6485631 w 6485631"/>
              <a:gd name="connsiteY2" fmla="*/ 1399485 h 1410774"/>
              <a:gd name="connsiteX3" fmla="*/ 0 w 6485631"/>
              <a:gd name="connsiteY3" fmla="*/ 1410774 h 1410774"/>
              <a:gd name="connsiteX4" fmla="*/ 33867 w 6485631"/>
              <a:gd name="connsiteY4" fmla="*/ 0 h 141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5631" h="1410774">
                <a:moveTo>
                  <a:pt x="33867" y="0"/>
                </a:moveTo>
                <a:lnTo>
                  <a:pt x="6451765" y="0"/>
                </a:lnTo>
                <a:lnTo>
                  <a:pt x="6485631" y="1399485"/>
                </a:lnTo>
                <a:lnTo>
                  <a:pt x="0" y="1410774"/>
                </a:lnTo>
                <a:lnTo>
                  <a:pt x="33867" y="0"/>
                </a:lnTo>
                <a:close/>
              </a:path>
            </a:pathLst>
          </a:cu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3.1-12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9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2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973">
            <a:off x="3251024" y="1068052"/>
            <a:ext cx="4876800" cy="48768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r="11459"/>
          <a:stretch/>
        </p:blipFill>
        <p:spPr>
          <a:xfrm rot="21322898">
            <a:off x="1278187" y="4363967"/>
            <a:ext cx="6182838" cy="17145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400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 art the master of the unspoken word.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55" y="2449648"/>
            <a:ext cx="820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spoken word art the master of you.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pic>
        <p:nvPicPr>
          <p:cNvPr id="5" name="Picture 10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881">
            <a:off x="1877705" y="1791510"/>
            <a:ext cx="5464790" cy="460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Rodgers (1879-1930) ~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"The only time people dislike gossip is when it’s about them."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955" y="362086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Tacitus (AD 56-117) ~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"You are the lord of your tongue, but I am the master of my ears."</a:t>
            </a:r>
          </a:p>
        </p:txBody>
      </p:sp>
    </p:spTree>
    <p:extLst>
      <p:ext uri="{BB962C8B-B14F-4D97-AF65-F5344CB8AC3E}">
        <p14:creationId xmlns:p14="http://schemas.microsoft.com/office/powerpoint/2010/main" val="40202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18:21a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Death and life are in the power of the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tongue,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16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9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12.33–37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Either make the tree good and its fruit good, or else make the tree bad and its fruit bad; for a tree is known by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fruit.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Brood of vipers! How can you, being evil, speak good things? For out of the abundance of the heart the mouth speaks.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man out of the good treasure of his heart brings forth good things, </a:t>
            </a:r>
          </a:p>
        </p:txBody>
      </p:sp>
    </p:spTree>
    <p:extLst>
      <p:ext uri="{BB962C8B-B14F-4D97-AF65-F5344CB8AC3E}">
        <p14:creationId xmlns:p14="http://schemas.microsoft.com/office/powerpoint/2010/main" val="65058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 evil man out of the evil treasure brings forth evil things.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I say to you that for every idle word men may speak, they will give account of it in the day of judgment.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by your words you will be justified, and by your words you will be condemned.</a:t>
            </a:r>
          </a:p>
        </p:txBody>
      </p:sp>
    </p:spTree>
    <p:extLst>
      <p:ext uri="{BB962C8B-B14F-4D97-AF65-F5344CB8AC3E}">
        <p14:creationId xmlns:p14="http://schemas.microsoft.com/office/powerpoint/2010/main" val="8752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5.10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must all appear before the judgment seat of Christ, that each one may receive the things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body, according to what he has done, whether good or bad.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15.11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what goes into the mouth defiles a man; but what comes out of the mouth, this defiles a man.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3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8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33" y="1941689"/>
            <a:ext cx="8207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Prov.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10.19-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multitude of words sin is not lacking,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he who restrains his lips is wise.</a:t>
            </a:r>
          </a:p>
          <a:p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tongue of the righteous is choice silver;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heart of the wicked is worth little.</a:t>
            </a:r>
          </a:p>
        </p:txBody>
      </p:sp>
    </p:spTree>
    <p:extLst>
      <p:ext uri="{BB962C8B-B14F-4D97-AF65-F5344CB8AC3E}">
        <p14:creationId xmlns:p14="http://schemas.microsoft.com/office/powerpoint/2010/main" val="26384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29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581" y="316088"/>
            <a:ext cx="496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pen Scribble" panose="03050400000000000000" pitchFamily="66" charset="0"/>
              </a:rPr>
              <a:t>James 2.1-12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pen Scribble" panose="030504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2194">
            <a:off x="852969" y="3352800"/>
            <a:ext cx="4572000" cy="3429000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90500" h="190500"/>
          </a:sp3d>
        </p:spPr>
      </p:pic>
      <p:sp>
        <p:nvSpPr>
          <p:cNvPr id="3" name="TextBox 2"/>
          <p:cNvSpPr txBox="1"/>
          <p:nvPr/>
        </p:nvSpPr>
        <p:spPr>
          <a:xfrm rot="455235">
            <a:off x="474133" y="2106431"/>
            <a:ext cx="8207023" cy="2161821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101600" h="101600"/>
            </a:sp3d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Only you … can prevent forest fires!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8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Jam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ames">
      <a:majorFont>
        <a:latin typeface="Inkpen Scribble"/>
        <a:ea typeface=""/>
        <a:cs typeface=""/>
      </a:majorFont>
      <a:minorFont>
        <a:latin typeface="Inkpen Scribbl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Inkpen Scribble" panose="03050400000000000000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3B12739-7DE6-4CB9-8CC7-20AF751ED6E4}" vid="{29EB13D4-203C-4C81-AE94-8DEBF20A8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James</Template>
  <TotalTime>2150</TotalTime>
  <Words>283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Inkpen Scribble</vt:lpstr>
      <vt:lpstr>Times New Roman</vt:lpstr>
      <vt:lpstr>Abadi MT Condensed Extra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12</cp:revision>
  <dcterms:created xsi:type="dcterms:W3CDTF">2014-06-12T21:08:29Z</dcterms:created>
  <dcterms:modified xsi:type="dcterms:W3CDTF">2014-06-15T12:09:46Z</dcterms:modified>
</cp:coreProperties>
</file>