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embeddedFontLst>
    <p:embeddedFont>
      <p:font typeface="Inkpen Scribble" panose="03050400000000000000" pitchFamily="66" charset="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8" d="100"/>
          <a:sy n="68" d="100"/>
        </p:scale>
        <p:origin x="134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D422-AB80-4B7B-86E5-A5A9BCF31E2C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7E23-BAEA-4C8A-A928-EDD83745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4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D422-AB80-4B7B-86E5-A5A9BCF31E2C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7E23-BAEA-4C8A-A928-EDD83745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8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D422-AB80-4B7B-86E5-A5A9BCF31E2C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7E23-BAEA-4C8A-A928-EDD83745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4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D422-AB80-4B7B-86E5-A5A9BCF31E2C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7E23-BAEA-4C8A-A928-EDD83745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647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D422-AB80-4B7B-86E5-A5A9BCF31E2C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7E23-BAEA-4C8A-A928-EDD83745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0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D422-AB80-4B7B-86E5-A5A9BCF31E2C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7E23-BAEA-4C8A-A928-EDD83745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070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D422-AB80-4B7B-86E5-A5A9BCF31E2C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7E23-BAEA-4C8A-A928-EDD83745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9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D422-AB80-4B7B-86E5-A5A9BCF31E2C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7E23-BAEA-4C8A-A928-EDD83745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47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D422-AB80-4B7B-86E5-A5A9BCF31E2C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7E23-BAEA-4C8A-A928-EDD83745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75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D422-AB80-4B7B-86E5-A5A9BCF31E2C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7E23-BAEA-4C8A-A928-EDD83745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8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D422-AB80-4B7B-86E5-A5A9BCF31E2C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7E23-BAEA-4C8A-A928-EDD83745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7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6D422-AB80-4B7B-86E5-A5A9BCF31E2C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D7E23-BAEA-4C8A-A928-EDD83745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92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511524" y="5492750"/>
            <a:ext cx="6879876" cy="983807"/>
            <a:chOff x="511524" y="5492750"/>
            <a:chExt cx="6879876" cy="98380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1524" y="5593741"/>
              <a:ext cx="871200" cy="882816"/>
            </a:xfrm>
            <a:prstGeom prst="rect">
              <a:avLst/>
            </a:prstGeom>
            <a:effectLst>
              <a:outerShdw blurRad="76200" dist="127000" dir="2700000" algn="tl" rotWithShape="0">
                <a:prstClr val="black">
                  <a:alpha val="35000"/>
                </a:prstClr>
              </a:outerShdw>
            </a:effectLst>
          </p:spPr>
        </p:pic>
        <p:sp>
          <p:nvSpPr>
            <p:cNvPr id="4" name="TextBox 3"/>
            <p:cNvSpPr txBox="1"/>
            <p:nvPr/>
          </p:nvSpPr>
          <p:spPr>
            <a:xfrm>
              <a:off x="1439824" y="5492750"/>
              <a:ext cx="59515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</a:rPr>
                <a:t>A CD of this teaching will be available (free of charge) immediately following the service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81216" y="5494168"/>
            <a:ext cx="6980034" cy="996950"/>
            <a:chOff x="500266" y="3657600"/>
            <a:chExt cx="6980034" cy="99695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0266" y="3777542"/>
              <a:ext cx="882816" cy="877008"/>
            </a:xfrm>
            <a:prstGeom prst="rect">
              <a:avLst/>
            </a:prstGeom>
            <a:effectLst>
              <a:outerShdw blurRad="76200" dist="127000" dir="2700000" algn="tl" rotWithShape="0">
                <a:prstClr val="black">
                  <a:alpha val="35000"/>
                </a:prstClr>
              </a:outerShdw>
            </a:effectLst>
          </p:spPr>
        </p:pic>
        <p:sp>
          <p:nvSpPr>
            <p:cNvPr id="7" name="TextBox 6"/>
            <p:cNvSpPr txBox="1"/>
            <p:nvPr/>
          </p:nvSpPr>
          <p:spPr>
            <a:xfrm>
              <a:off x="1447800" y="3657600"/>
              <a:ext cx="60325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</a:rPr>
                <a:t>A podcast of this teaching will be available on iTunes and calvaryokc.com later this week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348856" y="158042"/>
            <a:ext cx="6485631" cy="1275307"/>
          </a:xfrm>
          <a:custGeom>
            <a:avLst/>
            <a:gdLst>
              <a:gd name="connsiteX0" fmla="*/ 0 w 6417898"/>
              <a:gd name="connsiteY0" fmla="*/ 0 h 1015663"/>
              <a:gd name="connsiteX1" fmla="*/ 6417898 w 6417898"/>
              <a:gd name="connsiteY1" fmla="*/ 0 h 1015663"/>
              <a:gd name="connsiteX2" fmla="*/ 6417898 w 6417898"/>
              <a:gd name="connsiteY2" fmla="*/ 1015663 h 1015663"/>
              <a:gd name="connsiteX3" fmla="*/ 0 w 6417898"/>
              <a:gd name="connsiteY3" fmla="*/ 1015663 h 1015663"/>
              <a:gd name="connsiteX4" fmla="*/ 0 w 6417898"/>
              <a:gd name="connsiteY4" fmla="*/ 0 h 1015663"/>
              <a:gd name="connsiteX0" fmla="*/ 33867 w 6451765"/>
              <a:gd name="connsiteY0" fmla="*/ 0 h 1410774"/>
              <a:gd name="connsiteX1" fmla="*/ 6451765 w 6451765"/>
              <a:gd name="connsiteY1" fmla="*/ 0 h 1410774"/>
              <a:gd name="connsiteX2" fmla="*/ 6451765 w 6451765"/>
              <a:gd name="connsiteY2" fmla="*/ 1015663 h 1410774"/>
              <a:gd name="connsiteX3" fmla="*/ 0 w 6451765"/>
              <a:gd name="connsiteY3" fmla="*/ 1410774 h 1410774"/>
              <a:gd name="connsiteX4" fmla="*/ 33867 w 6451765"/>
              <a:gd name="connsiteY4" fmla="*/ 0 h 1410774"/>
              <a:gd name="connsiteX0" fmla="*/ 33867 w 6485631"/>
              <a:gd name="connsiteY0" fmla="*/ 0 h 1410774"/>
              <a:gd name="connsiteX1" fmla="*/ 6451765 w 6485631"/>
              <a:gd name="connsiteY1" fmla="*/ 0 h 1410774"/>
              <a:gd name="connsiteX2" fmla="*/ 6485631 w 6485631"/>
              <a:gd name="connsiteY2" fmla="*/ 1399485 h 1410774"/>
              <a:gd name="connsiteX3" fmla="*/ 0 w 6485631"/>
              <a:gd name="connsiteY3" fmla="*/ 1410774 h 1410774"/>
              <a:gd name="connsiteX4" fmla="*/ 33867 w 6485631"/>
              <a:gd name="connsiteY4" fmla="*/ 0 h 1410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5631" h="1410774">
                <a:moveTo>
                  <a:pt x="33867" y="0"/>
                </a:moveTo>
                <a:lnTo>
                  <a:pt x="6451765" y="0"/>
                </a:lnTo>
                <a:lnTo>
                  <a:pt x="6485631" y="1399485"/>
                </a:lnTo>
                <a:lnTo>
                  <a:pt x="0" y="1410774"/>
                </a:lnTo>
                <a:lnTo>
                  <a:pt x="33867" y="0"/>
                </a:lnTo>
                <a:close/>
              </a:path>
            </a:pathLst>
          </a:custGeom>
          <a:noFill/>
        </p:spPr>
        <p:txBody>
          <a:bodyPr wrap="square" rtlCol="0">
            <a:prstTxWarp prst="textCanUp">
              <a:avLst>
                <a:gd name="adj" fmla="val 66667"/>
              </a:avLst>
            </a:prstTxWarp>
            <a:sp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pen Scribble" panose="03050400000000000000" pitchFamily="66" charset="0"/>
              </a:rPr>
              <a:t>James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pen Scribble" panose="03050400000000000000" pitchFamily="66" charset="0"/>
              </a:rPr>
              <a:t>2.1-13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pen Scribble" panose="0305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71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10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300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8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70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2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90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4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1000"/>
                            </p:stCondLst>
                            <p:childTnLst>
                              <p:par>
                                <p:cTn id="65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8581" y="316088"/>
            <a:ext cx="4967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pen Scribble" panose="03050400000000000000" pitchFamily="66" charset="0"/>
              </a:rPr>
              <a:t>James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pen Scribble" panose="03050400000000000000" pitchFamily="66" charset="0"/>
              </a:rPr>
              <a:t>2.1-13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pen Scribble" panose="030504000000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4133" y="1941689"/>
            <a:ext cx="8207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Fine clothes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(v. 3) ~ KJV,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gay clothes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38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8581" y="316088"/>
            <a:ext cx="4967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pen Scribble" panose="03050400000000000000" pitchFamily="66" charset="0"/>
              </a:rPr>
              <a:t>James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pen Scribble" panose="03050400000000000000" pitchFamily="66" charset="0"/>
              </a:rPr>
              <a:t>2.1-13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pen Scribble" panose="0305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289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8581" y="316088"/>
            <a:ext cx="4967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pen Scribble" panose="03050400000000000000" pitchFamily="66" charset="0"/>
              </a:rPr>
              <a:t>James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pen Scribble" panose="03050400000000000000" pitchFamily="66" charset="0"/>
              </a:rPr>
              <a:t>2.1-13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pen Scribble" panose="030504000000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4133" y="1941689"/>
            <a:ext cx="8207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break one law, you’re a lawbreaker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7333" y="2514600"/>
            <a:ext cx="8003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obedience ~ not capable</a:t>
            </a:r>
            <a:endParaRPr lang="en-US" sz="3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pen Scribble" panose="03050400000000000000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3033847"/>
            <a:ext cx="8003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Imperfect obedience ~ not acceptable</a:t>
            </a:r>
            <a:endParaRPr lang="en-US" sz="3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pen Scribble" panose="0305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135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8581" y="316088"/>
            <a:ext cx="4967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pen Scribble" panose="03050400000000000000" pitchFamily="66" charset="0"/>
              </a:rPr>
              <a:t>James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pen Scribble" panose="03050400000000000000" pitchFamily="66" charset="0"/>
              </a:rPr>
              <a:t>2.1-13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pen Scribble" panose="0305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727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8581" y="316088"/>
            <a:ext cx="4967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pen Scribble" panose="03050400000000000000" pitchFamily="66" charset="0"/>
              </a:rPr>
              <a:t>James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pen Scribble" panose="03050400000000000000" pitchFamily="66" charset="0"/>
              </a:rPr>
              <a:t>2.1-13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pen Scribble" panose="030504000000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4133" y="1941689"/>
            <a:ext cx="82070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Matt. 7:2 ~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with what judgment you judge, you will be judged; and with the measure you use, it will be measured back to you.</a:t>
            </a:r>
          </a:p>
        </p:txBody>
      </p:sp>
    </p:spTree>
    <p:extLst>
      <p:ext uri="{BB962C8B-B14F-4D97-AF65-F5344CB8AC3E}">
        <p14:creationId xmlns:p14="http://schemas.microsoft.com/office/powerpoint/2010/main" val="4207573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8581" y="316088"/>
            <a:ext cx="4967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pen Scribble" panose="03050400000000000000" pitchFamily="66" charset="0"/>
              </a:rPr>
              <a:t>James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pen Scribble" panose="03050400000000000000" pitchFamily="66" charset="0"/>
              </a:rPr>
              <a:t>2.1-13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pen Scribble" panose="0305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036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James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James">
      <a:majorFont>
        <a:latin typeface="Inkpen Scribble"/>
        <a:ea typeface=""/>
        <a:cs typeface=""/>
      </a:majorFont>
      <a:minorFont>
        <a:latin typeface="Inkpen Scribble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Inkpen Scribble" panose="03050400000000000000" pitchFamily="66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23B12739-7DE6-4CB9-8CC7-20AF751ED6E4}" vid="{29EB13D4-203C-4C81-AE94-8DEBF20A8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James</Template>
  <TotalTime>11</TotalTime>
  <Words>108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Times New Roman</vt:lpstr>
      <vt:lpstr>Arial</vt:lpstr>
      <vt:lpstr>Inkpen Scribble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2</cp:revision>
  <dcterms:created xsi:type="dcterms:W3CDTF">2014-05-30T19:24:00Z</dcterms:created>
  <dcterms:modified xsi:type="dcterms:W3CDTF">2014-05-30T19:35:31Z</dcterms:modified>
</cp:coreProperties>
</file>