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31859C"/>
    <a:srgbClr val="6A4230"/>
    <a:srgbClr val="503632"/>
    <a:srgbClr val="4E3526"/>
    <a:srgbClr val="4F3E25"/>
    <a:srgbClr val="4F3B25"/>
    <a:srgbClr val="BF7300"/>
    <a:srgbClr val="55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AA3-204D-449C-BB5D-89C829A8F9D0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591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FFFF"/>
                  </a:solidFill>
                </a:ln>
                <a:solidFill>
                  <a:srgbClr val="6A4230"/>
                </a:solidFill>
                <a:latin typeface="UglyQua" pitchFamily="2" charset="0"/>
              </a:rPr>
              <a:t>65:1 – 66:24</a:t>
            </a:r>
            <a:endParaRPr lang="en-US" sz="4800" b="1" dirty="0">
              <a:ln>
                <a:solidFill>
                  <a:srgbClr val="FFFFFF"/>
                </a:solidFill>
              </a:ln>
              <a:solidFill>
                <a:srgbClr val="6A4230"/>
              </a:solidFill>
              <a:latin typeface="UglyQu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65:1 – 66:24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079" t="13501" r="17778" b="6255"/>
          <a:stretch/>
        </p:blipFill>
        <p:spPr>
          <a:xfrm>
            <a:off x="-914400" y="914400"/>
            <a:ext cx="9296400" cy="48787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Freeform 2"/>
          <p:cNvSpPr/>
          <p:nvPr/>
        </p:nvSpPr>
        <p:spPr>
          <a:xfrm>
            <a:off x="4316105" y="2818262"/>
            <a:ext cx="461845" cy="915537"/>
          </a:xfrm>
          <a:custGeom>
            <a:avLst/>
            <a:gdLst>
              <a:gd name="connsiteX0" fmla="*/ 7147 w 252806"/>
              <a:gd name="connsiteY0" fmla="*/ 552734 h 675564"/>
              <a:gd name="connsiteX1" fmla="*/ 7147 w 252806"/>
              <a:gd name="connsiteY1" fmla="*/ 552734 h 675564"/>
              <a:gd name="connsiteX2" fmla="*/ 20795 w 252806"/>
              <a:gd name="connsiteY2" fmla="*/ 491319 h 675564"/>
              <a:gd name="connsiteX3" fmla="*/ 27618 w 252806"/>
              <a:gd name="connsiteY3" fmla="*/ 464024 h 675564"/>
              <a:gd name="connsiteX4" fmla="*/ 41266 w 252806"/>
              <a:gd name="connsiteY4" fmla="*/ 402609 h 675564"/>
              <a:gd name="connsiteX5" fmla="*/ 48090 w 252806"/>
              <a:gd name="connsiteY5" fmla="*/ 327546 h 675564"/>
              <a:gd name="connsiteX6" fmla="*/ 54914 w 252806"/>
              <a:gd name="connsiteY6" fmla="*/ 307074 h 675564"/>
              <a:gd name="connsiteX7" fmla="*/ 61738 w 252806"/>
              <a:gd name="connsiteY7" fmla="*/ 279779 h 675564"/>
              <a:gd name="connsiteX8" fmla="*/ 75386 w 252806"/>
              <a:gd name="connsiteY8" fmla="*/ 191068 h 675564"/>
              <a:gd name="connsiteX9" fmla="*/ 89033 w 252806"/>
              <a:gd name="connsiteY9" fmla="*/ 150125 h 675564"/>
              <a:gd name="connsiteX10" fmla="*/ 109505 w 252806"/>
              <a:gd name="connsiteY10" fmla="*/ 54591 h 675564"/>
              <a:gd name="connsiteX11" fmla="*/ 129977 w 252806"/>
              <a:gd name="connsiteY11" fmla="*/ 13647 h 675564"/>
              <a:gd name="connsiteX12" fmla="*/ 150448 w 252806"/>
              <a:gd name="connsiteY12" fmla="*/ 0 h 675564"/>
              <a:gd name="connsiteX13" fmla="*/ 205039 w 252806"/>
              <a:gd name="connsiteY13" fmla="*/ 6824 h 675564"/>
              <a:gd name="connsiteX14" fmla="*/ 218687 w 252806"/>
              <a:gd name="connsiteY14" fmla="*/ 47767 h 675564"/>
              <a:gd name="connsiteX15" fmla="*/ 225511 w 252806"/>
              <a:gd name="connsiteY15" fmla="*/ 279779 h 675564"/>
              <a:gd name="connsiteX16" fmla="*/ 232335 w 252806"/>
              <a:gd name="connsiteY16" fmla="*/ 300250 h 675564"/>
              <a:gd name="connsiteX17" fmla="*/ 252806 w 252806"/>
              <a:gd name="connsiteY17" fmla="*/ 313898 h 675564"/>
              <a:gd name="connsiteX18" fmla="*/ 245983 w 252806"/>
              <a:gd name="connsiteY18" fmla="*/ 429904 h 675564"/>
              <a:gd name="connsiteX19" fmla="*/ 239159 w 252806"/>
              <a:gd name="connsiteY19" fmla="*/ 450376 h 675564"/>
              <a:gd name="connsiteX20" fmla="*/ 198215 w 252806"/>
              <a:gd name="connsiteY20" fmla="*/ 491319 h 675564"/>
              <a:gd name="connsiteX21" fmla="*/ 170920 w 252806"/>
              <a:gd name="connsiteY21" fmla="*/ 498143 h 675564"/>
              <a:gd name="connsiteX22" fmla="*/ 116329 w 252806"/>
              <a:gd name="connsiteY22" fmla="*/ 559558 h 675564"/>
              <a:gd name="connsiteX23" fmla="*/ 102681 w 252806"/>
              <a:gd name="connsiteY23" fmla="*/ 607325 h 675564"/>
              <a:gd name="connsiteX24" fmla="*/ 95857 w 252806"/>
              <a:gd name="connsiteY24" fmla="*/ 627797 h 675564"/>
              <a:gd name="connsiteX25" fmla="*/ 89033 w 252806"/>
              <a:gd name="connsiteY25" fmla="*/ 655092 h 675564"/>
              <a:gd name="connsiteX26" fmla="*/ 68562 w 252806"/>
              <a:gd name="connsiteY26" fmla="*/ 661916 h 675564"/>
              <a:gd name="connsiteX27" fmla="*/ 48090 w 252806"/>
              <a:gd name="connsiteY27" fmla="*/ 675564 h 675564"/>
              <a:gd name="connsiteX28" fmla="*/ 7147 w 252806"/>
              <a:gd name="connsiteY28" fmla="*/ 668740 h 675564"/>
              <a:gd name="connsiteX29" fmla="*/ 323 w 252806"/>
              <a:gd name="connsiteY29" fmla="*/ 648268 h 675564"/>
              <a:gd name="connsiteX30" fmla="*/ 7147 w 252806"/>
              <a:gd name="connsiteY30" fmla="*/ 552734 h 675564"/>
              <a:gd name="connsiteX0" fmla="*/ 7147 w 252806"/>
              <a:gd name="connsiteY0" fmla="*/ 552734 h 675564"/>
              <a:gd name="connsiteX1" fmla="*/ 7147 w 252806"/>
              <a:gd name="connsiteY1" fmla="*/ 552734 h 675564"/>
              <a:gd name="connsiteX2" fmla="*/ 20795 w 252806"/>
              <a:gd name="connsiteY2" fmla="*/ 491319 h 675564"/>
              <a:gd name="connsiteX3" fmla="*/ 27618 w 252806"/>
              <a:gd name="connsiteY3" fmla="*/ 464024 h 675564"/>
              <a:gd name="connsiteX4" fmla="*/ 41266 w 252806"/>
              <a:gd name="connsiteY4" fmla="*/ 402609 h 675564"/>
              <a:gd name="connsiteX5" fmla="*/ 48090 w 252806"/>
              <a:gd name="connsiteY5" fmla="*/ 327546 h 675564"/>
              <a:gd name="connsiteX6" fmla="*/ 54914 w 252806"/>
              <a:gd name="connsiteY6" fmla="*/ 307074 h 675564"/>
              <a:gd name="connsiteX7" fmla="*/ 61738 w 252806"/>
              <a:gd name="connsiteY7" fmla="*/ 279779 h 675564"/>
              <a:gd name="connsiteX8" fmla="*/ 75386 w 252806"/>
              <a:gd name="connsiteY8" fmla="*/ 191068 h 675564"/>
              <a:gd name="connsiteX9" fmla="*/ 89033 w 252806"/>
              <a:gd name="connsiteY9" fmla="*/ 150125 h 675564"/>
              <a:gd name="connsiteX10" fmla="*/ 109505 w 252806"/>
              <a:gd name="connsiteY10" fmla="*/ 54591 h 675564"/>
              <a:gd name="connsiteX11" fmla="*/ 129977 w 252806"/>
              <a:gd name="connsiteY11" fmla="*/ 13647 h 675564"/>
              <a:gd name="connsiteX12" fmla="*/ 150448 w 252806"/>
              <a:gd name="connsiteY12" fmla="*/ 0 h 675564"/>
              <a:gd name="connsiteX13" fmla="*/ 205039 w 252806"/>
              <a:gd name="connsiteY13" fmla="*/ 6824 h 675564"/>
              <a:gd name="connsiteX14" fmla="*/ 218687 w 252806"/>
              <a:gd name="connsiteY14" fmla="*/ 47767 h 675564"/>
              <a:gd name="connsiteX15" fmla="*/ 225511 w 252806"/>
              <a:gd name="connsiteY15" fmla="*/ 279779 h 675564"/>
              <a:gd name="connsiteX16" fmla="*/ 232335 w 252806"/>
              <a:gd name="connsiteY16" fmla="*/ 300250 h 675564"/>
              <a:gd name="connsiteX17" fmla="*/ 252806 w 252806"/>
              <a:gd name="connsiteY17" fmla="*/ 313898 h 675564"/>
              <a:gd name="connsiteX18" fmla="*/ 245983 w 252806"/>
              <a:gd name="connsiteY18" fmla="*/ 429904 h 675564"/>
              <a:gd name="connsiteX19" fmla="*/ 206817 w 252806"/>
              <a:gd name="connsiteY19" fmla="*/ 425200 h 675564"/>
              <a:gd name="connsiteX20" fmla="*/ 198215 w 252806"/>
              <a:gd name="connsiteY20" fmla="*/ 491319 h 675564"/>
              <a:gd name="connsiteX21" fmla="*/ 170920 w 252806"/>
              <a:gd name="connsiteY21" fmla="*/ 498143 h 675564"/>
              <a:gd name="connsiteX22" fmla="*/ 116329 w 252806"/>
              <a:gd name="connsiteY22" fmla="*/ 559558 h 675564"/>
              <a:gd name="connsiteX23" fmla="*/ 102681 w 252806"/>
              <a:gd name="connsiteY23" fmla="*/ 607325 h 675564"/>
              <a:gd name="connsiteX24" fmla="*/ 95857 w 252806"/>
              <a:gd name="connsiteY24" fmla="*/ 627797 h 675564"/>
              <a:gd name="connsiteX25" fmla="*/ 89033 w 252806"/>
              <a:gd name="connsiteY25" fmla="*/ 655092 h 675564"/>
              <a:gd name="connsiteX26" fmla="*/ 68562 w 252806"/>
              <a:gd name="connsiteY26" fmla="*/ 661916 h 675564"/>
              <a:gd name="connsiteX27" fmla="*/ 48090 w 252806"/>
              <a:gd name="connsiteY27" fmla="*/ 675564 h 675564"/>
              <a:gd name="connsiteX28" fmla="*/ 7147 w 252806"/>
              <a:gd name="connsiteY28" fmla="*/ 668740 h 675564"/>
              <a:gd name="connsiteX29" fmla="*/ 323 w 252806"/>
              <a:gd name="connsiteY29" fmla="*/ 648268 h 675564"/>
              <a:gd name="connsiteX30" fmla="*/ 7147 w 252806"/>
              <a:gd name="connsiteY30" fmla="*/ 552734 h 675564"/>
              <a:gd name="connsiteX0" fmla="*/ 7147 w 252806"/>
              <a:gd name="connsiteY0" fmla="*/ 552734 h 675564"/>
              <a:gd name="connsiteX1" fmla="*/ 7147 w 252806"/>
              <a:gd name="connsiteY1" fmla="*/ 552734 h 675564"/>
              <a:gd name="connsiteX2" fmla="*/ 20795 w 252806"/>
              <a:gd name="connsiteY2" fmla="*/ 491319 h 675564"/>
              <a:gd name="connsiteX3" fmla="*/ 27618 w 252806"/>
              <a:gd name="connsiteY3" fmla="*/ 464024 h 675564"/>
              <a:gd name="connsiteX4" fmla="*/ 41266 w 252806"/>
              <a:gd name="connsiteY4" fmla="*/ 402609 h 675564"/>
              <a:gd name="connsiteX5" fmla="*/ 48090 w 252806"/>
              <a:gd name="connsiteY5" fmla="*/ 327546 h 675564"/>
              <a:gd name="connsiteX6" fmla="*/ 54914 w 252806"/>
              <a:gd name="connsiteY6" fmla="*/ 307074 h 675564"/>
              <a:gd name="connsiteX7" fmla="*/ 61738 w 252806"/>
              <a:gd name="connsiteY7" fmla="*/ 279779 h 675564"/>
              <a:gd name="connsiteX8" fmla="*/ 75386 w 252806"/>
              <a:gd name="connsiteY8" fmla="*/ 191068 h 675564"/>
              <a:gd name="connsiteX9" fmla="*/ 89033 w 252806"/>
              <a:gd name="connsiteY9" fmla="*/ 150125 h 675564"/>
              <a:gd name="connsiteX10" fmla="*/ 109505 w 252806"/>
              <a:gd name="connsiteY10" fmla="*/ 54591 h 675564"/>
              <a:gd name="connsiteX11" fmla="*/ 129977 w 252806"/>
              <a:gd name="connsiteY11" fmla="*/ 13647 h 675564"/>
              <a:gd name="connsiteX12" fmla="*/ 150448 w 252806"/>
              <a:gd name="connsiteY12" fmla="*/ 0 h 675564"/>
              <a:gd name="connsiteX13" fmla="*/ 205039 w 252806"/>
              <a:gd name="connsiteY13" fmla="*/ 6824 h 675564"/>
              <a:gd name="connsiteX14" fmla="*/ 218687 w 252806"/>
              <a:gd name="connsiteY14" fmla="*/ 47767 h 675564"/>
              <a:gd name="connsiteX15" fmla="*/ 225511 w 252806"/>
              <a:gd name="connsiteY15" fmla="*/ 279779 h 675564"/>
              <a:gd name="connsiteX16" fmla="*/ 232335 w 252806"/>
              <a:gd name="connsiteY16" fmla="*/ 300250 h 675564"/>
              <a:gd name="connsiteX17" fmla="*/ 252806 w 252806"/>
              <a:gd name="connsiteY17" fmla="*/ 313898 h 675564"/>
              <a:gd name="connsiteX18" fmla="*/ 210407 w 252806"/>
              <a:gd name="connsiteY18" fmla="*/ 359411 h 675564"/>
              <a:gd name="connsiteX19" fmla="*/ 206817 w 252806"/>
              <a:gd name="connsiteY19" fmla="*/ 425200 h 675564"/>
              <a:gd name="connsiteX20" fmla="*/ 198215 w 252806"/>
              <a:gd name="connsiteY20" fmla="*/ 491319 h 675564"/>
              <a:gd name="connsiteX21" fmla="*/ 170920 w 252806"/>
              <a:gd name="connsiteY21" fmla="*/ 498143 h 675564"/>
              <a:gd name="connsiteX22" fmla="*/ 116329 w 252806"/>
              <a:gd name="connsiteY22" fmla="*/ 559558 h 675564"/>
              <a:gd name="connsiteX23" fmla="*/ 102681 w 252806"/>
              <a:gd name="connsiteY23" fmla="*/ 607325 h 675564"/>
              <a:gd name="connsiteX24" fmla="*/ 95857 w 252806"/>
              <a:gd name="connsiteY24" fmla="*/ 627797 h 675564"/>
              <a:gd name="connsiteX25" fmla="*/ 89033 w 252806"/>
              <a:gd name="connsiteY25" fmla="*/ 655092 h 675564"/>
              <a:gd name="connsiteX26" fmla="*/ 68562 w 252806"/>
              <a:gd name="connsiteY26" fmla="*/ 661916 h 675564"/>
              <a:gd name="connsiteX27" fmla="*/ 48090 w 252806"/>
              <a:gd name="connsiteY27" fmla="*/ 675564 h 675564"/>
              <a:gd name="connsiteX28" fmla="*/ 7147 w 252806"/>
              <a:gd name="connsiteY28" fmla="*/ 668740 h 675564"/>
              <a:gd name="connsiteX29" fmla="*/ 323 w 252806"/>
              <a:gd name="connsiteY29" fmla="*/ 648268 h 675564"/>
              <a:gd name="connsiteX30" fmla="*/ 7147 w 252806"/>
              <a:gd name="connsiteY30" fmla="*/ 552734 h 675564"/>
              <a:gd name="connsiteX0" fmla="*/ 7147 w 232922"/>
              <a:gd name="connsiteY0" fmla="*/ 552734 h 675564"/>
              <a:gd name="connsiteX1" fmla="*/ 7147 w 232922"/>
              <a:gd name="connsiteY1" fmla="*/ 552734 h 675564"/>
              <a:gd name="connsiteX2" fmla="*/ 20795 w 232922"/>
              <a:gd name="connsiteY2" fmla="*/ 491319 h 675564"/>
              <a:gd name="connsiteX3" fmla="*/ 27618 w 232922"/>
              <a:gd name="connsiteY3" fmla="*/ 464024 h 675564"/>
              <a:gd name="connsiteX4" fmla="*/ 41266 w 232922"/>
              <a:gd name="connsiteY4" fmla="*/ 402609 h 675564"/>
              <a:gd name="connsiteX5" fmla="*/ 48090 w 232922"/>
              <a:gd name="connsiteY5" fmla="*/ 327546 h 675564"/>
              <a:gd name="connsiteX6" fmla="*/ 54914 w 232922"/>
              <a:gd name="connsiteY6" fmla="*/ 307074 h 675564"/>
              <a:gd name="connsiteX7" fmla="*/ 61738 w 232922"/>
              <a:gd name="connsiteY7" fmla="*/ 279779 h 675564"/>
              <a:gd name="connsiteX8" fmla="*/ 75386 w 232922"/>
              <a:gd name="connsiteY8" fmla="*/ 191068 h 675564"/>
              <a:gd name="connsiteX9" fmla="*/ 89033 w 232922"/>
              <a:gd name="connsiteY9" fmla="*/ 150125 h 675564"/>
              <a:gd name="connsiteX10" fmla="*/ 109505 w 232922"/>
              <a:gd name="connsiteY10" fmla="*/ 54591 h 675564"/>
              <a:gd name="connsiteX11" fmla="*/ 129977 w 232922"/>
              <a:gd name="connsiteY11" fmla="*/ 13647 h 675564"/>
              <a:gd name="connsiteX12" fmla="*/ 150448 w 232922"/>
              <a:gd name="connsiteY12" fmla="*/ 0 h 675564"/>
              <a:gd name="connsiteX13" fmla="*/ 205039 w 232922"/>
              <a:gd name="connsiteY13" fmla="*/ 6824 h 675564"/>
              <a:gd name="connsiteX14" fmla="*/ 218687 w 232922"/>
              <a:gd name="connsiteY14" fmla="*/ 47767 h 675564"/>
              <a:gd name="connsiteX15" fmla="*/ 225511 w 232922"/>
              <a:gd name="connsiteY15" fmla="*/ 279779 h 675564"/>
              <a:gd name="connsiteX16" fmla="*/ 232335 w 232922"/>
              <a:gd name="connsiteY16" fmla="*/ 300250 h 675564"/>
              <a:gd name="connsiteX17" fmla="*/ 207527 w 232922"/>
              <a:gd name="connsiteY17" fmla="*/ 308863 h 675564"/>
              <a:gd name="connsiteX18" fmla="*/ 210407 w 232922"/>
              <a:gd name="connsiteY18" fmla="*/ 359411 h 675564"/>
              <a:gd name="connsiteX19" fmla="*/ 206817 w 232922"/>
              <a:gd name="connsiteY19" fmla="*/ 425200 h 675564"/>
              <a:gd name="connsiteX20" fmla="*/ 198215 w 232922"/>
              <a:gd name="connsiteY20" fmla="*/ 491319 h 675564"/>
              <a:gd name="connsiteX21" fmla="*/ 170920 w 232922"/>
              <a:gd name="connsiteY21" fmla="*/ 498143 h 675564"/>
              <a:gd name="connsiteX22" fmla="*/ 116329 w 232922"/>
              <a:gd name="connsiteY22" fmla="*/ 559558 h 675564"/>
              <a:gd name="connsiteX23" fmla="*/ 102681 w 232922"/>
              <a:gd name="connsiteY23" fmla="*/ 607325 h 675564"/>
              <a:gd name="connsiteX24" fmla="*/ 95857 w 232922"/>
              <a:gd name="connsiteY24" fmla="*/ 627797 h 675564"/>
              <a:gd name="connsiteX25" fmla="*/ 89033 w 232922"/>
              <a:gd name="connsiteY25" fmla="*/ 655092 h 675564"/>
              <a:gd name="connsiteX26" fmla="*/ 68562 w 232922"/>
              <a:gd name="connsiteY26" fmla="*/ 661916 h 675564"/>
              <a:gd name="connsiteX27" fmla="*/ 48090 w 232922"/>
              <a:gd name="connsiteY27" fmla="*/ 675564 h 675564"/>
              <a:gd name="connsiteX28" fmla="*/ 7147 w 232922"/>
              <a:gd name="connsiteY28" fmla="*/ 668740 h 675564"/>
              <a:gd name="connsiteX29" fmla="*/ 323 w 232922"/>
              <a:gd name="connsiteY29" fmla="*/ 648268 h 675564"/>
              <a:gd name="connsiteX30" fmla="*/ 7147 w 232922"/>
              <a:gd name="connsiteY30" fmla="*/ 552734 h 675564"/>
              <a:gd name="connsiteX0" fmla="*/ 7147 w 226064"/>
              <a:gd name="connsiteY0" fmla="*/ 552734 h 675564"/>
              <a:gd name="connsiteX1" fmla="*/ 7147 w 226064"/>
              <a:gd name="connsiteY1" fmla="*/ 552734 h 675564"/>
              <a:gd name="connsiteX2" fmla="*/ 20795 w 226064"/>
              <a:gd name="connsiteY2" fmla="*/ 491319 h 675564"/>
              <a:gd name="connsiteX3" fmla="*/ 27618 w 226064"/>
              <a:gd name="connsiteY3" fmla="*/ 464024 h 675564"/>
              <a:gd name="connsiteX4" fmla="*/ 41266 w 226064"/>
              <a:gd name="connsiteY4" fmla="*/ 402609 h 675564"/>
              <a:gd name="connsiteX5" fmla="*/ 48090 w 226064"/>
              <a:gd name="connsiteY5" fmla="*/ 327546 h 675564"/>
              <a:gd name="connsiteX6" fmla="*/ 54914 w 226064"/>
              <a:gd name="connsiteY6" fmla="*/ 307074 h 675564"/>
              <a:gd name="connsiteX7" fmla="*/ 61738 w 226064"/>
              <a:gd name="connsiteY7" fmla="*/ 279779 h 675564"/>
              <a:gd name="connsiteX8" fmla="*/ 75386 w 226064"/>
              <a:gd name="connsiteY8" fmla="*/ 191068 h 675564"/>
              <a:gd name="connsiteX9" fmla="*/ 89033 w 226064"/>
              <a:gd name="connsiteY9" fmla="*/ 150125 h 675564"/>
              <a:gd name="connsiteX10" fmla="*/ 109505 w 226064"/>
              <a:gd name="connsiteY10" fmla="*/ 54591 h 675564"/>
              <a:gd name="connsiteX11" fmla="*/ 129977 w 226064"/>
              <a:gd name="connsiteY11" fmla="*/ 13647 h 675564"/>
              <a:gd name="connsiteX12" fmla="*/ 150448 w 226064"/>
              <a:gd name="connsiteY12" fmla="*/ 0 h 675564"/>
              <a:gd name="connsiteX13" fmla="*/ 205039 w 226064"/>
              <a:gd name="connsiteY13" fmla="*/ 6824 h 675564"/>
              <a:gd name="connsiteX14" fmla="*/ 218687 w 226064"/>
              <a:gd name="connsiteY14" fmla="*/ 47767 h 675564"/>
              <a:gd name="connsiteX15" fmla="*/ 225511 w 226064"/>
              <a:gd name="connsiteY15" fmla="*/ 279779 h 675564"/>
              <a:gd name="connsiteX16" fmla="*/ 203227 w 226064"/>
              <a:gd name="connsiteY16" fmla="*/ 280108 h 675564"/>
              <a:gd name="connsiteX17" fmla="*/ 207527 w 226064"/>
              <a:gd name="connsiteY17" fmla="*/ 308863 h 675564"/>
              <a:gd name="connsiteX18" fmla="*/ 210407 w 226064"/>
              <a:gd name="connsiteY18" fmla="*/ 359411 h 675564"/>
              <a:gd name="connsiteX19" fmla="*/ 206817 w 226064"/>
              <a:gd name="connsiteY19" fmla="*/ 425200 h 675564"/>
              <a:gd name="connsiteX20" fmla="*/ 198215 w 226064"/>
              <a:gd name="connsiteY20" fmla="*/ 491319 h 675564"/>
              <a:gd name="connsiteX21" fmla="*/ 170920 w 226064"/>
              <a:gd name="connsiteY21" fmla="*/ 498143 h 675564"/>
              <a:gd name="connsiteX22" fmla="*/ 116329 w 226064"/>
              <a:gd name="connsiteY22" fmla="*/ 559558 h 675564"/>
              <a:gd name="connsiteX23" fmla="*/ 102681 w 226064"/>
              <a:gd name="connsiteY23" fmla="*/ 607325 h 675564"/>
              <a:gd name="connsiteX24" fmla="*/ 95857 w 226064"/>
              <a:gd name="connsiteY24" fmla="*/ 627797 h 675564"/>
              <a:gd name="connsiteX25" fmla="*/ 89033 w 226064"/>
              <a:gd name="connsiteY25" fmla="*/ 655092 h 675564"/>
              <a:gd name="connsiteX26" fmla="*/ 68562 w 226064"/>
              <a:gd name="connsiteY26" fmla="*/ 661916 h 675564"/>
              <a:gd name="connsiteX27" fmla="*/ 48090 w 226064"/>
              <a:gd name="connsiteY27" fmla="*/ 675564 h 675564"/>
              <a:gd name="connsiteX28" fmla="*/ 7147 w 226064"/>
              <a:gd name="connsiteY28" fmla="*/ 668740 h 675564"/>
              <a:gd name="connsiteX29" fmla="*/ 323 w 226064"/>
              <a:gd name="connsiteY29" fmla="*/ 648268 h 675564"/>
              <a:gd name="connsiteX30" fmla="*/ 7147 w 226064"/>
              <a:gd name="connsiteY30" fmla="*/ 552734 h 675564"/>
              <a:gd name="connsiteX0" fmla="*/ 7147 w 218893"/>
              <a:gd name="connsiteY0" fmla="*/ 552734 h 675564"/>
              <a:gd name="connsiteX1" fmla="*/ 7147 w 218893"/>
              <a:gd name="connsiteY1" fmla="*/ 552734 h 675564"/>
              <a:gd name="connsiteX2" fmla="*/ 20795 w 218893"/>
              <a:gd name="connsiteY2" fmla="*/ 491319 h 675564"/>
              <a:gd name="connsiteX3" fmla="*/ 27618 w 218893"/>
              <a:gd name="connsiteY3" fmla="*/ 464024 h 675564"/>
              <a:gd name="connsiteX4" fmla="*/ 41266 w 218893"/>
              <a:gd name="connsiteY4" fmla="*/ 402609 h 675564"/>
              <a:gd name="connsiteX5" fmla="*/ 48090 w 218893"/>
              <a:gd name="connsiteY5" fmla="*/ 327546 h 675564"/>
              <a:gd name="connsiteX6" fmla="*/ 54914 w 218893"/>
              <a:gd name="connsiteY6" fmla="*/ 307074 h 675564"/>
              <a:gd name="connsiteX7" fmla="*/ 61738 w 218893"/>
              <a:gd name="connsiteY7" fmla="*/ 279779 h 675564"/>
              <a:gd name="connsiteX8" fmla="*/ 75386 w 218893"/>
              <a:gd name="connsiteY8" fmla="*/ 191068 h 675564"/>
              <a:gd name="connsiteX9" fmla="*/ 89033 w 218893"/>
              <a:gd name="connsiteY9" fmla="*/ 150125 h 675564"/>
              <a:gd name="connsiteX10" fmla="*/ 109505 w 218893"/>
              <a:gd name="connsiteY10" fmla="*/ 54591 h 675564"/>
              <a:gd name="connsiteX11" fmla="*/ 129977 w 218893"/>
              <a:gd name="connsiteY11" fmla="*/ 13647 h 675564"/>
              <a:gd name="connsiteX12" fmla="*/ 150448 w 218893"/>
              <a:gd name="connsiteY12" fmla="*/ 0 h 675564"/>
              <a:gd name="connsiteX13" fmla="*/ 205039 w 218893"/>
              <a:gd name="connsiteY13" fmla="*/ 6824 h 675564"/>
              <a:gd name="connsiteX14" fmla="*/ 218687 w 218893"/>
              <a:gd name="connsiteY14" fmla="*/ 47767 h 675564"/>
              <a:gd name="connsiteX15" fmla="*/ 212574 w 218893"/>
              <a:gd name="connsiteY15" fmla="*/ 244532 h 675564"/>
              <a:gd name="connsiteX16" fmla="*/ 203227 w 218893"/>
              <a:gd name="connsiteY16" fmla="*/ 280108 h 675564"/>
              <a:gd name="connsiteX17" fmla="*/ 207527 w 218893"/>
              <a:gd name="connsiteY17" fmla="*/ 308863 h 675564"/>
              <a:gd name="connsiteX18" fmla="*/ 210407 w 218893"/>
              <a:gd name="connsiteY18" fmla="*/ 359411 h 675564"/>
              <a:gd name="connsiteX19" fmla="*/ 206817 w 218893"/>
              <a:gd name="connsiteY19" fmla="*/ 425200 h 675564"/>
              <a:gd name="connsiteX20" fmla="*/ 198215 w 218893"/>
              <a:gd name="connsiteY20" fmla="*/ 491319 h 675564"/>
              <a:gd name="connsiteX21" fmla="*/ 170920 w 218893"/>
              <a:gd name="connsiteY21" fmla="*/ 498143 h 675564"/>
              <a:gd name="connsiteX22" fmla="*/ 116329 w 218893"/>
              <a:gd name="connsiteY22" fmla="*/ 559558 h 675564"/>
              <a:gd name="connsiteX23" fmla="*/ 102681 w 218893"/>
              <a:gd name="connsiteY23" fmla="*/ 607325 h 675564"/>
              <a:gd name="connsiteX24" fmla="*/ 95857 w 218893"/>
              <a:gd name="connsiteY24" fmla="*/ 627797 h 675564"/>
              <a:gd name="connsiteX25" fmla="*/ 89033 w 218893"/>
              <a:gd name="connsiteY25" fmla="*/ 655092 h 675564"/>
              <a:gd name="connsiteX26" fmla="*/ 68562 w 218893"/>
              <a:gd name="connsiteY26" fmla="*/ 661916 h 675564"/>
              <a:gd name="connsiteX27" fmla="*/ 48090 w 218893"/>
              <a:gd name="connsiteY27" fmla="*/ 675564 h 675564"/>
              <a:gd name="connsiteX28" fmla="*/ 7147 w 218893"/>
              <a:gd name="connsiteY28" fmla="*/ 668740 h 675564"/>
              <a:gd name="connsiteX29" fmla="*/ 323 w 218893"/>
              <a:gd name="connsiteY29" fmla="*/ 648268 h 675564"/>
              <a:gd name="connsiteX30" fmla="*/ 7147 w 218893"/>
              <a:gd name="connsiteY30" fmla="*/ 552734 h 675564"/>
              <a:gd name="connsiteX0" fmla="*/ 7147 w 218893"/>
              <a:gd name="connsiteY0" fmla="*/ 552734 h 675564"/>
              <a:gd name="connsiteX1" fmla="*/ 7147 w 218893"/>
              <a:gd name="connsiteY1" fmla="*/ 552734 h 675564"/>
              <a:gd name="connsiteX2" fmla="*/ 20795 w 218893"/>
              <a:gd name="connsiteY2" fmla="*/ 491319 h 675564"/>
              <a:gd name="connsiteX3" fmla="*/ 27618 w 218893"/>
              <a:gd name="connsiteY3" fmla="*/ 464024 h 675564"/>
              <a:gd name="connsiteX4" fmla="*/ 41266 w 218893"/>
              <a:gd name="connsiteY4" fmla="*/ 402609 h 675564"/>
              <a:gd name="connsiteX5" fmla="*/ 48090 w 218893"/>
              <a:gd name="connsiteY5" fmla="*/ 327546 h 675564"/>
              <a:gd name="connsiteX6" fmla="*/ 54914 w 218893"/>
              <a:gd name="connsiteY6" fmla="*/ 307074 h 675564"/>
              <a:gd name="connsiteX7" fmla="*/ 61738 w 218893"/>
              <a:gd name="connsiteY7" fmla="*/ 279779 h 675564"/>
              <a:gd name="connsiteX8" fmla="*/ 75386 w 218893"/>
              <a:gd name="connsiteY8" fmla="*/ 191068 h 675564"/>
              <a:gd name="connsiteX9" fmla="*/ 89033 w 218893"/>
              <a:gd name="connsiteY9" fmla="*/ 150125 h 675564"/>
              <a:gd name="connsiteX10" fmla="*/ 109505 w 218893"/>
              <a:gd name="connsiteY10" fmla="*/ 54591 h 675564"/>
              <a:gd name="connsiteX11" fmla="*/ 129977 w 218893"/>
              <a:gd name="connsiteY11" fmla="*/ 13647 h 675564"/>
              <a:gd name="connsiteX12" fmla="*/ 150448 w 218893"/>
              <a:gd name="connsiteY12" fmla="*/ 0 h 675564"/>
              <a:gd name="connsiteX13" fmla="*/ 205039 w 218893"/>
              <a:gd name="connsiteY13" fmla="*/ 6824 h 675564"/>
              <a:gd name="connsiteX14" fmla="*/ 218687 w 218893"/>
              <a:gd name="connsiteY14" fmla="*/ 47767 h 675564"/>
              <a:gd name="connsiteX15" fmla="*/ 212574 w 218893"/>
              <a:gd name="connsiteY15" fmla="*/ 244532 h 675564"/>
              <a:gd name="connsiteX16" fmla="*/ 203227 w 218893"/>
              <a:gd name="connsiteY16" fmla="*/ 280108 h 675564"/>
              <a:gd name="connsiteX17" fmla="*/ 207527 w 218893"/>
              <a:gd name="connsiteY17" fmla="*/ 308863 h 675564"/>
              <a:gd name="connsiteX18" fmla="*/ 210407 w 218893"/>
              <a:gd name="connsiteY18" fmla="*/ 359411 h 675564"/>
              <a:gd name="connsiteX19" fmla="*/ 206817 w 218893"/>
              <a:gd name="connsiteY19" fmla="*/ 425200 h 675564"/>
              <a:gd name="connsiteX20" fmla="*/ 178810 w 218893"/>
              <a:gd name="connsiteY20" fmla="*/ 461108 h 675564"/>
              <a:gd name="connsiteX21" fmla="*/ 170920 w 218893"/>
              <a:gd name="connsiteY21" fmla="*/ 498143 h 675564"/>
              <a:gd name="connsiteX22" fmla="*/ 116329 w 218893"/>
              <a:gd name="connsiteY22" fmla="*/ 559558 h 675564"/>
              <a:gd name="connsiteX23" fmla="*/ 102681 w 218893"/>
              <a:gd name="connsiteY23" fmla="*/ 607325 h 675564"/>
              <a:gd name="connsiteX24" fmla="*/ 95857 w 218893"/>
              <a:gd name="connsiteY24" fmla="*/ 627797 h 675564"/>
              <a:gd name="connsiteX25" fmla="*/ 89033 w 218893"/>
              <a:gd name="connsiteY25" fmla="*/ 655092 h 675564"/>
              <a:gd name="connsiteX26" fmla="*/ 68562 w 218893"/>
              <a:gd name="connsiteY26" fmla="*/ 661916 h 675564"/>
              <a:gd name="connsiteX27" fmla="*/ 48090 w 218893"/>
              <a:gd name="connsiteY27" fmla="*/ 675564 h 675564"/>
              <a:gd name="connsiteX28" fmla="*/ 7147 w 218893"/>
              <a:gd name="connsiteY28" fmla="*/ 668740 h 675564"/>
              <a:gd name="connsiteX29" fmla="*/ 323 w 218893"/>
              <a:gd name="connsiteY29" fmla="*/ 648268 h 675564"/>
              <a:gd name="connsiteX30" fmla="*/ 7147 w 218893"/>
              <a:gd name="connsiteY30" fmla="*/ 552734 h 675564"/>
              <a:gd name="connsiteX0" fmla="*/ 7147 w 218893"/>
              <a:gd name="connsiteY0" fmla="*/ 552734 h 675564"/>
              <a:gd name="connsiteX1" fmla="*/ 7147 w 218893"/>
              <a:gd name="connsiteY1" fmla="*/ 552734 h 675564"/>
              <a:gd name="connsiteX2" fmla="*/ 20795 w 218893"/>
              <a:gd name="connsiteY2" fmla="*/ 491319 h 675564"/>
              <a:gd name="connsiteX3" fmla="*/ 27618 w 218893"/>
              <a:gd name="connsiteY3" fmla="*/ 464024 h 675564"/>
              <a:gd name="connsiteX4" fmla="*/ 41266 w 218893"/>
              <a:gd name="connsiteY4" fmla="*/ 402609 h 675564"/>
              <a:gd name="connsiteX5" fmla="*/ 48090 w 218893"/>
              <a:gd name="connsiteY5" fmla="*/ 327546 h 675564"/>
              <a:gd name="connsiteX6" fmla="*/ 54914 w 218893"/>
              <a:gd name="connsiteY6" fmla="*/ 307074 h 675564"/>
              <a:gd name="connsiteX7" fmla="*/ 61738 w 218893"/>
              <a:gd name="connsiteY7" fmla="*/ 279779 h 675564"/>
              <a:gd name="connsiteX8" fmla="*/ 75386 w 218893"/>
              <a:gd name="connsiteY8" fmla="*/ 191068 h 675564"/>
              <a:gd name="connsiteX9" fmla="*/ 89033 w 218893"/>
              <a:gd name="connsiteY9" fmla="*/ 150125 h 675564"/>
              <a:gd name="connsiteX10" fmla="*/ 109505 w 218893"/>
              <a:gd name="connsiteY10" fmla="*/ 54591 h 675564"/>
              <a:gd name="connsiteX11" fmla="*/ 129977 w 218893"/>
              <a:gd name="connsiteY11" fmla="*/ 13647 h 675564"/>
              <a:gd name="connsiteX12" fmla="*/ 150448 w 218893"/>
              <a:gd name="connsiteY12" fmla="*/ 0 h 675564"/>
              <a:gd name="connsiteX13" fmla="*/ 205039 w 218893"/>
              <a:gd name="connsiteY13" fmla="*/ 6824 h 675564"/>
              <a:gd name="connsiteX14" fmla="*/ 218687 w 218893"/>
              <a:gd name="connsiteY14" fmla="*/ 47767 h 675564"/>
              <a:gd name="connsiteX15" fmla="*/ 212574 w 218893"/>
              <a:gd name="connsiteY15" fmla="*/ 244532 h 675564"/>
              <a:gd name="connsiteX16" fmla="*/ 203227 w 218893"/>
              <a:gd name="connsiteY16" fmla="*/ 280108 h 675564"/>
              <a:gd name="connsiteX17" fmla="*/ 207527 w 218893"/>
              <a:gd name="connsiteY17" fmla="*/ 308863 h 675564"/>
              <a:gd name="connsiteX18" fmla="*/ 210407 w 218893"/>
              <a:gd name="connsiteY18" fmla="*/ 359411 h 675564"/>
              <a:gd name="connsiteX19" fmla="*/ 184178 w 218893"/>
              <a:gd name="connsiteY19" fmla="*/ 415129 h 675564"/>
              <a:gd name="connsiteX20" fmla="*/ 178810 w 218893"/>
              <a:gd name="connsiteY20" fmla="*/ 461108 h 675564"/>
              <a:gd name="connsiteX21" fmla="*/ 170920 w 218893"/>
              <a:gd name="connsiteY21" fmla="*/ 498143 h 675564"/>
              <a:gd name="connsiteX22" fmla="*/ 116329 w 218893"/>
              <a:gd name="connsiteY22" fmla="*/ 559558 h 675564"/>
              <a:gd name="connsiteX23" fmla="*/ 102681 w 218893"/>
              <a:gd name="connsiteY23" fmla="*/ 607325 h 675564"/>
              <a:gd name="connsiteX24" fmla="*/ 95857 w 218893"/>
              <a:gd name="connsiteY24" fmla="*/ 627797 h 675564"/>
              <a:gd name="connsiteX25" fmla="*/ 89033 w 218893"/>
              <a:gd name="connsiteY25" fmla="*/ 655092 h 675564"/>
              <a:gd name="connsiteX26" fmla="*/ 68562 w 218893"/>
              <a:gd name="connsiteY26" fmla="*/ 661916 h 675564"/>
              <a:gd name="connsiteX27" fmla="*/ 48090 w 218893"/>
              <a:gd name="connsiteY27" fmla="*/ 675564 h 675564"/>
              <a:gd name="connsiteX28" fmla="*/ 7147 w 218893"/>
              <a:gd name="connsiteY28" fmla="*/ 668740 h 675564"/>
              <a:gd name="connsiteX29" fmla="*/ 323 w 218893"/>
              <a:gd name="connsiteY29" fmla="*/ 648268 h 675564"/>
              <a:gd name="connsiteX30" fmla="*/ 7147 w 218893"/>
              <a:gd name="connsiteY30" fmla="*/ 552734 h 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893" h="675564">
                <a:moveTo>
                  <a:pt x="7147" y="552734"/>
                </a:moveTo>
                <a:lnTo>
                  <a:pt x="7147" y="552734"/>
                </a:lnTo>
                <a:cubicBezTo>
                  <a:pt x="11696" y="532262"/>
                  <a:pt x="16080" y="511753"/>
                  <a:pt x="20795" y="491319"/>
                </a:cubicBezTo>
                <a:cubicBezTo>
                  <a:pt x="22904" y="482181"/>
                  <a:pt x="25779" y="473220"/>
                  <a:pt x="27618" y="464024"/>
                </a:cubicBezTo>
                <a:cubicBezTo>
                  <a:pt x="39626" y="403982"/>
                  <a:pt x="27986" y="442446"/>
                  <a:pt x="41266" y="402609"/>
                </a:cubicBezTo>
                <a:cubicBezTo>
                  <a:pt x="43541" y="377588"/>
                  <a:pt x="44537" y="352418"/>
                  <a:pt x="48090" y="327546"/>
                </a:cubicBezTo>
                <a:cubicBezTo>
                  <a:pt x="49107" y="320425"/>
                  <a:pt x="52938" y="313990"/>
                  <a:pt x="54914" y="307074"/>
                </a:cubicBezTo>
                <a:cubicBezTo>
                  <a:pt x="57490" y="298056"/>
                  <a:pt x="59463" y="288877"/>
                  <a:pt x="61738" y="279779"/>
                </a:cubicBezTo>
                <a:cubicBezTo>
                  <a:pt x="66544" y="236524"/>
                  <a:pt x="64957" y="225833"/>
                  <a:pt x="75386" y="191068"/>
                </a:cubicBezTo>
                <a:cubicBezTo>
                  <a:pt x="79520" y="177289"/>
                  <a:pt x="89033" y="150125"/>
                  <a:pt x="89033" y="150125"/>
                </a:cubicBezTo>
                <a:cubicBezTo>
                  <a:pt x="97642" y="81258"/>
                  <a:pt x="90058" y="112932"/>
                  <a:pt x="109505" y="54591"/>
                </a:cubicBezTo>
                <a:cubicBezTo>
                  <a:pt x="115055" y="37940"/>
                  <a:pt x="116748" y="26876"/>
                  <a:pt x="129977" y="13647"/>
                </a:cubicBezTo>
                <a:cubicBezTo>
                  <a:pt x="135776" y="7848"/>
                  <a:pt x="143624" y="4549"/>
                  <a:pt x="150448" y="0"/>
                </a:cubicBezTo>
                <a:cubicBezTo>
                  <a:pt x="168645" y="2275"/>
                  <a:pt x="190015" y="-3692"/>
                  <a:pt x="205039" y="6824"/>
                </a:cubicBezTo>
                <a:cubicBezTo>
                  <a:pt x="216824" y="15074"/>
                  <a:pt x="217431" y="8149"/>
                  <a:pt x="218687" y="47767"/>
                </a:cubicBezTo>
                <a:cubicBezTo>
                  <a:pt x="219943" y="87385"/>
                  <a:pt x="215151" y="205809"/>
                  <a:pt x="212574" y="244532"/>
                </a:cubicBezTo>
                <a:cubicBezTo>
                  <a:pt x="209997" y="283255"/>
                  <a:pt x="204068" y="269386"/>
                  <a:pt x="203227" y="280108"/>
                </a:cubicBezTo>
                <a:cubicBezTo>
                  <a:pt x="202386" y="290830"/>
                  <a:pt x="200703" y="304314"/>
                  <a:pt x="207527" y="308863"/>
                </a:cubicBezTo>
                <a:cubicBezTo>
                  <a:pt x="205253" y="347532"/>
                  <a:pt x="214298" y="341700"/>
                  <a:pt x="210407" y="359411"/>
                </a:cubicBezTo>
                <a:cubicBezTo>
                  <a:pt x="206516" y="377122"/>
                  <a:pt x="189444" y="398180"/>
                  <a:pt x="184178" y="415129"/>
                </a:cubicBezTo>
                <a:cubicBezTo>
                  <a:pt x="178912" y="432079"/>
                  <a:pt x="181020" y="447272"/>
                  <a:pt x="178810" y="461108"/>
                </a:cubicBezTo>
                <a:cubicBezTo>
                  <a:pt x="176600" y="474944"/>
                  <a:pt x="180018" y="495868"/>
                  <a:pt x="170920" y="498143"/>
                </a:cubicBezTo>
                <a:cubicBezTo>
                  <a:pt x="152834" y="516229"/>
                  <a:pt x="128506" y="535204"/>
                  <a:pt x="116329" y="559558"/>
                </a:cubicBezTo>
                <a:cubicBezTo>
                  <a:pt x="110876" y="570465"/>
                  <a:pt x="105596" y="597123"/>
                  <a:pt x="102681" y="607325"/>
                </a:cubicBezTo>
                <a:cubicBezTo>
                  <a:pt x="100705" y="614241"/>
                  <a:pt x="97833" y="620881"/>
                  <a:pt x="95857" y="627797"/>
                </a:cubicBezTo>
                <a:cubicBezTo>
                  <a:pt x="93281" y="636815"/>
                  <a:pt x="94892" y="647769"/>
                  <a:pt x="89033" y="655092"/>
                </a:cubicBezTo>
                <a:cubicBezTo>
                  <a:pt x="84540" y="660709"/>
                  <a:pt x="74995" y="658699"/>
                  <a:pt x="68562" y="661916"/>
                </a:cubicBezTo>
                <a:cubicBezTo>
                  <a:pt x="61226" y="665584"/>
                  <a:pt x="54914" y="671015"/>
                  <a:pt x="48090" y="675564"/>
                </a:cubicBezTo>
                <a:cubicBezTo>
                  <a:pt x="34442" y="673289"/>
                  <a:pt x="19160" y="675605"/>
                  <a:pt x="7147" y="668740"/>
                </a:cubicBezTo>
                <a:cubicBezTo>
                  <a:pt x="902" y="665171"/>
                  <a:pt x="635" y="655454"/>
                  <a:pt x="323" y="648268"/>
                </a:cubicBezTo>
                <a:cubicBezTo>
                  <a:pt x="-1653" y="602819"/>
                  <a:pt x="6010" y="568656"/>
                  <a:pt x="7147" y="55273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2353085" flipV="1">
            <a:off x="5025345" y="3734714"/>
            <a:ext cx="354829" cy="559529"/>
          </a:xfrm>
          <a:custGeom>
            <a:avLst/>
            <a:gdLst>
              <a:gd name="connsiteX0" fmla="*/ 7147 w 252806"/>
              <a:gd name="connsiteY0" fmla="*/ 552734 h 675564"/>
              <a:gd name="connsiteX1" fmla="*/ 7147 w 252806"/>
              <a:gd name="connsiteY1" fmla="*/ 552734 h 675564"/>
              <a:gd name="connsiteX2" fmla="*/ 20795 w 252806"/>
              <a:gd name="connsiteY2" fmla="*/ 491319 h 675564"/>
              <a:gd name="connsiteX3" fmla="*/ 27618 w 252806"/>
              <a:gd name="connsiteY3" fmla="*/ 464024 h 675564"/>
              <a:gd name="connsiteX4" fmla="*/ 41266 w 252806"/>
              <a:gd name="connsiteY4" fmla="*/ 402609 h 675564"/>
              <a:gd name="connsiteX5" fmla="*/ 48090 w 252806"/>
              <a:gd name="connsiteY5" fmla="*/ 327546 h 675564"/>
              <a:gd name="connsiteX6" fmla="*/ 54914 w 252806"/>
              <a:gd name="connsiteY6" fmla="*/ 307074 h 675564"/>
              <a:gd name="connsiteX7" fmla="*/ 61738 w 252806"/>
              <a:gd name="connsiteY7" fmla="*/ 279779 h 675564"/>
              <a:gd name="connsiteX8" fmla="*/ 75386 w 252806"/>
              <a:gd name="connsiteY8" fmla="*/ 191068 h 675564"/>
              <a:gd name="connsiteX9" fmla="*/ 89033 w 252806"/>
              <a:gd name="connsiteY9" fmla="*/ 150125 h 675564"/>
              <a:gd name="connsiteX10" fmla="*/ 109505 w 252806"/>
              <a:gd name="connsiteY10" fmla="*/ 54591 h 675564"/>
              <a:gd name="connsiteX11" fmla="*/ 129977 w 252806"/>
              <a:gd name="connsiteY11" fmla="*/ 13647 h 675564"/>
              <a:gd name="connsiteX12" fmla="*/ 150448 w 252806"/>
              <a:gd name="connsiteY12" fmla="*/ 0 h 675564"/>
              <a:gd name="connsiteX13" fmla="*/ 205039 w 252806"/>
              <a:gd name="connsiteY13" fmla="*/ 6824 h 675564"/>
              <a:gd name="connsiteX14" fmla="*/ 218687 w 252806"/>
              <a:gd name="connsiteY14" fmla="*/ 47767 h 675564"/>
              <a:gd name="connsiteX15" fmla="*/ 225511 w 252806"/>
              <a:gd name="connsiteY15" fmla="*/ 279779 h 675564"/>
              <a:gd name="connsiteX16" fmla="*/ 232335 w 252806"/>
              <a:gd name="connsiteY16" fmla="*/ 300250 h 675564"/>
              <a:gd name="connsiteX17" fmla="*/ 252806 w 252806"/>
              <a:gd name="connsiteY17" fmla="*/ 313898 h 675564"/>
              <a:gd name="connsiteX18" fmla="*/ 245983 w 252806"/>
              <a:gd name="connsiteY18" fmla="*/ 429904 h 675564"/>
              <a:gd name="connsiteX19" fmla="*/ 239159 w 252806"/>
              <a:gd name="connsiteY19" fmla="*/ 450376 h 675564"/>
              <a:gd name="connsiteX20" fmla="*/ 198215 w 252806"/>
              <a:gd name="connsiteY20" fmla="*/ 491319 h 675564"/>
              <a:gd name="connsiteX21" fmla="*/ 170920 w 252806"/>
              <a:gd name="connsiteY21" fmla="*/ 498143 h 675564"/>
              <a:gd name="connsiteX22" fmla="*/ 116329 w 252806"/>
              <a:gd name="connsiteY22" fmla="*/ 559558 h 675564"/>
              <a:gd name="connsiteX23" fmla="*/ 102681 w 252806"/>
              <a:gd name="connsiteY23" fmla="*/ 607325 h 675564"/>
              <a:gd name="connsiteX24" fmla="*/ 95857 w 252806"/>
              <a:gd name="connsiteY24" fmla="*/ 627797 h 675564"/>
              <a:gd name="connsiteX25" fmla="*/ 89033 w 252806"/>
              <a:gd name="connsiteY25" fmla="*/ 655092 h 675564"/>
              <a:gd name="connsiteX26" fmla="*/ 68562 w 252806"/>
              <a:gd name="connsiteY26" fmla="*/ 661916 h 675564"/>
              <a:gd name="connsiteX27" fmla="*/ 48090 w 252806"/>
              <a:gd name="connsiteY27" fmla="*/ 675564 h 675564"/>
              <a:gd name="connsiteX28" fmla="*/ 7147 w 252806"/>
              <a:gd name="connsiteY28" fmla="*/ 668740 h 675564"/>
              <a:gd name="connsiteX29" fmla="*/ 323 w 252806"/>
              <a:gd name="connsiteY29" fmla="*/ 648268 h 675564"/>
              <a:gd name="connsiteX30" fmla="*/ 7147 w 252806"/>
              <a:gd name="connsiteY30" fmla="*/ 552734 h 675564"/>
              <a:gd name="connsiteX0" fmla="*/ 7147 w 252806"/>
              <a:gd name="connsiteY0" fmla="*/ 552734 h 675564"/>
              <a:gd name="connsiteX1" fmla="*/ 7147 w 252806"/>
              <a:gd name="connsiteY1" fmla="*/ 552734 h 675564"/>
              <a:gd name="connsiteX2" fmla="*/ 20795 w 252806"/>
              <a:gd name="connsiteY2" fmla="*/ 491319 h 675564"/>
              <a:gd name="connsiteX3" fmla="*/ 27618 w 252806"/>
              <a:gd name="connsiteY3" fmla="*/ 464024 h 675564"/>
              <a:gd name="connsiteX4" fmla="*/ 41266 w 252806"/>
              <a:gd name="connsiteY4" fmla="*/ 402609 h 675564"/>
              <a:gd name="connsiteX5" fmla="*/ 48090 w 252806"/>
              <a:gd name="connsiteY5" fmla="*/ 327546 h 675564"/>
              <a:gd name="connsiteX6" fmla="*/ 54914 w 252806"/>
              <a:gd name="connsiteY6" fmla="*/ 307074 h 675564"/>
              <a:gd name="connsiteX7" fmla="*/ 61738 w 252806"/>
              <a:gd name="connsiteY7" fmla="*/ 279779 h 675564"/>
              <a:gd name="connsiteX8" fmla="*/ 75386 w 252806"/>
              <a:gd name="connsiteY8" fmla="*/ 191068 h 675564"/>
              <a:gd name="connsiteX9" fmla="*/ 89033 w 252806"/>
              <a:gd name="connsiteY9" fmla="*/ 150125 h 675564"/>
              <a:gd name="connsiteX10" fmla="*/ 109505 w 252806"/>
              <a:gd name="connsiteY10" fmla="*/ 54591 h 675564"/>
              <a:gd name="connsiteX11" fmla="*/ 129977 w 252806"/>
              <a:gd name="connsiteY11" fmla="*/ 13647 h 675564"/>
              <a:gd name="connsiteX12" fmla="*/ 150448 w 252806"/>
              <a:gd name="connsiteY12" fmla="*/ 0 h 675564"/>
              <a:gd name="connsiteX13" fmla="*/ 205039 w 252806"/>
              <a:gd name="connsiteY13" fmla="*/ 6824 h 675564"/>
              <a:gd name="connsiteX14" fmla="*/ 218687 w 252806"/>
              <a:gd name="connsiteY14" fmla="*/ 47767 h 675564"/>
              <a:gd name="connsiteX15" fmla="*/ 225511 w 252806"/>
              <a:gd name="connsiteY15" fmla="*/ 279779 h 675564"/>
              <a:gd name="connsiteX16" fmla="*/ 232335 w 252806"/>
              <a:gd name="connsiteY16" fmla="*/ 300250 h 675564"/>
              <a:gd name="connsiteX17" fmla="*/ 252806 w 252806"/>
              <a:gd name="connsiteY17" fmla="*/ 313898 h 675564"/>
              <a:gd name="connsiteX18" fmla="*/ 245983 w 252806"/>
              <a:gd name="connsiteY18" fmla="*/ 429904 h 675564"/>
              <a:gd name="connsiteX19" fmla="*/ 206817 w 252806"/>
              <a:gd name="connsiteY19" fmla="*/ 425200 h 675564"/>
              <a:gd name="connsiteX20" fmla="*/ 198215 w 252806"/>
              <a:gd name="connsiteY20" fmla="*/ 491319 h 675564"/>
              <a:gd name="connsiteX21" fmla="*/ 170920 w 252806"/>
              <a:gd name="connsiteY21" fmla="*/ 498143 h 675564"/>
              <a:gd name="connsiteX22" fmla="*/ 116329 w 252806"/>
              <a:gd name="connsiteY22" fmla="*/ 559558 h 675564"/>
              <a:gd name="connsiteX23" fmla="*/ 102681 w 252806"/>
              <a:gd name="connsiteY23" fmla="*/ 607325 h 675564"/>
              <a:gd name="connsiteX24" fmla="*/ 95857 w 252806"/>
              <a:gd name="connsiteY24" fmla="*/ 627797 h 675564"/>
              <a:gd name="connsiteX25" fmla="*/ 89033 w 252806"/>
              <a:gd name="connsiteY25" fmla="*/ 655092 h 675564"/>
              <a:gd name="connsiteX26" fmla="*/ 68562 w 252806"/>
              <a:gd name="connsiteY26" fmla="*/ 661916 h 675564"/>
              <a:gd name="connsiteX27" fmla="*/ 48090 w 252806"/>
              <a:gd name="connsiteY27" fmla="*/ 675564 h 675564"/>
              <a:gd name="connsiteX28" fmla="*/ 7147 w 252806"/>
              <a:gd name="connsiteY28" fmla="*/ 668740 h 675564"/>
              <a:gd name="connsiteX29" fmla="*/ 323 w 252806"/>
              <a:gd name="connsiteY29" fmla="*/ 648268 h 675564"/>
              <a:gd name="connsiteX30" fmla="*/ 7147 w 252806"/>
              <a:gd name="connsiteY30" fmla="*/ 552734 h 675564"/>
              <a:gd name="connsiteX0" fmla="*/ 7147 w 252806"/>
              <a:gd name="connsiteY0" fmla="*/ 552734 h 675564"/>
              <a:gd name="connsiteX1" fmla="*/ 7147 w 252806"/>
              <a:gd name="connsiteY1" fmla="*/ 552734 h 675564"/>
              <a:gd name="connsiteX2" fmla="*/ 20795 w 252806"/>
              <a:gd name="connsiteY2" fmla="*/ 491319 h 675564"/>
              <a:gd name="connsiteX3" fmla="*/ 27618 w 252806"/>
              <a:gd name="connsiteY3" fmla="*/ 464024 h 675564"/>
              <a:gd name="connsiteX4" fmla="*/ 41266 w 252806"/>
              <a:gd name="connsiteY4" fmla="*/ 402609 h 675564"/>
              <a:gd name="connsiteX5" fmla="*/ 48090 w 252806"/>
              <a:gd name="connsiteY5" fmla="*/ 327546 h 675564"/>
              <a:gd name="connsiteX6" fmla="*/ 54914 w 252806"/>
              <a:gd name="connsiteY6" fmla="*/ 307074 h 675564"/>
              <a:gd name="connsiteX7" fmla="*/ 61738 w 252806"/>
              <a:gd name="connsiteY7" fmla="*/ 279779 h 675564"/>
              <a:gd name="connsiteX8" fmla="*/ 75386 w 252806"/>
              <a:gd name="connsiteY8" fmla="*/ 191068 h 675564"/>
              <a:gd name="connsiteX9" fmla="*/ 89033 w 252806"/>
              <a:gd name="connsiteY9" fmla="*/ 150125 h 675564"/>
              <a:gd name="connsiteX10" fmla="*/ 109505 w 252806"/>
              <a:gd name="connsiteY10" fmla="*/ 54591 h 675564"/>
              <a:gd name="connsiteX11" fmla="*/ 129977 w 252806"/>
              <a:gd name="connsiteY11" fmla="*/ 13647 h 675564"/>
              <a:gd name="connsiteX12" fmla="*/ 150448 w 252806"/>
              <a:gd name="connsiteY12" fmla="*/ 0 h 675564"/>
              <a:gd name="connsiteX13" fmla="*/ 205039 w 252806"/>
              <a:gd name="connsiteY13" fmla="*/ 6824 h 675564"/>
              <a:gd name="connsiteX14" fmla="*/ 218687 w 252806"/>
              <a:gd name="connsiteY14" fmla="*/ 47767 h 675564"/>
              <a:gd name="connsiteX15" fmla="*/ 225511 w 252806"/>
              <a:gd name="connsiteY15" fmla="*/ 279779 h 675564"/>
              <a:gd name="connsiteX16" fmla="*/ 232335 w 252806"/>
              <a:gd name="connsiteY16" fmla="*/ 300250 h 675564"/>
              <a:gd name="connsiteX17" fmla="*/ 252806 w 252806"/>
              <a:gd name="connsiteY17" fmla="*/ 313898 h 675564"/>
              <a:gd name="connsiteX18" fmla="*/ 210407 w 252806"/>
              <a:gd name="connsiteY18" fmla="*/ 359411 h 675564"/>
              <a:gd name="connsiteX19" fmla="*/ 206817 w 252806"/>
              <a:gd name="connsiteY19" fmla="*/ 425200 h 675564"/>
              <a:gd name="connsiteX20" fmla="*/ 198215 w 252806"/>
              <a:gd name="connsiteY20" fmla="*/ 491319 h 675564"/>
              <a:gd name="connsiteX21" fmla="*/ 170920 w 252806"/>
              <a:gd name="connsiteY21" fmla="*/ 498143 h 675564"/>
              <a:gd name="connsiteX22" fmla="*/ 116329 w 252806"/>
              <a:gd name="connsiteY22" fmla="*/ 559558 h 675564"/>
              <a:gd name="connsiteX23" fmla="*/ 102681 w 252806"/>
              <a:gd name="connsiteY23" fmla="*/ 607325 h 675564"/>
              <a:gd name="connsiteX24" fmla="*/ 95857 w 252806"/>
              <a:gd name="connsiteY24" fmla="*/ 627797 h 675564"/>
              <a:gd name="connsiteX25" fmla="*/ 89033 w 252806"/>
              <a:gd name="connsiteY25" fmla="*/ 655092 h 675564"/>
              <a:gd name="connsiteX26" fmla="*/ 68562 w 252806"/>
              <a:gd name="connsiteY26" fmla="*/ 661916 h 675564"/>
              <a:gd name="connsiteX27" fmla="*/ 48090 w 252806"/>
              <a:gd name="connsiteY27" fmla="*/ 675564 h 675564"/>
              <a:gd name="connsiteX28" fmla="*/ 7147 w 252806"/>
              <a:gd name="connsiteY28" fmla="*/ 668740 h 675564"/>
              <a:gd name="connsiteX29" fmla="*/ 323 w 252806"/>
              <a:gd name="connsiteY29" fmla="*/ 648268 h 675564"/>
              <a:gd name="connsiteX30" fmla="*/ 7147 w 252806"/>
              <a:gd name="connsiteY30" fmla="*/ 552734 h 675564"/>
              <a:gd name="connsiteX0" fmla="*/ 7147 w 232922"/>
              <a:gd name="connsiteY0" fmla="*/ 552734 h 675564"/>
              <a:gd name="connsiteX1" fmla="*/ 7147 w 232922"/>
              <a:gd name="connsiteY1" fmla="*/ 552734 h 675564"/>
              <a:gd name="connsiteX2" fmla="*/ 20795 w 232922"/>
              <a:gd name="connsiteY2" fmla="*/ 491319 h 675564"/>
              <a:gd name="connsiteX3" fmla="*/ 27618 w 232922"/>
              <a:gd name="connsiteY3" fmla="*/ 464024 h 675564"/>
              <a:gd name="connsiteX4" fmla="*/ 41266 w 232922"/>
              <a:gd name="connsiteY4" fmla="*/ 402609 h 675564"/>
              <a:gd name="connsiteX5" fmla="*/ 48090 w 232922"/>
              <a:gd name="connsiteY5" fmla="*/ 327546 h 675564"/>
              <a:gd name="connsiteX6" fmla="*/ 54914 w 232922"/>
              <a:gd name="connsiteY6" fmla="*/ 307074 h 675564"/>
              <a:gd name="connsiteX7" fmla="*/ 61738 w 232922"/>
              <a:gd name="connsiteY7" fmla="*/ 279779 h 675564"/>
              <a:gd name="connsiteX8" fmla="*/ 75386 w 232922"/>
              <a:gd name="connsiteY8" fmla="*/ 191068 h 675564"/>
              <a:gd name="connsiteX9" fmla="*/ 89033 w 232922"/>
              <a:gd name="connsiteY9" fmla="*/ 150125 h 675564"/>
              <a:gd name="connsiteX10" fmla="*/ 109505 w 232922"/>
              <a:gd name="connsiteY10" fmla="*/ 54591 h 675564"/>
              <a:gd name="connsiteX11" fmla="*/ 129977 w 232922"/>
              <a:gd name="connsiteY11" fmla="*/ 13647 h 675564"/>
              <a:gd name="connsiteX12" fmla="*/ 150448 w 232922"/>
              <a:gd name="connsiteY12" fmla="*/ 0 h 675564"/>
              <a:gd name="connsiteX13" fmla="*/ 205039 w 232922"/>
              <a:gd name="connsiteY13" fmla="*/ 6824 h 675564"/>
              <a:gd name="connsiteX14" fmla="*/ 218687 w 232922"/>
              <a:gd name="connsiteY14" fmla="*/ 47767 h 675564"/>
              <a:gd name="connsiteX15" fmla="*/ 225511 w 232922"/>
              <a:gd name="connsiteY15" fmla="*/ 279779 h 675564"/>
              <a:gd name="connsiteX16" fmla="*/ 232335 w 232922"/>
              <a:gd name="connsiteY16" fmla="*/ 300250 h 675564"/>
              <a:gd name="connsiteX17" fmla="*/ 207527 w 232922"/>
              <a:gd name="connsiteY17" fmla="*/ 308863 h 675564"/>
              <a:gd name="connsiteX18" fmla="*/ 210407 w 232922"/>
              <a:gd name="connsiteY18" fmla="*/ 359411 h 675564"/>
              <a:gd name="connsiteX19" fmla="*/ 206817 w 232922"/>
              <a:gd name="connsiteY19" fmla="*/ 425200 h 675564"/>
              <a:gd name="connsiteX20" fmla="*/ 198215 w 232922"/>
              <a:gd name="connsiteY20" fmla="*/ 491319 h 675564"/>
              <a:gd name="connsiteX21" fmla="*/ 170920 w 232922"/>
              <a:gd name="connsiteY21" fmla="*/ 498143 h 675564"/>
              <a:gd name="connsiteX22" fmla="*/ 116329 w 232922"/>
              <a:gd name="connsiteY22" fmla="*/ 559558 h 675564"/>
              <a:gd name="connsiteX23" fmla="*/ 102681 w 232922"/>
              <a:gd name="connsiteY23" fmla="*/ 607325 h 675564"/>
              <a:gd name="connsiteX24" fmla="*/ 95857 w 232922"/>
              <a:gd name="connsiteY24" fmla="*/ 627797 h 675564"/>
              <a:gd name="connsiteX25" fmla="*/ 89033 w 232922"/>
              <a:gd name="connsiteY25" fmla="*/ 655092 h 675564"/>
              <a:gd name="connsiteX26" fmla="*/ 68562 w 232922"/>
              <a:gd name="connsiteY26" fmla="*/ 661916 h 675564"/>
              <a:gd name="connsiteX27" fmla="*/ 48090 w 232922"/>
              <a:gd name="connsiteY27" fmla="*/ 675564 h 675564"/>
              <a:gd name="connsiteX28" fmla="*/ 7147 w 232922"/>
              <a:gd name="connsiteY28" fmla="*/ 668740 h 675564"/>
              <a:gd name="connsiteX29" fmla="*/ 323 w 232922"/>
              <a:gd name="connsiteY29" fmla="*/ 648268 h 675564"/>
              <a:gd name="connsiteX30" fmla="*/ 7147 w 232922"/>
              <a:gd name="connsiteY30" fmla="*/ 552734 h 675564"/>
              <a:gd name="connsiteX0" fmla="*/ 7147 w 226064"/>
              <a:gd name="connsiteY0" fmla="*/ 552734 h 675564"/>
              <a:gd name="connsiteX1" fmla="*/ 7147 w 226064"/>
              <a:gd name="connsiteY1" fmla="*/ 552734 h 675564"/>
              <a:gd name="connsiteX2" fmla="*/ 20795 w 226064"/>
              <a:gd name="connsiteY2" fmla="*/ 491319 h 675564"/>
              <a:gd name="connsiteX3" fmla="*/ 27618 w 226064"/>
              <a:gd name="connsiteY3" fmla="*/ 464024 h 675564"/>
              <a:gd name="connsiteX4" fmla="*/ 41266 w 226064"/>
              <a:gd name="connsiteY4" fmla="*/ 402609 h 675564"/>
              <a:gd name="connsiteX5" fmla="*/ 48090 w 226064"/>
              <a:gd name="connsiteY5" fmla="*/ 327546 h 675564"/>
              <a:gd name="connsiteX6" fmla="*/ 54914 w 226064"/>
              <a:gd name="connsiteY6" fmla="*/ 307074 h 675564"/>
              <a:gd name="connsiteX7" fmla="*/ 61738 w 226064"/>
              <a:gd name="connsiteY7" fmla="*/ 279779 h 675564"/>
              <a:gd name="connsiteX8" fmla="*/ 75386 w 226064"/>
              <a:gd name="connsiteY8" fmla="*/ 191068 h 675564"/>
              <a:gd name="connsiteX9" fmla="*/ 89033 w 226064"/>
              <a:gd name="connsiteY9" fmla="*/ 150125 h 675564"/>
              <a:gd name="connsiteX10" fmla="*/ 109505 w 226064"/>
              <a:gd name="connsiteY10" fmla="*/ 54591 h 675564"/>
              <a:gd name="connsiteX11" fmla="*/ 129977 w 226064"/>
              <a:gd name="connsiteY11" fmla="*/ 13647 h 675564"/>
              <a:gd name="connsiteX12" fmla="*/ 150448 w 226064"/>
              <a:gd name="connsiteY12" fmla="*/ 0 h 675564"/>
              <a:gd name="connsiteX13" fmla="*/ 205039 w 226064"/>
              <a:gd name="connsiteY13" fmla="*/ 6824 h 675564"/>
              <a:gd name="connsiteX14" fmla="*/ 218687 w 226064"/>
              <a:gd name="connsiteY14" fmla="*/ 47767 h 675564"/>
              <a:gd name="connsiteX15" fmla="*/ 225511 w 226064"/>
              <a:gd name="connsiteY15" fmla="*/ 279779 h 675564"/>
              <a:gd name="connsiteX16" fmla="*/ 203227 w 226064"/>
              <a:gd name="connsiteY16" fmla="*/ 280108 h 675564"/>
              <a:gd name="connsiteX17" fmla="*/ 207527 w 226064"/>
              <a:gd name="connsiteY17" fmla="*/ 308863 h 675564"/>
              <a:gd name="connsiteX18" fmla="*/ 210407 w 226064"/>
              <a:gd name="connsiteY18" fmla="*/ 359411 h 675564"/>
              <a:gd name="connsiteX19" fmla="*/ 206817 w 226064"/>
              <a:gd name="connsiteY19" fmla="*/ 425200 h 675564"/>
              <a:gd name="connsiteX20" fmla="*/ 198215 w 226064"/>
              <a:gd name="connsiteY20" fmla="*/ 491319 h 675564"/>
              <a:gd name="connsiteX21" fmla="*/ 170920 w 226064"/>
              <a:gd name="connsiteY21" fmla="*/ 498143 h 675564"/>
              <a:gd name="connsiteX22" fmla="*/ 116329 w 226064"/>
              <a:gd name="connsiteY22" fmla="*/ 559558 h 675564"/>
              <a:gd name="connsiteX23" fmla="*/ 102681 w 226064"/>
              <a:gd name="connsiteY23" fmla="*/ 607325 h 675564"/>
              <a:gd name="connsiteX24" fmla="*/ 95857 w 226064"/>
              <a:gd name="connsiteY24" fmla="*/ 627797 h 675564"/>
              <a:gd name="connsiteX25" fmla="*/ 89033 w 226064"/>
              <a:gd name="connsiteY25" fmla="*/ 655092 h 675564"/>
              <a:gd name="connsiteX26" fmla="*/ 68562 w 226064"/>
              <a:gd name="connsiteY26" fmla="*/ 661916 h 675564"/>
              <a:gd name="connsiteX27" fmla="*/ 48090 w 226064"/>
              <a:gd name="connsiteY27" fmla="*/ 675564 h 675564"/>
              <a:gd name="connsiteX28" fmla="*/ 7147 w 226064"/>
              <a:gd name="connsiteY28" fmla="*/ 668740 h 675564"/>
              <a:gd name="connsiteX29" fmla="*/ 323 w 226064"/>
              <a:gd name="connsiteY29" fmla="*/ 648268 h 675564"/>
              <a:gd name="connsiteX30" fmla="*/ 7147 w 226064"/>
              <a:gd name="connsiteY30" fmla="*/ 552734 h 675564"/>
              <a:gd name="connsiteX0" fmla="*/ 7147 w 218893"/>
              <a:gd name="connsiteY0" fmla="*/ 552734 h 675564"/>
              <a:gd name="connsiteX1" fmla="*/ 7147 w 218893"/>
              <a:gd name="connsiteY1" fmla="*/ 552734 h 675564"/>
              <a:gd name="connsiteX2" fmla="*/ 20795 w 218893"/>
              <a:gd name="connsiteY2" fmla="*/ 491319 h 675564"/>
              <a:gd name="connsiteX3" fmla="*/ 27618 w 218893"/>
              <a:gd name="connsiteY3" fmla="*/ 464024 h 675564"/>
              <a:gd name="connsiteX4" fmla="*/ 41266 w 218893"/>
              <a:gd name="connsiteY4" fmla="*/ 402609 h 675564"/>
              <a:gd name="connsiteX5" fmla="*/ 48090 w 218893"/>
              <a:gd name="connsiteY5" fmla="*/ 327546 h 675564"/>
              <a:gd name="connsiteX6" fmla="*/ 54914 w 218893"/>
              <a:gd name="connsiteY6" fmla="*/ 307074 h 675564"/>
              <a:gd name="connsiteX7" fmla="*/ 61738 w 218893"/>
              <a:gd name="connsiteY7" fmla="*/ 279779 h 675564"/>
              <a:gd name="connsiteX8" fmla="*/ 75386 w 218893"/>
              <a:gd name="connsiteY8" fmla="*/ 191068 h 675564"/>
              <a:gd name="connsiteX9" fmla="*/ 89033 w 218893"/>
              <a:gd name="connsiteY9" fmla="*/ 150125 h 675564"/>
              <a:gd name="connsiteX10" fmla="*/ 109505 w 218893"/>
              <a:gd name="connsiteY10" fmla="*/ 54591 h 675564"/>
              <a:gd name="connsiteX11" fmla="*/ 129977 w 218893"/>
              <a:gd name="connsiteY11" fmla="*/ 13647 h 675564"/>
              <a:gd name="connsiteX12" fmla="*/ 150448 w 218893"/>
              <a:gd name="connsiteY12" fmla="*/ 0 h 675564"/>
              <a:gd name="connsiteX13" fmla="*/ 205039 w 218893"/>
              <a:gd name="connsiteY13" fmla="*/ 6824 h 675564"/>
              <a:gd name="connsiteX14" fmla="*/ 218687 w 218893"/>
              <a:gd name="connsiteY14" fmla="*/ 47767 h 675564"/>
              <a:gd name="connsiteX15" fmla="*/ 212574 w 218893"/>
              <a:gd name="connsiteY15" fmla="*/ 244532 h 675564"/>
              <a:gd name="connsiteX16" fmla="*/ 203227 w 218893"/>
              <a:gd name="connsiteY16" fmla="*/ 280108 h 675564"/>
              <a:gd name="connsiteX17" fmla="*/ 207527 w 218893"/>
              <a:gd name="connsiteY17" fmla="*/ 308863 h 675564"/>
              <a:gd name="connsiteX18" fmla="*/ 210407 w 218893"/>
              <a:gd name="connsiteY18" fmla="*/ 359411 h 675564"/>
              <a:gd name="connsiteX19" fmla="*/ 206817 w 218893"/>
              <a:gd name="connsiteY19" fmla="*/ 425200 h 675564"/>
              <a:gd name="connsiteX20" fmla="*/ 198215 w 218893"/>
              <a:gd name="connsiteY20" fmla="*/ 491319 h 675564"/>
              <a:gd name="connsiteX21" fmla="*/ 170920 w 218893"/>
              <a:gd name="connsiteY21" fmla="*/ 498143 h 675564"/>
              <a:gd name="connsiteX22" fmla="*/ 116329 w 218893"/>
              <a:gd name="connsiteY22" fmla="*/ 559558 h 675564"/>
              <a:gd name="connsiteX23" fmla="*/ 102681 w 218893"/>
              <a:gd name="connsiteY23" fmla="*/ 607325 h 675564"/>
              <a:gd name="connsiteX24" fmla="*/ 95857 w 218893"/>
              <a:gd name="connsiteY24" fmla="*/ 627797 h 675564"/>
              <a:gd name="connsiteX25" fmla="*/ 89033 w 218893"/>
              <a:gd name="connsiteY25" fmla="*/ 655092 h 675564"/>
              <a:gd name="connsiteX26" fmla="*/ 68562 w 218893"/>
              <a:gd name="connsiteY26" fmla="*/ 661916 h 675564"/>
              <a:gd name="connsiteX27" fmla="*/ 48090 w 218893"/>
              <a:gd name="connsiteY27" fmla="*/ 675564 h 675564"/>
              <a:gd name="connsiteX28" fmla="*/ 7147 w 218893"/>
              <a:gd name="connsiteY28" fmla="*/ 668740 h 675564"/>
              <a:gd name="connsiteX29" fmla="*/ 323 w 218893"/>
              <a:gd name="connsiteY29" fmla="*/ 648268 h 675564"/>
              <a:gd name="connsiteX30" fmla="*/ 7147 w 218893"/>
              <a:gd name="connsiteY30" fmla="*/ 552734 h 675564"/>
              <a:gd name="connsiteX0" fmla="*/ 7147 w 218893"/>
              <a:gd name="connsiteY0" fmla="*/ 552734 h 675564"/>
              <a:gd name="connsiteX1" fmla="*/ 7147 w 218893"/>
              <a:gd name="connsiteY1" fmla="*/ 552734 h 675564"/>
              <a:gd name="connsiteX2" fmla="*/ 20795 w 218893"/>
              <a:gd name="connsiteY2" fmla="*/ 491319 h 675564"/>
              <a:gd name="connsiteX3" fmla="*/ 27618 w 218893"/>
              <a:gd name="connsiteY3" fmla="*/ 464024 h 675564"/>
              <a:gd name="connsiteX4" fmla="*/ 41266 w 218893"/>
              <a:gd name="connsiteY4" fmla="*/ 402609 h 675564"/>
              <a:gd name="connsiteX5" fmla="*/ 48090 w 218893"/>
              <a:gd name="connsiteY5" fmla="*/ 327546 h 675564"/>
              <a:gd name="connsiteX6" fmla="*/ 54914 w 218893"/>
              <a:gd name="connsiteY6" fmla="*/ 307074 h 675564"/>
              <a:gd name="connsiteX7" fmla="*/ 61738 w 218893"/>
              <a:gd name="connsiteY7" fmla="*/ 279779 h 675564"/>
              <a:gd name="connsiteX8" fmla="*/ 75386 w 218893"/>
              <a:gd name="connsiteY8" fmla="*/ 191068 h 675564"/>
              <a:gd name="connsiteX9" fmla="*/ 89033 w 218893"/>
              <a:gd name="connsiteY9" fmla="*/ 150125 h 675564"/>
              <a:gd name="connsiteX10" fmla="*/ 109505 w 218893"/>
              <a:gd name="connsiteY10" fmla="*/ 54591 h 675564"/>
              <a:gd name="connsiteX11" fmla="*/ 129977 w 218893"/>
              <a:gd name="connsiteY11" fmla="*/ 13647 h 675564"/>
              <a:gd name="connsiteX12" fmla="*/ 150448 w 218893"/>
              <a:gd name="connsiteY12" fmla="*/ 0 h 675564"/>
              <a:gd name="connsiteX13" fmla="*/ 205039 w 218893"/>
              <a:gd name="connsiteY13" fmla="*/ 6824 h 675564"/>
              <a:gd name="connsiteX14" fmla="*/ 218687 w 218893"/>
              <a:gd name="connsiteY14" fmla="*/ 47767 h 675564"/>
              <a:gd name="connsiteX15" fmla="*/ 212574 w 218893"/>
              <a:gd name="connsiteY15" fmla="*/ 244532 h 675564"/>
              <a:gd name="connsiteX16" fmla="*/ 203227 w 218893"/>
              <a:gd name="connsiteY16" fmla="*/ 280108 h 675564"/>
              <a:gd name="connsiteX17" fmla="*/ 207527 w 218893"/>
              <a:gd name="connsiteY17" fmla="*/ 308863 h 675564"/>
              <a:gd name="connsiteX18" fmla="*/ 210407 w 218893"/>
              <a:gd name="connsiteY18" fmla="*/ 359411 h 675564"/>
              <a:gd name="connsiteX19" fmla="*/ 206817 w 218893"/>
              <a:gd name="connsiteY19" fmla="*/ 425200 h 675564"/>
              <a:gd name="connsiteX20" fmla="*/ 178810 w 218893"/>
              <a:gd name="connsiteY20" fmla="*/ 461108 h 675564"/>
              <a:gd name="connsiteX21" fmla="*/ 170920 w 218893"/>
              <a:gd name="connsiteY21" fmla="*/ 498143 h 675564"/>
              <a:gd name="connsiteX22" fmla="*/ 116329 w 218893"/>
              <a:gd name="connsiteY22" fmla="*/ 559558 h 675564"/>
              <a:gd name="connsiteX23" fmla="*/ 102681 w 218893"/>
              <a:gd name="connsiteY23" fmla="*/ 607325 h 675564"/>
              <a:gd name="connsiteX24" fmla="*/ 95857 w 218893"/>
              <a:gd name="connsiteY24" fmla="*/ 627797 h 675564"/>
              <a:gd name="connsiteX25" fmla="*/ 89033 w 218893"/>
              <a:gd name="connsiteY25" fmla="*/ 655092 h 675564"/>
              <a:gd name="connsiteX26" fmla="*/ 68562 w 218893"/>
              <a:gd name="connsiteY26" fmla="*/ 661916 h 675564"/>
              <a:gd name="connsiteX27" fmla="*/ 48090 w 218893"/>
              <a:gd name="connsiteY27" fmla="*/ 675564 h 675564"/>
              <a:gd name="connsiteX28" fmla="*/ 7147 w 218893"/>
              <a:gd name="connsiteY28" fmla="*/ 668740 h 675564"/>
              <a:gd name="connsiteX29" fmla="*/ 323 w 218893"/>
              <a:gd name="connsiteY29" fmla="*/ 648268 h 675564"/>
              <a:gd name="connsiteX30" fmla="*/ 7147 w 218893"/>
              <a:gd name="connsiteY30" fmla="*/ 552734 h 675564"/>
              <a:gd name="connsiteX0" fmla="*/ 7147 w 218893"/>
              <a:gd name="connsiteY0" fmla="*/ 552734 h 675564"/>
              <a:gd name="connsiteX1" fmla="*/ 7147 w 218893"/>
              <a:gd name="connsiteY1" fmla="*/ 552734 h 675564"/>
              <a:gd name="connsiteX2" fmla="*/ 20795 w 218893"/>
              <a:gd name="connsiteY2" fmla="*/ 491319 h 675564"/>
              <a:gd name="connsiteX3" fmla="*/ 27618 w 218893"/>
              <a:gd name="connsiteY3" fmla="*/ 464024 h 675564"/>
              <a:gd name="connsiteX4" fmla="*/ 41266 w 218893"/>
              <a:gd name="connsiteY4" fmla="*/ 402609 h 675564"/>
              <a:gd name="connsiteX5" fmla="*/ 48090 w 218893"/>
              <a:gd name="connsiteY5" fmla="*/ 327546 h 675564"/>
              <a:gd name="connsiteX6" fmla="*/ 54914 w 218893"/>
              <a:gd name="connsiteY6" fmla="*/ 307074 h 675564"/>
              <a:gd name="connsiteX7" fmla="*/ 61738 w 218893"/>
              <a:gd name="connsiteY7" fmla="*/ 279779 h 675564"/>
              <a:gd name="connsiteX8" fmla="*/ 75386 w 218893"/>
              <a:gd name="connsiteY8" fmla="*/ 191068 h 675564"/>
              <a:gd name="connsiteX9" fmla="*/ 89033 w 218893"/>
              <a:gd name="connsiteY9" fmla="*/ 150125 h 675564"/>
              <a:gd name="connsiteX10" fmla="*/ 109505 w 218893"/>
              <a:gd name="connsiteY10" fmla="*/ 54591 h 675564"/>
              <a:gd name="connsiteX11" fmla="*/ 129977 w 218893"/>
              <a:gd name="connsiteY11" fmla="*/ 13647 h 675564"/>
              <a:gd name="connsiteX12" fmla="*/ 150448 w 218893"/>
              <a:gd name="connsiteY12" fmla="*/ 0 h 675564"/>
              <a:gd name="connsiteX13" fmla="*/ 205039 w 218893"/>
              <a:gd name="connsiteY13" fmla="*/ 6824 h 675564"/>
              <a:gd name="connsiteX14" fmla="*/ 218687 w 218893"/>
              <a:gd name="connsiteY14" fmla="*/ 47767 h 675564"/>
              <a:gd name="connsiteX15" fmla="*/ 212574 w 218893"/>
              <a:gd name="connsiteY15" fmla="*/ 244532 h 675564"/>
              <a:gd name="connsiteX16" fmla="*/ 203227 w 218893"/>
              <a:gd name="connsiteY16" fmla="*/ 280108 h 675564"/>
              <a:gd name="connsiteX17" fmla="*/ 207527 w 218893"/>
              <a:gd name="connsiteY17" fmla="*/ 308863 h 675564"/>
              <a:gd name="connsiteX18" fmla="*/ 210407 w 218893"/>
              <a:gd name="connsiteY18" fmla="*/ 359411 h 675564"/>
              <a:gd name="connsiteX19" fmla="*/ 184178 w 218893"/>
              <a:gd name="connsiteY19" fmla="*/ 415129 h 675564"/>
              <a:gd name="connsiteX20" fmla="*/ 178810 w 218893"/>
              <a:gd name="connsiteY20" fmla="*/ 461108 h 675564"/>
              <a:gd name="connsiteX21" fmla="*/ 170920 w 218893"/>
              <a:gd name="connsiteY21" fmla="*/ 498143 h 675564"/>
              <a:gd name="connsiteX22" fmla="*/ 116329 w 218893"/>
              <a:gd name="connsiteY22" fmla="*/ 559558 h 675564"/>
              <a:gd name="connsiteX23" fmla="*/ 102681 w 218893"/>
              <a:gd name="connsiteY23" fmla="*/ 607325 h 675564"/>
              <a:gd name="connsiteX24" fmla="*/ 95857 w 218893"/>
              <a:gd name="connsiteY24" fmla="*/ 627797 h 675564"/>
              <a:gd name="connsiteX25" fmla="*/ 89033 w 218893"/>
              <a:gd name="connsiteY25" fmla="*/ 655092 h 675564"/>
              <a:gd name="connsiteX26" fmla="*/ 68562 w 218893"/>
              <a:gd name="connsiteY26" fmla="*/ 661916 h 675564"/>
              <a:gd name="connsiteX27" fmla="*/ 48090 w 218893"/>
              <a:gd name="connsiteY27" fmla="*/ 675564 h 675564"/>
              <a:gd name="connsiteX28" fmla="*/ 7147 w 218893"/>
              <a:gd name="connsiteY28" fmla="*/ 668740 h 675564"/>
              <a:gd name="connsiteX29" fmla="*/ 323 w 218893"/>
              <a:gd name="connsiteY29" fmla="*/ 648268 h 675564"/>
              <a:gd name="connsiteX30" fmla="*/ 7147 w 218893"/>
              <a:gd name="connsiteY30" fmla="*/ 552734 h 6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8893" h="675564">
                <a:moveTo>
                  <a:pt x="7147" y="552734"/>
                </a:moveTo>
                <a:lnTo>
                  <a:pt x="7147" y="552734"/>
                </a:lnTo>
                <a:cubicBezTo>
                  <a:pt x="11696" y="532262"/>
                  <a:pt x="16080" y="511753"/>
                  <a:pt x="20795" y="491319"/>
                </a:cubicBezTo>
                <a:cubicBezTo>
                  <a:pt x="22904" y="482181"/>
                  <a:pt x="25779" y="473220"/>
                  <a:pt x="27618" y="464024"/>
                </a:cubicBezTo>
                <a:cubicBezTo>
                  <a:pt x="39626" y="403982"/>
                  <a:pt x="27986" y="442446"/>
                  <a:pt x="41266" y="402609"/>
                </a:cubicBezTo>
                <a:cubicBezTo>
                  <a:pt x="43541" y="377588"/>
                  <a:pt x="44537" y="352418"/>
                  <a:pt x="48090" y="327546"/>
                </a:cubicBezTo>
                <a:cubicBezTo>
                  <a:pt x="49107" y="320425"/>
                  <a:pt x="52938" y="313990"/>
                  <a:pt x="54914" y="307074"/>
                </a:cubicBezTo>
                <a:cubicBezTo>
                  <a:pt x="57490" y="298056"/>
                  <a:pt x="59463" y="288877"/>
                  <a:pt x="61738" y="279779"/>
                </a:cubicBezTo>
                <a:cubicBezTo>
                  <a:pt x="66544" y="236524"/>
                  <a:pt x="64957" y="225833"/>
                  <a:pt x="75386" y="191068"/>
                </a:cubicBezTo>
                <a:cubicBezTo>
                  <a:pt x="79520" y="177289"/>
                  <a:pt x="89033" y="150125"/>
                  <a:pt x="89033" y="150125"/>
                </a:cubicBezTo>
                <a:cubicBezTo>
                  <a:pt x="97642" y="81258"/>
                  <a:pt x="90058" y="112932"/>
                  <a:pt x="109505" y="54591"/>
                </a:cubicBezTo>
                <a:cubicBezTo>
                  <a:pt x="115055" y="37940"/>
                  <a:pt x="116748" y="26876"/>
                  <a:pt x="129977" y="13647"/>
                </a:cubicBezTo>
                <a:cubicBezTo>
                  <a:pt x="135776" y="7848"/>
                  <a:pt x="143624" y="4549"/>
                  <a:pt x="150448" y="0"/>
                </a:cubicBezTo>
                <a:cubicBezTo>
                  <a:pt x="168645" y="2275"/>
                  <a:pt x="190015" y="-3692"/>
                  <a:pt x="205039" y="6824"/>
                </a:cubicBezTo>
                <a:cubicBezTo>
                  <a:pt x="216824" y="15074"/>
                  <a:pt x="217431" y="8149"/>
                  <a:pt x="218687" y="47767"/>
                </a:cubicBezTo>
                <a:cubicBezTo>
                  <a:pt x="219943" y="87385"/>
                  <a:pt x="215151" y="205809"/>
                  <a:pt x="212574" y="244532"/>
                </a:cubicBezTo>
                <a:cubicBezTo>
                  <a:pt x="209997" y="283255"/>
                  <a:pt x="204068" y="269386"/>
                  <a:pt x="203227" y="280108"/>
                </a:cubicBezTo>
                <a:cubicBezTo>
                  <a:pt x="202386" y="290830"/>
                  <a:pt x="200703" y="304314"/>
                  <a:pt x="207527" y="308863"/>
                </a:cubicBezTo>
                <a:cubicBezTo>
                  <a:pt x="205253" y="347532"/>
                  <a:pt x="214298" y="341700"/>
                  <a:pt x="210407" y="359411"/>
                </a:cubicBezTo>
                <a:cubicBezTo>
                  <a:pt x="206516" y="377122"/>
                  <a:pt x="189444" y="398180"/>
                  <a:pt x="184178" y="415129"/>
                </a:cubicBezTo>
                <a:cubicBezTo>
                  <a:pt x="178912" y="432079"/>
                  <a:pt x="181020" y="447272"/>
                  <a:pt x="178810" y="461108"/>
                </a:cubicBezTo>
                <a:cubicBezTo>
                  <a:pt x="176600" y="474944"/>
                  <a:pt x="180018" y="495868"/>
                  <a:pt x="170920" y="498143"/>
                </a:cubicBezTo>
                <a:cubicBezTo>
                  <a:pt x="152834" y="516229"/>
                  <a:pt x="128506" y="535204"/>
                  <a:pt x="116329" y="559558"/>
                </a:cubicBezTo>
                <a:cubicBezTo>
                  <a:pt x="110876" y="570465"/>
                  <a:pt x="105596" y="597123"/>
                  <a:pt x="102681" y="607325"/>
                </a:cubicBezTo>
                <a:cubicBezTo>
                  <a:pt x="100705" y="614241"/>
                  <a:pt x="97833" y="620881"/>
                  <a:pt x="95857" y="627797"/>
                </a:cubicBezTo>
                <a:cubicBezTo>
                  <a:pt x="93281" y="636815"/>
                  <a:pt x="94892" y="647769"/>
                  <a:pt x="89033" y="655092"/>
                </a:cubicBezTo>
                <a:cubicBezTo>
                  <a:pt x="84540" y="660709"/>
                  <a:pt x="74995" y="658699"/>
                  <a:pt x="68562" y="661916"/>
                </a:cubicBezTo>
                <a:cubicBezTo>
                  <a:pt x="61226" y="665584"/>
                  <a:pt x="54914" y="671015"/>
                  <a:pt x="48090" y="675564"/>
                </a:cubicBezTo>
                <a:cubicBezTo>
                  <a:pt x="34442" y="673289"/>
                  <a:pt x="19160" y="675605"/>
                  <a:pt x="7147" y="668740"/>
                </a:cubicBezTo>
                <a:cubicBezTo>
                  <a:pt x="902" y="665171"/>
                  <a:pt x="635" y="655454"/>
                  <a:pt x="323" y="648268"/>
                </a:cubicBezTo>
                <a:cubicBezTo>
                  <a:pt x="-1653" y="602819"/>
                  <a:pt x="6010" y="568656"/>
                  <a:pt x="7147" y="55273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7369761">
            <a:off x="3726547" y="2789241"/>
            <a:ext cx="103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Sharon Valley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7369761">
            <a:off x="5021947" y="3727228"/>
            <a:ext cx="103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Achor Valley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67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5" grpId="0"/>
      <p:bldP spid="5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65:1 – 66:24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702124"/>
            <a:ext cx="8229600" cy="15696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5:25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inscription that was written: MENE, MENE, TEKEL, UPHARSIN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52143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for that troop, and that furnish the drink offering unto that number.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34922"/>
            <a:ext cx="8229600" cy="55399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Numbered, numbered, weighed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divided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977825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from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mene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destiny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4228182"/>
            <a:ext cx="2133600" cy="77651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4215825"/>
            <a:ext cx="1981200" cy="776514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069868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god 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2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2" animBg="1"/>
      <p:bldP spid="9" grpId="1" animBg="1"/>
      <p:bldP spid="9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65:1 – 66:24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942153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amen 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278833" y="2866745"/>
            <a:ext cx="2295525" cy="467005"/>
          </a:xfrm>
          <a:custGeom>
            <a:avLst/>
            <a:gdLst>
              <a:gd name="connsiteX0" fmla="*/ 0 w 2295525"/>
              <a:gd name="connsiteY0" fmla="*/ 19050 h 466725"/>
              <a:gd name="connsiteX1" fmla="*/ 0 w 2295525"/>
              <a:gd name="connsiteY1" fmla="*/ 457200 h 466725"/>
              <a:gd name="connsiteX2" fmla="*/ 2295525 w 2295525"/>
              <a:gd name="connsiteY2" fmla="*/ 466725 h 466725"/>
              <a:gd name="connsiteX3" fmla="*/ 2200275 w 2295525"/>
              <a:gd name="connsiteY3" fmla="*/ 361950 h 466725"/>
              <a:gd name="connsiteX4" fmla="*/ 2295525 w 2295525"/>
              <a:gd name="connsiteY4" fmla="*/ 247650 h 466725"/>
              <a:gd name="connsiteX5" fmla="*/ 2171700 w 2295525"/>
              <a:gd name="connsiteY5" fmla="*/ 142875 h 466725"/>
              <a:gd name="connsiteX6" fmla="*/ 2286000 w 2295525"/>
              <a:gd name="connsiteY6" fmla="*/ 0 h 466725"/>
              <a:gd name="connsiteX7" fmla="*/ 0 w 2295525"/>
              <a:gd name="connsiteY7" fmla="*/ 1905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525" h="466725">
                <a:moveTo>
                  <a:pt x="0" y="19050"/>
                </a:moveTo>
                <a:lnTo>
                  <a:pt x="0" y="457200"/>
                </a:lnTo>
                <a:lnTo>
                  <a:pt x="2295525" y="466725"/>
                </a:lnTo>
                <a:lnTo>
                  <a:pt x="2200275" y="361950"/>
                </a:lnTo>
                <a:lnTo>
                  <a:pt x="2295525" y="247650"/>
                </a:lnTo>
                <a:lnTo>
                  <a:pt x="2171700" y="142875"/>
                </a:lnTo>
                <a:lnTo>
                  <a:pt x="2286000" y="0"/>
                </a:lnTo>
                <a:lnTo>
                  <a:pt x="0" y="1905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31750" cmpd="thickThin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cmpd="thickThin">
                <a:solidFill>
                  <a:schemeClr val="tx1"/>
                </a:solidFill>
              </a:ln>
            </a:endParaRPr>
          </a:p>
        </p:txBody>
      </p:sp>
      <p:sp>
        <p:nvSpPr>
          <p:cNvPr id="42" name="Freeform 41"/>
          <p:cNvSpPr/>
          <p:nvPr/>
        </p:nvSpPr>
        <p:spPr>
          <a:xfrm flipH="1">
            <a:off x="2624866" y="2861983"/>
            <a:ext cx="6138131" cy="467005"/>
          </a:xfrm>
          <a:custGeom>
            <a:avLst/>
            <a:gdLst>
              <a:gd name="connsiteX0" fmla="*/ 0 w 2295525"/>
              <a:gd name="connsiteY0" fmla="*/ 19050 h 466725"/>
              <a:gd name="connsiteX1" fmla="*/ 0 w 2295525"/>
              <a:gd name="connsiteY1" fmla="*/ 457200 h 466725"/>
              <a:gd name="connsiteX2" fmla="*/ 2295525 w 2295525"/>
              <a:gd name="connsiteY2" fmla="*/ 466725 h 466725"/>
              <a:gd name="connsiteX3" fmla="*/ 2200275 w 2295525"/>
              <a:gd name="connsiteY3" fmla="*/ 361950 h 466725"/>
              <a:gd name="connsiteX4" fmla="*/ 2295525 w 2295525"/>
              <a:gd name="connsiteY4" fmla="*/ 247650 h 466725"/>
              <a:gd name="connsiteX5" fmla="*/ 2171700 w 2295525"/>
              <a:gd name="connsiteY5" fmla="*/ 142875 h 466725"/>
              <a:gd name="connsiteX6" fmla="*/ 2286000 w 2295525"/>
              <a:gd name="connsiteY6" fmla="*/ 0 h 466725"/>
              <a:gd name="connsiteX7" fmla="*/ 0 w 2295525"/>
              <a:gd name="connsiteY7" fmla="*/ 19050 h 466725"/>
              <a:gd name="connsiteX0" fmla="*/ 0 w 2307784"/>
              <a:gd name="connsiteY0" fmla="*/ 19050 h 466725"/>
              <a:gd name="connsiteX1" fmla="*/ 0 w 2307784"/>
              <a:gd name="connsiteY1" fmla="*/ 457200 h 466725"/>
              <a:gd name="connsiteX2" fmla="*/ 2295525 w 2307784"/>
              <a:gd name="connsiteY2" fmla="*/ 466725 h 466725"/>
              <a:gd name="connsiteX3" fmla="*/ 2200275 w 2307784"/>
              <a:gd name="connsiteY3" fmla="*/ 361950 h 466725"/>
              <a:gd name="connsiteX4" fmla="*/ 2295525 w 2307784"/>
              <a:gd name="connsiteY4" fmla="*/ 247650 h 466725"/>
              <a:gd name="connsiteX5" fmla="*/ 2307784 w 2307784"/>
              <a:gd name="connsiteY5" fmla="*/ 152400 h 466725"/>
              <a:gd name="connsiteX6" fmla="*/ 2286000 w 2307784"/>
              <a:gd name="connsiteY6" fmla="*/ 0 h 466725"/>
              <a:gd name="connsiteX7" fmla="*/ 0 w 2307784"/>
              <a:gd name="connsiteY7" fmla="*/ 19050 h 466725"/>
              <a:gd name="connsiteX0" fmla="*/ 0 w 2307784"/>
              <a:gd name="connsiteY0" fmla="*/ 19050 h 466725"/>
              <a:gd name="connsiteX1" fmla="*/ 0 w 2307784"/>
              <a:gd name="connsiteY1" fmla="*/ 457200 h 466725"/>
              <a:gd name="connsiteX2" fmla="*/ 2295525 w 2307784"/>
              <a:gd name="connsiteY2" fmla="*/ 466725 h 466725"/>
              <a:gd name="connsiteX3" fmla="*/ 2200275 w 2307784"/>
              <a:gd name="connsiteY3" fmla="*/ 361950 h 466725"/>
              <a:gd name="connsiteX4" fmla="*/ 2245389 w 2307784"/>
              <a:gd name="connsiteY4" fmla="*/ 247650 h 466725"/>
              <a:gd name="connsiteX5" fmla="*/ 2307784 w 2307784"/>
              <a:gd name="connsiteY5" fmla="*/ 152400 h 466725"/>
              <a:gd name="connsiteX6" fmla="*/ 2286000 w 2307784"/>
              <a:gd name="connsiteY6" fmla="*/ 0 h 466725"/>
              <a:gd name="connsiteX7" fmla="*/ 0 w 2307784"/>
              <a:gd name="connsiteY7" fmla="*/ 19050 h 466725"/>
              <a:gd name="connsiteX0" fmla="*/ 0 w 2307784"/>
              <a:gd name="connsiteY0" fmla="*/ 19050 h 466725"/>
              <a:gd name="connsiteX1" fmla="*/ 0 w 2307784"/>
              <a:gd name="connsiteY1" fmla="*/ 457200 h 466725"/>
              <a:gd name="connsiteX2" fmla="*/ 2295525 w 2307784"/>
              <a:gd name="connsiteY2" fmla="*/ 466725 h 466725"/>
              <a:gd name="connsiteX3" fmla="*/ 2307710 w 2307784"/>
              <a:gd name="connsiteY3" fmla="*/ 361950 h 466725"/>
              <a:gd name="connsiteX4" fmla="*/ 2245389 w 2307784"/>
              <a:gd name="connsiteY4" fmla="*/ 247650 h 466725"/>
              <a:gd name="connsiteX5" fmla="*/ 2307784 w 2307784"/>
              <a:gd name="connsiteY5" fmla="*/ 152400 h 466725"/>
              <a:gd name="connsiteX6" fmla="*/ 2286000 w 2307784"/>
              <a:gd name="connsiteY6" fmla="*/ 0 h 466725"/>
              <a:gd name="connsiteX7" fmla="*/ 0 w 2307784"/>
              <a:gd name="connsiteY7" fmla="*/ 19050 h 466725"/>
              <a:gd name="connsiteX0" fmla="*/ 0 w 2307784"/>
              <a:gd name="connsiteY0" fmla="*/ 19050 h 466725"/>
              <a:gd name="connsiteX1" fmla="*/ 0 w 2307784"/>
              <a:gd name="connsiteY1" fmla="*/ 457200 h 466725"/>
              <a:gd name="connsiteX2" fmla="*/ 2256133 w 2307784"/>
              <a:gd name="connsiteY2" fmla="*/ 466725 h 466725"/>
              <a:gd name="connsiteX3" fmla="*/ 2307710 w 2307784"/>
              <a:gd name="connsiteY3" fmla="*/ 361950 h 466725"/>
              <a:gd name="connsiteX4" fmla="*/ 2245389 w 2307784"/>
              <a:gd name="connsiteY4" fmla="*/ 247650 h 466725"/>
              <a:gd name="connsiteX5" fmla="*/ 2307784 w 2307784"/>
              <a:gd name="connsiteY5" fmla="*/ 152400 h 466725"/>
              <a:gd name="connsiteX6" fmla="*/ 2286000 w 2307784"/>
              <a:gd name="connsiteY6" fmla="*/ 0 h 466725"/>
              <a:gd name="connsiteX7" fmla="*/ 0 w 2307784"/>
              <a:gd name="connsiteY7" fmla="*/ 19050 h 466725"/>
              <a:gd name="connsiteX0" fmla="*/ 0 w 2307784"/>
              <a:gd name="connsiteY0" fmla="*/ 19050 h 466725"/>
              <a:gd name="connsiteX1" fmla="*/ 0 w 2307784"/>
              <a:gd name="connsiteY1" fmla="*/ 457200 h 466725"/>
              <a:gd name="connsiteX2" fmla="*/ 2256133 w 2307784"/>
              <a:gd name="connsiteY2" fmla="*/ 466725 h 466725"/>
              <a:gd name="connsiteX3" fmla="*/ 2307710 w 2307784"/>
              <a:gd name="connsiteY3" fmla="*/ 361950 h 466725"/>
              <a:gd name="connsiteX4" fmla="*/ 2245389 w 2307784"/>
              <a:gd name="connsiteY4" fmla="*/ 247650 h 466725"/>
              <a:gd name="connsiteX5" fmla="*/ 2307784 w 2307784"/>
              <a:gd name="connsiteY5" fmla="*/ 152400 h 466725"/>
              <a:gd name="connsiteX6" fmla="*/ 2268094 w 2307784"/>
              <a:gd name="connsiteY6" fmla="*/ 0 h 466725"/>
              <a:gd name="connsiteX7" fmla="*/ 0 w 2307784"/>
              <a:gd name="connsiteY7" fmla="*/ 1905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7784" h="466725">
                <a:moveTo>
                  <a:pt x="0" y="19050"/>
                </a:moveTo>
                <a:lnTo>
                  <a:pt x="0" y="457200"/>
                </a:lnTo>
                <a:lnTo>
                  <a:pt x="2256133" y="466725"/>
                </a:lnTo>
                <a:lnTo>
                  <a:pt x="2307710" y="361950"/>
                </a:lnTo>
                <a:lnTo>
                  <a:pt x="2245389" y="247650"/>
                </a:lnTo>
                <a:lnTo>
                  <a:pt x="2307784" y="152400"/>
                </a:lnTo>
                <a:lnTo>
                  <a:pt x="2268094" y="0"/>
                </a:lnTo>
                <a:lnTo>
                  <a:pt x="0" y="19050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31750" cmpd="thickThin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cmpd="thickThin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65:1 – 66:24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31" name="Freeform 75"/>
          <p:cNvSpPr>
            <a:spLocks/>
          </p:cNvSpPr>
          <p:nvPr/>
        </p:nvSpPr>
        <p:spPr bwMode="auto">
          <a:xfrm>
            <a:off x="1752600" y="3310890"/>
            <a:ext cx="1258669" cy="1461542"/>
          </a:xfrm>
          <a:custGeom>
            <a:avLst/>
            <a:gdLst>
              <a:gd name="connsiteX0" fmla="*/ 571148 w 571148"/>
              <a:gd name="connsiteY0" fmla="*/ 1154710 h 1154710"/>
              <a:gd name="connsiteX1" fmla="*/ 207962 w 571148"/>
              <a:gd name="connsiteY1" fmla="*/ 4762 h 1154710"/>
              <a:gd name="connsiteX2" fmla="*/ 0 w 571148"/>
              <a:gd name="connsiteY2" fmla="*/ 0 h 1154710"/>
              <a:gd name="connsiteX3" fmla="*/ 571148 w 571148"/>
              <a:gd name="connsiteY3" fmla="*/ 1154710 h 11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" h="1154710">
                <a:moveTo>
                  <a:pt x="571148" y="1154710"/>
                </a:moveTo>
                <a:lnTo>
                  <a:pt x="207962" y="4762"/>
                </a:lnTo>
                <a:lnTo>
                  <a:pt x="0" y="0"/>
                </a:lnTo>
                <a:lnTo>
                  <a:pt x="571148" y="115471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3686175" y="838200"/>
            <a:ext cx="1938093" cy="830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1,000 year reign of Jesus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210897" y="2912815"/>
            <a:ext cx="0" cy="420935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52600" y="2914650"/>
            <a:ext cx="0" cy="420935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295400" y="2892756"/>
            <a:ext cx="0" cy="420935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05650" y="2895600"/>
            <a:ext cx="0" cy="420935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36795" y="838200"/>
            <a:ext cx="1576143" cy="83099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7 year Tribulation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53200" y="1438275"/>
            <a:ext cx="2242893" cy="83099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New Heavens and New Earth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cxnSp>
        <p:nvCxnSpPr>
          <p:cNvPr id="52" name="Straight Arrow Connector 51"/>
          <p:cNvCxnSpPr>
            <a:stCxn id="50" idx="2"/>
          </p:cNvCxnSpPr>
          <p:nvPr/>
        </p:nvCxnSpPr>
        <p:spPr>
          <a:xfrm flipH="1">
            <a:off x="7092050" y="2269272"/>
            <a:ext cx="582597" cy="592711"/>
          </a:xfrm>
          <a:prstGeom prst="straightConnector1">
            <a:avLst/>
          </a:prstGeom>
          <a:ln w="28575">
            <a:solidFill>
              <a:srgbClr val="F8F8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8523" y="4730121"/>
            <a:ext cx="1576143" cy="83099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Ezekiel 38-39 war?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cxnSp>
        <p:nvCxnSpPr>
          <p:cNvPr id="54" name="Straight Arrow Connector 53"/>
          <p:cNvCxnSpPr>
            <a:stCxn id="53" idx="0"/>
          </p:cNvCxnSpPr>
          <p:nvPr/>
        </p:nvCxnSpPr>
        <p:spPr>
          <a:xfrm flipH="1" flipV="1">
            <a:off x="1295400" y="3354635"/>
            <a:ext cx="131195" cy="1375486"/>
          </a:xfrm>
          <a:prstGeom prst="straightConnector1">
            <a:avLst/>
          </a:prstGeom>
          <a:ln w="28575">
            <a:solidFill>
              <a:srgbClr val="F8F8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10057" y="4724400"/>
            <a:ext cx="1576143" cy="83099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Jacob's Troubles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59" name="Freeform 75"/>
          <p:cNvSpPr>
            <a:spLocks/>
          </p:cNvSpPr>
          <p:nvPr/>
        </p:nvSpPr>
        <p:spPr bwMode="auto">
          <a:xfrm flipV="1">
            <a:off x="1324851" y="1669196"/>
            <a:ext cx="1249508" cy="1232399"/>
          </a:xfrm>
          <a:custGeom>
            <a:avLst/>
            <a:gdLst>
              <a:gd name="connsiteX0" fmla="*/ 571148 w 571148"/>
              <a:gd name="connsiteY0" fmla="*/ 1154710 h 1154710"/>
              <a:gd name="connsiteX1" fmla="*/ 207962 w 571148"/>
              <a:gd name="connsiteY1" fmla="*/ 4762 h 1154710"/>
              <a:gd name="connsiteX2" fmla="*/ 0 w 571148"/>
              <a:gd name="connsiteY2" fmla="*/ 0 h 1154710"/>
              <a:gd name="connsiteX3" fmla="*/ 571148 w 571148"/>
              <a:gd name="connsiteY3" fmla="*/ 1154710 h 1154710"/>
              <a:gd name="connsiteX0" fmla="*/ 571148 w 571148"/>
              <a:gd name="connsiteY0" fmla="*/ 1171513 h 1171513"/>
              <a:gd name="connsiteX1" fmla="*/ 407590 w 571148"/>
              <a:gd name="connsiteY1" fmla="*/ 0 h 1171513"/>
              <a:gd name="connsiteX2" fmla="*/ 0 w 571148"/>
              <a:gd name="connsiteY2" fmla="*/ 16803 h 1171513"/>
              <a:gd name="connsiteX3" fmla="*/ 571148 w 571148"/>
              <a:gd name="connsiteY3" fmla="*/ 1171513 h 11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" h="1171513">
                <a:moveTo>
                  <a:pt x="571148" y="1171513"/>
                </a:moveTo>
                <a:lnTo>
                  <a:pt x="407590" y="0"/>
                </a:lnTo>
                <a:lnTo>
                  <a:pt x="0" y="16803"/>
                </a:lnTo>
                <a:lnTo>
                  <a:pt x="571148" y="1171513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0" name="Freeform 75"/>
          <p:cNvSpPr>
            <a:spLocks/>
          </p:cNvSpPr>
          <p:nvPr/>
        </p:nvSpPr>
        <p:spPr bwMode="auto">
          <a:xfrm flipV="1">
            <a:off x="2244109" y="1639824"/>
            <a:ext cx="4849214" cy="1280559"/>
          </a:xfrm>
          <a:custGeom>
            <a:avLst/>
            <a:gdLst>
              <a:gd name="connsiteX0" fmla="*/ 571148 w 571148"/>
              <a:gd name="connsiteY0" fmla="*/ 1154710 h 1154710"/>
              <a:gd name="connsiteX1" fmla="*/ 207962 w 571148"/>
              <a:gd name="connsiteY1" fmla="*/ 4762 h 1154710"/>
              <a:gd name="connsiteX2" fmla="*/ 0 w 571148"/>
              <a:gd name="connsiteY2" fmla="*/ 0 h 1154710"/>
              <a:gd name="connsiteX3" fmla="*/ 571148 w 571148"/>
              <a:gd name="connsiteY3" fmla="*/ 1154710 h 1154710"/>
              <a:gd name="connsiteX0" fmla="*/ 571148 w 571148"/>
              <a:gd name="connsiteY0" fmla="*/ 1171513 h 1171513"/>
              <a:gd name="connsiteX1" fmla="*/ 407590 w 571148"/>
              <a:gd name="connsiteY1" fmla="*/ 0 h 1171513"/>
              <a:gd name="connsiteX2" fmla="*/ 0 w 571148"/>
              <a:gd name="connsiteY2" fmla="*/ 16803 h 1171513"/>
              <a:gd name="connsiteX3" fmla="*/ 571148 w 571148"/>
              <a:gd name="connsiteY3" fmla="*/ 1171513 h 1171513"/>
              <a:gd name="connsiteX0" fmla="*/ 1029244 w 1029244"/>
              <a:gd name="connsiteY0" fmla="*/ 1182525 h 1182525"/>
              <a:gd name="connsiteX1" fmla="*/ 865686 w 1029244"/>
              <a:gd name="connsiteY1" fmla="*/ 11012 h 1182525"/>
              <a:gd name="connsiteX2" fmla="*/ 0 w 1029244"/>
              <a:gd name="connsiteY2" fmla="*/ 0 h 1182525"/>
              <a:gd name="connsiteX3" fmla="*/ 1029244 w 1029244"/>
              <a:gd name="connsiteY3" fmla="*/ 1182525 h 1182525"/>
              <a:gd name="connsiteX0" fmla="*/ 1029244 w 2216567"/>
              <a:gd name="connsiteY0" fmla="*/ 1182525 h 1182525"/>
              <a:gd name="connsiteX1" fmla="*/ 2216567 w 2216567"/>
              <a:gd name="connsiteY1" fmla="*/ 17965 h 1182525"/>
              <a:gd name="connsiteX2" fmla="*/ 0 w 2216567"/>
              <a:gd name="connsiteY2" fmla="*/ 0 h 1182525"/>
              <a:gd name="connsiteX3" fmla="*/ 1029244 w 2216567"/>
              <a:gd name="connsiteY3" fmla="*/ 1182525 h 1182525"/>
              <a:gd name="connsiteX0" fmla="*/ 1109494 w 2216567"/>
              <a:gd name="connsiteY0" fmla="*/ 1217294 h 1217294"/>
              <a:gd name="connsiteX1" fmla="*/ 2216567 w 2216567"/>
              <a:gd name="connsiteY1" fmla="*/ 17965 h 1217294"/>
              <a:gd name="connsiteX2" fmla="*/ 0 w 2216567"/>
              <a:gd name="connsiteY2" fmla="*/ 0 h 1217294"/>
              <a:gd name="connsiteX3" fmla="*/ 1109494 w 2216567"/>
              <a:gd name="connsiteY3" fmla="*/ 1217294 h 121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567" h="1217294">
                <a:moveTo>
                  <a:pt x="1109494" y="1217294"/>
                </a:moveTo>
                <a:lnTo>
                  <a:pt x="2216567" y="17965"/>
                </a:lnTo>
                <a:lnTo>
                  <a:pt x="0" y="0"/>
                </a:lnTo>
                <a:lnTo>
                  <a:pt x="1109494" y="1217294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158088" y="838200"/>
            <a:ext cx="1600200" cy="83099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The Rapture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>
            <a:off x="958188" y="1669197"/>
            <a:ext cx="337212" cy="1192786"/>
          </a:xfrm>
          <a:prstGeom prst="straightConnector1">
            <a:avLst/>
          </a:prstGeom>
          <a:ln w="28575">
            <a:solidFill>
              <a:srgbClr val="F8F8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140455" y="3626879"/>
            <a:ext cx="2534191" cy="156966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Satan bound</a:t>
            </a:r>
          </a:p>
          <a:p>
            <a:endParaRPr lang="en-US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54103" y="4361962"/>
            <a:ext cx="2534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Satan cast into Lake of Fire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42727" y="3995738"/>
            <a:ext cx="253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Satan released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05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31" grpId="0" animBg="1"/>
      <p:bldP spid="31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7" grpId="0" animBg="1"/>
      <p:bldP spid="67" grpId="1" animBg="1"/>
      <p:bldP spid="68" grpId="0"/>
      <p:bldP spid="68" grpId="1"/>
      <p:bldP spid="69" grpId="0"/>
      <p:bldP spid="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65:1 – 66:24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8382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NCV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who dies before he is a hundred will be thought of as a sinner.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42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65:1 – 66:24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838200"/>
            <a:ext cx="8229600" cy="15696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1:6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confident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this very thing, that He who has begun a good work in you will complete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until the day of Jesus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Christ;</a:t>
            </a:r>
            <a:endParaRPr lang="en-US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90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Isaiah">
  <a:themeElements>
    <a:clrScheme name="Isaiah">
      <a:dk1>
        <a:srgbClr val="6A4230"/>
      </a:dk1>
      <a:lt1>
        <a:srgbClr val="6A42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iah">
      <a:majorFont>
        <a:latin typeface="UglyQua"/>
        <a:ea typeface=""/>
        <a:cs typeface=""/>
      </a:majorFont>
      <a:minorFont>
        <a:latin typeface="Ugly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rgbClr val="6A4230"/>
            </a:solidFill>
            <a:latin typeface="UglyQua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Isaiah</Template>
  <TotalTime>1367</TotalTime>
  <Words>172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Isaiah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17</cp:revision>
  <dcterms:created xsi:type="dcterms:W3CDTF">2011-12-06T20:38:59Z</dcterms:created>
  <dcterms:modified xsi:type="dcterms:W3CDTF">2011-12-08T16:02:45Z</dcterms:modified>
</cp:coreProperties>
</file>