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1" r:id="rId5"/>
    <p:sldId id="262" r:id="rId6"/>
    <p:sldId id="257" r:id="rId7"/>
    <p:sldId id="267" r:id="rId8"/>
    <p:sldId id="268" r:id="rId9"/>
    <p:sldId id="263" r:id="rId10"/>
    <p:sldId id="259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19746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031311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Persistence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KJV,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importunity 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11:8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say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you, though he will not rise and give to him because he is his friend, yet because of his persistence he will rise and give him as many as he needs.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3686055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Chutzpah</a:t>
            </a:r>
            <a:endParaRPr lang="en-US" sz="30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2" animBg="1"/>
      <p:bldP spid="10" grpId="3" animBg="1"/>
      <p:bldP spid="9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19746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579916"/>
            <a:ext cx="8229600" cy="25545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3:11-12a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since all these things will be dissolved, what manner of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persons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ought you to be in holy conduct and godliness,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for and hastening the coming of the day of God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52143"/>
            <a:ext cx="82296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11:12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from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days of John the Baptist until now the kingdom of heaven suffers violence, and the violent take it by force.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9562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22:12a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behold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 am coming quickly, and My reward is with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Me,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807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Luke 4:16-30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48825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literally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(NIV, NASB, KJV)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62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403187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4:8-10 – 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says: "When He ascended on high, He led captivity captive, And gave gifts to men." </a:t>
            </a:r>
            <a:r>
              <a:rPr lang="en-US" sz="3200" b="1" baseline="30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(Now this, "He ascended" —what does it mean but that He also first descended into the lower parts of the earth?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descended is also the One who ascended far above all the heavens, that He might fill all things.)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679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34; Deut.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– The Avenger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Blood and the Cities of Refuge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1999" y="2048058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6A42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Ga'al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18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399" y="942153"/>
            <a:ext cx="8229600" cy="156966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Priests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1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prophesied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almost 3500 years ago (Ex.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19:6a –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be to Me a kingdom of priests and a holy nation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xmlns="" val="4185437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567542"/>
            <a:ext cx="8305799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Beulah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Married 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Hephzibah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Delight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in Her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J. Vernon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McGee –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"Prophecy is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mold into which history is poured."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098767"/>
            <a:ext cx="80010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prophecies – 1:10</a:t>
            </a:r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8016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92471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Approx.  40 authors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581482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Written over 1500 years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252768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3 different language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916795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From every walk of life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3573567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Various literary styles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24485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Numerous perspectives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934283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Complete harmony</a:t>
            </a:r>
          </a:p>
        </p:txBody>
      </p:sp>
      <p:sp>
        <p:nvSpPr>
          <p:cNvPr id="3" name="Right Brace 2"/>
          <p:cNvSpPr/>
          <p:nvPr/>
        </p:nvSpPr>
        <p:spPr>
          <a:xfrm rot="5400000">
            <a:off x="4124989" y="1355179"/>
            <a:ext cx="589221" cy="7620000"/>
          </a:xfrm>
          <a:prstGeom prst="righ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531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5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8" grpId="0" animBg="1"/>
      <p:bldP spid="8" grpId="1" animBg="1"/>
      <p:bldP spid="8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3" grpId="0" animBg="1"/>
      <p:bldP spid="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61:1 – 62:12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42153"/>
            <a:ext cx="8305799" cy="501675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US" sz="3200" b="1" dirty="0" smtClean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 smtClean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 smtClean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 smtClean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 smtClean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  <a:p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57200" y="1981200"/>
            <a:ext cx="82296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33400" y="2743200"/>
            <a:ext cx="777240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Horizontal line represents claims the Bible makes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114800" y="1524000"/>
            <a:ext cx="0" cy="9144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1066800"/>
            <a:ext cx="2743200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That which can be verified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8200" y="1066800"/>
            <a:ext cx="2819400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That which cannot be verified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590800" y="2362200"/>
            <a:ext cx="1371600" cy="0"/>
          </a:xfrm>
          <a:prstGeom prst="line">
            <a:avLst/>
          </a:prstGeom>
          <a:noFill/>
          <a:ln w="1905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33400" y="3429000"/>
            <a:ext cx="7772400" cy="95410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Vertical line represents division between claims that can be verified and claims that cannot be verified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33400" y="4482405"/>
            <a:ext cx="8153400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Blinking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arrow represents the fact that with EVERY archeological find, the vertical line is ALWAYS moving to the right.  Never has it ever moved left.</a:t>
            </a:r>
          </a:p>
        </p:txBody>
      </p:sp>
    </p:spTree>
    <p:extLst>
      <p:ext uri="{BB962C8B-B14F-4D97-AF65-F5344CB8AC3E}">
        <p14:creationId xmlns:p14="http://schemas.microsoft.com/office/powerpoint/2010/main" xmlns="" val="1313566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014E-8 L 0.15243 1.85014E-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22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76688E-6 L 0.17483 1.76688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33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5" grpId="0" animBg="1"/>
      <p:bldP spid="5" grpId="1" animBg="1"/>
      <p:bldP spid="6" grpId="0"/>
      <p:bldP spid="6" grpId="1"/>
      <p:bldP spid="8" grpId="0" animBg="1"/>
      <p:bldP spid="8" grpId="1" animBg="1"/>
      <p:bldP spid="8" grpId="2" animBg="1"/>
      <p:bldP spid="9" grpId="0"/>
      <p:bldP spid="9" grpId="1"/>
      <p:bldP spid="10" grpId="0"/>
      <p:bldP spid="10" grpId="1"/>
      <p:bldP spid="10" grpId="2"/>
      <p:bldP spid="11" grpId="0" animBg="1"/>
      <p:bldP spid="11" grpId="1" animBg="1"/>
      <p:bldP spid="11" grpId="2" animBg="1"/>
      <p:bldP spid="12" grpId="0"/>
      <p:bldP spid="12" grpId="1"/>
      <p:bldP spid="13" grpId="0"/>
      <p:bldP spid="13" grpId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508</TotalTime>
  <Words>429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12</cp:revision>
  <dcterms:created xsi:type="dcterms:W3CDTF">2011-11-23T13:01:31Z</dcterms:created>
  <dcterms:modified xsi:type="dcterms:W3CDTF">2011-11-28T20:44:18Z</dcterms:modified>
</cp:coreProperties>
</file>