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3" r:id="rId6"/>
    <p:sldId id="260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057400"/>
            <a:ext cx="80010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 of double reference</a:t>
            </a:r>
            <a:endParaRPr lang="en-US" sz="32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 referring to the 70-year captivity or the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Millennium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202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2" animBg="1"/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057400"/>
            <a:ext cx="8305799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view: Married woman (works salvation); barren (faith-walk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view: Married woman (Old Covenant); barren (New Covenant)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1" animBg="1"/>
      <p:bldP spid="2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1571172"/>
            <a:ext cx="8001000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never occupied more than 30,000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sq. mi.)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promised 300,000 sq. mi. (Josh. 1:4)</a:t>
            </a:r>
          </a:p>
        </p:txBody>
      </p:sp>
    </p:spTree>
    <p:extLst>
      <p:ext uri="{BB962C8B-B14F-4D97-AF65-F5344CB8AC3E}">
        <p14:creationId xmlns:p14="http://schemas.microsoft.com/office/powerpoint/2010/main" val="1991597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2554545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64:6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all like an unclean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all our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righteousnesses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like filthy rags; We all fade as a leaf, 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iniquities, like the wind, 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taken us away.</a:t>
            </a:r>
          </a:p>
        </p:txBody>
      </p:sp>
    </p:spTree>
    <p:extLst>
      <p:ext uri="{BB962C8B-B14F-4D97-AF65-F5344CB8AC3E}">
        <p14:creationId xmlns:p14="http://schemas.microsoft.com/office/powerpoint/2010/main" val="71809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138714"/>
            <a:ext cx="8305799" cy="15696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Wine: Jer.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15:16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words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found, and I ate them, and Your word was to me the joy and rejoicing of my heart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057400"/>
            <a:ext cx="8305799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Milk: 1 Pet.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2:2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newborn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babes, desire the pure milk of the word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1077218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Water: Eph.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5:26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cleanse her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washing of water by the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word,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6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3" grpId="0" animBg="1"/>
      <p:bldP spid="3" grpId="1" animBg="1"/>
      <p:bldP spid="3" grpId="2" animBg="1"/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403187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17:26-27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has made from one blood every nation of men to dwell on all the face of the earth, and has determined their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preappointed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times and the boundaries of their dwellings,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 they should seek the Lord, in the hope that they might grope for Him and find Him, though He is not far from each one of us;</a:t>
            </a:r>
          </a:p>
        </p:txBody>
      </p:sp>
    </p:spTree>
    <p:extLst>
      <p:ext uri="{BB962C8B-B14F-4D97-AF65-F5344CB8AC3E}">
        <p14:creationId xmlns:p14="http://schemas.microsoft.com/office/powerpoint/2010/main" val="178675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54:1 – 55:13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56966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TLB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plan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Mine is not what you would work out, neither are my thoughts the same as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yours.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96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491</TotalTime>
  <Words>289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Isaiah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Ken</cp:lastModifiedBy>
  <cp:revision>8</cp:revision>
  <dcterms:created xsi:type="dcterms:W3CDTF">2011-11-02T11:46:56Z</dcterms:created>
  <dcterms:modified xsi:type="dcterms:W3CDTF">2011-11-02T22:15:58Z</dcterms:modified>
</cp:coreProperties>
</file>