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1859C"/>
    <a:srgbClr val="6A4230"/>
    <a:srgbClr val="503632"/>
    <a:srgbClr val="4E3526"/>
    <a:srgbClr val="4F3E25"/>
    <a:srgbClr val="4F3B25"/>
    <a:srgbClr val="BF7300"/>
    <a:srgbClr val="55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93AA3-204D-449C-BB5D-89C829A8F9D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385916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rgbClr val="FFFFFF"/>
                  </a:solidFill>
                </a:ln>
                <a:solidFill>
                  <a:srgbClr val="6A4230"/>
                </a:solidFill>
                <a:latin typeface="UglyQua" pitchFamily="2" charset="0"/>
              </a:rPr>
              <a:t>52:13 – 53:12</a:t>
            </a:r>
            <a:endParaRPr lang="en-US" sz="4800" b="1" dirty="0">
              <a:ln>
                <a:solidFill>
                  <a:srgbClr val="FFFFFF"/>
                </a:solidFill>
              </a:ln>
              <a:solidFill>
                <a:srgbClr val="6A4230"/>
              </a:solidFill>
              <a:latin typeface="UglyQu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52:13 – 53:12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399" y="942153"/>
            <a:ext cx="8229600" cy="58477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Quoted in all 4 Gospels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576121"/>
            <a:ext cx="8077200" cy="2062103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8:17 (Is. 53:4)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15:28 (Is. 53:12)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22:37 (Is. 53:12)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12:38 (Is. 53:1)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52:13 – 53:12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399" y="942153"/>
            <a:ext cx="8229600" cy="58477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LXX</a:t>
            </a:r>
            <a:r>
              <a:rPr lang="en-US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Extolled </a:t>
            </a:r>
            <a:r>
              <a:rPr lang="en-US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hupsoō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elevate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589769"/>
            <a:ext cx="8229600" cy="156966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3:14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as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Moses lifted up the serpent in the wilderness, even so must the Son of Man be lifted up,</a:t>
            </a:r>
          </a:p>
        </p:txBody>
      </p:sp>
      <p:sp>
        <p:nvSpPr>
          <p:cNvPr id="5" name="Oval 4"/>
          <p:cNvSpPr/>
          <p:nvPr/>
        </p:nvSpPr>
        <p:spPr>
          <a:xfrm>
            <a:off x="381000" y="2486438"/>
            <a:ext cx="2667000" cy="776514"/>
          </a:xfrm>
          <a:prstGeom prst="ellipse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15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1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52:13 – 53:12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399" y="942153"/>
            <a:ext cx="8229600" cy="255454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if God was one of us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a slob like one of us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a stranger on the bus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Trying to make His way home</a:t>
            </a:r>
          </a:p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© 1996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Joan Osborne</a:t>
            </a:r>
          </a:p>
        </p:txBody>
      </p:sp>
    </p:spTree>
    <p:extLst>
      <p:ext uri="{BB962C8B-B14F-4D97-AF65-F5344CB8AC3E}">
        <p14:creationId xmlns:p14="http://schemas.microsoft.com/office/powerpoint/2010/main" val="219491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" y="952143"/>
            <a:ext cx="8229600" cy="4801314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Hallelujah, What a Savior!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"Man of Sorrows!" what a name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Son of God, who came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Ruined sinners to reclaim!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Hallelujah, what a Savior!</a:t>
            </a: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Bearing shame and scoffing rude,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my place condemned He stood—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Sealed my pardon with His blood: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Hallelujah, what a Savior!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52:13 – 53:12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990600"/>
            <a:ext cx="8229600" cy="4247317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Guilty, vile and helpless we,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Spotless Lamb of God was He;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 atonement! Can it be?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Hallelujah, what a Savior!</a:t>
            </a: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Lifted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He to die,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"It is finished," was His cry;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in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heav'n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exalted high: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Hallelujah, what a Savior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981075"/>
            <a:ext cx="8229600" cy="2062103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He comes, our glorious King,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His ransomed home to bring,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anew this song we'll sing;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Hallelujah, what a Savior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2202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10" grpId="0" animBg="1"/>
      <p:bldP spid="10" grpId="2" animBg="1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" y="952143"/>
            <a:ext cx="8229600" cy="58477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Wounded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chalal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52:13 – 53:12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1600200"/>
            <a:ext cx="8001000" cy="58477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Carries the idea of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violated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raped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245056"/>
            <a:ext cx="8001000" cy="107721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Poal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stem it means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pierced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(NASB, NIV)</a:t>
            </a:r>
          </a:p>
        </p:txBody>
      </p:sp>
    </p:spTree>
    <p:extLst>
      <p:ext uri="{BB962C8B-B14F-4D97-AF65-F5344CB8AC3E}">
        <p14:creationId xmlns:p14="http://schemas.microsoft.com/office/powerpoint/2010/main" val="174482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0" grpId="1" animBg="1"/>
      <p:bldP spid="10" grpId="2" animBg="1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" y="952143"/>
            <a:ext cx="8229600" cy="107721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8: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Himself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took our infirmities and bore our sicknesses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52:13 – 53:12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057400"/>
            <a:ext cx="8001000" cy="58477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Penalty of sin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973590"/>
            <a:ext cx="8229600" cy="107721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Heb. 2:8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do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all things under His feet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683865"/>
            <a:ext cx="8001000" cy="58477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of sin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317544"/>
            <a:ext cx="8001000" cy="58477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Presence of sin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val 7"/>
          <p:cNvSpPr/>
          <p:nvPr/>
        </p:nvSpPr>
        <p:spPr>
          <a:xfrm>
            <a:off x="4117644" y="3921456"/>
            <a:ext cx="952500" cy="776514"/>
          </a:xfrm>
          <a:prstGeom prst="ellipse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96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1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0" grpId="2" animBg="1"/>
      <p:bldP spid="5" grpId="0" animBg="1"/>
      <p:bldP spid="5" grpId="1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" y="952143"/>
            <a:ext cx="8229600" cy="58477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Satisfied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propitiation 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52:13 – 53:12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80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Isaiah">
  <a:themeElements>
    <a:clrScheme name="Isaiah">
      <a:dk1>
        <a:srgbClr val="6A4230"/>
      </a:dk1>
      <a:lt1>
        <a:srgbClr val="6A423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saiah">
      <a:majorFont>
        <a:latin typeface="UglyQua"/>
        <a:ea typeface=""/>
        <a:cs typeface=""/>
      </a:majorFont>
      <a:minorFont>
        <a:latin typeface="Ugly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b="1" dirty="0">
            <a:solidFill>
              <a:srgbClr val="6A4230"/>
            </a:solidFill>
            <a:latin typeface="UglyQua" pitchFamily="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Isaiah</Template>
  <TotalTime>1917</TotalTime>
  <Words>273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Isaiah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Ken</cp:lastModifiedBy>
  <cp:revision>10</cp:revision>
  <dcterms:created xsi:type="dcterms:W3CDTF">2011-10-25T13:33:28Z</dcterms:created>
  <dcterms:modified xsi:type="dcterms:W3CDTF">2011-10-26T23:08:49Z</dcterms:modified>
</cp:coreProperties>
</file>