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1859C"/>
    <a:srgbClr val="6A4230"/>
    <a:srgbClr val="503632"/>
    <a:srgbClr val="4E3526"/>
    <a:srgbClr val="4F3E25"/>
    <a:srgbClr val="4F3B25"/>
    <a:srgbClr val="BF7300"/>
    <a:srgbClr val="5533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50:1 – 51:12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206210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Redeemed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ga'al</a:t>
            </a:r>
            <a:endParaRPr lang="en-US" sz="3200" b="1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Near kinsman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Able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Willing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64675" y="1447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Human</a:t>
            </a:r>
            <a:endParaRPr lang="en-US" sz="3200" b="1" dirty="0">
              <a:solidFill>
                <a:srgbClr val="6A4230"/>
              </a:solidFill>
              <a:latin typeface="UglyQua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4425" y="191795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God</a:t>
            </a:r>
            <a:endParaRPr lang="en-US" sz="3200" b="1" dirty="0">
              <a:solidFill>
                <a:srgbClr val="6A4230"/>
              </a:solidFill>
              <a:latin typeface="UglyQu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2150" y="2410775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Love</a:t>
            </a:r>
            <a:endParaRPr lang="en-US" sz="3200" b="1" dirty="0">
              <a:solidFill>
                <a:srgbClr val="6A4230"/>
              </a:solidFill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0848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  <p:bldP spid="2" grpId="1"/>
      <p:bldP spid="2" grpId="2"/>
      <p:bldP spid="5" grpId="0"/>
      <p:bldP spid="5" grpId="1"/>
      <p:bldP spid="5" grpId="2"/>
      <p:bldP spid="6" grpId="0"/>
      <p:bldP spid="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KJV,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rereward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9507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1999" y="1507509"/>
            <a:ext cx="8001000" cy="452431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Ps.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40:6-8 –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Sacrifice and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offering You did not desire;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My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ears You have opened.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Burnt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offering and sin offering You did not require.</a:t>
            </a:r>
          </a:p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Then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said, "Behold, I come;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scroll of the book it is written of me.</a:t>
            </a:r>
          </a:p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delight to do Your will, O my God,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 law is within my heart."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doulos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56966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9:51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it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 to pass, when the time had come for Him to be received up, that He steadfastly set His face to go to Jerusalem,</a:t>
            </a:r>
          </a:p>
        </p:txBody>
      </p:sp>
    </p:spTree>
    <p:extLst>
      <p:ext uri="{BB962C8B-B14F-4D97-AF65-F5344CB8AC3E}">
        <p14:creationId xmlns:p14="http://schemas.microsoft.com/office/powerpoint/2010/main" xmlns="" val="292202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255454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3:10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you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kept My command to persevere, I also will keep you from the hour of trial which shall come upon the whole world, to test those who dwell on the earth. </a:t>
            </a:r>
          </a:p>
        </p:txBody>
      </p:sp>
      <p:sp>
        <p:nvSpPr>
          <p:cNvPr id="5" name="Oval 4"/>
          <p:cNvSpPr/>
          <p:nvPr/>
        </p:nvSpPr>
        <p:spPr>
          <a:xfrm>
            <a:off x="6324600" y="2362200"/>
            <a:ext cx="2514600" cy="776514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2831275"/>
            <a:ext cx="1371600" cy="776514"/>
          </a:xfrm>
          <a:prstGeom prst="ellipse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649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5" grpId="1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4:13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can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all things through Christ who strengthens me.</a:t>
            </a:r>
          </a:p>
        </p:txBody>
      </p:sp>
    </p:spTree>
    <p:extLst>
      <p:ext uri="{BB962C8B-B14F-4D97-AF65-F5344CB8AC3E}">
        <p14:creationId xmlns:p14="http://schemas.microsoft.com/office/powerpoint/2010/main" xmlns="" val="90917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8:31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then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we say to these things? If God is for us, who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against us?</a:t>
            </a:r>
          </a:p>
        </p:txBody>
      </p:sp>
    </p:spTree>
    <p:extLst>
      <p:ext uri="{BB962C8B-B14F-4D97-AF65-F5344CB8AC3E}">
        <p14:creationId xmlns:p14="http://schemas.microsoft.com/office/powerpoint/2010/main" xmlns="" val="2221943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56966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1:6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confident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this very thing, that He who has begun a good work in you will complete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until the day of Jesus Christ;</a:t>
            </a:r>
          </a:p>
        </p:txBody>
      </p:sp>
    </p:spTree>
    <p:extLst>
      <p:ext uri="{BB962C8B-B14F-4D97-AF65-F5344CB8AC3E}">
        <p14:creationId xmlns:p14="http://schemas.microsoft.com/office/powerpoint/2010/main" xmlns="" val="1248702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56966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61:3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 will)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them beauty for ashes, the oil of joy for mourning, the garment of praise for the spirit of heaviness 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545140"/>
            <a:ext cx="8229600" cy="255454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2: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written: 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 has not seen, nor ear heard, </a:t>
            </a:r>
          </a:p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entered into the heart of man </a:t>
            </a:r>
          </a:p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things which God has prepared for those who love Him.” </a:t>
            </a:r>
          </a:p>
        </p:txBody>
      </p:sp>
    </p:spTree>
    <p:extLst>
      <p:ext uri="{BB962C8B-B14F-4D97-AF65-F5344CB8AC3E}">
        <p14:creationId xmlns:p14="http://schemas.microsoft.com/office/powerpoint/2010/main" xmlns="" val="3240186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50:1 – 52:12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5170646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1:3-6 (</a:t>
            </a: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KJV) – </a:t>
            </a:r>
            <a:r>
              <a:rPr lang="en-US" sz="3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</a:t>
            </a:r>
            <a:r>
              <a:rPr lang="en-US" sz="30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God and Father of our Lord Jesus Christ, who hath blessed us with all spiritual blessings in heavenly </a:t>
            </a:r>
            <a:r>
              <a:rPr lang="en-US" sz="30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places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Christ: </a:t>
            </a:r>
            <a:r>
              <a:rPr lang="en-US" sz="3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According as he hath chosen us in him before the foundation of the world, that we should be holy and without blame before him in love: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predestinated us unto the adoption of children by Jesus Christ to himself, according to the good pleasure of his will, </a:t>
            </a:r>
            <a:r>
              <a:rPr lang="en-US" sz="3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praise of the glory of his grace, wherein he hath made us accepted in the beloved. </a:t>
            </a:r>
          </a:p>
        </p:txBody>
      </p:sp>
    </p:spTree>
    <p:extLst>
      <p:ext uri="{BB962C8B-B14F-4D97-AF65-F5344CB8AC3E}">
        <p14:creationId xmlns:p14="http://schemas.microsoft.com/office/powerpoint/2010/main" xmlns="" val="995829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1340</TotalTime>
  <Words>455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Isaiah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13</cp:revision>
  <dcterms:created xsi:type="dcterms:W3CDTF">2011-10-18T12:06:53Z</dcterms:created>
  <dcterms:modified xsi:type="dcterms:W3CDTF">2011-10-20T14:54:18Z</dcterms:modified>
</cp:coreProperties>
</file>