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1859C"/>
    <a:srgbClr val="6A4230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meet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thee as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5" name="AutoShape 2" descr="http://t2.gstatic.com/images?q=tbn:ANd9GcSK9g4kHnmiRaQ3wISB5Kw1ivhOPkTbWZubQmEbmtjK92Lgi5FATaZb9g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4521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0375" y="1507509"/>
            <a:ext cx="8302624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Israel</a:t>
            </a:r>
            <a:r>
              <a:rPr lang="en-US" sz="32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 – Ruled by God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Jacob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Heel catcher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5" name="AutoShape 2" descr="http://t2.gstatic.com/images?q=tbn:ANd9GcSK9g4kHnmiRaQ3wISB5Kw1ivhOPkTbWZubQmEbmtjK92Lgi5FATaZb9g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brandextenders.files.wordpress.com/2011/07/herb-tarlek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87750">
            <a:off x="3473584" y="2088641"/>
            <a:ext cx="2594852" cy="345980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TLB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refined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in the furnace of affliction, but found no silver there</a:t>
            </a:r>
          </a:p>
        </p:txBody>
      </p:sp>
    </p:spTree>
    <p:extLst>
      <p:ext uri="{BB962C8B-B14F-4D97-AF65-F5344CB8AC3E}">
        <p14:creationId xmlns:p14="http://schemas.microsoft.com/office/powerpoint/2010/main" xmlns="" val="292202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Coastlands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Isaiah'sword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Gentiles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51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Acceptable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usually translated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favorable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300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Sinim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probably a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 to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China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571172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NIV,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Aswan</a:t>
            </a:r>
          </a:p>
        </p:txBody>
      </p:sp>
    </p:spTree>
    <p:extLst>
      <p:ext uri="{BB962C8B-B14F-4D97-AF65-F5344CB8AC3E}">
        <p14:creationId xmlns:p14="http://schemas.microsoft.com/office/powerpoint/2010/main" xmlns="" val="3359327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Inscribed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KJV;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graven thee</a:t>
            </a:r>
          </a:p>
        </p:txBody>
      </p:sp>
    </p:spTree>
    <p:extLst>
      <p:ext uri="{BB962C8B-B14F-4D97-AF65-F5344CB8AC3E}">
        <p14:creationId xmlns:p14="http://schemas.microsoft.com/office/powerpoint/2010/main" xmlns="" val="4244537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47:1 – 49:26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452431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Joel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2:25-26 –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restore to you the years that the swarming locust has eaten, The crawling locust, The consuming locust, And the chewing locust, My great army which I sent among you.</a:t>
            </a:r>
          </a:p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eat in plenty and be satisfied, And praise the name of the Lord your God, Who has dealt wondrously with you; And My people shall never be put to shame.</a:t>
            </a:r>
          </a:p>
        </p:txBody>
      </p:sp>
    </p:spTree>
    <p:extLst>
      <p:ext uri="{BB962C8B-B14F-4D97-AF65-F5344CB8AC3E}">
        <p14:creationId xmlns:p14="http://schemas.microsoft.com/office/powerpoint/2010/main" xmlns="" val="2688439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546</TotalTime>
  <Words>168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Isaiah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9</cp:revision>
  <dcterms:created xsi:type="dcterms:W3CDTF">2011-09-28T11:57:30Z</dcterms:created>
  <dcterms:modified xsi:type="dcterms:W3CDTF">2011-09-29T15:07:58Z</dcterms:modified>
</cp:coreProperties>
</file>