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1859C"/>
    <a:srgbClr val="6A4230"/>
    <a:srgbClr val="503632"/>
    <a:srgbClr val="4E3526"/>
    <a:srgbClr val="4F3E25"/>
    <a:srgbClr val="4F3B25"/>
    <a:srgbClr val="BF7300"/>
    <a:srgbClr val="5533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3AA3-204D-449C-BB5D-89C829A8F9D0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5916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FFFF"/>
                  </a:solidFill>
                </a:ln>
                <a:solidFill>
                  <a:srgbClr val="6A4230"/>
                </a:solidFill>
                <a:latin typeface="UglyQua" pitchFamily="2" charset="0"/>
              </a:rPr>
              <a:t>41:1 – 43:28</a:t>
            </a:r>
            <a:endParaRPr lang="en-US" sz="4800" b="1" dirty="0">
              <a:ln>
                <a:solidFill>
                  <a:srgbClr val="FFFFFF"/>
                </a:solidFill>
              </a:ln>
              <a:solidFill>
                <a:srgbClr val="6A4230"/>
              </a:solidFill>
              <a:latin typeface="UglyQu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41:1 – 43:28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864" y="616877"/>
            <a:ext cx="4438936" cy="532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6982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41:1 – 43:28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either Adam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Abraham</a:t>
            </a:r>
          </a:p>
        </p:txBody>
      </p:sp>
    </p:spTree>
    <p:extLst>
      <p:ext uri="{BB962C8B-B14F-4D97-AF65-F5344CB8AC3E}">
        <p14:creationId xmlns:p14="http://schemas.microsoft.com/office/powerpoint/2010/main" xmlns="" val="206606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41:1 – 43:28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Cyrus, King 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–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559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529 BC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41:1 – 43:28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Redeemer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'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go-el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02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41:1 – 43:28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30469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"Too many Christians still live with crossed fingers, sweating out their good luck as a portent of calamity.  To see them, you would never guess that God's good pleasure, and not the goddess of fate, rules human destiny"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(Edmund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Clowney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91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41:1 – 43:28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894909"/>
            <a:ext cx="1692855" cy="1692855"/>
            <a:chOff x="533400" y="669345"/>
            <a:chExt cx="1692855" cy="169285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69345"/>
              <a:ext cx="1692855" cy="169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78240" y="1025325"/>
              <a:ext cx="1003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57400" y="894909"/>
            <a:ext cx="1692855" cy="1692855"/>
            <a:chOff x="2193345" y="669345"/>
            <a:chExt cx="1692855" cy="169285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345" y="669345"/>
              <a:ext cx="1692855" cy="169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37750" y="1034720"/>
              <a:ext cx="1003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33800" y="894909"/>
            <a:ext cx="1692855" cy="1692855"/>
            <a:chOff x="3945945" y="669345"/>
            <a:chExt cx="1692855" cy="169285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945" y="669345"/>
              <a:ext cx="1692855" cy="169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308843" y="1027970"/>
              <a:ext cx="1003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5405375" y="894909"/>
            <a:ext cx="1692855" cy="1692855"/>
            <a:chOff x="5622345" y="669345"/>
            <a:chExt cx="1692855" cy="169285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345" y="669345"/>
              <a:ext cx="1692855" cy="169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985243" y="1046295"/>
              <a:ext cx="1003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7081720" y="894909"/>
            <a:ext cx="1692855" cy="1692855"/>
            <a:chOff x="7005520" y="669345"/>
            <a:chExt cx="1692855" cy="169285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5520" y="669345"/>
              <a:ext cx="1692855" cy="169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379993" y="1057870"/>
              <a:ext cx="1003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8" name="Group 1027"/>
          <p:cNvGrpSpPr/>
          <p:nvPr/>
        </p:nvGrpSpPr>
        <p:grpSpPr>
          <a:xfrm>
            <a:off x="7070145" y="3028509"/>
            <a:ext cx="1692855" cy="1692855"/>
            <a:chOff x="7070145" y="2802945"/>
            <a:chExt cx="1692855" cy="1692855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145" y="2802945"/>
              <a:ext cx="1692855" cy="169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364541" y="3206672"/>
              <a:ext cx="11040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</a:t>
              </a:r>
              <a:endPara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2" name="Group 1031"/>
          <p:cNvGrpSpPr/>
          <p:nvPr/>
        </p:nvGrpSpPr>
        <p:grpSpPr>
          <a:xfrm>
            <a:off x="374070" y="3028509"/>
            <a:ext cx="1692855" cy="1692855"/>
            <a:chOff x="374070" y="2802945"/>
            <a:chExt cx="1692855" cy="16928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70" y="2802945"/>
              <a:ext cx="1692855" cy="169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30485" y="3218248"/>
              <a:ext cx="10031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</a:t>
              </a:r>
              <a:endPara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2050470" y="3028509"/>
            <a:ext cx="1692855" cy="1692855"/>
            <a:chOff x="2050470" y="2802945"/>
            <a:chExt cx="1692855" cy="1692855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470" y="2802945"/>
              <a:ext cx="1692855" cy="169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372160" y="3230083"/>
              <a:ext cx="10031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</a:t>
              </a:r>
              <a:endPara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0" name="Group 1029"/>
          <p:cNvGrpSpPr/>
          <p:nvPr/>
        </p:nvGrpSpPr>
        <p:grpSpPr>
          <a:xfrm>
            <a:off x="3726870" y="3028509"/>
            <a:ext cx="1692855" cy="1692855"/>
            <a:chOff x="3726870" y="2802945"/>
            <a:chExt cx="1692855" cy="1692855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870" y="2802945"/>
              <a:ext cx="1692855" cy="169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071710" y="3218248"/>
              <a:ext cx="10031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</a:t>
              </a:r>
              <a:endPara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9" name="Group 1028"/>
          <p:cNvGrpSpPr/>
          <p:nvPr/>
        </p:nvGrpSpPr>
        <p:grpSpPr>
          <a:xfrm>
            <a:off x="5403270" y="3028509"/>
            <a:ext cx="1692855" cy="1692855"/>
            <a:chOff x="5403270" y="2802945"/>
            <a:chExt cx="1692855" cy="1692855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270" y="2802945"/>
              <a:ext cx="1692855" cy="169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771260" y="3206673"/>
              <a:ext cx="10031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9</a:t>
              </a:r>
              <a:endPara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457200" y="4778514"/>
            <a:ext cx="3614510" cy="70788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1:10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" name="TextBox 1034"/>
          <p:cNvSpPr txBox="1"/>
          <p:nvPr/>
        </p:nvSpPr>
        <p:spPr>
          <a:xfrm>
            <a:off x="1212850" y="4778514"/>
            <a:ext cx="51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0</a:t>
            </a:r>
            <a:endParaRPr lang="en-US" sz="40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517541" y="4769846"/>
            <a:ext cx="51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0</a:t>
            </a:r>
            <a:endParaRPr lang="en-US" sz="40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815991" y="4771862"/>
            <a:ext cx="51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0</a:t>
            </a:r>
            <a:endParaRPr lang="en-US" sz="40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101741" y="4769544"/>
            <a:ext cx="51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0</a:t>
            </a:r>
            <a:endParaRPr lang="en-US" sz="40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2387491" y="4767226"/>
            <a:ext cx="51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0</a:t>
            </a:r>
            <a:endParaRPr lang="en-US" sz="40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673241" y="4767226"/>
            <a:ext cx="51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0</a:t>
            </a:r>
            <a:endParaRPr lang="en-US" sz="40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958991" y="4762892"/>
            <a:ext cx="51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0</a:t>
            </a:r>
            <a:endParaRPr lang="en-US" sz="40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3257441" y="4767226"/>
            <a:ext cx="51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0</a:t>
            </a:r>
            <a:endParaRPr lang="en-US" sz="40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536841" y="4767226"/>
            <a:ext cx="51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0</a:t>
            </a:r>
            <a:endParaRPr lang="en-US" sz="40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6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0"/>
                            </p:stCondLst>
                            <p:childTnLst>
                              <p:par>
                                <p:cTn id="1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5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5" grpId="1" animBg="1"/>
      <p:bldP spid="1035" grpId="0"/>
      <p:bldP spid="1035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41:1 – 43:28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Redeemed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'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24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27x in Isaiah is in 40-66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66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41:1 – 43:28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from nothing</a:t>
            </a:r>
            <a:endParaRPr lang="en-US" sz="3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91511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yatsar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to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fashion from existing materials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078485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asaw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having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idea of doing, making</a:t>
            </a:r>
          </a:p>
        </p:txBody>
      </p:sp>
    </p:spTree>
    <p:extLst>
      <p:ext uri="{BB962C8B-B14F-4D97-AF65-F5344CB8AC3E}">
        <p14:creationId xmlns:p14="http://schemas.microsoft.com/office/powerpoint/2010/main" xmlns="" val="354682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 animBg="1"/>
      <p:bldP spid="5" grpId="1" animBg="1"/>
      <p:bldP spid="5" grpId="2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41:1 – 43:28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100 years before the Babylonian conquest</a:t>
            </a:r>
          </a:p>
        </p:txBody>
      </p:sp>
    </p:spTree>
    <p:extLst>
      <p:ext uri="{BB962C8B-B14F-4D97-AF65-F5344CB8AC3E}">
        <p14:creationId xmlns:p14="http://schemas.microsoft.com/office/powerpoint/2010/main" xmlns="" val="275505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41:1 – 43:28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15696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8:8 –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birds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air, 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fish of the sea 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pass through the paths of the seas.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Maury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1791-1867) – Father 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8229600" cy="15696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Bible is true and science is true, and therefore each, if truly read, but proves the truth of the other."</a:t>
            </a:r>
          </a:p>
        </p:txBody>
      </p:sp>
    </p:spTree>
    <p:extLst>
      <p:ext uri="{BB962C8B-B14F-4D97-AF65-F5344CB8AC3E}">
        <p14:creationId xmlns:p14="http://schemas.microsoft.com/office/powerpoint/2010/main" xmlns="" val="123053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Isaiah">
  <a:themeElements>
    <a:clrScheme name="Isaiah">
      <a:dk1>
        <a:srgbClr val="6A4230"/>
      </a:dk1>
      <a:lt1>
        <a:srgbClr val="6A42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iah">
      <a:majorFont>
        <a:latin typeface="UglyQua"/>
        <a:ea typeface=""/>
        <a:cs typeface=""/>
      </a:majorFont>
      <a:minorFont>
        <a:latin typeface="Ugly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rgbClr val="6A4230"/>
            </a:solidFill>
            <a:latin typeface="UglyQua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Isaiah</Template>
  <TotalTime>612</TotalTime>
  <Words>232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Isaiah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15</cp:revision>
  <dcterms:created xsi:type="dcterms:W3CDTF">2011-09-14T12:06:44Z</dcterms:created>
  <dcterms:modified xsi:type="dcterms:W3CDTF">2011-09-15T16:16:09Z</dcterms:modified>
</cp:coreProperties>
</file>