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1" r:id="rId6"/>
    <p:sldId id="265" r:id="rId7"/>
    <p:sldId id="262" r:id="rId8"/>
    <p:sldId id="263" r:id="rId9"/>
    <p:sldId id="260"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31859C"/>
    <a:srgbClr val="6A4230"/>
    <a:srgbClr val="503632"/>
    <a:srgbClr val="4E3526"/>
    <a:srgbClr val="4F3E25"/>
    <a:srgbClr val="4F3B25"/>
    <a:srgbClr val="BF7300"/>
    <a:srgbClr val="55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74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93AA3-204D-449C-BB5D-89C829A8F9D0}"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493AA3-204D-449C-BB5D-89C829A8F9D0}" type="datetimeFigureOut">
              <a:rPr lang="en-US" smtClean="0"/>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493AA3-204D-449C-BB5D-89C829A8F9D0}" type="datetimeFigureOut">
              <a:rPr lang="en-US" smtClean="0"/>
              <a:t>8/10/2011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493AA3-204D-449C-BB5D-89C829A8F9D0}" type="datetimeFigureOut">
              <a:rPr lang="en-US" smtClean="0"/>
              <a:t>8/10/2011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93AA3-204D-449C-BB5D-89C829A8F9D0}" type="datetimeFigureOut">
              <a:rPr lang="en-US" smtClean="0"/>
              <a:t>8/10/2011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3AA3-204D-449C-BB5D-89C829A8F9D0}" type="datetimeFigureOut">
              <a:rPr lang="en-US" smtClean="0"/>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3AA3-204D-449C-BB5D-89C829A8F9D0}" type="datetimeFigureOut">
              <a:rPr lang="en-US" smtClean="0"/>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93AA3-204D-449C-BB5D-89C829A8F9D0}" type="datetimeFigureOut">
              <a:rPr lang="en-US" smtClean="0"/>
              <a:t>8/10/2011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D7724-C361-499B-8B71-E2F7C70D52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3859164"/>
            <a:ext cx="4495800" cy="830997"/>
          </a:xfrm>
          <a:prstGeom prst="rect">
            <a:avLst/>
          </a:prstGeom>
          <a:noFill/>
        </p:spPr>
        <p:txBody>
          <a:bodyPr wrap="square" rtlCol="0">
            <a:spAutoFit/>
          </a:bodyPr>
          <a:lstStyle/>
          <a:p>
            <a:pPr algn="ctr"/>
            <a:r>
              <a:rPr lang="en-US" sz="4800" b="1" dirty="0" smtClean="0">
                <a:ln>
                  <a:solidFill>
                    <a:srgbClr val="FFFFFF"/>
                  </a:solidFill>
                </a:ln>
                <a:solidFill>
                  <a:srgbClr val="6A4230"/>
                </a:solidFill>
                <a:latin typeface="UglyQua" pitchFamily="2" charset="0"/>
              </a:rPr>
              <a:t>31:1 – 34:17</a:t>
            </a:r>
            <a:endParaRPr lang="en-US" sz="4800" b="1" dirty="0">
              <a:ln>
                <a:solidFill>
                  <a:srgbClr val="FFFFFF"/>
                </a:solidFill>
              </a:ln>
              <a:solidFill>
                <a:srgbClr val="6A4230"/>
              </a:solidFill>
              <a:latin typeface="UglyQua" pitchFamily="2"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457200" y="1371600"/>
            <a:ext cx="8229600" cy="584775"/>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3200" b="1" dirty="0">
                <a:solidFill>
                  <a:schemeClr val="accent6">
                    <a:lumMod val="75000"/>
                  </a:schemeClr>
                </a:solidFill>
                <a:effectLst>
                  <a:outerShdw blurRad="38100" dist="38100" dir="2700000" algn="tl">
                    <a:srgbClr val="000000">
                      <a:alpha val="43137"/>
                    </a:srgbClr>
                  </a:outerShdw>
                </a:effectLst>
              </a:rPr>
              <a:t>Wild oxen</a:t>
            </a:r>
            <a:r>
              <a:rPr lang="en-US" sz="3200" b="1" dirty="0">
                <a:effectLst>
                  <a:outerShdw blurRad="38100" dist="38100" dir="2700000" algn="tl">
                    <a:srgbClr val="000000">
                      <a:alpha val="43137"/>
                    </a:srgbClr>
                  </a:outerShdw>
                </a:effectLst>
              </a:rPr>
              <a:t> – KJV, </a:t>
            </a:r>
            <a:r>
              <a:rPr lang="en-US" sz="3200" b="1" dirty="0">
                <a:solidFill>
                  <a:schemeClr val="accent6">
                    <a:lumMod val="75000"/>
                  </a:schemeClr>
                </a:solidFill>
                <a:effectLst>
                  <a:outerShdw blurRad="38100" dist="38100" dir="2700000" algn="tl">
                    <a:srgbClr val="000000">
                      <a:alpha val="43137"/>
                    </a:srgbClr>
                  </a:outerShdw>
                </a:effectLst>
              </a:rPr>
              <a:t>unicorns</a:t>
            </a:r>
          </a:p>
        </p:txBody>
      </p:sp>
    </p:spTree>
    <p:extLst>
      <p:ext uri="{BB962C8B-B14F-4D97-AF65-F5344CB8AC3E}">
        <p14:creationId xmlns:p14="http://schemas.microsoft.com/office/powerpoint/2010/main" val="13024070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2334904"/>
            <a:ext cx="8229600" cy="2677656"/>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2800" b="1" dirty="0">
                <a:effectLst>
                  <a:outerShdw blurRad="38100" dist="38100" dir="2700000" algn="tl">
                    <a:srgbClr val="000000">
                      <a:alpha val="43137"/>
                    </a:srgbClr>
                  </a:outerShdw>
                </a:effectLst>
              </a:rPr>
              <a:t>"Alas, how many in our day who profess to be the Lord’s are as abjectly dependent upon their fellow–men or upon an arm of flesh in some shape or other, as if they had never known the name of Jehovah at all. Jesus, be thou alone our rock and refuge, and never may we mar the simplicity of our faith." </a:t>
            </a:r>
            <a:r>
              <a:rPr lang="en-US" sz="2800" b="1" dirty="0">
                <a:solidFill>
                  <a:schemeClr val="accent6">
                    <a:lumMod val="75000"/>
                  </a:schemeClr>
                </a:solidFill>
                <a:effectLst>
                  <a:outerShdw blurRad="38100" dist="38100" dir="2700000" algn="tl">
                    <a:srgbClr val="000000">
                      <a:alpha val="43137"/>
                    </a:srgbClr>
                  </a:outerShdw>
                </a:effectLst>
              </a:rPr>
              <a:t>– Spurgeon</a:t>
            </a:r>
          </a:p>
        </p:txBody>
      </p:sp>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457200" y="1371600"/>
            <a:ext cx="8229600" cy="954107"/>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2800" b="1" dirty="0">
                <a:effectLst>
                  <a:outerShdw blurRad="38100" dist="38100" dir="2700000" algn="tl">
                    <a:srgbClr val="000000">
                      <a:alpha val="43137"/>
                    </a:srgbClr>
                  </a:outerShdw>
                </a:effectLst>
              </a:rPr>
              <a:t>Ps. </a:t>
            </a:r>
            <a:r>
              <a:rPr lang="en-US" sz="2800" b="1" dirty="0" smtClean="0">
                <a:effectLst>
                  <a:outerShdw blurRad="38100" dist="38100" dir="2700000" algn="tl">
                    <a:srgbClr val="000000">
                      <a:alpha val="43137"/>
                    </a:srgbClr>
                  </a:outerShdw>
                </a:effectLst>
              </a:rPr>
              <a:t>20:7 – </a:t>
            </a:r>
            <a:r>
              <a:rPr lang="en-US" sz="2800" b="1" dirty="0" smtClean="0">
                <a:solidFill>
                  <a:schemeClr val="accent6">
                    <a:lumMod val="75000"/>
                  </a:schemeClr>
                </a:solidFill>
                <a:effectLst>
                  <a:outerShdw blurRad="38100" dist="38100" dir="2700000" algn="tl">
                    <a:srgbClr val="000000">
                      <a:alpha val="43137"/>
                    </a:srgbClr>
                  </a:outerShdw>
                </a:effectLst>
              </a:rPr>
              <a:t>Some </a:t>
            </a:r>
            <a:r>
              <a:rPr lang="en-US" sz="2800" b="1" i="1" dirty="0" smtClean="0">
                <a:solidFill>
                  <a:schemeClr val="accent6">
                    <a:lumMod val="75000"/>
                  </a:schemeClr>
                </a:solidFill>
                <a:effectLst>
                  <a:outerShdw blurRad="38100" dist="38100" dir="2700000" algn="tl">
                    <a:srgbClr val="000000">
                      <a:alpha val="43137"/>
                    </a:srgbClr>
                  </a:outerShdw>
                </a:effectLst>
              </a:rPr>
              <a:t>trust</a:t>
            </a:r>
            <a:r>
              <a:rPr lang="en-US" sz="2800" b="1" dirty="0" smtClean="0">
                <a:solidFill>
                  <a:schemeClr val="accent6">
                    <a:lumMod val="75000"/>
                  </a:schemeClr>
                </a:solidFill>
                <a:effectLst>
                  <a:outerShdw blurRad="38100" dist="38100" dir="2700000" algn="tl">
                    <a:srgbClr val="000000">
                      <a:alpha val="43137"/>
                    </a:srgbClr>
                  </a:outerShdw>
                </a:effectLst>
              </a:rPr>
              <a:t> </a:t>
            </a:r>
            <a:r>
              <a:rPr lang="en-US" sz="2800" b="1" dirty="0">
                <a:solidFill>
                  <a:schemeClr val="accent6">
                    <a:lumMod val="75000"/>
                  </a:schemeClr>
                </a:solidFill>
                <a:effectLst>
                  <a:outerShdw blurRad="38100" dist="38100" dir="2700000" algn="tl">
                    <a:srgbClr val="000000">
                      <a:alpha val="43137"/>
                    </a:srgbClr>
                  </a:outerShdw>
                </a:effectLst>
              </a:rPr>
              <a:t>in chariots, and some in horses; </a:t>
            </a:r>
          </a:p>
          <a:p>
            <a:r>
              <a:rPr lang="en-US" sz="2800" b="1" dirty="0">
                <a:solidFill>
                  <a:schemeClr val="accent6">
                    <a:lumMod val="75000"/>
                  </a:schemeClr>
                </a:solidFill>
                <a:effectLst>
                  <a:outerShdw blurRad="38100" dist="38100" dir="2700000" algn="tl">
                    <a:srgbClr val="000000">
                      <a:alpha val="43137"/>
                    </a:srgbClr>
                  </a:outerShdw>
                </a:effectLst>
              </a:rPr>
              <a:t>But we will remember the name of the Lord our God. </a:t>
            </a:r>
            <a:endParaRPr lang="en-US" sz="2800" b="1" dirty="0">
              <a:solidFill>
                <a:schemeClr val="accent6">
                  <a:lumMod val="75000"/>
                </a:schemeClr>
              </a:solidFill>
              <a:effectLst>
                <a:outerShdw blurRad="38100" dist="38100" dir="2700000" algn="tl">
                  <a:srgbClr val="000000">
                    <a:alpha val="43137"/>
                  </a:srgbClr>
                </a:outerShdw>
              </a:effectLst>
              <a:latin typeface="UglyQua" pitchFamily="2"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mph" presetSubtype="0" grpId="2" nodeType="afterEffect">
                                  <p:stCondLst>
                                    <p:cond delay="0"/>
                                  </p:stCondLst>
                                  <p:childTnLst>
                                    <p:set>
                                      <p:cBhvr rctx="PPT">
                                        <p:cTn id="10" dur="indefinite"/>
                                        <p:tgtEl>
                                          <p:spTgt spid="2"/>
                                        </p:tgtEl>
                                        <p:attrNameLst>
                                          <p:attrName>style.opacity</p:attrName>
                                        </p:attrNameLst>
                                      </p:cBhvr>
                                      <p:to>
                                        <p:strVal val="0.5"/>
                                      </p:to>
                                    </p:set>
                                    <p:animEffect filter="image" prLst="opacity: 0.5">
                                      <p:cBhvr rctx="IE">
                                        <p:cTn id="11" dur="indefinite"/>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grpId="1" nodeType="clickEffect">
                                  <p:stCondLst>
                                    <p:cond delay="0"/>
                                  </p:stCondLst>
                                  <p:childTnLst>
                                    <p:animEffect transition="out" filter="dissolve">
                                      <p:cBhvr>
                                        <p:cTn id="15" dur="500"/>
                                        <p:tgtEl>
                                          <p:spTgt spid="2"/>
                                        </p:tgtEl>
                                      </p:cBhvr>
                                    </p:animEffect>
                                    <p:set>
                                      <p:cBhvr>
                                        <p:cTn id="16" dur="1" fill="hold">
                                          <p:stCondLst>
                                            <p:cond delay="499"/>
                                          </p:stCondLst>
                                        </p:cTn>
                                        <p:tgtEl>
                                          <p:spTgt spid="2"/>
                                        </p:tgtEl>
                                        <p:attrNameLst>
                                          <p:attrName>style.visibility</p:attrName>
                                        </p:attrNameLst>
                                      </p:cBhvr>
                                      <p:to>
                                        <p:strVal val="hidden"/>
                                      </p:to>
                                    </p:set>
                                  </p:childTnLst>
                                </p:cTn>
                              </p:par>
                              <p:par>
                                <p:cTn id="17" presetID="9" presetClass="exit" presetSubtype="0" fill="hold" grpId="1" nodeType="withEffect">
                                  <p:stCondLst>
                                    <p:cond delay="0"/>
                                  </p:stCondLst>
                                  <p:childTnLst>
                                    <p:animEffect transition="out" filter="dissolve">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2" grpId="1" animBg="1"/>
      <p:bldP spid="2"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91" name="Picture 45" descr="C:\Users\Ken\AppData\Local\Microsoft\Windows\Temporary Internet Files\Content.IE5\2ZS19DRA\MC90044180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620148" y="327420"/>
            <a:ext cx="2353470" cy="235347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41" name="Left Brace 40"/>
          <p:cNvSpPr/>
          <p:nvPr/>
        </p:nvSpPr>
        <p:spPr>
          <a:xfrm rot="5400000">
            <a:off x="1204451" y="2247777"/>
            <a:ext cx="549242" cy="2452055"/>
          </a:xfrm>
          <a:prstGeom prst="leftBrace">
            <a:avLst/>
          </a:prstGeom>
          <a:ln w="28575">
            <a:solidFill>
              <a:srgbClr val="FFFF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TextBox 41"/>
          <p:cNvSpPr txBox="1"/>
          <p:nvPr/>
        </p:nvSpPr>
        <p:spPr>
          <a:xfrm>
            <a:off x="667313" y="2693526"/>
            <a:ext cx="1625879" cy="461665"/>
          </a:xfrm>
          <a:prstGeom prst="rect">
            <a:avLst/>
          </a:prstGeom>
          <a:blipFill dpi="0" rotWithShape="1">
            <a:blip r:embed="rId4" cstate="print">
              <a:extLst>
                <a:ext uri="{28A0092B-C50C-407E-A947-70E740481C1C}">
                  <a14:useLocalDpi xmlns:a14="http://schemas.microsoft.com/office/drawing/2010/main" val="0"/>
                </a:ext>
              </a:extLst>
            </a:blip>
            <a:srcRect/>
            <a:stretch>
              <a:fillRect/>
            </a:stretch>
          </a:blipFill>
        </p:spPr>
        <p:txBody>
          <a:bodyPr wrap="square" rtlCol="0">
            <a:spAutoFit/>
          </a:bodyPr>
          <a:lstStyle/>
          <a:p>
            <a:pPr algn="ctr"/>
            <a:r>
              <a:rPr lang="en-US" sz="2400" b="1" dirty="0" smtClean="0">
                <a:solidFill>
                  <a:schemeClr val="accent2">
                    <a:lumMod val="75000"/>
                  </a:schemeClr>
                </a:solidFill>
                <a:effectLst>
                  <a:outerShdw blurRad="38100" dist="38100" dir="2700000" algn="tl">
                    <a:srgbClr val="000000">
                      <a:alpha val="43137"/>
                    </a:srgbClr>
                  </a:outerShdw>
                </a:effectLst>
                <a:latin typeface="UglyQua" pitchFamily="2" charset="0"/>
              </a:rPr>
              <a:t>Tribulation</a:t>
            </a:r>
            <a:endParaRPr lang="en-US" sz="24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43" name="Left Brace 42"/>
          <p:cNvSpPr/>
          <p:nvPr/>
        </p:nvSpPr>
        <p:spPr>
          <a:xfrm rot="5400000">
            <a:off x="5553815" y="377999"/>
            <a:ext cx="549242" cy="6197784"/>
          </a:xfrm>
          <a:prstGeom prst="leftBrace">
            <a:avLst/>
          </a:prstGeom>
          <a:ln w="28575">
            <a:solidFill>
              <a:srgbClr val="FFFF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397" name="Group 1396"/>
          <p:cNvGrpSpPr/>
          <p:nvPr/>
        </p:nvGrpSpPr>
        <p:grpSpPr>
          <a:xfrm>
            <a:off x="228600" y="3682093"/>
            <a:ext cx="2695575" cy="523220"/>
            <a:chOff x="228600" y="3682093"/>
            <a:chExt cx="2695575" cy="523220"/>
          </a:xfrm>
        </p:grpSpPr>
        <p:sp>
          <p:nvSpPr>
            <p:cNvPr id="2" name="Freeform 1"/>
            <p:cNvSpPr/>
            <p:nvPr/>
          </p:nvSpPr>
          <p:spPr>
            <a:xfrm>
              <a:off x="228600" y="3776737"/>
              <a:ext cx="2695575" cy="424406"/>
            </a:xfrm>
            <a:custGeom>
              <a:avLst/>
              <a:gdLst>
                <a:gd name="connsiteX0" fmla="*/ 0 w 2695575"/>
                <a:gd name="connsiteY0" fmla="*/ 424406 h 424406"/>
                <a:gd name="connsiteX1" fmla="*/ 0 w 2695575"/>
                <a:gd name="connsiteY1" fmla="*/ 424406 h 424406"/>
                <a:gd name="connsiteX2" fmla="*/ 9525 w 2695575"/>
                <a:gd name="connsiteY2" fmla="*/ 100556 h 424406"/>
                <a:gd name="connsiteX3" fmla="*/ 19050 w 2695575"/>
                <a:gd name="connsiteY3" fmla="*/ 24356 h 424406"/>
                <a:gd name="connsiteX4" fmla="*/ 2628900 w 2695575"/>
                <a:gd name="connsiteY4" fmla="*/ 24356 h 424406"/>
                <a:gd name="connsiteX5" fmla="*/ 2495550 w 2695575"/>
                <a:gd name="connsiteY5" fmla="*/ 138656 h 424406"/>
                <a:gd name="connsiteX6" fmla="*/ 2695575 w 2695575"/>
                <a:gd name="connsiteY6" fmla="*/ 214856 h 424406"/>
                <a:gd name="connsiteX7" fmla="*/ 2505075 w 2695575"/>
                <a:gd name="connsiteY7" fmla="*/ 300581 h 424406"/>
                <a:gd name="connsiteX8" fmla="*/ 2657475 w 2695575"/>
                <a:gd name="connsiteY8" fmla="*/ 424406 h 424406"/>
                <a:gd name="connsiteX9" fmla="*/ 0 w 2695575"/>
                <a:gd name="connsiteY9" fmla="*/ 424406 h 424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5575" h="424406">
                  <a:moveTo>
                    <a:pt x="0" y="424406"/>
                  </a:moveTo>
                  <a:lnTo>
                    <a:pt x="0" y="424406"/>
                  </a:lnTo>
                  <a:cubicBezTo>
                    <a:pt x="3175" y="316456"/>
                    <a:pt x="4263" y="208424"/>
                    <a:pt x="9525" y="100556"/>
                  </a:cubicBezTo>
                  <a:cubicBezTo>
                    <a:pt x="19499" y="-103911"/>
                    <a:pt x="19050" y="75374"/>
                    <a:pt x="19050" y="24356"/>
                  </a:cubicBezTo>
                  <a:lnTo>
                    <a:pt x="2628900" y="24356"/>
                  </a:lnTo>
                  <a:lnTo>
                    <a:pt x="2495550" y="138656"/>
                  </a:lnTo>
                  <a:lnTo>
                    <a:pt x="2695575" y="214856"/>
                  </a:lnTo>
                  <a:lnTo>
                    <a:pt x="2505075" y="300581"/>
                  </a:lnTo>
                  <a:lnTo>
                    <a:pt x="2657475" y="424406"/>
                  </a:lnTo>
                  <a:lnTo>
                    <a:pt x="0" y="424406"/>
                  </a:lnTo>
                  <a:close/>
                </a:path>
              </a:pathLst>
            </a:custGeom>
            <a:gradFill>
              <a:gsLst>
                <a:gs pos="0">
                  <a:schemeClr val="tx2">
                    <a:lumMod val="20000"/>
                    <a:lumOff val="80000"/>
                  </a:schemeClr>
                </a:gs>
                <a:gs pos="50000">
                  <a:schemeClr val="tx2">
                    <a:lumMod val="40000"/>
                    <a:lumOff val="60000"/>
                  </a:schemeClr>
                </a:gs>
                <a:gs pos="100000">
                  <a:schemeClr val="tx2">
                    <a:lumMod val="75000"/>
                  </a:schemeClr>
                </a:gs>
              </a:gsLst>
              <a:path path="circl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866900" y="3682093"/>
              <a:ext cx="1219200" cy="523220"/>
            </a:xfrm>
            <a:prstGeom prst="rect">
              <a:avLst/>
            </a:prstGeom>
            <a:noFill/>
          </p:spPr>
          <p:txBody>
            <a:bodyPr wrap="square" rtlCol="0">
              <a:spAutoFit/>
            </a:bodyPr>
            <a:lstStyle/>
            <a:p>
              <a:pPr algn="ctr"/>
              <a:r>
                <a:rPr lang="en-US" sz="2800" b="1" dirty="0" smtClean="0">
                  <a:solidFill>
                    <a:srgbClr val="000000"/>
                  </a:solidFill>
                  <a:effectLst>
                    <a:outerShdw blurRad="38100" dist="38100" dir="2700000" algn="tl">
                      <a:srgbClr val="000000">
                        <a:alpha val="43137"/>
                      </a:srgbClr>
                    </a:outerShdw>
                  </a:effectLst>
                  <a:latin typeface="UglyQua" pitchFamily="2" charset="0"/>
                </a:rPr>
                <a:t>7 years</a:t>
              </a:r>
              <a:endParaRPr lang="en-US" sz="2800" b="1" dirty="0">
                <a:solidFill>
                  <a:srgbClr val="000000"/>
                </a:solidFill>
                <a:effectLst>
                  <a:outerShdw blurRad="38100" dist="38100" dir="2700000" algn="tl">
                    <a:srgbClr val="000000">
                      <a:alpha val="43137"/>
                    </a:srgbClr>
                  </a:outerShdw>
                </a:effectLst>
                <a:latin typeface="UglyQua" pitchFamily="2" charset="0"/>
              </a:endParaRPr>
            </a:p>
          </p:txBody>
        </p:sp>
      </p:grpSp>
      <p:grpSp>
        <p:nvGrpSpPr>
          <p:cNvPr id="3026" name="Group 3025"/>
          <p:cNvGrpSpPr/>
          <p:nvPr/>
        </p:nvGrpSpPr>
        <p:grpSpPr>
          <a:xfrm>
            <a:off x="2971800" y="3711536"/>
            <a:ext cx="5955527" cy="523220"/>
            <a:chOff x="2971800" y="3711536"/>
            <a:chExt cx="5955527" cy="523220"/>
          </a:xfrm>
        </p:grpSpPr>
        <p:sp>
          <p:nvSpPr>
            <p:cNvPr id="3" name="Freeform 2"/>
            <p:cNvSpPr/>
            <p:nvPr/>
          </p:nvSpPr>
          <p:spPr>
            <a:xfrm>
              <a:off x="2971800" y="3802346"/>
              <a:ext cx="5955527" cy="413468"/>
            </a:xfrm>
            <a:custGeom>
              <a:avLst/>
              <a:gdLst>
                <a:gd name="connsiteX0" fmla="*/ 135172 w 5955527"/>
                <a:gd name="connsiteY0" fmla="*/ 0 h 413468"/>
                <a:gd name="connsiteX1" fmla="*/ 0 w 5955527"/>
                <a:gd name="connsiteY1" fmla="*/ 127221 h 413468"/>
                <a:gd name="connsiteX2" fmla="*/ 198782 w 5955527"/>
                <a:gd name="connsiteY2" fmla="*/ 206734 h 413468"/>
                <a:gd name="connsiteX3" fmla="*/ 15902 w 5955527"/>
                <a:gd name="connsiteY3" fmla="*/ 286247 h 413468"/>
                <a:gd name="connsiteX4" fmla="*/ 127221 w 5955527"/>
                <a:gd name="connsiteY4" fmla="*/ 405517 h 413468"/>
                <a:gd name="connsiteX5" fmla="*/ 5955527 w 5955527"/>
                <a:gd name="connsiteY5" fmla="*/ 413468 h 413468"/>
                <a:gd name="connsiteX6" fmla="*/ 5947575 w 5955527"/>
                <a:gd name="connsiteY6" fmla="*/ 0 h 413468"/>
                <a:gd name="connsiteX7" fmla="*/ 135172 w 5955527"/>
                <a:gd name="connsiteY7" fmla="*/ 0 h 41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55527" h="413468">
                  <a:moveTo>
                    <a:pt x="135172" y="0"/>
                  </a:moveTo>
                  <a:lnTo>
                    <a:pt x="0" y="127221"/>
                  </a:lnTo>
                  <a:lnTo>
                    <a:pt x="198782" y="206734"/>
                  </a:lnTo>
                  <a:lnTo>
                    <a:pt x="15902" y="286247"/>
                  </a:lnTo>
                  <a:lnTo>
                    <a:pt x="127221" y="405517"/>
                  </a:lnTo>
                  <a:lnTo>
                    <a:pt x="5955527" y="413468"/>
                  </a:lnTo>
                  <a:lnTo>
                    <a:pt x="5947575" y="0"/>
                  </a:lnTo>
                  <a:lnTo>
                    <a:pt x="135172" y="0"/>
                  </a:lnTo>
                  <a:close/>
                </a:path>
              </a:pathLst>
            </a:custGeom>
            <a:gradFill flip="none" rotWithShape="1">
              <a:gsLst>
                <a:gs pos="0">
                  <a:schemeClr val="tx2">
                    <a:lumMod val="20000"/>
                    <a:lumOff val="80000"/>
                  </a:schemeClr>
                </a:gs>
                <a:gs pos="50000">
                  <a:schemeClr val="tx2">
                    <a:lumMod val="40000"/>
                    <a:lumOff val="60000"/>
                  </a:schemeClr>
                </a:gs>
                <a:gs pos="100000">
                  <a:schemeClr val="tx2">
                    <a:lumMod val="7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4917375" y="3711536"/>
              <a:ext cx="1834250" cy="523220"/>
            </a:xfrm>
            <a:prstGeom prst="rect">
              <a:avLst/>
            </a:prstGeom>
            <a:noFill/>
          </p:spPr>
          <p:txBody>
            <a:bodyPr wrap="square" rtlCol="0">
              <a:spAutoFit/>
            </a:bodyPr>
            <a:lstStyle/>
            <a:p>
              <a:pPr algn="ctr"/>
              <a:r>
                <a:rPr lang="en-US" sz="2800" b="1" dirty="0" smtClean="0">
                  <a:solidFill>
                    <a:srgbClr val="000000"/>
                  </a:solidFill>
                  <a:effectLst>
                    <a:outerShdw blurRad="38100" dist="38100" dir="2700000" algn="tl">
                      <a:srgbClr val="000000">
                        <a:alpha val="43137"/>
                      </a:srgbClr>
                    </a:outerShdw>
                  </a:effectLst>
                  <a:latin typeface="UglyQua" pitchFamily="2" charset="0"/>
                </a:rPr>
                <a:t>1000 years</a:t>
              </a:r>
              <a:endParaRPr lang="en-US" sz="2800" b="1" dirty="0">
                <a:solidFill>
                  <a:srgbClr val="000000"/>
                </a:solidFill>
                <a:effectLst>
                  <a:outerShdw blurRad="38100" dist="38100" dir="2700000" algn="tl">
                    <a:srgbClr val="000000">
                      <a:alpha val="43137"/>
                    </a:srgbClr>
                  </a:outerShdw>
                </a:effectLst>
                <a:latin typeface="UglyQua" pitchFamily="2" charset="0"/>
              </a:endParaRPr>
            </a:p>
          </p:txBody>
        </p:sp>
      </p:grpSp>
      <p:grpSp>
        <p:nvGrpSpPr>
          <p:cNvPr id="1049" name="Group 1048"/>
          <p:cNvGrpSpPr/>
          <p:nvPr/>
        </p:nvGrpSpPr>
        <p:grpSpPr>
          <a:xfrm>
            <a:off x="5420122" y="454818"/>
            <a:ext cx="1023938" cy="1820862"/>
            <a:chOff x="4295775" y="1122363"/>
            <a:chExt cx="1023938" cy="1820862"/>
          </a:xfrm>
        </p:grpSpPr>
        <p:sp>
          <p:nvSpPr>
            <p:cNvPr id="48" name="AutoShape 5"/>
            <p:cNvSpPr>
              <a:spLocks noChangeAspect="1" noChangeArrowheads="1" noTextEdit="1"/>
            </p:cNvSpPr>
            <p:nvPr/>
          </p:nvSpPr>
          <p:spPr bwMode="auto">
            <a:xfrm>
              <a:off x="4295775" y="1122363"/>
              <a:ext cx="1023938" cy="182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8"/>
            <p:cNvSpPr>
              <a:spLocks/>
            </p:cNvSpPr>
            <p:nvPr/>
          </p:nvSpPr>
          <p:spPr bwMode="auto">
            <a:xfrm>
              <a:off x="4338638" y="1125538"/>
              <a:ext cx="974725" cy="1704975"/>
            </a:xfrm>
            <a:custGeom>
              <a:avLst/>
              <a:gdLst>
                <a:gd name="T0" fmla="*/ 505 w 1228"/>
                <a:gd name="T1" fmla="*/ 297 h 2148"/>
                <a:gd name="T2" fmla="*/ 454 w 1228"/>
                <a:gd name="T3" fmla="*/ 321 h 2148"/>
                <a:gd name="T4" fmla="*/ 358 w 1228"/>
                <a:gd name="T5" fmla="*/ 421 h 2148"/>
                <a:gd name="T6" fmla="*/ 286 w 1228"/>
                <a:gd name="T7" fmla="*/ 495 h 2148"/>
                <a:gd name="T8" fmla="*/ 226 w 1228"/>
                <a:gd name="T9" fmla="*/ 546 h 2148"/>
                <a:gd name="T10" fmla="*/ 158 w 1228"/>
                <a:gd name="T11" fmla="*/ 630 h 2148"/>
                <a:gd name="T12" fmla="*/ 101 w 1228"/>
                <a:gd name="T13" fmla="*/ 651 h 2148"/>
                <a:gd name="T14" fmla="*/ 40 w 1228"/>
                <a:gd name="T15" fmla="*/ 675 h 2148"/>
                <a:gd name="T16" fmla="*/ 75 w 1228"/>
                <a:gd name="T17" fmla="*/ 684 h 2148"/>
                <a:gd name="T18" fmla="*/ 2 w 1228"/>
                <a:gd name="T19" fmla="*/ 767 h 2148"/>
                <a:gd name="T20" fmla="*/ 32 w 1228"/>
                <a:gd name="T21" fmla="*/ 775 h 2148"/>
                <a:gd name="T22" fmla="*/ 49 w 1228"/>
                <a:gd name="T23" fmla="*/ 802 h 2148"/>
                <a:gd name="T24" fmla="*/ 59 w 1228"/>
                <a:gd name="T25" fmla="*/ 803 h 2148"/>
                <a:gd name="T26" fmla="*/ 120 w 1228"/>
                <a:gd name="T27" fmla="*/ 785 h 2148"/>
                <a:gd name="T28" fmla="*/ 171 w 1228"/>
                <a:gd name="T29" fmla="*/ 737 h 2148"/>
                <a:gd name="T30" fmla="*/ 227 w 1228"/>
                <a:gd name="T31" fmla="*/ 727 h 2148"/>
                <a:gd name="T32" fmla="*/ 286 w 1228"/>
                <a:gd name="T33" fmla="*/ 702 h 2148"/>
                <a:gd name="T34" fmla="*/ 351 w 1228"/>
                <a:gd name="T35" fmla="*/ 671 h 2148"/>
                <a:gd name="T36" fmla="*/ 419 w 1228"/>
                <a:gd name="T37" fmla="*/ 648 h 2148"/>
                <a:gd name="T38" fmla="*/ 385 w 1228"/>
                <a:gd name="T39" fmla="*/ 768 h 2148"/>
                <a:gd name="T40" fmla="*/ 369 w 1228"/>
                <a:gd name="T41" fmla="*/ 889 h 2148"/>
                <a:gd name="T42" fmla="*/ 353 w 1228"/>
                <a:gd name="T43" fmla="*/ 1017 h 2148"/>
                <a:gd name="T44" fmla="*/ 387 w 1228"/>
                <a:gd name="T45" fmla="*/ 1082 h 2148"/>
                <a:gd name="T46" fmla="*/ 392 w 1228"/>
                <a:gd name="T47" fmla="*/ 1298 h 2148"/>
                <a:gd name="T48" fmla="*/ 358 w 1228"/>
                <a:gd name="T49" fmla="*/ 1466 h 2148"/>
                <a:gd name="T50" fmla="*/ 395 w 1228"/>
                <a:gd name="T51" fmla="*/ 1589 h 2148"/>
                <a:gd name="T52" fmla="*/ 385 w 1228"/>
                <a:gd name="T53" fmla="*/ 1747 h 2148"/>
                <a:gd name="T54" fmla="*/ 407 w 1228"/>
                <a:gd name="T55" fmla="*/ 1892 h 2148"/>
                <a:gd name="T56" fmla="*/ 462 w 1228"/>
                <a:gd name="T57" fmla="*/ 1926 h 2148"/>
                <a:gd name="T58" fmla="*/ 423 w 1228"/>
                <a:gd name="T59" fmla="*/ 2057 h 2148"/>
                <a:gd name="T60" fmla="*/ 454 w 1228"/>
                <a:gd name="T61" fmla="*/ 2107 h 2148"/>
                <a:gd name="T62" fmla="*/ 505 w 1228"/>
                <a:gd name="T63" fmla="*/ 2097 h 2148"/>
                <a:gd name="T64" fmla="*/ 527 w 1228"/>
                <a:gd name="T65" fmla="*/ 1984 h 2148"/>
                <a:gd name="T66" fmla="*/ 562 w 1228"/>
                <a:gd name="T67" fmla="*/ 1906 h 2148"/>
                <a:gd name="T68" fmla="*/ 628 w 1228"/>
                <a:gd name="T69" fmla="*/ 1913 h 2148"/>
                <a:gd name="T70" fmla="*/ 643 w 1228"/>
                <a:gd name="T71" fmla="*/ 2036 h 2148"/>
                <a:gd name="T72" fmla="*/ 706 w 1228"/>
                <a:gd name="T73" fmla="*/ 2104 h 2148"/>
                <a:gd name="T74" fmla="*/ 756 w 1228"/>
                <a:gd name="T75" fmla="*/ 2148 h 2148"/>
                <a:gd name="T76" fmla="*/ 798 w 1228"/>
                <a:gd name="T77" fmla="*/ 2082 h 2148"/>
                <a:gd name="T78" fmla="*/ 752 w 1228"/>
                <a:gd name="T79" fmla="*/ 2020 h 2148"/>
                <a:gd name="T80" fmla="*/ 749 w 1228"/>
                <a:gd name="T81" fmla="*/ 1912 h 2148"/>
                <a:gd name="T82" fmla="*/ 781 w 1228"/>
                <a:gd name="T83" fmla="*/ 1659 h 2148"/>
                <a:gd name="T84" fmla="*/ 840 w 1228"/>
                <a:gd name="T85" fmla="*/ 1530 h 2148"/>
                <a:gd name="T86" fmla="*/ 870 w 1228"/>
                <a:gd name="T87" fmla="*/ 1354 h 2148"/>
                <a:gd name="T88" fmla="*/ 908 w 1228"/>
                <a:gd name="T89" fmla="*/ 1285 h 2148"/>
                <a:gd name="T90" fmla="*/ 968 w 1228"/>
                <a:gd name="T91" fmla="*/ 1337 h 2148"/>
                <a:gd name="T92" fmla="*/ 1028 w 1228"/>
                <a:gd name="T93" fmla="*/ 1141 h 2148"/>
                <a:gd name="T94" fmla="*/ 1113 w 1228"/>
                <a:gd name="T95" fmla="*/ 834 h 2148"/>
                <a:gd name="T96" fmla="*/ 1197 w 1228"/>
                <a:gd name="T97" fmla="*/ 857 h 2148"/>
                <a:gd name="T98" fmla="*/ 1196 w 1228"/>
                <a:gd name="T99" fmla="*/ 751 h 2148"/>
                <a:gd name="T100" fmla="*/ 1203 w 1228"/>
                <a:gd name="T101" fmla="*/ 723 h 2148"/>
                <a:gd name="T102" fmla="*/ 1127 w 1228"/>
                <a:gd name="T103" fmla="*/ 690 h 2148"/>
                <a:gd name="T104" fmla="*/ 1075 w 1228"/>
                <a:gd name="T105" fmla="*/ 570 h 2148"/>
                <a:gd name="T106" fmla="*/ 1015 w 1228"/>
                <a:gd name="T107" fmla="*/ 490 h 2148"/>
                <a:gd name="T108" fmla="*/ 962 w 1228"/>
                <a:gd name="T109" fmla="*/ 425 h 2148"/>
                <a:gd name="T110" fmla="*/ 911 w 1228"/>
                <a:gd name="T111" fmla="*/ 362 h 2148"/>
                <a:gd name="T112" fmla="*/ 856 w 1228"/>
                <a:gd name="T113" fmla="*/ 334 h 2148"/>
                <a:gd name="T114" fmla="*/ 794 w 1228"/>
                <a:gd name="T115" fmla="*/ 291 h 2148"/>
                <a:gd name="T116" fmla="*/ 781 w 1228"/>
                <a:gd name="T117" fmla="*/ 207 h 2148"/>
                <a:gd name="T118" fmla="*/ 757 w 1228"/>
                <a:gd name="T119" fmla="*/ 66 h 2148"/>
                <a:gd name="T120" fmla="*/ 695 w 1228"/>
                <a:gd name="T121" fmla="*/ 2 h 2148"/>
                <a:gd name="T122" fmla="*/ 584 w 1228"/>
                <a:gd name="T123" fmla="*/ 35 h 2148"/>
                <a:gd name="T124" fmla="*/ 554 w 1228"/>
                <a:gd name="T125" fmla="*/ 202 h 2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28" h="2148">
                  <a:moveTo>
                    <a:pt x="551" y="247"/>
                  </a:moveTo>
                  <a:lnTo>
                    <a:pt x="546" y="248"/>
                  </a:lnTo>
                  <a:lnTo>
                    <a:pt x="538" y="252"/>
                  </a:lnTo>
                  <a:lnTo>
                    <a:pt x="529" y="259"/>
                  </a:lnTo>
                  <a:lnTo>
                    <a:pt x="525" y="269"/>
                  </a:lnTo>
                  <a:lnTo>
                    <a:pt x="522" y="281"/>
                  </a:lnTo>
                  <a:lnTo>
                    <a:pt x="515" y="289"/>
                  </a:lnTo>
                  <a:lnTo>
                    <a:pt x="508" y="294"/>
                  </a:lnTo>
                  <a:lnTo>
                    <a:pt x="505" y="297"/>
                  </a:lnTo>
                  <a:lnTo>
                    <a:pt x="503" y="297"/>
                  </a:lnTo>
                  <a:lnTo>
                    <a:pt x="501" y="297"/>
                  </a:lnTo>
                  <a:lnTo>
                    <a:pt x="497" y="298"/>
                  </a:lnTo>
                  <a:lnTo>
                    <a:pt x="492" y="299"/>
                  </a:lnTo>
                  <a:lnTo>
                    <a:pt x="485" y="301"/>
                  </a:lnTo>
                  <a:lnTo>
                    <a:pt x="478" y="304"/>
                  </a:lnTo>
                  <a:lnTo>
                    <a:pt x="471" y="308"/>
                  </a:lnTo>
                  <a:lnTo>
                    <a:pt x="463" y="314"/>
                  </a:lnTo>
                  <a:lnTo>
                    <a:pt x="454" y="321"/>
                  </a:lnTo>
                  <a:lnTo>
                    <a:pt x="442" y="330"/>
                  </a:lnTo>
                  <a:lnTo>
                    <a:pt x="429" y="342"/>
                  </a:lnTo>
                  <a:lnTo>
                    <a:pt x="415" y="353"/>
                  </a:lnTo>
                  <a:lnTo>
                    <a:pt x="402" y="366"/>
                  </a:lnTo>
                  <a:lnTo>
                    <a:pt x="389" y="377"/>
                  </a:lnTo>
                  <a:lnTo>
                    <a:pt x="380" y="388"/>
                  </a:lnTo>
                  <a:lnTo>
                    <a:pt x="374" y="397"/>
                  </a:lnTo>
                  <a:lnTo>
                    <a:pt x="369" y="407"/>
                  </a:lnTo>
                  <a:lnTo>
                    <a:pt x="358" y="421"/>
                  </a:lnTo>
                  <a:lnTo>
                    <a:pt x="345" y="437"/>
                  </a:lnTo>
                  <a:lnTo>
                    <a:pt x="331" y="455"/>
                  </a:lnTo>
                  <a:lnTo>
                    <a:pt x="316" y="470"/>
                  </a:lnTo>
                  <a:lnTo>
                    <a:pt x="304" y="482"/>
                  </a:lnTo>
                  <a:lnTo>
                    <a:pt x="296" y="492"/>
                  </a:lnTo>
                  <a:lnTo>
                    <a:pt x="293" y="495"/>
                  </a:lnTo>
                  <a:lnTo>
                    <a:pt x="292" y="495"/>
                  </a:lnTo>
                  <a:lnTo>
                    <a:pt x="289" y="495"/>
                  </a:lnTo>
                  <a:lnTo>
                    <a:pt x="286" y="495"/>
                  </a:lnTo>
                  <a:lnTo>
                    <a:pt x="280" y="495"/>
                  </a:lnTo>
                  <a:lnTo>
                    <a:pt x="274" y="496"/>
                  </a:lnTo>
                  <a:lnTo>
                    <a:pt x="269" y="498"/>
                  </a:lnTo>
                  <a:lnTo>
                    <a:pt x="262" y="502"/>
                  </a:lnTo>
                  <a:lnTo>
                    <a:pt x="256" y="508"/>
                  </a:lnTo>
                  <a:lnTo>
                    <a:pt x="250" y="515"/>
                  </a:lnTo>
                  <a:lnTo>
                    <a:pt x="242" y="524"/>
                  </a:lnTo>
                  <a:lnTo>
                    <a:pt x="234" y="534"/>
                  </a:lnTo>
                  <a:lnTo>
                    <a:pt x="226" y="546"/>
                  </a:lnTo>
                  <a:lnTo>
                    <a:pt x="218" y="557"/>
                  </a:lnTo>
                  <a:lnTo>
                    <a:pt x="211" y="568"/>
                  </a:lnTo>
                  <a:lnTo>
                    <a:pt x="205" y="577"/>
                  </a:lnTo>
                  <a:lnTo>
                    <a:pt x="201" y="584"/>
                  </a:lnTo>
                  <a:lnTo>
                    <a:pt x="195" y="591"/>
                  </a:lnTo>
                  <a:lnTo>
                    <a:pt x="187" y="600"/>
                  </a:lnTo>
                  <a:lnTo>
                    <a:pt x="178" y="610"/>
                  </a:lnTo>
                  <a:lnTo>
                    <a:pt x="168" y="621"/>
                  </a:lnTo>
                  <a:lnTo>
                    <a:pt x="158" y="630"/>
                  </a:lnTo>
                  <a:lnTo>
                    <a:pt x="151" y="638"/>
                  </a:lnTo>
                  <a:lnTo>
                    <a:pt x="145" y="643"/>
                  </a:lnTo>
                  <a:lnTo>
                    <a:pt x="143" y="645"/>
                  </a:lnTo>
                  <a:lnTo>
                    <a:pt x="141" y="645"/>
                  </a:lnTo>
                  <a:lnTo>
                    <a:pt x="136" y="646"/>
                  </a:lnTo>
                  <a:lnTo>
                    <a:pt x="129" y="646"/>
                  </a:lnTo>
                  <a:lnTo>
                    <a:pt x="120" y="647"/>
                  </a:lnTo>
                  <a:lnTo>
                    <a:pt x="111" y="649"/>
                  </a:lnTo>
                  <a:lnTo>
                    <a:pt x="101" y="651"/>
                  </a:lnTo>
                  <a:lnTo>
                    <a:pt x="95" y="653"/>
                  </a:lnTo>
                  <a:lnTo>
                    <a:pt x="89" y="655"/>
                  </a:lnTo>
                  <a:lnTo>
                    <a:pt x="84" y="659"/>
                  </a:lnTo>
                  <a:lnTo>
                    <a:pt x="76" y="662"/>
                  </a:lnTo>
                  <a:lnTo>
                    <a:pt x="68" y="664"/>
                  </a:lnTo>
                  <a:lnTo>
                    <a:pt x="60" y="668"/>
                  </a:lnTo>
                  <a:lnTo>
                    <a:pt x="52" y="670"/>
                  </a:lnTo>
                  <a:lnTo>
                    <a:pt x="45" y="673"/>
                  </a:lnTo>
                  <a:lnTo>
                    <a:pt x="40" y="675"/>
                  </a:lnTo>
                  <a:lnTo>
                    <a:pt x="39" y="675"/>
                  </a:lnTo>
                  <a:lnTo>
                    <a:pt x="38" y="678"/>
                  </a:lnTo>
                  <a:lnTo>
                    <a:pt x="38" y="685"/>
                  </a:lnTo>
                  <a:lnTo>
                    <a:pt x="40" y="691"/>
                  </a:lnTo>
                  <a:lnTo>
                    <a:pt x="47" y="692"/>
                  </a:lnTo>
                  <a:lnTo>
                    <a:pt x="58" y="690"/>
                  </a:lnTo>
                  <a:lnTo>
                    <a:pt x="67" y="686"/>
                  </a:lnTo>
                  <a:lnTo>
                    <a:pt x="73" y="685"/>
                  </a:lnTo>
                  <a:lnTo>
                    <a:pt x="75" y="684"/>
                  </a:lnTo>
                  <a:lnTo>
                    <a:pt x="72" y="688"/>
                  </a:lnTo>
                  <a:lnTo>
                    <a:pt x="63" y="694"/>
                  </a:lnTo>
                  <a:lnTo>
                    <a:pt x="51" y="706"/>
                  </a:lnTo>
                  <a:lnTo>
                    <a:pt x="38" y="719"/>
                  </a:lnTo>
                  <a:lnTo>
                    <a:pt x="24" y="732"/>
                  </a:lnTo>
                  <a:lnTo>
                    <a:pt x="12" y="745"/>
                  </a:lnTo>
                  <a:lnTo>
                    <a:pt x="4" y="756"/>
                  </a:lnTo>
                  <a:lnTo>
                    <a:pt x="0" y="761"/>
                  </a:lnTo>
                  <a:lnTo>
                    <a:pt x="2" y="767"/>
                  </a:lnTo>
                  <a:lnTo>
                    <a:pt x="7" y="771"/>
                  </a:lnTo>
                  <a:lnTo>
                    <a:pt x="12" y="772"/>
                  </a:lnTo>
                  <a:lnTo>
                    <a:pt x="14" y="772"/>
                  </a:lnTo>
                  <a:lnTo>
                    <a:pt x="57" y="738"/>
                  </a:lnTo>
                  <a:lnTo>
                    <a:pt x="55" y="741"/>
                  </a:lnTo>
                  <a:lnTo>
                    <a:pt x="51" y="746"/>
                  </a:lnTo>
                  <a:lnTo>
                    <a:pt x="45" y="754"/>
                  </a:lnTo>
                  <a:lnTo>
                    <a:pt x="39" y="765"/>
                  </a:lnTo>
                  <a:lnTo>
                    <a:pt x="32" y="775"/>
                  </a:lnTo>
                  <a:lnTo>
                    <a:pt x="25" y="785"/>
                  </a:lnTo>
                  <a:lnTo>
                    <a:pt x="21" y="794"/>
                  </a:lnTo>
                  <a:lnTo>
                    <a:pt x="19" y="799"/>
                  </a:lnTo>
                  <a:lnTo>
                    <a:pt x="19" y="806"/>
                  </a:lnTo>
                  <a:lnTo>
                    <a:pt x="22" y="810"/>
                  </a:lnTo>
                  <a:lnTo>
                    <a:pt x="28" y="810"/>
                  </a:lnTo>
                  <a:lnTo>
                    <a:pt x="37" y="809"/>
                  </a:lnTo>
                  <a:lnTo>
                    <a:pt x="43" y="806"/>
                  </a:lnTo>
                  <a:lnTo>
                    <a:pt x="49" y="802"/>
                  </a:lnTo>
                  <a:lnTo>
                    <a:pt x="54" y="796"/>
                  </a:lnTo>
                  <a:lnTo>
                    <a:pt x="60" y="790"/>
                  </a:lnTo>
                  <a:lnTo>
                    <a:pt x="65" y="785"/>
                  </a:lnTo>
                  <a:lnTo>
                    <a:pt x="68" y="781"/>
                  </a:lnTo>
                  <a:lnTo>
                    <a:pt x="70" y="777"/>
                  </a:lnTo>
                  <a:lnTo>
                    <a:pt x="72" y="776"/>
                  </a:lnTo>
                  <a:lnTo>
                    <a:pt x="69" y="781"/>
                  </a:lnTo>
                  <a:lnTo>
                    <a:pt x="65" y="790"/>
                  </a:lnTo>
                  <a:lnTo>
                    <a:pt x="59" y="803"/>
                  </a:lnTo>
                  <a:lnTo>
                    <a:pt x="57" y="813"/>
                  </a:lnTo>
                  <a:lnTo>
                    <a:pt x="60" y="817"/>
                  </a:lnTo>
                  <a:lnTo>
                    <a:pt x="68" y="815"/>
                  </a:lnTo>
                  <a:lnTo>
                    <a:pt x="76" y="812"/>
                  </a:lnTo>
                  <a:lnTo>
                    <a:pt x="80" y="810"/>
                  </a:lnTo>
                  <a:lnTo>
                    <a:pt x="105" y="807"/>
                  </a:lnTo>
                  <a:lnTo>
                    <a:pt x="107" y="805"/>
                  </a:lnTo>
                  <a:lnTo>
                    <a:pt x="112" y="797"/>
                  </a:lnTo>
                  <a:lnTo>
                    <a:pt x="120" y="785"/>
                  </a:lnTo>
                  <a:lnTo>
                    <a:pt x="129" y="773"/>
                  </a:lnTo>
                  <a:lnTo>
                    <a:pt x="138" y="760"/>
                  </a:lnTo>
                  <a:lnTo>
                    <a:pt x="146" y="747"/>
                  </a:lnTo>
                  <a:lnTo>
                    <a:pt x="152" y="737"/>
                  </a:lnTo>
                  <a:lnTo>
                    <a:pt x="156" y="731"/>
                  </a:lnTo>
                  <a:lnTo>
                    <a:pt x="158" y="729"/>
                  </a:lnTo>
                  <a:lnTo>
                    <a:pt x="160" y="730"/>
                  </a:lnTo>
                  <a:lnTo>
                    <a:pt x="165" y="734"/>
                  </a:lnTo>
                  <a:lnTo>
                    <a:pt x="171" y="737"/>
                  </a:lnTo>
                  <a:lnTo>
                    <a:pt x="176" y="743"/>
                  </a:lnTo>
                  <a:lnTo>
                    <a:pt x="183" y="746"/>
                  </a:lnTo>
                  <a:lnTo>
                    <a:pt x="189" y="750"/>
                  </a:lnTo>
                  <a:lnTo>
                    <a:pt x="195" y="751"/>
                  </a:lnTo>
                  <a:lnTo>
                    <a:pt x="201" y="750"/>
                  </a:lnTo>
                  <a:lnTo>
                    <a:pt x="207" y="745"/>
                  </a:lnTo>
                  <a:lnTo>
                    <a:pt x="214" y="741"/>
                  </a:lnTo>
                  <a:lnTo>
                    <a:pt x="221" y="734"/>
                  </a:lnTo>
                  <a:lnTo>
                    <a:pt x="227" y="727"/>
                  </a:lnTo>
                  <a:lnTo>
                    <a:pt x="233" y="721"/>
                  </a:lnTo>
                  <a:lnTo>
                    <a:pt x="239" y="716"/>
                  </a:lnTo>
                  <a:lnTo>
                    <a:pt x="243" y="714"/>
                  </a:lnTo>
                  <a:lnTo>
                    <a:pt x="251" y="714"/>
                  </a:lnTo>
                  <a:lnTo>
                    <a:pt x="259" y="715"/>
                  </a:lnTo>
                  <a:lnTo>
                    <a:pt x="267" y="714"/>
                  </a:lnTo>
                  <a:lnTo>
                    <a:pt x="275" y="709"/>
                  </a:lnTo>
                  <a:lnTo>
                    <a:pt x="280" y="706"/>
                  </a:lnTo>
                  <a:lnTo>
                    <a:pt x="286" y="702"/>
                  </a:lnTo>
                  <a:lnTo>
                    <a:pt x="292" y="699"/>
                  </a:lnTo>
                  <a:lnTo>
                    <a:pt x="298" y="697"/>
                  </a:lnTo>
                  <a:lnTo>
                    <a:pt x="304" y="694"/>
                  </a:lnTo>
                  <a:lnTo>
                    <a:pt x="310" y="693"/>
                  </a:lnTo>
                  <a:lnTo>
                    <a:pt x="316" y="691"/>
                  </a:lnTo>
                  <a:lnTo>
                    <a:pt x="320" y="690"/>
                  </a:lnTo>
                  <a:lnTo>
                    <a:pt x="327" y="686"/>
                  </a:lnTo>
                  <a:lnTo>
                    <a:pt x="338" y="681"/>
                  </a:lnTo>
                  <a:lnTo>
                    <a:pt x="351" y="671"/>
                  </a:lnTo>
                  <a:lnTo>
                    <a:pt x="366" y="661"/>
                  </a:lnTo>
                  <a:lnTo>
                    <a:pt x="380" y="651"/>
                  </a:lnTo>
                  <a:lnTo>
                    <a:pt x="393" y="640"/>
                  </a:lnTo>
                  <a:lnTo>
                    <a:pt x="402" y="632"/>
                  </a:lnTo>
                  <a:lnTo>
                    <a:pt x="408" y="626"/>
                  </a:lnTo>
                  <a:lnTo>
                    <a:pt x="412" y="625"/>
                  </a:lnTo>
                  <a:lnTo>
                    <a:pt x="416" y="633"/>
                  </a:lnTo>
                  <a:lnTo>
                    <a:pt x="418" y="644"/>
                  </a:lnTo>
                  <a:lnTo>
                    <a:pt x="419" y="648"/>
                  </a:lnTo>
                  <a:lnTo>
                    <a:pt x="418" y="652"/>
                  </a:lnTo>
                  <a:lnTo>
                    <a:pt x="414" y="659"/>
                  </a:lnTo>
                  <a:lnTo>
                    <a:pt x="407" y="669"/>
                  </a:lnTo>
                  <a:lnTo>
                    <a:pt x="395" y="681"/>
                  </a:lnTo>
                  <a:lnTo>
                    <a:pt x="384" y="694"/>
                  </a:lnTo>
                  <a:lnTo>
                    <a:pt x="376" y="713"/>
                  </a:lnTo>
                  <a:lnTo>
                    <a:pt x="372" y="732"/>
                  </a:lnTo>
                  <a:lnTo>
                    <a:pt x="377" y="752"/>
                  </a:lnTo>
                  <a:lnTo>
                    <a:pt x="385" y="768"/>
                  </a:lnTo>
                  <a:lnTo>
                    <a:pt x="392" y="779"/>
                  </a:lnTo>
                  <a:lnTo>
                    <a:pt x="396" y="784"/>
                  </a:lnTo>
                  <a:lnTo>
                    <a:pt x="399" y="787"/>
                  </a:lnTo>
                  <a:lnTo>
                    <a:pt x="399" y="792"/>
                  </a:lnTo>
                  <a:lnTo>
                    <a:pt x="399" y="806"/>
                  </a:lnTo>
                  <a:lnTo>
                    <a:pt x="395" y="825"/>
                  </a:lnTo>
                  <a:lnTo>
                    <a:pt x="386" y="841"/>
                  </a:lnTo>
                  <a:lnTo>
                    <a:pt x="376" y="862"/>
                  </a:lnTo>
                  <a:lnTo>
                    <a:pt x="369" y="889"/>
                  </a:lnTo>
                  <a:lnTo>
                    <a:pt x="365" y="917"/>
                  </a:lnTo>
                  <a:lnTo>
                    <a:pt x="365" y="937"/>
                  </a:lnTo>
                  <a:lnTo>
                    <a:pt x="364" y="953"/>
                  </a:lnTo>
                  <a:lnTo>
                    <a:pt x="359" y="973"/>
                  </a:lnTo>
                  <a:lnTo>
                    <a:pt x="355" y="992"/>
                  </a:lnTo>
                  <a:lnTo>
                    <a:pt x="349" y="1005"/>
                  </a:lnTo>
                  <a:lnTo>
                    <a:pt x="348" y="1009"/>
                  </a:lnTo>
                  <a:lnTo>
                    <a:pt x="349" y="1013"/>
                  </a:lnTo>
                  <a:lnTo>
                    <a:pt x="353" y="1017"/>
                  </a:lnTo>
                  <a:lnTo>
                    <a:pt x="357" y="1022"/>
                  </a:lnTo>
                  <a:lnTo>
                    <a:pt x="363" y="1025"/>
                  </a:lnTo>
                  <a:lnTo>
                    <a:pt x="368" y="1028"/>
                  </a:lnTo>
                  <a:lnTo>
                    <a:pt x="373" y="1029"/>
                  </a:lnTo>
                  <a:lnTo>
                    <a:pt x="378" y="1029"/>
                  </a:lnTo>
                  <a:lnTo>
                    <a:pt x="384" y="1033"/>
                  </a:lnTo>
                  <a:lnTo>
                    <a:pt x="385" y="1048"/>
                  </a:lnTo>
                  <a:lnTo>
                    <a:pt x="385" y="1067"/>
                  </a:lnTo>
                  <a:lnTo>
                    <a:pt x="387" y="1082"/>
                  </a:lnTo>
                  <a:lnTo>
                    <a:pt x="391" y="1096"/>
                  </a:lnTo>
                  <a:lnTo>
                    <a:pt x="389" y="1112"/>
                  </a:lnTo>
                  <a:lnTo>
                    <a:pt x="387" y="1130"/>
                  </a:lnTo>
                  <a:lnTo>
                    <a:pt x="386" y="1145"/>
                  </a:lnTo>
                  <a:lnTo>
                    <a:pt x="385" y="1171"/>
                  </a:lnTo>
                  <a:lnTo>
                    <a:pt x="384" y="1209"/>
                  </a:lnTo>
                  <a:lnTo>
                    <a:pt x="384" y="1247"/>
                  </a:lnTo>
                  <a:lnTo>
                    <a:pt x="387" y="1273"/>
                  </a:lnTo>
                  <a:lnTo>
                    <a:pt x="392" y="1298"/>
                  </a:lnTo>
                  <a:lnTo>
                    <a:pt x="395" y="1332"/>
                  </a:lnTo>
                  <a:lnTo>
                    <a:pt x="395" y="1364"/>
                  </a:lnTo>
                  <a:lnTo>
                    <a:pt x="391" y="1384"/>
                  </a:lnTo>
                  <a:lnTo>
                    <a:pt x="386" y="1391"/>
                  </a:lnTo>
                  <a:lnTo>
                    <a:pt x="380" y="1402"/>
                  </a:lnTo>
                  <a:lnTo>
                    <a:pt x="373" y="1416"/>
                  </a:lnTo>
                  <a:lnTo>
                    <a:pt x="368" y="1433"/>
                  </a:lnTo>
                  <a:lnTo>
                    <a:pt x="362" y="1449"/>
                  </a:lnTo>
                  <a:lnTo>
                    <a:pt x="358" y="1466"/>
                  </a:lnTo>
                  <a:lnTo>
                    <a:pt x="357" y="1478"/>
                  </a:lnTo>
                  <a:lnTo>
                    <a:pt x="358" y="1488"/>
                  </a:lnTo>
                  <a:lnTo>
                    <a:pt x="366" y="1507"/>
                  </a:lnTo>
                  <a:lnTo>
                    <a:pt x="377" y="1532"/>
                  </a:lnTo>
                  <a:lnTo>
                    <a:pt x="386" y="1556"/>
                  </a:lnTo>
                  <a:lnTo>
                    <a:pt x="389" y="1565"/>
                  </a:lnTo>
                  <a:lnTo>
                    <a:pt x="391" y="1568"/>
                  </a:lnTo>
                  <a:lnTo>
                    <a:pt x="394" y="1577"/>
                  </a:lnTo>
                  <a:lnTo>
                    <a:pt x="395" y="1589"/>
                  </a:lnTo>
                  <a:lnTo>
                    <a:pt x="391" y="1600"/>
                  </a:lnTo>
                  <a:lnTo>
                    <a:pt x="384" y="1618"/>
                  </a:lnTo>
                  <a:lnTo>
                    <a:pt x="380" y="1642"/>
                  </a:lnTo>
                  <a:lnTo>
                    <a:pt x="381" y="1667"/>
                  </a:lnTo>
                  <a:lnTo>
                    <a:pt x="386" y="1686"/>
                  </a:lnTo>
                  <a:lnTo>
                    <a:pt x="391" y="1703"/>
                  </a:lnTo>
                  <a:lnTo>
                    <a:pt x="389" y="1723"/>
                  </a:lnTo>
                  <a:lnTo>
                    <a:pt x="387" y="1740"/>
                  </a:lnTo>
                  <a:lnTo>
                    <a:pt x="385" y="1747"/>
                  </a:lnTo>
                  <a:lnTo>
                    <a:pt x="385" y="1753"/>
                  </a:lnTo>
                  <a:lnTo>
                    <a:pt x="386" y="1769"/>
                  </a:lnTo>
                  <a:lnTo>
                    <a:pt x="389" y="1788"/>
                  </a:lnTo>
                  <a:lnTo>
                    <a:pt x="394" y="1807"/>
                  </a:lnTo>
                  <a:lnTo>
                    <a:pt x="399" y="1829"/>
                  </a:lnTo>
                  <a:lnTo>
                    <a:pt x="402" y="1855"/>
                  </a:lnTo>
                  <a:lnTo>
                    <a:pt x="403" y="1878"/>
                  </a:lnTo>
                  <a:lnTo>
                    <a:pt x="403" y="1888"/>
                  </a:lnTo>
                  <a:lnTo>
                    <a:pt x="407" y="1892"/>
                  </a:lnTo>
                  <a:lnTo>
                    <a:pt x="415" y="1903"/>
                  </a:lnTo>
                  <a:lnTo>
                    <a:pt x="424" y="1912"/>
                  </a:lnTo>
                  <a:lnTo>
                    <a:pt x="433" y="1912"/>
                  </a:lnTo>
                  <a:lnTo>
                    <a:pt x="441" y="1907"/>
                  </a:lnTo>
                  <a:lnTo>
                    <a:pt x="447" y="1905"/>
                  </a:lnTo>
                  <a:lnTo>
                    <a:pt x="452" y="1904"/>
                  </a:lnTo>
                  <a:lnTo>
                    <a:pt x="454" y="1904"/>
                  </a:lnTo>
                  <a:lnTo>
                    <a:pt x="457" y="1911"/>
                  </a:lnTo>
                  <a:lnTo>
                    <a:pt x="462" y="1926"/>
                  </a:lnTo>
                  <a:lnTo>
                    <a:pt x="467" y="1944"/>
                  </a:lnTo>
                  <a:lnTo>
                    <a:pt x="463" y="1960"/>
                  </a:lnTo>
                  <a:lnTo>
                    <a:pt x="459" y="1969"/>
                  </a:lnTo>
                  <a:lnTo>
                    <a:pt x="453" y="1982"/>
                  </a:lnTo>
                  <a:lnTo>
                    <a:pt x="446" y="1998"/>
                  </a:lnTo>
                  <a:lnTo>
                    <a:pt x="439" y="2014"/>
                  </a:lnTo>
                  <a:lnTo>
                    <a:pt x="433" y="2030"/>
                  </a:lnTo>
                  <a:lnTo>
                    <a:pt x="427" y="2045"/>
                  </a:lnTo>
                  <a:lnTo>
                    <a:pt x="423" y="2057"/>
                  </a:lnTo>
                  <a:lnTo>
                    <a:pt x="421" y="2065"/>
                  </a:lnTo>
                  <a:lnTo>
                    <a:pt x="421" y="2071"/>
                  </a:lnTo>
                  <a:lnTo>
                    <a:pt x="423" y="2078"/>
                  </a:lnTo>
                  <a:lnTo>
                    <a:pt x="426" y="2085"/>
                  </a:lnTo>
                  <a:lnTo>
                    <a:pt x="432" y="2092"/>
                  </a:lnTo>
                  <a:lnTo>
                    <a:pt x="438" y="2097"/>
                  </a:lnTo>
                  <a:lnTo>
                    <a:pt x="444" y="2102"/>
                  </a:lnTo>
                  <a:lnTo>
                    <a:pt x="449" y="2105"/>
                  </a:lnTo>
                  <a:lnTo>
                    <a:pt x="454" y="2107"/>
                  </a:lnTo>
                  <a:lnTo>
                    <a:pt x="459" y="2107"/>
                  </a:lnTo>
                  <a:lnTo>
                    <a:pt x="465" y="2105"/>
                  </a:lnTo>
                  <a:lnTo>
                    <a:pt x="474" y="2104"/>
                  </a:lnTo>
                  <a:lnTo>
                    <a:pt x="480" y="2102"/>
                  </a:lnTo>
                  <a:lnTo>
                    <a:pt x="488" y="2101"/>
                  </a:lnTo>
                  <a:lnTo>
                    <a:pt x="494" y="2100"/>
                  </a:lnTo>
                  <a:lnTo>
                    <a:pt x="499" y="2098"/>
                  </a:lnTo>
                  <a:lnTo>
                    <a:pt x="500" y="2098"/>
                  </a:lnTo>
                  <a:lnTo>
                    <a:pt x="505" y="2097"/>
                  </a:lnTo>
                  <a:lnTo>
                    <a:pt x="514" y="2093"/>
                  </a:lnTo>
                  <a:lnTo>
                    <a:pt x="525" y="2087"/>
                  </a:lnTo>
                  <a:lnTo>
                    <a:pt x="531" y="2079"/>
                  </a:lnTo>
                  <a:lnTo>
                    <a:pt x="531" y="2064"/>
                  </a:lnTo>
                  <a:lnTo>
                    <a:pt x="530" y="2040"/>
                  </a:lnTo>
                  <a:lnTo>
                    <a:pt x="527" y="2018"/>
                  </a:lnTo>
                  <a:lnTo>
                    <a:pt x="525" y="2009"/>
                  </a:lnTo>
                  <a:lnTo>
                    <a:pt x="525" y="2002"/>
                  </a:lnTo>
                  <a:lnTo>
                    <a:pt x="527" y="1984"/>
                  </a:lnTo>
                  <a:lnTo>
                    <a:pt x="527" y="1965"/>
                  </a:lnTo>
                  <a:lnTo>
                    <a:pt x="527" y="1951"/>
                  </a:lnTo>
                  <a:lnTo>
                    <a:pt x="528" y="1943"/>
                  </a:lnTo>
                  <a:lnTo>
                    <a:pt x="530" y="1932"/>
                  </a:lnTo>
                  <a:lnTo>
                    <a:pt x="533" y="1923"/>
                  </a:lnTo>
                  <a:lnTo>
                    <a:pt x="539" y="1912"/>
                  </a:lnTo>
                  <a:lnTo>
                    <a:pt x="547" y="1905"/>
                  </a:lnTo>
                  <a:lnTo>
                    <a:pt x="555" y="1904"/>
                  </a:lnTo>
                  <a:lnTo>
                    <a:pt x="562" y="1906"/>
                  </a:lnTo>
                  <a:lnTo>
                    <a:pt x="565" y="1907"/>
                  </a:lnTo>
                  <a:lnTo>
                    <a:pt x="568" y="1909"/>
                  </a:lnTo>
                  <a:lnTo>
                    <a:pt x="577" y="1914"/>
                  </a:lnTo>
                  <a:lnTo>
                    <a:pt x="588" y="1918"/>
                  </a:lnTo>
                  <a:lnTo>
                    <a:pt x="597" y="1914"/>
                  </a:lnTo>
                  <a:lnTo>
                    <a:pt x="604" y="1907"/>
                  </a:lnTo>
                  <a:lnTo>
                    <a:pt x="611" y="1905"/>
                  </a:lnTo>
                  <a:lnTo>
                    <a:pt x="619" y="1907"/>
                  </a:lnTo>
                  <a:lnTo>
                    <a:pt x="628" y="1913"/>
                  </a:lnTo>
                  <a:lnTo>
                    <a:pt x="637" y="1919"/>
                  </a:lnTo>
                  <a:lnTo>
                    <a:pt x="644" y="1922"/>
                  </a:lnTo>
                  <a:lnTo>
                    <a:pt x="649" y="1924"/>
                  </a:lnTo>
                  <a:lnTo>
                    <a:pt x="650" y="1926"/>
                  </a:lnTo>
                  <a:lnTo>
                    <a:pt x="652" y="1975"/>
                  </a:lnTo>
                  <a:lnTo>
                    <a:pt x="651" y="1982"/>
                  </a:lnTo>
                  <a:lnTo>
                    <a:pt x="647" y="1999"/>
                  </a:lnTo>
                  <a:lnTo>
                    <a:pt x="644" y="2019"/>
                  </a:lnTo>
                  <a:lnTo>
                    <a:pt x="643" y="2036"/>
                  </a:lnTo>
                  <a:lnTo>
                    <a:pt x="646" y="2048"/>
                  </a:lnTo>
                  <a:lnTo>
                    <a:pt x="654" y="2054"/>
                  </a:lnTo>
                  <a:lnTo>
                    <a:pt x="664" y="2058"/>
                  </a:lnTo>
                  <a:lnTo>
                    <a:pt x="673" y="2060"/>
                  </a:lnTo>
                  <a:lnTo>
                    <a:pt x="682" y="2066"/>
                  </a:lnTo>
                  <a:lnTo>
                    <a:pt x="691" y="2075"/>
                  </a:lnTo>
                  <a:lnTo>
                    <a:pt x="698" y="2086"/>
                  </a:lnTo>
                  <a:lnTo>
                    <a:pt x="702" y="2095"/>
                  </a:lnTo>
                  <a:lnTo>
                    <a:pt x="706" y="2104"/>
                  </a:lnTo>
                  <a:lnTo>
                    <a:pt x="717" y="2116"/>
                  </a:lnTo>
                  <a:lnTo>
                    <a:pt x="727" y="2126"/>
                  </a:lnTo>
                  <a:lnTo>
                    <a:pt x="732" y="2130"/>
                  </a:lnTo>
                  <a:lnTo>
                    <a:pt x="733" y="2131"/>
                  </a:lnTo>
                  <a:lnTo>
                    <a:pt x="735" y="2134"/>
                  </a:lnTo>
                  <a:lnTo>
                    <a:pt x="740" y="2138"/>
                  </a:lnTo>
                  <a:lnTo>
                    <a:pt x="744" y="2142"/>
                  </a:lnTo>
                  <a:lnTo>
                    <a:pt x="750" y="2146"/>
                  </a:lnTo>
                  <a:lnTo>
                    <a:pt x="756" y="2148"/>
                  </a:lnTo>
                  <a:lnTo>
                    <a:pt x="761" y="2148"/>
                  </a:lnTo>
                  <a:lnTo>
                    <a:pt x="767" y="2146"/>
                  </a:lnTo>
                  <a:lnTo>
                    <a:pt x="778" y="2140"/>
                  </a:lnTo>
                  <a:lnTo>
                    <a:pt x="789" y="2137"/>
                  </a:lnTo>
                  <a:lnTo>
                    <a:pt x="796" y="2133"/>
                  </a:lnTo>
                  <a:lnTo>
                    <a:pt x="799" y="2127"/>
                  </a:lnTo>
                  <a:lnTo>
                    <a:pt x="799" y="2116"/>
                  </a:lnTo>
                  <a:lnTo>
                    <a:pt x="799" y="2098"/>
                  </a:lnTo>
                  <a:lnTo>
                    <a:pt x="798" y="2082"/>
                  </a:lnTo>
                  <a:lnTo>
                    <a:pt x="797" y="2071"/>
                  </a:lnTo>
                  <a:lnTo>
                    <a:pt x="791" y="2062"/>
                  </a:lnTo>
                  <a:lnTo>
                    <a:pt x="781" y="2055"/>
                  </a:lnTo>
                  <a:lnTo>
                    <a:pt x="772" y="2049"/>
                  </a:lnTo>
                  <a:lnTo>
                    <a:pt x="768" y="2047"/>
                  </a:lnTo>
                  <a:lnTo>
                    <a:pt x="767" y="2044"/>
                  </a:lnTo>
                  <a:lnTo>
                    <a:pt x="764" y="2039"/>
                  </a:lnTo>
                  <a:lnTo>
                    <a:pt x="758" y="2030"/>
                  </a:lnTo>
                  <a:lnTo>
                    <a:pt x="752" y="2020"/>
                  </a:lnTo>
                  <a:lnTo>
                    <a:pt x="746" y="2010"/>
                  </a:lnTo>
                  <a:lnTo>
                    <a:pt x="741" y="1999"/>
                  </a:lnTo>
                  <a:lnTo>
                    <a:pt x="736" y="1990"/>
                  </a:lnTo>
                  <a:lnTo>
                    <a:pt x="734" y="1983"/>
                  </a:lnTo>
                  <a:lnTo>
                    <a:pt x="732" y="1968"/>
                  </a:lnTo>
                  <a:lnTo>
                    <a:pt x="732" y="1950"/>
                  </a:lnTo>
                  <a:lnTo>
                    <a:pt x="732" y="1934"/>
                  </a:lnTo>
                  <a:lnTo>
                    <a:pt x="732" y="1927"/>
                  </a:lnTo>
                  <a:lnTo>
                    <a:pt x="749" y="1912"/>
                  </a:lnTo>
                  <a:lnTo>
                    <a:pt x="753" y="1888"/>
                  </a:lnTo>
                  <a:lnTo>
                    <a:pt x="763" y="1832"/>
                  </a:lnTo>
                  <a:lnTo>
                    <a:pt x="773" y="1771"/>
                  </a:lnTo>
                  <a:lnTo>
                    <a:pt x="779" y="1730"/>
                  </a:lnTo>
                  <a:lnTo>
                    <a:pt x="780" y="1705"/>
                  </a:lnTo>
                  <a:lnTo>
                    <a:pt x="780" y="1683"/>
                  </a:lnTo>
                  <a:lnTo>
                    <a:pt x="780" y="1667"/>
                  </a:lnTo>
                  <a:lnTo>
                    <a:pt x="780" y="1662"/>
                  </a:lnTo>
                  <a:lnTo>
                    <a:pt x="781" y="1659"/>
                  </a:lnTo>
                  <a:lnTo>
                    <a:pt x="786" y="1654"/>
                  </a:lnTo>
                  <a:lnTo>
                    <a:pt x="793" y="1645"/>
                  </a:lnTo>
                  <a:lnTo>
                    <a:pt x="801" y="1635"/>
                  </a:lnTo>
                  <a:lnTo>
                    <a:pt x="809" y="1624"/>
                  </a:lnTo>
                  <a:lnTo>
                    <a:pt x="816" y="1611"/>
                  </a:lnTo>
                  <a:lnTo>
                    <a:pt x="823" y="1599"/>
                  </a:lnTo>
                  <a:lnTo>
                    <a:pt x="827" y="1589"/>
                  </a:lnTo>
                  <a:lnTo>
                    <a:pt x="834" y="1564"/>
                  </a:lnTo>
                  <a:lnTo>
                    <a:pt x="840" y="1530"/>
                  </a:lnTo>
                  <a:lnTo>
                    <a:pt x="843" y="1497"/>
                  </a:lnTo>
                  <a:lnTo>
                    <a:pt x="844" y="1471"/>
                  </a:lnTo>
                  <a:lnTo>
                    <a:pt x="844" y="1449"/>
                  </a:lnTo>
                  <a:lnTo>
                    <a:pt x="844" y="1424"/>
                  </a:lnTo>
                  <a:lnTo>
                    <a:pt x="846" y="1405"/>
                  </a:lnTo>
                  <a:lnTo>
                    <a:pt x="846" y="1396"/>
                  </a:lnTo>
                  <a:lnTo>
                    <a:pt x="849" y="1391"/>
                  </a:lnTo>
                  <a:lnTo>
                    <a:pt x="859" y="1376"/>
                  </a:lnTo>
                  <a:lnTo>
                    <a:pt x="870" y="1354"/>
                  </a:lnTo>
                  <a:lnTo>
                    <a:pt x="879" y="1328"/>
                  </a:lnTo>
                  <a:lnTo>
                    <a:pt x="887" y="1294"/>
                  </a:lnTo>
                  <a:lnTo>
                    <a:pt x="895" y="1254"/>
                  </a:lnTo>
                  <a:lnTo>
                    <a:pt x="902" y="1220"/>
                  </a:lnTo>
                  <a:lnTo>
                    <a:pt x="905" y="1206"/>
                  </a:lnTo>
                  <a:lnTo>
                    <a:pt x="905" y="1217"/>
                  </a:lnTo>
                  <a:lnTo>
                    <a:pt x="905" y="1240"/>
                  </a:lnTo>
                  <a:lnTo>
                    <a:pt x="905" y="1266"/>
                  </a:lnTo>
                  <a:lnTo>
                    <a:pt x="908" y="1285"/>
                  </a:lnTo>
                  <a:lnTo>
                    <a:pt x="912" y="1293"/>
                  </a:lnTo>
                  <a:lnTo>
                    <a:pt x="920" y="1298"/>
                  </a:lnTo>
                  <a:lnTo>
                    <a:pt x="928" y="1304"/>
                  </a:lnTo>
                  <a:lnTo>
                    <a:pt x="938" y="1312"/>
                  </a:lnTo>
                  <a:lnTo>
                    <a:pt x="942" y="1318"/>
                  </a:lnTo>
                  <a:lnTo>
                    <a:pt x="948" y="1323"/>
                  </a:lnTo>
                  <a:lnTo>
                    <a:pt x="954" y="1328"/>
                  </a:lnTo>
                  <a:lnTo>
                    <a:pt x="961" y="1333"/>
                  </a:lnTo>
                  <a:lnTo>
                    <a:pt x="968" y="1337"/>
                  </a:lnTo>
                  <a:lnTo>
                    <a:pt x="973" y="1338"/>
                  </a:lnTo>
                  <a:lnTo>
                    <a:pt x="978" y="1338"/>
                  </a:lnTo>
                  <a:lnTo>
                    <a:pt x="981" y="1335"/>
                  </a:lnTo>
                  <a:lnTo>
                    <a:pt x="986" y="1312"/>
                  </a:lnTo>
                  <a:lnTo>
                    <a:pt x="992" y="1272"/>
                  </a:lnTo>
                  <a:lnTo>
                    <a:pt x="996" y="1235"/>
                  </a:lnTo>
                  <a:lnTo>
                    <a:pt x="999" y="1218"/>
                  </a:lnTo>
                  <a:lnTo>
                    <a:pt x="1025" y="1184"/>
                  </a:lnTo>
                  <a:lnTo>
                    <a:pt x="1028" y="1141"/>
                  </a:lnTo>
                  <a:lnTo>
                    <a:pt x="1034" y="1041"/>
                  </a:lnTo>
                  <a:lnTo>
                    <a:pt x="1043" y="939"/>
                  </a:lnTo>
                  <a:lnTo>
                    <a:pt x="1051" y="885"/>
                  </a:lnTo>
                  <a:lnTo>
                    <a:pt x="1056" y="858"/>
                  </a:lnTo>
                  <a:lnTo>
                    <a:pt x="1057" y="815"/>
                  </a:lnTo>
                  <a:lnTo>
                    <a:pt x="1057" y="777"/>
                  </a:lnTo>
                  <a:lnTo>
                    <a:pt x="1057" y="761"/>
                  </a:lnTo>
                  <a:lnTo>
                    <a:pt x="1099" y="794"/>
                  </a:lnTo>
                  <a:lnTo>
                    <a:pt x="1113" y="834"/>
                  </a:lnTo>
                  <a:lnTo>
                    <a:pt x="1135" y="841"/>
                  </a:lnTo>
                  <a:lnTo>
                    <a:pt x="1153" y="860"/>
                  </a:lnTo>
                  <a:lnTo>
                    <a:pt x="1178" y="870"/>
                  </a:lnTo>
                  <a:lnTo>
                    <a:pt x="1186" y="862"/>
                  </a:lnTo>
                  <a:lnTo>
                    <a:pt x="1180" y="830"/>
                  </a:lnTo>
                  <a:lnTo>
                    <a:pt x="1181" y="835"/>
                  </a:lnTo>
                  <a:lnTo>
                    <a:pt x="1185" y="843"/>
                  </a:lnTo>
                  <a:lnTo>
                    <a:pt x="1191" y="852"/>
                  </a:lnTo>
                  <a:lnTo>
                    <a:pt x="1197" y="857"/>
                  </a:lnTo>
                  <a:lnTo>
                    <a:pt x="1201" y="854"/>
                  </a:lnTo>
                  <a:lnTo>
                    <a:pt x="1203" y="847"/>
                  </a:lnTo>
                  <a:lnTo>
                    <a:pt x="1203" y="837"/>
                  </a:lnTo>
                  <a:lnTo>
                    <a:pt x="1201" y="828"/>
                  </a:lnTo>
                  <a:lnTo>
                    <a:pt x="1196" y="811"/>
                  </a:lnTo>
                  <a:lnTo>
                    <a:pt x="1188" y="784"/>
                  </a:lnTo>
                  <a:lnTo>
                    <a:pt x="1181" y="759"/>
                  </a:lnTo>
                  <a:lnTo>
                    <a:pt x="1177" y="749"/>
                  </a:lnTo>
                  <a:lnTo>
                    <a:pt x="1196" y="751"/>
                  </a:lnTo>
                  <a:lnTo>
                    <a:pt x="1198" y="753"/>
                  </a:lnTo>
                  <a:lnTo>
                    <a:pt x="1204" y="757"/>
                  </a:lnTo>
                  <a:lnTo>
                    <a:pt x="1213" y="759"/>
                  </a:lnTo>
                  <a:lnTo>
                    <a:pt x="1222" y="758"/>
                  </a:lnTo>
                  <a:lnTo>
                    <a:pt x="1228" y="751"/>
                  </a:lnTo>
                  <a:lnTo>
                    <a:pt x="1226" y="742"/>
                  </a:lnTo>
                  <a:lnTo>
                    <a:pt x="1219" y="732"/>
                  </a:lnTo>
                  <a:lnTo>
                    <a:pt x="1208" y="726"/>
                  </a:lnTo>
                  <a:lnTo>
                    <a:pt x="1203" y="723"/>
                  </a:lnTo>
                  <a:lnTo>
                    <a:pt x="1195" y="720"/>
                  </a:lnTo>
                  <a:lnTo>
                    <a:pt x="1186" y="715"/>
                  </a:lnTo>
                  <a:lnTo>
                    <a:pt x="1178" y="711"/>
                  </a:lnTo>
                  <a:lnTo>
                    <a:pt x="1169" y="706"/>
                  </a:lnTo>
                  <a:lnTo>
                    <a:pt x="1160" y="702"/>
                  </a:lnTo>
                  <a:lnTo>
                    <a:pt x="1152" y="700"/>
                  </a:lnTo>
                  <a:lnTo>
                    <a:pt x="1144" y="699"/>
                  </a:lnTo>
                  <a:lnTo>
                    <a:pt x="1132" y="696"/>
                  </a:lnTo>
                  <a:lnTo>
                    <a:pt x="1127" y="690"/>
                  </a:lnTo>
                  <a:lnTo>
                    <a:pt x="1124" y="683"/>
                  </a:lnTo>
                  <a:lnTo>
                    <a:pt x="1124" y="681"/>
                  </a:lnTo>
                  <a:lnTo>
                    <a:pt x="1101" y="641"/>
                  </a:lnTo>
                  <a:lnTo>
                    <a:pt x="1085" y="631"/>
                  </a:lnTo>
                  <a:lnTo>
                    <a:pt x="1084" y="624"/>
                  </a:lnTo>
                  <a:lnTo>
                    <a:pt x="1083" y="609"/>
                  </a:lnTo>
                  <a:lnTo>
                    <a:pt x="1081" y="593"/>
                  </a:lnTo>
                  <a:lnTo>
                    <a:pt x="1078" y="581"/>
                  </a:lnTo>
                  <a:lnTo>
                    <a:pt x="1075" y="570"/>
                  </a:lnTo>
                  <a:lnTo>
                    <a:pt x="1069" y="551"/>
                  </a:lnTo>
                  <a:lnTo>
                    <a:pt x="1063" y="534"/>
                  </a:lnTo>
                  <a:lnTo>
                    <a:pt x="1057" y="523"/>
                  </a:lnTo>
                  <a:lnTo>
                    <a:pt x="1052" y="516"/>
                  </a:lnTo>
                  <a:lnTo>
                    <a:pt x="1046" y="507"/>
                  </a:lnTo>
                  <a:lnTo>
                    <a:pt x="1038" y="500"/>
                  </a:lnTo>
                  <a:lnTo>
                    <a:pt x="1030" y="495"/>
                  </a:lnTo>
                  <a:lnTo>
                    <a:pt x="1023" y="493"/>
                  </a:lnTo>
                  <a:lnTo>
                    <a:pt x="1015" y="490"/>
                  </a:lnTo>
                  <a:lnTo>
                    <a:pt x="1008" y="487"/>
                  </a:lnTo>
                  <a:lnTo>
                    <a:pt x="1000" y="482"/>
                  </a:lnTo>
                  <a:lnTo>
                    <a:pt x="995" y="478"/>
                  </a:lnTo>
                  <a:lnTo>
                    <a:pt x="990" y="471"/>
                  </a:lnTo>
                  <a:lnTo>
                    <a:pt x="983" y="462"/>
                  </a:lnTo>
                  <a:lnTo>
                    <a:pt x="977" y="451"/>
                  </a:lnTo>
                  <a:lnTo>
                    <a:pt x="970" y="441"/>
                  </a:lnTo>
                  <a:lnTo>
                    <a:pt x="965" y="432"/>
                  </a:lnTo>
                  <a:lnTo>
                    <a:pt x="962" y="425"/>
                  </a:lnTo>
                  <a:lnTo>
                    <a:pt x="961" y="420"/>
                  </a:lnTo>
                  <a:lnTo>
                    <a:pt x="960" y="415"/>
                  </a:lnTo>
                  <a:lnTo>
                    <a:pt x="955" y="410"/>
                  </a:lnTo>
                  <a:lnTo>
                    <a:pt x="949" y="402"/>
                  </a:lnTo>
                  <a:lnTo>
                    <a:pt x="942" y="392"/>
                  </a:lnTo>
                  <a:lnTo>
                    <a:pt x="934" y="384"/>
                  </a:lnTo>
                  <a:lnTo>
                    <a:pt x="926" y="375"/>
                  </a:lnTo>
                  <a:lnTo>
                    <a:pt x="918" y="368"/>
                  </a:lnTo>
                  <a:lnTo>
                    <a:pt x="911" y="362"/>
                  </a:lnTo>
                  <a:lnTo>
                    <a:pt x="904" y="358"/>
                  </a:lnTo>
                  <a:lnTo>
                    <a:pt x="897" y="352"/>
                  </a:lnTo>
                  <a:lnTo>
                    <a:pt x="890" y="347"/>
                  </a:lnTo>
                  <a:lnTo>
                    <a:pt x="884" y="343"/>
                  </a:lnTo>
                  <a:lnTo>
                    <a:pt x="877" y="339"/>
                  </a:lnTo>
                  <a:lnTo>
                    <a:pt x="871" y="336"/>
                  </a:lnTo>
                  <a:lnTo>
                    <a:pt x="866" y="335"/>
                  </a:lnTo>
                  <a:lnTo>
                    <a:pt x="863" y="335"/>
                  </a:lnTo>
                  <a:lnTo>
                    <a:pt x="856" y="334"/>
                  </a:lnTo>
                  <a:lnTo>
                    <a:pt x="848" y="327"/>
                  </a:lnTo>
                  <a:lnTo>
                    <a:pt x="839" y="320"/>
                  </a:lnTo>
                  <a:lnTo>
                    <a:pt x="831" y="315"/>
                  </a:lnTo>
                  <a:lnTo>
                    <a:pt x="826" y="313"/>
                  </a:lnTo>
                  <a:lnTo>
                    <a:pt x="820" y="309"/>
                  </a:lnTo>
                  <a:lnTo>
                    <a:pt x="813" y="305"/>
                  </a:lnTo>
                  <a:lnTo>
                    <a:pt x="806" y="300"/>
                  </a:lnTo>
                  <a:lnTo>
                    <a:pt x="799" y="294"/>
                  </a:lnTo>
                  <a:lnTo>
                    <a:pt x="794" y="291"/>
                  </a:lnTo>
                  <a:lnTo>
                    <a:pt x="790" y="287"/>
                  </a:lnTo>
                  <a:lnTo>
                    <a:pt x="789" y="286"/>
                  </a:lnTo>
                  <a:lnTo>
                    <a:pt x="797" y="278"/>
                  </a:lnTo>
                  <a:lnTo>
                    <a:pt x="796" y="276"/>
                  </a:lnTo>
                  <a:lnTo>
                    <a:pt x="793" y="268"/>
                  </a:lnTo>
                  <a:lnTo>
                    <a:pt x="789" y="258"/>
                  </a:lnTo>
                  <a:lnTo>
                    <a:pt x="786" y="245"/>
                  </a:lnTo>
                  <a:lnTo>
                    <a:pt x="783" y="228"/>
                  </a:lnTo>
                  <a:lnTo>
                    <a:pt x="781" y="207"/>
                  </a:lnTo>
                  <a:lnTo>
                    <a:pt x="780" y="188"/>
                  </a:lnTo>
                  <a:lnTo>
                    <a:pt x="781" y="176"/>
                  </a:lnTo>
                  <a:lnTo>
                    <a:pt x="782" y="163"/>
                  </a:lnTo>
                  <a:lnTo>
                    <a:pt x="782" y="147"/>
                  </a:lnTo>
                  <a:lnTo>
                    <a:pt x="780" y="130"/>
                  </a:lnTo>
                  <a:lnTo>
                    <a:pt x="779" y="117"/>
                  </a:lnTo>
                  <a:lnTo>
                    <a:pt x="774" y="103"/>
                  </a:lnTo>
                  <a:lnTo>
                    <a:pt x="765" y="83"/>
                  </a:lnTo>
                  <a:lnTo>
                    <a:pt x="757" y="66"/>
                  </a:lnTo>
                  <a:lnTo>
                    <a:pt x="750" y="53"/>
                  </a:lnTo>
                  <a:lnTo>
                    <a:pt x="746" y="49"/>
                  </a:lnTo>
                  <a:lnTo>
                    <a:pt x="741" y="42"/>
                  </a:lnTo>
                  <a:lnTo>
                    <a:pt x="734" y="34"/>
                  </a:lnTo>
                  <a:lnTo>
                    <a:pt x="726" y="26"/>
                  </a:lnTo>
                  <a:lnTo>
                    <a:pt x="718" y="18"/>
                  </a:lnTo>
                  <a:lnTo>
                    <a:pt x="710" y="10"/>
                  </a:lnTo>
                  <a:lnTo>
                    <a:pt x="702" y="5"/>
                  </a:lnTo>
                  <a:lnTo>
                    <a:pt x="695" y="2"/>
                  </a:lnTo>
                  <a:lnTo>
                    <a:pt x="687" y="0"/>
                  </a:lnTo>
                  <a:lnTo>
                    <a:pt x="674" y="0"/>
                  </a:lnTo>
                  <a:lnTo>
                    <a:pt x="660" y="2"/>
                  </a:lnTo>
                  <a:lnTo>
                    <a:pt x="644" y="4"/>
                  </a:lnTo>
                  <a:lnTo>
                    <a:pt x="629" y="6"/>
                  </a:lnTo>
                  <a:lnTo>
                    <a:pt x="614" y="11"/>
                  </a:lnTo>
                  <a:lnTo>
                    <a:pt x="603" y="15"/>
                  </a:lnTo>
                  <a:lnTo>
                    <a:pt x="594" y="21"/>
                  </a:lnTo>
                  <a:lnTo>
                    <a:pt x="584" y="35"/>
                  </a:lnTo>
                  <a:lnTo>
                    <a:pt x="575" y="50"/>
                  </a:lnTo>
                  <a:lnTo>
                    <a:pt x="569" y="64"/>
                  </a:lnTo>
                  <a:lnTo>
                    <a:pt x="565" y="75"/>
                  </a:lnTo>
                  <a:lnTo>
                    <a:pt x="560" y="89"/>
                  </a:lnTo>
                  <a:lnTo>
                    <a:pt x="555" y="108"/>
                  </a:lnTo>
                  <a:lnTo>
                    <a:pt x="552" y="127"/>
                  </a:lnTo>
                  <a:lnTo>
                    <a:pt x="551" y="146"/>
                  </a:lnTo>
                  <a:lnTo>
                    <a:pt x="552" y="170"/>
                  </a:lnTo>
                  <a:lnTo>
                    <a:pt x="554" y="202"/>
                  </a:lnTo>
                  <a:lnTo>
                    <a:pt x="555" y="232"/>
                  </a:lnTo>
                  <a:lnTo>
                    <a:pt x="551" y="2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9"/>
            <p:cNvSpPr>
              <a:spLocks/>
            </p:cNvSpPr>
            <p:nvPr/>
          </p:nvSpPr>
          <p:spPr bwMode="auto">
            <a:xfrm>
              <a:off x="4740275" y="1352550"/>
              <a:ext cx="341313" cy="382587"/>
            </a:xfrm>
            <a:custGeom>
              <a:avLst/>
              <a:gdLst>
                <a:gd name="T0" fmla="*/ 253 w 431"/>
                <a:gd name="T1" fmla="*/ 72 h 481"/>
                <a:gd name="T2" fmla="*/ 239 w 431"/>
                <a:gd name="T3" fmla="*/ 191 h 481"/>
                <a:gd name="T4" fmla="*/ 232 w 431"/>
                <a:gd name="T5" fmla="*/ 322 h 481"/>
                <a:gd name="T6" fmla="*/ 262 w 431"/>
                <a:gd name="T7" fmla="*/ 343 h 481"/>
                <a:gd name="T8" fmla="*/ 255 w 431"/>
                <a:gd name="T9" fmla="*/ 349 h 481"/>
                <a:gd name="T10" fmla="*/ 226 w 431"/>
                <a:gd name="T11" fmla="*/ 367 h 481"/>
                <a:gd name="T12" fmla="*/ 184 w 431"/>
                <a:gd name="T13" fmla="*/ 379 h 481"/>
                <a:gd name="T14" fmla="*/ 125 w 431"/>
                <a:gd name="T15" fmla="*/ 394 h 481"/>
                <a:gd name="T16" fmla="*/ 85 w 431"/>
                <a:gd name="T17" fmla="*/ 410 h 481"/>
                <a:gd name="T18" fmla="*/ 40 w 431"/>
                <a:gd name="T19" fmla="*/ 425 h 481"/>
                <a:gd name="T20" fmla="*/ 40 w 431"/>
                <a:gd name="T21" fmla="*/ 432 h 481"/>
                <a:gd name="T22" fmla="*/ 71 w 431"/>
                <a:gd name="T23" fmla="*/ 434 h 481"/>
                <a:gd name="T24" fmla="*/ 106 w 431"/>
                <a:gd name="T25" fmla="*/ 433 h 481"/>
                <a:gd name="T26" fmla="*/ 152 w 431"/>
                <a:gd name="T27" fmla="*/ 426 h 481"/>
                <a:gd name="T28" fmla="*/ 174 w 431"/>
                <a:gd name="T29" fmla="*/ 417 h 481"/>
                <a:gd name="T30" fmla="*/ 190 w 431"/>
                <a:gd name="T31" fmla="*/ 417 h 481"/>
                <a:gd name="T32" fmla="*/ 188 w 431"/>
                <a:gd name="T33" fmla="*/ 421 h 481"/>
                <a:gd name="T34" fmla="*/ 159 w 431"/>
                <a:gd name="T35" fmla="*/ 434 h 481"/>
                <a:gd name="T36" fmla="*/ 126 w 431"/>
                <a:gd name="T37" fmla="*/ 445 h 481"/>
                <a:gd name="T38" fmla="*/ 75 w 431"/>
                <a:gd name="T39" fmla="*/ 455 h 481"/>
                <a:gd name="T40" fmla="*/ 44 w 431"/>
                <a:gd name="T41" fmla="*/ 456 h 481"/>
                <a:gd name="T42" fmla="*/ 11 w 431"/>
                <a:gd name="T43" fmla="*/ 455 h 481"/>
                <a:gd name="T44" fmla="*/ 9 w 431"/>
                <a:gd name="T45" fmla="*/ 474 h 481"/>
                <a:gd name="T46" fmla="*/ 49 w 431"/>
                <a:gd name="T47" fmla="*/ 481 h 481"/>
                <a:gd name="T48" fmla="*/ 99 w 431"/>
                <a:gd name="T49" fmla="*/ 477 h 481"/>
                <a:gd name="T50" fmla="*/ 140 w 431"/>
                <a:gd name="T51" fmla="*/ 465 h 481"/>
                <a:gd name="T52" fmla="*/ 185 w 431"/>
                <a:gd name="T53" fmla="*/ 448 h 481"/>
                <a:gd name="T54" fmla="*/ 224 w 431"/>
                <a:gd name="T55" fmla="*/ 425 h 481"/>
                <a:gd name="T56" fmla="*/ 277 w 431"/>
                <a:gd name="T57" fmla="*/ 383 h 481"/>
                <a:gd name="T58" fmla="*/ 299 w 431"/>
                <a:gd name="T59" fmla="*/ 343 h 481"/>
                <a:gd name="T60" fmla="*/ 295 w 431"/>
                <a:gd name="T61" fmla="*/ 275 h 481"/>
                <a:gd name="T62" fmla="*/ 307 w 431"/>
                <a:gd name="T63" fmla="*/ 192 h 481"/>
                <a:gd name="T64" fmla="*/ 334 w 431"/>
                <a:gd name="T65" fmla="*/ 139 h 481"/>
                <a:gd name="T66" fmla="*/ 343 w 431"/>
                <a:gd name="T67" fmla="*/ 132 h 481"/>
                <a:gd name="T68" fmla="*/ 315 w 431"/>
                <a:gd name="T69" fmla="*/ 208 h 481"/>
                <a:gd name="T70" fmla="*/ 305 w 431"/>
                <a:gd name="T71" fmla="*/ 294 h 481"/>
                <a:gd name="T72" fmla="*/ 312 w 431"/>
                <a:gd name="T73" fmla="*/ 304 h 481"/>
                <a:gd name="T74" fmla="*/ 331 w 431"/>
                <a:gd name="T75" fmla="*/ 254 h 481"/>
                <a:gd name="T76" fmla="*/ 355 w 431"/>
                <a:gd name="T77" fmla="*/ 201 h 481"/>
                <a:gd name="T78" fmla="*/ 376 w 431"/>
                <a:gd name="T79" fmla="*/ 175 h 481"/>
                <a:gd name="T80" fmla="*/ 412 w 431"/>
                <a:gd name="T81" fmla="*/ 139 h 481"/>
                <a:gd name="T82" fmla="*/ 426 w 431"/>
                <a:gd name="T83" fmla="*/ 118 h 481"/>
                <a:gd name="T84" fmla="*/ 402 w 431"/>
                <a:gd name="T85" fmla="*/ 93 h 481"/>
                <a:gd name="T86" fmla="*/ 376 w 431"/>
                <a:gd name="T87" fmla="*/ 77 h 481"/>
                <a:gd name="T88" fmla="*/ 348 w 431"/>
                <a:gd name="T89" fmla="*/ 60 h 481"/>
                <a:gd name="T90" fmla="*/ 312 w 431"/>
                <a:gd name="T91" fmla="*/ 39 h 481"/>
                <a:gd name="T92" fmla="*/ 285 w 431"/>
                <a:gd name="T93" fmla="*/ 21 h 481"/>
                <a:gd name="T94" fmla="*/ 258 w 431"/>
                <a:gd name="T95"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1" h="481">
                  <a:moveTo>
                    <a:pt x="249" y="4"/>
                  </a:moveTo>
                  <a:lnTo>
                    <a:pt x="250" y="14"/>
                  </a:lnTo>
                  <a:lnTo>
                    <a:pt x="252" y="41"/>
                  </a:lnTo>
                  <a:lnTo>
                    <a:pt x="253" y="72"/>
                  </a:lnTo>
                  <a:lnTo>
                    <a:pt x="252" y="100"/>
                  </a:lnTo>
                  <a:lnTo>
                    <a:pt x="249" y="126"/>
                  </a:lnTo>
                  <a:lnTo>
                    <a:pt x="244" y="158"/>
                  </a:lnTo>
                  <a:lnTo>
                    <a:pt x="239" y="191"/>
                  </a:lnTo>
                  <a:lnTo>
                    <a:pt x="237" y="217"/>
                  </a:lnTo>
                  <a:lnTo>
                    <a:pt x="235" y="248"/>
                  </a:lnTo>
                  <a:lnTo>
                    <a:pt x="234" y="288"/>
                  </a:lnTo>
                  <a:lnTo>
                    <a:pt x="232" y="322"/>
                  </a:lnTo>
                  <a:lnTo>
                    <a:pt x="236" y="341"/>
                  </a:lnTo>
                  <a:lnTo>
                    <a:pt x="244" y="344"/>
                  </a:lnTo>
                  <a:lnTo>
                    <a:pt x="254" y="344"/>
                  </a:lnTo>
                  <a:lnTo>
                    <a:pt x="262" y="343"/>
                  </a:lnTo>
                  <a:lnTo>
                    <a:pt x="266" y="342"/>
                  </a:lnTo>
                  <a:lnTo>
                    <a:pt x="265" y="343"/>
                  </a:lnTo>
                  <a:lnTo>
                    <a:pt x="261" y="345"/>
                  </a:lnTo>
                  <a:lnTo>
                    <a:pt x="255" y="349"/>
                  </a:lnTo>
                  <a:lnTo>
                    <a:pt x="249" y="353"/>
                  </a:lnTo>
                  <a:lnTo>
                    <a:pt x="240" y="358"/>
                  </a:lnTo>
                  <a:lnTo>
                    <a:pt x="232" y="364"/>
                  </a:lnTo>
                  <a:lnTo>
                    <a:pt x="226" y="367"/>
                  </a:lnTo>
                  <a:lnTo>
                    <a:pt x="219" y="371"/>
                  </a:lnTo>
                  <a:lnTo>
                    <a:pt x="211" y="373"/>
                  </a:lnTo>
                  <a:lnTo>
                    <a:pt x="198" y="375"/>
                  </a:lnTo>
                  <a:lnTo>
                    <a:pt x="184" y="379"/>
                  </a:lnTo>
                  <a:lnTo>
                    <a:pt x="168" y="382"/>
                  </a:lnTo>
                  <a:lnTo>
                    <a:pt x="153" y="386"/>
                  </a:lnTo>
                  <a:lnTo>
                    <a:pt x="138" y="389"/>
                  </a:lnTo>
                  <a:lnTo>
                    <a:pt x="125" y="394"/>
                  </a:lnTo>
                  <a:lnTo>
                    <a:pt x="116" y="397"/>
                  </a:lnTo>
                  <a:lnTo>
                    <a:pt x="108" y="402"/>
                  </a:lnTo>
                  <a:lnTo>
                    <a:pt x="97" y="406"/>
                  </a:lnTo>
                  <a:lnTo>
                    <a:pt x="85" y="410"/>
                  </a:lnTo>
                  <a:lnTo>
                    <a:pt x="72" y="414"/>
                  </a:lnTo>
                  <a:lnTo>
                    <a:pt x="60" y="418"/>
                  </a:lnTo>
                  <a:lnTo>
                    <a:pt x="49" y="421"/>
                  </a:lnTo>
                  <a:lnTo>
                    <a:pt x="40" y="425"/>
                  </a:lnTo>
                  <a:lnTo>
                    <a:pt x="34" y="427"/>
                  </a:lnTo>
                  <a:lnTo>
                    <a:pt x="33" y="429"/>
                  </a:lnTo>
                  <a:lnTo>
                    <a:pt x="34" y="430"/>
                  </a:lnTo>
                  <a:lnTo>
                    <a:pt x="40" y="432"/>
                  </a:lnTo>
                  <a:lnTo>
                    <a:pt x="47" y="433"/>
                  </a:lnTo>
                  <a:lnTo>
                    <a:pt x="55" y="433"/>
                  </a:lnTo>
                  <a:lnTo>
                    <a:pt x="63" y="434"/>
                  </a:lnTo>
                  <a:lnTo>
                    <a:pt x="71" y="434"/>
                  </a:lnTo>
                  <a:lnTo>
                    <a:pt x="77" y="434"/>
                  </a:lnTo>
                  <a:lnTo>
                    <a:pt x="84" y="434"/>
                  </a:lnTo>
                  <a:lnTo>
                    <a:pt x="94" y="433"/>
                  </a:lnTo>
                  <a:lnTo>
                    <a:pt x="106" y="433"/>
                  </a:lnTo>
                  <a:lnTo>
                    <a:pt x="118" y="432"/>
                  </a:lnTo>
                  <a:lnTo>
                    <a:pt x="131" y="429"/>
                  </a:lnTo>
                  <a:lnTo>
                    <a:pt x="143" y="428"/>
                  </a:lnTo>
                  <a:lnTo>
                    <a:pt x="152" y="426"/>
                  </a:lnTo>
                  <a:lnTo>
                    <a:pt x="159" y="422"/>
                  </a:lnTo>
                  <a:lnTo>
                    <a:pt x="163" y="420"/>
                  </a:lnTo>
                  <a:lnTo>
                    <a:pt x="169" y="418"/>
                  </a:lnTo>
                  <a:lnTo>
                    <a:pt x="174" y="417"/>
                  </a:lnTo>
                  <a:lnTo>
                    <a:pt x="178" y="417"/>
                  </a:lnTo>
                  <a:lnTo>
                    <a:pt x="183" y="417"/>
                  </a:lnTo>
                  <a:lnTo>
                    <a:pt x="186" y="417"/>
                  </a:lnTo>
                  <a:lnTo>
                    <a:pt x="190" y="417"/>
                  </a:lnTo>
                  <a:lnTo>
                    <a:pt x="193" y="417"/>
                  </a:lnTo>
                  <a:lnTo>
                    <a:pt x="194" y="417"/>
                  </a:lnTo>
                  <a:lnTo>
                    <a:pt x="192" y="419"/>
                  </a:lnTo>
                  <a:lnTo>
                    <a:pt x="188" y="421"/>
                  </a:lnTo>
                  <a:lnTo>
                    <a:pt x="181" y="424"/>
                  </a:lnTo>
                  <a:lnTo>
                    <a:pt x="174" y="427"/>
                  </a:lnTo>
                  <a:lnTo>
                    <a:pt x="166" y="430"/>
                  </a:lnTo>
                  <a:lnTo>
                    <a:pt x="159" y="434"/>
                  </a:lnTo>
                  <a:lnTo>
                    <a:pt x="154" y="436"/>
                  </a:lnTo>
                  <a:lnTo>
                    <a:pt x="148" y="439"/>
                  </a:lnTo>
                  <a:lnTo>
                    <a:pt x="138" y="442"/>
                  </a:lnTo>
                  <a:lnTo>
                    <a:pt x="126" y="445"/>
                  </a:lnTo>
                  <a:lnTo>
                    <a:pt x="113" y="449"/>
                  </a:lnTo>
                  <a:lnTo>
                    <a:pt x="99" y="451"/>
                  </a:lnTo>
                  <a:lnTo>
                    <a:pt x="86" y="454"/>
                  </a:lnTo>
                  <a:lnTo>
                    <a:pt x="75" y="455"/>
                  </a:lnTo>
                  <a:lnTo>
                    <a:pt x="67" y="455"/>
                  </a:lnTo>
                  <a:lnTo>
                    <a:pt x="60" y="455"/>
                  </a:lnTo>
                  <a:lnTo>
                    <a:pt x="53" y="455"/>
                  </a:lnTo>
                  <a:lnTo>
                    <a:pt x="44" y="456"/>
                  </a:lnTo>
                  <a:lnTo>
                    <a:pt x="35" y="456"/>
                  </a:lnTo>
                  <a:lnTo>
                    <a:pt x="26" y="456"/>
                  </a:lnTo>
                  <a:lnTo>
                    <a:pt x="18" y="456"/>
                  </a:lnTo>
                  <a:lnTo>
                    <a:pt x="11" y="455"/>
                  </a:lnTo>
                  <a:lnTo>
                    <a:pt x="6" y="452"/>
                  </a:lnTo>
                  <a:lnTo>
                    <a:pt x="0" y="454"/>
                  </a:lnTo>
                  <a:lnTo>
                    <a:pt x="2" y="463"/>
                  </a:lnTo>
                  <a:lnTo>
                    <a:pt x="9" y="474"/>
                  </a:lnTo>
                  <a:lnTo>
                    <a:pt x="21" y="481"/>
                  </a:lnTo>
                  <a:lnTo>
                    <a:pt x="27" y="481"/>
                  </a:lnTo>
                  <a:lnTo>
                    <a:pt x="38" y="481"/>
                  </a:lnTo>
                  <a:lnTo>
                    <a:pt x="49" y="481"/>
                  </a:lnTo>
                  <a:lnTo>
                    <a:pt x="62" y="480"/>
                  </a:lnTo>
                  <a:lnTo>
                    <a:pt x="75" y="479"/>
                  </a:lnTo>
                  <a:lnTo>
                    <a:pt x="87" y="478"/>
                  </a:lnTo>
                  <a:lnTo>
                    <a:pt x="99" y="477"/>
                  </a:lnTo>
                  <a:lnTo>
                    <a:pt x="108" y="475"/>
                  </a:lnTo>
                  <a:lnTo>
                    <a:pt x="117" y="473"/>
                  </a:lnTo>
                  <a:lnTo>
                    <a:pt x="128" y="470"/>
                  </a:lnTo>
                  <a:lnTo>
                    <a:pt x="140" y="465"/>
                  </a:lnTo>
                  <a:lnTo>
                    <a:pt x="153" y="460"/>
                  </a:lnTo>
                  <a:lnTo>
                    <a:pt x="164" y="456"/>
                  </a:lnTo>
                  <a:lnTo>
                    <a:pt x="176" y="451"/>
                  </a:lnTo>
                  <a:lnTo>
                    <a:pt x="185" y="448"/>
                  </a:lnTo>
                  <a:lnTo>
                    <a:pt x="192" y="445"/>
                  </a:lnTo>
                  <a:lnTo>
                    <a:pt x="199" y="442"/>
                  </a:lnTo>
                  <a:lnTo>
                    <a:pt x="211" y="435"/>
                  </a:lnTo>
                  <a:lnTo>
                    <a:pt x="224" y="425"/>
                  </a:lnTo>
                  <a:lnTo>
                    <a:pt x="239" y="413"/>
                  </a:lnTo>
                  <a:lnTo>
                    <a:pt x="254" y="403"/>
                  </a:lnTo>
                  <a:lnTo>
                    <a:pt x="267" y="392"/>
                  </a:lnTo>
                  <a:lnTo>
                    <a:pt x="277" y="383"/>
                  </a:lnTo>
                  <a:lnTo>
                    <a:pt x="283" y="379"/>
                  </a:lnTo>
                  <a:lnTo>
                    <a:pt x="289" y="369"/>
                  </a:lnTo>
                  <a:lnTo>
                    <a:pt x="295" y="356"/>
                  </a:lnTo>
                  <a:lnTo>
                    <a:pt x="299" y="343"/>
                  </a:lnTo>
                  <a:lnTo>
                    <a:pt x="300" y="338"/>
                  </a:lnTo>
                  <a:lnTo>
                    <a:pt x="289" y="330"/>
                  </a:lnTo>
                  <a:lnTo>
                    <a:pt x="290" y="313"/>
                  </a:lnTo>
                  <a:lnTo>
                    <a:pt x="295" y="275"/>
                  </a:lnTo>
                  <a:lnTo>
                    <a:pt x="298" y="235"/>
                  </a:lnTo>
                  <a:lnTo>
                    <a:pt x="302" y="210"/>
                  </a:lnTo>
                  <a:lnTo>
                    <a:pt x="304" y="203"/>
                  </a:lnTo>
                  <a:lnTo>
                    <a:pt x="307" y="192"/>
                  </a:lnTo>
                  <a:lnTo>
                    <a:pt x="313" y="179"/>
                  </a:lnTo>
                  <a:lnTo>
                    <a:pt x="320" y="165"/>
                  </a:lnTo>
                  <a:lnTo>
                    <a:pt x="327" y="152"/>
                  </a:lnTo>
                  <a:lnTo>
                    <a:pt x="334" y="139"/>
                  </a:lnTo>
                  <a:lnTo>
                    <a:pt x="340" y="130"/>
                  </a:lnTo>
                  <a:lnTo>
                    <a:pt x="344" y="123"/>
                  </a:lnTo>
                  <a:lnTo>
                    <a:pt x="345" y="124"/>
                  </a:lnTo>
                  <a:lnTo>
                    <a:pt x="343" y="132"/>
                  </a:lnTo>
                  <a:lnTo>
                    <a:pt x="337" y="147"/>
                  </a:lnTo>
                  <a:lnTo>
                    <a:pt x="330" y="165"/>
                  </a:lnTo>
                  <a:lnTo>
                    <a:pt x="322" y="187"/>
                  </a:lnTo>
                  <a:lnTo>
                    <a:pt x="315" y="208"/>
                  </a:lnTo>
                  <a:lnTo>
                    <a:pt x="310" y="229"/>
                  </a:lnTo>
                  <a:lnTo>
                    <a:pt x="307" y="245"/>
                  </a:lnTo>
                  <a:lnTo>
                    <a:pt x="306" y="271"/>
                  </a:lnTo>
                  <a:lnTo>
                    <a:pt x="305" y="294"/>
                  </a:lnTo>
                  <a:lnTo>
                    <a:pt x="303" y="311"/>
                  </a:lnTo>
                  <a:lnTo>
                    <a:pt x="303" y="316"/>
                  </a:lnTo>
                  <a:lnTo>
                    <a:pt x="305" y="313"/>
                  </a:lnTo>
                  <a:lnTo>
                    <a:pt x="312" y="304"/>
                  </a:lnTo>
                  <a:lnTo>
                    <a:pt x="319" y="291"/>
                  </a:lnTo>
                  <a:lnTo>
                    <a:pt x="325" y="276"/>
                  </a:lnTo>
                  <a:lnTo>
                    <a:pt x="327" y="267"/>
                  </a:lnTo>
                  <a:lnTo>
                    <a:pt x="331" y="254"/>
                  </a:lnTo>
                  <a:lnTo>
                    <a:pt x="336" y="240"/>
                  </a:lnTo>
                  <a:lnTo>
                    <a:pt x="343" y="226"/>
                  </a:lnTo>
                  <a:lnTo>
                    <a:pt x="349" y="213"/>
                  </a:lnTo>
                  <a:lnTo>
                    <a:pt x="355" y="201"/>
                  </a:lnTo>
                  <a:lnTo>
                    <a:pt x="360" y="192"/>
                  </a:lnTo>
                  <a:lnTo>
                    <a:pt x="365" y="186"/>
                  </a:lnTo>
                  <a:lnTo>
                    <a:pt x="369" y="181"/>
                  </a:lnTo>
                  <a:lnTo>
                    <a:pt x="376" y="175"/>
                  </a:lnTo>
                  <a:lnTo>
                    <a:pt x="386" y="165"/>
                  </a:lnTo>
                  <a:lnTo>
                    <a:pt x="394" y="156"/>
                  </a:lnTo>
                  <a:lnTo>
                    <a:pt x="403" y="147"/>
                  </a:lnTo>
                  <a:lnTo>
                    <a:pt x="412" y="139"/>
                  </a:lnTo>
                  <a:lnTo>
                    <a:pt x="420" y="133"/>
                  </a:lnTo>
                  <a:lnTo>
                    <a:pt x="426" y="131"/>
                  </a:lnTo>
                  <a:lnTo>
                    <a:pt x="431" y="127"/>
                  </a:lnTo>
                  <a:lnTo>
                    <a:pt x="426" y="118"/>
                  </a:lnTo>
                  <a:lnTo>
                    <a:pt x="419" y="108"/>
                  </a:lnTo>
                  <a:lnTo>
                    <a:pt x="411" y="100"/>
                  </a:lnTo>
                  <a:lnTo>
                    <a:pt x="408" y="96"/>
                  </a:lnTo>
                  <a:lnTo>
                    <a:pt x="402" y="93"/>
                  </a:lnTo>
                  <a:lnTo>
                    <a:pt x="396" y="89"/>
                  </a:lnTo>
                  <a:lnTo>
                    <a:pt x="390" y="85"/>
                  </a:lnTo>
                  <a:lnTo>
                    <a:pt x="383" y="81"/>
                  </a:lnTo>
                  <a:lnTo>
                    <a:pt x="376" y="77"/>
                  </a:lnTo>
                  <a:lnTo>
                    <a:pt x="369" y="73"/>
                  </a:lnTo>
                  <a:lnTo>
                    <a:pt x="364" y="70"/>
                  </a:lnTo>
                  <a:lnTo>
                    <a:pt x="357" y="65"/>
                  </a:lnTo>
                  <a:lnTo>
                    <a:pt x="348" y="60"/>
                  </a:lnTo>
                  <a:lnTo>
                    <a:pt x="340" y="55"/>
                  </a:lnTo>
                  <a:lnTo>
                    <a:pt x="329" y="49"/>
                  </a:lnTo>
                  <a:lnTo>
                    <a:pt x="320" y="44"/>
                  </a:lnTo>
                  <a:lnTo>
                    <a:pt x="312" y="39"/>
                  </a:lnTo>
                  <a:lnTo>
                    <a:pt x="304" y="35"/>
                  </a:lnTo>
                  <a:lnTo>
                    <a:pt x="298" y="32"/>
                  </a:lnTo>
                  <a:lnTo>
                    <a:pt x="292" y="27"/>
                  </a:lnTo>
                  <a:lnTo>
                    <a:pt x="285" y="21"/>
                  </a:lnTo>
                  <a:lnTo>
                    <a:pt x="279" y="15"/>
                  </a:lnTo>
                  <a:lnTo>
                    <a:pt x="272" y="9"/>
                  </a:lnTo>
                  <a:lnTo>
                    <a:pt x="265" y="4"/>
                  </a:lnTo>
                  <a:lnTo>
                    <a:pt x="258" y="0"/>
                  </a:lnTo>
                  <a:lnTo>
                    <a:pt x="252" y="0"/>
                  </a:lnTo>
                  <a:lnTo>
                    <a:pt x="249"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
            <p:cNvSpPr>
              <a:spLocks/>
            </p:cNvSpPr>
            <p:nvPr/>
          </p:nvSpPr>
          <p:spPr bwMode="auto">
            <a:xfrm>
              <a:off x="5002213" y="1466850"/>
              <a:ext cx="157163" cy="130175"/>
            </a:xfrm>
            <a:custGeom>
              <a:avLst/>
              <a:gdLst>
                <a:gd name="T0" fmla="*/ 96 w 197"/>
                <a:gd name="T1" fmla="*/ 4 h 162"/>
                <a:gd name="T2" fmla="*/ 82 w 197"/>
                <a:gd name="T3" fmla="*/ 17 h 162"/>
                <a:gd name="T4" fmla="*/ 63 w 197"/>
                <a:gd name="T5" fmla="*/ 34 h 162"/>
                <a:gd name="T6" fmla="*/ 46 w 197"/>
                <a:gd name="T7" fmla="*/ 50 h 162"/>
                <a:gd name="T8" fmla="*/ 41 w 197"/>
                <a:gd name="T9" fmla="*/ 61 h 162"/>
                <a:gd name="T10" fmla="*/ 29 w 197"/>
                <a:gd name="T11" fmla="*/ 88 h 162"/>
                <a:gd name="T12" fmla="*/ 16 w 197"/>
                <a:gd name="T13" fmla="*/ 123 h 162"/>
                <a:gd name="T14" fmla="*/ 5 w 197"/>
                <a:gd name="T15" fmla="*/ 152 h 162"/>
                <a:gd name="T16" fmla="*/ 0 w 197"/>
                <a:gd name="T17" fmla="*/ 162 h 162"/>
                <a:gd name="T18" fmla="*/ 8 w 197"/>
                <a:gd name="T19" fmla="*/ 158 h 162"/>
                <a:gd name="T20" fmla="*/ 23 w 197"/>
                <a:gd name="T21" fmla="*/ 145 h 162"/>
                <a:gd name="T22" fmla="*/ 38 w 197"/>
                <a:gd name="T23" fmla="*/ 132 h 162"/>
                <a:gd name="T24" fmla="*/ 46 w 197"/>
                <a:gd name="T25" fmla="*/ 125 h 162"/>
                <a:gd name="T26" fmla="*/ 57 w 197"/>
                <a:gd name="T27" fmla="*/ 116 h 162"/>
                <a:gd name="T28" fmla="*/ 67 w 197"/>
                <a:gd name="T29" fmla="*/ 103 h 162"/>
                <a:gd name="T30" fmla="*/ 76 w 197"/>
                <a:gd name="T31" fmla="*/ 94 h 162"/>
                <a:gd name="T32" fmla="*/ 84 w 197"/>
                <a:gd name="T33" fmla="*/ 87 h 162"/>
                <a:gd name="T34" fmla="*/ 98 w 197"/>
                <a:gd name="T35" fmla="*/ 79 h 162"/>
                <a:gd name="T36" fmla="*/ 116 w 197"/>
                <a:gd name="T37" fmla="*/ 70 h 162"/>
                <a:gd name="T38" fmla="*/ 130 w 197"/>
                <a:gd name="T39" fmla="*/ 63 h 162"/>
                <a:gd name="T40" fmla="*/ 135 w 197"/>
                <a:gd name="T41" fmla="*/ 64 h 162"/>
                <a:gd name="T42" fmla="*/ 119 w 197"/>
                <a:gd name="T43" fmla="*/ 80 h 162"/>
                <a:gd name="T44" fmla="*/ 92 w 197"/>
                <a:gd name="T45" fmla="*/ 102 h 162"/>
                <a:gd name="T46" fmla="*/ 72 w 197"/>
                <a:gd name="T47" fmla="*/ 118 h 162"/>
                <a:gd name="T48" fmla="*/ 69 w 197"/>
                <a:gd name="T49" fmla="*/ 121 h 162"/>
                <a:gd name="T50" fmla="*/ 78 w 197"/>
                <a:gd name="T51" fmla="*/ 117 h 162"/>
                <a:gd name="T52" fmla="*/ 90 w 197"/>
                <a:gd name="T53" fmla="*/ 113 h 162"/>
                <a:gd name="T54" fmla="*/ 103 w 197"/>
                <a:gd name="T55" fmla="*/ 107 h 162"/>
                <a:gd name="T56" fmla="*/ 112 w 197"/>
                <a:gd name="T57" fmla="*/ 100 h 162"/>
                <a:gd name="T58" fmla="*/ 125 w 197"/>
                <a:gd name="T59" fmla="*/ 93 h 162"/>
                <a:gd name="T60" fmla="*/ 139 w 197"/>
                <a:gd name="T61" fmla="*/ 87 h 162"/>
                <a:gd name="T62" fmla="*/ 151 w 197"/>
                <a:gd name="T63" fmla="*/ 83 h 162"/>
                <a:gd name="T64" fmla="*/ 163 w 197"/>
                <a:gd name="T65" fmla="*/ 83 h 162"/>
                <a:gd name="T66" fmla="*/ 175 w 197"/>
                <a:gd name="T67" fmla="*/ 85 h 162"/>
                <a:gd name="T68" fmla="*/ 188 w 197"/>
                <a:gd name="T69" fmla="*/ 87 h 162"/>
                <a:gd name="T70" fmla="*/ 196 w 197"/>
                <a:gd name="T71" fmla="*/ 90 h 162"/>
                <a:gd name="T72" fmla="*/ 197 w 197"/>
                <a:gd name="T73" fmla="*/ 87 h 162"/>
                <a:gd name="T74" fmla="*/ 190 w 197"/>
                <a:gd name="T75" fmla="*/ 75 h 162"/>
                <a:gd name="T76" fmla="*/ 175 w 197"/>
                <a:gd name="T77" fmla="*/ 65 h 162"/>
                <a:gd name="T78" fmla="*/ 163 w 197"/>
                <a:gd name="T79" fmla="*/ 60 h 162"/>
                <a:gd name="T80" fmla="*/ 151 w 197"/>
                <a:gd name="T81" fmla="*/ 51 h 162"/>
                <a:gd name="T82" fmla="*/ 142 w 197"/>
                <a:gd name="T83" fmla="*/ 45 h 162"/>
                <a:gd name="T84" fmla="*/ 137 w 197"/>
                <a:gd name="T85" fmla="*/ 35 h 162"/>
                <a:gd name="T86" fmla="*/ 128 w 197"/>
                <a:gd name="T87" fmla="*/ 20 h 162"/>
                <a:gd name="T88" fmla="*/ 116 w 197"/>
                <a:gd name="T89" fmla="*/ 7 h 162"/>
                <a:gd name="T90" fmla="*/ 104 w 197"/>
                <a:gd name="T91"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7" h="162">
                  <a:moveTo>
                    <a:pt x="98" y="2"/>
                  </a:moveTo>
                  <a:lnTo>
                    <a:pt x="96" y="4"/>
                  </a:lnTo>
                  <a:lnTo>
                    <a:pt x="90" y="9"/>
                  </a:lnTo>
                  <a:lnTo>
                    <a:pt x="82" y="17"/>
                  </a:lnTo>
                  <a:lnTo>
                    <a:pt x="73" y="25"/>
                  </a:lnTo>
                  <a:lnTo>
                    <a:pt x="63" y="34"/>
                  </a:lnTo>
                  <a:lnTo>
                    <a:pt x="53" y="43"/>
                  </a:lnTo>
                  <a:lnTo>
                    <a:pt x="46" y="50"/>
                  </a:lnTo>
                  <a:lnTo>
                    <a:pt x="43" y="55"/>
                  </a:lnTo>
                  <a:lnTo>
                    <a:pt x="41" y="61"/>
                  </a:lnTo>
                  <a:lnTo>
                    <a:pt x="36" y="72"/>
                  </a:lnTo>
                  <a:lnTo>
                    <a:pt x="29" y="88"/>
                  </a:lnTo>
                  <a:lnTo>
                    <a:pt x="23" y="106"/>
                  </a:lnTo>
                  <a:lnTo>
                    <a:pt x="16" y="123"/>
                  </a:lnTo>
                  <a:lnTo>
                    <a:pt x="11" y="139"/>
                  </a:lnTo>
                  <a:lnTo>
                    <a:pt x="5" y="152"/>
                  </a:lnTo>
                  <a:lnTo>
                    <a:pt x="1" y="160"/>
                  </a:lnTo>
                  <a:lnTo>
                    <a:pt x="0" y="162"/>
                  </a:lnTo>
                  <a:lnTo>
                    <a:pt x="3" y="162"/>
                  </a:lnTo>
                  <a:lnTo>
                    <a:pt x="8" y="158"/>
                  </a:lnTo>
                  <a:lnTo>
                    <a:pt x="15" y="152"/>
                  </a:lnTo>
                  <a:lnTo>
                    <a:pt x="23" y="145"/>
                  </a:lnTo>
                  <a:lnTo>
                    <a:pt x="31" y="138"/>
                  </a:lnTo>
                  <a:lnTo>
                    <a:pt x="38" y="132"/>
                  </a:lnTo>
                  <a:lnTo>
                    <a:pt x="43" y="129"/>
                  </a:lnTo>
                  <a:lnTo>
                    <a:pt x="46" y="125"/>
                  </a:lnTo>
                  <a:lnTo>
                    <a:pt x="52" y="121"/>
                  </a:lnTo>
                  <a:lnTo>
                    <a:pt x="57" y="116"/>
                  </a:lnTo>
                  <a:lnTo>
                    <a:pt x="63" y="109"/>
                  </a:lnTo>
                  <a:lnTo>
                    <a:pt x="67" y="103"/>
                  </a:lnTo>
                  <a:lnTo>
                    <a:pt x="73" y="99"/>
                  </a:lnTo>
                  <a:lnTo>
                    <a:pt x="76" y="94"/>
                  </a:lnTo>
                  <a:lnTo>
                    <a:pt x="80" y="91"/>
                  </a:lnTo>
                  <a:lnTo>
                    <a:pt x="84" y="87"/>
                  </a:lnTo>
                  <a:lnTo>
                    <a:pt x="90" y="84"/>
                  </a:lnTo>
                  <a:lnTo>
                    <a:pt x="98" y="79"/>
                  </a:lnTo>
                  <a:lnTo>
                    <a:pt x="106" y="75"/>
                  </a:lnTo>
                  <a:lnTo>
                    <a:pt x="116" y="70"/>
                  </a:lnTo>
                  <a:lnTo>
                    <a:pt x="124" y="65"/>
                  </a:lnTo>
                  <a:lnTo>
                    <a:pt x="130" y="63"/>
                  </a:lnTo>
                  <a:lnTo>
                    <a:pt x="135" y="62"/>
                  </a:lnTo>
                  <a:lnTo>
                    <a:pt x="135" y="64"/>
                  </a:lnTo>
                  <a:lnTo>
                    <a:pt x="129" y="71"/>
                  </a:lnTo>
                  <a:lnTo>
                    <a:pt x="119" y="80"/>
                  </a:lnTo>
                  <a:lnTo>
                    <a:pt x="105" y="91"/>
                  </a:lnTo>
                  <a:lnTo>
                    <a:pt x="92" y="102"/>
                  </a:lnTo>
                  <a:lnTo>
                    <a:pt x="80" y="111"/>
                  </a:lnTo>
                  <a:lnTo>
                    <a:pt x="72" y="118"/>
                  </a:lnTo>
                  <a:lnTo>
                    <a:pt x="68" y="121"/>
                  </a:lnTo>
                  <a:lnTo>
                    <a:pt x="69" y="121"/>
                  </a:lnTo>
                  <a:lnTo>
                    <a:pt x="73" y="119"/>
                  </a:lnTo>
                  <a:lnTo>
                    <a:pt x="78" y="117"/>
                  </a:lnTo>
                  <a:lnTo>
                    <a:pt x="84" y="115"/>
                  </a:lnTo>
                  <a:lnTo>
                    <a:pt x="90" y="113"/>
                  </a:lnTo>
                  <a:lnTo>
                    <a:pt x="97" y="109"/>
                  </a:lnTo>
                  <a:lnTo>
                    <a:pt x="103" y="107"/>
                  </a:lnTo>
                  <a:lnTo>
                    <a:pt x="107" y="103"/>
                  </a:lnTo>
                  <a:lnTo>
                    <a:pt x="112" y="100"/>
                  </a:lnTo>
                  <a:lnTo>
                    <a:pt x="118" y="96"/>
                  </a:lnTo>
                  <a:lnTo>
                    <a:pt x="125" y="93"/>
                  </a:lnTo>
                  <a:lnTo>
                    <a:pt x="132" y="90"/>
                  </a:lnTo>
                  <a:lnTo>
                    <a:pt x="139" y="87"/>
                  </a:lnTo>
                  <a:lnTo>
                    <a:pt x="145" y="85"/>
                  </a:lnTo>
                  <a:lnTo>
                    <a:pt x="151" y="83"/>
                  </a:lnTo>
                  <a:lnTo>
                    <a:pt x="157" y="83"/>
                  </a:lnTo>
                  <a:lnTo>
                    <a:pt x="163" y="83"/>
                  </a:lnTo>
                  <a:lnTo>
                    <a:pt x="170" y="84"/>
                  </a:lnTo>
                  <a:lnTo>
                    <a:pt x="175" y="85"/>
                  </a:lnTo>
                  <a:lnTo>
                    <a:pt x="182" y="86"/>
                  </a:lnTo>
                  <a:lnTo>
                    <a:pt x="188" y="87"/>
                  </a:lnTo>
                  <a:lnTo>
                    <a:pt x="193" y="88"/>
                  </a:lnTo>
                  <a:lnTo>
                    <a:pt x="196" y="90"/>
                  </a:lnTo>
                  <a:lnTo>
                    <a:pt x="197" y="90"/>
                  </a:lnTo>
                  <a:lnTo>
                    <a:pt x="197" y="87"/>
                  </a:lnTo>
                  <a:lnTo>
                    <a:pt x="195" y="81"/>
                  </a:lnTo>
                  <a:lnTo>
                    <a:pt x="190" y="75"/>
                  </a:lnTo>
                  <a:lnTo>
                    <a:pt x="181" y="69"/>
                  </a:lnTo>
                  <a:lnTo>
                    <a:pt x="175" y="65"/>
                  </a:lnTo>
                  <a:lnTo>
                    <a:pt x="168" y="63"/>
                  </a:lnTo>
                  <a:lnTo>
                    <a:pt x="163" y="60"/>
                  </a:lnTo>
                  <a:lnTo>
                    <a:pt x="157" y="56"/>
                  </a:lnTo>
                  <a:lnTo>
                    <a:pt x="151" y="51"/>
                  </a:lnTo>
                  <a:lnTo>
                    <a:pt x="147" y="48"/>
                  </a:lnTo>
                  <a:lnTo>
                    <a:pt x="142" y="45"/>
                  </a:lnTo>
                  <a:lnTo>
                    <a:pt x="140" y="40"/>
                  </a:lnTo>
                  <a:lnTo>
                    <a:pt x="137" y="35"/>
                  </a:lnTo>
                  <a:lnTo>
                    <a:pt x="133" y="28"/>
                  </a:lnTo>
                  <a:lnTo>
                    <a:pt x="128" y="20"/>
                  </a:lnTo>
                  <a:lnTo>
                    <a:pt x="122" y="12"/>
                  </a:lnTo>
                  <a:lnTo>
                    <a:pt x="116" y="7"/>
                  </a:lnTo>
                  <a:lnTo>
                    <a:pt x="110" y="2"/>
                  </a:lnTo>
                  <a:lnTo>
                    <a:pt x="104" y="0"/>
                  </a:lnTo>
                  <a:lnTo>
                    <a:pt x="98"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1"/>
            <p:cNvSpPr>
              <a:spLocks/>
            </p:cNvSpPr>
            <p:nvPr/>
          </p:nvSpPr>
          <p:spPr bwMode="auto">
            <a:xfrm>
              <a:off x="5095875" y="1608138"/>
              <a:ext cx="117475" cy="127000"/>
            </a:xfrm>
            <a:custGeom>
              <a:avLst/>
              <a:gdLst>
                <a:gd name="T0" fmla="*/ 93 w 148"/>
                <a:gd name="T1" fmla="*/ 7 h 160"/>
                <a:gd name="T2" fmla="*/ 82 w 148"/>
                <a:gd name="T3" fmla="*/ 4 h 160"/>
                <a:gd name="T4" fmla="*/ 63 w 148"/>
                <a:gd name="T5" fmla="*/ 1 h 160"/>
                <a:gd name="T6" fmla="*/ 45 w 148"/>
                <a:gd name="T7" fmla="*/ 1 h 160"/>
                <a:gd name="T8" fmla="*/ 31 w 148"/>
                <a:gd name="T9" fmla="*/ 9 h 160"/>
                <a:gd name="T10" fmla="*/ 19 w 148"/>
                <a:gd name="T11" fmla="*/ 20 h 160"/>
                <a:gd name="T12" fmla="*/ 10 w 148"/>
                <a:gd name="T13" fmla="*/ 30 h 160"/>
                <a:gd name="T14" fmla="*/ 3 w 148"/>
                <a:gd name="T15" fmla="*/ 40 h 160"/>
                <a:gd name="T16" fmla="*/ 0 w 148"/>
                <a:gd name="T17" fmla="*/ 53 h 160"/>
                <a:gd name="T18" fmla="*/ 12 w 148"/>
                <a:gd name="T19" fmla="*/ 61 h 160"/>
                <a:gd name="T20" fmla="*/ 30 w 148"/>
                <a:gd name="T21" fmla="*/ 60 h 160"/>
                <a:gd name="T22" fmla="*/ 46 w 148"/>
                <a:gd name="T23" fmla="*/ 58 h 160"/>
                <a:gd name="T24" fmla="*/ 62 w 148"/>
                <a:gd name="T25" fmla="*/ 57 h 160"/>
                <a:gd name="T26" fmla="*/ 72 w 148"/>
                <a:gd name="T27" fmla="*/ 57 h 160"/>
                <a:gd name="T28" fmla="*/ 72 w 148"/>
                <a:gd name="T29" fmla="*/ 58 h 160"/>
                <a:gd name="T30" fmla="*/ 69 w 148"/>
                <a:gd name="T31" fmla="*/ 61 h 160"/>
                <a:gd name="T32" fmla="*/ 60 w 148"/>
                <a:gd name="T33" fmla="*/ 68 h 160"/>
                <a:gd name="T34" fmla="*/ 47 w 148"/>
                <a:gd name="T35" fmla="*/ 73 h 160"/>
                <a:gd name="T36" fmla="*/ 31 w 148"/>
                <a:gd name="T37" fmla="*/ 74 h 160"/>
                <a:gd name="T38" fmla="*/ 17 w 148"/>
                <a:gd name="T39" fmla="*/ 74 h 160"/>
                <a:gd name="T40" fmla="*/ 7 w 148"/>
                <a:gd name="T41" fmla="*/ 73 h 160"/>
                <a:gd name="T42" fmla="*/ 1 w 148"/>
                <a:gd name="T43" fmla="*/ 73 h 160"/>
                <a:gd name="T44" fmla="*/ 1 w 148"/>
                <a:gd name="T45" fmla="*/ 75 h 160"/>
                <a:gd name="T46" fmla="*/ 9 w 148"/>
                <a:gd name="T47" fmla="*/ 85 h 160"/>
                <a:gd name="T48" fmla="*/ 22 w 148"/>
                <a:gd name="T49" fmla="*/ 99 h 160"/>
                <a:gd name="T50" fmla="*/ 38 w 148"/>
                <a:gd name="T51" fmla="*/ 115 h 160"/>
                <a:gd name="T52" fmla="*/ 55 w 148"/>
                <a:gd name="T53" fmla="*/ 135 h 160"/>
                <a:gd name="T54" fmla="*/ 67 w 148"/>
                <a:gd name="T55" fmla="*/ 148 h 160"/>
                <a:gd name="T56" fmla="*/ 83 w 148"/>
                <a:gd name="T57" fmla="*/ 160 h 160"/>
                <a:gd name="T58" fmla="*/ 117 w 148"/>
                <a:gd name="T59" fmla="*/ 84 h 160"/>
                <a:gd name="T60" fmla="*/ 128 w 148"/>
                <a:gd name="T61" fmla="*/ 74 h 160"/>
                <a:gd name="T62" fmla="*/ 146 w 148"/>
                <a:gd name="T63" fmla="*/ 65 h 160"/>
                <a:gd name="T64" fmla="*/ 147 w 148"/>
                <a:gd name="T65" fmla="*/ 60 h 160"/>
                <a:gd name="T66" fmla="*/ 139 w 148"/>
                <a:gd name="T67" fmla="*/ 46 h 160"/>
                <a:gd name="T68" fmla="*/ 127 w 148"/>
                <a:gd name="T69" fmla="*/ 32 h 160"/>
                <a:gd name="T70" fmla="*/ 115 w 148"/>
                <a:gd name="T71" fmla="*/ 25 h 160"/>
                <a:gd name="T72" fmla="*/ 105 w 148"/>
                <a:gd name="T73" fmla="*/ 25 h 160"/>
                <a:gd name="T74" fmla="*/ 92 w 148"/>
                <a:gd name="T75" fmla="*/ 27 h 160"/>
                <a:gd name="T76" fmla="*/ 79 w 148"/>
                <a:gd name="T77" fmla="*/ 29 h 160"/>
                <a:gd name="T78" fmla="*/ 68 w 148"/>
                <a:gd name="T79" fmla="*/ 30 h 160"/>
                <a:gd name="T80" fmla="*/ 57 w 148"/>
                <a:gd name="T81" fmla="*/ 30 h 160"/>
                <a:gd name="T82" fmla="*/ 48 w 148"/>
                <a:gd name="T83" fmla="*/ 29 h 160"/>
                <a:gd name="T84" fmla="*/ 39 w 148"/>
                <a:gd name="T85" fmla="*/ 27 h 160"/>
                <a:gd name="T86" fmla="*/ 32 w 148"/>
                <a:gd name="T87" fmla="*/ 25 h 160"/>
                <a:gd name="T88" fmla="*/ 31 w 148"/>
                <a:gd name="T89" fmla="*/ 23 h 160"/>
                <a:gd name="T90" fmla="*/ 39 w 148"/>
                <a:gd name="T91" fmla="*/ 22 h 160"/>
                <a:gd name="T92" fmla="*/ 52 w 148"/>
                <a:gd name="T93" fmla="*/ 20 h 160"/>
                <a:gd name="T94" fmla="*/ 64 w 148"/>
                <a:gd name="T95" fmla="*/ 20 h 160"/>
                <a:gd name="T96" fmla="*/ 86 w 148"/>
                <a:gd name="T97" fmla="*/ 14 h 160"/>
                <a:gd name="T98" fmla="*/ 95 w 148"/>
                <a:gd name="T99" fmla="*/ 8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8" h="160">
                  <a:moveTo>
                    <a:pt x="95" y="8"/>
                  </a:moveTo>
                  <a:lnTo>
                    <a:pt x="93" y="7"/>
                  </a:lnTo>
                  <a:lnTo>
                    <a:pt x="89" y="6"/>
                  </a:lnTo>
                  <a:lnTo>
                    <a:pt x="82" y="4"/>
                  </a:lnTo>
                  <a:lnTo>
                    <a:pt x="74" y="2"/>
                  </a:lnTo>
                  <a:lnTo>
                    <a:pt x="63" y="1"/>
                  </a:lnTo>
                  <a:lnTo>
                    <a:pt x="54" y="0"/>
                  </a:lnTo>
                  <a:lnTo>
                    <a:pt x="45" y="1"/>
                  </a:lnTo>
                  <a:lnTo>
                    <a:pt x="37" y="5"/>
                  </a:lnTo>
                  <a:lnTo>
                    <a:pt x="31" y="9"/>
                  </a:lnTo>
                  <a:lnTo>
                    <a:pt x="25" y="14"/>
                  </a:lnTo>
                  <a:lnTo>
                    <a:pt x="19" y="20"/>
                  </a:lnTo>
                  <a:lnTo>
                    <a:pt x="15" y="24"/>
                  </a:lnTo>
                  <a:lnTo>
                    <a:pt x="10" y="30"/>
                  </a:lnTo>
                  <a:lnTo>
                    <a:pt x="7" y="36"/>
                  </a:lnTo>
                  <a:lnTo>
                    <a:pt x="3" y="40"/>
                  </a:lnTo>
                  <a:lnTo>
                    <a:pt x="1" y="45"/>
                  </a:lnTo>
                  <a:lnTo>
                    <a:pt x="0" y="53"/>
                  </a:lnTo>
                  <a:lnTo>
                    <a:pt x="4" y="58"/>
                  </a:lnTo>
                  <a:lnTo>
                    <a:pt x="12" y="61"/>
                  </a:lnTo>
                  <a:lnTo>
                    <a:pt x="23" y="61"/>
                  </a:lnTo>
                  <a:lnTo>
                    <a:pt x="30" y="60"/>
                  </a:lnTo>
                  <a:lnTo>
                    <a:pt x="38" y="59"/>
                  </a:lnTo>
                  <a:lnTo>
                    <a:pt x="46" y="58"/>
                  </a:lnTo>
                  <a:lnTo>
                    <a:pt x="54" y="58"/>
                  </a:lnTo>
                  <a:lnTo>
                    <a:pt x="62" y="57"/>
                  </a:lnTo>
                  <a:lnTo>
                    <a:pt x="68" y="57"/>
                  </a:lnTo>
                  <a:lnTo>
                    <a:pt x="72" y="57"/>
                  </a:lnTo>
                  <a:lnTo>
                    <a:pt x="74" y="57"/>
                  </a:lnTo>
                  <a:lnTo>
                    <a:pt x="72" y="58"/>
                  </a:lnTo>
                  <a:lnTo>
                    <a:pt x="71" y="59"/>
                  </a:lnTo>
                  <a:lnTo>
                    <a:pt x="69" y="61"/>
                  </a:lnTo>
                  <a:lnTo>
                    <a:pt x="64" y="65"/>
                  </a:lnTo>
                  <a:lnTo>
                    <a:pt x="60" y="68"/>
                  </a:lnTo>
                  <a:lnTo>
                    <a:pt x="54" y="70"/>
                  </a:lnTo>
                  <a:lnTo>
                    <a:pt x="47" y="73"/>
                  </a:lnTo>
                  <a:lnTo>
                    <a:pt x="39" y="74"/>
                  </a:lnTo>
                  <a:lnTo>
                    <a:pt x="31" y="74"/>
                  </a:lnTo>
                  <a:lnTo>
                    <a:pt x="24" y="74"/>
                  </a:lnTo>
                  <a:lnTo>
                    <a:pt x="17" y="74"/>
                  </a:lnTo>
                  <a:lnTo>
                    <a:pt x="11" y="73"/>
                  </a:lnTo>
                  <a:lnTo>
                    <a:pt x="7" y="73"/>
                  </a:lnTo>
                  <a:lnTo>
                    <a:pt x="3" y="73"/>
                  </a:lnTo>
                  <a:lnTo>
                    <a:pt x="1" y="73"/>
                  </a:lnTo>
                  <a:lnTo>
                    <a:pt x="0" y="73"/>
                  </a:lnTo>
                  <a:lnTo>
                    <a:pt x="1" y="75"/>
                  </a:lnTo>
                  <a:lnTo>
                    <a:pt x="4" y="80"/>
                  </a:lnTo>
                  <a:lnTo>
                    <a:pt x="9" y="85"/>
                  </a:lnTo>
                  <a:lnTo>
                    <a:pt x="16" y="93"/>
                  </a:lnTo>
                  <a:lnTo>
                    <a:pt x="22" y="99"/>
                  </a:lnTo>
                  <a:lnTo>
                    <a:pt x="29" y="106"/>
                  </a:lnTo>
                  <a:lnTo>
                    <a:pt x="38" y="115"/>
                  </a:lnTo>
                  <a:lnTo>
                    <a:pt x="47" y="126"/>
                  </a:lnTo>
                  <a:lnTo>
                    <a:pt x="55" y="135"/>
                  </a:lnTo>
                  <a:lnTo>
                    <a:pt x="62" y="143"/>
                  </a:lnTo>
                  <a:lnTo>
                    <a:pt x="67" y="148"/>
                  </a:lnTo>
                  <a:lnTo>
                    <a:pt x="69" y="150"/>
                  </a:lnTo>
                  <a:lnTo>
                    <a:pt x="83" y="160"/>
                  </a:lnTo>
                  <a:lnTo>
                    <a:pt x="90" y="126"/>
                  </a:lnTo>
                  <a:lnTo>
                    <a:pt x="117" y="84"/>
                  </a:lnTo>
                  <a:lnTo>
                    <a:pt x="121" y="81"/>
                  </a:lnTo>
                  <a:lnTo>
                    <a:pt x="128" y="74"/>
                  </a:lnTo>
                  <a:lnTo>
                    <a:pt x="137" y="67"/>
                  </a:lnTo>
                  <a:lnTo>
                    <a:pt x="146" y="65"/>
                  </a:lnTo>
                  <a:lnTo>
                    <a:pt x="148" y="64"/>
                  </a:lnTo>
                  <a:lnTo>
                    <a:pt x="147" y="60"/>
                  </a:lnTo>
                  <a:lnTo>
                    <a:pt x="144" y="54"/>
                  </a:lnTo>
                  <a:lnTo>
                    <a:pt x="139" y="46"/>
                  </a:lnTo>
                  <a:lnTo>
                    <a:pt x="132" y="39"/>
                  </a:lnTo>
                  <a:lnTo>
                    <a:pt x="127" y="32"/>
                  </a:lnTo>
                  <a:lnTo>
                    <a:pt x="120" y="28"/>
                  </a:lnTo>
                  <a:lnTo>
                    <a:pt x="115" y="25"/>
                  </a:lnTo>
                  <a:lnTo>
                    <a:pt x="110" y="25"/>
                  </a:lnTo>
                  <a:lnTo>
                    <a:pt x="105" y="25"/>
                  </a:lnTo>
                  <a:lnTo>
                    <a:pt x="99" y="25"/>
                  </a:lnTo>
                  <a:lnTo>
                    <a:pt x="92" y="27"/>
                  </a:lnTo>
                  <a:lnTo>
                    <a:pt x="85" y="28"/>
                  </a:lnTo>
                  <a:lnTo>
                    <a:pt x="79" y="29"/>
                  </a:lnTo>
                  <a:lnTo>
                    <a:pt x="74" y="30"/>
                  </a:lnTo>
                  <a:lnTo>
                    <a:pt x="68" y="30"/>
                  </a:lnTo>
                  <a:lnTo>
                    <a:pt x="63" y="30"/>
                  </a:lnTo>
                  <a:lnTo>
                    <a:pt x="57" y="30"/>
                  </a:lnTo>
                  <a:lnTo>
                    <a:pt x="53" y="29"/>
                  </a:lnTo>
                  <a:lnTo>
                    <a:pt x="48" y="29"/>
                  </a:lnTo>
                  <a:lnTo>
                    <a:pt x="44" y="28"/>
                  </a:lnTo>
                  <a:lnTo>
                    <a:pt x="39" y="27"/>
                  </a:lnTo>
                  <a:lnTo>
                    <a:pt x="36" y="27"/>
                  </a:lnTo>
                  <a:lnTo>
                    <a:pt x="32" y="25"/>
                  </a:lnTo>
                  <a:lnTo>
                    <a:pt x="31" y="24"/>
                  </a:lnTo>
                  <a:lnTo>
                    <a:pt x="31" y="23"/>
                  </a:lnTo>
                  <a:lnTo>
                    <a:pt x="34" y="23"/>
                  </a:lnTo>
                  <a:lnTo>
                    <a:pt x="39" y="22"/>
                  </a:lnTo>
                  <a:lnTo>
                    <a:pt x="45" y="21"/>
                  </a:lnTo>
                  <a:lnTo>
                    <a:pt x="52" y="20"/>
                  </a:lnTo>
                  <a:lnTo>
                    <a:pt x="57" y="20"/>
                  </a:lnTo>
                  <a:lnTo>
                    <a:pt x="64" y="20"/>
                  </a:lnTo>
                  <a:lnTo>
                    <a:pt x="76" y="17"/>
                  </a:lnTo>
                  <a:lnTo>
                    <a:pt x="86" y="14"/>
                  </a:lnTo>
                  <a:lnTo>
                    <a:pt x="93" y="9"/>
                  </a:lnTo>
                  <a:lnTo>
                    <a:pt x="95"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2"/>
            <p:cNvSpPr>
              <a:spLocks/>
            </p:cNvSpPr>
            <p:nvPr/>
          </p:nvSpPr>
          <p:spPr bwMode="auto">
            <a:xfrm>
              <a:off x="4906963" y="1539875"/>
              <a:ext cx="277813" cy="268287"/>
            </a:xfrm>
            <a:custGeom>
              <a:avLst/>
              <a:gdLst>
                <a:gd name="T0" fmla="*/ 5 w 351"/>
                <a:gd name="T1" fmla="*/ 333 h 338"/>
                <a:gd name="T2" fmla="*/ 36 w 351"/>
                <a:gd name="T3" fmla="*/ 308 h 338"/>
                <a:gd name="T4" fmla="*/ 80 w 351"/>
                <a:gd name="T5" fmla="*/ 270 h 338"/>
                <a:gd name="T6" fmla="*/ 116 w 351"/>
                <a:gd name="T7" fmla="*/ 237 h 338"/>
                <a:gd name="T8" fmla="*/ 132 w 351"/>
                <a:gd name="T9" fmla="*/ 220 h 338"/>
                <a:gd name="T10" fmla="*/ 156 w 351"/>
                <a:gd name="T11" fmla="*/ 192 h 338"/>
                <a:gd name="T12" fmla="*/ 185 w 351"/>
                <a:gd name="T13" fmla="*/ 161 h 338"/>
                <a:gd name="T14" fmla="*/ 208 w 351"/>
                <a:gd name="T15" fmla="*/ 137 h 338"/>
                <a:gd name="T16" fmla="*/ 218 w 351"/>
                <a:gd name="T17" fmla="*/ 127 h 338"/>
                <a:gd name="T18" fmla="*/ 237 w 351"/>
                <a:gd name="T19" fmla="*/ 108 h 338"/>
                <a:gd name="T20" fmla="*/ 260 w 351"/>
                <a:gd name="T21" fmla="*/ 87 h 338"/>
                <a:gd name="T22" fmla="*/ 284 w 351"/>
                <a:gd name="T23" fmla="*/ 72 h 338"/>
                <a:gd name="T24" fmla="*/ 303 w 351"/>
                <a:gd name="T25" fmla="*/ 70 h 338"/>
                <a:gd name="T26" fmla="*/ 319 w 351"/>
                <a:gd name="T27" fmla="*/ 71 h 338"/>
                <a:gd name="T28" fmla="*/ 334 w 351"/>
                <a:gd name="T29" fmla="*/ 74 h 338"/>
                <a:gd name="T30" fmla="*/ 345 w 351"/>
                <a:gd name="T31" fmla="*/ 77 h 338"/>
                <a:gd name="T32" fmla="*/ 351 w 351"/>
                <a:gd name="T33" fmla="*/ 76 h 338"/>
                <a:gd name="T34" fmla="*/ 339 w 351"/>
                <a:gd name="T35" fmla="*/ 52 h 338"/>
                <a:gd name="T36" fmla="*/ 322 w 351"/>
                <a:gd name="T37" fmla="*/ 44 h 338"/>
                <a:gd name="T38" fmla="*/ 309 w 351"/>
                <a:gd name="T39" fmla="*/ 38 h 338"/>
                <a:gd name="T40" fmla="*/ 299 w 351"/>
                <a:gd name="T41" fmla="*/ 32 h 338"/>
                <a:gd name="T42" fmla="*/ 292 w 351"/>
                <a:gd name="T43" fmla="*/ 29 h 338"/>
                <a:gd name="T44" fmla="*/ 298 w 351"/>
                <a:gd name="T45" fmla="*/ 14 h 338"/>
                <a:gd name="T46" fmla="*/ 319 w 351"/>
                <a:gd name="T47" fmla="*/ 15 h 338"/>
                <a:gd name="T48" fmla="*/ 308 w 351"/>
                <a:gd name="T49" fmla="*/ 9 h 338"/>
                <a:gd name="T50" fmla="*/ 291 w 351"/>
                <a:gd name="T51" fmla="*/ 2 h 338"/>
                <a:gd name="T52" fmla="*/ 273 w 351"/>
                <a:gd name="T53" fmla="*/ 0 h 338"/>
                <a:gd name="T54" fmla="*/ 262 w 351"/>
                <a:gd name="T55" fmla="*/ 7 h 338"/>
                <a:gd name="T56" fmla="*/ 242 w 351"/>
                <a:gd name="T57" fmla="*/ 22 h 338"/>
                <a:gd name="T58" fmla="*/ 220 w 351"/>
                <a:gd name="T59" fmla="*/ 40 h 338"/>
                <a:gd name="T60" fmla="*/ 203 w 351"/>
                <a:gd name="T61" fmla="*/ 59 h 338"/>
                <a:gd name="T62" fmla="*/ 192 w 351"/>
                <a:gd name="T63" fmla="*/ 77 h 338"/>
                <a:gd name="T64" fmla="*/ 157 w 351"/>
                <a:gd name="T65" fmla="*/ 127 h 338"/>
                <a:gd name="T66" fmla="*/ 112 w 351"/>
                <a:gd name="T67" fmla="*/ 190 h 338"/>
                <a:gd name="T68" fmla="*/ 73 w 351"/>
                <a:gd name="T69" fmla="*/ 243 h 338"/>
                <a:gd name="T70" fmla="*/ 53 w 351"/>
                <a:gd name="T71" fmla="*/ 271 h 338"/>
                <a:gd name="T72" fmla="*/ 34 w 351"/>
                <a:gd name="T73" fmla="*/ 296 h 338"/>
                <a:gd name="T74" fmla="*/ 14 w 351"/>
                <a:gd name="T75" fmla="*/ 320 h 338"/>
                <a:gd name="T76" fmla="*/ 3 w 351"/>
                <a:gd name="T77" fmla="*/ 335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1" h="338">
                  <a:moveTo>
                    <a:pt x="0" y="338"/>
                  </a:moveTo>
                  <a:lnTo>
                    <a:pt x="5" y="333"/>
                  </a:lnTo>
                  <a:lnTo>
                    <a:pt x="18" y="323"/>
                  </a:lnTo>
                  <a:lnTo>
                    <a:pt x="36" y="308"/>
                  </a:lnTo>
                  <a:lnTo>
                    <a:pt x="58" y="289"/>
                  </a:lnTo>
                  <a:lnTo>
                    <a:pt x="80" y="270"/>
                  </a:lnTo>
                  <a:lnTo>
                    <a:pt x="99" y="252"/>
                  </a:lnTo>
                  <a:lnTo>
                    <a:pt x="116" y="237"/>
                  </a:lnTo>
                  <a:lnTo>
                    <a:pt x="125" y="228"/>
                  </a:lnTo>
                  <a:lnTo>
                    <a:pt x="132" y="220"/>
                  </a:lnTo>
                  <a:lnTo>
                    <a:pt x="143" y="207"/>
                  </a:lnTo>
                  <a:lnTo>
                    <a:pt x="156" y="192"/>
                  </a:lnTo>
                  <a:lnTo>
                    <a:pt x="171" y="176"/>
                  </a:lnTo>
                  <a:lnTo>
                    <a:pt x="185" y="161"/>
                  </a:lnTo>
                  <a:lnTo>
                    <a:pt x="199" y="147"/>
                  </a:lnTo>
                  <a:lnTo>
                    <a:pt x="208" y="137"/>
                  </a:lnTo>
                  <a:lnTo>
                    <a:pt x="213" y="131"/>
                  </a:lnTo>
                  <a:lnTo>
                    <a:pt x="218" y="127"/>
                  </a:lnTo>
                  <a:lnTo>
                    <a:pt x="226" y="119"/>
                  </a:lnTo>
                  <a:lnTo>
                    <a:pt x="237" y="108"/>
                  </a:lnTo>
                  <a:lnTo>
                    <a:pt x="248" y="98"/>
                  </a:lnTo>
                  <a:lnTo>
                    <a:pt x="260" y="87"/>
                  </a:lnTo>
                  <a:lnTo>
                    <a:pt x="272" y="79"/>
                  </a:lnTo>
                  <a:lnTo>
                    <a:pt x="284" y="72"/>
                  </a:lnTo>
                  <a:lnTo>
                    <a:pt x="294" y="70"/>
                  </a:lnTo>
                  <a:lnTo>
                    <a:pt x="303" y="70"/>
                  </a:lnTo>
                  <a:lnTo>
                    <a:pt x="311" y="70"/>
                  </a:lnTo>
                  <a:lnTo>
                    <a:pt x="319" y="71"/>
                  </a:lnTo>
                  <a:lnTo>
                    <a:pt x="328" y="72"/>
                  </a:lnTo>
                  <a:lnTo>
                    <a:pt x="334" y="74"/>
                  </a:lnTo>
                  <a:lnTo>
                    <a:pt x="340" y="75"/>
                  </a:lnTo>
                  <a:lnTo>
                    <a:pt x="345" y="77"/>
                  </a:lnTo>
                  <a:lnTo>
                    <a:pt x="348" y="79"/>
                  </a:lnTo>
                  <a:lnTo>
                    <a:pt x="351" y="76"/>
                  </a:lnTo>
                  <a:lnTo>
                    <a:pt x="347" y="64"/>
                  </a:lnTo>
                  <a:lnTo>
                    <a:pt x="339" y="52"/>
                  </a:lnTo>
                  <a:lnTo>
                    <a:pt x="328" y="45"/>
                  </a:lnTo>
                  <a:lnTo>
                    <a:pt x="322" y="44"/>
                  </a:lnTo>
                  <a:lnTo>
                    <a:pt x="316" y="41"/>
                  </a:lnTo>
                  <a:lnTo>
                    <a:pt x="309" y="38"/>
                  </a:lnTo>
                  <a:lnTo>
                    <a:pt x="303" y="36"/>
                  </a:lnTo>
                  <a:lnTo>
                    <a:pt x="299" y="32"/>
                  </a:lnTo>
                  <a:lnTo>
                    <a:pt x="294" y="30"/>
                  </a:lnTo>
                  <a:lnTo>
                    <a:pt x="292" y="29"/>
                  </a:lnTo>
                  <a:lnTo>
                    <a:pt x="291" y="27"/>
                  </a:lnTo>
                  <a:lnTo>
                    <a:pt x="298" y="14"/>
                  </a:lnTo>
                  <a:lnTo>
                    <a:pt x="322" y="16"/>
                  </a:lnTo>
                  <a:lnTo>
                    <a:pt x="319" y="15"/>
                  </a:lnTo>
                  <a:lnTo>
                    <a:pt x="315" y="12"/>
                  </a:lnTo>
                  <a:lnTo>
                    <a:pt x="308" y="9"/>
                  </a:lnTo>
                  <a:lnTo>
                    <a:pt x="300" y="6"/>
                  </a:lnTo>
                  <a:lnTo>
                    <a:pt x="291" y="2"/>
                  </a:lnTo>
                  <a:lnTo>
                    <a:pt x="281" y="0"/>
                  </a:lnTo>
                  <a:lnTo>
                    <a:pt x="273" y="0"/>
                  </a:lnTo>
                  <a:lnTo>
                    <a:pt x="268" y="2"/>
                  </a:lnTo>
                  <a:lnTo>
                    <a:pt x="262" y="7"/>
                  </a:lnTo>
                  <a:lnTo>
                    <a:pt x="253" y="14"/>
                  </a:lnTo>
                  <a:lnTo>
                    <a:pt x="242" y="22"/>
                  </a:lnTo>
                  <a:lnTo>
                    <a:pt x="231" y="31"/>
                  </a:lnTo>
                  <a:lnTo>
                    <a:pt x="220" y="40"/>
                  </a:lnTo>
                  <a:lnTo>
                    <a:pt x="210" y="49"/>
                  </a:lnTo>
                  <a:lnTo>
                    <a:pt x="203" y="59"/>
                  </a:lnTo>
                  <a:lnTo>
                    <a:pt x="199" y="66"/>
                  </a:lnTo>
                  <a:lnTo>
                    <a:pt x="192" y="77"/>
                  </a:lnTo>
                  <a:lnTo>
                    <a:pt x="177" y="99"/>
                  </a:lnTo>
                  <a:lnTo>
                    <a:pt x="157" y="127"/>
                  </a:lnTo>
                  <a:lnTo>
                    <a:pt x="135" y="158"/>
                  </a:lnTo>
                  <a:lnTo>
                    <a:pt x="112" y="190"/>
                  </a:lnTo>
                  <a:lnTo>
                    <a:pt x="90" y="220"/>
                  </a:lnTo>
                  <a:lnTo>
                    <a:pt x="73" y="243"/>
                  </a:lnTo>
                  <a:lnTo>
                    <a:pt x="61" y="259"/>
                  </a:lnTo>
                  <a:lnTo>
                    <a:pt x="53" y="271"/>
                  </a:lnTo>
                  <a:lnTo>
                    <a:pt x="44" y="283"/>
                  </a:lnTo>
                  <a:lnTo>
                    <a:pt x="34" y="296"/>
                  </a:lnTo>
                  <a:lnTo>
                    <a:pt x="23" y="309"/>
                  </a:lnTo>
                  <a:lnTo>
                    <a:pt x="14" y="320"/>
                  </a:lnTo>
                  <a:lnTo>
                    <a:pt x="7" y="330"/>
                  </a:lnTo>
                  <a:lnTo>
                    <a:pt x="3" y="335"/>
                  </a:lnTo>
                  <a:lnTo>
                    <a:pt x="0" y="3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3"/>
            <p:cNvSpPr>
              <a:spLocks/>
            </p:cNvSpPr>
            <p:nvPr/>
          </p:nvSpPr>
          <p:spPr bwMode="auto">
            <a:xfrm>
              <a:off x="4471988" y="1370013"/>
              <a:ext cx="442913" cy="325437"/>
            </a:xfrm>
            <a:custGeom>
              <a:avLst/>
              <a:gdLst>
                <a:gd name="T0" fmla="*/ 559 w 559"/>
                <a:gd name="T1" fmla="*/ 268 h 412"/>
                <a:gd name="T2" fmla="*/ 527 w 559"/>
                <a:gd name="T3" fmla="*/ 346 h 412"/>
                <a:gd name="T4" fmla="*/ 472 w 559"/>
                <a:gd name="T5" fmla="*/ 358 h 412"/>
                <a:gd name="T6" fmla="*/ 378 w 559"/>
                <a:gd name="T7" fmla="*/ 391 h 412"/>
                <a:gd name="T8" fmla="*/ 327 w 559"/>
                <a:gd name="T9" fmla="*/ 371 h 412"/>
                <a:gd name="T10" fmla="*/ 363 w 559"/>
                <a:gd name="T11" fmla="*/ 217 h 412"/>
                <a:gd name="T12" fmla="*/ 353 w 559"/>
                <a:gd name="T13" fmla="*/ 223 h 412"/>
                <a:gd name="T14" fmla="*/ 317 w 559"/>
                <a:gd name="T15" fmla="*/ 255 h 412"/>
                <a:gd name="T16" fmla="*/ 349 w 559"/>
                <a:gd name="T17" fmla="*/ 125 h 412"/>
                <a:gd name="T18" fmla="*/ 348 w 559"/>
                <a:gd name="T19" fmla="*/ 49 h 412"/>
                <a:gd name="T20" fmla="*/ 310 w 559"/>
                <a:gd name="T21" fmla="*/ 125 h 412"/>
                <a:gd name="T22" fmla="*/ 295 w 559"/>
                <a:gd name="T23" fmla="*/ 119 h 412"/>
                <a:gd name="T24" fmla="*/ 293 w 559"/>
                <a:gd name="T25" fmla="*/ 187 h 412"/>
                <a:gd name="T26" fmla="*/ 260 w 559"/>
                <a:gd name="T27" fmla="*/ 154 h 412"/>
                <a:gd name="T28" fmla="*/ 217 w 559"/>
                <a:gd name="T29" fmla="*/ 149 h 412"/>
                <a:gd name="T30" fmla="*/ 210 w 559"/>
                <a:gd name="T31" fmla="*/ 155 h 412"/>
                <a:gd name="T32" fmla="*/ 252 w 559"/>
                <a:gd name="T33" fmla="*/ 173 h 412"/>
                <a:gd name="T34" fmla="*/ 285 w 559"/>
                <a:gd name="T35" fmla="*/ 211 h 412"/>
                <a:gd name="T36" fmla="*/ 243 w 559"/>
                <a:gd name="T37" fmla="*/ 193 h 412"/>
                <a:gd name="T38" fmla="*/ 201 w 559"/>
                <a:gd name="T39" fmla="*/ 196 h 412"/>
                <a:gd name="T40" fmla="*/ 186 w 559"/>
                <a:gd name="T41" fmla="*/ 202 h 412"/>
                <a:gd name="T42" fmla="*/ 234 w 559"/>
                <a:gd name="T43" fmla="*/ 211 h 412"/>
                <a:gd name="T44" fmla="*/ 266 w 559"/>
                <a:gd name="T45" fmla="*/ 233 h 412"/>
                <a:gd name="T46" fmla="*/ 241 w 559"/>
                <a:gd name="T47" fmla="*/ 287 h 412"/>
                <a:gd name="T48" fmla="*/ 210 w 559"/>
                <a:gd name="T49" fmla="*/ 254 h 412"/>
                <a:gd name="T50" fmla="*/ 166 w 559"/>
                <a:gd name="T51" fmla="*/ 325 h 412"/>
                <a:gd name="T52" fmla="*/ 176 w 559"/>
                <a:gd name="T53" fmla="*/ 345 h 412"/>
                <a:gd name="T54" fmla="*/ 138 w 559"/>
                <a:gd name="T55" fmla="*/ 365 h 412"/>
                <a:gd name="T56" fmla="*/ 105 w 559"/>
                <a:gd name="T57" fmla="*/ 360 h 412"/>
                <a:gd name="T58" fmla="*/ 81 w 559"/>
                <a:gd name="T59" fmla="*/ 386 h 412"/>
                <a:gd name="T60" fmla="*/ 45 w 559"/>
                <a:gd name="T61" fmla="*/ 412 h 412"/>
                <a:gd name="T62" fmla="*/ 22 w 559"/>
                <a:gd name="T63" fmla="*/ 350 h 412"/>
                <a:gd name="T64" fmla="*/ 6 w 559"/>
                <a:gd name="T65" fmla="*/ 321 h 412"/>
                <a:gd name="T66" fmla="*/ 42 w 559"/>
                <a:gd name="T67" fmla="*/ 313 h 412"/>
                <a:gd name="T68" fmla="*/ 47 w 559"/>
                <a:gd name="T69" fmla="*/ 302 h 412"/>
                <a:gd name="T70" fmla="*/ 68 w 559"/>
                <a:gd name="T71" fmla="*/ 268 h 412"/>
                <a:gd name="T72" fmla="*/ 122 w 559"/>
                <a:gd name="T73" fmla="*/ 265 h 412"/>
                <a:gd name="T74" fmla="*/ 171 w 559"/>
                <a:gd name="T75" fmla="*/ 258 h 412"/>
                <a:gd name="T76" fmla="*/ 113 w 559"/>
                <a:gd name="T77" fmla="*/ 246 h 412"/>
                <a:gd name="T78" fmla="*/ 90 w 559"/>
                <a:gd name="T79" fmla="*/ 225 h 412"/>
                <a:gd name="T80" fmla="*/ 141 w 559"/>
                <a:gd name="T81" fmla="*/ 207 h 412"/>
                <a:gd name="T82" fmla="*/ 174 w 559"/>
                <a:gd name="T83" fmla="*/ 224 h 412"/>
                <a:gd name="T84" fmla="*/ 154 w 559"/>
                <a:gd name="T85" fmla="*/ 175 h 412"/>
                <a:gd name="T86" fmla="*/ 192 w 559"/>
                <a:gd name="T87" fmla="*/ 133 h 412"/>
                <a:gd name="T88" fmla="*/ 234 w 559"/>
                <a:gd name="T89" fmla="*/ 97 h 412"/>
                <a:gd name="T90" fmla="*/ 254 w 559"/>
                <a:gd name="T91" fmla="*/ 62 h 412"/>
                <a:gd name="T92" fmla="*/ 307 w 559"/>
                <a:gd name="T93" fmla="*/ 11 h 412"/>
                <a:gd name="T94" fmla="*/ 342 w 559"/>
                <a:gd name="T95" fmla="*/ 3 h 412"/>
                <a:gd name="T96" fmla="*/ 392 w 559"/>
                <a:gd name="T97" fmla="*/ 43 h 412"/>
                <a:gd name="T98" fmla="*/ 388 w 559"/>
                <a:gd name="T99" fmla="*/ 126 h 412"/>
                <a:gd name="T100" fmla="*/ 411 w 559"/>
                <a:gd name="T101" fmla="*/ 21 h 412"/>
                <a:gd name="T102" fmla="*/ 462 w 559"/>
                <a:gd name="T103" fmla="*/ 39 h 412"/>
                <a:gd name="T104" fmla="*/ 453 w 559"/>
                <a:gd name="T105" fmla="*/ 101 h 412"/>
                <a:gd name="T106" fmla="*/ 425 w 559"/>
                <a:gd name="T107" fmla="*/ 238 h 412"/>
                <a:gd name="T108" fmla="*/ 476 w 559"/>
                <a:gd name="T109" fmla="*/ 61 h 412"/>
                <a:gd name="T110" fmla="*/ 507 w 559"/>
                <a:gd name="T111" fmla="*/ 42 h 412"/>
                <a:gd name="T112" fmla="*/ 538 w 559"/>
                <a:gd name="T113" fmla="*/ 75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59" h="412">
                  <a:moveTo>
                    <a:pt x="554" y="86"/>
                  </a:moveTo>
                  <a:lnTo>
                    <a:pt x="555" y="102"/>
                  </a:lnTo>
                  <a:lnTo>
                    <a:pt x="556" y="139"/>
                  </a:lnTo>
                  <a:lnTo>
                    <a:pt x="559" y="180"/>
                  </a:lnTo>
                  <a:lnTo>
                    <a:pt x="559" y="210"/>
                  </a:lnTo>
                  <a:lnTo>
                    <a:pt x="558" y="235"/>
                  </a:lnTo>
                  <a:lnTo>
                    <a:pt x="559" y="268"/>
                  </a:lnTo>
                  <a:lnTo>
                    <a:pt x="558" y="298"/>
                  </a:lnTo>
                  <a:lnTo>
                    <a:pt x="554" y="317"/>
                  </a:lnTo>
                  <a:lnTo>
                    <a:pt x="548" y="326"/>
                  </a:lnTo>
                  <a:lnTo>
                    <a:pt x="544" y="335"/>
                  </a:lnTo>
                  <a:lnTo>
                    <a:pt x="538" y="341"/>
                  </a:lnTo>
                  <a:lnTo>
                    <a:pt x="531" y="345"/>
                  </a:lnTo>
                  <a:lnTo>
                    <a:pt x="527" y="346"/>
                  </a:lnTo>
                  <a:lnTo>
                    <a:pt x="520" y="347"/>
                  </a:lnTo>
                  <a:lnTo>
                    <a:pt x="510" y="350"/>
                  </a:lnTo>
                  <a:lnTo>
                    <a:pt x="502" y="351"/>
                  </a:lnTo>
                  <a:lnTo>
                    <a:pt x="493" y="353"/>
                  </a:lnTo>
                  <a:lnTo>
                    <a:pt x="485" y="354"/>
                  </a:lnTo>
                  <a:lnTo>
                    <a:pt x="477" y="356"/>
                  </a:lnTo>
                  <a:lnTo>
                    <a:pt x="472" y="358"/>
                  </a:lnTo>
                  <a:lnTo>
                    <a:pt x="465" y="360"/>
                  </a:lnTo>
                  <a:lnTo>
                    <a:pt x="455" y="363"/>
                  </a:lnTo>
                  <a:lnTo>
                    <a:pt x="440" y="368"/>
                  </a:lnTo>
                  <a:lnTo>
                    <a:pt x="424" y="374"/>
                  </a:lnTo>
                  <a:lnTo>
                    <a:pt x="407" y="381"/>
                  </a:lnTo>
                  <a:lnTo>
                    <a:pt x="392" y="386"/>
                  </a:lnTo>
                  <a:lnTo>
                    <a:pt x="378" y="391"/>
                  </a:lnTo>
                  <a:lnTo>
                    <a:pt x="368" y="396"/>
                  </a:lnTo>
                  <a:lnTo>
                    <a:pt x="354" y="403"/>
                  </a:lnTo>
                  <a:lnTo>
                    <a:pt x="345" y="411"/>
                  </a:lnTo>
                  <a:lnTo>
                    <a:pt x="338" y="412"/>
                  </a:lnTo>
                  <a:lnTo>
                    <a:pt x="335" y="405"/>
                  </a:lnTo>
                  <a:lnTo>
                    <a:pt x="333" y="389"/>
                  </a:lnTo>
                  <a:lnTo>
                    <a:pt x="327" y="371"/>
                  </a:lnTo>
                  <a:lnTo>
                    <a:pt x="323" y="354"/>
                  </a:lnTo>
                  <a:lnTo>
                    <a:pt x="323" y="336"/>
                  </a:lnTo>
                  <a:lnTo>
                    <a:pt x="327" y="317"/>
                  </a:lnTo>
                  <a:lnTo>
                    <a:pt x="335" y="298"/>
                  </a:lnTo>
                  <a:lnTo>
                    <a:pt x="345" y="276"/>
                  </a:lnTo>
                  <a:lnTo>
                    <a:pt x="355" y="247"/>
                  </a:lnTo>
                  <a:lnTo>
                    <a:pt x="363" y="217"/>
                  </a:lnTo>
                  <a:lnTo>
                    <a:pt x="369" y="195"/>
                  </a:lnTo>
                  <a:lnTo>
                    <a:pt x="371" y="181"/>
                  </a:lnTo>
                  <a:lnTo>
                    <a:pt x="371" y="177"/>
                  </a:lnTo>
                  <a:lnTo>
                    <a:pt x="370" y="180"/>
                  </a:lnTo>
                  <a:lnTo>
                    <a:pt x="365" y="190"/>
                  </a:lnTo>
                  <a:lnTo>
                    <a:pt x="360" y="205"/>
                  </a:lnTo>
                  <a:lnTo>
                    <a:pt x="353" y="223"/>
                  </a:lnTo>
                  <a:lnTo>
                    <a:pt x="345" y="240"/>
                  </a:lnTo>
                  <a:lnTo>
                    <a:pt x="338" y="256"/>
                  </a:lnTo>
                  <a:lnTo>
                    <a:pt x="331" y="269"/>
                  </a:lnTo>
                  <a:lnTo>
                    <a:pt x="326" y="277"/>
                  </a:lnTo>
                  <a:lnTo>
                    <a:pt x="320" y="278"/>
                  </a:lnTo>
                  <a:lnTo>
                    <a:pt x="317" y="269"/>
                  </a:lnTo>
                  <a:lnTo>
                    <a:pt x="317" y="255"/>
                  </a:lnTo>
                  <a:lnTo>
                    <a:pt x="319" y="242"/>
                  </a:lnTo>
                  <a:lnTo>
                    <a:pt x="325" y="226"/>
                  </a:lnTo>
                  <a:lnTo>
                    <a:pt x="332" y="203"/>
                  </a:lnTo>
                  <a:lnTo>
                    <a:pt x="339" y="179"/>
                  </a:lnTo>
                  <a:lnTo>
                    <a:pt x="343" y="162"/>
                  </a:lnTo>
                  <a:lnTo>
                    <a:pt x="347" y="145"/>
                  </a:lnTo>
                  <a:lnTo>
                    <a:pt x="349" y="125"/>
                  </a:lnTo>
                  <a:lnTo>
                    <a:pt x="350" y="102"/>
                  </a:lnTo>
                  <a:lnTo>
                    <a:pt x="351" y="79"/>
                  </a:lnTo>
                  <a:lnTo>
                    <a:pt x="351" y="58"/>
                  </a:lnTo>
                  <a:lnTo>
                    <a:pt x="351" y="42"/>
                  </a:lnTo>
                  <a:lnTo>
                    <a:pt x="350" y="31"/>
                  </a:lnTo>
                  <a:lnTo>
                    <a:pt x="350" y="28"/>
                  </a:lnTo>
                  <a:lnTo>
                    <a:pt x="348" y="49"/>
                  </a:lnTo>
                  <a:lnTo>
                    <a:pt x="341" y="96"/>
                  </a:lnTo>
                  <a:lnTo>
                    <a:pt x="332" y="147"/>
                  </a:lnTo>
                  <a:lnTo>
                    <a:pt x="323" y="178"/>
                  </a:lnTo>
                  <a:lnTo>
                    <a:pt x="316" y="181"/>
                  </a:lnTo>
                  <a:lnTo>
                    <a:pt x="315" y="166"/>
                  </a:lnTo>
                  <a:lnTo>
                    <a:pt x="313" y="145"/>
                  </a:lnTo>
                  <a:lnTo>
                    <a:pt x="310" y="125"/>
                  </a:lnTo>
                  <a:lnTo>
                    <a:pt x="305" y="112"/>
                  </a:lnTo>
                  <a:lnTo>
                    <a:pt x="300" y="104"/>
                  </a:lnTo>
                  <a:lnTo>
                    <a:pt x="292" y="99"/>
                  </a:lnTo>
                  <a:lnTo>
                    <a:pt x="282" y="97"/>
                  </a:lnTo>
                  <a:lnTo>
                    <a:pt x="280" y="99"/>
                  </a:lnTo>
                  <a:lnTo>
                    <a:pt x="286" y="107"/>
                  </a:lnTo>
                  <a:lnTo>
                    <a:pt x="295" y="119"/>
                  </a:lnTo>
                  <a:lnTo>
                    <a:pt x="300" y="131"/>
                  </a:lnTo>
                  <a:lnTo>
                    <a:pt x="301" y="145"/>
                  </a:lnTo>
                  <a:lnTo>
                    <a:pt x="301" y="165"/>
                  </a:lnTo>
                  <a:lnTo>
                    <a:pt x="301" y="182"/>
                  </a:lnTo>
                  <a:lnTo>
                    <a:pt x="300" y="195"/>
                  </a:lnTo>
                  <a:lnTo>
                    <a:pt x="297" y="196"/>
                  </a:lnTo>
                  <a:lnTo>
                    <a:pt x="293" y="187"/>
                  </a:lnTo>
                  <a:lnTo>
                    <a:pt x="287" y="175"/>
                  </a:lnTo>
                  <a:lnTo>
                    <a:pt x="280" y="166"/>
                  </a:lnTo>
                  <a:lnTo>
                    <a:pt x="275" y="163"/>
                  </a:lnTo>
                  <a:lnTo>
                    <a:pt x="272" y="160"/>
                  </a:lnTo>
                  <a:lnTo>
                    <a:pt x="269" y="158"/>
                  </a:lnTo>
                  <a:lnTo>
                    <a:pt x="265" y="156"/>
                  </a:lnTo>
                  <a:lnTo>
                    <a:pt x="260" y="154"/>
                  </a:lnTo>
                  <a:lnTo>
                    <a:pt x="256" y="151"/>
                  </a:lnTo>
                  <a:lnTo>
                    <a:pt x="251" y="150"/>
                  </a:lnTo>
                  <a:lnTo>
                    <a:pt x="244" y="149"/>
                  </a:lnTo>
                  <a:lnTo>
                    <a:pt x="237" y="148"/>
                  </a:lnTo>
                  <a:lnTo>
                    <a:pt x="229" y="148"/>
                  </a:lnTo>
                  <a:lnTo>
                    <a:pt x="222" y="148"/>
                  </a:lnTo>
                  <a:lnTo>
                    <a:pt x="217" y="149"/>
                  </a:lnTo>
                  <a:lnTo>
                    <a:pt x="210" y="149"/>
                  </a:lnTo>
                  <a:lnTo>
                    <a:pt x="206" y="150"/>
                  </a:lnTo>
                  <a:lnTo>
                    <a:pt x="203" y="150"/>
                  </a:lnTo>
                  <a:lnTo>
                    <a:pt x="202" y="150"/>
                  </a:lnTo>
                  <a:lnTo>
                    <a:pt x="203" y="150"/>
                  </a:lnTo>
                  <a:lnTo>
                    <a:pt x="205" y="152"/>
                  </a:lnTo>
                  <a:lnTo>
                    <a:pt x="210" y="155"/>
                  </a:lnTo>
                  <a:lnTo>
                    <a:pt x="216" y="157"/>
                  </a:lnTo>
                  <a:lnTo>
                    <a:pt x="221" y="159"/>
                  </a:lnTo>
                  <a:lnTo>
                    <a:pt x="228" y="162"/>
                  </a:lnTo>
                  <a:lnTo>
                    <a:pt x="234" y="164"/>
                  </a:lnTo>
                  <a:lnTo>
                    <a:pt x="240" y="165"/>
                  </a:lnTo>
                  <a:lnTo>
                    <a:pt x="245" y="167"/>
                  </a:lnTo>
                  <a:lnTo>
                    <a:pt x="252" y="173"/>
                  </a:lnTo>
                  <a:lnTo>
                    <a:pt x="260" y="181"/>
                  </a:lnTo>
                  <a:lnTo>
                    <a:pt x="269" y="189"/>
                  </a:lnTo>
                  <a:lnTo>
                    <a:pt x="275" y="197"/>
                  </a:lnTo>
                  <a:lnTo>
                    <a:pt x="281" y="204"/>
                  </a:lnTo>
                  <a:lnTo>
                    <a:pt x="286" y="209"/>
                  </a:lnTo>
                  <a:lnTo>
                    <a:pt x="287" y="211"/>
                  </a:lnTo>
                  <a:lnTo>
                    <a:pt x="285" y="211"/>
                  </a:lnTo>
                  <a:lnTo>
                    <a:pt x="279" y="211"/>
                  </a:lnTo>
                  <a:lnTo>
                    <a:pt x="271" y="210"/>
                  </a:lnTo>
                  <a:lnTo>
                    <a:pt x="263" y="204"/>
                  </a:lnTo>
                  <a:lnTo>
                    <a:pt x="258" y="201"/>
                  </a:lnTo>
                  <a:lnTo>
                    <a:pt x="254" y="197"/>
                  </a:lnTo>
                  <a:lnTo>
                    <a:pt x="248" y="195"/>
                  </a:lnTo>
                  <a:lnTo>
                    <a:pt x="243" y="193"/>
                  </a:lnTo>
                  <a:lnTo>
                    <a:pt x="237" y="192"/>
                  </a:lnTo>
                  <a:lnTo>
                    <a:pt x="231" y="192"/>
                  </a:lnTo>
                  <a:lnTo>
                    <a:pt x="225" y="192"/>
                  </a:lnTo>
                  <a:lnTo>
                    <a:pt x="219" y="193"/>
                  </a:lnTo>
                  <a:lnTo>
                    <a:pt x="213" y="194"/>
                  </a:lnTo>
                  <a:lnTo>
                    <a:pt x="206" y="195"/>
                  </a:lnTo>
                  <a:lnTo>
                    <a:pt x="201" y="196"/>
                  </a:lnTo>
                  <a:lnTo>
                    <a:pt x="194" y="199"/>
                  </a:lnTo>
                  <a:lnTo>
                    <a:pt x="188" y="200"/>
                  </a:lnTo>
                  <a:lnTo>
                    <a:pt x="183" y="201"/>
                  </a:lnTo>
                  <a:lnTo>
                    <a:pt x="181" y="202"/>
                  </a:lnTo>
                  <a:lnTo>
                    <a:pt x="180" y="202"/>
                  </a:lnTo>
                  <a:lnTo>
                    <a:pt x="181" y="202"/>
                  </a:lnTo>
                  <a:lnTo>
                    <a:pt x="186" y="202"/>
                  </a:lnTo>
                  <a:lnTo>
                    <a:pt x="191" y="202"/>
                  </a:lnTo>
                  <a:lnTo>
                    <a:pt x="198" y="202"/>
                  </a:lnTo>
                  <a:lnTo>
                    <a:pt x="206" y="203"/>
                  </a:lnTo>
                  <a:lnTo>
                    <a:pt x="214" y="204"/>
                  </a:lnTo>
                  <a:lnTo>
                    <a:pt x="221" y="205"/>
                  </a:lnTo>
                  <a:lnTo>
                    <a:pt x="228" y="208"/>
                  </a:lnTo>
                  <a:lnTo>
                    <a:pt x="234" y="211"/>
                  </a:lnTo>
                  <a:lnTo>
                    <a:pt x="241" y="214"/>
                  </a:lnTo>
                  <a:lnTo>
                    <a:pt x="247" y="217"/>
                  </a:lnTo>
                  <a:lnTo>
                    <a:pt x="252" y="220"/>
                  </a:lnTo>
                  <a:lnTo>
                    <a:pt x="257" y="224"/>
                  </a:lnTo>
                  <a:lnTo>
                    <a:pt x="262" y="227"/>
                  </a:lnTo>
                  <a:lnTo>
                    <a:pt x="264" y="230"/>
                  </a:lnTo>
                  <a:lnTo>
                    <a:pt x="266" y="233"/>
                  </a:lnTo>
                  <a:lnTo>
                    <a:pt x="265" y="239"/>
                  </a:lnTo>
                  <a:lnTo>
                    <a:pt x="262" y="246"/>
                  </a:lnTo>
                  <a:lnTo>
                    <a:pt x="257" y="253"/>
                  </a:lnTo>
                  <a:lnTo>
                    <a:pt x="254" y="261"/>
                  </a:lnTo>
                  <a:lnTo>
                    <a:pt x="250" y="270"/>
                  </a:lnTo>
                  <a:lnTo>
                    <a:pt x="245" y="279"/>
                  </a:lnTo>
                  <a:lnTo>
                    <a:pt x="241" y="287"/>
                  </a:lnTo>
                  <a:lnTo>
                    <a:pt x="239" y="291"/>
                  </a:lnTo>
                  <a:lnTo>
                    <a:pt x="237" y="283"/>
                  </a:lnTo>
                  <a:lnTo>
                    <a:pt x="234" y="264"/>
                  </a:lnTo>
                  <a:lnTo>
                    <a:pt x="227" y="246"/>
                  </a:lnTo>
                  <a:lnTo>
                    <a:pt x="218" y="235"/>
                  </a:lnTo>
                  <a:lnTo>
                    <a:pt x="212" y="239"/>
                  </a:lnTo>
                  <a:lnTo>
                    <a:pt x="210" y="254"/>
                  </a:lnTo>
                  <a:lnTo>
                    <a:pt x="209" y="272"/>
                  </a:lnTo>
                  <a:lnTo>
                    <a:pt x="204" y="288"/>
                  </a:lnTo>
                  <a:lnTo>
                    <a:pt x="197" y="301"/>
                  </a:lnTo>
                  <a:lnTo>
                    <a:pt x="191" y="311"/>
                  </a:lnTo>
                  <a:lnTo>
                    <a:pt x="184" y="320"/>
                  </a:lnTo>
                  <a:lnTo>
                    <a:pt x="173" y="322"/>
                  </a:lnTo>
                  <a:lnTo>
                    <a:pt x="166" y="325"/>
                  </a:lnTo>
                  <a:lnTo>
                    <a:pt x="167" y="330"/>
                  </a:lnTo>
                  <a:lnTo>
                    <a:pt x="175" y="336"/>
                  </a:lnTo>
                  <a:lnTo>
                    <a:pt x="182" y="338"/>
                  </a:lnTo>
                  <a:lnTo>
                    <a:pt x="183" y="338"/>
                  </a:lnTo>
                  <a:lnTo>
                    <a:pt x="183" y="340"/>
                  </a:lnTo>
                  <a:lnTo>
                    <a:pt x="181" y="343"/>
                  </a:lnTo>
                  <a:lnTo>
                    <a:pt x="176" y="345"/>
                  </a:lnTo>
                  <a:lnTo>
                    <a:pt x="172" y="350"/>
                  </a:lnTo>
                  <a:lnTo>
                    <a:pt x="166" y="353"/>
                  </a:lnTo>
                  <a:lnTo>
                    <a:pt x="160" y="356"/>
                  </a:lnTo>
                  <a:lnTo>
                    <a:pt x="156" y="360"/>
                  </a:lnTo>
                  <a:lnTo>
                    <a:pt x="150" y="362"/>
                  </a:lnTo>
                  <a:lnTo>
                    <a:pt x="144" y="363"/>
                  </a:lnTo>
                  <a:lnTo>
                    <a:pt x="138" y="365"/>
                  </a:lnTo>
                  <a:lnTo>
                    <a:pt x="131" y="363"/>
                  </a:lnTo>
                  <a:lnTo>
                    <a:pt x="126" y="362"/>
                  </a:lnTo>
                  <a:lnTo>
                    <a:pt x="120" y="361"/>
                  </a:lnTo>
                  <a:lnTo>
                    <a:pt x="114" y="359"/>
                  </a:lnTo>
                  <a:lnTo>
                    <a:pt x="111" y="356"/>
                  </a:lnTo>
                  <a:lnTo>
                    <a:pt x="106" y="355"/>
                  </a:lnTo>
                  <a:lnTo>
                    <a:pt x="105" y="360"/>
                  </a:lnTo>
                  <a:lnTo>
                    <a:pt x="105" y="366"/>
                  </a:lnTo>
                  <a:lnTo>
                    <a:pt x="105" y="369"/>
                  </a:lnTo>
                  <a:lnTo>
                    <a:pt x="103" y="370"/>
                  </a:lnTo>
                  <a:lnTo>
                    <a:pt x="98" y="375"/>
                  </a:lnTo>
                  <a:lnTo>
                    <a:pt x="91" y="380"/>
                  </a:lnTo>
                  <a:lnTo>
                    <a:pt x="84" y="384"/>
                  </a:lnTo>
                  <a:lnTo>
                    <a:pt x="81" y="386"/>
                  </a:lnTo>
                  <a:lnTo>
                    <a:pt x="75" y="390"/>
                  </a:lnTo>
                  <a:lnTo>
                    <a:pt x="69" y="394"/>
                  </a:lnTo>
                  <a:lnTo>
                    <a:pt x="62" y="399"/>
                  </a:lnTo>
                  <a:lnTo>
                    <a:pt x="55" y="404"/>
                  </a:lnTo>
                  <a:lnTo>
                    <a:pt x="50" y="408"/>
                  </a:lnTo>
                  <a:lnTo>
                    <a:pt x="46" y="411"/>
                  </a:lnTo>
                  <a:lnTo>
                    <a:pt x="45" y="412"/>
                  </a:lnTo>
                  <a:lnTo>
                    <a:pt x="44" y="406"/>
                  </a:lnTo>
                  <a:lnTo>
                    <a:pt x="43" y="394"/>
                  </a:lnTo>
                  <a:lnTo>
                    <a:pt x="39" y="380"/>
                  </a:lnTo>
                  <a:lnTo>
                    <a:pt x="36" y="367"/>
                  </a:lnTo>
                  <a:lnTo>
                    <a:pt x="32" y="361"/>
                  </a:lnTo>
                  <a:lnTo>
                    <a:pt x="28" y="355"/>
                  </a:lnTo>
                  <a:lnTo>
                    <a:pt x="22" y="350"/>
                  </a:lnTo>
                  <a:lnTo>
                    <a:pt x="16" y="343"/>
                  </a:lnTo>
                  <a:lnTo>
                    <a:pt x="9" y="338"/>
                  </a:lnTo>
                  <a:lnTo>
                    <a:pt x="5" y="333"/>
                  </a:lnTo>
                  <a:lnTo>
                    <a:pt x="1" y="331"/>
                  </a:lnTo>
                  <a:lnTo>
                    <a:pt x="0" y="330"/>
                  </a:lnTo>
                  <a:lnTo>
                    <a:pt x="2" y="326"/>
                  </a:lnTo>
                  <a:lnTo>
                    <a:pt x="6" y="321"/>
                  </a:lnTo>
                  <a:lnTo>
                    <a:pt x="13" y="314"/>
                  </a:lnTo>
                  <a:lnTo>
                    <a:pt x="19" y="311"/>
                  </a:lnTo>
                  <a:lnTo>
                    <a:pt x="22" y="311"/>
                  </a:lnTo>
                  <a:lnTo>
                    <a:pt x="25" y="311"/>
                  </a:lnTo>
                  <a:lnTo>
                    <a:pt x="30" y="311"/>
                  </a:lnTo>
                  <a:lnTo>
                    <a:pt x="36" y="313"/>
                  </a:lnTo>
                  <a:lnTo>
                    <a:pt x="42" y="313"/>
                  </a:lnTo>
                  <a:lnTo>
                    <a:pt x="47" y="314"/>
                  </a:lnTo>
                  <a:lnTo>
                    <a:pt x="53" y="316"/>
                  </a:lnTo>
                  <a:lnTo>
                    <a:pt x="59" y="317"/>
                  </a:lnTo>
                  <a:lnTo>
                    <a:pt x="66" y="318"/>
                  </a:lnTo>
                  <a:lnTo>
                    <a:pt x="65" y="314"/>
                  </a:lnTo>
                  <a:lnTo>
                    <a:pt x="58" y="307"/>
                  </a:lnTo>
                  <a:lnTo>
                    <a:pt x="47" y="302"/>
                  </a:lnTo>
                  <a:lnTo>
                    <a:pt x="39" y="298"/>
                  </a:lnTo>
                  <a:lnTo>
                    <a:pt x="37" y="291"/>
                  </a:lnTo>
                  <a:lnTo>
                    <a:pt x="40" y="284"/>
                  </a:lnTo>
                  <a:lnTo>
                    <a:pt x="49" y="276"/>
                  </a:lnTo>
                  <a:lnTo>
                    <a:pt x="54" y="272"/>
                  </a:lnTo>
                  <a:lnTo>
                    <a:pt x="61" y="270"/>
                  </a:lnTo>
                  <a:lnTo>
                    <a:pt x="68" y="268"/>
                  </a:lnTo>
                  <a:lnTo>
                    <a:pt x="75" y="267"/>
                  </a:lnTo>
                  <a:lnTo>
                    <a:pt x="82" y="267"/>
                  </a:lnTo>
                  <a:lnTo>
                    <a:pt x="89" y="265"/>
                  </a:lnTo>
                  <a:lnTo>
                    <a:pt x="97" y="265"/>
                  </a:lnTo>
                  <a:lnTo>
                    <a:pt x="105" y="265"/>
                  </a:lnTo>
                  <a:lnTo>
                    <a:pt x="113" y="265"/>
                  </a:lnTo>
                  <a:lnTo>
                    <a:pt x="122" y="265"/>
                  </a:lnTo>
                  <a:lnTo>
                    <a:pt x="131" y="267"/>
                  </a:lnTo>
                  <a:lnTo>
                    <a:pt x="142" y="267"/>
                  </a:lnTo>
                  <a:lnTo>
                    <a:pt x="150" y="267"/>
                  </a:lnTo>
                  <a:lnTo>
                    <a:pt x="158" y="265"/>
                  </a:lnTo>
                  <a:lnTo>
                    <a:pt x="164" y="265"/>
                  </a:lnTo>
                  <a:lnTo>
                    <a:pt x="168" y="263"/>
                  </a:lnTo>
                  <a:lnTo>
                    <a:pt x="171" y="258"/>
                  </a:lnTo>
                  <a:lnTo>
                    <a:pt x="167" y="254"/>
                  </a:lnTo>
                  <a:lnTo>
                    <a:pt x="159" y="250"/>
                  </a:lnTo>
                  <a:lnTo>
                    <a:pt x="150" y="248"/>
                  </a:lnTo>
                  <a:lnTo>
                    <a:pt x="143" y="247"/>
                  </a:lnTo>
                  <a:lnTo>
                    <a:pt x="134" y="247"/>
                  </a:lnTo>
                  <a:lnTo>
                    <a:pt x="123" y="246"/>
                  </a:lnTo>
                  <a:lnTo>
                    <a:pt x="113" y="246"/>
                  </a:lnTo>
                  <a:lnTo>
                    <a:pt x="103" y="245"/>
                  </a:lnTo>
                  <a:lnTo>
                    <a:pt x="93" y="245"/>
                  </a:lnTo>
                  <a:lnTo>
                    <a:pt x="88" y="245"/>
                  </a:lnTo>
                  <a:lnTo>
                    <a:pt x="85" y="245"/>
                  </a:lnTo>
                  <a:lnTo>
                    <a:pt x="85" y="241"/>
                  </a:lnTo>
                  <a:lnTo>
                    <a:pt x="88" y="234"/>
                  </a:lnTo>
                  <a:lnTo>
                    <a:pt x="90" y="225"/>
                  </a:lnTo>
                  <a:lnTo>
                    <a:pt x="95" y="216"/>
                  </a:lnTo>
                  <a:lnTo>
                    <a:pt x="102" y="209"/>
                  </a:lnTo>
                  <a:lnTo>
                    <a:pt x="108" y="205"/>
                  </a:lnTo>
                  <a:lnTo>
                    <a:pt x="118" y="204"/>
                  </a:lnTo>
                  <a:lnTo>
                    <a:pt x="127" y="203"/>
                  </a:lnTo>
                  <a:lnTo>
                    <a:pt x="133" y="204"/>
                  </a:lnTo>
                  <a:lnTo>
                    <a:pt x="141" y="207"/>
                  </a:lnTo>
                  <a:lnTo>
                    <a:pt x="149" y="210"/>
                  </a:lnTo>
                  <a:lnTo>
                    <a:pt x="157" y="215"/>
                  </a:lnTo>
                  <a:lnTo>
                    <a:pt x="165" y="219"/>
                  </a:lnTo>
                  <a:lnTo>
                    <a:pt x="172" y="223"/>
                  </a:lnTo>
                  <a:lnTo>
                    <a:pt x="176" y="225"/>
                  </a:lnTo>
                  <a:lnTo>
                    <a:pt x="178" y="226"/>
                  </a:lnTo>
                  <a:lnTo>
                    <a:pt x="174" y="224"/>
                  </a:lnTo>
                  <a:lnTo>
                    <a:pt x="167" y="218"/>
                  </a:lnTo>
                  <a:lnTo>
                    <a:pt x="156" y="209"/>
                  </a:lnTo>
                  <a:lnTo>
                    <a:pt x="145" y="197"/>
                  </a:lnTo>
                  <a:lnTo>
                    <a:pt x="141" y="189"/>
                  </a:lnTo>
                  <a:lnTo>
                    <a:pt x="143" y="184"/>
                  </a:lnTo>
                  <a:lnTo>
                    <a:pt x="149" y="180"/>
                  </a:lnTo>
                  <a:lnTo>
                    <a:pt x="154" y="175"/>
                  </a:lnTo>
                  <a:lnTo>
                    <a:pt x="158" y="171"/>
                  </a:lnTo>
                  <a:lnTo>
                    <a:pt x="163" y="165"/>
                  </a:lnTo>
                  <a:lnTo>
                    <a:pt x="169" y="158"/>
                  </a:lnTo>
                  <a:lnTo>
                    <a:pt x="176" y="150"/>
                  </a:lnTo>
                  <a:lnTo>
                    <a:pt x="183" y="143"/>
                  </a:lnTo>
                  <a:lnTo>
                    <a:pt x="188" y="137"/>
                  </a:lnTo>
                  <a:lnTo>
                    <a:pt x="192" y="133"/>
                  </a:lnTo>
                  <a:lnTo>
                    <a:pt x="194" y="132"/>
                  </a:lnTo>
                  <a:lnTo>
                    <a:pt x="196" y="129"/>
                  </a:lnTo>
                  <a:lnTo>
                    <a:pt x="203" y="124"/>
                  </a:lnTo>
                  <a:lnTo>
                    <a:pt x="212" y="116"/>
                  </a:lnTo>
                  <a:lnTo>
                    <a:pt x="222" y="107"/>
                  </a:lnTo>
                  <a:lnTo>
                    <a:pt x="228" y="103"/>
                  </a:lnTo>
                  <a:lnTo>
                    <a:pt x="234" y="97"/>
                  </a:lnTo>
                  <a:lnTo>
                    <a:pt x="241" y="91"/>
                  </a:lnTo>
                  <a:lnTo>
                    <a:pt x="247" y="86"/>
                  </a:lnTo>
                  <a:lnTo>
                    <a:pt x="252" y="80"/>
                  </a:lnTo>
                  <a:lnTo>
                    <a:pt x="256" y="75"/>
                  </a:lnTo>
                  <a:lnTo>
                    <a:pt x="257" y="71"/>
                  </a:lnTo>
                  <a:lnTo>
                    <a:pt x="255" y="68"/>
                  </a:lnTo>
                  <a:lnTo>
                    <a:pt x="254" y="62"/>
                  </a:lnTo>
                  <a:lnTo>
                    <a:pt x="259" y="54"/>
                  </a:lnTo>
                  <a:lnTo>
                    <a:pt x="269" y="45"/>
                  </a:lnTo>
                  <a:lnTo>
                    <a:pt x="278" y="38"/>
                  </a:lnTo>
                  <a:lnTo>
                    <a:pt x="285" y="31"/>
                  </a:lnTo>
                  <a:lnTo>
                    <a:pt x="293" y="22"/>
                  </a:lnTo>
                  <a:lnTo>
                    <a:pt x="300" y="15"/>
                  </a:lnTo>
                  <a:lnTo>
                    <a:pt x="307" y="11"/>
                  </a:lnTo>
                  <a:lnTo>
                    <a:pt x="311" y="9"/>
                  </a:lnTo>
                  <a:lnTo>
                    <a:pt x="315" y="8"/>
                  </a:lnTo>
                  <a:lnTo>
                    <a:pt x="319" y="7"/>
                  </a:lnTo>
                  <a:lnTo>
                    <a:pt x="325" y="6"/>
                  </a:lnTo>
                  <a:lnTo>
                    <a:pt x="331" y="4"/>
                  </a:lnTo>
                  <a:lnTo>
                    <a:pt x="336" y="3"/>
                  </a:lnTo>
                  <a:lnTo>
                    <a:pt x="342" y="3"/>
                  </a:lnTo>
                  <a:lnTo>
                    <a:pt x="349" y="1"/>
                  </a:lnTo>
                  <a:lnTo>
                    <a:pt x="361" y="0"/>
                  </a:lnTo>
                  <a:lnTo>
                    <a:pt x="370" y="0"/>
                  </a:lnTo>
                  <a:lnTo>
                    <a:pt x="377" y="3"/>
                  </a:lnTo>
                  <a:lnTo>
                    <a:pt x="381" y="11"/>
                  </a:lnTo>
                  <a:lnTo>
                    <a:pt x="386" y="24"/>
                  </a:lnTo>
                  <a:lnTo>
                    <a:pt x="392" y="43"/>
                  </a:lnTo>
                  <a:lnTo>
                    <a:pt x="394" y="65"/>
                  </a:lnTo>
                  <a:lnTo>
                    <a:pt x="392" y="88"/>
                  </a:lnTo>
                  <a:lnTo>
                    <a:pt x="388" y="109"/>
                  </a:lnTo>
                  <a:lnTo>
                    <a:pt x="386" y="121"/>
                  </a:lnTo>
                  <a:lnTo>
                    <a:pt x="385" y="128"/>
                  </a:lnTo>
                  <a:lnTo>
                    <a:pt x="385" y="131"/>
                  </a:lnTo>
                  <a:lnTo>
                    <a:pt x="388" y="126"/>
                  </a:lnTo>
                  <a:lnTo>
                    <a:pt x="395" y="116"/>
                  </a:lnTo>
                  <a:lnTo>
                    <a:pt x="403" y="103"/>
                  </a:lnTo>
                  <a:lnTo>
                    <a:pt x="408" y="90"/>
                  </a:lnTo>
                  <a:lnTo>
                    <a:pt x="409" y="75"/>
                  </a:lnTo>
                  <a:lnTo>
                    <a:pt x="408" y="54"/>
                  </a:lnTo>
                  <a:lnTo>
                    <a:pt x="409" y="34"/>
                  </a:lnTo>
                  <a:lnTo>
                    <a:pt x="411" y="21"/>
                  </a:lnTo>
                  <a:lnTo>
                    <a:pt x="415" y="15"/>
                  </a:lnTo>
                  <a:lnTo>
                    <a:pt x="418" y="16"/>
                  </a:lnTo>
                  <a:lnTo>
                    <a:pt x="425" y="20"/>
                  </a:lnTo>
                  <a:lnTo>
                    <a:pt x="434" y="26"/>
                  </a:lnTo>
                  <a:lnTo>
                    <a:pt x="446" y="31"/>
                  </a:lnTo>
                  <a:lnTo>
                    <a:pt x="456" y="36"/>
                  </a:lnTo>
                  <a:lnTo>
                    <a:pt x="462" y="39"/>
                  </a:lnTo>
                  <a:lnTo>
                    <a:pt x="464" y="41"/>
                  </a:lnTo>
                  <a:lnTo>
                    <a:pt x="463" y="42"/>
                  </a:lnTo>
                  <a:lnTo>
                    <a:pt x="462" y="46"/>
                  </a:lnTo>
                  <a:lnTo>
                    <a:pt x="460" y="54"/>
                  </a:lnTo>
                  <a:lnTo>
                    <a:pt x="457" y="65"/>
                  </a:lnTo>
                  <a:lnTo>
                    <a:pt x="455" y="80"/>
                  </a:lnTo>
                  <a:lnTo>
                    <a:pt x="453" y="101"/>
                  </a:lnTo>
                  <a:lnTo>
                    <a:pt x="450" y="122"/>
                  </a:lnTo>
                  <a:lnTo>
                    <a:pt x="447" y="142"/>
                  </a:lnTo>
                  <a:lnTo>
                    <a:pt x="441" y="169"/>
                  </a:lnTo>
                  <a:lnTo>
                    <a:pt x="432" y="202"/>
                  </a:lnTo>
                  <a:lnTo>
                    <a:pt x="424" y="232"/>
                  </a:lnTo>
                  <a:lnTo>
                    <a:pt x="421" y="245"/>
                  </a:lnTo>
                  <a:lnTo>
                    <a:pt x="425" y="238"/>
                  </a:lnTo>
                  <a:lnTo>
                    <a:pt x="434" y="220"/>
                  </a:lnTo>
                  <a:lnTo>
                    <a:pt x="446" y="200"/>
                  </a:lnTo>
                  <a:lnTo>
                    <a:pt x="454" y="179"/>
                  </a:lnTo>
                  <a:lnTo>
                    <a:pt x="460" y="152"/>
                  </a:lnTo>
                  <a:lnTo>
                    <a:pt x="465" y="117"/>
                  </a:lnTo>
                  <a:lnTo>
                    <a:pt x="471" y="83"/>
                  </a:lnTo>
                  <a:lnTo>
                    <a:pt x="476" y="61"/>
                  </a:lnTo>
                  <a:lnTo>
                    <a:pt x="479" y="51"/>
                  </a:lnTo>
                  <a:lnTo>
                    <a:pt x="483" y="45"/>
                  </a:lnTo>
                  <a:lnTo>
                    <a:pt x="486" y="43"/>
                  </a:lnTo>
                  <a:lnTo>
                    <a:pt x="492" y="42"/>
                  </a:lnTo>
                  <a:lnTo>
                    <a:pt x="495" y="42"/>
                  </a:lnTo>
                  <a:lnTo>
                    <a:pt x="501" y="42"/>
                  </a:lnTo>
                  <a:lnTo>
                    <a:pt x="507" y="42"/>
                  </a:lnTo>
                  <a:lnTo>
                    <a:pt x="514" y="42"/>
                  </a:lnTo>
                  <a:lnTo>
                    <a:pt x="521" y="41"/>
                  </a:lnTo>
                  <a:lnTo>
                    <a:pt x="527" y="41"/>
                  </a:lnTo>
                  <a:lnTo>
                    <a:pt x="532" y="39"/>
                  </a:lnTo>
                  <a:lnTo>
                    <a:pt x="537" y="37"/>
                  </a:lnTo>
                  <a:lnTo>
                    <a:pt x="540" y="48"/>
                  </a:lnTo>
                  <a:lnTo>
                    <a:pt x="538" y="75"/>
                  </a:lnTo>
                  <a:lnTo>
                    <a:pt x="533" y="106"/>
                  </a:lnTo>
                  <a:lnTo>
                    <a:pt x="531" y="124"/>
                  </a:lnTo>
                  <a:lnTo>
                    <a:pt x="536" y="122"/>
                  </a:lnTo>
                  <a:lnTo>
                    <a:pt x="545" y="111"/>
                  </a:lnTo>
                  <a:lnTo>
                    <a:pt x="552" y="97"/>
                  </a:lnTo>
                  <a:lnTo>
                    <a:pt x="554"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4"/>
            <p:cNvSpPr>
              <a:spLocks/>
            </p:cNvSpPr>
            <p:nvPr/>
          </p:nvSpPr>
          <p:spPr bwMode="auto">
            <a:xfrm>
              <a:off x="4646613" y="1644650"/>
              <a:ext cx="122238" cy="147637"/>
            </a:xfrm>
            <a:custGeom>
              <a:avLst/>
              <a:gdLst>
                <a:gd name="T0" fmla="*/ 23 w 153"/>
                <a:gd name="T1" fmla="*/ 27 h 187"/>
                <a:gd name="T2" fmla="*/ 3 w 153"/>
                <a:gd name="T3" fmla="*/ 58 h 187"/>
                <a:gd name="T4" fmla="*/ 4 w 153"/>
                <a:gd name="T5" fmla="*/ 84 h 187"/>
                <a:gd name="T6" fmla="*/ 18 w 153"/>
                <a:gd name="T7" fmla="*/ 97 h 187"/>
                <a:gd name="T8" fmla="*/ 35 w 153"/>
                <a:gd name="T9" fmla="*/ 104 h 187"/>
                <a:gd name="T10" fmla="*/ 48 w 153"/>
                <a:gd name="T11" fmla="*/ 108 h 187"/>
                <a:gd name="T12" fmla="*/ 50 w 153"/>
                <a:gd name="T13" fmla="*/ 111 h 187"/>
                <a:gd name="T14" fmla="*/ 44 w 153"/>
                <a:gd name="T15" fmla="*/ 122 h 187"/>
                <a:gd name="T16" fmla="*/ 27 w 153"/>
                <a:gd name="T17" fmla="*/ 123 h 187"/>
                <a:gd name="T18" fmla="*/ 34 w 153"/>
                <a:gd name="T19" fmla="*/ 142 h 187"/>
                <a:gd name="T20" fmla="*/ 54 w 153"/>
                <a:gd name="T21" fmla="*/ 156 h 187"/>
                <a:gd name="T22" fmla="*/ 72 w 153"/>
                <a:gd name="T23" fmla="*/ 166 h 187"/>
                <a:gd name="T24" fmla="*/ 90 w 153"/>
                <a:gd name="T25" fmla="*/ 178 h 187"/>
                <a:gd name="T26" fmla="*/ 104 w 153"/>
                <a:gd name="T27" fmla="*/ 185 h 187"/>
                <a:gd name="T28" fmla="*/ 112 w 153"/>
                <a:gd name="T29" fmla="*/ 187 h 187"/>
                <a:gd name="T30" fmla="*/ 120 w 153"/>
                <a:gd name="T31" fmla="*/ 183 h 187"/>
                <a:gd name="T32" fmla="*/ 130 w 153"/>
                <a:gd name="T33" fmla="*/ 176 h 187"/>
                <a:gd name="T34" fmla="*/ 142 w 153"/>
                <a:gd name="T35" fmla="*/ 170 h 187"/>
                <a:gd name="T36" fmla="*/ 153 w 153"/>
                <a:gd name="T37" fmla="*/ 164 h 187"/>
                <a:gd name="T38" fmla="*/ 142 w 153"/>
                <a:gd name="T39" fmla="*/ 161 h 187"/>
                <a:gd name="T40" fmla="*/ 130 w 153"/>
                <a:gd name="T41" fmla="*/ 149 h 187"/>
                <a:gd name="T42" fmla="*/ 127 w 153"/>
                <a:gd name="T43" fmla="*/ 131 h 187"/>
                <a:gd name="T44" fmla="*/ 119 w 153"/>
                <a:gd name="T45" fmla="*/ 123 h 187"/>
                <a:gd name="T46" fmla="*/ 102 w 153"/>
                <a:gd name="T47" fmla="*/ 133 h 187"/>
                <a:gd name="T48" fmla="*/ 87 w 153"/>
                <a:gd name="T49" fmla="*/ 133 h 187"/>
                <a:gd name="T50" fmla="*/ 79 w 153"/>
                <a:gd name="T51" fmla="*/ 113 h 187"/>
                <a:gd name="T52" fmla="*/ 81 w 153"/>
                <a:gd name="T53" fmla="*/ 91 h 187"/>
                <a:gd name="T54" fmla="*/ 80 w 153"/>
                <a:gd name="T55" fmla="*/ 70 h 187"/>
                <a:gd name="T56" fmla="*/ 67 w 153"/>
                <a:gd name="T57" fmla="*/ 60 h 187"/>
                <a:gd name="T58" fmla="*/ 54 w 153"/>
                <a:gd name="T59" fmla="*/ 57 h 187"/>
                <a:gd name="T60" fmla="*/ 43 w 153"/>
                <a:gd name="T61" fmla="*/ 54 h 187"/>
                <a:gd name="T62" fmla="*/ 36 w 153"/>
                <a:gd name="T63" fmla="*/ 53 h 187"/>
                <a:gd name="T64" fmla="*/ 58 w 153"/>
                <a:gd name="T65" fmla="*/ 39 h 187"/>
                <a:gd name="T66" fmla="*/ 28 w 153"/>
                <a:gd name="T67" fmla="*/ 21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3" h="187">
                  <a:moveTo>
                    <a:pt x="28" y="21"/>
                  </a:moveTo>
                  <a:lnTo>
                    <a:pt x="23" y="27"/>
                  </a:lnTo>
                  <a:lnTo>
                    <a:pt x="13" y="39"/>
                  </a:lnTo>
                  <a:lnTo>
                    <a:pt x="3" y="58"/>
                  </a:lnTo>
                  <a:lnTo>
                    <a:pt x="0" y="76"/>
                  </a:lnTo>
                  <a:lnTo>
                    <a:pt x="4" y="84"/>
                  </a:lnTo>
                  <a:lnTo>
                    <a:pt x="10" y="91"/>
                  </a:lnTo>
                  <a:lnTo>
                    <a:pt x="18" y="97"/>
                  </a:lnTo>
                  <a:lnTo>
                    <a:pt x="27" y="100"/>
                  </a:lnTo>
                  <a:lnTo>
                    <a:pt x="35" y="104"/>
                  </a:lnTo>
                  <a:lnTo>
                    <a:pt x="43" y="106"/>
                  </a:lnTo>
                  <a:lnTo>
                    <a:pt x="48" y="108"/>
                  </a:lnTo>
                  <a:lnTo>
                    <a:pt x="50" y="108"/>
                  </a:lnTo>
                  <a:lnTo>
                    <a:pt x="50" y="111"/>
                  </a:lnTo>
                  <a:lnTo>
                    <a:pt x="49" y="117"/>
                  </a:lnTo>
                  <a:lnTo>
                    <a:pt x="44" y="122"/>
                  </a:lnTo>
                  <a:lnTo>
                    <a:pt x="35" y="122"/>
                  </a:lnTo>
                  <a:lnTo>
                    <a:pt x="27" y="123"/>
                  </a:lnTo>
                  <a:lnTo>
                    <a:pt x="27" y="131"/>
                  </a:lnTo>
                  <a:lnTo>
                    <a:pt x="34" y="142"/>
                  </a:lnTo>
                  <a:lnTo>
                    <a:pt x="46" y="151"/>
                  </a:lnTo>
                  <a:lnTo>
                    <a:pt x="54" y="156"/>
                  </a:lnTo>
                  <a:lnTo>
                    <a:pt x="62" y="160"/>
                  </a:lnTo>
                  <a:lnTo>
                    <a:pt x="72" y="166"/>
                  </a:lnTo>
                  <a:lnTo>
                    <a:pt x="81" y="172"/>
                  </a:lnTo>
                  <a:lnTo>
                    <a:pt x="90" y="178"/>
                  </a:lnTo>
                  <a:lnTo>
                    <a:pt x="98" y="182"/>
                  </a:lnTo>
                  <a:lnTo>
                    <a:pt x="104" y="185"/>
                  </a:lnTo>
                  <a:lnTo>
                    <a:pt x="109" y="187"/>
                  </a:lnTo>
                  <a:lnTo>
                    <a:pt x="112" y="187"/>
                  </a:lnTo>
                  <a:lnTo>
                    <a:pt x="115" y="186"/>
                  </a:lnTo>
                  <a:lnTo>
                    <a:pt x="120" y="183"/>
                  </a:lnTo>
                  <a:lnTo>
                    <a:pt x="125" y="180"/>
                  </a:lnTo>
                  <a:lnTo>
                    <a:pt x="130" y="176"/>
                  </a:lnTo>
                  <a:lnTo>
                    <a:pt x="136" y="173"/>
                  </a:lnTo>
                  <a:lnTo>
                    <a:pt x="142" y="170"/>
                  </a:lnTo>
                  <a:lnTo>
                    <a:pt x="148" y="167"/>
                  </a:lnTo>
                  <a:lnTo>
                    <a:pt x="153" y="164"/>
                  </a:lnTo>
                  <a:lnTo>
                    <a:pt x="150" y="164"/>
                  </a:lnTo>
                  <a:lnTo>
                    <a:pt x="142" y="161"/>
                  </a:lnTo>
                  <a:lnTo>
                    <a:pt x="134" y="157"/>
                  </a:lnTo>
                  <a:lnTo>
                    <a:pt x="130" y="149"/>
                  </a:lnTo>
                  <a:lnTo>
                    <a:pt x="128" y="140"/>
                  </a:lnTo>
                  <a:lnTo>
                    <a:pt x="127" y="131"/>
                  </a:lnTo>
                  <a:lnTo>
                    <a:pt x="125" y="125"/>
                  </a:lnTo>
                  <a:lnTo>
                    <a:pt x="119" y="123"/>
                  </a:lnTo>
                  <a:lnTo>
                    <a:pt x="111" y="127"/>
                  </a:lnTo>
                  <a:lnTo>
                    <a:pt x="102" y="133"/>
                  </a:lnTo>
                  <a:lnTo>
                    <a:pt x="94" y="136"/>
                  </a:lnTo>
                  <a:lnTo>
                    <a:pt x="87" y="133"/>
                  </a:lnTo>
                  <a:lnTo>
                    <a:pt x="81" y="125"/>
                  </a:lnTo>
                  <a:lnTo>
                    <a:pt x="79" y="113"/>
                  </a:lnTo>
                  <a:lnTo>
                    <a:pt x="79" y="103"/>
                  </a:lnTo>
                  <a:lnTo>
                    <a:pt x="81" y="91"/>
                  </a:lnTo>
                  <a:lnTo>
                    <a:pt x="81" y="81"/>
                  </a:lnTo>
                  <a:lnTo>
                    <a:pt x="80" y="70"/>
                  </a:lnTo>
                  <a:lnTo>
                    <a:pt x="73" y="62"/>
                  </a:lnTo>
                  <a:lnTo>
                    <a:pt x="67" y="60"/>
                  </a:lnTo>
                  <a:lnTo>
                    <a:pt x="61" y="58"/>
                  </a:lnTo>
                  <a:lnTo>
                    <a:pt x="54" y="57"/>
                  </a:lnTo>
                  <a:lnTo>
                    <a:pt x="49" y="55"/>
                  </a:lnTo>
                  <a:lnTo>
                    <a:pt x="43" y="54"/>
                  </a:lnTo>
                  <a:lnTo>
                    <a:pt x="38" y="53"/>
                  </a:lnTo>
                  <a:lnTo>
                    <a:pt x="36" y="53"/>
                  </a:lnTo>
                  <a:lnTo>
                    <a:pt x="35" y="53"/>
                  </a:lnTo>
                  <a:lnTo>
                    <a:pt x="58" y="39"/>
                  </a:lnTo>
                  <a:lnTo>
                    <a:pt x="38" y="0"/>
                  </a:lnTo>
                  <a:lnTo>
                    <a:pt x="28"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5"/>
            <p:cNvSpPr>
              <a:spLocks/>
            </p:cNvSpPr>
            <p:nvPr/>
          </p:nvSpPr>
          <p:spPr bwMode="auto">
            <a:xfrm>
              <a:off x="4641850" y="1765300"/>
              <a:ext cx="84138" cy="88900"/>
            </a:xfrm>
            <a:custGeom>
              <a:avLst/>
              <a:gdLst>
                <a:gd name="T0" fmla="*/ 31 w 107"/>
                <a:gd name="T1" fmla="*/ 3 h 112"/>
                <a:gd name="T2" fmla="*/ 30 w 107"/>
                <a:gd name="T3" fmla="*/ 7 h 112"/>
                <a:gd name="T4" fmla="*/ 29 w 107"/>
                <a:gd name="T5" fmla="*/ 18 h 112"/>
                <a:gd name="T6" fmla="*/ 26 w 107"/>
                <a:gd name="T7" fmla="*/ 29 h 112"/>
                <a:gd name="T8" fmla="*/ 22 w 107"/>
                <a:gd name="T9" fmla="*/ 38 h 112"/>
                <a:gd name="T10" fmla="*/ 17 w 107"/>
                <a:gd name="T11" fmla="*/ 51 h 112"/>
                <a:gd name="T12" fmla="*/ 8 w 107"/>
                <a:gd name="T13" fmla="*/ 72 h 112"/>
                <a:gd name="T14" fmla="*/ 3 w 107"/>
                <a:gd name="T15" fmla="*/ 94 h 112"/>
                <a:gd name="T16" fmla="*/ 0 w 107"/>
                <a:gd name="T17" fmla="*/ 110 h 112"/>
                <a:gd name="T18" fmla="*/ 3 w 107"/>
                <a:gd name="T19" fmla="*/ 112 h 112"/>
                <a:gd name="T20" fmla="*/ 7 w 107"/>
                <a:gd name="T21" fmla="*/ 110 h 112"/>
                <a:gd name="T22" fmla="*/ 12 w 107"/>
                <a:gd name="T23" fmla="*/ 104 h 112"/>
                <a:gd name="T24" fmla="*/ 19 w 107"/>
                <a:gd name="T25" fmla="*/ 97 h 112"/>
                <a:gd name="T26" fmla="*/ 25 w 107"/>
                <a:gd name="T27" fmla="*/ 89 h 112"/>
                <a:gd name="T28" fmla="*/ 31 w 107"/>
                <a:gd name="T29" fmla="*/ 81 h 112"/>
                <a:gd name="T30" fmla="*/ 37 w 107"/>
                <a:gd name="T31" fmla="*/ 74 h 112"/>
                <a:gd name="T32" fmla="*/ 42 w 107"/>
                <a:gd name="T33" fmla="*/ 71 h 112"/>
                <a:gd name="T34" fmla="*/ 49 w 107"/>
                <a:gd name="T35" fmla="*/ 68 h 112"/>
                <a:gd name="T36" fmla="*/ 56 w 107"/>
                <a:gd name="T37" fmla="*/ 69 h 112"/>
                <a:gd name="T38" fmla="*/ 61 w 107"/>
                <a:gd name="T39" fmla="*/ 71 h 112"/>
                <a:gd name="T40" fmla="*/ 68 w 107"/>
                <a:gd name="T41" fmla="*/ 69 h 112"/>
                <a:gd name="T42" fmla="*/ 73 w 107"/>
                <a:gd name="T43" fmla="*/ 67 h 112"/>
                <a:gd name="T44" fmla="*/ 79 w 107"/>
                <a:gd name="T45" fmla="*/ 65 h 112"/>
                <a:gd name="T46" fmla="*/ 86 w 107"/>
                <a:gd name="T47" fmla="*/ 60 h 112"/>
                <a:gd name="T48" fmla="*/ 91 w 107"/>
                <a:gd name="T49" fmla="*/ 56 h 112"/>
                <a:gd name="T50" fmla="*/ 98 w 107"/>
                <a:gd name="T51" fmla="*/ 51 h 112"/>
                <a:gd name="T52" fmla="*/ 103 w 107"/>
                <a:gd name="T53" fmla="*/ 46 h 112"/>
                <a:gd name="T54" fmla="*/ 106 w 107"/>
                <a:gd name="T55" fmla="*/ 44 h 112"/>
                <a:gd name="T56" fmla="*/ 107 w 107"/>
                <a:gd name="T57" fmla="*/ 43 h 112"/>
                <a:gd name="T58" fmla="*/ 104 w 107"/>
                <a:gd name="T59" fmla="*/ 41 h 112"/>
                <a:gd name="T60" fmla="*/ 95 w 107"/>
                <a:gd name="T61" fmla="*/ 35 h 112"/>
                <a:gd name="T62" fmla="*/ 83 w 107"/>
                <a:gd name="T63" fmla="*/ 27 h 112"/>
                <a:gd name="T64" fmla="*/ 68 w 107"/>
                <a:gd name="T65" fmla="*/ 18 h 112"/>
                <a:gd name="T66" fmla="*/ 55 w 107"/>
                <a:gd name="T67" fmla="*/ 9 h 112"/>
                <a:gd name="T68" fmla="*/ 42 w 107"/>
                <a:gd name="T69" fmla="*/ 4 h 112"/>
                <a:gd name="T70" fmla="*/ 34 w 107"/>
                <a:gd name="T71" fmla="*/ 0 h 112"/>
                <a:gd name="T72" fmla="*/ 31 w 107"/>
                <a:gd name="T73" fmla="*/ 3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7" h="112">
                  <a:moveTo>
                    <a:pt x="31" y="3"/>
                  </a:moveTo>
                  <a:lnTo>
                    <a:pt x="30" y="7"/>
                  </a:lnTo>
                  <a:lnTo>
                    <a:pt x="29" y="18"/>
                  </a:lnTo>
                  <a:lnTo>
                    <a:pt x="26" y="29"/>
                  </a:lnTo>
                  <a:lnTo>
                    <a:pt x="22" y="38"/>
                  </a:lnTo>
                  <a:lnTo>
                    <a:pt x="17" y="51"/>
                  </a:lnTo>
                  <a:lnTo>
                    <a:pt x="8" y="72"/>
                  </a:lnTo>
                  <a:lnTo>
                    <a:pt x="3" y="94"/>
                  </a:lnTo>
                  <a:lnTo>
                    <a:pt x="0" y="110"/>
                  </a:lnTo>
                  <a:lnTo>
                    <a:pt x="3" y="112"/>
                  </a:lnTo>
                  <a:lnTo>
                    <a:pt x="7" y="110"/>
                  </a:lnTo>
                  <a:lnTo>
                    <a:pt x="12" y="104"/>
                  </a:lnTo>
                  <a:lnTo>
                    <a:pt x="19" y="97"/>
                  </a:lnTo>
                  <a:lnTo>
                    <a:pt x="25" y="89"/>
                  </a:lnTo>
                  <a:lnTo>
                    <a:pt x="31" y="81"/>
                  </a:lnTo>
                  <a:lnTo>
                    <a:pt x="37" y="74"/>
                  </a:lnTo>
                  <a:lnTo>
                    <a:pt x="42" y="71"/>
                  </a:lnTo>
                  <a:lnTo>
                    <a:pt x="49" y="68"/>
                  </a:lnTo>
                  <a:lnTo>
                    <a:pt x="56" y="69"/>
                  </a:lnTo>
                  <a:lnTo>
                    <a:pt x="61" y="71"/>
                  </a:lnTo>
                  <a:lnTo>
                    <a:pt x="68" y="69"/>
                  </a:lnTo>
                  <a:lnTo>
                    <a:pt x="73" y="67"/>
                  </a:lnTo>
                  <a:lnTo>
                    <a:pt x="79" y="65"/>
                  </a:lnTo>
                  <a:lnTo>
                    <a:pt x="86" y="60"/>
                  </a:lnTo>
                  <a:lnTo>
                    <a:pt x="91" y="56"/>
                  </a:lnTo>
                  <a:lnTo>
                    <a:pt x="98" y="51"/>
                  </a:lnTo>
                  <a:lnTo>
                    <a:pt x="103" y="46"/>
                  </a:lnTo>
                  <a:lnTo>
                    <a:pt x="106" y="44"/>
                  </a:lnTo>
                  <a:lnTo>
                    <a:pt x="107" y="43"/>
                  </a:lnTo>
                  <a:lnTo>
                    <a:pt x="104" y="41"/>
                  </a:lnTo>
                  <a:lnTo>
                    <a:pt x="95" y="35"/>
                  </a:lnTo>
                  <a:lnTo>
                    <a:pt x="83" y="27"/>
                  </a:lnTo>
                  <a:lnTo>
                    <a:pt x="68" y="18"/>
                  </a:lnTo>
                  <a:lnTo>
                    <a:pt x="55" y="9"/>
                  </a:lnTo>
                  <a:lnTo>
                    <a:pt x="42" y="4"/>
                  </a:lnTo>
                  <a:lnTo>
                    <a:pt x="34" y="0"/>
                  </a:lnTo>
                  <a:lnTo>
                    <a:pt x="31"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6"/>
            <p:cNvSpPr>
              <a:spLocks/>
            </p:cNvSpPr>
            <p:nvPr/>
          </p:nvSpPr>
          <p:spPr bwMode="auto">
            <a:xfrm>
              <a:off x="4629150" y="1724025"/>
              <a:ext cx="258763" cy="204787"/>
            </a:xfrm>
            <a:custGeom>
              <a:avLst/>
              <a:gdLst>
                <a:gd name="T0" fmla="*/ 324 w 326"/>
                <a:gd name="T1" fmla="*/ 3 h 260"/>
                <a:gd name="T2" fmla="*/ 309 w 326"/>
                <a:gd name="T3" fmla="*/ 17 h 260"/>
                <a:gd name="T4" fmla="*/ 288 w 326"/>
                <a:gd name="T5" fmla="*/ 38 h 260"/>
                <a:gd name="T6" fmla="*/ 269 w 326"/>
                <a:gd name="T7" fmla="*/ 60 h 260"/>
                <a:gd name="T8" fmla="*/ 256 w 326"/>
                <a:gd name="T9" fmla="*/ 78 h 260"/>
                <a:gd name="T10" fmla="*/ 242 w 326"/>
                <a:gd name="T11" fmla="*/ 94 h 260"/>
                <a:gd name="T12" fmla="*/ 226 w 326"/>
                <a:gd name="T13" fmla="*/ 110 h 260"/>
                <a:gd name="T14" fmla="*/ 209 w 326"/>
                <a:gd name="T15" fmla="*/ 124 h 260"/>
                <a:gd name="T16" fmla="*/ 191 w 326"/>
                <a:gd name="T17" fmla="*/ 135 h 260"/>
                <a:gd name="T18" fmla="*/ 156 w 326"/>
                <a:gd name="T19" fmla="*/ 161 h 260"/>
                <a:gd name="T20" fmla="*/ 112 w 326"/>
                <a:gd name="T21" fmla="*/ 189 h 260"/>
                <a:gd name="T22" fmla="*/ 80 w 326"/>
                <a:gd name="T23" fmla="*/ 211 h 260"/>
                <a:gd name="T24" fmla="*/ 66 w 326"/>
                <a:gd name="T25" fmla="*/ 218 h 260"/>
                <a:gd name="T26" fmla="*/ 47 w 326"/>
                <a:gd name="T27" fmla="*/ 231 h 260"/>
                <a:gd name="T28" fmla="*/ 27 w 326"/>
                <a:gd name="T29" fmla="*/ 247 h 260"/>
                <a:gd name="T30" fmla="*/ 12 w 326"/>
                <a:gd name="T31" fmla="*/ 257 h 260"/>
                <a:gd name="T32" fmla="*/ 7 w 326"/>
                <a:gd name="T33" fmla="*/ 256 h 260"/>
                <a:gd name="T34" fmla="*/ 0 w 326"/>
                <a:gd name="T35" fmla="*/ 239 h 260"/>
                <a:gd name="T36" fmla="*/ 4 w 326"/>
                <a:gd name="T37" fmla="*/ 226 h 260"/>
                <a:gd name="T38" fmla="*/ 16 w 326"/>
                <a:gd name="T39" fmla="*/ 214 h 260"/>
                <a:gd name="T40" fmla="*/ 33 w 326"/>
                <a:gd name="T41" fmla="*/ 199 h 260"/>
                <a:gd name="T42" fmla="*/ 47 w 326"/>
                <a:gd name="T43" fmla="*/ 187 h 260"/>
                <a:gd name="T44" fmla="*/ 59 w 326"/>
                <a:gd name="T45" fmla="*/ 178 h 260"/>
                <a:gd name="T46" fmla="*/ 65 w 326"/>
                <a:gd name="T47" fmla="*/ 163 h 260"/>
                <a:gd name="T48" fmla="*/ 15 w 326"/>
                <a:gd name="T49" fmla="*/ 196 h 260"/>
                <a:gd name="T50" fmla="*/ 21 w 326"/>
                <a:gd name="T51" fmla="*/ 184 h 260"/>
                <a:gd name="T52" fmla="*/ 43 w 326"/>
                <a:gd name="T53" fmla="*/ 158 h 260"/>
                <a:gd name="T54" fmla="*/ 60 w 326"/>
                <a:gd name="T55" fmla="*/ 139 h 260"/>
                <a:gd name="T56" fmla="*/ 74 w 326"/>
                <a:gd name="T57" fmla="*/ 135 h 260"/>
                <a:gd name="T58" fmla="*/ 92 w 326"/>
                <a:gd name="T59" fmla="*/ 131 h 260"/>
                <a:gd name="T60" fmla="*/ 112 w 326"/>
                <a:gd name="T61" fmla="*/ 118 h 260"/>
                <a:gd name="T62" fmla="*/ 129 w 326"/>
                <a:gd name="T63" fmla="*/ 104 h 260"/>
                <a:gd name="T64" fmla="*/ 140 w 326"/>
                <a:gd name="T65" fmla="*/ 97 h 260"/>
                <a:gd name="T66" fmla="*/ 150 w 326"/>
                <a:gd name="T67" fmla="*/ 91 h 260"/>
                <a:gd name="T68" fmla="*/ 165 w 326"/>
                <a:gd name="T69" fmla="*/ 82 h 260"/>
                <a:gd name="T70" fmla="*/ 181 w 326"/>
                <a:gd name="T71" fmla="*/ 73 h 260"/>
                <a:gd name="T72" fmla="*/ 193 w 326"/>
                <a:gd name="T73" fmla="*/ 66 h 260"/>
                <a:gd name="T74" fmla="*/ 206 w 326"/>
                <a:gd name="T75" fmla="*/ 60 h 260"/>
                <a:gd name="T76" fmla="*/ 226 w 326"/>
                <a:gd name="T77" fmla="*/ 52 h 260"/>
                <a:gd name="T78" fmla="*/ 244 w 326"/>
                <a:gd name="T79" fmla="*/ 45 h 260"/>
                <a:gd name="T80" fmla="*/ 252 w 326"/>
                <a:gd name="T81" fmla="*/ 43 h 260"/>
                <a:gd name="T82" fmla="*/ 246 w 326"/>
                <a:gd name="T83" fmla="*/ 43 h 260"/>
                <a:gd name="T84" fmla="*/ 228 w 326"/>
                <a:gd name="T85" fmla="*/ 44 h 260"/>
                <a:gd name="T86" fmla="*/ 206 w 326"/>
                <a:gd name="T87" fmla="*/ 44 h 260"/>
                <a:gd name="T88" fmla="*/ 186 w 326"/>
                <a:gd name="T89" fmla="*/ 42 h 260"/>
                <a:gd name="T90" fmla="*/ 182 w 326"/>
                <a:gd name="T91" fmla="*/ 38 h 260"/>
                <a:gd name="T92" fmla="*/ 201 w 326"/>
                <a:gd name="T93" fmla="*/ 36 h 260"/>
                <a:gd name="T94" fmla="*/ 227 w 326"/>
                <a:gd name="T95" fmla="*/ 33 h 260"/>
                <a:gd name="T96" fmla="*/ 249 w 326"/>
                <a:gd name="T97" fmla="*/ 29 h 260"/>
                <a:gd name="T98" fmla="*/ 270 w 326"/>
                <a:gd name="T99" fmla="*/ 23 h 260"/>
                <a:gd name="T100" fmla="*/ 293 w 326"/>
                <a:gd name="T101" fmla="*/ 15 h 260"/>
                <a:gd name="T102" fmla="*/ 314 w 326"/>
                <a:gd name="T103" fmla="*/ 7 h 260"/>
                <a:gd name="T104" fmla="*/ 326 w 326"/>
                <a:gd name="T105"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6" h="260">
                  <a:moveTo>
                    <a:pt x="326" y="0"/>
                  </a:moveTo>
                  <a:lnTo>
                    <a:pt x="324" y="3"/>
                  </a:lnTo>
                  <a:lnTo>
                    <a:pt x="318" y="8"/>
                  </a:lnTo>
                  <a:lnTo>
                    <a:pt x="309" y="17"/>
                  </a:lnTo>
                  <a:lnTo>
                    <a:pt x="299" y="27"/>
                  </a:lnTo>
                  <a:lnTo>
                    <a:pt x="288" y="38"/>
                  </a:lnTo>
                  <a:lnTo>
                    <a:pt x="277" y="50"/>
                  </a:lnTo>
                  <a:lnTo>
                    <a:pt x="269" y="60"/>
                  </a:lnTo>
                  <a:lnTo>
                    <a:pt x="262" y="70"/>
                  </a:lnTo>
                  <a:lnTo>
                    <a:pt x="256" y="78"/>
                  </a:lnTo>
                  <a:lnTo>
                    <a:pt x="249" y="86"/>
                  </a:lnTo>
                  <a:lnTo>
                    <a:pt x="242" y="94"/>
                  </a:lnTo>
                  <a:lnTo>
                    <a:pt x="234" y="102"/>
                  </a:lnTo>
                  <a:lnTo>
                    <a:pt x="226" y="110"/>
                  </a:lnTo>
                  <a:lnTo>
                    <a:pt x="217" y="117"/>
                  </a:lnTo>
                  <a:lnTo>
                    <a:pt x="209" y="124"/>
                  </a:lnTo>
                  <a:lnTo>
                    <a:pt x="202" y="128"/>
                  </a:lnTo>
                  <a:lnTo>
                    <a:pt x="191" y="135"/>
                  </a:lnTo>
                  <a:lnTo>
                    <a:pt x="175" y="147"/>
                  </a:lnTo>
                  <a:lnTo>
                    <a:pt x="156" y="161"/>
                  </a:lnTo>
                  <a:lnTo>
                    <a:pt x="134" y="176"/>
                  </a:lnTo>
                  <a:lnTo>
                    <a:pt x="112" y="189"/>
                  </a:lnTo>
                  <a:lnTo>
                    <a:pt x="94" y="202"/>
                  </a:lnTo>
                  <a:lnTo>
                    <a:pt x="80" y="211"/>
                  </a:lnTo>
                  <a:lnTo>
                    <a:pt x="72" y="216"/>
                  </a:lnTo>
                  <a:lnTo>
                    <a:pt x="66" y="218"/>
                  </a:lnTo>
                  <a:lnTo>
                    <a:pt x="58" y="224"/>
                  </a:lnTo>
                  <a:lnTo>
                    <a:pt x="47" y="231"/>
                  </a:lnTo>
                  <a:lnTo>
                    <a:pt x="37" y="239"/>
                  </a:lnTo>
                  <a:lnTo>
                    <a:pt x="27" y="247"/>
                  </a:lnTo>
                  <a:lnTo>
                    <a:pt x="18" y="253"/>
                  </a:lnTo>
                  <a:lnTo>
                    <a:pt x="12" y="257"/>
                  </a:lnTo>
                  <a:lnTo>
                    <a:pt x="9" y="260"/>
                  </a:lnTo>
                  <a:lnTo>
                    <a:pt x="7" y="256"/>
                  </a:lnTo>
                  <a:lnTo>
                    <a:pt x="4" y="248"/>
                  </a:lnTo>
                  <a:lnTo>
                    <a:pt x="0" y="239"/>
                  </a:lnTo>
                  <a:lnTo>
                    <a:pt x="0" y="231"/>
                  </a:lnTo>
                  <a:lnTo>
                    <a:pt x="4" y="226"/>
                  </a:lnTo>
                  <a:lnTo>
                    <a:pt x="9" y="221"/>
                  </a:lnTo>
                  <a:lnTo>
                    <a:pt x="16" y="214"/>
                  </a:lnTo>
                  <a:lnTo>
                    <a:pt x="24" y="207"/>
                  </a:lnTo>
                  <a:lnTo>
                    <a:pt x="33" y="199"/>
                  </a:lnTo>
                  <a:lnTo>
                    <a:pt x="41" y="193"/>
                  </a:lnTo>
                  <a:lnTo>
                    <a:pt x="47" y="187"/>
                  </a:lnTo>
                  <a:lnTo>
                    <a:pt x="52" y="184"/>
                  </a:lnTo>
                  <a:lnTo>
                    <a:pt x="59" y="178"/>
                  </a:lnTo>
                  <a:lnTo>
                    <a:pt x="62" y="170"/>
                  </a:lnTo>
                  <a:lnTo>
                    <a:pt x="65" y="163"/>
                  </a:lnTo>
                  <a:lnTo>
                    <a:pt x="65" y="159"/>
                  </a:lnTo>
                  <a:lnTo>
                    <a:pt x="15" y="196"/>
                  </a:lnTo>
                  <a:lnTo>
                    <a:pt x="16" y="193"/>
                  </a:lnTo>
                  <a:lnTo>
                    <a:pt x="21" y="184"/>
                  </a:lnTo>
                  <a:lnTo>
                    <a:pt x="29" y="172"/>
                  </a:lnTo>
                  <a:lnTo>
                    <a:pt x="43" y="158"/>
                  </a:lnTo>
                  <a:lnTo>
                    <a:pt x="56" y="146"/>
                  </a:lnTo>
                  <a:lnTo>
                    <a:pt x="60" y="139"/>
                  </a:lnTo>
                  <a:lnTo>
                    <a:pt x="64" y="135"/>
                  </a:lnTo>
                  <a:lnTo>
                    <a:pt x="74" y="135"/>
                  </a:lnTo>
                  <a:lnTo>
                    <a:pt x="83" y="134"/>
                  </a:lnTo>
                  <a:lnTo>
                    <a:pt x="92" y="131"/>
                  </a:lnTo>
                  <a:lnTo>
                    <a:pt x="103" y="125"/>
                  </a:lnTo>
                  <a:lnTo>
                    <a:pt x="112" y="118"/>
                  </a:lnTo>
                  <a:lnTo>
                    <a:pt x="121" y="111"/>
                  </a:lnTo>
                  <a:lnTo>
                    <a:pt x="129" y="104"/>
                  </a:lnTo>
                  <a:lnTo>
                    <a:pt x="135" y="100"/>
                  </a:lnTo>
                  <a:lnTo>
                    <a:pt x="140" y="97"/>
                  </a:lnTo>
                  <a:lnTo>
                    <a:pt x="144" y="95"/>
                  </a:lnTo>
                  <a:lnTo>
                    <a:pt x="150" y="91"/>
                  </a:lnTo>
                  <a:lnTo>
                    <a:pt x="157" y="87"/>
                  </a:lnTo>
                  <a:lnTo>
                    <a:pt x="165" y="82"/>
                  </a:lnTo>
                  <a:lnTo>
                    <a:pt x="173" y="78"/>
                  </a:lnTo>
                  <a:lnTo>
                    <a:pt x="181" y="73"/>
                  </a:lnTo>
                  <a:lnTo>
                    <a:pt x="187" y="68"/>
                  </a:lnTo>
                  <a:lnTo>
                    <a:pt x="193" y="66"/>
                  </a:lnTo>
                  <a:lnTo>
                    <a:pt x="198" y="64"/>
                  </a:lnTo>
                  <a:lnTo>
                    <a:pt x="206" y="60"/>
                  </a:lnTo>
                  <a:lnTo>
                    <a:pt x="216" y="56"/>
                  </a:lnTo>
                  <a:lnTo>
                    <a:pt x="226" y="52"/>
                  </a:lnTo>
                  <a:lnTo>
                    <a:pt x="236" y="49"/>
                  </a:lnTo>
                  <a:lnTo>
                    <a:pt x="244" y="45"/>
                  </a:lnTo>
                  <a:lnTo>
                    <a:pt x="250" y="44"/>
                  </a:lnTo>
                  <a:lnTo>
                    <a:pt x="252" y="43"/>
                  </a:lnTo>
                  <a:lnTo>
                    <a:pt x="250" y="43"/>
                  </a:lnTo>
                  <a:lnTo>
                    <a:pt x="246" y="43"/>
                  </a:lnTo>
                  <a:lnTo>
                    <a:pt x="238" y="44"/>
                  </a:lnTo>
                  <a:lnTo>
                    <a:pt x="228" y="44"/>
                  </a:lnTo>
                  <a:lnTo>
                    <a:pt x="218" y="44"/>
                  </a:lnTo>
                  <a:lnTo>
                    <a:pt x="206" y="44"/>
                  </a:lnTo>
                  <a:lnTo>
                    <a:pt x="196" y="43"/>
                  </a:lnTo>
                  <a:lnTo>
                    <a:pt x="186" y="42"/>
                  </a:lnTo>
                  <a:lnTo>
                    <a:pt x="181" y="41"/>
                  </a:lnTo>
                  <a:lnTo>
                    <a:pt x="182" y="38"/>
                  </a:lnTo>
                  <a:lnTo>
                    <a:pt x="189" y="37"/>
                  </a:lnTo>
                  <a:lnTo>
                    <a:pt x="201" y="36"/>
                  </a:lnTo>
                  <a:lnTo>
                    <a:pt x="213" y="35"/>
                  </a:lnTo>
                  <a:lnTo>
                    <a:pt x="227" y="33"/>
                  </a:lnTo>
                  <a:lnTo>
                    <a:pt x="240" y="31"/>
                  </a:lnTo>
                  <a:lnTo>
                    <a:pt x="249" y="29"/>
                  </a:lnTo>
                  <a:lnTo>
                    <a:pt x="258" y="27"/>
                  </a:lnTo>
                  <a:lnTo>
                    <a:pt x="270" y="23"/>
                  </a:lnTo>
                  <a:lnTo>
                    <a:pt x="281" y="20"/>
                  </a:lnTo>
                  <a:lnTo>
                    <a:pt x="293" y="15"/>
                  </a:lnTo>
                  <a:lnTo>
                    <a:pt x="304" y="12"/>
                  </a:lnTo>
                  <a:lnTo>
                    <a:pt x="314" y="7"/>
                  </a:lnTo>
                  <a:lnTo>
                    <a:pt x="322" y="4"/>
                  </a:lnTo>
                  <a:lnTo>
                    <a:pt x="3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7"/>
            <p:cNvSpPr>
              <a:spLocks/>
            </p:cNvSpPr>
            <p:nvPr/>
          </p:nvSpPr>
          <p:spPr bwMode="auto">
            <a:xfrm>
              <a:off x="4654550" y="1571625"/>
              <a:ext cx="407988" cy="376237"/>
            </a:xfrm>
            <a:custGeom>
              <a:avLst/>
              <a:gdLst>
                <a:gd name="T0" fmla="*/ 510 w 513"/>
                <a:gd name="T1" fmla="*/ 2 h 475"/>
                <a:gd name="T2" fmla="*/ 488 w 513"/>
                <a:gd name="T3" fmla="*/ 18 h 475"/>
                <a:gd name="T4" fmla="*/ 457 w 513"/>
                <a:gd name="T5" fmla="*/ 43 h 475"/>
                <a:gd name="T6" fmla="*/ 429 w 513"/>
                <a:gd name="T7" fmla="*/ 67 h 475"/>
                <a:gd name="T8" fmla="*/ 414 w 513"/>
                <a:gd name="T9" fmla="*/ 88 h 475"/>
                <a:gd name="T10" fmla="*/ 394 w 513"/>
                <a:gd name="T11" fmla="*/ 115 h 475"/>
                <a:gd name="T12" fmla="*/ 367 w 513"/>
                <a:gd name="T13" fmla="*/ 145 h 475"/>
                <a:gd name="T14" fmla="*/ 343 w 513"/>
                <a:gd name="T15" fmla="*/ 172 h 475"/>
                <a:gd name="T16" fmla="*/ 324 w 513"/>
                <a:gd name="T17" fmla="*/ 190 h 475"/>
                <a:gd name="T18" fmla="*/ 305 w 513"/>
                <a:gd name="T19" fmla="*/ 205 h 475"/>
                <a:gd name="T20" fmla="*/ 283 w 513"/>
                <a:gd name="T21" fmla="*/ 221 h 475"/>
                <a:gd name="T22" fmla="*/ 261 w 513"/>
                <a:gd name="T23" fmla="*/ 241 h 475"/>
                <a:gd name="T24" fmla="*/ 242 w 513"/>
                <a:gd name="T25" fmla="*/ 266 h 475"/>
                <a:gd name="T26" fmla="*/ 225 w 513"/>
                <a:gd name="T27" fmla="*/ 287 h 475"/>
                <a:gd name="T28" fmla="*/ 212 w 513"/>
                <a:gd name="T29" fmla="*/ 303 h 475"/>
                <a:gd name="T30" fmla="*/ 200 w 513"/>
                <a:gd name="T31" fmla="*/ 315 h 475"/>
                <a:gd name="T32" fmla="*/ 184 w 513"/>
                <a:gd name="T33" fmla="*/ 325 h 475"/>
                <a:gd name="T34" fmla="*/ 139 w 513"/>
                <a:gd name="T35" fmla="*/ 357 h 475"/>
                <a:gd name="T36" fmla="*/ 83 w 513"/>
                <a:gd name="T37" fmla="*/ 397 h 475"/>
                <a:gd name="T38" fmla="*/ 37 w 513"/>
                <a:gd name="T39" fmla="*/ 428 h 475"/>
                <a:gd name="T40" fmla="*/ 13 w 513"/>
                <a:gd name="T41" fmla="*/ 443 h 475"/>
                <a:gd name="T42" fmla="*/ 1 w 513"/>
                <a:gd name="T43" fmla="*/ 469 h 475"/>
                <a:gd name="T44" fmla="*/ 2 w 513"/>
                <a:gd name="T45" fmla="*/ 474 h 475"/>
                <a:gd name="T46" fmla="*/ 17 w 513"/>
                <a:gd name="T47" fmla="*/ 462 h 475"/>
                <a:gd name="T48" fmla="*/ 39 w 513"/>
                <a:gd name="T49" fmla="*/ 447 h 475"/>
                <a:gd name="T50" fmla="*/ 58 w 513"/>
                <a:gd name="T51" fmla="*/ 435 h 475"/>
                <a:gd name="T52" fmla="*/ 73 w 513"/>
                <a:gd name="T53" fmla="*/ 430 h 475"/>
                <a:gd name="T54" fmla="*/ 101 w 513"/>
                <a:gd name="T55" fmla="*/ 420 h 475"/>
                <a:gd name="T56" fmla="*/ 133 w 513"/>
                <a:gd name="T57" fmla="*/ 406 h 475"/>
                <a:gd name="T58" fmla="*/ 161 w 513"/>
                <a:gd name="T59" fmla="*/ 393 h 475"/>
                <a:gd name="T60" fmla="*/ 175 w 513"/>
                <a:gd name="T61" fmla="*/ 384 h 475"/>
                <a:gd name="T62" fmla="*/ 199 w 513"/>
                <a:gd name="T63" fmla="*/ 369 h 475"/>
                <a:gd name="T64" fmla="*/ 230 w 513"/>
                <a:gd name="T65" fmla="*/ 348 h 475"/>
                <a:gd name="T66" fmla="*/ 258 w 513"/>
                <a:gd name="T67" fmla="*/ 326 h 475"/>
                <a:gd name="T68" fmla="*/ 276 w 513"/>
                <a:gd name="T69" fmla="*/ 305 h 475"/>
                <a:gd name="T70" fmla="*/ 305 w 513"/>
                <a:gd name="T71" fmla="*/ 280 h 475"/>
                <a:gd name="T72" fmla="*/ 335 w 513"/>
                <a:gd name="T73" fmla="*/ 251 h 475"/>
                <a:gd name="T74" fmla="*/ 360 w 513"/>
                <a:gd name="T75" fmla="*/ 225 h 475"/>
                <a:gd name="T76" fmla="*/ 377 w 513"/>
                <a:gd name="T77" fmla="*/ 201 h 475"/>
                <a:gd name="T78" fmla="*/ 419 w 513"/>
                <a:gd name="T79" fmla="*/ 141 h 475"/>
                <a:gd name="T80" fmla="*/ 471 w 513"/>
                <a:gd name="T81" fmla="*/ 68 h 475"/>
                <a:gd name="T82" fmla="*/ 508 w 513"/>
                <a:gd name="T83" fmla="*/ 12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13" h="475">
                  <a:moveTo>
                    <a:pt x="513" y="0"/>
                  </a:moveTo>
                  <a:lnTo>
                    <a:pt x="510" y="2"/>
                  </a:lnTo>
                  <a:lnTo>
                    <a:pt x="501" y="9"/>
                  </a:lnTo>
                  <a:lnTo>
                    <a:pt x="488" y="18"/>
                  </a:lnTo>
                  <a:lnTo>
                    <a:pt x="473" y="30"/>
                  </a:lnTo>
                  <a:lnTo>
                    <a:pt x="457" y="43"/>
                  </a:lnTo>
                  <a:lnTo>
                    <a:pt x="442" y="55"/>
                  </a:lnTo>
                  <a:lnTo>
                    <a:pt x="429" y="67"/>
                  </a:lnTo>
                  <a:lnTo>
                    <a:pt x="421" y="77"/>
                  </a:lnTo>
                  <a:lnTo>
                    <a:pt x="414" y="88"/>
                  </a:lnTo>
                  <a:lnTo>
                    <a:pt x="404" y="100"/>
                  </a:lnTo>
                  <a:lnTo>
                    <a:pt x="394" y="115"/>
                  </a:lnTo>
                  <a:lnTo>
                    <a:pt x="381" y="130"/>
                  </a:lnTo>
                  <a:lnTo>
                    <a:pt x="367" y="145"/>
                  </a:lnTo>
                  <a:lnTo>
                    <a:pt x="354" y="159"/>
                  </a:lnTo>
                  <a:lnTo>
                    <a:pt x="343" y="172"/>
                  </a:lnTo>
                  <a:lnTo>
                    <a:pt x="334" y="182"/>
                  </a:lnTo>
                  <a:lnTo>
                    <a:pt x="324" y="190"/>
                  </a:lnTo>
                  <a:lnTo>
                    <a:pt x="315" y="197"/>
                  </a:lnTo>
                  <a:lnTo>
                    <a:pt x="305" y="205"/>
                  </a:lnTo>
                  <a:lnTo>
                    <a:pt x="295" y="212"/>
                  </a:lnTo>
                  <a:lnTo>
                    <a:pt x="283" y="221"/>
                  </a:lnTo>
                  <a:lnTo>
                    <a:pt x="273" y="231"/>
                  </a:lnTo>
                  <a:lnTo>
                    <a:pt x="261" y="241"/>
                  </a:lnTo>
                  <a:lnTo>
                    <a:pt x="251" y="254"/>
                  </a:lnTo>
                  <a:lnTo>
                    <a:pt x="242" y="266"/>
                  </a:lnTo>
                  <a:lnTo>
                    <a:pt x="232" y="278"/>
                  </a:lnTo>
                  <a:lnTo>
                    <a:pt x="225" y="287"/>
                  </a:lnTo>
                  <a:lnTo>
                    <a:pt x="218" y="296"/>
                  </a:lnTo>
                  <a:lnTo>
                    <a:pt x="212" y="303"/>
                  </a:lnTo>
                  <a:lnTo>
                    <a:pt x="206" y="310"/>
                  </a:lnTo>
                  <a:lnTo>
                    <a:pt x="200" y="315"/>
                  </a:lnTo>
                  <a:lnTo>
                    <a:pt x="194" y="318"/>
                  </a:lnTo>
                  <a:lnTo>
                    <a:pt x="184" y="325"/>
                  </a:lnTo>
                  <a:lnTo>
                    <a:pt x="164" y="339"/>
                  </a:lnTo>
                  <a:lnTo>
                    <a:pt x="139" y="357"/>
                  </a:lnTo>
                  <a:lnTo>
                    <a:pt x="111" y="377"/>
                  </a:lnTo>
                  <a:lnTo>
                    <a:pt x="83" y="397"/>
                  </a:lnTo>
                  <a:lnTo>
                    <a:pt x="57" y="414"/>
                  </a:lnTo>
                  <a:lnTo>
                    <a:pt x="37" y="428"/>
                  </a:lnTo>
                  <a:lnTo>
                    <a:pt x="25" y="433"/>
                  </a:lnTo>
                  <a:lnTo>
                    <a:pt x="13" y="443"/>
                  </a:lnTo>
                  <a:lnTo>
                    <a:pt x="5" y="457"/>
                  </a:lnTo>
                  <a:lnTo>
                    <a:pt x="1" y="469"/>
                  </a:lnTo>
                  <a:lnTo>
                    <a:pt x="0" y="475"/>
                  </a:lnTo>
                  <a:lnTo>
                    <a:pt x="2" y="474"/>
                  </a:lnTo>
                  <a:lnTo>
                    <a:pt x="8" y="469"/>
                  </a:lnTo>
                  <a:lnTo>
                    <a:pt x="17" y="462"/>
                  </a:lnTo>
                  <a:lnTo>
                    <a:pt x="27" y="455"/>
                  </a:lnTo>
                  <a:lnTo>
                    <a:pt x="39" y="447"/>
                  </a:lnTo>
                  <a:lnTo>
                    <a:pt x="49" y="440"/>
                  </a:lnTo>
                  <a:lnTo>
                    <a:pt x="58" y="435"/>
                  </a:lnTo>
                  <a:lnTo>
                    <a:pt x="65" y="432"/>
                  </a:lnTo>
                  <a:lnTo>
                    <a:pt x="73" y="430"/>
                  </a:lnTo>
                  <a:lnTo>
                    <a:pt x="85" y="425"/>
                  </a:lnTo>
                  <a:lnTo>
                    <a:pt x="101" y="420"/>
                  </a:lnTo>
                  <a:lnTo>
                    <a:pt x="117" y="413"/>
                  </a:lnTo>
                  <a:lnTo>
                    <a:pt x="133" y="406"/>
                  </a:lnTo>
                  <a:lnTo>
                    <a:pt x="148" y="399"/>
                  </a:lnTo>
                  <a:lnTo>
                    <a:pt x="161" y="393"/>
                  </a:lnTo>
                  <a:lnTo>
                    <a:pt x="168" y="388"/>
                  </a:lnTo>
                  <a:lnTo>
                    <a:pt x="175" y="384"/>
                  </a:lnTo>
                  <a:lnTo>
                    <a:pt x="186" y="377"/>
                  </a:lnTo>
                  <a:lnTo>
                    <a:pt x="199" y="369"/>
                  </a:lnTo>
                  <a:lnTo>
                    <a:pt x="214" y="359"/>
                  </a:lnTo>
                  <a:lnTo>
                    <a:pt x="230" y="348"/>
                  </a:lnTo>
                  <a:lnTo>
                    <a:pt x="245" y="337"/>
                  </a:lnTo>
                  <a:lnTo>
                    <a:pt x="258" y="326"/>
                  </a:lnTo>
                  <a:lnTo>
                    <a:pt x="267" y="316"/>
                  </a:lnTo>
                  <a:lnTo>
                    <a:pt x="276" y="305"/>
                  </a:lnTo>
                  <a:lnTo>
                    <a:pt x="290" y="294"/>
                  </a:lnTo>
                  <a:lnTo>
                    <a:pt x="305" y="280"/>
                  </a:lnTo>
                  <a:lnTo>
                    <a:pt x="320" y="265"/>
                  </a:lnTo>
                  <a:lnTo>
                    <a:pt x="335" y="251"/>
                  </a:lnTo>
                  <a:lnTo>
                    <a:pt x="349" y="237"/>
                  </a:lnTo>
                  <a:lnTo>
                    <a:pt x="360" y="225"/>
                  </a:lnTo>
                  <a:lnTo>
                    <a:pt x="367" y="216"/>
                  </a:lnTo>
                  <a:lnTo>
                    <a:pt x="377" y="201"/>
                  </a:lnTo>
                  <a:lnTo>
                    <a:pt x="395" y="174"/>
                  </a:lnTo>
                  <a:lnTo>
                    <a:pt x="419" y="141"/>
                  </a:lnTo>
                  <a:lnTo>
                    <a:pt x="445" y="104"/>
                  </a:lnTo>
                  <a:lnTo>
                    <a:pt x="471" y="68"/>
                  </a:lnTo>
                  <a:lnTo>
                    <a:pt x="493" y="36"/>
                  </a:lnTo>
                  <a:lnTo>
                    <a:pt x="508" y="12"/>
                  </a:lnTo>
                  <a:lnTo>
                    <a:pt x="51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8"/>
            <p:cNvSpPr>
              <a:spLocks/>
            </p:cNvSpPr>
            <p:nvPr/>
          </p:nvSpPr>
          <p:spPr bwMode="auto">
            <a:xfrm>
              <a:off x="4984750" y="1698625"/>
              <a:ext cx="90488" cy="319087"/>
            </a:xfrm>
            <a:custGeom>
              <a:avLst/>
              <a:gdLst>
                <a:gd name="T0" fmla="*/ 115 w 115"/>
                <a:gd name="T1" fmla="*/ 0 h 404"/>
                <a:gd name="T2" fmla="*/ 114 w 115"/>
                <a:gd name="T3" fmla="*/ 9 h 404"/>
                <a:gd name="T4" fmla="*/ 112 w 115"/>
                <a:gd name="T5" fmla="*/ 34 h 404"/>
                <a:gd name="T6" fmla="*/ 107 w 115"/>
                <a:gd name="T7" fmla="*/ 68 h 404"/>
                <a:gd name="T8" fmla="*/ 103 w 115"/>
                <a:gd name="T9" fmla="*/ 110 h 404"/>
                <a:gd name="T10" fmla="*/ 96 w 115"/>
                <a:gd name="T11" fmla="*/ 153 h 404"/>
                <a:gd name="T12" fmla="*/ 88 w 115"/>
                <a:gd name="T13" fmla="*/ 196 h 404"/>
                <a:gd name="T14" fmla="*/ 79 w 115"/>
                <a:gd name="T15" fmla="*/ 231 h 404"/>
                <a:gd name="T16" fmla="*/ 69 w 115"/>
                <a:gd name="T17" fmla="*/ 256 h 404"/>
                <a:gd name="T18" fmla="*/ 59 w 115"/>
                <a:gd name="T19" fmla="*/ 276 h 404"/>
                <a:gd name="T20" fmla="*/ 48 w 115"/>
                <a:gd name="T21" fmla="*/ 298 h 404"/>
                <a:gd name="T22" fmla="*/ 37 w 115"/>
                <a:gd name="T23" fmla="*/ 319 h 404"/>
                <a:gd name="T24" fmla="*/ 28 w 115"/>
                <a:gd name="T25" fmla="*/ 341 h 404"/>
                <a:gd name="T26" fmla="*/ 19 w 115"/>
                <a:gd name="T27" fmla="*/ 362 h 404"/>
                <a:gd name="T28" fmla="*/ 12 w 115"/>
                <a:gd name="T29" fmla="*/ 379 h 404"/>
                <a:gd name="T30" fmla="*/ 7 w 115"/>
                <a:gd name="T31" fmla="*/ 393 h 404"/>
                <a:gd name="T32" fmla="*/ 5 w 115"/>
                <a:gd name="T33" fmla="*/ 402 h 404"/>
                <a:gd name="T34" fmla="*/ 3 w 115"/>
                <a:gd name="T35" fmla="*/ 404 h 404"/>
                <a:gd name="T36" fmla="*/ 0 w 115"/>
                <a:gd name="T37" fmla="*/ 389 h 404"/>
                <a:gd name="T38" fmla="*/ 0 w 115"/>
                <a:gd name="T39" fmla="*/ 366 h 404"/>
                <a:gd name="T40" fmla="*/ 3 w 115"/>
                <a:gd name="T41" fmla="*/ 344 h 404"/>
                <a:gd name="T42" fmla="*/ 8 w 115"/>
                <a:gd name="T43" fmla="*/ 315 h 404"/>
                <a:gd name="T44" fmla="*/ 14 w 115"/>
                <a:gd name="T45" fmla="*/ 272 h 404"/>
                <a:gd name="T46" fmla="*/ 19 w 115"/>
                <a:gd name="T47" fmla="*/ 231 h 404"/>
                <a:gd name="T48" fmla="*/ 22 w 115"/>
                <a:gd name="T49" fmla="*/ 202 h 404"/>
                <a:gd name="T50" fmla="*/ 26 w 115"/>
                <a:gd name="T51" fmla="*/ 193 h 404"/>
                <a:gd name="T52" fmla="*/ 33 w 115"/>
                <a:gd name="T53" fmla="*/ 197 h 404"/>
                <a:gd name="T54" fmla="*/ 39 w 115"/>
                <a:gd name="T55" fmla="*/ 208 h 404"/>
                <a:gd name="T56" fmla="*/ 42 w 115"/>
                <a:gd name="T57" fmla="*/ 220 h 404"/>
                <a:gd name="T58" fmla="*/ 43 w 115"/>
                <a:gd name="T59" fmla="*/ 217 h 404"/>
                <a:gd name="T60" fmla="*/ 46 w 115"/>
                <a:gd name="T61" fmla="*/ 200 h 404"/>
                <a:gd name="T62" fmla="*/ 51 w 115"/>
                <a:gd name="T63" fmla="*/ 173 h 404"/>
                <a:gd name="T64" fmla="*/ 58 w 115"/>
                <a:gd name="T65" fmla="*/ 140 h 404"/>
                <a:gd name="T66" fmla="*/ 65 w 115"/>
                <a:gd name="T67" fmla="*/ 105 h 404"/>
                <a:gd name="T68" fmla="*/ 72 w 115"/>
                <a:gd name="T69" fmla="*/ 72 h 404"/>
                <a:gd name="T70" fmla="*/ 77 w 115"/>
                <a:gd name="T71" fmla="*/ 46 h 404"/>
                <a:gd name="T72" fmla="*/ 82 w 115"/>
                <a:gd name="T73" fmla="*/ 30 h 404"/>
                <a:gd name="T74" fmla="*/ 89 w 115"/>
                <a:gd name="T75" fmla="*/ 16 h 404"/>
                <a:gd name="T76" fmla="*/ 98 w 115"/>
                <a:gd name="T77" fmla="*/ 9 h 404"/>
                <a:gd name="T78" fmla="*/ 107 w 115"/>
                <a:gd name="T79" fmla="*/ 5 h 404"/>
                <a:gd name="T80" fmla="*/ 115 w 115"/>
                <a:gd name="T81"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5" h="404">
                  <a:moveTo>
                    <a:pt x="115" y="0"/>
                  </a:moveTo>
                  <a:lnTo>
                    <a:pt x="114" y="9"/>
                  </a:lnTo>
                  <a:lnTo>
                    <a:pt x="112" y="34"/>
                  </a:lnTo>
                  <a:lnTo>
                    <a:pt x="107" y="68"/>
                  </a:lnTo>
                  <a:lnTo>
                    <a:pt x="103" y="110"/>
                  </a:lnTo>
                  <a:lnTo>
                    <a:pt x="96" y="153"/>
                  </a:lnTo>
                  <a:lnTo>
                    <a:pt x="88" y="196"/>
                  </a:lnTo>
                  <a:lnTo>
                    <a:pt x="79" y="231"/>
                  </a:lnTo>
                  <a:lnTo>
                    <a:pt x="69" y="256"/>
                  </a:lnTo>
                  <a:lnTo>
                    <a:pt x="59" y="276"/>
                  </a:lnTo>
                  <a:lnTo>
                    <a:pt x="48" y="298"/>
                  </a:lnTo>
                  <a:lnTo>
                    <a:pt x="37" y="319"/>
                  </a:lnTo>
                  <a:lnTo>
                    <a:pt x="28" y="341"/>
                  </a:lnTo>
                  <a:lnTo>
                    <a:pt x="19" y="362"/>
                  </a:lnTo>
                  <a:lnTo>
                    <a:pt x="12" y="379"/>
                  </a:lnTo>
                  <a:lnTo>
                    <a:pt x="7" y="393"/>
                  </a:lnTo>
                  <a:lnTo>
                    <a:pt x="5" y="402"/>
                  </a:lnTo>
                  <a:lnTo>
                    <a:pt x="3" y="404"/>
                  </a:lnTo>
                  <a:lnTo>
                    <a:pt x="0" y="389"/>
                  </a:lnTo>
                  <a:lnTo>
                    <a:pt x="0" y="366"/>
                  </a:lnTo>
                  <a:lnTo>
                    <a:pt x="3" y="344"/>
                  </a:lnTo>
                  <a:lnTo>
                    <a:pt x="8" y="315"/>
                  </a:lnTo>
                  <a:lnTo>
                    <a:pt x="14" y="272"/>
                  </a:lnTo>
                  <a:lnTo>
                    <a:pt x="19" y="231"/>
                  </a:lnTo>
                  <a:lnTo>
                    <a:pt x="22" y="202"/>
                  </a:lnTo>
                  <a:lnTo>
                    <a:pt x="26" y="193"/>
                  </a:lnTo>
                  <a:lnTo>
                    <a:pt x="33" y="197"/>
                  </a:lnTo>
                  <a:lnTo>
                    <a:pt x="39" y="208"/>
                  </a:lnTo>
                  <a:lnTo>
                    <a:pt x="42" y="220"/>
                  </a:lnTo>
                  <a:lnTo>
                    <a:pt x="43" y="217"/>
                  </a:lnTo>
                  <a:lnTo>
                    <a:pt x="46" y="200"/>
                  </a:lnTo>
                  <a:lnTo>
                    <a:pt x="51" y="173"/>
                  </a:lnTo>
                  <a:lnTo>
                    <a:pt x="58" y="140"/>
                  </a:lnTo>
                  <a:lnTo>
                    <a:pt x="65" y="105"/>
                  </a:lnTo>
                  <a:lnTo>
                    <a:pt x="72" y="72"/>
                  </a:lnTo>
                  <a:lnTo>
                    <a:pt x="77" y="46"/>
                  </a:lnTo>
                  <a:lnTo>
                    <a:pt x="82" y="30"/>
                  </a:lnTo>
                  <a:lnTo>
                    <a:pt x="89" y="16"/>
                  </a:lnTo>
                  <a:lnTo>
                    <a:pt x="98" y="9"/>
                  </a:lnTo>
                  <a:lnTo>
                    <a:pt x="107" y="5"/>
                  </a:lnTo>
                  <a:lnTo>
                    <a:pt x="11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9"/>
            <p:cNvSpPr>
              <a:spLocks/>
            </p:cNvSpPr>
            <p:nvPr/>
          </p:nvSpPr>
          <p:spPr bwMode="auto">
            <a:xfrm>
              <a:off x="5064125" y="1755775"/>
              <a:ext cx="77788" cy="415925"/>
            </a:xfrm>
            <a:custGeom>
              <a:avLst/>
              <a:gdLst>
                <a:gd name="T0" fmla="*/ 97 w 99"/>
                <a:gd name="T1" fmla="*/ 90 h 523"/>
                <a:gd name="T2" fmla="*/ 97 w 99"/>
                <a:gd name="T3" fmla="*/ 131 h 523"/>
                <a:gd name="T4" fmla="*/ 99 w 99"/>
                <a:gd name="T5" fmla="*/ 224 h 523"/>
                <a:gd name="T6" fmla="*/ 97 w 99"/>
                <a:gd name="T7" fmla="*/ 319 h 523"/>
                <a:gd name="T8" fmla="*/ 93 w 99"/>
                <a:gd name="T9" fmla="*/ 370 h 523"/>
                <a:gd name="T10" fmla="*/ 89 w 99"/>
                <a:gd name="T11" fmla="*/ 376 h 523"/>
                <a:gd name="T12" fmla="*/ 86 w 99"/>
                <a:gd name="T13" fmla="*/ 383 h 523"/>
                <a:gd name="T14" fmla="*/ 80 w 99"/>
                <a:gd name="T15" fmla="*/ 389 h 523"/>
                <a:gd name="T16" fmla="*/ 74 w 99"/>
                <a:gd name="T17" fmla="*/ 396 h 523"/>
                <a:gd name="T18" fmla="*/ 69 w 99"/>
                <a:gd name="T19" fmla="*/ 404 h 523"/>
                <a:gd name="T20" fmla="*/ 62 w 99"/>
                <a:gd name="T21" fmla="*/ 413 h 523"/>
                <a:gd name="T22" fmla="*/ 56 w 99"/>
                <a:gd name="T23" fmla="*/ 422 h 523"/>
                <a:gd name="T24" fmla="*/ 50 w 99"/>
                <a:gd name="T25" fmla="*/ 431 h 523"/>
                <a:gd name="T26" fmla="*/ 44 w 99"/>
                <a:gd name="T27" fmla="*/ 422 h 523"/>
                <a:gd name="T28" fmla="*/ 46 w 99"/>
                <a:gd name="T29" fmla="*/ 375 h 523"/>
                <a:gd name="T30" fmla="*/ 49 w 99"/>
                <a:gd name="T31" fmla="*/ 318 h 523"/>
                <a:gd name="T32" fmla="*/ 50 w 99"/>
                <a:gd name="T33" fmla="*/ 279 h 523"/>
                <a:gd name="T34" fmla="*/ 46 w 99"/>
                <a:gd name="T35" fmla="*/ 293 h 523"/>
                <a:gd name="T36" fmla="*/ 39 w 99"/>
                <a:gd name="T37" fmla="*/ 354 h 523"/>
                <a:gd name="T38" fmla="*/ 32 w 99"/>
                <a:gd name="T39" fmla="*/ 423 h 523"/>
                <a:gd name="T40" fmla="*/ 27 w 99"/>
                <a:gd name="T41" fmla="*/ 461 h 523"/>
                <a:gd name="T42" fmla="*/ 31 w 99"/>
                <a:gd name="T43" fmla="*/ 475 h 523"/>
                <a:gd name="T44" fmla="*/ 41 w 99"/>
                <a:gd name="T45" fmla="*/ 496 h 523"/>
                <a:gd name="T46" fmla="*/ 51 w 99"/>
                <a:gd name="T47" fmla="*/ 515 h 523"/>
                <a:gd name="T48" fmla="*/ 56 w 99"/>
                <a:gd name="T49" fmla="*/ 523 h 523"/>
                <a:gd name="T50" fmla="*/ 54 w 99"/>
                <a:gd name="T51" fmla="*/ 522 h 523"/>
                <a:gd name="T52" fmla="*/ 48 w 99"/>
                <a:gd name="T53" fmla="*/ 519 h 523"/>
                <a:gd name="T54" fmla="*/ 40 w 99"/>
                <a:gd name="T55" fmla="*/ 513 h 523"/>
                <a:gd name="T56" fmla="*/ 29 w 99"/>
                <a:gd name="T57" fmla="*/ 507 h 523"/>
                <a:gd name="T58" fmla="*/ 20 w 99"/>
                <a:gd name="T59" fmla="*/ 500 h 523"/>
                <a:gd name="T60" fmla="*/ 11 w 99"/>
                <a:gd name="T61" fmla="*/ 493 h 523"/>
                <a:gd name="T62" fmla="*/ 4 w 99"/>
                <a:gd name="T63" fmla="*/ 487 h 523"/>
                <a:gd name="T64" fmla="*/ 1 w 99"/>
                <a:gd name="T65" fmla="*/ 483 h 523"/>
                <a:gd name="T66" fmla="*/ 0 w 99"/>
                <a:gd name="T67" fmla="*/ 458 h 523"/>
                <a:gd name="T68" fmla="*/ 1 w 99"/>
                <a:gd name="T69" fmla="*/ 409 h 523"/>
                <a:gd name="T70" fmla="*/ 1 w 99"/>
                <a:gd name="T71" fmla="*/ 360 h 523"/>
                <a:gd name="T72" fmla="*/ 1 w 99"/>
                <a:gd name="T73" fmla="*/ 328 h 523"/>
                <a:gd name="T74" fmla="*/ 4 w 99"/>
                <a:gd name="T75" fmla="*/ 285 h 523"/>
                <a:gd name="T76" fmla="*/ 10 w 99"/>
                <a:gd name="T77" fmla="*/ 207 h 523"/>
                <a:gd name="T78" fmla="*/ 17 w 99"/>
                <a:gd name="T79" fmla="*/ 127 h 523"/>
                <a:gd name="T80" fmla="*/ 19 w 99"/>
                <a:gd name="T81" fmla="*/ 74 h 523"/>
                <a:gd name="T82" fmla="*/ 20 w 99"/>
                <a:gd name="T83" fmla="*/ 47 h 523"/>
                <a:gd name="T84" fmla="*/ 23 w 99"/>
                <a:gd name="T85" fmla="*/ 23 h 523"/>
                <a:gd name="T86" fmla="*/ 26 w 99"/>
                <a:gd name="T87" fmla="*/ 7 h 523"/>
                <a:gd name="T88" fmla="*/ 27 w 99"/>
                <a:gd name="T89" fmla="*/ 0 h 523"/>
                <a:gd name="T90" fmla="*/ 31 w 99"/>
                <a:gd name="T91" fmla="*/ 14 h 523"/>
                <a:gd name="T92" fmla="*/ 39 w 99"/>
                <a:gd name="T93" fmla="*/ 46 h 523"/>
                <a:gd name="T94" fmla="*/ 46 w 99"/>
                <a:gd name="T95" fmla="*/ 82 h 523"/>
                <a:gd name="T96" fmla="*/ 50 w 99"/>
                <a:gd name="T97" fmla="*/ 105 h 523"/>
                <a:gd name="T98" fmla="*/ 52 w 99"/>
                <a:gd name="T99" fmla="*/ 107 h 523"/>
                <a:gd name="T100" fmla="*/ 56 w 99"/>
                <a:gd name="T101" fmla="*/ 94 h 523"/>
                <a:gd name="T102" fmla="*/ 59 w 99"/>
                <a:gd name="T103" fmla="*/ 72 h 523"/>
                <a:gd name="T104" fmla="*/ 61 w 99"/>
                <a:gd name="T105" fmla="*/ 49 h 523"/>
                <a:gd name="T106" fmla="*/ 62 w 99"/>
                <a:gd name="T107" fmla="*/ 43 h 523"/>
                <a:gd name="T108" fmla="*/ 66 w 99"/>
                <a:gd name="T109" fmla="*/ 40 h 523"/>
                <a:gd name="T110" fmla="*/ 72 w 99"/>
                <a:gd name="T111" fmla="*/ 44 h 523"/>
                <a:gd name="T112" fmla="*/ 79 w 99"/>
                <a:gd name="T113" fmla="*/ 51 h 523"/>
                <a:gd name="T114" fmla="*/ 85 w 99"/>
                <a:gd name="T115" fmla="*/ 60 h 523"/>
                <a:gd name="T116" fmla="*/ 92 w 99"/>
                <a:gd name="T117" fmla="*/ 70 h 523"/>
                <a:gd name="T118" fmla="*/ 95 w 99"/>
                <a:gd name="T119" fmla="*/ 81 h 523"/>
                <a:gd name="T120" fmla="*/ 97 w 99"/>
                <a:gd name="T121" fmla="*/ 9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9" h="523">
                  <a:moveTo>
                    <a:pt x="97" y="90"/>
                  </a:moveTo>
                  <a:lnTo>
                    <a:pt x="97" y="131"/>
                  </a:lnTo>
                  <a:lnTo>
                    <a:pt x="99" y="224"/>
                  </a:lnTo>
                  <a:lnTo>
                    <a:pt x="97" y="319"/>
                  </a:lnTo>
                  <a:lnTo>
                    <a:pt x="93" y="370"/>
                  </a:lnTo>
                  <a:lnTo>
                    <a:pt x="89" y="376"/>
                  </a:lnTo>
                  <a:lnTo>
                    <a:pt x="86" y="383"/>
                  </a:lnTo>
                  <a:lnTo>
                    <a:pt x="80" y="389"/>
                  </a:lnTo>
                  <a:lnTo>
                    <a:pt x="74" y="396"/>
                  </a:lnTo>
                  <a:lnTo>
                    <a:pt x="69" y="404"/>
                  </a:lnTo>
                  <a:lnTo>
                    <a:pt x="62" y="413"/>
                  </a:lnTo>
                  <a:lnTo>
                    <a:pt x="56" y="422"/>
                  </a:lnTo>
                  <a:lnTo>
                    <a:pt x="50" y="431"/>
                  </a:lnTo>
                  <a:lnTo>
                    <a:pt x="44" y="422"/>
                  </a:lnTo>
                  <a:lnTo>
                    <a:pt x="46" y="375"/>
                  </a:lnTo>
                  <a:lnTo>
                    <a:pt x="49" y="318"/>
                  </a:lnTo>
                  <a:lnTo>
                    <a:pt x="50" y="279"/>
                  </a:lnTo>
                  <a:lnTo>
                    <a:pt x="46" y="293"/>
                  </a:lnTo>
                  <a:lnTo>
                    <a:pt x="39" y="354"/>
                  </a:lnTo>
                  <a:lnTo>
                    <a:pt x="32" y="423"/>
                  </a:lnTo>
                  <a:lnTo>
                    <a:pt x="27" y="461"/>
                  </a:lnTo>
                  <a:lnTo>
                    <a:pt x="31" y="475"/>
                  </a:lnTo>
                  <a:lnTo>
                    <a:pt x="41" y="496"/>
                  </a:lnTo>
                  <a:lnTo>
                    <a:pt x="51" y="515"/>
                  </a:lnTo>
                  <a:lnTo>
                    <a:pt x="56" y="523"/>
                  </a:lnTo>
                  <a:lnTo>
                    <a:pt x="54" y="522"/>
                  </a:lnTo>
                  <a:lnTo>
                    <a:pt x="48" y="519"/>
                  </a:lnTo>
                  <a:lnTo>
                    <a:pt x="40" y="513"/>
                  </a:lnTo>
                  <a:lnTo>
                    <a:pt x="29" y="507"/>
                  </a:lnTo>
                  <a:lnTo>
                    <a:pt x="20" y="500"/>
                  </a:lnTo>
                  <a:lnTo>
                    <a:pt x="11" y="493"/>
                  </a:lnTo>
                  <a:lnTo>
                    <a:pt x="4" y="487"/>
                  </a:lnTo>
                  <a:lnTo>
                    <a:pt x="1" y="483"/>
                  </a:lnTo>
                  <a:lnTo>
                    <a:pt x="0" y="458"/>
                  </a:lnTo>
                  <a:lnTo>
                    <a:pt x="1" y="409"/>
                  </a:lnTo>
                  <a:lnTo>
                    <a:pt x="1" y="360"/>
                  </a:lnTo>
                  <a:lnTo>
                    <a:pt x="1" y="328"/>
                  </a:lnTo>
                  <a:lnTo>
                    <a:pt x="4" y="285"/>
                  </a:lnTo>
                  <a:lnTo>
                    <a:pt x="10" y="207"/>
                  </a:lnTo>
                  <a:lnTo>
                    <a:pt x="17" y="127"/>
                  </a:lnTo>
                  <a:lnTo>
                    <a:pt x="19" y="74"/>
                  </a:lnTo>
                  <a:lnTo>
                    <a:pt x="20" y="47"/>
                  </a:lnTo>
                  <a:lnTo>
                    <a:pt x="23" y="23"/>
                  </a:lnTo>
                  <a:lnTo>
                    <a:pt x="26" y="7"/>
                  </a:lnTo>
                  <a:lnTo>
                    <a:pt x="27" y="0"/>
                  </a:lnTo>
                  <a:lnTo>
                    <a:pt x="31" y="14"/>
                  </a:lnTo>
                  <a:lnTo>
                    <a:pt x="39" y="46"/>
                  </a:lnTo>
                  <a:lnTo>
                    <a:pt x="46" y="82"/>
                  </a:lnTo>
                  <a:lnTo>
                    <a:pt x="50" y="105"/>
                  </a:lnTo>
                  <a:lnTo>
                    <a:pt x="52" y="107"/>
                  </a:lnTo>
                  <a:lnTo>
                    <a:pt x="56" y="94"/>
                  </a:lnTo>
                  <a:lnTo>
                    <a:pt x="59" y="72"/>
                  </a:lnTo>
                  <a:lnTo>
                    <a:pt x="61" y="49"/>
                  </a:lnTo>
                  <a:lnTo>
                    <a:pt x="62" y="43"/>
                  </a:lnTo>
                  <a:lnTo>
                    <a:pt x="66" y="40"/>
                  </a:lnTo>
                  <a:lnTo>
                    <a:pt x="72" y="44"/>
                  </a:lnTo>
                  <a:lnTo>
                    <a:pt x="79" y="51"/>
                  </a:lnTo>
                  <a:lnTo>
                    <a:pt x="85" y="60"/>
                  </a:lnTo>
                  <a:lnTo>
                    <a:pt x="92" y="70"/>
                  </a:lnTo>
                  <a:lnTo>
                    <a:pt x="95" y="81"/>
                  </a:lnTo>
                  <a:lnTo>
                    <a:pt x="97"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20"/>
            <p:cNvSpPr>
              <a:spLocks/>
            </p:cNvSpPr>
            <p:nvPr/>
          </p:nvSpPr>
          <p:spPr bwMode="auto">
            <a:xfrm>
              <a:off x="4659313" y="1890713"/>
              <a:ext cx="141288" cy="142875"/>
            </a:xfrm>
            <a:custGeom>
              <a:avLst/>
              <a:gdLst>
                <a:gd name="T0" fmla="*/ 180 w 180"/>
                <a:gd name="T1" fmla="*/ 0 h 180"/>
                <a:gd name="T2" fmla="*/ 175 w 180"/>
                <a:gd name="T3" fmla="*/ 5 h 180"/>
                <a:gd name="T4" fmla="*/ 162 w 180"/>
                <a:gd name="T5" fmla="*/ 17 h 180"/>
                <a:gd name="T6" fmla="*/ 142 w 180"/>
                <a:gd name="T7" fmla="*/ 36 h 180"/>
                <a:gd name="T8" fmla="*/ 119 w 180"/>
                <a:gd name="T9" fmla="*/ 57 h 180"/>
                <a:gd name="T10" fmla="*/ 96 w 180"/>
                <a:gd name="T11" fmla="*/ 80 h 180"/>
                <a:gd name="T12" fmla="*/ 74 w 180"/>
                <a:gd name="T13" fmla="*/ 100 h 180"/>
                <a:gd name="T14" fmla="*/ 58 w 180"/>
                <a:gd name="T15" fmla="*/ 119 h 180"/>
                <a:gd name="T16" fmla="*/ 49 w 180"/>
                <a:gd name="T17" fmla="*/ 130 h 180"/>
                <a:gd name="T18" fmla="*/ 44 w 180"/>
                <a:gd name="T19" fmla="*/ 139 h 180"/>
                <a:gd name="T20" fmla="*/ 38 w 180"/>
                <a:gd name="T21" fmla="*/ 145 h 180"/>
                <a:gd name="T22" fmla="*/ 34 w 180"/>
                <a:gd name="T23" fmla="*/ 152 h 180"/>
                <a:gd name="T24" fmla="*/ 29 w 180"/>
                <a:gd name="T25" fmla="*/ 158 h 180"/>
                <a:gd name="T26" fmla="*/ 23 w 180"/>
                <a:gd name="T27" fmla="*/ 164 h 180"/>
                <a:gd name="T28" fmla="*/ 19 w 180"/>
                <a:gd name="T29" fmla="*/ 170 h 180"/>
                <a:gd name="T30" fmla="*/ 15 w 180"/>
                <a:gd name="T31" fmla="*/ 174 h 180"/>
                <a:gd name="T32" fmla="*/ 11 w 180"/>
                <a:gd name="T33" fmla="*/ 180 h 180"/>
                <a:gd name="T34" fmla="*/ 4 w 180"/>
                <a:gd name="T35" fmla="*/ 173 h 180"/>
                <a:gd name="T36" fmla="*/ 0 w 180"/>
                <a:gd name="T37" fmla="*/ 145 h 180"/>
                <a:gd name="T38" fmla="*/ 0 w 180"/>
                <a:gd name="T39" fmla="*/ 112 h 180"/>
                <a:gd name="T40" fmla="*/ 3 w 180"/>
                <a:gd name="T41" fmla="*/ 92 h 180"/>
                <a:gd name="T42" fmla="*/ 11 w 180"/>
                <a:gd name="T43" fmla="*/ 85 h 180"/>
                <a:gd name="T44" fmla="*/ 30 w 180"/>
                <a:gd name="T45" fmla="*/ 75 h 180"/>
                <a:gd name="T46" fmla="*/ 58 w 180"/>
                <a:gd name="T47" fmla="*/ 61 h 180"/>
                <a:gd name="T48" fmla="*/ 88 w 180"/>
                <a:gd name="T49" fmla="*/ 46 h 180"/>
                <a:gd name="T50" fmla="*/ 119 w 180"/>
                <a:gd name="T51" fmla="*/ 31 h 180"/>
                <a:gd name="T52" fmla="*/ 148 w 180"/>
                <a:gd name="T53" fmla="*/ 17 h 180"/>
                <a:gd name="T54" fmla="*/ 168 w 180"/>
                <a:gd name="T55" fmla="*/ 7 h 180"/>
                <a:gd name="T56" fmla="*/ 180 w 180"/>
                <a:gd name="T57" fmla="*/ 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0" h="180">
                  <a:moveTo>
                    <a:pt x="180" y="0"/>
                  </a:moveTo>
                  <a:lnTo>
                    <a:pt x="175" y="5"/>
                  </a:lnTo>
                  <a:lnTo>
                    <a:pt x="162" y="17"/>
                  </a:lnTo>
                  <a:lnTo>
                    <a:pt x="142" y="36"/>
                  </a:lnTo>
                  <a:lnTo>
                    <a:pt x="119" y="57"/>
                  </a:lnTo>
                  <a:lnTo>
                    <a:pt x="96" y="80"/>
                  </a:lnTo>
                  <a:lnTo>
                    <a:pt x="74" y="100"/>
                  </a:lnTo>
                  <a:lnTo>
                    <a:pt x="58" y="119"/>
                  </a:lnTo>
                  <a:lnTo>
                    <a:pt x="49" y="130"/>
                  </a:lnTo>
                  <a:lnTo>
                    <a:pt x="44" y="139"/>
                  </a:lnTo>
                  <a:lnTo>
                    <a:pt x="38" y="145"/>
                  </a:lnTo>
                  <a:lnTo>
                    <a:pt x="34" y="152"/>
                  </a:lnTo>
                  <a:lnTo>
                    <a:pt x="29" y="158"/>
                  </a:lnTo>
                  <a:lnTo>
                    <a:pt x="23" y="164"/>
                  </a:lnTo>
                  <a:lnTo>
                    <a:pt x="19" y="170"/>
                  </a:lnTo>
                  <a:lnTo>
                    <a:pt x="15" y="174"/>
                  </a:lnTo>
                  <a:lnTo>
                    <a:pt x="11" y="180"/>
                  </a:lnTo>
                  <a:lnTo>
                    <a:pt x="4" y="173"/>
                  </a:lnTo>
                  <a:lnTo>
                    <a:pt x="0" y="145"/>
                  </a:lnTo>
                  <a:lnTo>
                    <a:pt x="0" y="112"/>
                  </a:lnTo>
                  <a:lnTo>
                    <a:pt x="3" y="92"/>
                  </a:lnTo>
                  <a:lnTo>
                    <a:pt x="11" y="85"/>
                  </a:lnTo>
                  <a:lnTo>
                    <a:pt x="30" y="75"/>
                  </a:lnTo>
                  <a:lnTo>
                    <a:pt x="58" y="61"/>
                  </a:lnTo>
                  <a:lnTo>
                    <a:pt x="88" y="46"/>
                  </a:lnTo>
                  <a:lnTo>
                    <a:pt x="119" y="31"/>
                  </a:lnTo>
                  <a:lnTo>
                    <a:pt x="148" y="17"/>
                  </a:lnTo>
                  <a:lnTo>
                    <a:pt x="168" y="7"/>
                  </a:lnTo>
                  <a:lnTo>
                    <a:pt x="18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21"/>
            <p:cNvSpPr>
              <a:spLocks/>
            </p:cNvSpPr>
            <p:nvPr/>
          </p:nvSpPr>
          <p:spPr bwMode="auto">
            <a:xfrm>
              <a:off x="4637088" y="1809750"/>
              <a:ext cx="355600" cy="763587"/>
            </a:xfrm>
            <a:custGeom>
              <a:avLst/>
              <a:gdLst>
                <a:gd name="T0" fmla="*/ 283 w 447"/>
                <a:gd name="T1" fmla="*/ 66 h 961"/>
                <a:gd name="T2" fmla="*/ 174 w 447"/>
                <a:gd name="T3" fmla="*/ 159 h 961"/>
                <a:gd name="T4" fmla="*/ 108 w 447"/>
                <a:gd name="T5" fmla="*/ 228 h 961"/>
                <a:gd name="T6" fmla="*/ 30 w 447"/>
                <a:gd name="T7" fmla="*/ 300 h 961"/>
                <a:gd name="T8" fmla="*/ 30 w 447"/>
                <a:gd name="T9" fmla="*/ 432 h 961"/>
                <a:gd name="T10" fmla="*/ 47 w 447"/>
                <a:gd name="T11" fmla="*/ 440 h 961"/>
                <a:gd name="T12" fmla="*/ 106 w 447"/>
                <a:gd name="T13" fmla="*/ 349 h 961"/>
                <a:gd name="T14" fmla="*/ 168 w 447"/>
                <a:gd name="T15" fmla="*/ 258 h 961"/>
                <a:gd name="T16" fmla="*/ 217 w 447"/>
                <a:gd name="T17" fmla="*/ 174 h 961"/>
                <a:gd name="T18" fmla="*/ 212 w 447"/>
                <a:gd name="T19" fmla="*/ 195 h 961"/>
                <a:gd name="T20" fmla="*/ 144 w 447"/>
                <a:gd name="T21" fmla="*/ 321 h 961"/>
                <a:gd name="T22" fmla="*/ 65 w 447"/>
                <a:gd name="T23" fmla="*/ 448 h 961"/>
                <a:gd name="T24" fmla="*/ 15 w 447"/>
                <a:gd name="T25" fmla="*/ 552 h 961"/>
                <a:gd name="T26" fmla="*/ 3 w 447"/>
                <a:gd name="T27" fmla="*/ 637 h 961"/>
                <a:gd name="T28" fmla="*/ 42 w 447"/>
                <a:gd name="T29" fmla="*/ 594 h 961"/>
                <a:gd name="T30" fmla="*/ 24 w 447"/>
                <a:gd name="T31" fmla="*/ 693 h 961"/>
                <a:gd name="T32" fmla="*/ 23 w 447"/>
                <a:gd name="T33" fmla="*/ 771 h 961"/>
                <a:gd name="T34" fmla="*/ 41 w 447"/>
                <a:gd name="T35" fmla="*/ 810 h 961"/>
                <a:gd name="T36" fmla="*/ 80 w 447"/>
                <a:gd name="T37" fmla="*/ 740 h 961"/>
                <a:gd name="T38" fmla="*/ 141 w 447"/>
                <a:gd name="T39" fmla="*/ 673 h 961"/>
                <a:gd name="T40" fmla="*/ 140 w 447"/>
                <a:gd name="T41" fmla="*/ 693 h 961"/>
                <a:gd name="T42" fmla="*/ 87 w 447"/>
                <a:gd name="T43" fmla="*/ 769 h 961"/>
                <a:gd name="T44" fmla="*/ 49 w 447"/>
                <a:gd name="T45" fmla="*/ 832 h 961"/>
                <a:gd name="T46" fmla="*/ 27 w 447"/>
                <a:gd name="T47" fmla="*/ 893 h 961"/>
                <a:gd name="T48" fmla="*/ 49 w 447"/>
                <a:gd name="T49" fmla="*/ 873 h 961"/>
                <a:gd name="T50" fmla="*/ 94 w 447"/>
                <a:gd name="T51" fmla="*/ 802 h 961"/>
                <a:gd name="T52" fmla="*/ 115 w 447"/>
                <a:gd name="T53" fmla="*/ 758 h 961"/>
                <a:gd name="T54" fmla="*/ 35 w 447"/>
                <a:gd name="T55" fmla="*/ 900 h 961"/>
                <a:gd name="T56" fmla="*/ 37 w 447"/>
                <a:gd name="T57" fmla="*/ 961 h 961"/>
                <a:gd name="T58" fmla="*/ 95 w 447"/>
                <a:gd name="T59" fmla="*/ 913 h 961"/>
                <a:gd name="T60" fmla="*/ 143 w 447"/>
                <a:gd name="T61" fmla="*/ 814 h 961"/>
                <a:gd name="T62" fmla="*/ 189 w 447"/>
                <a:gd name="T63" fmla="*/ 733 h 961"/>
                <a:gd name="T64" fmla="*/ 236 w 447"/>
                <a:gd name="T65" fmla="*/ 647 h 961"/>
                <a:gd name="T66" fmla="*/ 274 w 447"/>
                <a:gd name="T67" fmla="*/ 582 h 961"/>
                <a:gd name="T68" fmla="*/ 367 w 447"/>
                <a:gd name="T69" fmla="*/ 456 h 961"/>
                <a:gd name="T70" fmla="*/ 417 w 447"/>
                <a:gd name="T71" fmla="*/ 253 h 961"/>
                <a:gd name="T72" fmla="*/ 440 w 447"/>
                <a:gd name="T73" fmla="*/ 86 h 961"/>
                <a:gd name="T74" fmla="*/ 429 w 447"/>
                <a:gd name="T75" fmla="*/ 34 h 961"/>
                <a:gd name="T76" fmla="*/ 388 w 447"/>
                <a:gd name="T77" fmla="*/ 213 h 961"/>
                <a:gd name="T78" fmla="*/ 353 w 447"/>
                <a:gd name="T79" fmla="*/ 296 h 961"/>
                <a:gd name="T80" fmla="*/ 323 w 447"/>
                <a:gd name="T81" fmla="*/ 388 h 961"/>
                <a:gd name="T82" fmla="*/ 279 w 447"/>
                <a:gd name="T83" fmla="*/ 473 h 961"/>
                <a:gd name="T84" fmla="*/ 236 w 447"/>
                <a:gd name="T85" fmla="*/ 549 h 961"/>
                <a:gd name="T86" fmla="*/ 276 w 447"/>
                <a:gd name="T87" fmla="*/ 431 h 961"/>
                <a:gd name="T88" fmla="*/ 340 w 447"/>
                <a:gd name="T89" fmla="*/ 275 h 961"/>
                <a:gd name="T90" fmla="*/ 388 w 447"/>
                <a:gd name="T91" fmla="*/ 147 h 961"/>
                <a:gd name="T92" fmla="*/ 411 w 447"/>
                <a:gd name="T93" fmla="*/ 3 h 961"/>
                <a:gd name="T94" fmla="*/ 380 w 447"/>
                <a:gd name="T95" fmla="*/ 67 h 961"/>
                <a:gd name="T96" fmla="*/ 337 w 447"/>
                <a:gd name="T97" fmla="*/ 205 h 961"/>
                <a:gd name="T98" fmla="*/ 375 w 447"/>
                <a:gd name="T99" fmla="*/ 34 h 961"/>
                <a:gd name="T100" fmla="*/ 340 w 447"/>
                <a:gd name="T101" fmla="*/ 56 h 961"/>
                <a:gd name="T102" fmla="*/ 267 w 447"/>
                <a:gd name="T103" fmla="*/ 264 h 961"/>
                <a:gd name="T104" fmla="*/ 175 w 447"/>
                <a:gd name="T105" fmla="*/ 528 h 961"/>
                <a:gd name="T106" fmla="*/ 123 w 447"/>
                <a:gd name="T107" fmla="*/ 625 h 961"/>
                <a:gd name="T108" fmla="*/ 63 w 447"/>
                <a:gd name="T109" fmla="*/ 702 h 961"/>
                <a:gd name="T110" fmla="*/ 60 w 447"/>
                <a:gd name="T111" fmla="*/ 675 h 961"/>
                <a:gd name="T112" fmla="*/ 130 w 447"/>
                <a:gd name="T113" fmla="*/ 534 h 961"/>
                <a:gd name="T114" fmla="*/ 202 w 447"/>
                <a:gd name="T115" fmla="*/ 366 h 961"/>
                <a:gd name="T116" fmla="*/ 281 w 447"/>
                <a:gd name="T117" fmla="*/ 152 h 961"/>
                <a:gd name="T118" fmla="*/ 327 w 447"/>
                <a:gd name="T119" fmla="*/ 32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7" h="961">
                  <a:moveTo>
                    <a:pt x="329" y="28"/>
                  </a:moveTo>
                  <a:lnTo>
                    <a:pt x="327" y="30"/>
                  </a:lnTo>
                  <a:lnTo>
                    <a:pt x="321" y="34"/>
                  </a:lnTo>
                  <a:lnTo>
                    <a:pt x="311" y="43"/>
                  </a:lnTo>
                  <a:lnTo>
                    <a:pt x="298" y="53"/>
                  </a:lnTo>
                  <a:lnTo>
                    <a:pt x="283" y="66"/>
                  </a:lnTo>
                  <a:lnTo>
                    <a:pt x="267" y="79"/>
                  </a:lnTo>
                  <a:lnTo>
                    <a:pt x="249" y="94"/>
                  </a:lnTo>
                  <a:lnTo>
                    <a:pt x="230" y="111"/>
                  </a:lnTo>
                  <a:lnTo>
                    <a:pt x="211" y="127"/>
                  </a:lnTo>
                  <a:lnTo>
                    <a:pt x="192" y="143"/>
                  </a:lnTo>
                  <a:lnTo>
                    <a:pt x="174" y="159"/>
                  </a:lnTo>
                  <a:lnTo>
                    <a:pt x="158" y="174"/>
                  </a:lnTo>
                  <a:lnTo>
                    <a:pt x="144" y="187"/>
                  </a:lnTo>
                  <a:lnTo>
                    <a:pt x="131" y="199"/>
                  </a:lnTo>
                  <a:lnTo>
                    <a:pt x="123" y="209"/>
                  </a:lnTo>
                  <a:lnTo>
                    <a:pt x="117" y="215"/>
                  </a:lnTo>
                  <a:lnTo>
                    <a:pt x="108" y="228"/>
                  </a:lnTo>
                  <a:lnTo>
                    <a:pt x="95" y="242"/>
                  </a:lnTo>
                  <a:lnTo>
                    <a:pt x="80" y="256"/>
                  </a:lnTo>
                  <a:lnTo>
                    <a:pt x="65" y="270"/>
                  </a:lnTo>
                  <a:lnTo>
                    <a:pt x="50" y="282"/>
                  </a:lnTo>
                  <a:lnTo>
                    <a:pt x="38" y="293"/>
                  </a:lnTo>
                  <a:lnTo>
                    <a:pt x="30" y="300"/>
                  </a:lnTo>
                  <a:lnTo>
                    <a:pt x="26" y="302"/>
                  </a:lnTo>
                  <a:lnTo>
                    <a:pt x="26" y="318"/>
                  </a:lnTo>
                  <a:lnTo>
                    <a:pt x="26" y="354"/>
                  </a:lnTo>
                  <a:lnTo>
                    <a:pt x="26" y="393"/>
                  </a:lnTo>
                  <a:lnTo>
                    <a:pt x="27" y="418"/>
                  </a:lnTo>
                  <a:lnTo>
                    <a:pt x="30" y="432"/>
                  </a:lnTo>
                  <a:lnTo>
                    <a:pt x="30" y="448"/>
                  </a:lnTo>
                  <a:lnTo>
                    <a:pt x="30" y="461"/>
                  </a:lnTo>
                  <a:lnTo>
                    <a:pt x="30" y="467"/>
                  </a:lnTo>
                  <a:lnTo>
                    <a:pt x="32" y="463"/>
                  </a:lnTo>
                  <a:lnTo>
                    <a:pt x="38" y="454"/>
                  </a:lnTo>
                  <a:lnTo>
                    <a:pt x="47" y="440"/>
                  </a:lnTo>
                  <a:lnTo>
                    <a:pt x="57" y="424"/>
                  </a:lnTo>
                  <a:lnTo>
                    <a:pt x="69" y="406"/>
                  </a:lnTo>
                  <a:lnTo>
                    <a:pt x="79" y="388"/>
                  </a:lnTo>
                  <a:lnTo>
                    <a:pt x="90" y="373"/>
                  </a:lnTo>
                  <a:lnTo>
                    <a:pt x="98" y="361"/>
                  </a:lnTo>
                  <a:lnTo>
                    <a:pt x="106" y="349"/>
                  </a:lnTo>
                  <a:lnTo>
                    <a:pt x="115" y="335"/>
                  </a:lnTo>
                  <a:lnTo>
                    <a:pt x="125" y="320"/>
                  </a:lnTo>
                  <a:lnTo>
                    <a:pt x="137" y="304"/>
                  </a:lnTo>
                  <a:lnTo>
                    <a:pt x="148" y="289"/>
                  </a:lnTo>
                  <a:lnTo>
                    <a:pt x="159" y="273"/>
                  </a:lnTo>
                  <a:lnTo>
                    <a:pt x="168" y="258"/>
                  </a:lnTo>
                  <a:lnTo>
                    <a:pt x="176" y="245"/>
                  </a:lnTo>
                  <a:lnTo>
                    <a:pt x="184" y="233"/>
                  </a:lnTo>
                  <a:lnTo>
                    <a:pt x="192" y="218"/>
                  </a:lnTo>
                  <a:lnTo>
                    <a:pt x="201" y="202"/>
                  </a:lnTo>
                  <a:lnTo>
                    <a:pt x="209" y="187"/>
                  </a:lnTo>
                  <a:lnTo>
                    <a:pt x="217" y="174"/>
                  </a:lnTo>
                  <a:lnTo>
                    <a:pt x="223" y="164"/>
                  </a:lnTo>
                  <a:lnTo>
                    <a:pt x="228" y="156"/>
                  </a:lnTo>
                  <a:lnTo>
                    <a:pt x="229" y="153"/>
                  </a:lnTo>
                  <a:lnTo>
                    <a:pt x="227" y="159"/>
                  </a:lnTo>
                  <a:lnTo>
                    <a:pt x="221" y="173"/>
                  </a:lnTo>
                  <a:lnTo>
                    <a:pt x="212" y="195"/>
                  </a:lnTo>
                  <a:lnTo>
                    <a:pt x="200" y="219"/>
                  </a:lnTo>
                  <a:lnTo>
                    <a:pt x="188" y="245"/>
                  </a:lnTo>
                  <a:lnTo>
                    <a:pt x="176" y="271"/>
                  </a:lnTo>
                  <a:lnTo>
                    <a:pt x="164" y="293"/>
                  </a:lnTo>
                  <a:lnTo>
                    <a:pt x="154" y="308"/>
                  </a:lnTo>
                  <a:lnTo>
                    <a:pt x="144" y="321"/>
                  </a:lnTo>
                  <a:lnTo>
                    <a:pt x="131" y="341"/>
                  </a:lnTo>
                  <a:lnTo>
                    <a:pt x="117" y="363"/>
                  </a:lnTo>
                  <a:lnTo>
                    <a:pt x="103" y="387"/>
                  </a:lnTo>
                  <a:lnTo>
                    <a:pt x="90" y="410"/>
                  </a:lnTo>
                  <a:lnTo>
                    <a:pt x="77" y="431"/>
                  </a:lnTo>
                  <a:lnTo>
                    <a:pt x="65" y="448"/>
                  </a:lnTo>
                  <a:lnTo>
                    <a:pt x="59" y="460"/>
                  </a:lnTo>
                  <a:lnTo>
                    <a:pt x="52" y="471"/>
                  </a:lnTo>
                  <a:lnTo>
                    <a:pt x="44" y="489"/>
                  </a:lnTo>
                  <a:lnTo>
                    <a:pt x="33" y="508"/>
                  </a:lnTo>
                  <a:lnTo>
                    <a:pt x="24" y="530"/>
                  </a:lnTo>
                  <a:lnTo>
                    <a:pt x="15" y="552"/>
                  </a:lnTo>
                  <a:lnTo>
                    <a:pt x="8" y="573"/>
                  </a:lnTo>
                  <a:lnTo>
                    <a:pt x="2" y="589"/>
                  </a:lnTo>
                  <a:lnTo>
                    <a:pt x="0" y="600"/>
                  </a:lnTo>
                  <a:lnTo>
                    <a:pt x="0" y="615"/>
                  </a:lnTo>
                  <a:lnTo>
                    <a:pt x="1" y="627"/>
                  </a:lnTo>
                  <a:lnTo>
                    <a:pt x="3" y="637"/>
                  </a:lnTo>
                  <a:lnTo>
                    <a:pt x="6" y="647"/>
                  </a:lnTo>
                  <a:lnTo>
                    <a:pt x="11" y="647"/>
                  </a:lnTo>
                  <a:lnTo>
                    <a:pt x="21" y="635"/>
                  </a:lnTo>
                  <a:lnTo>
                    <a:pt x="31" y="617"/>
                  </a:lnTo>
                  <a:lnTo>
                    <a:pt x="39" y="597"/>
                  </a:lnTo>
                  <a:lnTo>
                    <a:pt x="42" y="594"/>
                  </a:lnTo>
                  <a:lnTo>
                    <a:pt x="40" y="610"/>
                  </a:lnTo>
                  <a:lnTo>
                    <a:pt x="34" y="634"/>
                  </a:lnTo>
                  <a:lnTo>
                    <a:pt x="27" y="653"/>
                  </a:lnTo>
                  <a:lnTo>
                    <a:pt x="24" y="666"/>
                  </a:lnTo>
                  <a:lnTo>
                    <a:pt x="24" y="680"/>
                  </a:lnTo>
                  <a:lnTo>
                    <a:pt x="24" y="693"/>
                  </a:lnTo>
                  <a:lnTo>
                    <a:pt x="26" y="704"/>
                  </a:lnTo>
                  <a:lnTo>
                    <a:pt x="29" y="716"/>
                  </a:lnTo>
                  <a:lnTo>
                    <a:pt x="30" y="730"/>
                  </a:lnTo>
                  <a:lnTo>
                    <a:pt x="29" y="743"/>
                  </a:lnTo>
                  <a:lnTo>
                    <a:pt x="26" y="757"/>
                  </a:lnTo>
                  <a:lnTo>
                    <a:pt x="23" y="771"/>
                  </a:lnTo>
                  <a:lnTo>
                    <a:pt x="23" y="788"/>
                  </a:lnTo>
                  <a:lnTo>
                    <a:pt x="25" y="805"/>
                  </a:lnTo>
                  <a:lnTo>
                    <a:pt x="31" y="818"/>
                  </a:lnTo>
                  <a:lnTo>
                    <a:pt x="34" y="821"/>
                  </a:lnTo>
                  <a:lnTo>
                    <a:pt x="38" y="818"/>
                  </a:lnTo>
                  <a:lnTo>
                    <a:pt x="41" y="810"/>
                  </a:lnTo>
                  <a:lnTo>
                    <a:pt x="46" y="800"/>
                  </a:lnTo>
                  <a:lnTo>
                    <a:pt x="50" y="787"/>
                  </a:lnTo>
                  <a:lnTo>
                    <a:pt x="56" y="773"/>
                  </a:lnTo>
                  <a:lnTo>
                    <a:pt x="63" y="761"/>
                  </a:lnTo>
                  <a:lnTo>
                    <a:pt x="71" y="750"/>
                  </a:lnTo>
                  <a:lnTo>
                    <a:pt x="80" y="740"/>
                  </a:lnTo>
                  <a:lnTo>
                    <a:pt x="91" y="730"/>
                  </a:lnTo>
                  <a:lnTo>
                    <a:pt x="101" y="717"/>
                  </a:lnTo>
                  <a:lnTo>
                    <a:pt x="113" y="705"/>
                  </a:lnTo>
                  <a:lnTo>
                    <a:pt x="123" y="693"/>
                  </a:lnTo>
                  <a:lnTo>
                    <a:pt x="132" y="682"/>
                  </a:lnTo>
                  <a:lnTo>
                    <a:pt x="141" y="673"/>
                  </a:lnTo>
                  <a:lnTo>
                    <a:pt x="148" y="665"/>
                  </a:lnTo>
                  <a:lnTo>
                    <a:pt x="152" y="662"/>
                  </a:lnTo>
                  <a:lnTo>
                    <a:pt x="153" y="664"/>
                  </a:lnTo>
                  <a:lnTo>
                    <a:pt x="151" y="671"/>
                  </a:lnTo>
                  <a:lnTo>
                    <a:pt x="147" y="680"/>
                  </a:lnTo>
                  <a:lnTo>
                    <a:pt x="140" y="693"/>
                  </a:lnTo>
                  <a:lnTo>
                    <a:pt x="132" y="707"/>
                  </a:lnTo>
                  <a:lnTo>
                    <a:pt x="123" y="720"/>
                  </a:lnTo>
                  <a:lnTo>
                    <a:pt x="113" y="733"/>
                  </a:lnTo>
                  <a:lnTo>
                    <a:pt x="103" y="746"/>
                  </a:lnTo>
                  <a:lnTo>
                    <a:pt x="95" y="757"/>
                  </a:lnTo>
                  <a:lnTo>
                    <a:pt x="87" y="769"/>
                  </a:lnTo>
                  <a:lnTo>
                    <a:pt x="82" y="779"/>
                  </a:lnTo>
                  <a:lnTo>
                    <a:pt x="76" y="790"/>
                  </a:lnTo>
                  <a:lnTo>
                    <a:pt x="70" y="800"/>
                  </a:lnTo>
                  <a:lnTo>
                    <a:pt x="65" y="809"/>
                  </a:lnTo>
                  <a:lnTo>
                    <a:pt x="60" y="817"/>
                  </a:lnTo>
                  <a:lnTo>
                    <a:pt x="49" y="832"/>
                  </a:lnTo>
                  <a:lnTo>
                    <a:pt x="40" y="846"/>
                  </a:lnTo>
                  <a:lnTo>
                    <a:pt x="33" y="859"/>
                  </a:lnTo>
                  <a:lnTo>
                    <a:pt x="30" y="869"/>
                  </a:lnTo>
                  <a:lnTo>
                    <a:pt x="29" y="879"/>
                  </a:lnTo>
                  <a:lnTo>
                    <a:pt x="27" y="888"/>
                  </a:lnTo>
                  <a:lnTo>
                    <a:pt x="27" y="893"/>
                  </a:lnTo>
                  <a:lnTo>
                    <a:pt x="27" y="896"/>
                  </a:lnTo>
                  <a:lnTo>
                    <a:pt x="29" y="894"/>
                  </a:lnTo>
                  <a:lnTo>
                    <a:pt x="32" y="891"/>
                  </a:lnTo>
                  <a:lnTo>
                    <a:pt x="37" y="886"/>
                  </a:lnTo>
                  <a:lnTo>
                    <a:pt x="42" y="879"/>
                  </a:lnTo>
                  <a:lnTo>
                    <a:pt x="49" y="873"/>
                  </a:lnTo>
                  <a:lnTo>
                    <a:pt x="57" y="863"/>
                  </a:lnTo>
                  <a:lnTo>
                    <a:pt x="64" y="854"/>
                  </a:lnTo>
                  <a:lnTo>
                    <a:pt x="71" y="844"/>
                  </a:lnTo>
                  <a:lnTo>
                    <a:pt x="78" y="832"/>
                  </a:lnTo>
                  <a:lnTo>
                    <a:pt x="86" y="817"/>
                  </a:lnTo>
                  <a:lnTo>
                    <a:pt x="94" y="802"/>
                  </a:lnTo>
                  <a:lnTo>
                    <a:pt x="102" y="787"/>
                  </a:lnTo>
                  <a:lnTo>
                    <a:pt x="108" y="773"/>
                  </a:lnTo>
                  <a:lnTo>
                    <a:pt x="114" y="762"/>
                  </a:lnTo>
                  <a:lnTo>
                    <a:pt x="117" y="754"/>
                  </a:lnTo>
                  <a:lnTo>
                    <a:pt x="118" y="751"/>
                  </a:lnTo>
                  <a:lnTo>
                    <a:pt x="115" y="758"/>
                  </a:lnTo>
                  <a:lnTo>
                    <a:pt x="106" y="775"/>
                  </a:lnTo>
                  <a:lnTo>
                    <a:pt x="92" y="800"/>
                  </a:lnTo>
                  <a:lnTo>
                    <a:pt x="77" y="828"/>
                  </a:lnTo>
                  <a:lnTo>
                    <a:pt x="61" y="856"/>
                  </a:lnTo>
                  <a:lnTo>
                    <a:pt x="47" y="882"/>
                  </a:lnTo>
                  <a:lnTo>
                    <a:pt x="35" y="900"/>
                  </a:lnTo>
                  <a:lnTo>
                    <a:pt x="31" y="909"/>
                  </a:lnTo>
                  <a:lnTo>
                    <a:pt x="29" y="920"/>
                  </a:lnTo>
                  <a:lnTo>
                    <a:pt x="29" y="935"/>
                  </a:lnTo>
                  <a:lnTo>
                    <a:pt x="30" y="950"/>
                  </a:lnTo>
                  <a:lnTo>
                    <a:pt x="33" y="960"/>
                  </a:lnTo>
                  <a:lnTo>
                    <a:pt x="37" y="961"/>
                  </a:lnTo>
                  <a:lnTo>
                    <a:pt x="44" y="958"/>
                  </a:lnTo>
                  <a:lnTo>
                    <a:pt x="53" y="952"/>
                  </a:lnTo>
                  <a:lnTo>
                    <a:pt x="64" y="944"/>
                  </a:lnTo>
                  <a:lnTo>
                    <a:pt x="75" y="935"/>
                  </a:lnTo>
                  <a:lnTo>
                    <a:pt x="86" y="924"/>
                  </a:lnTo>
                  <a:lnTo>
                    <a:pt x="95" y="913"/>
                  </a:lnTo>
                  <a:lnTo>
                    <a:pt x="102" y="901"/>
                  </a:lnTo>
                  <a:lnTo>
                    <a:pt x="109" y="888"/>
                  </a:lnTo>
                  <a:lnTo>
                    <a:pt x="116" y="871"/>
                  </a:lnTo>
                  <a:lnTo>
                    <a:pt x="124" y="853"/>
                  </a:lnTo>
                  <a:lnTo>
                    <a:pt x="133" y="833"/>
                  </a:lnTo>
                  <a:lnTo>
                    <a:pt x="143" y="814"/>
                  </a:lnTo>
                  <a:lnTo>
                    <a:pt x="151" y="796"/>
                  </a:lnTo>
                  <a:lnTo>
                    <a:pt x="158" y="781"/>
                  </a:lnTo>
                  <a:lnTo>
                    <a:pt x="164" y="771"/>
                  </a:lnTo>
                  <a:lnTo>
                    <a:pt x="171" y="761"/>
                  </a:lnTo>
                  <a:lnTo>
                    <a:pt x="179" y="748"/>
                  </a:lnTo>
                  <a:lnTo>
                    <a:pt x="189" y="733"/>
                  </a:lnTo>
                  <a:lnTo>
                    <a:pt x="199" y="716"/>
                  </a:lnTo>
                  <a:lnTo>
                    <a:pt x="208" y="700"/>
                  </a:lnTo>
                  <a:lnTo>
                    <a:pt x="216" y="683"/>
                  </a:lnTo>
                  <a:lnTo>
                    <a:pt x="224" y="668"/>
                  </a:lnTo>
                  <a:lnTo>
                    <a:pt x="230" y="657"/>
                  </a:lnTo>
                  <a:lnTo>
                    <a:pt x="236" y="647"/>
                  </a:lnTo>
                  <a:lnTo>
                    <a:pt x="242" y="635"/>
                  </a:lnTo>
                  <a:lnTo>
                    <a:pt x="249" y="624"/>
                  </a:lnTo>
                  <a:lnTo>
                    <a:pt x="255" y="611"/>
                  </a:lnTo>
                  <a:lnTo>
                    <a:pt x="262" y="600"/>
                  </a:lnTo>
                  <a:lnTo>
                    <a:pt x="268" y="590"/>
                  </a:lnTo>
                  <a:lnTo>
                    <a:pt x="274" y="582"/>
                  </a:lnTo>
                  <a:lnTo>
                    <a:pt x="279" y="575"/>
                  </a:lnTo>
                  <a:lnTo>
                    <a:pt x="287" y="565"/>
                  </a:lnTo>
                  <a:lnTo>
                    <a:pt x="303" y="544"/>
                  </a:lnTo>
                  <a:lnTo>
                    <a:pt x="322" y="517"/>
                  </a:lnTo>
                  <a:lnTo>
                    <a:pt x="345" y="487"/>
                  </a:lnTo>
                  <a:lnTo>
                    <a:pt x="367" y="456"/>
                  </a:lnTo>
                  <a:lnTo>
                    <a:pt x="386" y="429"/>
                  </a:lnTo>
                  <a:lnTo>
                    <a:pt x="399" y="404"/>
                  </a:lnTo>
                  <a:lnTo>
                    <a:pt x="405" y="390"/>
                  </a:lnTo>
                  <a:lnTo>
                    <a:pt x="408" y="355"/>
                  </a:lnTo>
                  <a:lnTo>
                    <a:pt x="412" y="304"/>
                  </a:lnTo>
                  <a:lnTo>
                    <a:pt x="417" y="253"/>
                  </a:lnTo>
                  <a:lnTo>
                    <a:pt x="418" y="221"/>
                  </a:lnTo>
                  <a:lnTo>
                    <a:pt x="419" y="206"/>
                  </a:lnTo>
                  <a:lnTo>
                    <a:pt x="424" y="183"/>
                  </a:lnTo>
                  <a:lnTo>
                    <a:pt x="428" y="153"/>
                  </a:lnTo>
                  <a:lnTo>
                    <a:pt x="434" y="120"/>
                  </a:lnTo>
                  <a:lnTo>
                    <a:pt x="440" y="86"/>
                  </a:lnTo>
                  <a:lnTo>
                    <a:pt x="444" y="54"/>
                  </a:lnTo>
                  <a:lnTo>
                    <a:pt x="447" y="26"/>
                  </a:lnTo>
                  <a:lnTo>
                    <a:pt x="446" y="7"/>
                  </a:lnTo>
                  <a:lnTo>
                    <a:pt x="442" y="1"/>
                  </a:lnTo>
                  <a:lnTo>
                    <a:pt x="436" y="11"/>
                  </a:lnTo>
                  <a:lnTo>
                    <a:pt x="429" y="34"/>
                  </a:lnTo>
                  <a:lnTo>
                    <a:pt x="422" y="64"/>
                  </a:lnTo>
                  <a:lnTo>
                    <a:pt x="414" y="100"/>
                  </a:lnTo>
                  <a:lnTo>
                    <a:pt x="406" y="135"/>
                  </a:lnTo>
                  <a:lnTo>
                    <a:pt x="399" y="168"/>
                  </a:lnTo>
                  <a:lnTo>
                    <a:pt x="394" y="194"/>
                  </a:lnTo>
                  <a:lnTo>
                    <a:pt x="388" y="213"/>
                  </a:lnTo>
                  <a:lnTo>
                    <a:pt x="382" y="230"/>
                  </a:lnTo>
                  <a:lnTo>
                    <a:pt x="376" y="245"/>
                  </a:lnTo>
                  <a:lnTo>
                    <a:pt x="371" y="259"/>
                  </a:lnTo>
                  <a:lnTo>
                    <a:pt x="365" y="272"/>
                  </a:lnTo>
                  <a:lnTo>
                    <a:pt x="359" y="285"/>
                  </a:lnTo>
                  <a:lnTo>
                    <a:pt x="353" y="296"/>
                  </a:lnTo>
                  <a:lnTo>
                    <a:pt x="349" y="309"/>
                  </a:lnTo>
                  <a:lnTo>
                    <a:pt x="344" y="323"/>
                  </a:lnTo>
                  <a:lnTo>
                    <a:pt x="340" y="339"/>
                  </a:lnTo>
                  <a:lnTo>
                    <a:pt x="335" y="355"/>
                  </a:lnTo>
                  <a:lnTo>
                    <a:pt x="329" y="372"/>
                  </a:lnTo>
                  <a:lnTo>
                    <a:pt x="323" y="388"/>
                  </a:lnTo>
                  <a:lnTo>
                    <a:pt x="317" y="404"/>
                  </a:lnTo>
                  <a:lnTo>
                    <a:pt x="310" y="418"/>
                  </a:lnTo>
                  <a:lnTo>
                    <a:pt x="303" y="431"/>
                  </a:lnTo>
                  <a:lnTo>
                    <a:pt x="295" y="444"/>
                  </a:lnTo>
                  <a:lnTo>
                    <a:pt x="287" y="458"/>
                  </a:lnTo>
                  <a:lnTo>
                    <a:pt x="279" y="473"/>
                  </a:lnTo>
                  <a:lnTo>
                    <a:pt x="270" y="489"/>
                  </a:lnTo>
                  <a:lnTo>
                    <a:pt x="262" y="505"/>
                  </a:lnTo>
                  <a:lnTo>
                    <a:pt x="254" y="520"/>
                  </a:lnTo>
                  <a:lnTo>
                    <a:pt x="246" y="534"/>
                  </a:lnTo>
                  <a:lnTo>
                    <a:pt x="239" y="545"/>
                  </a:lnTo>
                  <a:lnTo>
                    <a:pt x="236" y="549"/>
                  </a:lnTo>
                  <a:lnTo>
                    <a:pt x="237" y="541"/>
                  </a:lnTo>
                  <a:lnTo>
                    <a:pt x="243" y="524"/>
                  </a:lnTo>
                  <a:lnTo>
                    <a:pt x="250" y="502"/>
                  </a:lnTo>
                  <a:lnTo>
                    <a:pt x="259" y="478"/>
                  </a:lnTo>
                  <a:lnTo>
                    <a:pt x="268" y="453"/>
                  </a:lnTo>
                  <a:lnTo>
                    <a:pt x="276" y="431"/>
                  </a:lnTo>
                  <a:lnTo>
                    <a:pt x="281" y="415"/>
                  </a:lnTo>
                  <a:lnTo>
                    <a:pt x="287" y="398"/>
                  </a:lnTo>
                  <a:lnTo>
                    <a:pt x="297" y="372"/>
                  </a:lnTo>
                  <a:lnTo>
                    <a:pt x="311" y="341"/>
                  </a:lnTo>
                  <a:lnTo>
                    <a:pt x="325" y="308"/>
                  </a:lnTo>
                  <a:lnTo>
                    <a:pt x="340" y="275"/>
                  </a:lnTo>
                  <a:lnTo>
                    <a:pt x="352" y="245"/>
                  </a:lnTo>
                  <a:lnTo>
                    <a:pt x="361" y="222"/>
                  </a:lnTo>
                  <a:lnTo>
                    <a:pt x="367" y="207"/>
                  </a:lnTo>
                  <a:lnTo>
                    <a:pt x="372" y="194"/>
                  </a:lnTo>
                  <a:lnTo>
                    <a:pt x="379" y="173"/>
                  </a:lnTo>
                  <a:lnTo>
                    <a:pt x="388" y="147"/>
                  </a:lnTo>
                  <a:lnTo>
                    <a:pt x="398" y="120"/>
                  </a:lnTo>
                  <a:lnTo>
                    <a:pt x="406" y="90"/>
                  </a:lnTo>
                  <a:lnTo>
                    <a:pt x="414" y="63"/>
                  </a:lnTo>
                  <a:lnTo>
                    <a:pt x="418" y="39"/>
                  </a:lnTo>
                  <a:lnTo>
                    <a:pt x="417" y="22"/>
                  </a:lnTo>
                  <a:lnTo>
                    <a:pt x="411" y="3"/>
                  </a:lnTo>
                  <a:lnTo>
                    <a:pt x="408" y="0"/>
                  </a:lnTo>
                  <a:lnTo>
                    <a:pt x="404" y="6"/>
                  </a:lnTo>
                  <a:lnTo>
                    <a:pt x="398" y="17"/>
                  </a:lnTo>
                  <a:lnTo>
                    <a:pt x="394" y="28"/>
                  </a:lnTo>
                  <a:lnTo>
                    <a:pt x="387" y="45"/>
                  </a:lnTo>
                  <a:lnTo>
                    <a:pt x="380" y="67"/>
                  </a:lnTo>
                  <a:lnTo>
                    <a:pt x="372" y="93"/>
                  </a:lnTo>
                  <a:lnTo>
                    <a:pt x="363" y="121"/>
                  </a:lnTo>
                  <a:lnTo>
                    <a:pt x="355" y="149"/>
                  </a:lnTo>
                  <a:lnTo>
                    <a:pt x="346" y="175"/>
                  </a:lnTo>
                  <a:lnTo>
                    <a:pt x="340" y="197"/>
                  </a:lnTo>
                  <a:lnTo>
                    <a:pt x="337" y="205"/>
                  </a:lnTo>
                  <a:lnTo>
                    <a:pt x="340" y="194"/>
                  </a:lnTo>
                  <a:lnTo>
                    <a:pt x="345" y="168"/>
                  </a:lnTo>
                  <a:lnTo>
                    <a:pt x="355" y="134"/>
                  </a:lnTo>
                  <a:lnTo>
                    <a:pt x="363" y="96"/>
                  </a:lnTo>
                  <a:lnTo>
                    <a:pt x="371" y="61"/>
                  </a:lnTo>
                  <a:lnTo>
                    <a:pt x="375" y="34"/>
                  </a:lnTo>
                  <a:lnTo>
                    <a:pt x="376" y="23"/>
                  </a:lnTo>
                  <a:lnTo>
                    <a:pt x="371" y="22"/>
                  </a:lnTo>
                  <a:lnTo>
                    <a:pt x="361" y="28"/>
                  </a:lnTo>
                  <a:lnTo>
                    <a:pt x="351" y="38"/>
                  </a:lnTo>
                  <a:lnTo>
                    <a:pt x="343" y="48"/>
                  </a:lnTo>
                  <a:lnTo>
                    <a:pt x="340" y="56"/>
                  </a:lnTo>
                  <a:lnTo>
                    <a:pt x="333" y="75"/>
                  </a:lnTo>
                  <a:lnTo>
                    <a:pt x="323" y="101"/>
                  </a:lnTo>
                  <a:lnTo>
                    <a:pt x="312" y="135"/>
                  </a:lnTo>
                  <a:lnTo>
                    <a:pt x="298" y="174"/>
                  </a:lnTo>
                  <a:lnTo>
                    <a:pt x="283" y="218"/>
                  </a:lnTo>
                  <a:lnTo>
                    <a:pt x="267" y="264"/>
                  </a:lnTo>
                  <a:lnTo>
                    <a:pt x="251" y="312"/>
                  </a:lnTo>
                  <a:lnTo>
                    <a:pt x="234" y="361"/>
                  </a:lnTo>
                  <a:lnTo>
                    <a:pt x="217" y="408"/>
                  </a:lnTo>
                  <a:lnTo>
                    <a:pt x="202" y="453"/>
                  </a:lnTo>
                  <a:lnTo>
                    <a:pt x="188" y="493"/>
                  </a:lnTo>
                  <a:lnTo>
                    <a:pt x="175" y="528"/>
                  </a:lnTo>
                  <a:lnTo>
                    <a:pt x="166" y="556"/>
                  </a:lnTo>
                  <a:lnTo>
                    <a:pt x="158" y="575"/>
                  </a:lnTo>
                  <a:lnTo>
                    <a:pt x="153" y="585"/>
                  </a:lnTo>
                  <a:lnTo>
                    <a:pt x="146" y="596"/>
                  </a:lnTo>
                  <a:lnTo>
                    <a:pt x="135" y="610"/>
                  </a:lnTo>
                  <a:lnTo>
                    <a:pt x="123" y="625"/>
                  </a:lnTo>
                  <a:lnTo>
                    <a:pt x="109" y="641"/>
                  </a:lnTo>
                  <a:lnTo>
                    <a:pt x="97" y="656"/>
                  </a:lnTo>
                  <a:lnTo>
                    <a:pt x="85" y="670"/>
                  </a:lnTo>
                  <a:lnTo>
                    <a:pt x="77" y="680"/>
                  </a:lnTo>
                  <a:lnTo>
                    <a:pt x="71" y="687"/>
                  </a:lnTo>
                  <a:lnTo>
                    <a:pt x="63" y="702"/>
                  </a:lnTo>
                  <a:lnTo>
                    <a:pt x="53" y="724"/>
                  </a:lnTo>
                  <a:lnTo>
                    <a:pt x="44" y="745"/>
                  </a:lnTo>
                  <a:lnTo>
                    <a:pt x="39" y="754"/>
                  </a:lnTo>
                  <a:lnTo>
                    <a:pt x="41" y="741"/>
                  </a:lnTo>
                  <a:lnTo>
                    <a:pt x="49" y="712"/>
                  </a:lnTo>
                  <a:lnTo>
                    <a:pt x="60" y="675"/>
                  </a:lnTo>
                  <a:lnTo>
                    <a:pt x="72" y="644"/>
                  </a:lnTo>
                  <a:lnTo>
                    <a:pt x="80" y="628"/>
                  </a:lnTo>
                  <a:lnTo>
                    <a:pt x="91" y="607"/>
                  </a:lnTo>
                  <a:lnTo>
                    <a:pt x="103" y="584"/>
                  </a:lnTo>
                  <a:lnTo>
                    <a:pt x="117" y="559"/>
                  </a:lnTo>
                  <a:lnTo>
                    <a:pt x="130" y="534"/>
                  </a:lnTo>
                  <a:lnTo>
                    <a:pt x="143" y="511"/>
                  </a:lnTo>
                  <a:lnTo>
                    <a:pt x="153" y="491"/>
                  </a:lnTo>
                  <a:lnTo>
                    <a:pt x="160" y="476"/>
                  </a:lnTo>
                  <a:lnTo>
                    <a:pt x="169" y="454"/>
                  </a:lnTo>
                  <a:lnTo>
                    <a:pt x="184" y="415"/>
                  </a:lnTo>
                  <a:lnTo>
                    <a:pt x="202" y="366"/>
                  </a:lnTo>
                  <a:lnTo>
                    <a:pt x="222" y="312"/>
                  </a:lnTo>
                  <a:lnTo>
                    <a:pt x="242" y="260"/>
                  </a:lnTo>
                  <a:lnTo>
                    <a:pt x="259" y="213"/>
                  </a:lnTo>
                  <a:lnTo>
                    <a:pt x="272" y="180"/>
                  </a:lnTo>
                  <a:lnTo>
                    <a:pt x="277" y="162"/>
                  </a:lnTo>
                  <a:lnTo>
                    <a:pt x="281" y="152"/>
                  </a:lnTo>
                  <a:lnTo>
                    <a:pt x="288" y="135"/>
                  </a:lnTo>
                  <a:lnTo>
                    <a:pt x="296" y="113"/>
                  </a:lnTo>
                  <a:lnTo>
                    <a:pt x="305" y="89"/>
                  </a:lnTo>
                  <a:lnTo>
                    <a:pt x="314" y="66"/>
                  </a:lnTo>
                  <a:lnTo>
                    <a:pt x="322" y="46"/>
                  </a:lnTo>
                  <a:lnTo>
                    <a:pt x="327" y="32"/>
                  </a:lnTo>
                  <a:lnTo>
                    <a:pt x="329"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4" name="Freeform 22"/>
            <p:cNvSpPr>
              <a:spLocks/>
            </p:cNvSpPr>
            <p:nvPr/>
          </p:nvSpPr>
          <p:spPr bwMode="auto">
            <a:xfrm>
              <a:off x="4991100" y="2047875"/>
              <a:ext cx="38100" cy="153987"/>
            </a:xfrm>
            <a:custGeom>
              <a:avLst/>
              <a:gdLst>
                <a:gd name="T0" fmla="*/ 6 w 49"/>
                <a:gd name="T1" fmla="*/ 11 h 194"/>
                <a:gd name="T2" fmla="*/ 10 w 49"/>
                <a:gd name="T3" fmla="*/ 32 h 194"/>
                <a:gd name="T4" fmla="*/ 18 w 49"/>
                <a:gd name="T5" fmla="*/ 80 h 194"/>
                <a:gd name="T6" fmla="*/ 25 w 49"/>
                <a:gd name="T7" fmla="*/ 136 h 194"/>
                <a:gd name="T8" fmla="*/ 26 w 49"/>
                <a:gd name="T9" fmla="*/ 180 h 194"/>
                <a:gd name="T10" fmla="*/ 26 w 49"/>
                <a:gd name="T11" fmla="*/ 191 h 194"/>
                <a:gd name="T12" fmla="*/ 28 w 49"/>
                <a:gd name="T13" fmla="*/ 194 h 194"/>
                <a:gd name="T14" fmla="*/ 33 w 49"/>
                <a:gd name="T15" fmla="*/ 191 h 194"/>
                <a:gd name="T16" fmla="*/ 38 w 49"/>
                <a:gd name="T17" fmla="*/ 183 h 194"/>
                <a:gd name="T18" fmla="*/ 43 w 49"/>
                <a:gd name="T19" fmla="*/ 169 h 194"/>
                <a:gd name="T20" fmla="*/ 48 w 49"/>
                <a:gd name="T21" fmla="*/ 153 h 194"/>
                <a:gd name="T22" fmla="*/ 49 w 49"/>
                <a:gd name="T23" fmla="*/ 134 h 194"/>
                <a:gd name="T24" fmla="*/ 48 w 49"/>
                <a:gd name="T25" fmla="*/ 116 h 194"/>
                <a:gd name="T26" fmla="*/ 43 w 49"/>
                <a:gd name="T27" fmla="*/ 96 h 194"/>
                <a:gd name="T28" fmla="*/ 36 w 49"/>
                <a:gd name="T29" fmla="*/ 77 h 194"/>
                <a:gd name="T30" fmla="*/ 28 w 49"/>
                <a:gd name="T31" fmla="*/ 57 h 194"/>
                <a:gd name="T32" fmla="*/ 20 w 49"/>
                <a:gd name="T33" fmla="*/ 38 h 194"/>
                <a:gd name="T34" fmla="*/ 13 w 49"/>
                <a:gd name="T35" fmla="*/ 23 h 194"/>
                <a:gd name="T36" fmla="*/ 6 w 49"/>
                <a:gd name="T37" fmla="*/ 11 h 194"/>
                <a:gd name="T38" fmla="*/ 2 w 49"/>
                <a:gd name="T39" fmla="*/ 3 h 194"/>
                <a:gd name="T40" fmla="*/ 0 w 49"/>
                <a:gd name="T41" fmla="*/ 0 h 194"/>
                <a:gd name="T42" fmla="*/ 6 w 49"/>
                <a:gd name="T43" fmla="*/ 11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194">
                  <a:moveTo>
                    <a:pt x="6" y="11"/>
                  </a:moveTo>
                  <a:lnTo>
                    <a:pt x="10" y="32"/>
                  </a:lnTo>
                  <a:lnTo>
                    <a:pt x="18" y="80"/>
                  </a:lnTo>
                  <a:lnTo>
                    <a:pt x="25" y="136"/>
                  </a:lnTo>
                  <a:lnTo>
                    <a:pt x="26" y="180"/>
                  </a:lnTo>
                  <a:lnTo>
                    <a:pt x="26" y="191"/>
                  </a:lnTo>
                  <a:lnTo>
                    <a:pt x="28" y="194"/>
                  </a:lnTo>
                  <a:lnTo>
                    <a:pt x="33" y="191"/>
                  </a:lnTo>
                  <a:lnTo>
                    <a:pt x="38" y="183"/>
                  </a:lnTo>
                  <a:lnTo>
                    <a:pt x="43" y="169"/>
                  </a:lnTo>
                  <a:lnTo>
                    <a:pt x="48" y="153"/>
                  </a:lnTo>
                  <a:lnTo>
                    <a:pt x="49" y="134"/>
                  </a:lnTo>
                  <a:lnTo>
                    <a:pt x="48" y="116"/>
                  </a:lnTo>
                  <a:lnTo>
                    <a:pt x="43" y="96"/>
                  </a:lnTo>
                  <a:lnTo>
                    <a:pt x="36" y="77"/>
                  </a:lnTo>
                  <a:lnTo>
                    <a:pt x="28" y="57"/>
                  </a:lnTo>
                  <a:lnTo>
                    <a:pt x="20" y="38"/>
                  </a:lnTo>
                  <a:lnTo>
                    <a:pt x="13" y="23"/>
                  </a:lnTo>
                  <a:lnTo>
                    <a:pt x="6" y="11"/>
                  </a:lnTo>
                  <a:lnTo>
                    <a:pt x="2" y="3"/>
                  </a:lnTo>
                  <a:lnTo>
                    <a:pt x="0" y="0"/>
                  </a:lnTo>
                  <a:lnTo>
                    <a:pt x="6"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5" name="Freeform 23"/>
            <p:cNvSpPr>
              <a:spLocks/>
            </p:cNvSpPr>
            <p:nvPr/>
          </p:nvSpPr>
          <p:spPr bwMode="auto">
            <a:xfrm>
              <a:off x="4802188" y="2166938"/>
              <a:ext cx="177800" cy="482600"/>
            </a:xfrm>
            <a:custGeom>
              <a:avLst/>
              <a:gdLst>
                <a:gd name="T0" fmla="*/ 195 w 224"/>
                <a:gd name="T1" fmla="*/ 4 h 609"/>
                <a:gd name="T2" fmla="*/ 180 w 224"/>
                <a:gd name="T3" fmla="*/ 23 h 609"/>
                <a:gd name="T4" fmla="*/ 158 w 224"/>
                <a:gd name="T5" fmla="*/ 52 h 609"/>
                <a:gd name="T6" fmla="*/ 136 w 224"/>
                <a:gd name="T7" fmla="*/ 79 h 609"/>
                <a:gd name="T8" fmla="*/ 120 w 224"/>
                <a:gd name="T9" fmla="*/ 97 h 609"/>
                <a:gd name="T10" fmla="*/ 100 w 224"/>
                <a:gd name="T11" fmla="*/ 121 h 609"/>
                <a:gd name="T12" fmla="*/ 78 w 224"/>
                <a:gd name="T13" fmla="*/ 150 h 609"/>
                <a:gd name="T14" fmla="*/ 61 w 224"/>
                <a:gd name="T15" fmla="*/ 173 h 609"/>
                <a:gd name="T16" fmla="*/ 51 w 224"/>
                <a:gd name="T17" fmla="*/ 194 h 609"/>
                <a:gd name="T18" fmla="*/ 42 w 224"/>
                <a:gd name="T19" fmla="*/ 224 h 609"/>
                <a:gd name="T20" fmla="*/ 47 w 224"/>
                <a:gd name="T21" fmla="*/ 271 h 609"/>
                <a:gd name="T22" fmla="*/ 51 w 224"/>
                <a:gd name="T23" fmla="*/ 316 h 609"/>
                <a:gd name="T24" fmla="*/ 48 w 224"/>
                <a:gd name="T25" fmla="*/ 330 h 609"/>
                <a:gd name="T26" fmla="*/ 37 w 224"/>
                <a:gd name="T27" fmla="*/ 293 h 609"/>
                <a:gd name="T28" fmla="*/ 27 w 224"/>
                <a:gd name="T29" fmla="*/ 264 h 609"/>
                <a:gd name="T30" fmla="*/ 19 w 224"/>
                <a:gd name="T31" fmla="*/ 253 h 609"/>
                <a:gd name="T32" fmla="*/ 9 w 224"/>
                <a:gd name="T33" fmla="*/ 272 h 609"/>
                <a:gd name="T34" fmla="*/ 1 w 224"/>
                <a:gd name="T35" fmla="*/ 301 h 609"/>
                <a:gd name="T36" fmla="*/ 5 w 224"/>
                <a:gd name="T37" fmla="*/ 357 h 609"/>
                <a:gd name="T38" fmla="*/ 20 w 224"/>
                <a:gd name="T39" fmla="*/ 495 h 609"/>
                <a:gd name="T40" fmla="*/ 25 w 224"/>
                <a:gd name="T41" fmla="*/ 546 h 609"/>
                <a:gd name="T42" fmla="*/ 39 w 224"/>
                <a:gd name="T43" fmla="*/ 576 h 609"/>
                <a:gd name="T44" fmla="*/ 55 w 224"/>
                <a:gd name="T45" fmla="*/ 588 h 609"/>
                <a:gd name="T46" fmla="*/ 73 w 224"/>
                <a:gd name="T47" fmla="*/ 596 h 609"/>
                <a:gd name="T48" fmla="*/ 92 w 224"/>
                <a:gd name="T49" fmla="*/ 604 h 609"/>
                <a:gd name="T50" fmla="*/ 111 w 224"/>
                <a:gd name="T51" fmla="*/ 609 h 609"/>
                <a:gd name="T52" fmla="*/ 126 w 224"/>
                <a:gd name="T53" fmla="*/ 608 h 609"/>
                <a:gd name="T54" fmla="*/ 137 w 224"/>
                <a:gd name="T55" fmla="*/ 604 h 609"/>
                <a:gd name="T56" fmla="*/ 146 w 224"/>
                <a:gd name="T57" fmla="*/ 601 h 609"/>
                <a:gd name="T58" fmla="*/ 152 w 224"/>
                <a:gd name="T59" fmla="*/ 595 h 609"/>
                <a:gd name="T60" fmla="*/ 157 w 224"/>
                <a:gd name="T61" fmla="*/ 562 h 609"/>
                <a:gd name="T62" fmla="*/ 165 w 224"/>
                <a:gd name="T63" fmla="*/ 438 h 609"/>
                <a:gd name="T64" fmla="*/ 161 w 224"/>
                <a:gd name="T65" fmla="*/ 358 h 609"/>
                <a:gd name="T66" fmla="*/ 152 w 224"/>
                <a:gd name="T67" fmla="*/ 298 h 609"/>
                <a:gd name="T68" fmla="*/ 153 w 224"/>
                <a:gd name="T69" fmla="*/ 242 h 609"/>
                <a:gd name="T70" fmla="*/ 160 w 224"/>
                <a:gd name="T71" fmla="*/ 135 h 609"/>
                <a:gd name="T72" fmla="*/ 164 w 224"/>
                <a:gd name="T73" fmla="*/ 113 h 609"/>
                <a:gd name="T74" fmla="*/ 177 w 224"/>
                <a:gd name="T75" fmla="*/ 186 h 609"/>
                <a:gd name="T76" fmla="*/ 182 w 224"/>
                <a:gd name="T77" fmla="*/ 254 h 609"/>
                <a:gd name="T78" fmla="*/ 186 w 224"/>
                <a:gd name="T79" fmla="*/ 309 h 609"/>
                <a:gd name="T80" fmla="*/ 188 w 224"/>
                <a:gd name="T81" fmla="*/ 317 h 609"/>
                <a:gd name="T82" fmla="*/ 197 w 224"/>
                <a:gd name="T83" fmla="*/ 307 h 609"/>
                <a:gd name="T84" fmla="*/ 209 w 224"/>
                <a:gd name="T85" fmla="*/ 288 h 609"/>
                <a:gd name="T86" fmla="*/ 220 w 224"/>
                <a:gd name="T87" fmla="*/ 267 h 609"/>
                <a:gd name="T88" fmla="*/ 224 w 224"/>
                <a:gd name="T89" fmla="*/ 203 h 609"/>
                <a:gd name="T90" fmla="*/ 211 w 224"/>
                <a:gd name="T91" fmla="*/ 34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4" h="609">
                  <a:moveTo>
                    <a:pt x="197" y="0"/>
                  </a:moveTo>
                  <a:lnTo>
                    <a:pt x="195" y="4"/>
                  </a:lnTo>
                  <a:lnTo>
                    <a:pt x="189" y="12"/>
                  </a:lnTo>
                  <a:lnTo>
                    <a:pt x="180" y="23"/>
                  </a:lnTo>
                  <a:lnTo>
                    <a:pt x="169" y="37"/>
                  </a:lnTo>
                  <a:lnTo>
                    <a:pt x="158" y="52"/>
                  </a:lnTo>
                  <a:lnTo>
                    <a:pt x="146" y="66"/>
                  </a:lnTo>
                  <a:lnTo>
                    <a:pt x="136" y="79"/>
                  </a:lnTo>
                  <a:lnTo>
                    <a:pt x="128" y="88"/>
                  </a:lnTo>
                  <a:lnTo>
                    <a:pt x="120" y="97"/>
                  </a:lnTo>
                  <a:lnTo>
                    <a:pt x="111" y="109"/>
                  </a:lnTo>
                  <a:lnTo>
                    <a:pt x="100" y="121"/>
                  </a:lnTo>
                  <a:lnTo>
                    <a:pt x="89" y="136"/>
                  </a:lnTo>
                  <a:lnTo>
                    <a:pt x="78" y="150"/>
                  </a:lnTo>
                  <a:lnTo>
                    <a:pt x="69" y="163"/>
                  </a:lnTo>
                  <a:lnTo>
                    <a:pt x="61" y="173"/>
                  </a:lnTo>
                  <a:lnTo>
                    <a:pt x="57" y="181"/>
                  </a:lnTo>
                  <a:lnTo>
                    <a:pt x="51" y="194"/>
                  </a:lnTo>
                  <a:lnTo>
                    <a:pt x="45" y="208"/>
                  </a:lnTo>
                  <a:lnTo>
                    <a:pt x="42" y="224"/>
                  </a:lnTo>
                  <a:lnTo>
                    <a:pt x="43" y="246"/>
                  </a:lnTo>
                  <a:lnTo>
                    <a:pt x="47" y="271"/>
                  </a:lnTo>
                  <a:lnTo>
                    <a:pt x="50" y="295"/>
                  </a:lnTo>
                  <a:lnTo>
                    <a:pt x="51" y="316"/>
                  </a:lnTo>
                  <a:lnTo>
                    <a:pt x="51" y="331"/>
                  </a:lnTo>
                  <a:lnTo>
                    <a:pt x="48" y="330"/>
                  </a:lnTo>
                  <a:lnTo>
                    <a:pt x="44" y="314"/>
                  </a:lnTo>
                  <a:lnTo>
                    <a:pt x="37" y="293"/>
                  </a:lnTo>
                  <a:lnTo>
                    <a:pt x="31" y="276"/>
                  </a:lnTo>
                  <a:lnTo>
                    <a:pt x="27" y="264"/>
                  </a:lnTo>
                  <a:lnTo>
                    <a:pt x="23" y="255"/>
                  </a:lnTo>
                  <a:lnTo>
                    <a:pt x="19" y="253"/>
                  </a:lnTo>
                  <a:lnTo>
                    <a:pt x="14" y="260"/>
                  </a:lnTo>
                  <a:lnTo>
                    <a:pt x="9" y="272"/>
                  </a:lnTo>
                  <a:lnTo>
                    <a:pt x="6" y="286"/>
                  </a:lnTo>
                  <a:lnTo>
                    <a:pt x="1" y="301"/>
                  </a:lnTo>
                  <a:lnTo>
                    <a:pt x="0" y="316"/>
                  </a:lnTo>
                  <a:lnTo>
                    <a:pt x="5" y="357"/>
                  </a:lnTo>
                  <a:lnTo>
                    <a:pt x="12" y="426"/>
                  </a:lnTo>
                  <a:lnTo>
                    <a:pt x="20" y="495"/>
                  </a:lnTo>
                  <a:lnTo>
                    <a:pt x="23" y="532"/>
                  </a:lnTo>
                  <a:lnTo>
                    <a:pt x="25" y="546"/>
                  </a:lnTo>
                  <a:lnTo>
                    <a:pt x="31" y="562"/>
                  </a:lnTo>
                  <a:lnTo>
                    <a:pt x="39" y="576"/>
                  </a:lnTo>
                  <a:lnTo>
                    <a:pt x="50" y="585"/>
                  </a:lnTo>
                  <a:lnTo>
                    <a:pt x="55" y="588"/>
                  </a:lnTo>
                  <a:lnTo>
                    <a:pt x="63" y="592"/>
                  </a:lnTo>
                  <a:lnTo>
                    <a:pt x="73" y="596"/>
                  </a:lnTo>
                  <a:lnTo>
                    <a:pt x="82" y="601"/>
                  </a:lnTo>
                  <a:lnTo>
                    <a:pt x="92" y="604"/>
                  </a:lnTo>
                  <a:lnTo>
                    <a:pt x="101" y="608"/>
                  </a:lnTo>
                  <a:lnTo>
                    <a:pt x="111" y="609"/>
                  </a:lnTo>
                  <a:lnTo>
                    <a:pt x="119" y="609"/>
                  </a:lnTo>
                  <a:lnTo>
                    <a:pt x="126" y="608"/>
                  </a:lnTo>
                  <a:lnTo>
                    <a:pt x="133" y="607"/>
                  </a:lnTo>
                  <a:lnTo>
                    <a:pt x="137" y="604"/>
                  </a:lnTo>
                  <a:lnTo>
                    <a:pt x="143" y="603"/>
                  </a:lnTo>
                  <a:lnTo>
                    <a:pt x="146" y="601"/>
                  </a:lnTo>
                  <a:lnTo>
                    <a:pt x="150" y="599"/>
                  </a:lnTo>
                  <a:lnTo>
                    <a:pt x="152" y="595"/>
                  </a:lnTo>
                  <a:lnTo>
                    <a:pt x="153" y="592"/>
                  </a:lnTo>
                  <a:lnTo>
                    <a:pt x="157" y="562"/>
                  </a:lnTo>
                  <a:lnTo>
                    <a:pt x="161" y="503"/>
                  </a:lnTo>
                  <a:lnTo>
                    <a:pt x="165" y="438"/>
                  </a:lnTo>
                  <a:lnTo>
                    <a:pt x="165" y="391"/>
                  </a:lnTo>
                  <a:lnTo>
                    <a:pt x="161" y="358"/>
                  </a:lnTo>
                  <a:lnTo>
                    <a:pt x="157" y="325"/>
                  </a:lnTo>
                  <a:lnTo>
                    <a:pt x="152" y="298"/>
                  </a:lnTo>
                  <a:lnTo>
                    <a:pt x="151" y="277"/>
                  </a:lnTo>
                  <a:lnTo>
                    <a:pt x="153" y="242"/>
                  </a:lnTo>
                  <a:lnTo>
                    <a:pt x="157" y="188"/>
                  </a:lnTo>
                  <a:lnTo>
                    <a:pt x="160" y="135"/>
                  </a:lnTo>
                  <a:lnTo>
                    <a:pt x="161" y="106"/>
                  </a:lnTo>
                  <a:lnTo>
                    <a:pt x="164" y="113"/>
                  </a:lnTo>
                  <a:lnTo>
                    <a:pt x="171" y="144"/>
                  </a:lnTo>
                  <a:lnTo>
                    <a:pt x="177" y="186"/>
                  </a:lnTo>
                  <a:lnTo>
                    <a:pt x="181" y="223"/>
                  </a:lnTo>
                  <a:lnTo>
                    <a:pt x="182" y="254"/>
                  </a:lnTo>
                  <a:lnTo>
                    <a:pt x="184" y="285"/>
                  </a:lnTo>
                  <a:lnTo>
                    <a:pt x="186" y="309"/>
                  </a:lnTo>
                  <a:lnTo>
                    <a:pt x="187" y="318"/>
                  </a:lnTo>
                  <a:lnTo>
                    <a:pt x="188" y="317"/>
                  </a:lnTo>
                  <a:lnTo>
                    <a:pt x="191" y="313"/>
                  </a:lnTo>
                  <a:lnTo>
                    <a:pt x="197" y="307"/>
                  </a:lnTo>
                  <a:lnTo>
                    <a:pt x="203" y="298"/>
                  </a:lnTo>
                  <a:lnTo>
                    <a:pt x="209" y="288"/>
                  </a:lnTo>
                  <a:lnTo>
                    <a:pt x="214" y="278"/>
                  </a:lnTo>
                  <a:lnTo>
                    <a:pt x="220" y="267"/>
                  </a:lnTo>
                  <a:lnTo>
                    <a:pt x="222" y="256"/>
                  </a:lnTo>
                  <a:lnTo>
                    <a:pt x="224" y="203"/>
                  </a:lnTo>
                  <a:lnTo>
                    <a:pt x="219" y="114"/>
                  </a:lnTo>
                  <a:lnTo>
                    <a:pt x="211" y="34"/>
                  </a:lnTo>
                  <a:lnTo>
                    <a:pt x="1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8" name="Freeform 24"/>
            <p:cNvSpPr>
              <a:spLocks/>
            </p:cNvSpPr>
            <p:nvPr/>
          </p:nvSpPr>
          <p:spPr bwMode="auto">
            <a:xfrm>
              <a:off x="4667250" y="2417763"/>
              <a:ext cx="138113" cy="215900"/>
            </a:xfrm>
            <a:custGeom>
              <a:avLst/>
              <a:gdLst>
                <a:gd name="T0" fmla="*/ 159 w 173"/>
                <a:gd name="T1" fmla="*/ 41 h 271"/>
                <a:gd name="T2" fmla="*/ 171 w 173"/>
                <a:gd name="T3" fmla="*/ 222 h 271"/>
                <a:gd name="T4" fmla="*/ 170 w 173"/>
                <a:gd name="T5" fmla="*/ 269 h 271"/>
                <a:gd name="T6" fmla="*/ 162 w 173"/>
                <a:gd name="T7" fmla="*/ 269 h 271"/>
                <a:gd name="T8" fmla="*/ 152 w 173"/>
                <a:gd name="T9" fmla="*/ 267 h 271"/>
                <a:gd name="T10" fmla="*/ 141 w 173"/>
                <a:gd name="T11" fmla="*/ 263 h 271"/>
                <a:gd name="T12" fmla="*/ 135 w 173"/>
                <a:gd name="T13" fmla="*/ 262 h 271"/>
                <a:gd name="T14" fmla="*/ 123 w 173"/>
                <a:gd name="T15" fmla="*/ 264 h 271"/>
                <a:gd name="T16" fmla="*/ 113 w 173"/>
                <a:gd name="T17" fmla="*/ 268 h 271"/>
                <a:gd name="T18" fmla="*/ 105 w 173"/>
                <a:gd name="T19" fmla="*/ 271 h 271"/>
                <a:gd name="T20" fmla="*/ 100 w 173"/>
                <a:gd name="T21" fmla="*/ 172 h 271"/>
                <a:gd name="T22" fmla="*/ 100 w 173"/>
                <a:gd name="T23" fmla="*/ 218 h 271"/>
                <a:gd name="T24" fmla="*/ 93 w 173"/>
                <a:gd name="T25" fmla="*/ 269 h 271"/>
                <a:gd name="T26" fmla="*/ 76 w 173"/>
                <a:gd name="T27" fmla="*/ 269 h 271"/>
                <a:gd name="T28" fmla="*/ 61 w 173"/>
                <a:gd name="T29" fmla="*/ 262 h 271"/>
                <a:gd name="T30" fmla="*/ 53 w 173"/>
                <a:gd name="T31" fmla="*/ 261 h 271"/>
                <a:gd name="T32" fmla="*/ 42 w 173"/>
                <a:gd name="T33" fmla="*/ 260 h 271"/>
                <a:gd name="T34" fmla="*/ 32 w 173"/>
                <a:gd name="T35" fmla="*/ 260 h 271"/>
                <a:gd name="T36" fmla="*/ 24 w 173"/>
                <a:gd name="T37" fmla="*/ 263 h 271"/>
                <a:gd name="T38" fmla="*/ 11 w 173"/>
                <a:gd name="T39" fmla="*/ 264 h 271"/>
                <a:gd name="T40" fmla="*/ 2 w 173"/>
                <a:gd name="T41" fmla="*/ 253 h 271"/>
                <a:gd name="T42" fmla="*/ 0 w 173"/>
                <a:gd name="T43" fmla="*/ 231 h 271"/>
                <a:gd name="T44" fmla="*/ 1 w 173"/>
                <a:gd name="T45" fmla="*/ 216 h 271"/>
                <a:gd name="T46" fmla="*/ 9 w 173"/>
                <a:gd name="T47" fmla="*/ 209 h 271"/>
                <a:gd name="T48" fmla="*/ 24 w 173"/>
                <a:gd name="T49" fmla="*/ 196 h 271"/>
                <a:gd name="T50" fmla="*/ 29 w 173"/>
                <a:gd name="T51" fmla="*/ 210 h 271"/>
                <a:gd name="T52" fmla="*/ 25 w 173"/>
                <a:gd name="T53" fmla="*/ 239 h 271"/>
                <a:gd name="T54" fmla="*/ 31 w 173"/>
                <a:gd name="T55" fmla="*/ 244 h 271"/>
                <a:gd name="T56" fmla="*/ 41 w 173"/>
                <a:gd name="T57" fmla="*/ 223 h 271"/>
                <a:gd name="T58" fmla="*/ 50 w 173"/>
                <a:gd name="T59" fmla="*/ 185 h 271"/>
                <a:gd name="T60" fmla="*/ 55 w 173"/>
                <a:gd name="T61" fmla="*/ 164 h 271"/>
                <a:gd name="T62" fmla="*/ 65 w 173"/>
                <a:gd name="T63" fmla="*/ 156 h 271"/>
                <a:gd name="T64" fmla="*/ 78 w 173"/>
                <a:gd name="T65" fmla="*/ 141 h 271"/>
                <a:gd name="T66" fmla="*/ 84 w 173"/>
                <a:gd name="T67" fmla="*/ 155 h 271"/>
                <a:gd name="T68" fmla="*/ 85 w 173"/>
                <a:gd name="T69" fmla="*/ 176 h 271"/>
                <a:gd name="T70" fmla="*/ 90 w 173"/>
                <a:gd name="T71" fmla="*/ 139 h 271"/>
                <a:gd name="T72" fmla="*/ 98 w 173"/>
                <a:gd name="T73" fmla="*/ 95 h 271"/>
                <a:gd name="T74" fmla="*/ 109 w 173"/>
                <a:gd name="T75" fmla="*/ 78 h 271"/>
                <a:gd name="T76" fmla="*/ 129 w 173"/>
                <a:gd name="T77" fmla="*/ 48 h 271"/>
                <a:gd name="T78" fmla="*/ 148 w 173"/>
                <a:gd name="T79" fmla="*/ 18 h 271"/>
                <a:gd name="T80" fmla="*/ 156 w 173"/>
                <a:gd name="T8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3" h="271">
                  <a:moveTo>
                    <a:pt x="156" y="0"/>
                  </a:moveTo>
                  <a:lnTo>
                    <a:pt x="159" y="41"/>
                  </a:lnTo>
                  <a:lnTo>
                    <a:pt x="166" y="131"/>
                  </a:lnTo>
                  <a:lnTo>
                    <a:pt x="171" y="222"/>
                  </a:lnTo>
                  <a:lnTo>
                    <a:pt x="173" y="267"/>
                  </a:lnTo>
                  <a:lnTo>
                    <a:pt x="170" y="269"/>
                  </a:lnTo>
                  <a:lnTo>
                    <a:pt x="167" y="270"/>
                  </a:lnTo>
                  <a:lnTo>
                    <a:pt x="162" y="269"/>
                  </a:lnTo>
                  <a:lnTo>
                    <a:pt x="158" y="268"/>
                  </a:lnTo>
                  <a:lnTo>
                    <a:pt x="152" y="267"/>
                  </a:lnTo>
                  <a:lnTo>
                    <a:pt x="146" y="264"/>
                  </a:lnTo>
                  <a:lnTo>
                    <a:pt x="141" y="263"/>
                  </a:lnTo>
                  <a:lnTo>
                    <a:pt x="138" y="262"/>
                  </a:lnTo>
                  <a:lnTo>
                    <a:pt x="135" y="262"/>
                  </a:lnTo>
                  <a:lnTo>
                    <a:pt x="129" y="262"/>
                  </a:lnTo>
                  <a:lnTo>
                    <a:pt x="123" y="264"/>
                  </a:lnTo>
                  <a:lnTo>
                    <a:pt x="117" y="265"/>
                  </a:lnTo>
                  <a:lnTo>
                    <a:pt x="113" y="268"/>
                  </a:lnTo>
                  <a:lnTo>
                    <a:pt x="108" y="269"/>
                  </a:lnTo>
                  <a:lnTo>
                    <a:pt x="105" y="271"/>
                  </a:lnTo>
                  <a:lnTo>
                    <a:pt x="103" y="271"/>
                  </a:lnTo>
                  <a:lnTo>
                    <a:pt x="100" y="172"/>
                  </a:lnTo>
                  <a:lnTo>
                    <a:pt x="100" y="186"/>
                  </a:lnTo>
                  <a:lnTo>
                    <a:pt x="100" y="218"/>
                  </a:lnTo>
                  <a:lnTo>
                    <a:pt x="99" y="252"/>
                  </a:lnTo>
                  <a:lnTo>
                    <a:pt x="93" y="269"/>
                  </a:lnTo>
                  <a:lnTo>
                    <a:pt x="85" y="270"/>
                  </a:lnTo>
                  <a:lnTo>
                    <a:pt x="76" y="269"/>
                  </a:lnTo>
                  <a:lnTo>
                    <a:pt x="68" y="264"/>
                  </a:lnTo>
                  <a:lnTo>
                    <a:pt x="61" y="262"/>
                  </a:lnTo>
                  <a:lnTo>
                    <a:pt x="57" y="261"/>
                  </a:lnTo>
                  <a:lnTo>
                    <a:pt x="53" y="261"/>
                  </a:lnTo>
                  <a:lnTo>
                    <a:pt x="47" y="260"/>
                  </a:lnTo>
                  <a:lnTo>
                    <a:pt x="42" y="260"/>
                  </a:lnTo>
                  <a:lnTo>
                    <a:pt x="37" y="260"/>
                  </a:lnTo>
                  <a:lnTo>
                    <a:pt x="32" y="260"/>
                  </a:lnTo>
                  <a:lnTo>
                    <a:pt x="27" y="261"/>
                  </a:lnTo>
                  <a:lnTo>
                    <a:pt x="24" y="263"/>
                  </a:lnTo>
                  <a:lnTo>
                    <a:pt x="17" y="265"/>
                  </a:lnTo>
                  <a:lnTo>
                    <a:pt x="11" y="264"/>
                  </a:lnTo>
                  <a:lnTo>
                    <a:pt x="6" y="260"/>
                  </a:lnTo>
                  <a:lnTo>
                    <a:pt x="2" y="253"/>
                  </a:lnTo>
                  <a:lnTo>
                    <a:pt x="1" y="242"/>
                  </a:lnTo>
                  <a:lnTo>
                    <a:pt x="0" y="231"/>
                  </a:lnTo>
                  <a:lnTo>
                    <a:pt x="1" y="220"/>
                  </a:lnTo>
                  <a:lnTo>
                    <a:pt x="1" y="216"/>
                  </a:lnTo>
                  <a:lnTo>
                    <a:pt x="3" y="214"/>
                  </a:lnTo>
                  <a:lnTo>
                    <a:pt x="9" y="209"/>
                  </a:lnTo>
                  <a:lnTo>
                    <a:pt x="17" y="203"/>
                  </a:lnTo>
                  <a:lnTo>
                    <a:pt x="24" y="196"/>
                  </a:lnTo>
                  <a:lnTo>
                    <a:pt x="27" y="199"/>
                  </a:lnTo>
                  <a:lnTo>
                    <a:pt x="29" y="210"/>
                  </a:lnTo>
                  <a:lnTo>
                    <a:pt x="27" y="226"/>
                  </a:lnTo>
                  <a:lnTo>
                    <a:pt x="25" y="239"/>
                  </a:lnTo>
                  <a:lnTo>
                    <a:pt x="26" y="245"/>
                  </a:lnTo>
                  <a:lnTo>
                    <a:pt x="31" y="244"/>
                  </a:lnTo>
                  <a:lnTo>
                    <a:pt x="37" y="237"/>
                  </a:lnTo>
                  <a:lnTo>
                    <a:pt x="41" y="223"/>
                  </a:lnTo>
                  <a:lnTo>
                    <a:pt x="46" y="203"/>
                  </a:lnTo>
                  <a:lnTo>
                    <a:pt x="50" y="185"/>
                  </a:lnTo>
                  <a:lnTo>
                    <a:pt x="54" y="170"/>
                  </a:lnTo>
                  <a:lnTo>
                    <a:pt x="55" y="164"/>
                  </a:lnTo>
                  <a:lnTo>
                    <a:pt x="59" y="162"/>
                  </a:lnTo>
                  <a:lnTo>
                    <a:pt x="65" y="156"/>
                  </a:lnTo>
                  <a:lnTo>
                    <a:pt x="72" y="148"/>
                  </a:lnTo>
                  <a:lnTo>
                    <a:pt x="78" y="141"/>
                  </a:lnTo>
                  <a:lnTo>
                    <a:pt x="82" y="143"/>
                  </a:lnTo>
                  <a:lnTo>
                    <a:pt x="84" y="155"/>
                  </a:lnTo>
                  <a:lnTo>
                    <a:pt x="85" y="169"/>
                  </a:lnTo>
                  <a:lnTo>
                    <a:pt x="85" y="176"/>
                  </a:lnTo>
                  <a:lnTo>
                    <a:pt x="86" y="164"/>
                  </a:lnTo>
                  <a:lnTo>
                    <a:pt x="90" y="139"/>
                  </a:lnTo>
                  <a:lnTo>
                    <a:pt x="94" y="111"/>
                  </a:lnTo>
                  <a:lnTo>
                    <a:pt x="98" y="95"/>
                  </a:lnTo>
                  <a:lnTo>
                    <a:pt x="102" y="89"/>
                  </a:lnTo>
                  <a:lnTo>
                    <a:pt x="109" y="78"/>
                  </a:lnTo>
                  <a:lnTo>
                    <a:pt x="118" y="64"/>
                  </a:lnTo>
                  <a:lnTo>
                    <a:pt x="129" y="48"/>
                  </a:lnTo>
                  <a:lnTo>
                    <a:pt x="139" y="31"/>
                  </a:lnTo>
                  <a:lnTo>
                    <a:pt x="148" y="18"/>
                  </a:lnTo>
                  <a:lnTo>
                    <a:pt x="154" y="6"/>
                  </a:lnTo>
                  <a:lnTo>
                    <a:pt x="15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9" name="Freeform 25"/>
            <p:cNvSpPr>
              <a:spLocks/>
            </p:cNvSpPr>
            <p:nvPr/>
          </p:nvSpPr>
          <p:spPr bwMode="auto">
            <a:xfrm>
              <a:off x="4681538" y="2663825"/>
              <a:ext cx="69850" cy="122237"/>
            </a:xfrm>
            <a:custGeom>
              <a:avLst/>
              <a:gdLst>
                <a:gd name="T0" fmla="*/ 45 w 88"/>
                <a:gd name="T1" fmla="*/ 0 h 155"/>
                <a:gd name="T2" fmla="*/ 45 w 88"/>
                <a:gd name="T3" fmla="*/ 5 h 155"/>
                <a:gd name="T4" fmla="*/ 43 w 88"/>
                <a:gd name="T5" fmla="*/ 17 h 155"/>
                <a:gd name="T6" fmla="*/ 42 w 88"/>
                <a:gd name="T7" fmla="*/ 30 h 155"/>
                <a:gd name="T8" fmla="*/ 39 w 88"/>
                <a:gd name="T9" fmla="*/ 40 h 155"/>
                <a:gd name="T10" fmla="*/ 33 w 88"/>
                <a:gd name="T11" fmla="*/ 52 h 155"/>
                <a:gd name="T12" fmla="*/ 23 w 88"/>
                <a:gd name="T13" fmla="*/ 73 h 155"/>
                <a:gd name="T14" fmla="*/ 12 w 88"/>
                <a:gd name="T15" fmla="*/ 95 h 155"/>
                <a:gd name="T16" fmla="*/ 6 w 88"/>
                <a:gd name="T17" fmla="*/ 106 h 155"/>
                <a:gd name="T18" fmla="*/ 4 w 88"/>
                <a:gd name="T19" fmla="*/ 111 h 155"/>
                <a:gd name="T20" fmla="*/ 0 w 88"/>
                <a:gd name="T21" fmla="*/ 118 h 155"/>
                <a:gd name="T22" fmla="*/ 0 w 88"/>
                <a:gd name="T23" fmla="*/ 125 h 155"/>
                <a:gd name="T24" fmla="*/ 1 w 88"/>
                <a:gd name="T25" fmla="*/ 133 h 155"/>
                <a:gd name="T26" fmla="*/ 4 w 88"/>
                <a:gd name="T27" fmla="*/ 138 h 155"/>
                <a:gd name="T28" fmla="*/ 5 w 88"/>
                <a:gd name="T29" fmla="*/ 136 h 155"/>
                <a:gd name="T30" fmla="*/ 6 w 88"/>
                <a:gd name="T31" fmla="*/ 134 h 155"/>
                <a:gd name="T32" fmla="*/ 6 w 88"/>
                <a:gd name="T33" fmla="*/ 133 h 155"/>
                <a:gd name="T34" fmla="*/ 13 w 88"/>
                <a:gd name="T35" fmla="*/ 150 h 155"/>
                <a:gd name="T36" fmla="*/ 20 w 88"/>
                <a:gd name="T37" fmla="*/ 154 h 155"/>
                <a:gd name="T38" fmla="*/ 21 w 88"/>
                <a:gd name="T39" fmla="*/ 154 h 155"/>
                <a:gd name="T40" fmla="*/ 23 w 88"/>
                <a:gd name="T41" fmla="*/ 154 h 155"/>
                <a:gd name="T42" fmla="*/ 27 w 88"/>
                <a:gd name="T43" fmla="*/ 154 h 155"/>
                <a:gd name="T44" fmla="*/ 30 w 88"/>
                <a:gd name="T45" fmla="*/ 155 h 155"/>
                <a:gd name="T46" fmla="*/ 35 w 88"/>
                <a:gd name="T47" fmla="*/ 154 h 155"/>
                <a:gd name="T48" fmla="*/ 37 w 88"/>
                <a:gd name="T49" fmla="*/ 149 h 155"/>
                <a:gd name="T50" fmla="*/ 39 w 88"/>
                <a:gd name="T51" fmla="*/ 145 h 155"/>
                <a:gd name="T52" fmla="*/ 40 w 88"/>
                <a:gd name="T53" fmla="*/ 142 h 155"/>
                <a:gd name="T54" fmla="*/ 42 w 88"/>
                <a:gd name="T55" fmla="*/ 143 h 155"/>
                <a:gd name="T56" fmla="*/ 43 w 88"/>
                <a:gd name="T57" fmla="*/ 147 h 155"/>
                <a:gd name="T58" fmla="*/ 46 w 88"/>
                <a:gd name="T59" fmla="*/ 150 h 155"/>
                <a:gd name="T60" fmla="*/ 50 w 88"/>
                <a:gd name="T61" fmla="*/ 153 h 155"/>
                <a:gd name="T62" fmla="*/ 54 w 88"/>
                <a:gd name="T63" fmla="*/ 149 h 155"/>
                <a:gd name="T64" fmla="*/ 58 w 88"/>
                <a:gd name="T65" fmla="*/ 141 h 155"/>
                <a:gd name="T66" fmla="*/ 60 w 88"/>
                <a:gd name="T67" fmla="*/ 133 h 155"/>
                <a:gd name="T68" fmla="*/ 61 w 88"/>
                <a:gd name="T69" fmla="*/ 130 h 155"/>
                <a:gd name="T70" fmla="*/ 62 w 88"/>
                <a:gd name="T71" fmla="*/ 133 h 155"/>
                <a:gd name="T72" fmla="*/ 65 w 88"/>
                <a:gd name="T73" fmla="*/ 141 h 155"/>
                <a:gd name="T74" fmla="*/ 67 w 88"/>
                <a:gd name="T75" fmla="*/ 148 h 155"/>
                <a:gd name="T76" fmla="*/ 71 w 88"/>
                <a:gd name="T77" fmla="*/ 150 h 155"/>
                <a:gd name="T78" fmla="*/ 76 w 88"/>
                <a:gd name="T79" fmla="*/ 148 h 155"/>
                <a:gd name="T80" fmla="*/ 81 w 88"/>
                <a:gd name="T81" fmla="*/ 146 h 155"/>
                <a:gd name="T82" fmla="*/ 85 w 88"/>
                <a:gd name="T83" fmla="*/ 141 h 155"/>
                <a:gd name="T84" fmla="*/ 88 w 88"/>
                <a:gd name="T85" fmla="*/ 133 h 155"/>
                <a:gd name="T86" fmla="*/ 88 w 88"/>
                <a:gd name="T87" fmla="*/ 121 h 155"/>
                <a:gd name="T88" fmla="*/ 86 w 88"/>
                <a:gd name="T89" fmla="*/ 105 h 155"/>
                <a:gd name="T90" fmla="*/ 84 w 88"/>
                <a:gd name="T91" fmla="*/ 90 h 155"/>
                <a:gd name="T92" fmla="*/ 83 w 88"/>
                <a:gd name="T93" fmla="*/ 80 h 155"/>
                <a:gd name="T94" fmla="*/ 83 w 88"/>
                <a:gd name="T95" fmla="*/ 68 h 155"/>
                <a:gd name="T96" fmla="*/ 84 w 88"/>
                <a:gd name="T97" fmla="*/ 48 h 155"/>
                <a:gd name="T98" fmla="*/ 84 w 88"/>
                <a:gd name="T99" fmla="*/ 28 h 155"/>
                <a:gd name="T100" fmla="*/ 84 w 88"/>
                <a:gd name="T101" fmla="*/ 17 h 155"/>
                <a:gd name="T102" fmla="*/ 83 w 88"/>
                <a:gd name="T103" fmla="*/ 14 h 155"/>
                <a:gd name="T104" fmla="*/ 80 w 88"/>
                <a:gd name="T105" fmla="*/ 13 h 155"/>
                <a:gd name="T106" fmla="*/ 74 w 88"/>
                <a:gd name="T107" fmla="*/ 13 h 155"/>
                <a:gd name="T108" fmla="*/ 67 w 88"/>
                <a:gd name="T109" fmla="*/ 12 h 155"/>
                <a:gd name="T110" fmla="*/ 60 w 88"/>
                <a:gd name="T111" fmla="*/ 11 h 155"/>
                <a:gd name="T112" fmla="*/ 54 w 88"/>
                <a:gd name="T113" fmla="*/ 10 h 155"/>
                <a:gd name="T114" fmla="*/ 48 w 88"/>
                <a:gd name="T115" fmla="*/ 6 h 155"/>
                <a:gd name="T116" fmla="*/ 45 w 88"/>
                <a:gd name="T117"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8" h="155">
                  <a:moveTo>
                    <a:pt x="45" y="0"/>
                  </a:moveTo>
                  <a:lnTo>
                    <a:pt x="45" y="5"/>
                  </a:lnTo>
                  <a:lnTo>
                    <a:pt x="43" y="17"/>
                  </a:lnTo>
                  <a:lnTo>
                    <a:pt x="42" y="30"/>
                  </a:lnTo>
                  <a:lnTo>
                    <a:pt x="39" y="40"/>
                  </a:lnTo>
                  <a:lnTo>
                    <a:pt x="33" y="52"/>
                  </a:lnTo>
                  <a:lnTo>
                    <a:pt x="23" y="73"/>
                  </a:lnTo>
                  <a:lnTo>
                    <a:pt x="12" y="95"/>
                  </a:lnTo>
                  <a:lnTo>
                    <a:pt x="6" y="106"/>
                  </a:lnTo>
                  <a:lnTo>
                    <a:pt x="4" y="111"/>
                  </a:lnTo>
                  <a:lnTo>
                    <a:pt x="0" y="118"/>
                  </a:lnTo>
                  <a:lnTo>
                    <a:pt x="0" y="125"/>
                  </a:lnTo>
                  <a:lnTo>
                    <a:pt x="1" y="133"/>
                  </a:lnTo>
                  <a:lnTo>
                    <a:pt x="4" y="138"/>
                  </a:lnTo>
                  <a:lnTo>
                    <a:pt x="5" y="136"/>
                  </a:lnTo>
                  <a:lnTo>
                    <a:pt x="6" y="134"/>
                  </a:lnTo>
                  <a:lnTo>
                    <a:pt x="6" y="133"/>
                  </a:lnTo>
                  <a:lnTo>
                    <a:pt x="13" y="150"/>
                  </a:lnTo>
                  <a:lnTo>
                    <a:pt x="20" y="154"/>
                  </a:lnTo>
                  <a:lnTo>
                    <a:pt x="21" y="154"/>
                  </a:lnTo>
                  <a:lnTo>
                    <a:pt x="23" y="154"/>
                  </a:lnTo>
                  <a:lnTo>
                    <a:pt x="27" y="154"/>
                  </a:lnTo>
                  <a:lnTo>
                    <a:pt x="30" y="155"/>
                  </a:lnTo>
                  <a:lnTo>
                    <a:pt x="35" y="154"/>
                  </a:lnTo>
                  <a:lnTo>
                    <a:pt x="37" y="149"/>
                  </a:lnTo>
                  <a:lnTo>
                    <a:pt x="39" y="145"/>
                  </a:lnTo>
                  <a:lnTo>
                    <a:pt x="40" y="142"/>
                  </a:lnTo>
                  <a:lnTo>
                    <a:pt x="42" y="143"/>
                  </a:lnTo>
                  <a:lnTo>
                    <a:pt x="43" y="147"/>
                  </a:lnTo>
                  <a:lnTo>
                    <a:pt x="46" y="150"/>
                  </a:lnTo>
                  <a:lnTo>
                    <a:pt x="50" y="153"/>
                  </a:lnTo>
                  <a:lnTo>
                    <a:pt x="54" y="149"/>
                  </a:lnTo>
                  <a:lnTo>
                    <a:pt x="58" y="141"/>
                  </a:lnTo>
                  <a:lnTo>
                    <a:pt x="60" y="133"/>
                  </a:lnTo>
                  <a:lnTo>
                    <a:pt x="61" y="130"/>
                  </a:lnTo>
                  <a:lnTo>
                    <a:pt x="62" y="133"/>
                  </a:lnTo>
                  <a:lnTo>
                    <a:pt x="65" y="141"/>
                  </a:lnTo>
                  <a:lnTo>
                    <a:pt x="67" y="148"/>
                  </a:lnTo>
                  <a:lnTo>
                    <a:pt x="71" y="150"/>
                  </a:lnTo>
                  <a:lnTo>
                    <a:pt x="76" y="148"/>
                  </a:lnTo>
                  <a:lnTo>
                    <a:pt x="81" y="146"/>
                  </a:lnTo>
                  <a:lnTo>
                    <a:pt x="85" y="141"/>
                  </a:lnTo>
                  <a:lnTo>
                    <a:pt x="88" y="133"/>
                  </a:lnTo>
                  <a:lnTo>
                    <a:pt x="88" y="121"/>
                  </a:lnTo>
                  <a:lnTo>
                    <a:pt x="86" y="105"/>
                  </a:lnTo>
                  <a:lnTo>
                    <a:pt x="84" y="90"/>
                  </a:lnTo>
                  <a:lnTo>
                    <a:pt x="83" y="80"/>
                  </a:lnTo>
                  <a:lnTo>
                    <a:pt x="83" y="68"/>
                  </a:lnTo>
                  <a:lnTo>
                    <a:pt x="84" y="48"/>
                  </a:lnTo>
                  <a:lnTo>
                    <a:pt x="84" y="28"/>
                  </a:lnTo>
                  <a:lnTo>
                    <a:pt x="84" y="17"/>
                  </a:lnTo>
                  <a:lnTo>
                    <a:pt x="83" y="14"/>
                  </a:lnTo>
                  <a:lnTo>
                    <a:pt x="80" y="13"/>
                  </a:lnTo>
                  <a:lnTo>
                    <a:pt x="74" y="13"/>
                  </a:lnTo>
                  <a:lnTo>
                    <a:pt x="67" y="12"/>
                  </a:lnTo>
                  <a:lnTo>
                    <a:pt x="60" y="11"/>
                  </a:lnTo>
                  <a:lnTo>
                    <a:pt x="54" y="10"/>
                  </a:lnTo>
                  <a:lnTo>
                    <a:pt x="48" y="6"/>
                  </a:lnTo>
                  <a:lnTo>
                    <a:pt x="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0" name="Freeform 26"/>
            <p:cNvSpPr>
              <a:spLocks/>
            </p:cNvSpPr>
            <p:nvPr/>
          </p:nvSpPr>
          <p:spPr bwMode="auto">
            <a:xfrm>
              <a:off x="4857750" y="2660650"/>
              <a:ext cx="109538" cy="160337"/>
            </a:xfrm>
            <a:custGeom>
              <a:avLst/>
              <a:gdLst>
                <a:gd name="T0" fmla="*/ 12 w 138"/>
                <a:gd name="T1" fmla="*/ 39 h 202"/>
                <a:gd name="T2" fmla="*/ 7 w 138"/>
                <a:gd name="T3" fmla="*/ 50 h 202"/>
                <a:gd name="T4" fmla="*/ 5 w 138"/>
                <a:gd name="T5" fmla="*/ 68 h 202"/>
                <a:gd name="T6" fmla="*/ 3 w 138"/>
                <a:gd name="T7" fmla="*/ 86 h 202"/>
                <a:gd name="T8" fmla="*/ 3 w 138"/>
                <a:gd name="T9" fmla="*/ 101 h 202"/>
                <a:gd name="T10" fmla="*/ 14 w 138"/>
                <a:gd name="T11" fmla="*/ 109 h 202"/>
                <a:gd name="T12" fmla="*/ 27 w 138"/>
                <a:gd name="T13" fmla="*/ 115 h 202"/>
                <a:gd name="T14" fmla="*/ 34 w 138"/>
                <a:gd name="T15" fmla="*/ 113 h 202"/>
                <a:gd name="T16" fmla="*/ 35 w 138"/>
                <a:gd name="T17" fmla="*/ 108 h 202"/>
                <a:gd name="T18" fmla="*/ 43 w 138"/>
                <a:gd name="T19" fmla="*/ 113 h 202"/>
                <a:gd name="T20" fmla="*/ 53 w 138"/>
                <a:gd name="T21" fmla="*/ 127 h 202"/>
                <a:gd name="T22" fmla="*/ 61 w 138"/>
                <a:gd name="T23" fmla="*/ 148 h 202"/>
                <a:gd name="T24" fmla="*/ 69 w 138"/>
                <a:gd name="T25" fmla="*/ 165 h 202"/>
                <a:gd name="T26" fmla="*/ 80 w 138"/>
                <a:gd name="T27" fmla="*/ 175 h 202"/>
                <a:gd name="T28" fmla="*/ 89 w 138"/>
                <a:gd name="T29" fmla="*/ 184 h 202"/>
                <a:gd name="T30" fmla="*/ 96 w 138"/>
                <a:gd name="T31" fmla="*/ 195 h 202"/>
                <a:gd name="T32" fmla="*/ 104 w 138"/>
                <a:gd name="T33" fmla="*/ 202 h 202"/>
                <a:gd name="T34" fmla="*/ 114 w 138"/>
                <a:gd name="T35" fmla="*/ 201 h 202"/>
                <a:gd name="T36" fmla="*/ 121 w 138"/>
                <a:gd name="T37" fmla="*/ 196 h 202"/>
                <a:gd name="T38" fmla="*/ 119 w 138"/>
                <a:gd name="T39" fmla="*/ 183 h 202"/>
                <a:gd name="T40" fmla="*/ 115 w 138"/>
                <a:gd name="T41" fmla="*/ 177 h 202"/>
                <a:gd name="T42" fmla="*/ 132 w 138"/>
                <a:gd name="T43" fmla="*/ 190 h 202"/>
                <a:gd name="T44" fmla="*/ 136 w 138"/>
                <a:gd name="T45" fmla="*/ 186 h 202"/>
                <a:gd name="T46" fmla="*/ 135 w 138"/>
                <a:gd name="T47" fmla="*/ 177 h 202"/>
                <a:gd name="T48" fmla="*/ 133 w 138"/>
                <a:gd name="T49" fmla="*/ 168 h 202"/>
                <a:gd name="T50" fmla="*/ 133 w 138"/>
                <a:gd name="T51" fmla="*/ 167 h 202"/>
                <a:gd name="T52" fmla="*/ 137 w 138"/>
                <a:gd name="T53" fmla="*/ 167 h 202"/>
                <a:gd name="T54" fmla="*/ 138 w 138"/>
                <a:gd name="T55" fmla="*/ 158 h 202"/>
                <a:gd name="T56" fmla="*/ 137 w 138"/>
                <a:gd name="T57" fmla="*/ 143 h 202"/>
                <a:gd name="T58" fmla="*/ 134 w 138"/>
                <a:gd name="T59" fmla="*/ 137 h 202"/>
                <a:gd name="T60" fmla="*/ 118 w 138"/>
                <a:gd name="T61" fmla="*/ 128 h 202"/>
                <a:gd name="T62" fmla="*/ 110 w 138"/>
                <a:gd name="T63" fmla="*/ 119 h 202"/>
                <a:gd name="T64" fmla="*/ 97 w 138"/>
                <a:gd name="T65" fmla="*/ 100 h 202"/>
                <a:gd name="T66" fmla="*/ 82 w 138"/>
                <a:gd name="T67" fmla="*/ 76 h 202"/>
                <a:gd name="T68" fmla="*/ 70 w 138"/>
                <a:gd name="T69" fmla="*/ 56 h 202"/>
                <a:gd name="T70" fmla="*/ 67 w 138"/>
                <a:gd name="T71" fmla="*/ 40 h 202"/>
                <a:gd name="T72" fmla="*/ 65 w 138"/>
                <a:gd name="T73" fmla="*/ 7 h 202"/>
                <a:gd name="T74" fmla="*/ 62 w 138"/>
                <a:gd name="T75" fmla="*/ 1 h 202"/>
                <a:gd name="T76" fmla="*/ 52 w 138"/>
                <a:gd name="T77" fmla="*/ 5 h 202"/>
                <a:gd name="T78" fmla="*/ 37 w 138"/>
                <a:gd name="T79" fmla="*/ 8 h 202"/>
                <a:gd name="T80" fmla="*/ 21 w 138"/>
                <a:gd name="T81" fmla="*/ 7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8" h="202">
                  <a:moveTo>
                    <a:pt x="14" y="3"/>
                  </a:moveTo>
                  <a:lnTo>
                    <a:pt x="12" y="39"/>
                  </a:lnTo>
                  <a:lnTo>
                    <a:pt x="11" y="43"/>
                  </a:lnTo>
                  <a:lnTo>
                    <a:pt x="7" y="50"/>
                  </a:lnTo>
                  <a:lnTo>
                    <a:pt x="5" y="60"/>
                  </a:lnTo>
                  <a:lnTo>
                    <a:pt x="5" y="68"/>
                  </a:lnTo>
                  <a:lnTo>
                    <a:pt x="5" y="76"/>
                  </a:lnTo>
                  <a:lnTo>
                    <a:pt x="3" y="86"/>
                  </a:lnTo>
                  <a:lnTo>
                    <a:pt x="0" y="96"/>
                  </a:lnTo>
                  <a:lnTo>
                    <a:pt x="3" y="101"/>
                  </a:lnTo>
                  <a:lnTo>
                    <a:pt x="7" y="106"/>
                  </a:lnTo>
                  <a:lnTo>
                    <a:pt x="14" y="109"/>
                  </a:lnTo>
                  <a:lnTo>
                    <a:pt x="20" y="113"/>
                  </a:lnTo>
                  <a:lnTo>
                    <a:pt x="27" y="115"/>
                  </a:lnTo>
                  <a:lnTo>
                    <a:pt x="31" y="115"/>
                  </a:lnTo>
                  <a:lnTo>
                    <a:pt x="34" y="113"/>
                  </a:lnTo>
                  <a:lnTo>
                    <a:pt x="35" y="109"/>
                  </a:lnTo>
                  <a:lnTo>
                    <a:pt x="35" y="108"/>
                  </a:lnTo>
                  <a:lnTo>
                    <a:pt x="37" y="109"/>
                  </a:lnTo>
                  <a:lnTo>
                    <a:pt x="43" y="113"/>
                  </a:lnTo>
                  <a:lnTo>
                    <a:pt x="49" y="119"/>
                  </a:lnTo>
                  <a:lnTo>
                    <a:pt x="53" y="127"/>
                  </a:lnTo>
                  <a:lnTo>
                    <a:pt x="57" y="137"/>
                  </a:lnTo>
                  <a:lnTo>
                    <a:pt x="61" y="148"/>
                  </a:lnTo>
                  <a:lnTo>
                    <a:pt x="65" y="158"/>
                  </a:lnTo>
                  <a:lnTo>
                    <a:pt x="69" y="165"/>
                  </a:lnTo>
                  <a:lnTo>
                    <a:pt x="74" y="169"/>
                  </a:lnTo>
                  <a:lnTo>
                    <a:pt x="80" y="175"/>
                  </a:lnTo>
                  <a:lnTo>
                    <a:pt x="85" y="180"/>
                  </a:lnTo>
                  <a:lnTo>
                    <a:pt x="89" y="184"/>
                  </a:lnTo>
                  <a:lnTo>
                    <a:pt x="92" y="189"/>
                  </a:lnTo>
                  <a:lnTo>
                    <a:pt x="96" y="195"/>
                  </a:lnTo>
                  <a:lnTo>
                    <a:pt x="99" y="201"/>
                  </a:lnTo>
                  <a:lnTo>
                    <a:pt x="104" y="202"/>
                  </a:lnTo>
                  <a:lnTo>
                    <a:pt x="108" y="201"/>
                  </a:lnTo>
                  <a:lnTo>
                    <a:pt x="114" y="201"/>
                  </a:lnTo>
                  <a:lnTo>
                    <a:pt x="119" y="199"/>
                  </a:lnTo>
                  <a:lnTo>
                    <a:pt x="121" y="196"/>
                  </a:lnTo>
                  <a:lnTo>
                    <a:pt x="120" y="190"/>
                  </a:lnTo>
                  <a:lnTo>
                    <a:pt x="119" y="183"/>
                  </a:lnTo>
                  <a:lnTo>
                    <a:pt x="117" y="180"/>
                  </a:lnTo>
                  <a:lnTo>
                    <a:pt x="115" y="177"/>
                  </a:lnTo>
                  <a:lnTo>
                    <a:pt x="130" y="190"/>
                  </a:lnTo>
                  <a:lnTo>
                    <a:pt x="132" y="190"/>
                  </a:lnTo>
                  <a:lnTo>
                    <a:pt x="134" y="188"/>
                  </a:lnTo>
                  <a:lnTo>
                    <a:pt x="136" y="186"/>
                  </a:lnTo>
                  <a:lnTo>
                    <a:pt x="137" y="182"/>
                  </a:lnTo>
                  <a:lnTo>
                    <a:pt x="135" y="177"/>
                  </a:lnTo>
                  <a:lnTo>
                    <a:pt x="134" y="173"/>
                  </a:lnTo>
                  <a:lnTo>
                    <a:pt x="133" y="168"/>
                  </a:lnTo>
                  <a:lnTo>
                    <a:pt x="132" y="167"/>
                  </a:lnTo>
                  <a:lnTo>
                    <a:pt x="133" y="167"/>
                  </a:lnTo>
                  <a:lnTo>
                    <a:pt x="135" y="168"/>
                  </a:lnTo>
                  <a:lnTo>
                    <a:pt x="137" y="167"/>
                  </a:lnTo>
                  <a:lnTo>
                    <a:pt x="138" y="165"/>
                  </a:lnTo>
                  <a:lnTo>
                    <a:pt x="138" y="158"/>
                  </a:lnTo>
                  <a:lnTo>
                    <a:pt x="138" y="150"/>
                  </a:lnTo>
                  <a:lnTo>
                    <a:pt x="137" y="143"/>
                  </a:lnTo>
                  <a:lnTo>
                    <a:pt x="137" y="139"/>
                  </a:lnTo>
                  <a:lnTo>
                    <a:pt x="134" y="137"/>
                  </a:lnTo>
                  <a:lnTo>
                    <a:pt x="126" y="133"/>
                  </a:lnTo>
                  <a:lnTo>
                    <a:pt x="118" y="128"/>
                  </a:lnTo>
                  <a:lnTo>
                    <a:pt x="112" y="123"/>
                  </a:lnTo>
                  <a:lnTo>
                    <a:pt x="110" y="119"/>
                  </a:lnTo>
                  <a:lnTo>
                    <a:pt x="104" y="111"/>
                  </a:lnTo>
                  <a:lnTo>
                    <a:pt x="97" y="100"/>
                  </a:lnTo>
                  <a:lnTo>
                    <a:pt x="89" y="88"/>
                  </a:lnTo>
                  <a:lnTo>
                    <a:pt x="82" y="76"/>
                  </a:lnTo>
                  <a:lnTo>
                    <a:pt x="75" y="66"/>
                  </a:lnTo>
                  <a:lnTo>
                    <a:pt x="70" y="56"/>
                  </a:lnTo>
                  <a:lnTo>
                    <a:pt x="68" y="52"/>
                  </a:lnTo>
                  <a:lnTo>
                    <a:pt x="67" y="40"/>
                  </a:lnTo>
                  <a:lnTo>
                    <a:pt x="66" y="23"/>
                  </a:lnTo>
                  <a:lnTo>
                    <a:pt x="65" y="7"/>
                  </a:lnTo>
                  <a:lnTo>
                    <a:pt x="64" y="0"/>
                  </a:lnTo>
                  <a:lnTo>
                    <a:pt x="62" y="1"/>
                  </a:lnTo>
                  <a:lnTo>
                    <a:pt x="58" y="2"/>
                  </a:lnTo>
                  <a:lnTo>
                    <a:pt x="52" y="5"/>
                  </a:lnTo>
                  <a:lnTo>
                    <a:pt x="45" y="7"/>
                  </a:lnTo>
                  <a:lnTo>
                    <a:pt x="37" y="8"/>
                  </a:lnTo>
                  <a:lnTo>
                    <a:pt x="29" y="9"/>
                  </a:lnTo>
                  <a:lnTo>
                    <a:pt x="21" y="7"/>
                  </a:lnTo>
                  <a:lnTo>
                    <a:pt x="14"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1" name="Freeform 27"/>
            <p:cNvSpPr>
              <a:spLocks/>
            </p:cNvSpPr>
            <p:nvPr/>
          </p:nvSpPr>
          <p:spPr bwMode="auto">
            <a:xfrm>
              <a:off x="4348163" y="1639888"/>
              <a:ext cx="147638" cy="127000"/>
            </a:xfrm>
            <a:custGeom>
              <a:avLst/>
              <a:gdLst>
                <a:gd name="T0" fmla="*/ 146 w 184"/>
                <a:gd name="T1" fmla="*/ 2 h 161"/>
                <a:gd name="T2" fmla="*/ 135 w 184"/>
                <a:gd name="T3" fmla="*/ 4 h 161"/>
                <a:gd name="T4" fmla="*/ 117 w 184"/>
                <a:gd name="T5" fmla="*/ 6 h 161"/>
                <a:gd name="T6" fmla="*/ 103 w 184"/>
                <a:gd name="T7" fmla="*/ 9 h 161"/>
                <a:gd name="T8" fmla="*/ 95 w 184"/>
                <a:gd name="T9" fmla="*/ 10 h 161"/>
                <a:gd name="T10" fmla="*/ 84 w 184"/>
                <a:gd name="T11" fmla="*/ 12 h 161"/>
                <a:gd name="T12" fmla="*/ 70 w 184"/>
                <a:gd name="T13" fmla="*/ 15 h 161"/>
                <a:gd name="T14" fmla="*/ 60 w 184"/>
                <a:gd name="T15" fmla="*/ 20 h 161"/>
                <a:gd name="T16" fmla="*/ 52 w 184"/>
                <a:gd name="T17" fmla="*/ 24 h 161"/>
                <a:gd name="T18" fmla="*/ 38 w 184"/>
                <a:gd name="T19" fmla="*/ 27 h 161"/>
                <a:gd name="T20" fmla="*/ 37 w 184"/>
                <a:gd name="T21" fmla="*/ 28 h 161"/>
                <a:gd name="T22" fmla="*/ 41 w 184"/>
                <a:gd name="T23" fmla="*/ 35 h 161"/>
                <a:gd name="T24" fmla="*/ 50 w 184"/>
                <a:gd name="T25" fmla="*/ 35 h 161"/>
                <a:gd name="T26" fmla="*/ 64 w 184"/>
                <a:gd name="T27" fmla="*/ 33 h 161"/>
                <a:gd name="T28" fmla="*/ 75 w 184"/>
                <a:gd name="T29" fmla="*/ 36 h 161"/>
                <a:gd name="T30" fmla="*/ 90 w 184"/>
                <a:gd name="T31" fmla="*/ 48 h 161"/>
                <a:gd name="T32" fmla="*/ 106 w 184"/>
                <a:gd name="T33" fmla="*/ 50 h 161"/>
                <a:gd name="T34" fmla="*/ 102 w 184"/>
                <a:gd name="T35" fmla="*/ 51 h 161"/>
                <a:gd name="T36" fmla="*/ 90 w 184"/>
                <a:gd name="T37" fmla="*/ 51 h 161"/>
                <a:gd name="T38" fmla="*/ 76 w 184"/>
                <a:gd name="T39" fmla="*/ 49 h 161"/>
                <a:gd name="T40" fmla="*/ 65 w 184"/>
                <a:gd name="T41" fmla="*/ 47 h 161"/>
                <a:gd name="T42" fmla="*/ 54 w 184"/>
                <a:gd name="T43" fmla="*/ 55 h 161"/>
                <a:gd name="T44" fmla="*/ 46 w 184"/>
                <a:gd name="T45" fmla="*/ 63 h 161"/>
                <a:gd name="T46" fmla="*/ 32 w 184"/>
                <a:gd name="T47" fmla="*/ 73 h 161"/>
                <a:gd name="T48" fmla="*/ 16 w 184"/>
                <a:gd name="T49" fmla="*/ 88 h 161"/>
                <a:gd name="T50" fmla="*/ 3 w 184"/>
                <a:gd name="T51" fmla="*/ 100 h 161"/>
                <a:gd name="T52" fmla="*/ 0 w 184"/>
                <a:gd name="T53" fmla="*/ 108 h 161"/>
                <a:gd name="T54" fmla="*/ 3 w 184"/>
                <a:gd name="T55" fmla="*/ 113 h 161"/>
                <a:gd name="T56" fmla="*/ 11 w 184"/>
                <a:gd name="T57" fmla="*/ 109 h 161"/>
                <a:gd name="T58" fmla="*/ 22 w 184"/>
                <a:gd name="T59" fmla="*/ 98 h 161"/>
                <a:gd name="T60" fmla="*/ 36 w 184"/>
                <a:gd name="T61" fmla="*/ 87 h 161"/>
                <a:gd name="T62" fmla="*/ 46 w 184"/>
                <a:gd name="T63" fmla="*/ 79 h 161"/>
                <a:gd name="T64" fmla="*/ 53 w 184"/>
                <a:gd name="T65" fmla="*/ 78 h 161"/>
                <a:gd name="T66" fmla="*/ 52 w 184"/>
                <a:gd name="T67" fmla="*/ 88 h 161"/>
                <a:gd name="T68" fmla="*/ 18 w 184"/>
                <a:gd name="T69" fmla="*/ 143 h 161"/>
                <a:gd name="T70" fmla="*/ 17 w 184"/>
                <a:gd name="T71" fmla="*/ 149 h 161"/>
                <a:gd name="T72" fmla="*/ 25 w 184"/>
                <a:gd name="T73" fmla="*/ 151 h 161"/>
                <a:gd name="T74" fmla="*/ 38 w 184"/>
                <a:gd name="T75" fmla="*/ 142 h 161"/>
                <a:gd name="T76" fmla="*/ 52 w 184"/>
                <a:gd name="T77" fmla="*/ 127 h 161"/>
                <a:gd name="T78" fmla="*/ 62 w 184"/>
                <a:gd name="T79" fmla="*/ 112 h 161"/>
                <a:gd name="T80" fmla="*/ 67 w 184"/>
                <a:gd name="T81" fmla="*/ 107 h 161"/>
                <a:gd name="T82" fmla="*/ 67 w 184"/>
                <a:gd name="T83" fmla="*/ 112 h 161"/>
                <a:gd name="T84" fmla="*/ 65 w 184"/>
                <a:gd name="T85" fmla="*/ 127 h 161"/>
                <a:gd name="T86" fmla="*/ 52 w 184"/>
                <a:gd name="T87" fmla="*/ 160 h 161"/>
                <a:gd name="T88" fmla="*/ 61 w 184"/>
                <a:gd name="T89" fmla="*/ 158 h 161"/>
                <a:gd name="T90" fmla="*/ 75 w 184"/>
                <a:gd name="T91" fmla="*/ 145 h 161"/>
                <a:gd name="T92" fmla="*/ 94 w 184"/>
                <a:gd name="T93" fmla="*/ 120 h 161"/>
                <a:gd name="T94" fmla="*/ 79 w 184"/>
                <a:gd name="T95" fmla="*/ 154 h 161"/>
                <a:gd name="T96" fmla="*/ 88 w 184"/>
                <a:gd name="T97" fmla="*/ 150 h 161"/>
                <a:gd name="T98" fmla="*/ 113 w 184"/>
                <a:gd name="T99" fmla="*/ 110 h 161"/>
                <a:gd name="T100" fmla="*/ 124 w 184"/>
                <a:gd name="T101" fmla="*/ 92 h 161"/>
                <a:gd name="T102" fmla="*/ 133 w 184"/>
                <a:gd name="T103" fmla="*/ 74 h 161"/>
                <a:gd name="T104" fmla="*/ 141 w 184"/>
                <a:gd name="T105" fmla="*/ 65 h 161"/>
                <a:gd name="T106" fmla="*/ 154 w 184"/>
                <a:gd name="T107" fmla="*/ 60 h 161"/>
                <a:gd name="T108" fmla="*/ 171 w 184"/>
                <a:gd name="T109" fmla="*/ 52 h 161"/>
                <a:gd name="T110" fmla="*/ 184 w 184"/>
                <a:gd name="T111" fmla="*/ 47 h 161"/>
                <a:gd name="T112" fmla="*/ 181 w 184"/>
                <a:gd name="T113" fmla="*/ 39 h 161"/>
                <a:gd name="T114" fmla="*/ 171 w 184"/>
                <a:gd name="T115" fmla="*/ 20 h 161"/>
                <a:gd name="T116" fmla="*/ 159 w 184"/>
                <a:gd name="T117" fmla="*/ 4 h 161"/>
                <a:gd name="T118" fmla="*/ 148 w 184"/>
                <a:gd name="T119" fmla="*/ 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4" h="161">
                  <a:moveTo>
                    <a:pt x="148" y="2"/>
                  </a:moveTo>
                  <a:lnTo>
                    <a:pt x="146" y="2"/>
                  </a:lnTo>
                  <a:lnTo>
                    <a:pt x="141" y="3"/>
                  </a:lnTo>
                  <a:lnTo>
                    <a:pt x="135" y="4"/>
                  </a:lnTo>
                  <a:lnTo>
                    <a:pt x="127" y="5"/>
                  </a:lnTo>
                  <a:lnTo>
                    <a:pt x="117" y="6"/>
                  </a:lnTo>
                  <a:lnTo>
                    <a:pt x="109" y="7"/>
                  </a:lnTo>
                  <a:lnTo>
                    <a:pt x="103" y="9"/>
                  </a:lnTo>
                  <a:lnTo>
                    <a:pt x="99" y="9"/>
                  </a:lnTo>
                  <a:lnTo>
                    <a:pt x="95" y="10"/>
                  </a:lnTo>
                  <a:lnTo>
                    <a:pt x="90" y="11"/>
                  </a:lnTo>
                  <a:lnTo>
                    <a:pt x="84" y="12"/>
                  </a:lnTo>
                  <a:lnTo>
                    <a:pt x="77" y="14"/>
                  </a:lnTo>
                  <a:lnTo>
                    <a:pt x="70" y="15"/>
                  </a:lnTo>
                  <a:lnTo>
                    <a:pt x="64" y="18"/>
                  </a:lnTo>
                  <a:lnTo>
                    <a:pt x="60" y="20"/>
                  </a:lnTo>
                  <a:lnTo>
                    <a:pt x="56" y="21"/>
                  </a:lnTo>
                  <a:lnTo>
                    <a:pt x="52" y="24"/>
                  </a:lnTo>
                  <a:lnTo>
                    <a:pt x="45" y="26"/>
                  </a:lnTo>
                  <a:lnTo>
                    <a:pt x="38" y="27"/>
                  </a:lnTo>
                  <a:lnTo>
                    <a:pt x="36" y="27"/>
                  </a:lnTo>
                  <a:lnTo>
                    <a:pt x="37" y="28"/>
                  </a:lnTo>
                  <a:lnTo>
                    <a:pt x="38" y="32"/>
                  </a:lnTo>
                  <a:lnTo>
                    <a:pt x="41" y="35"/>
                  </a:lnTo>
                  <a:lnTo>
                    <a:pt x="45" y="36"/>
                  </a:lnTo>
                  <a:lnTo>
                    <a:pt x="50" y="35"/>
                  </a:lnTo>
                  <a:lnTo>
                    <a:pt x="57" y="33"/>
                  </a:lnTo>
                  <a:lnTo>
                    <a:pt x="64" y="33"/>
                  </a:lnTo>
                  <a:lnTo>
                    <a:pt x="70" y="33"/>
                  </a:lnTo>
                  <a:lnTo>
                    <a:pt x="75" y="36"/>
                  </a:lnTo>
                  <a:lnTo>
                    <a:pt x="82" y="42"/>
                  </a:lnTo>
                  <a:lnTo>
                    <a:pt x="90" y="48"/>
                  </a:lnTo>
                  <a:lnTo>
                    <a:pt x="102" y="50"/>
                  </a:lnTo>
                  <a:lnTo>
                    <a:pt x="106" y="50"/>
                  </a:lnTo>
                  <a:lnTo>
                    <a:pt x="106" y="51"/>
                  </a:lnTo>
                  <a:lnTo>
                    <a:pt x="102" y="51"/>
                  </a:lnTo>
                  <a:lnTo>
                    <a:pt x="97" y="51"/>
                  </a:lnTo>
                  <a:lnTo>
                    <a:pt x="90" y="51"/>
                  </a:lnTo>
                  <a:lnTo>
                    <a:pt x="83" y="50"/>
                  </a:lnTo>
                  <a:lnTo>
                    <a:pt x="76" y="49"/>
                  </a:lnTo>
                  <a:lnTo>
                    <a:pt x="72" y="48"/>
                  </a:lnTo>
                  <a:lnTo>
                    <a:pt x="65" y="47"/>
                  </a:lnTo>
                  <a:lnTo>
                    <a:pt x="60" y="49"/>
                  </a:lnTo>
                  <a:lnTo>
                    <a:pt x="54" y="55"/>
                  </a:lnTo>
                  <a:lnTo>
                    <a:pt x="49" y="59"/>
                  </a:lnTo>
                  <a:lnTo>
                    <a:pt x="46" y="63"/>
                  </a:lnTo>
                  <a:lnTo>
                    <a:pt x="40" y="67"/>
                  </a:lnTo>
                  <a:lnTo>
                    <a:pt x="32" y="73"/>
                  </a:lnTo>
                  <a:lnTo>
                    <a:pt x="24" y="81"/>
                  </a:lnTo>
                  <a:lnTo>
                    <a:pt x="16" y="88"/>
                  </a:lnTo>
                  <a:lnTo>
                    <a:pt x="9" y="95"/>
                  </a:lnTo>
                  <a:lnTo>
                    <a:pt x="3" y="100"/>
                  </a:lnTo>
                  <a:lnTo>
                    <a:pt x="1" y="103"/>
                  </a:lnTo>
                  <a:lnTo>
                    <a:pt x="0" y="108"/>
                  </a:lnTo>
                  <a:lnTo>
                    <a:pt x="1" y="111"/>
                  </a:lnTo>
                  <a:lnTo>
                    <a:pt x="3" y="113"/>
                  </a:lnTo>
                  <a:lnTo>
                    <a:pt x="8" y="111"/>
                  </a:lnTo>
                  <a:lnTo>
                    <a:pt x="11" y="109"/>
                  </a:lnTo>
                  <a:lnTo>
                    <a:pt x="16" y="104"/>
                  </a:lnTo>
                  <a:lnTo>
                    <a:pt x="22" y="98"/>
                  </a:lnTo>
                  <a:lnTo>
                    <a:pt x="29" y="93"/>
                  </a:lnTo>
                  <a:lnTo>
                    <a:pt x="36" y="87"/>
                  </a:lnTo>
                  <a:lnTo>
                    <a:pt x="41" y="82"/>
                  </a:lnTo>
                  <a:lnTo>
                    <a:pt x="46" y="79"/>
                  </a:lnTo>
                  <a:lnTo>
                    <a:pt x="49" y="77"/>
                  </a:lnTo>
                  <a:lnTo>
                    <a:pt x="53" y="78"/>
                  </a:lnTo>
                  <a:lnTo>
                    <a:pt x="53" y="82"/>
                  </a:lnTo>
                  <a:lnTo>
                    <a:pt x="52" y="88"/>
                  </a:lnTo>
                  <a:lnTo>
                    <a:pt x="50" y="90"/>
                  </a:lnTo>
                  <a:lnTo>
                    <a:pt x="18" y="143"/>
                  </a:lnTo>
                  <a:lnTo>
                    <a:pt x="17" y="146"/>
                  </a:lnTo>
                  <a:lnTo>
                    <a:pt x="17" y="149"/>
                  </a:lnTo>
                  <a:lnTo>
                    <a:pt x="18" y="153"/>
                  </a:lnTo>
                  <a:lnTo>
                    <a:pt x="25" y="151"/>
                  </a:lnTo>
                  <a:lnTo>
                    <a:pt x="31" y="148"/>
                  </a:lnTo>
                  <a:lnTo>
                    <a:pt x="38" y="142"/>
                  </a:lnTo>
                  <a:lnTo>
                    <a:pt x="45" y="134"/>
                  </a:lnTo>
                  <a:lnTo>
                    <a:pt x="52" y="127"/>
                  </a:lnTo>
                  <a:lnTo>
                    <a:pt x="57" y="119"/>
                  </a:lnTo>
                  <a:lnTo>
                    <a:pt x="62" y="112"/>
                  </a:lnTo>
                  <a:lnTo>
                    <a:pt x="65" y="108"/>
                  </a:lnTo>
                  <a:lnTo>
                    <a:pt x="67" y="107"/>
                  </a:lnTo>
                  <a:lnTo>
                    <a:pt x="67" y="108"/>
                  </a:lnTo>
                  <a:lnTo>
                    <a:pt x="67" y="112"/>
                  </a:lnTo>
                  <a:lnTo>
                    <a:pt x="67" y="119"/>
                  </a:lnTo>
                  <a:lnTo>
                    <a:pt x="65" y="127"/>
                  </a:lnTo>
                  <a:lnTo>
                    <a:pt x="50" y="158"/>
                  </a:lnTo>
                  <a:lnTo>
                    <a:pt x="52" y="160"/>
                  </a:lnTo>
                  <a:lnTo>
                    <a:pt x="56" y="161"/>
                  </a:lnTo>
                  <a:lnTo>
                    <a:pt x="61" y="158"/>
                  </a:lnTo>
                  <a:lnTo>
                    <a:pt x="68" y="153"/>
                  </a:lnTo>
                  <a:lnTo>
                    <a:pt x="75" y="145"/>
                  </a:lnTo>
                  <a:lnTo>
                    <a:pt x="85" y="132"/>
                  </a:lnTo>
                  <a:lnTo>
                    <a:pt x="94" y="120"/>
                  </a:lnTo>
                  <a:lnTo>
                    <a:pt x="98" y="116"/>
                  </a:lnTo>
                  <a:lnTo>
                    <a:pt x="79" y="154"/>
                  </a:lnTo>
                  <a:lnTo>
                    <a:pt x="82" y="154"/>
                  </a:lnTo>
                  <a:lnTo>
                    <a:pt x="88" y="150"/>
                  </a:lnTo>
                  <a:lnTo>
                    <a:pt x="99" y="138"/>
                  </a:lnTo>
                  <a:lnTo>
                    <a:pt x="113" y="110"/>
                  </a:lnTo>
                  <a:lnTo>
                    <a:pt x="117" y="102"/>
                  </a:lnTo>
                  <a:lnTo>
                    <a:pt x="124" y="92"/>
                  </a:lnTo>
                  <a:lnTo>
                    <a:pt x="131" y="82"/>
                  </a:lnTo>
                  <a:lnTo>
                    <a:pt x="133" y="74"/>
                  </a:lnTo>
                  <a:lnTo>
                    <a:pt x="136" y="68"/>
                  </a:lnTo>
                  <a:lnTo>
                    <a:pt x="141" y="65"/>
                  </a:lnTo>
                  <a:lnTo>
                    <a:pt x="148" y="63"/>
                  </a:lnTo>
                  <a:lnTo>
                    <a:pt x="154" y="60"/>
                  </a:lnTo>
                  <a:lnTo>
                    <a:pt x="162" y="57"/>
                  </a:lnTo>
                  <a:lnTo>
                    <a:pt x="171" y="52"/>
                  </a:lnTo>
                  <a:lnTo>
                    <a:pt x="181" y="49"/>
                  </a:lnTo>
                  <a:lnTo>
                    <a:pt x="184" y="47"/>
                  </a:lnTo>
                  <a:lnTo>
                    <a:pt x="183" y="44"/>
                  </a:lnTo>
                  <a:lnTo>
                    <a:pt x="181" y="39"/>
                  </a:lnTo>
                  <a:lnTo>
                    <a:pt x="176" y="29"/>
                  </a:lnTo>
                  <a:lnTo>
                    <a:pt x="171" y="20"/>
                  </a:lnTo>
                  <a:lnTo>
                    <a:pt x="166" y="11"/>
                  </a:lnTo>
                  <a:lnTo>
                    <a:pt x="159" y="4"/>
                  </a:lnTo>
                  <a:lnTo>
                    <a:pt x="153" y="0"/>
                  </a:lnTo>
                  <a:lnTo>
                    <a:pt x="148"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2" name="Freeform 28"/>
            <p:cNvSpPr>
              <a:spLocks/>
            </p:cNvSpPr>
            <p:nvPr/>
          </p:nvSpPr>
          <p:spPr bwMode="auto">
            <a:xfrm>
              <a:off x="4398963" y="1706563"/>
              <a:ext cx="36513" cy="22225"/>
            </a:xfrm>
            <a:custGeom>
              <a:avLst/>
              <a:gdLst>
                <a:gd name="T0" fmla="*/ 46 w 46"/>
                <a:gd name="T1" fmla="*/ 27 h 27"/>
                <a:gd name="T2" fmla="*/ 43 w 46"/>
                <a:gd name="T3" fmla="*/ 27 h 27"/>
                <a:gd name="T4" fmla="*/ 33 w 46"/>
                <a:gd name="T5" fmla="*/ 26 h 27"/>
                <a:gd name="T6" fmla="*/ 24 w 46"/>
                <a:gd name="T7" fmla="*/ 24 h 27"/>
                <a:gd name="T8" fmla="*/ 17 w 46"/>
                <a:gd name="T9" fmla="*/ 20 h 27"/>
                <a:gd name="T10" fmla="*/ 13 w 46"/>
                <a:gd name="T11" fmla="*/ 15 h 27"/>
                <a:gd name="T12" fmla="*/ 7 w 46"/>
                <a:gd name="T13" fmla="*/ 8 h 27"/>
                <a:gd name="T14" fmla="*/ 2 w 46"/>
                <a:gd name="T15" fmla="*/ 2 h 27"/>
                <a:gd name="T16" fmla="*/ 0 w 46"/>
                <a:gd name="T17" fmla="*/ 0 h 27"/>
                <a:gd name="T18" fmla="*/ 1 w 46"/>
                <a:gd name="T19" fmla="*/ 1 h 27"/>
                <a:gd name="T20" fmla="*/ 6 w 46"/>
                <a:gd name="T21" fmla="*/ 4 h 27"/>
                <a:gd name="T22" fmla="*/ 12 w 46"/>
                <a:gd name="T23" fmla="*/ 9 h 27"/>
                <a:gd name="T24" fmla="*/ 20 w 46"/>
                <a:gd name="T25" fmla="*/ 15 h 27"/>
                <a:gd name="T26" fmla="*/ 26 w 46"/>
                <a:gd name="T27" fmla="*/ 20 h 27"/>
                <a:gd name="T28" fmla="*/ 35 w 46"/>
                <a:gd name="T29" fmla="*/ 25 h 27"/>
                <a:gd name="T30" fmla="*/ 41 w 46"/>
                <a:gd name="T31" fmla="*/ 27 h 27"/>
                <a:gd name="T32" fmla="*/ 46 w 46"/>
                <a:gd name="T33"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27">
                  <a:moveTo>
                    <a:pt x="46" y="27"/>
                  </a:moveTo>
                  <a:lnTo>
                    <a:pt x="43" y="27"/>
                  </a:lnTo>
                  <a:lnTo>
                    <a:pt x="33" y="26"/>
                  </a:lnTo>
                  <a:lnTo>
                    <a:pt x="24" y="24"/>
                  </a:lnTo>
                  <a:lnTo>
                    <a:pt x="17" y="20"/>
                  </a:lnTo>
                  <a:lnTo>
                    <a:pt x="13" y="15"/>
                  </a:lnTo>
                  <a:lnTo>
                    <a:pt x="7" y="8"/>
                  </a:lnTo>
                  <a:lnTo>
                    <a:pt x="2" y="2"/>
                  </a:lnTo>
                  <a:lnTo>
                    <a:pt x="0" y="0"/>
                  </a:lnTo>
                  <a:lnTo>
                    <a:pt x="1" y="1"/>
                  </a:lnTo>
                  <a:lnTo>
                    <a:pt x="6" y="4"/>
                  </a:lnTo>
                  <a:lnTo>
                    <a:pt x="12" y="9"/>
                  </a:lnTo>
                  <a:lnTo>
                    <a:pt x="20" y="15"/>
                  </a:lnTo>
                  <a:lnTo>
                    <a:pt x="26" y="20"/>
                  </a:lnTo>
                  <a:lnTo>
                    <a:pt x="35" y="25"/>
                  </a:lnTo>
                  <a:lnTo>
                    <a:pt x="41" y="27"/>
                  </a:lnTo>
                  <a:lnTo>
                    <a:pt x="46"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3" name="Freeform 29"/>
            <p:cNvSpPr>
              <a:spLocks/>
            </p:cNvSpPr>
            <p:nvPr/>
          </p:nvSpPr>
          <p:spPr bwMode="auto">
            <a:xfrm>
              <a:off x="4808538" y="1165225"/>
              <a:ext cx="95250" cy="128587"/>
            </a:xfrm>
            <a:custGeom>
              <a:avLst/>
              <a:gdLst>
                <a:gd name="T0" fmla="*/ 120 w 121"/>
                <a:gd name="T1" fmla="*/ 59 h 162"/>
                <a:gd name="T2" fmla="*/ 113 w 121"/>
                <a:gd name="T3" fmla="*/ 39 h 162"/>
                <a:gd name="T4" fmla="*/ 107 w 121"/>
                <a:gd name="T5" fmla="*/ 28 h 162"/>
                <a:gd name="T6" fmla="*/ 97 w 121"/>
                <a:gd name="T7" fmla="*/ 17 h 162"/>
                <a:gd name="T8" fmla="*/ 84 w 121"/>
                <a:gd name="T9" fmla="*/ 7 h 162"/>
                <a:gd name="T10" fmla="*/ 71 w 121"/>
                <a:gd name="T11" fmla="*/ 1 h 162"/>
                <a:gd name="T12" fmla="*/ 62 w 121"/>
                <a:gd name="T13" fmla="*/ 0 h 162"/>
                <a:gd name="T14" fmla="*/ 52 w 121"/>
                <a:gd name="T15" fmla="*/ 2 h 162"/>
                <a:gd name="T16" fmla="*/ 41 w 121"/>
                <a:gd name="T17" fmla="*/ 7 h 162"/>
                <a:gd name="T18" fmla="*/ 32 w 121"/>
                <a:gd name="T19" fmla="*/ 13 h 162"/>
                <a:gd name="T20" fmla="*/ 22 w 121"/>
                <a:gd name="T21" fmla="*/ 23 h 162"/>
                <a:gd name="T22" fmla="*/ 9 w 121"/>
                <a:gd name="T23" fmla="*/ 42 h 162"/>
                <a:gd name="T24" fmla="*/ 7 w 121"/>
                <a:gd name="T25" fmla="*/ 60 h 162"/>
                <a:gd name="T26" fmla="*/ 10 w 121"/>
                <a:gd name="T27" fmla="*/ 67 h 162"/>
                <a:gd name="T28" fmla="*/ 15 w 121"/>
                <a:gd name="T29" fmla="*/ 68 h 162"/>
                <a:gd name="T30" fmla="*/ 35 w 121"/>
                <a:gd name="T31" fmla="*/ 67 h 162"/>
                <a:gd name="T32" fmla="*/ 45 w 121"/>
                <a:gd name="T33" fmla="*/ 68 h 162"/>
                <a:gd name="T34" fmla="*/ 53 w 121"/>
                <a:gd name="T35" fmla="*/ 75 h 162"/>
                <a:gd name="T36" fmla="*/ 55 w 121"/>
                <a:gd name="T37" fmla="*/ 83 h 162"/>
                <a:gd name="T38" fmla="*/ 50 w 121"/>
                <a:gd name="T39" fmla="*/ 90 h 162"/>
                <a:gd name="T40" fmla="*/ 50 w 121"/>
                <a:gd name="T41" fmla="*/ 120 h 162"/>
                <a:gd name="T42" fmla="*/ 39 w 121"/>
                <a:gd name="T43" fmla="*/ 99 h 162"/>
                <a:gd name="T44" fmla="*/ 30 w 121"/>
                <a:gd name="T45" fmla="*/ 96 h 162"/>
                <a:gd name="T46" fmla="*/ 21 w 121"/>
                <a:gd name="T47" fmla="*/ 95 h 162"/>
                <a:gd name="T48" fmla="*/ 18 w 121"/>
                <a:gd name="T49" fmla="*/ 92 h 162"/>
                <a:gd name="T50" fmla="*/ 17 w 121"/>
                <a:gd name="T51" fmla="*/ 90 h 162"/>
                <a:gd name="T52" fmla="*/ 14 w 121"/>
                <a:gd name="T53" fmla="*/ 88 h 162"/>
                <a:gd name="T54" fmla="*/ 12 w 121"/>
                <a:gd name="T55" fmla="*/ 95 h 162"/>
                <a:gd name="T56" fmla="*/ 3 w 121"/>
                <a:gd name="T57" fmla="*/ 91 h 162"/>
                <a:gd name="T58" fmla="*/ 1 w 121"/>
                <a:gd name="T59" fmla="*/ 94 h 162"/>
                <a:gd name="T60" fmla="*/ 0 w 121"/>
                <a:gd name="T61" fmla="*/ 112 h 162"/>
                <a:gd name="T62" fmla="*/ 6 w 121"/>
                <a:gd name="T63" fmla="*/ 124 h 162"/>
                <a:gd name="T64" fmla="*/ 14 w 121"/>
                <a:gd name="T65" fmla="*/ 124 h 162"/>
                <a:gd name="T66" fmla="*/ 8 w 121"/>
                <a:gd name="T67" fmla="*/ 135 h 162"/>
                <a:gd name="T68" fmla="*/ 5 w 121"/>
                <a:gd name="T69" fmla="*/ 155 h 162"/>
                <a:gd name="T70" fmla="*/ 21 w 121"/>
                <a:gd name="T71" fmla="*/ 152 h 162"/>
                <a:gd name="T72" fmla="*/ 25 w 121"/>
                <a:gd name="T73" fmla="*/ 151 h 162"/>
                <a:gd name="T74" fmla="*/ 33 w 121"/>
                <a:gd name="T75" fmla="*/ 149 h 162"/>
                <a:gd name="T76" fmla="*/ 39 w 121"/>
                <a:gd name="T77" fmla="*/ 143 h 162"/>
                <a:gd name="T78" fmla="*/ 40 w 121"/>
                <a:gd name="T79" fmla="*/ 140 h 162"/>
                <a:gd name="T80" fmla="*/ 36 w 121"/>
                <a:gd name="T81" fmla="*/ 135 h 162"/>
                <a:gd name="T82" fmla="*/ 39 w 121"/>
                <a:gd name="T83" fmla="*/ 130 h 162"/>
                <a:gd name="T84" fmla="*/ 52 w 121"/>
                <a:gd name="T85" fmla="*/ 134 h 162"/>
                <a:gd name="T86" fmla="*/ 61 w 121"/>
                <a:gd name="T87" fmla="*/ 134 h 162"/>
                <a:gd name="T88" fmla="*/ 63 w 121"/>
                <a:gd name="T89" fmla="*/ 118 h 162"/>
                <a:gd name="T90" fmla="*/ 63 w 121"/>
                <a:gd name="T91" fmla="*/ 95 h 162"/>
                <a:gd name="T92" fmla="*/ 69 w 121"/>
                <a:gd name="T93" fmla="*/ 79 h 162"/>
                <a:gd name="T94" fmla="*/ 71 w 121"/>
                <a:gd name="T95" fmla="*/ 73 h 162"/>
                <a:gd name="T96" fmla="*/ 77 w 121"/>
                <a:gd name="T97" fmla="*/ 68 h 162"/>
                <a:gd name="T98" fmla="*/ 89 w 121"/>
                <a:gd name="T99" fmla="*/ 65 h 162"/>
                <a:gd name="T100" fmla="*/ 103 w 121"/>
                <a:gd name="T101" fmla="*/ 69 h 162"/>
                <a:gd name="T102" fmla="*/ 112 w 121"/>
                <a:gd name="T103" fmla="*/ 72 h 162"/>
                <a:gd name="T104" fmla="*/ 121 w 121"/>
                <a:gd name="T105" fmla="*/ 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1" h="162">
                  <a:moveTo>
                    <a:pt x="121" y="62"/>
                  </a:moveTo>
                  <a:lnTo>
                    <a:pt x="120" y="59"/>
                  </a:lnTo>
                  <a:lnTo>
                    <a:pt x="116" y="50"/>
                  </a:lnTo>
                  <a:lnTo>
                    <a:pt x="113" y="39"/>
                  </a:lnTo>
                  <a:lnTo>
                    <a:pt x="109" y="31"/>
                  </a:lnTo>
                  <a:lnTo>
                    <a:pt x="107" y="28"/>
                  </a:lnTo>
                  <a:lnTo>
                    <a:pt x="103" y="22"/>
                  </a:lnTo>
                  <a:lnTo>
                    <a:pt x="97" y="17"/>
                  </a:lnTo>
                  <a:lnTo>
                    <a:pt x="91" y="12"/>
                  </a:lnTo>
                  <a:lnTo>
                    <a:pt x="84" y="7"/>
                  </a:lnTo>
                  <a:lnTo>
                    <a:pt x="77" y="4"/>
                  </a:lnTo>
                  <a:lnTo>
                    <a:pt x="71" y="1"/>
                  </a:lnTo>
                  <a:lnTo>
                    <a:pt x="67" y="0"/>
                  </a:lnTo>
                  <a:lnTo>
                    <a:pt x="62" y="0"/>
                  </a:lnTo>
                  <a:lnTo>
                    <a:pt x="58" y="1"/>
                  </a:lnTo>
                  <a:lnTo>
                    <a:pt x="52" y="2"/>
                  </a:lnTo>
                  <a:lnTo>
                    <a:pt x="47" y="5"/>
                  </a:lnTo>
                  <a:lnTo>
                    <a:pt x="41" y="7"/>
                  </a:lnTo>
                  <a:lnTo>
                    <a:pt x="37" y="9"/>
                  </a:lnTo>
                  <a:lnTo>
                    <a:pt x="32" y="13"/>
                  </a:lnTo>
                  <a:lnTo>
                    <a:pt x="29" y="16"/>
                  </a:lnTo>
                  <a:lnTo>
                    <a:pt x="22" y="23"/>
                  </a:lnTo>
                  <a:lnTo>
                    <a:pt x="15" y="32"/>
                  </a:lnTo>
                  <a:lnTo>
                    <a:pt x="9" y="42"/>
                  </a:lnTo>
                  <a:lnTo>
                    <a:pt x="7" y="52"/>
                  </a:lnTo>
                  <a:lnTo>
                    <a:pt x="7" y="60"/>
                  </a:lnTo>
                  <a:lnTo>
                    <a:pt x="9" y="65"/>
                  </a:lnTo>
                  <a:lnTo>
                    <a:pt x="10" y="67"/>
                  </a:lnTo>
                  <a:lnTo>
                    <a:pt x="10" y="68"/>
                  </a:lnTo>
                  <a:lnTo>
                    <a:pt x="15" y="68"/>
                  </a:lnTo>
                  <a:lnTo>
                    <a:pt x="24" y="67"/>
                  </a:lnTo>
                  <a:lnTo>
                    <a:pt x="35" y="67"/>
                  </a:lnTo>
                  <a:lnTo>
                    <a:pt x="41" y="67"/>
                  </a:lnTo>
                  <a:lnTo>
                    <a:pt x="45" y="68"/>
                  </a:lnTo>
                  <a:lnTo>
                    <a:pt x="50" y="70"/>
                  </a:lnTo>
                  <a:lnTo>
                    <a:pt x="53" y="75"/>
                  </a:lnTo>
                  <a:lnTo>
                    <a:pt x="55" y="79"/>
                  </a:lnTo>
                  <a:lnTo>
                    <a:pt x="55" y="83"/>
                  </a:lnTo>
                  <a:lnTo>
                    <a:pt x="53" y="87"/>
                  </a:lnTo>
                  <a:lnTo>
                    <a:pt x="50" y="90"/>
                  </a:lnTo>
                  <a:lnTo>
                    <a:pt x="48" y="91"/>
                  </a:lnTo>
                  <a:lnTo>
                    <a:pt x="50" y="120"/>
                  </a:lnTo>
                  <a:lnTo>
                    <a:pt x="40" y="99"/>
                  </a:lnTo>
                  <a:lnTo>
                    <a:pt x="39" y="99"/>
                  </a:lnTo>
                  <a:lnTo>
                    <a:pt x="35" y="97"/>
                  </a:lnTo>
                  <a:lnTo>
                    <a:pt x="30" y="96"/>
                  </a:lnTo>
                  <a:lnTo>
                    <a:pt x="24" y="96"/>
                  </a:lnTo>
                  <a:lnTo>
                    <a:pt x="21" y="95"/>
                  </a:lnTo>
                  <a:lnTo>
                    <a:pt x="18" y="94"/>
                  </a:lnTo>
                  <a:lnTo>
                    <a:pt x="18" y="92"/>
                  </a:lnTo>
                  <a:lnTo>
                    <a:pt x="18" y="91"/>
                  </a:lnTo>
                  <a:lnTo>
                    <a:pt x="17" y="90"/>
                  </a:lnTo>
                  <a:lnTo>
                    <a:pt x="16" y="88"/>
                  </a:lnTo>
                  <a:lnTo>
                    <a:pt x="14" y="88"/>
                  </a:lnTo>
                  <a:lnTo>
                    <a:pt x="14" y="91"/>
                  </a:lnTo>
                  <a:lnTo>
                    <a:pt x="12" y="95"/>
                  </a:lnTo>
                  <a:lnTo>
                    <a:pt x="8" y="94"/>
                  </a:lnTo>
                  <a:lnTo>
                    <a:pt x="3" y="91"/>
                  </a:lnTo>
                  <a:lnTo>
                    <a:pt x="1" y="90"/>
                  </a:lnTo>
                  <a:lnTo>
                    <a:pt x="1" y="94"/>
                  </a:lnTo>
                  <a:lnTo>
                    <a:pt x="0" y="102"/>
                  </a:lnTo>
                  <a:lnTo>
                    <a:pt x="0" y="112"/>
                  </a:lnTo>
                  <a:lnTo>
                    <a:pt x="2" y="120"/>
                  </a:lnTo>
                  <a:lnTo>
                    <a:pt x="6" y="124"/>
                  </a:lnTo>
                  <a:lnTo>
                    <a:pt x="10" y="125"/>
                  </a:lnTo>
                  <a:lnTo>
                    <a:pt x="14" y="124"/>
                  </a:lnTo>
                  <a:lnTo>
                    <a:pt x="15" y="122"/>
                  </a:lnTo>
                  <a:lnTo>
                    <a:pt x="8" y="135"/>
                  </a:lnTo>
                  <a:lnTo>
                    <a:pt x="12" y="144"/>
                  </a:lnTo>
                  <a:lnTo>
                    <a:pt x="5" y="155"/>
                  </a:lnTo>
                  <a:lnTo>
                    <a:pt x="13" y="162"/>
                  </a:lnTo>
                  <a:lnTo>
                    <a:pt x="21" y="152"/>
                  </a:lnTo>
                  <a:lnTo>
                    <a:pt x="22" y="152"/>
                  </a:lnTo>
                  <a:lnTo>
                    <a:pt x="25" y="151"/>
                  </a:lnTo>
                  <a:lnTo>
                    <a:pt x="29" y="150"/>
                  </a:lnTo>
                  <a:lnTo>
                    <a:pt x="33" y="149"/>
                  </a:lnTo>
                  <a:lnTo>
                    <a:pt x="37" y="147"/>
                  </a:lnTo>
                  <a:lnTo>
                    <a:pt x="39" y="143"/>
                  </a:lnTo>
                  <a:lnTo>
                    <a:pt x="40" y="141"/>
                  </a:lnTo>
                  <a:lnTo>
                    <a:pt x="40" y="140"/>
                  </a:lnTo>
                  <a:lnTo>
                    <a:pt x="38" y="139"/>
                  </a:lnTo>
                  <a:lnTo>
                    <a:pt x="36" y="135"/>
                  </a:lnTo>
                  <a:lnTo>
                    <a:pt x="35" y="132"/>
                  </a:lnTo>
                  <a:lnTo>
                    <a:pt x="39" y="130"/>
                  </a:lnTo>
                  <a:lnTo>
                    <a:pt x="47" y="133"/>
                  </a:lnTo>
                  <a:lnTo>
                    <a:pt x="52" y="134"/>
                  </a:lnTo>
                  <a:lnTo>
                    <a:pt x="56" y="135"/>
                  </a:lnTo>
                  <a:lnTo>
                    <a:pt x="61" y="134"/>
                  </a:lnTo>
                  <a:lnTo>
                    <a:pt x="63" y="128"/>
                  </a:lnTo>
                  <a:lnTo>
                    <a:pt x="63" y="118"/>
                  </a:lnTo>
                  <a:lnTo>
                    <a:pt x="62" y="106"/>
                  </a:lnTo>
                  <a:lnTo>
                    <a:pt x="63" y="95"/>
                  </a:lnTo>
                  <a:lnTo>
                    <a:pt x="67" y="85"/>
                  </a:lnTo>
                  <a:lnTo>
                    <a:pt x="69" y="79"/>
                  </a:lnTo>
                  <a:lnTo>
                    <a:pt x="70" y="74"/>
                  </a:lnTo>
                  <a:lnTo>
                    <a:pt x="71" y="73"/>
                  </a:lnTo>
                  <a:lnTo>
                    <a:pt x="74" y="72"/>
                  </a:lnTo>
                  <a:lnTo>
                    <a:pt x="77" y="68"/>
                  </a:lnTo>
                  <a:lnTo>
                    <a:pt x="83" y="66"/>
                  </a:lnTo>
                  <a:lnTo>
                    <a:pt x="89" y="65"/>
                  </a:lnTo>
                  <a:lnTo>
                    <a:pt x="96" y="67"/>
                  </a:lnTo>
                  <a:lnTo>
                    <a:pt x="103" y="69"/>
                  </a:lnTo>
                  <a:lnTo>
                    <a:pt x="109" y="70"/>
                  </a:lnTo>
                  <a:lnTo>
                    <a:pt x="112" y="72"/>
                  </a:lnTo>
                  <a:lnTo>
                    <a:pt x="121" y="68"/>
                  </a:lnTo>
                  <a:lnTo>
                    <a:pt x="12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4" name="Freeform 30"/>
            <p:cNvSpPr>
              <a:spLocks/>
            </p:cNvSpPr>
            <p:nvPr/>
          </p:nvSpPr>
          <p:spPr bwMode="auto">
            <a:xfrm>
              <a:off x="4868863" y="1241425"/>
              <a:ext cx="41275" cy="52387"/>
            </a:xfrm>
            <a:custGeom>
              <a:avLst/>
              <a:gdLst>
                <a:gd name="T0" fmla="*/ 5 w 52"/>
                <a:gd name="T1" fmla="*/ 7 h 67"/>
                <a:gd name="T2" fmla="*/ 7 w 52"/>
                <a:gd name="T3" fmla="*/ 7 h 67"/>
                <a:gd name="T4" fmla="*/ 13 w 52"/>
                <a:gd name="T5" fmla="*/ 8 h 67"/>
                <a:gd name="T6" fmla="*/ 20 w 52"/>
                <a:gd name="T7" fmla="*/ 9 h 67"/>
                <a:gd name="T8" fmla="*/ 26 w 52"/>
                <a:gd name="T9" fmla="*/ 8 h 67"/>
                <a:gd name="T10" fmla="*/ 31 w 52"/>
                <a:gd name="T11" fmla="*/ 6 h 67"/>
                <a:gd name="T12" fmla="*/ 38 w 52"/>
                <a:gd name="T13" fmla="*/ 3 h 67"/>
                <a:gd name="T14" fmla="*/ 43 w 52"/>
                <a:gd name="T15" fmla="*/ 1 h 67"/>
                <a:gd name="T16" fmla="*/ 45 w 52"/>
                <a:gd name="T17" fmla="*/ 0 h 67"/>
                <a:gd name="T18" fmla="*/ 51 w 52"/>
                <a:gd name="T19" fmla="*/ 6 h 67"/>
                <a:gd name="T20" fmla="*/ 51 w 52"/>
                <a:gd name="T21" fmla="*/ 7 h 67"/>
                <a:gd name="T22" fmla="*/ 52 w 52"/>
                <a:gd name="T23" fmla="*/ 11 h 67"/>
                <a:gd name="T24" fmla="*/ 52 w 52"/>
                <a:gd name="T25" fmla="*/ 17 h 67"/>
                <a:gd name="T26" fmla="*/ 50 w 52"/>
                <a:gd name="T27" fmla="*/ 25 h 67"/>
                <a:gd name="T28" fmla="*/ 45 w 52"/>
                <a:gd name="T29" fmla="*/ 33 h 67"/>
                <a:gd name="T30" fmla="*/ 43 w 52"/>
                <a:gd name="T31" fmla="*/ 41 h 67"/>
                <a:gd name="T32" fmla="*/ 40 w 52"/>
                <a:gd name="T33" fmla="*/ 49 h 67"/>
                <a:gd name="T34" fmla="*/ 39 w 52"/>
                <a:gd name="T35" fmla="*/ 55 h 67"/>
                <a:gd name="T36" fmla="*/ 39 w 52"/>
                <a:gd name="T37" fmla="*/ 60 h 67"/>
                <a:gd name="T38" fmla="*/ 38 w 52"/>
                <a:gd name="T39" fmla="*/ 63 h 67"/>
                <a:gd name="T40" fmla="*/ 37 w 52"/>
                <a:gd name="T41" fmla="*/ 66 h 67"/>
                <a:gd name="T42" fmla="*/ 37 w 52"/>
                <a:gd name="T43" fmla="*/ 67 h 67"/>
                <a:gd name="T44" fmla="*/ 37 w 52"/>
                <a:gd name="T45" fmla="*/ 67 h 67"/>
                <a:gd name="T46" fmla="*/ 36 w 52"/>
                <a:gd name="T47" fmla="*/ 67 h 67"/>
                <a:gd name="T48" fmla="*/ 34 w 52"/>
                <a:gd name="T49" fmla="*/ 66 h 67"/>
                <a:gd name="T50" fmla="*/ 28 w 52"/>
                <a:gd name="T51" fmla="*/ 63 h 67"/>
                <a:gd name="T52" fmla="*/ 22 w 52"/>
                <a:gd name="T53" fmla="*/ 60 h 67"/>
                <a:gd name="T54" fmla="*/ 17 w 52"/>
                <a:gd name="T55" fmla="*/ 55 h 67"/>
                <a:gd name="T56" fmla="*/ 13 w 52"/>
                <a:gd name="T57" fmla="*/ 52 h 67"/>
                <a:gd name="T58" fmla="*/ 9 w 52"/>
                <a:gd name="T59" fmla="*/ 49 h 67"/>
                <a:gd name="T60" fmla="*/ 6 w 52"/>
                <a:gd name="T61" fmla="*/ 47 h 67"/>
                <a:gd name="T62" fmla="*/ 4 w 52"/>
                <a:gd name="T63" fmla="*/ 43 h 67"/>
                <a:gd name="T64" fmla="*/ 1 w 52"/>
                <a:gd name="T65" fmla="*/ 38 h 67"/>
                <a:gd name="T66" fmla="*/ 1 w 52"/>
                <a:gd name="T67" fmla="*/ 36 h 67"/>
                <a:gd name="T68" fmla="*/ 0 w 52"/>
                <a:gd name="T69" fmla="*/ 32 h 67"/>
                <a:gd name="T70" fmla="*/ 0 w 52"/>
                <a:gd name="T71" fmla="*/ 23 h 67"/>
                <a:gd name="T72" fmla="*/ 0 w 52"/>
                <a:gd name="T73" fmla="*/ 14 h 67"/>
                <a:gd name="T74" fmla="*/ 5 w 52"/>
                <a:gd name="T75" fmla="*/ 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2" h="67">
                  <a:moveTo>
                    <a:pt x="5" y="7"/>
                  </a:moveTo>
                  <a:lnTo>
                    <a:pt x="7" y="7"/>
                  </a:lnTo>
                  <a:lnTo>
                    <a:pt x="13" y="8"/>
                  </a:lnTo>
                  <a:lnTo>
                    <a:pt x="20" y="9"/>
                  </a:lnTo>
                  <a:lnTo>
                    <a:pt x="26" y="8"/>
                  </a:lnTo>
                  <a:lnTo>
                    <a:pt x="31" y="6"/>
                  </a:lnTo>
                  <a:lnTo>
                    <a:pt x="38" y="3"/>
                  </a:lnTo>
                  <a:lnTo>
                    <a:pt x="43" y="1"/>
                  </a:lnTo>
                  <a:lnTo>
                    <a:pt x="45" y="0"/>
                  </a:lnTo>
                  <a:lnTo>
                    <a:pt x="51" y="6"/>
                  </a:lnTo>
                  <a:lnTo>
                    <a:pt x="51" y="7"/>
                  </a:lnTo>
                  <a:lnTo>
                    <a:pt x="52" y="11"/>
                  </a:lnTo>
                  <a:lnTo>
                    <a:pt x="52" y="17"/>
                  </a:lnTo>
                  <a:lnTo>
                    <a:pt x="50" y="25"/>
                  </a:lnTo>
                  <a:lnTo>
                    <a:pt x="45" y="33"/>
                  </a:lnTo>
                  <a:lnTo>
                    <a:pt x="43" y="41"/>
                  </a:lnTo>
                  <a:lnTo>
                    <a:pt x="40" y="49"/>
                  </a:lnTo>
                  <a:lnTo>
                    <a:pt x="39" y="55"/>
                  </a:lnTo>
                  <a:lnTo>
                    <a:pt x="39" y="60"/>
                  </a:lnTo>
                  <a:lnTo>
                    <a:pt x="38" y="63"/>
                  </a:lnTo>
                  <a:lnTo>
                    <a:pt x="37" y="66"/>
                  </a:lnTo>
                  <a:lnTo>
                    <a:pt x="37" y="67"/>
                  </a:lnTo>
                  <a:lnTo>
                    <a:pt x="37" y="67"/>
                  </a:lnTo>
                  <a:lnTo>
                    <a:pt x="36" y="67"/>
                  </a:lnTo>
                  <a:lnTo>
                    <a:pt x="34" y="66"/>
                  </a:lnTo>
                  <a:lnTo>
                    <a:pt x="28" y="63"/>
                  </a:lnTo>
                  <a:lnTo>
                    <a:pt x="22" y="60"/>
                  </a:lnTo>
                  <a:lnTo>
                    <a:pt x="17" y="55"/>
                  </a:lnTo>
                  <a:lnTo>
                    <a:pt x="13" y="52"/>
                  </a:lnTo>
                  <a:lnTo>
                    <a:pt x="9" y="49"/>
                  </a:lnTo>
                  <a:lnTo>
                    <a:pt x="6" y="47"/>
                  </a:lnTo>
                  <a:lnTo>
                    <a:pt x="4" y="43"/>
                  </a:lnTo>
                  <a:lnTo>
                    <a:pt x="1" y="38"/>
                  </a:lnTo>
                  <a:lnTo>
                    <a:pt x="1" y="36"/>
                  </a:lnTo>
                  <a:lnTo>
                    <a:pt x="0" y="32"/>
                  </a:lnTo>
                  <a:lnTo>
                    <a:pt x="0" y="23"/>
                  </a:lnTo>
                  <a:lnTo>
                    <a:pt x="0" y="14"/>
                  </a:lnTo>
                  <a:lnTo>
                    <a:pt x="5"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5" name="Freeform 31"/>
            <p:cNvSpPr>
              <a:spLocks/>
            </p:cNvSpPr>
            <p:nvPr/>
          </p:nvSpPr>
          <p:spPr bwMode="auto">
            <a:xfrm>
              <a:off x="4838700" y="1306513"/>
              <a:ext cx="36513" cy="17462"/>
            </a:xfrm>
            <a:custGeom>
              <a:avLst/>
              <a:gdLst>
                <a:gd name="T0" fmla="*/ 0 w 47"/>
                <a:gd name="T1" fmla="*/ 0 h 22"/>
                <a:gd name="T2" fmla="*/ 2 w 47"/>
                <a:gd name="T3" fmla="*/ 0 h 22"/>
                <a:gd name="T4" fmla="*/ 7 w 47"/>
                <a:gd name="T5" fmla="*/ 1 h 22"/>
                <a:gd name="T6" fmla="*/ 13 w 47"/>
                <a:gd name="T7" fmla="*/ 2 h 22"/>
                <a:gd name="T8" fmla="*/ 20 w 47"/>
                <a:gd name="T9" fmla="*/ 2 h 22"/>
                <a:gd name="T10" fmla="*/ 27 w 47"/>
                <a:gd name="T11" fmla="*/ 2 h 22"/>
                <a:gd name="T12" fmla="*/ 32 w 47"/>
                <a:gd name="T13" fmla="*/ 1 h 22"/>
                <a:gd name="T14" fmla="*/ 37 w 47"/>
                <a:gd name="T15" fmla="*/ 0 h 22"/>
                <a:gd name="T16" fmla="*/ 39 w 47"/>
                <a:gd name="T17" fmla="*/ 0 h 22"/>
                <a:gd name="T18" fmla="*/ 47 w 47"/>
                <a:gd name="T19" fmla="*/ 3 h 22"/>
                <a:gd name="T20" fmla="*/ 39 w 47"/>
                <a:gd name="T21" fmla="*/ 12 h 22"/>
                <a:gd name="T22" fmla="*/ 38 w 47"/>
                <a:gd name="T23" fmla="*/ 22 h 22"/>
                <a:gd name="T24" fmla="*/ 30 w 47"/>
                <a:gd name="T25" fmla="*/ 18 h 22"/>
                <a:gd name="T26" fmla="*/ 18 w 47"/>
                <a:gd name="T27" fmla="*/ 18 h 22"/>
                <a:gd name="T28" fmla="*/ 13 w 47"/>
                <a:gd name="T29" fmla="*/ 22 h 22"/>
                <a:gd name="T30" fmla="*/ 10 w 47"/>
                <a:gd name="T31" fmla="*/ 22 h 22"/>
                <a:gd name="T32" fmla="*/ 7 w 47"/>
                <a:gd name="T33" fmla="*/ 19 h 22"/>
                <a:gd name="T34" fmla="*/ 2 w 47"/>
                <a:gd name="T35" fmla="*/ 17 h 22"/>
                <a:gd name="T36" fmla="*/ 0 w 47"/>
                <a:gd name="T37" fmla="*/ 14 h 22"/>
                <a:gd name="T38" fmla="*/ 0 w 47"/>
                <a:gd name="T39" fmla="*/ 9 h 22"/>
                <a:gd name="T40" fmla="*/ 0 w 47"/>
                <a:gd name="T41" fmla="*/ 4 h 22"/>
                <a:gd name="T42" fmla="*/ 0 w 47"/>
                <a:gd name="T43" fmla="*/ 1 h 22"/>
                <a:gd name="T44" fmla="*/ 0 w 47"/>
                <a:gd name="T45"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 h="22">
                  <a:moveTo>
                    <a:pt x="0" y="0"/>
                  </a:moveTo>
                  <a:lnTo>
                    <a:pt x="2" y="0"/>
                  </a:lnTo>
                  <a:lnTo>
                    <a:pt x="7" y="1"/>
                  </a:lnTo>
                  <a:lnTo>
                    <a:pt x="13" y="2"/>
                  </a:lnTo>
                  <a:lnTo>
                    <a:pt x="20" y="2"/>
                  </a:lnTo>
                  <a:lnTo>
                    <a:pt x="27" y="2"/>
                  </a:lnTo>
                  <a:lnTo>
                    <a:pt x="32" y="1"/>
                  </a:lnTo>
                  <a:lnTo>
                    <a:pt x="37" y="0"/>
                  </a:lnTo>
                  <a:lnTo>
                    <a:pt x="39" y="0"/>
                  </a:lnTo>
                  <a:lnTo>
                    <a:pt x="47" y="3"/>
                  </a:lnTo>
                  <a:lnTo>
                    <a:pt x="39" y="12"/>
                  </a:lnTo>
                  <a:lnTo>
                    <a:pt x="38" y="22"/>
                  </a:lnTo>
                  <a:lnTo>
                    <a:pt x="30" y="18"/>
                  </a:lnTo>
                  <a:lnTo>
                    <a:pt x="18" y="18"/>
                  </a:lnTo>
                  <a:lnTo>
                    <a:pt x="13" y="22"/>
                  </a:lnTo>
                  <a:lnTo>
                    <a:pt x="10" y="22"/>
                  </a:lnTo>
                  <a:lnTo>
                    <a:pt x="7" y="19"/>
                  </a:lnTo>
                  <a:lnTo>
                    <a:pt x="2" y="17"/>
                  </a:lnTo>
                  <a:lnTo>
                    <a:pt x="0" y="14"/>
                  </a:lnTo>
                  <a:lnTo>
                    <a:pt x="0" y="9"/>
                  </a:lnTo>
                  <a:lnTo>
                    <a:pt x="0" y="4"/>
                  </a:lnTo>
                  <a:lnTo>
                    <a:pt x="0" y="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6" name="Freeform 32"/>
            <p:cNvSpPr>
              <a:spLocks/>
            </p:cNvSpPr>
            <p:nvPr/>
          </p:nvSpPr>
          <p:spPr bwMode="auto">
            <a:xfrm>
              <a:off x="4797425" y="1331913"/>
              <a:ext cx="122238" cy="60325"/>
            </a:xfrm>
            <a:custGeom>
              <a:avLst/>
              <a:gdLst>
                <a:gd name="T0" fmla="*/ 25 w 154"/>
                <a:gd name="T1" fmla="*/ 0 h 76"/>
                <a:gd name="T2" fmla="*/ 26 w 154"/>
                <a:gd name="T3" fmla="*/ 1 h 76"/>
                <a:gd name="T4" fmla="*/ 29 w 154"/>
                <a:gd name="T5" fmla="*/ 6 h 76"/>
                <a:gd name="T6" fmla="*/ 33 w 154"/>
                <a:gd name="T7" fmla="*/ 10 h 76"/>
                <a:gd name="T8" fmla="*/ 35 w 154"/>
                <a:gd name="T9" fmla="*/ 16 h 76"/>
                <a:gd name="T10" fmla="*/ 37 w 154"/>
                <a:gd name="T11" fmla="*/ 22 h 76"/>
                <a:gd name="T12" fmla="*/ 42 w 154"/>
                <a:gd name="T13" fmla="*/ 29 h 76"/>
                <a:gd name="T14" fmla="*/ 45 w 154"/>
                <a:gd name="T15" fmla="*/ 35 h 76"/>
                <a:gd name="T16" fmla="*/ 48 w 154"/>
                <a:gd name="T17" fmla="*/ 37 h 76"/>
                <a:gd name="T18" fmla="*/ 60 w 154"/>
                <a:gd name="T19" fmla="*/ 45 h 76"/>
                <a:gd name="T20" fmla="*/ 76 w 154"/>
                <a:gd name="T21" fmla="*/ 41 h 76"/>
                <a:gd name="T22" fmla="*/ 90 w 154"/>
                <a:gd name="T23" fmla="*/ 47 h 76"/>
                <a:gd name="T24" fmla="*/ 103 w 154"/>
                <a:gd name="T25" fmla="*/ 41 h 76"/>
                <a:gd name="T26" fmla="*/ 117 w 154"/>
                <a:gd name="T27" fmla="*/ 35 h 76"/>
                <a:gd name="T28" fmla="*/ 127 w 154"/>
                <a:gd name="T29" fmla="*/ 26 h 76"/>
                <a:gd name="T30" fmla="*/ 128 w 154"/>
                <a:gd name="T31" fmla="*/ 25 h 76"/>
                <a:gd name="T32" fmla="*/ 132 w 154"/>
                <a:gd name="T33" fmla="*/ 24 h 76"/>
                <a:gd name="T34" fmla="*/ 136 w 154"/>
                <a:gd name="T35" fmla="*/ 21 h 76"/>
                <a:gd name="T36" fmla="*/ 140 w 154"/>
                <a:gd name="T37" fmla="*/ 17 h 76"/>
                <a:gd name="T38" fmla="*/ 142 w 154"/>
                <a:gd name="T39" fmla="*/ 15 h 76"/>
                <a:gd name="T40" fmla="*/ 145 w 154"/>
                <a:gd name="T41" fmla="*/ 16 h 76"/>
                <a:gd name="T42" fmla="*/ 149 w 154"/>
                <a:gd name="T43" fmla="*/ 18 h 76"/>
                <a:gd name="T44" fmla="*/ 152 w 154"/>
                <a:gd name="T45" fmla="*/ 23 h 76"/>
                <a:gd name="T46" fmla="*/ 154 w 154"/>
                <a:gd name="T47" fmla="*/ 30 h 76"/>
                <a:gd name="T48" fmla="*/ 151 w 154"/>
                <a:gd name="T49" fmla="*/ 39 h 76"/>
                <a:gd name="T50" fmla="*/ 147 w 154"/>
                <a:gd name="T51" fmla="*/ 48 h 76"/>
                <a:gd name="T52" fmla="*/ 141 w 154"/>
                <a:gd name="T53" fmla="*/ 56 h 76"/>
                <a:gd name="T54" fmla="*/ 137 w 154"/>
                <a:gd name="T55" fmla="*/ 60 h 76"/>
                <a:gd name="T56" fmla="*/ 133 w 154"/>
                <a:gd name="T57" fmla="*/ 63 h 76"/>
                <a:gd name="T58" fmla="*/ 127 w 154"/>
                <a:gd name="T59" fmla="*/ 67 h 76"/>
                <a:gd name="T60" fmla="*/ 120 w 154"/>
                <a:gd name="T61" fmla="*/ 69 h 76"/>
                <a:gd name="T62" fmla="*/ 113 w 154"/>
                <a:gd name="T63" fmla="*/ 73 h 76"/>
                <a:gd name="T64" fmla="*/ 106 w 154"/>
                <a:gd name="T65" fmla="*/ 74 h 76"/>
                <a:gd name="T66" fmla="*/ 101 w 154"/>
                <a:gd name="T67" fmla="*/ 76 h 76"/>
                <a:gd name="T68" fmla="*/ 95 w 154"/>
                <a:gd name="T69" fmla="*/ 76 h 76"/>
                <a:gd name="T70" fmla="*/ 89 w 154"/>
                <a:gd name="T71" fmla="*/ 76 h 76"/>
                <a:gd name="T72" fmla="*/ 82 w 154"/>
                <a:gd name="T73" fmla="*/ 75 h 76"/>
                <a:gd name="T74" fmla="*/ 73 w 154"/>
                <a:gd name="T75" fmla="*/ 75 h 76"/>
                <a:gd name="T76" fmla="*/ 64 w 154"/>
                <a:gd name="T77" fmla="*/ 73 h 76"/>
                <a:gd name="T78" fmla="*/ 53 w 154"/>
                <a:gd name="T79" fmla="*/ 71 h 76"/>
                <a:gd name="T80" fmla="*/ 45 w 154"/>
                <a:gd name="T81" fmla="*/ 69 h 76"/>
                <a:gd name="T82" fmla="*/ 39 w 154"/>
                <a:gd name="T83" fmla="*/ 67 h 76"/>
                <a:gd name="T84" fmla="*/ 35 w 154"/>
                <a:gd name="T85" fmla="*/ 63 h 76"/>
                <a:gd name="T86" fmla="*/ 27 w 154"/>
                <a:gd name="T87" fmla="*/ 55 h 76"/>
                <a:gd name="T88" fmla="*/ 15 w 154"/>
                <a:gd name="T89" fmla="*/ 46 h 76"/>
                <a:gd name="T90" fmla="*/ 6 w 154"/>
                <a:gd name="T91" fmla="*/ 37 h 76"/>
                <a:gd name="T92" fmla="*/ 1 w 154"/>
                <a:gd name="T93" fmla="*/ 28 h 76"/>
                <a:gd name="T94" fmla="*/ 0 w 154"/>
                <a:gd name="T95" fmla="*/ 21 h 76"/>
                <a:gd name="T96" fmla="*/ 1 w 154"/>
                <a:gd name="T97" fmla="*/ 16 h 76"/>
                <a:gd name="T98" fmla="*/ 3 w 154"/>
                <a:gd name="T99" fmla="*/ 12 h 76"/>
                <a:gd name="T100" fmla="*/ 7 w 154"/>
                <a:gd name="T101" fmla="*/ 8 h 76"/>
                <a:gd name="T102" fmla="*/ 14 w 154"/>
                <a:gd name="T103" fmla="*/ 5 h 76"/>
                <a:gd name="T104" fmla="*/ 20 w 154"/>
                <a:gd name="T105" fmla="*/ 2 h 76"/>
                <a:gd name="T106" fmla="*/ 23 w 154"/>
                <a:gd name="T107" fmla="*/ 0 h 76"/>
                <a:gd name="T108" fmla="*/ 25 w 154"/>
                <a:gd name="T109"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4" h="76">
                  <a:moveTo>
                    <a:pt x="25" y="0"/>
                  </a:moveTo>
                  <a:lnTo>
                    <a:pt x="26" y="1"/>
                  </a:lnTo>
                  <a:lnTo>
                    <a:pt x="29" y="6"/>
                  </a:lnTo>
                  <a:lnTo>
                    <a:pt x="33" y="10"/>
                  </a:lnTo>
                  <a:lnTo>
                    <a:pt x="35" y="16"/>
                  </a:lnTo>
                  <a:lnTo>
                    <a:pt x="37" y="22"/>
                  </a:lnTo>
                  <a:lnTo>
                    <a:pt x="42" y="29"/>
                  </a:lnTo>
                  <a:lnTo>
                    <a:pt x="45" y="35"/>
                  </a:lnTo>
                  <a:lnTo>
                    <a:pt x="48" y="37"/>
                  </a:lnTo>
                  <a:lnTo>
                    <a:pt x="60" y="45"/>
                  </a:lnTo>
                  <a:lnTo>
                    <a:pt x="76" y="41"/>
                  </a:lnTo>
                  <a:lnTo>
                    <a:pt x="90" y="47"/>
                  </a:lnTo>
                  <a:lnTo>
                    <a:pt x="103" y="41"/>
                  </a:lnTo>
                  <a:lnTo>
                    <a:pt x="117" y="35"/>
                  </a:lnTo>
                  <a:lnTo>
                    <a:pt x="127" y="26"/>
                  </a:lnTo>
                  <a:lnTo>
                    <a:pt x="128" y="25"/>
                  </a:lnTo>
                  <a:lnTo>
                    <a:pt x="132" y="24"/>
                  </a:lnTo>
                  <a:lnTo>
                    <a:pt x="136" y="21"/>
                  </a:lnTo>
                  <a:lnTo>
                    <a:pt x="140" y="17"/>
                  </a:lnTo>
                  <a:lnTo>
                    <a:pt x="142" y="15"/>
                  </a:lnTo>
                  <a:lnTo>
                    <a:pt x="145" y="16"/>
                  </a:lnTo>
                  <a:lnTo>
                    <a:pt x="149" y="18"/>
                  </a:lnTo>
                  <a:lnTo>
                    <a:pt x="152" y="23"/>
                  </a:lnTo>
                  <a:lnTo>
                    <a:pt x="154" y="30"/>
                  </a:lnTo>
                  <a:lnTo>
                    <a:pt x="151" y="39"/>
                  </a:lnTo>
                  <a:lnTo>
                    <a:pt x="147" y="48"/>
                  </a:lnTo>
                  <a:lnTo>
                    <a:pt x="141" y="56"/>
                  </a:lnTo>
                  <a:lnTo>
                    <a:pt x="137" y="60"/>
                  </a:lnTo>
                  <a:lnTo>
                    <a:pt x="133" y="63"/>
                  </a:lnTo>
                  <a:lnTo>
                    <a:pt x="127" y="67"/>
                  </a:lnTo>
                  <a:lnTo>
                    <a:pt x="120" y="69"/>
                  </a:lnTo>
                  <a:lnTo>
                    <a:pt x="113" y="73"/>
                  </a:lnTo>
                  <a:lnTo>
                    <a:pt x="106" y="74"/>
                  </a:lnTo>
                  <a:lnTo>
                    <a:pt x="101" y="76"/>
                  </a:lnTo>
                  <a:lnTo>
                    <a:pt x="95" y="76"/>
                  </a:lnTo>
                  <a:lnTo>
                    <a:pt x="89" y="76"/>
                  </a:lnTo>
                  <a:lnTo>
                    <a:pt x="82" y="75"/>
                  </a:lnTo>
                  <a:lnTo>
                    <a:pt x="73" y="75"/>
                  </a:lnTo>
                  <a:lnTo>
                    <a:pt x="64" y="73"/>
                  </a:lnTo>
                  <a:lnTo>
                    <a:pt x="53" y="71"/>
                  </a:lnTo>
                  <a:lnTo>
                    <a:pt x="45" y="69"/>
                  </a:lnTo>
                  <a:lnTo>
                    <a:pt x="39" y="67"/>
                  </a:lnTo>
                  <a:lnTo>
                    <a:pt x="35" y="63"/>
                  </a:lnTo>
                  <a:lnTo>
                    <a:pt x="27" y="55"/>
                  </a:lnTo>
                  <a:lnTo>
                    <a:pt x="15" y="46"/>
                  </a:lnTo>
                  <a:lnTo>
                    <a:pt x="6" y="37"/>
                  </a:lnTo>
                  <a:lnTo>
                    <a:pt x="1" y="28"/>
                  </a:lnTo>
                  <a:lnTo>
                    <a:pt x="0" y="21"/>
                  </a:lnTo>
                  <a:lnTo>
                    <a:pt x="1" y="16"/>
                  </a:lnTo>
                  <a:lnTo>
                    <a:pt x="3" y="12"/>
                  </a:lnTo>
                  <a:lnTo>
                    <a:pt x="7" y="8"/>
                  </a:lnTo>
                  <a:lnTo>
                    <a:pt x="14" y="5"/>
                  </a:lnTo>
                  <a:lnTo>
                    <a:pt x="20" y="2"/>
                  </a:lnTo>
                  <a:lnTo>
                    <a:pt x="23" y="0"/>
                  </a:lnTo>
                  <a:lnTo>
                    <a:pt x="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7" name="Freeform 33"/>
            <p:cNvSpPr>
              <a:spLocks/>
            </p:cNvSpPr>
            <p:nvPr/>
          </p:nvSpPr>
          <p:spPr bwMode="auto">
            <a:xfrm>
              <a:off x="5186363" y="1673225"/>
              <a:ext cx="119063" cy="134937"/>
            </a:xfrm>
            <a:custGeom>
              <a:avLst/>
              <a:gdLst>
                <a:gd name="T0" fmla="*/ 32 w 150"/>
                <a:gd name="T1" fmla="*/ 0 h 169"/>
                <a:gd name="T2" fmla="*/ 46 w 150"/>
                <a:gd name="T3" fmla="*/ 3 h 169"/>
                <a:gd name="T4" fmla="*/ 55 w 150"/>
                <a:gd name="T5" fmla="*/ 10 h 169"/>
                <a:gd name="T6" fmla="*/ 64 w 150"/>
                <a:gd name="T7" fmla="*/ 15 h 169"/>
                <a:gd name="T8" fmla="*/ 75 w 150"/>
                <a:gd name="T9" fmla="*/ 18 h 169"/>
                <a:gd name="T10" fmla="*/ 84 w 150"/>
                <a:gd name="T11" fmla="*/ 21 h 169"/>
                <a:gd name="T12" fmla="*/ 92 w 150"/>
                <a:gd name="T13" fmla="*/ 22 h 169"/>
                <a:gd name="T14" fmla="*/ 106 w 150"/>
                <a:gd name="T15" fmla="*/ 28 h 169"/>
                <a:gd name="T16" fmla="*/ 120 w 150"/>
                <a:gd name="T17" fmla="*/ 33 h 169"/>
                <a:gd name="T18" fmla="*/ 130 w 150"/>
                <a:gd name="T19" fmla="*/ 38 h 169"/>
                <a:gd name="T20" fmla="*/ 135 w 150"/>
                <a:gd name="T21" fmla="*/ 40 h 169"/>
                <a:gd name="T22" fmla="*/ 147 w 150"/>
                <a:gd name="T23" fmla="*/ 48 h 169"/>
                <a:gd name="T24" fmla="*/ 146 w 150"/>
                <a:gd name="T25" fmla="*/ 58 h 169"/>
                <a:gd name="T26" fmla="*/ 134 w 150"/>
                <a:gd name="T27" fmla="*/ 55 h 169"/>
                <a:gd name="T28" fmla="*/ 121 w 150"/>
                <a:gd name="T29" fmla="*/ 51 h 169"/>
                <a:gd name="T30" fmla="*/ 108 w 150"/>
                <a:gd name="T31" fmla="*/ 50 h 169"/>
                <a:gd name="T32" fmla="*/ 97 w 150"/>
                <a:gd name="T33" fmla="*/ 59 h 169"/>
                <a:gd name="T34" fmla="*/ 107 w 150"/>
                <a:gd name="T35" fmla="*/ 86 h 169"/>
                <a:gd name="T36" fmla="*/ 113 w 150"/>
                <a:gd name="T37" fmla="*/ 100 h 169"/>
                <a:gd name="T38" fmla="*/ 126 w 150"/>
                <a:gd name="T39" fmla="*/ 136 h 169"/>
                <a:gd name="T40" fmla="*/ 126 w 150"/>
                <a:gd name="T41" fmla="*/ 150 h 169"/>
                <a:gd name="T42" fmla="*/ 115 w 150"/>
                <a:gd name="T43" fmla="*/ 141 h 169"/>
                <a:gd name="T44" fmla="*/ 104 w 150"/>
                <a:gd name="T45" fmla="*/ 119 h 169"/>
                <a:gd name="T46" fmla="*/ 98 w 150"/>
                <a:gd name="T47" fmla="*/ 106 h 169"/>
                <a:gd name="T48" fmla="*/ 109 w 150"/>
                <a:gd name="T49" fmla="*/ 167 h 169"/>
                <a:gd name="T50" fmla="*/ 105 w 150"/>
                <a:gd name="T51" fmla="*/ 169 h 169"/>
                <a:gd name="T52" fmla="*/ 97 w 150"/>
                <a:gd name="T53" fmla="*/ 168 h 169"/>
                <a:gd name="T54" fmla="*/ 89 w 150"/>
                <a:gd name="T55" fmla="*/ 136 h 169"/>
                <a:gd name="T56" fmla="*/ 84 w 150"/>
                <a:gd name="T57" fmla="*/ 108 h 169"/>
                <a:gd name="T58" fmla="*/ 88 w 150"/>
                <a:gd name="T59" fmla="*/ 164 h 169"/>
                <a:gd name="T60" fmla="*/ 76 w 150"/>
                <a:gd name="T61" fmla="*/ 151 h 169"/>
                <a:gd name="T62" fmla="*/ 70 w 150"/>
                <a:gd name="T63" fmla="*/ 135 h 169"/>
                <a:gd name="T64" fmla="*/ 66 w 150"/>
                <a:gd name="T65" fmla="*/ 112 h 169"/>
                <a:gd name="T66" fmla="*/ 60 w 150"/>
                <a:gd name="T67" fmla="*/ 143 h 169"/>
                <a:gd name="T68" fmla="*/ 46 w 150"/>
                <a:gd name="T69" fmla="*/ 130 h 169"/>
                <a:gd name="T70" fmla="*/ 41 w 150"/>
                <a:gd name="T71" fmla="*/ 111 h 169"/>
                <a:gd name="T72" fmla="*/ 31 w 150"/>
                <a:gd name="T73" fmla="*/ 96 h 169"/>
                <a:gd name="T74" fmla="*/ 14 w 150"/>
                <a:gd name="T75" fmla="*/ 77 h 169"/>
                <a:gd name="T76" fmla="*/ 7 w 150"/>
                <a:gd name="T77" fmla="*/ 61 h 169"/>
                <a:gd name="T78" fmla="*/ 1 w 150"/>
                <a:gd name="T79" fmla="*/ 39 h 169"/>
                <a:gd name="T80" fmla="*/ 3 w 150"/>
                <a:gd name="T81" fmla="*/ 29 h 169"/>
                <a:gd name="T82" fmla="*/ 21 w 150"/>
                <a:gd name="T83" fmla="*/ 3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69">
                  <a:moveTo>
                    <a:pt x="30" y="0"/>
                  </a:moveTo>
                  <a:lnTo>
                    <a:pt x="32" y="0"/>
                  </a:lnTo>
                  <a:lnTo>
                    <a:pt x="38" y="0"/>
                  </a:lnTo>
                  <a:lnTo>
                    <a:pt x="46" y="3"/>
                  </a:lnTo>
                  <a:lnTo>
                    <a:pt x="52" y="8"/>
                  </a:lnTo>
                  <a:lnTo>
                    <a:pt x="55" y="10"/>
                  </a:lnTo>
                  <a:lnTo>
                    <a:pt x="60" y="14"/>
                  </a:lnTo>
                  <a:lnTo>
                    <a:pt x="64" y="15"/>
                  </a:lnTo>
                  <a:lnTo>
                    <a:pt x="70" y="17"/>
                  </a:lnTo>
                  <a:lnTo>
                    <a:pt x="75" y="18"/>
                  </a:lnTo>
                  <a:lnTo>
                    <a:pt x="79" y="20"/>
                  </a:lnTo>
                  <a:lnTo>
                    <a:pt x="84" y="21"/>
                  </a:lnTo>
                  <a:lnTo>
                    <a:pt x="88" y="21"/>
                  </a:lnTo>
                  <a:lnTo>
                    <a:pt x="92" y="22"/>
                  </a:lnTo>
                  <a:lnTo>
                    <a:pt x="98" y="24"/>
                  </a:lnTo>
                  <a:lnTo>
                    <a:pt x="106" y="28"/>
                  </a:lnTo>
                  <a:lnTo>
                    <a:pt x="113" y="30"/>
                  </a:lnTo>
                  <a:lnTo>
                    <a:pt x="120" y="33"/>
                  </a:lnTo>
                  <a:lnTo>
                    <a:pt x="126" y="37"/>
                  </a:lnTo>
                  <a:lnTo>
                    <a:pt x="130" y="38"/>
                  </a:lnTo>
                  <a:lnTo>
                    <a:pt x="131" y="39"/>
                  </a:lnTo>
                  <a:lnTo>
                    <a:pt x="135" y="40"/>
                  </a:lnTo>
                  <a:lnTo>
                    <a:pt x="141" y="44"/>
                  </a:lnTo>
                  <a:lnTo>
                    <a:pt x="147" y="48"/>
                  </a:lnTo>
                  <a:lnTo>
                    <a:pt x="150" y="54"/>
                  </a:lnTo>
                  <a:lnTo>
                    <a:pt x="146" y="58"/>
                  </a:lnTo>
                  <a:lnTo>
                    <a:pt x="141" y="58"/>
                  </a:lnTo>
                  <a:lnTo>
                    <a:pt x="134" y="55"/>
                  </a:lnTo>
                  <a:lnTo>
                    <a:pt x="127" y="53"/>
                  </a:lnTo>
                  <a:lnTo>
                    <a:pt x="121" y="51"/>
                  </a:lnTo>
                  <a:lnTo>
                    <a:pt x="115" y="50"/>
                  </a:lnTo>
                  <a:lnTo>
                    <a:pt x="108" y="50"/>
                  </a:lnTo>
                  <a:lnTo>
                    <a:pt x="100" y="51"/>
                  </a:lnTo>
                  <a:lnTo>
                    <a:pt x="97" y="59"/>
                  </a:lnTo>
                  <a:lnTo>
                    <a:pt x="101" y="73"/>
                  </a:lnTo>
                  <a:lnTo>
                    <a:pt x="107" y="86"/>
                  </a:lnTo>
                  <a:lnTo>
                    <a:pt x="111" y="93"/>
                  </a:lnTo>
                  <a:lnTo>
                    <a:pt x="113" y="100"/>
                  </a:lnTo>
                  <a:lnTo>
                    <a:pt x="120" y="118"/>
                  </a:lnTo>
                  <a:lnTo>
                    <a:pt x="126" y="136"/>
                  </a:lnTo>
                  <a:lnTo>
                    <a:pt x="128" y="148"/>
                  </a:lnTo>
                  <a:lnTo>
                    <a:pt x="126" y="150"/>
                  </a:lnTo>
                  <a:lnTo>
                    <a:pt x="121" y="148"/>
                  </a:lnTo>
                  <a:lnTo>
                    <a:pt x="115" y="141"/>
                  </a:lnTo>
                  <a:lnTo>
                    <a:pt x="109" y="130"/>
                  </a:lnTo>
                  <a:lnTo>
                    <a:pt x="104" y="119"/>
                  </a:lnTo>
                  <a:lnTo>
                    <a:pt x="100" y="111"/>
                  </a:lnTo>
                  <a:lnTo>
                    <a:pt x="98" y="106"/>
                  </a:lnTo>
                  <a:lnTo>
                    <a:pt x="97" y="104"/>
                  </a:lnTo>
                  <a:lnTo>
                    <a:pt x="109" y="167"/>
                  </a:lnTo>
                  <a:lnTo>
                    <a:pt x="108" y="168"/>
                  </a:lnTo>
                  <a:lnTo>
                    <a:pt x="105" y="169"/>
                  </a:lnTo>
                  <a:lnTo>
                    <a:pt x="100" y="169"/>
                  </a:lnTo>
                  <a:lnTo>
                    <a:pt x="97" y="168"/>
                  </a:lnTo>
                  <a:lnTo>
                    <a:pt x="93" y="157"/>
                  </a:lnTo>
                  <a:lnTo>
                    <a:pt x="89" y="136"/>
                  </a:lnTo>
                  <a:lnTo>
                    <a:pt x="85" y="116"/>
                  </a:lnTo>
                  <a:lnTo>
                    <a:pt x="84" y="108"/>
                  </a:lnTo>
                  <a:lnTo>
                    <a:pt x="90" y="166"/>
                  </a:lnTo>
                  <a:lnTo>
                    <a:pt x="88" y="164"/>
                  </a:lnTo>
                  <a:lnTo>
                    <a:pt x="82" y="158"/>
                  </a:lnTo>
                  <a:lnTo>
                    <a:pt x="76" y="151"/>
                  </a:lnTo>
                  <a:lnTo>
                    <a:pt x="73" y="144"/>
                  </a:lnTo>
                  <a:lnTo>
                    <a:pt x="70" y="135"/>
                  </a:lnTo>
                  <a:lnTo>
                    <a:pt x="68" y="122"/>
                  </a:lnTo>
                  <a:lnTo>
                    <a:pt x="66" y="112"/>
                  </a:lnTo>
                  <a:lnTo>
                    <a:pt x="64" y="107"/>
                  </a:lnTo>
                  <a:lnTo>
                    <a:pt x="60" y="143"/>
                  </a:lnTo>
                  <a:lnTo>
                    <a:pt x="47" y="134"/>
                  </a:lnTo>
                  <a:lnTo>
                    <a:pt x="46" y="130"/>
                  </a:lnTo>
                  <a:lnTo>
                    <a:pt x="45" y="121"/>
                  </a:lnTo>
                  <a:lnTo>
                    <a:pt x="41" y="111"/>
                  </a:lnTo>
                  <a:lnTo>
                    <a:pt x="38" y="103"/>
                  </a:lnTo>
                  <a:lnTo>
                    <a:pt x="31" y="96"/>
                  </a:lnTo>
                  <a:lnTo>
                    <a:pt x="22" y="86"/>
                  </a:lnTo>
                  <a:lnTo>
                    <a:pt x="14" y="77"/>
                  </a:lnTo>
                  <a:lnTo>
                    <a:pt x="9" y="69"/>
                  </a:lnTo>
                  <a:lnTo>
                    <a:pt x="7" y="61"/>
                  </a:lnTo>
                  <a:lnTo>
                    <a:pt x="5" y="50"/>
                  </a:lnTo>
                  <a:lnTo>
                    <a:pt x="1" y="39"/>
                  </a:lnTo>
                  <a:lnTo>
                    <a:pt x="0" y="35"/>
                  </a:lnTo>
                  <a:lnTo>
                    <a:pt x="3" y="29"/>
                  </a:lnTo>
                  <a:lnTo>
                    <a:pt x="12" y="15"/>
                  </a:lnTo>
                  <a:lnTo>
                    <a:pt x="21" y="3"/>
                  </a:lnTo>
                  <a:lnTo>
                    <a:pt x="3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0" name="Freeform 36"/>
            <p:cNvSpPr>
              <a:spLocks/>
            </p:cNvSpPr>
            <p:nvPr/>
          </p:nvSpPr>
          <p:spPr bwMode="auto">
            <a:xfrm>
              <a:off x="4783138" y="2495550"/>
              <a:ext cx="26988" cy="12700"/>
            </a:xfrm>
            <a:custGeom>
              <a:avLst/>
              <a:gdLst>
                <a:gd name="T0" fmla="*/ 34 w 34"/>
                <a:gd name="T1" fmla="*/ 13 h 17"/>
                <a:gd name="T2" fmla="*/ 33 w 34"/>
                <a:gd name="T3" fmla="*/ 13 h 17"/>
                <a:gd name="T4" fmla="*/ 29 w 34"/>
                <a:gd name="T5" fmla="*/ 12 h 17"/>
                <a:gd name="T6" fmla="*/ 24 w 34"/>
                <a:gd name="T7" fmla="*/ 11 h 17"/>
                <a:gd name="T8" fmla="*/ 19 w 34"/>
                <a:gd name="T9" fmla="*/ 9 h 17"/>
                <a:gd name="T10" fmla="*/ 15 w 34"/>
                <a:gd name="T11" fmla="*/ 7 h 17"/>
                <a:gd name="T12" fmla="*/ 8 w 34"/>
                <a:gd name="T13" fmla="*/ 5 h 17"/>
                <a:gd name="T14" fmla="*/ 2 w 34"/>
                <a:gd name="T15" fmla="*/ 1 h 17"/>
                <a:gd name="T16" fmla="*/ 0 w 34"/>
                <a:gd name="T17" fmla="*/ 0 h 17"/>
                <a:gd name="T18" fmla="*/ 2 w 34"/>
                <a:gd name="T19" fmla="*/ 11 h 17"/>
                <a:gd name="T20" fmla="*/ 3 w 34"/>
                <a:gd name="T21" fmla="*/ 11 h 17"/>
                <a:gd name="T22" fmla="*/ 6 w 34"/>
                <a:gd name="T23" fmla="*/ 12 h 17"/>
                <a:gd name="T24" fmla="*/ 9 w 34"/>
                <a:gd name="T25" fmla="*/ 14 h 17"/>
                <a:gd name="T26" fmla="*/ 14 w 34"/>
                <a:gd name="T27" fmla="*/ 16 h 17"/>
                <a:gd name="T28" fmla="*/ 19 w 34"/>
                <a:gd name="T29" fmla="*/ 17 h 17"/>
                <a:gd name="T30" fmla="*/ 24 w 34"/>
                <a:gd name="T31" fmla="*/ 17 h 17"/>
                <a:gd name="T32" fmla="*/ 29 w 34"/>
                <a:gd name="T33" fmla="*/ 16 h 17"/>
                <a:gd name="T34" fmla="*/ 30 w 34"/>
                <a:gd name="T35" fmla="*/ 16 h 17"/>
                <a:gd name="T36" fmla="*/ 34 w 34"/>
                <a:gd name="T37" fmla="*/ 13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17">
                  <a:moveTo>
                    <a:pt x="34" y="13"/>
                  </a:moveTo>
                  <a:lnTo>
                    <a:pt x="33" y="13"/>
                  </a:lnTo>
                  <a:lnTo>
                    <a:pt x="29" y="12"/>
                  </a:lnTo>
                  <a:lnTo>
                    <a:pt x="24" y="11"/>
                  </a:lnTo>
                  <a:lnTo>
                    <a:pt x="19" y="9"/>
                  </a:lnTo>
                  <a:lnTo>
                    <a:pt x="15" y="7"/>
                  </a:lnTo>
                  <a:lnTo>
                    <a:pt x="8" y="5"/>
                  </a:lnTo>
                  <a:lnTo>
                    <a:pt x="2" y="1"/>
                  </a:lnTo>
                  <a:lnTo>
                    <a:pt x="0" y="0"/>
                  </a:lnTo>
                  <a:lnTo>
                    <a:pt x="2" y="11"/>
                  </a:lnTo>
                  <a:lnTo>
                    <a:pt x="3" y="11"/>
                  </a:lnTo>
                  <a:lnTo>
                    <a:pt x="6" y="12"/>
                  </a:lnTo>
                  <a:lnTo>
                    <a:pt x="9" y="14"/>
                  </a:lnTo>
                  <a:lnTo>
                    <a:pt x="14" y="16"/>
                  </a:lnTo>
                  <a:lnTo>
                    <a:pt x="19" y="17"/>
                  </a:lnTo>
                  <a:lnTo>
                    <a:pt x="24" y="17"/>
                  </a:lnTo>
                  <a:lnTo>
                    <a:pt x="29" y="16"/>
                  </a:lnTo>
                  <a:lnTo>
                    <a:pt x="30" y="16"/>
                  </a:lnTo>
                  <a:lnTo>
                    <a:pt x="34"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1" name="Freeform 37"/>
            <p:cNvSpPr>
              <a:spLocks/>
            </p:cNvSpPr>
            <p:nvPr/>
          </p:nvSpPr>
          <p:spPr bwMode="auto">
            <a:xfrm>
              <a:off x="4786313" y="2478088"/>
              <a:ext cx="14288" cy="6350"/>
            </a:xfrm>
            <a:custGeom>
              <a:avLst/>
              <a:gdLst>
                <a:gd name="T0" fmla="*/ 17 w 17"/>
                <a:gd name="T1" fmla="*/ 8 h 9"/>
                <a:gd name="T2" fmla="*/ 16 w 17"/>
                <a:gd name="T3" fmla="*/ 8 h 9"/>
                <a:gd name="T4" fmla="*/ 13 w 17"/>
                <a:gd name="T5" fmla="*/ 6 h 9"/>
                <a:gd name="T6" fmla="*/ 10 w 17"/>
                <a:gd name="T7" fmla="*/ 5 h 9"/>
                <a:gd name="T8" fmla="*/ 4 w 17"/>
                <a:gd name="T9" fmla="*/ 1 h 9"/>
                <a:gd name="T10" fmla="*/ 0 w 17"/>
                <a:gd name="T11" fmla="*/ 0 h 9"/>
                <a:gd name="T12" fmla="*/ 0 w 17"/>
                <a:gd name="T13" fmla="*/ 4 h 9"/>
                <a:gd name="T14" fmla="*/ 2 w 17"/>
                <a:gd name="T15" fmla="*/ 7 h 9"/>
                <a:gd name="T16" fmla="*/ 8 w 17"/>
                <a:gd name="T17" fmla="*/ 9 h 9"/>
                <a:gd name="T18" fmla="*/ 13 w 17"/>
                <a:gd name="T19" fmla="*/ 8 h 9"/>
                <a:gd name="T20" fmla="*/ 16 w 17"/>
                <a:gd name="T21" fmla="*/ 8 h 9"/>
                <a:gd name="T22" fmla="*/ 17 w 17"/>
                <a:gd name="T23" fmla="*/ 8 h 9"/>
                <a:gd name="T24" fmla="*/ 17 w 17"/>
                <a:gd name="T25" fmla="*/ 8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9">
                  <a:moveTo>
                    <a:pt x="17" y="8"/>
                  </a:moveTo>
                  <a:lnTo>
                    <a:pt x="16" y="8"/>
                  </a:lnTo>
                  <a:lnTo>
                    <a:pt x="13" y="6"/>
                  </a:lnTo>
                  <a:lnTo>
                    <a:pt x="10" y="5"/>
                  </a:lnTo>
                  <a:lnTo>
                    <a:pt x="4" y="1"/>
                  </a:lnTo>
                  <a:lnTo>
                    <a:pt x="0" y="0"/>
                  </a:lnTo>
                  <a:lnTo>
                    <a:pt x="0" y="4"/>
                  </a:lnTo>
                  <a:lnTo>
                    <a:pt x="2" y="7"/>
                  </a:lnTo>
                  <a:lnTo>
                    <a:pt x="8" y="9"/>
                  </a:lnTo>
                  <a:lnTo>
                    <a:pt x="13" y="8"/>
                  </a:lnTo>
                  <a:lnTo>
                    <a:pt x="16" y="8"/>
                  </a:lnTo>
                  <a:lnTo>
                    <a:pt x="17" y="8"/>
                  </a:lnTo>
                  <a:lnTo>
                    <a:pt x="17"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2" name="Freeform 38"/>
            <p:cNvSpPr>
              <a:spLocks/>
            </p:cNvSpPr>
            <p:nvPr/>
          </p:nvSpPr>
          <p:spPr bwMode="auto">
            <a:xfrm>
              <a:off x="4738688" y="2432050"/>
              <a:ext cx="14288" cy="19050"/>
            </a:xfrm>
            <a:custGeom>
              <a:avLst/>
              <a:gdLst>
                <a:gd name="T0" fmla="*/ 17 w 17"/>
                <a:gd name="T1" fmla="*/ 25 h 25"/>
                <a:gd name="T2" fmla="*/ 15 w 17"/>
                <a:gd name="T3" fmla="*/ 24 h 25"/>
                <a:gd name="T4" fmla="*/ 10 w 17"/>
                <a:gd name="T5" fmla="*/ 23 h 25"/>
                <a:gd name="T6" fmla="*/ 5 w 17"/>
                <a:gd name="T7" fmla="*/ 19 h 25"/>
                <a:gd name="T8" fmla="*/ 3 w 17"/>
                <a:gd name="T9" fmla="*/ 15 h 25"/>
                <a:gd name="T10" fmla="*/ 2 w 17"/>
                <a:gd name="T11" fmla="*/ 10 h 25"/>
                <a:gd name="T12" fmla="*/ 1 w 17"/>
                <a:gd name="T13" fmla="*/ 5 h 25"/>
                <a:gd name="T14" fmla="*/ 0 w 17"/>
                <a:gd name="T15" fmla="*/ 1 h 25"/>
                <a:gd name="T16" fmla="*/ 0 w 17"/>
                <a:gd name="T17" fmla="*/ 0 h 25"/>
                <a:gd name="T18" fmla="*/ 2 w 17"/>
                <a:gd name="T19" fmla="*/ 1 h 25"/>
                <a:gd name="T20" fmla="*/ 9 w 17"/>
                <a:gd name="T21" fmla="*/ 4 h 25"/>
                <a:gd name="T22" fmla="*/ 15 w 17"/>
                <a:gd name="T23" fmla="*/ 9 h 25"/>
                <a:gd name="T24" fmla="*/ 17 w 17"/>
                <a:gd name="T25" fmla="*/ 16 h 25"/>
                <a:gd name="T26" fmla="*/ 17 w 17"/>
                <a:gd name="T27" fmla="*/ 22 h 25"/>
                <a:gd name="T28" fmla="*/ 17 w 17"/>
                <a:gd name="T29" fmla="*/ 24 h 25"/>
                <a:gd name="T30" fmla="*/ 17 w 17"/>
                <a:gd name="T31" fmla="*/ 25 h 25"/>
                <a:gd name="T32" fmla="*/ 17 w 17"/>
                <a:gd name="T33"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 h="25">
                  <a:moveTo>
                    <a:pt x="17" y="25"/>
                  </a:moveTo>
                  <a:lnTo>
                    <a:pt x="15" y="24"/>
                  </a:lnTo>
                  <a:lnTo>
                    <a:pt x="10" y="23"/>
                  </a:lnTo>
                  <a:lnTo>
                    <a:pt x="5" y="19"/>
                  </a:lnTo>
                  <a:lnTo>
                    <a:pt x="3" y="15"/>
                  </a:lnTo>
                  <a:lnTo>
                    <a:pt x="2" y="10"/>
                  </a:lnTo>
                  <a:lnTo>
                    <a:pt x="1" y="5"/>
                  </a:lnTo>
                  <a:lnTo>
                    <a:pt x="0" y="1"/>
                  </a:lnTo>
                  <a:lnTo>
                    <a:pt x="0" y="0"/>
                  </a:lnTo>
                  <a:lnTo>
                    <a:pt x="2" y="1"/>
                  </a:lnTo>
                  <a:lnTo>
                    <a:pt x="9" y="4"/>
                  </a:lnTo>
                  <a:lnTo>
                    <a:pt x="15" y="9"/>
                  </a:lnTo>
                  <a:lnTo>
                    <a:pt x="17" y="16"/>
                  </a:lnTo>
                  <a:lnTo>
                    <a:pt x="17" y="22"/>
                  </a:lnTo>
                  <a:lnTo>
                    <a:pt x="17" y="24"/>
                  </a:lnTo>
                  <a:lnTo>
                    <a:pt x="17" y="25"/>
                  </a:lnTo>
                  <a:lnTo>
                    <a:pt x="17"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3" name="Freeform 39"/>
            <p:cNvSpPr>
              <a:spLocks/>
            </p:cNvSpPr>
            <p:nvPr/>
          </p:nvSpPr>
          <p:spPr bwMode="auto">
            <a:xfrm>
              <a:off x="4821238" y="2449513"/>
              <a:ext cx="9525" cy="11112"/>
            </a:xfrm>
            <a:custGeom>
              <a:avLst/>
              <a:gdLst>
                <a:gd name="T0" fmla="*/ 11 w 12"/>
                <a:gd name="T1" fmla="*/ 0 h 14"/>
                <a:gd name="T2" fmla="*/ 0 w 12"/>
                <a:gd name="T3" fmla="*/ 12 h 14"/>
                <a:gd name="T4" fmla="*/ 0 w 12"/>
                <a:gd name="T5" fmla="*/ 13 h 14"/>
                <a:gd name="T6" fmla="*/ 1 w 12"/>
                <a:gd name="T7" fmla="*/ 14 h 14"/>
                <a:gd name="T8" fmla="*/ 4 w 12"/>
                <a:gd name="T9" fmla="*/ 14 h 14"/>
                <a:gd name="T10" fmla="*/ 8 w 12"/>
                <a:gd name="T11" fmla="*/ 13 h 14"/>
                <a:gd name="T12" fmla="*/ 11 w 12"/>
                <a:gd name="T13" fmla="*/ 10 h 14"/>
                <a:gd name="T14" fmla="*/ 12 w 12"/>
                <a:gd name="T15" fmla="*/ 5 h 14"/>
                <a:gd name="T16" fmla="*/ 11 w 12"/>
                <a:gd name="T17" fmla="*/ 2 h 14"/>
                <a:gd name="T18" fmla="*/ 11 w 12"/>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4">
                  <a:moveTo>
                    <a:pt x="11" y="0"/>
                  </a:moveTo>
                  <a:lnTo>
                    <a:pt x="0" y="12"/>
                  </a:lnTo>
                  <a:lnTo>
                    <a:pt x="0" y="13"/>
                  </a:lnTo>
                  <a:lnTo>
                    <a:pt x="1" y="14"/>
                  </a:lnTo>
                  <a:lnTo>
                    <a:pt x="4" y="14"/>
                  </a:lnTo>
                  <a:lnTo>
                    <a:pt x="8" y="13"/>
                  </a:lnTo>
                  <a:lnTo>
                    <a:pt x="11" y="10"/>
                  </a:lnTo>
                  <a:lnTo>
                    <a:pt x="12" y="5"/>
                  </a:lnTo>
                  <a:lnTo>
                    <a:pt x="11" y="2"/>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4" name="Freeform 40"/>
            <p:cNvSpPr>
              <a:spLocks/>
            </p:cNvSpPr>
            <p:nvPr/>
          </p:nvSpPr>
          <p:spPr bwMode="auto">
            <a:xfrm>
              <a:off x="4648200" y="2411413"/>
              <a:ext cx="63500" cy="20637"/>
            </a:xfrm>
            <a:custGeom>
              <a:avLst/>
              <a:gdLst>
                <a:gd name="T0" fmla="*/ 81 w 81"/>
                <a:gd name="T1" fmla="*/ 27 h 27"/>
                <a:gd name="T2" fmla="*/ 76 w 81"/>
                <a:gd name="T3" fmla="*/ 25 h 27"/>
                <a:gd name="T4" fmla="*/ 67 w 81"/>
                <a:gd name="T5" fmla="*/ 23 h 27"/>
                <a:gd name="T6" fmla="*/ 56 w 81"/>
                <a:gd name="T7" fmla="*/ 20 h 27"/>
                <a:gd name="T8" fmla="*/ 49 w 81"/>
                <a:gd name="T9" fmla="*/ 16 h 27"/>
                <a:gd name="T10" fmla="*/ 45 w 81"/>
                <a:gd name="T11" fmla="*/ 15 h 27"/>
                <a:gd name="T12" fmla="*/ 40 w 81"/>
                <a:gd name="T13" fmla="*/ 13 h 27"/>
                <a:gd name="T14" fmla="*/ 34 w 81"/>
                <a:gd name="T15" fmla="*/ 9 h 27"/>
                <a:gd name="T16" fmla="*/ 26 w 81"/>
                <a:gd name="T17" fmla="*/ 7 h 27"/>
                <a:gd name="T18" fmla="*/ 19 w 81"/>
                <a:gd name="T19" fmla="*/ 4 h 27"/>
                <a:gd name="T20" fmla="*/ 12 w 81"/>
                <a:gd name="T21" fmla="*/ 1 h 27"/>
                <a:gd name="T22" fmla="*/ 6 w 81"/>
                <a:gd name="T23" fmla="*/ 0 h 27"/>
                <a:gd name="T24" fmla="*/ 2 w 81"/>
                <a:gd name="T25" fmla="*/ 0 h 27"/>
                <a:gd name="T26" fmla="*/ 0 w 81"/>
                <a:gd name="T27" fmla="*/ 1 h 27"/>
                <a:gd name="T28" fmla="*/ 5 w 81"/>
                <a:gd name="T29" fmla="*/ 5 h 27"/>
                <a:gd name="T30" fmla="*/ 13 w 81"/>
                <a:gd name="T31" fmla="*/ 8 h 27"/>
                <a:gd name="T32" fmla="*/ 25 w 81"/>
                <a:gd name="T33" fmla="*/ 13 h 27"/>
                <a:gd name="T34" fmla="*/ 37 w 81"/>
                <a:gd name="T35" fmla="*/ 19 h 27"/>
                <a:gd name="T36" fmla="*/ 52 w 81"/>
                <a:gd name="T37" fmla="*/ 22 h 27"/>
                <a:gd name="T38" fmla="*/ 67 w 81"/>
                <a:gd name="T39" fmla="*/ 25 h 27"/>
                <a:gd name="T40" fmla="*/ 81 w 81"/>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27">
                  <a:moveTo>
                    <a:pt x="81" y="27"/>
                  </a:moveTo>
                  <a:lnTo>
                    <a:pt x="76" y="25"/>
                  </a:lnTo>
                  <a:lnTo>
                    <a:pt x="67" y="23"/>
                  </a:lnTo>
                  <a:lnTo>
                    <a:pt x="56" y="20"/>
                  </a:lnTo>
                  <a:lnTo>
                    <a:pt x="49" y="16"/>
                  </a:lnTo>
                  <a:lnTo>
                    <a:pt x="45" y="15"/>
                  </a:lnTo>
                  <a:lnTo>
                    <a:pt x="40" y="13"/>
                  </a:lnTo>
                  <a:lnTo>
                    <a:pt x="34" y="9"/>
                  </a:lnTo>
                  <a:lnTo>
                    <a:pt x="26" y="7"/>
                  </a:lnTo>
                  <a:lnTo>
                    <a:pt x="19" y="4"/>
                  </a:lnTo>
                  <a:lnTo>
                    <a:pt x="12" y="1"/>
                  </a:lnTo>
                  <a:lnTo>
                    <a:pt x="6" y="0"/>
                  </a:lnTo>
                  <a:lnTo>
                    <a:pt x="2" y="0"/>
                  </a:lnTo>
                  <a:lnTo>
                    <a:pt x="0" y="1"/>
                  </a:lnTo>
                  <a:lnTo>
                    <a:pt x="5" y="5"/>
                  </a:lnTo>
                  <a:lnTo>
                    <a:pt x="13" y="8"/>
                  </a:lnTo>
                  <a:lnTo>
                    <a:pt x="25" y="13"/>
                  </a:lnTo>
                  <a:lnTo>
                    <a:pt x="37" y="19"/>
                  </a:lnTo>
                  <a:lnTo>
                    <a:pt x="52" y="22"/>
                  </a:lnTo>
                  <a:lnTo>
                    <a:pt x="67" y="25"/>
                  </a:lnTo>
                  <a:lnTo>
                    <a:pt x="8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5" name="Freeform 41"/>
            <p:cNvSpPr>
              <a:spLocks/>
            </p:cNvSpPr>
            <p:nvPr/>
          </p:nvSpPr>
          <p:spPr bwMode="auto">
            <a:xfrm>
              <a:off x="4840288" y="2447925"/>
              <a:ext cx="55563" cy="6350"/>
            </a:xfrm>
            <a:custGeom>
              <a:avLst/>
              <a:gdLst>
                <a:gd name="T0" fmla="*/ 0 w 71"/>
                <a:gd name="T1" fmla="*/ 0 h 7"/>
                <a:gd name="T2" fmla="*/ 3 w 71"/>
                <a:gd name="T3" fmla="*/ 0 h 7"/>
                <a:gd name="T4" fmla="*/ 10 w 71"/>
                <a:gd name="T5" fmla="*/ 2 h 7"/>
                <a:gd name="T6" fmla="*/ 19 w 71"/>
                <a:gd name="T7" fmla="*/ 2 h 7"/>
                <a:gd name="T8" fmla="*/ 26 w 71"/>
                <a:gd name="T9" fmla="*/ 2 h 7"/>
                <a:gd name="T10" fmla="*/ 30 w 71"/>
                <a:gd name="T11" fmla="*/ 2 h 7"/>
                <a:gd name="T12" fmla="*/ 35 w 71"/>
                <a:gd name="T13" fmla="*/ 2 h 7"/>
                <a:gd name="T14" fmla="*/ 42 w 71"/>
                <a:gd name="T15" fmla="*/ 3 h 7"/>
                <a:gd name="T16" fmla="*/ 50 w 71"/>
                <a:gd name="T17" fmla="*/ 3 h 7"/>
                <a:gd name="T18" fmla="*/ 57 w 71"/>
                <a:gd name="T19" fmla="*/ 4 h 7"/>
                <a:gd name="T20" fmla="*/ 63 w 71"/>
                <a:gd name="T21" fmla="*/ 4 h 7"/>
                <a:gd name="T22" fmla="*/ 67 w 71"/>
                <a:gd name="T23" fmla="*/ 4 h 7"/>
                <a:gd name="T24" fmla="*/ 71 w 71"/>
                <a:gd name="T25" fmla="*/ 3 h 7"/>
                <a:gd name="T26" fmla="*/ 71 w 71"/>
                <a:gd name="T27" fmla="*/ 3 h 7"/>
                <a:gd name="T28" fmla="*/ 68 w 71"/>
                <a:gd name="T29" fmla="*/ 3 h 7"/>
                <a:gd name="T30" fmla="*/ 64 w 71"/>
                <a:gd name="T31" fmla="*/ 4 h 7"/>
                <a:gd name="T32" fmla="*/ 58 w 71"/>
                <a:gd name="T33" fmla="*/ 5 h 7"/>
                <a:gd name="T34" fmla="*/ 52 w 71"/>
                <a:gd name="T35" fmla="*/ 6 h 7"/>
                <a:gd name="T36" fmla="*/ 46 w 71"/>
                <a:gd name="T37" fmla="*/ 7 h 7"/>
                <a:gd name="T38" fmla="*/ 41 w 71"/>
                <a:gd name="T39" fmla="*/ 7 h 7"/>
                <a:gd name="T40" fmla="*/ 37 w 71"/>
                <a:gd name="T41" fmla="*/ 7 h 7"/>
                <a:gd name="T42" fmla="*/ 34 w 71"/>
                <a:gd name="T43" fmla="*/ 7 h 7"/>
                <a:gd name="T44" fmla="*/ 30 w 71"/>
                <a:gd name="T45" fmla="*/ 6 h 7"/>
                <a:gd name="T46" fmla="*/ 25 w 71"/>
                <a:gd name="T47" fmla="*/ 5 h 7"/>
                <a:gd name="T48" fmla="*/ 20 w 71"/>
                <a:gd name="T49" fmla="*/ 5 h 7"/>
                <a:gd name="T50" fmla="*/ 14 w 71"/>
                <a:gd name="T51" fmla="*/ 4 h 7"/>
                <a:gd name="T52" fmla="*/ 10 w 71"/>
                <a:gd name="T53" fmla="*/ 3 h 7"/>
                <a:gd name="T54" fmla="*/ 4 w 71"/>
                <a:gd name="T55" fmla="*/ 2 h 7"/>
                <a:gd name="T56" fmla="*/ 0 w 71"/>
                <a:gd name="T5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1" h="7">
                  <a:moveTo>
                    <a:pt x="0" y="0"/>
                  </a:moveTo>
                  <a:lnTo>
                    <a:pt x="3" y="0"/>
                  </a:lnTo>
                  <a:lnTo>
                    <a:pt x="10" y="2"/>
                  </a:lnTo>
                  <a:lnTo>
                    <a:pt x="19" y="2"/>
                  </a:lnTo>
                  <a:lnTo>
                    <a:pt x="26" y="2"/>
                  </a:lnTo>
                  <a:lnTo>
                    <a:pt x="30" y="2"/>
                  </a:lnTo>
                  <a:lnTo>
                    <a:pt x="35" y="2"/>
                  </a:lnTo>
                  <a:lnTo>
                    <a:pt x="42" y="3"/>
                  </a:lnTo>
                  <a:lnTo>
                    <a:pt x="50" y="3"/>
                  </a:lnTo>
                  <a:lnTo>
                    <a:pt x="57" y="4"/>
                  </a:lnTo>
                  <a:lnTo>
                    <a:pt x="63" y="4"/>
                  </a:lnTo>
                  <a:lnTo>
                    <a:pt x="67" y="4"/>
                  </a:lnTo>
                  <a:lnTo>
                    <a:pt x="71" y="3"/>
                  </a:lnTo>
                  <a:lnTo>
                    <a:pt x="71" y="3"/>
                  </a:lnTo>
                  <a:lnTo>
                    <a:pt x="68" y="3"/>
                  </a:lnTo>
                  <a:lnTo>
                    <a:pt x="64" y="4"/>
                  </a:lnTo>
                  <a:lnTo>
                    <a:pt x="58" y="5"/>
                  </a:lnTo>
                  <a:lnTo>
                    <a:pt x="52" y="6"/>
                  </a:lnTo>
                  <a:lnTo>
                    <a:pt x="46" y="7"/>
                  </a:lnTo>
                  <a:lnTo>
                    <a:pt x="41" y="7"/>
                  </a:lnTo>
                  <a:lnTo>
                    <a:pt x="37" y="7"/>
                  </a:lnTo>
                  <a:lnTo>
                    <a:pt x="34" y="7"/>
                  </a:lnTo>
                  <a:lnTo>
                    <a:pt x="30" y="6"/>
                  </a:lnTo>
                  <a:lnTo>
                    <a:pt x="25" y="5"/>
                  </a:lnTo>
                  <a:lnTo>
                    <a:pt x="20" y="5"/>
                  </a:lnTo>
                  <a:lnTo>
                    <a:pt x="14" y="4"/>
                  </a:lnTo>
                  <a:lnTo>
                    <a:pt x="10" y="3"/>
                  </a:lnTo>
                  <a:lnTo>
                    <a:pt x="4" y="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6" name="Freeform 42"/>
            <p:cNvSpPr>
              <a:spLocks/>
            </p:cNvSpPr>
            <p:nvPr/>
          </p:nvSpPr>
          <p:spPr bwMode="auto">
            <a:xfrm>
              <a:off x="4814888" y="2484438"/>
              <a:ext cx="9525" cy="3175"/>
            </a:xfrm>
            <a:custGeom>
              <a:avLst/>
              <a:gdLst>
                <a:gd name="T0" fmla="*/ 0 w 14"/>
                <a:gd name="T1" fmla="*/ 5 h 5"/>
                <a:gd name="T2" fmla="*/ 1 w 14"/>
                <a:gd name="T3" fmla="*/ 4 h 5"/>
                <a:gd name="T4" fmla="*/ 5 w 14"/>
                <a:gd name="T5" fmla="*/ 3 h 5"/>
                <a:gd name="T6" fmla="*/ 8 w 14"/>
                <a:gd name="T7" fmla="*/ 0 h 5"/>
                <a:gd name="T8" fmla="*/ 12 w 14"/>
                <a:gd name="T9" fmla="*/ 0 h 5"/>
                <a:gd name="T10" fmla="*/ 14 w 14"/>
                <a:gd name="T11" fmla="*/ 1 h 5"/>
                <a:gd name="T12" fmla="*/ 13 w 14"/>
                <a:gd name="T13" fmla="*/ 4 h 5"/>
                <a:gd name="T14" fmla="*/ 8 w 14"/>
                <a:gd name="T15" fmla="*/ 5 h 5"/>
                <a:gd name="T16" fmla="*/ 0 w 14"/>
                <a:gd name="T17"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5">
                  <a:moveTo>
                    <a:pt x="0" y="5"/>
                  </a:moveTo>
                  <a:lnTo>
                    <a:pt x="1" y="4"/>
                  </a:lnTo>
                  <a:lnTo>
                    <a:pt x="5" y="3"/>
                  </a:lnTo>
                  <a:lnTo>
                    <a:pt x="8" y="0"/>
                  </a:lnTo>
                  <a:lnTo>
                    <a:pt x="12" y="0"/>
                  </a:lnTo>
                  <a:lnTo>
                    <a:pt x="14" y="1"/>
                  </a:lnTo>
                  <a:lnTo>
                    <a:pt x="13" y="4"/>
                  </a:lnTo>
                  <a:lnTo>
                    <a:pt x="8" y="5"/>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7" name="Freeform 43"/>
            <p:cNvSpPr>
              <a:spLocks/>
            </p:cNvSpPr>
            <p:nvPr/>
          </p:nvSpPr>
          <p:spPr bwMode="auto">
            <a:xfrm>
              <a:off x="4700588" y="2651125"/>
              <a:ext cx="182563" cy="80962"/>
            </a:xfrm>
            <a:custGeom>
              <a:avLst/>
              <a:gdLst>
                <a:gd name="T0" fmla="*/ 44 w 230"/>
                <a:gd name="T1" fmla="*/ 1 h 103"/>
                <a:gd name="T2" fmla="*/ 39 w 230"/>
                <a:gd name="T3" fmla="*/ 11 h 103"/>
                <a:gd name="T4" fmla="*/ 27 w 230"/>
                <a:gd name="T5" fmla="*/ 21 h 103"/>
                <a:gd name="T6" fmla="*/ 22 w 230"/>
                <a:gd name="T7" fmla="*/ 26 h 103"/>
                <a:gd name="T8" fmla="*/ 16 w 230"/>
                <a:gd name="T9" fmla="*/ 34 h 103"/>
                <a:gd name="T10" fmla="*/ 2 w 230"/>
                <a:gd name="T11" fmla="*/ 43 h 103"/>
                <a:gd name="T12" fmla="*/ 1 w 230"/>
                <a:gd name="T13" fmla="*/ 45 h 103"/>
                <a:gd name="T14" fmla="*/ 8 w 230"/>
                <a:gd name="T15" fmla="*/ 51 h 103"/>
                <a:gd name="T16" fmla="*/ 17 w 230"/>
                <a:gd name="T17" fmla="*/ 52 h 103"/>
                <a:gd name="T18" fmla="*/ 29 w 230"/>
                <a:gd name="T19" fmla="*/ 54 h 103"/>
                <a:gd name="T20" fmla="*/ 39 w 230"/>
                <a:gd name="T21" fmla="*/ 50 h 103"/>
                <a:gd name="T22" fmla="*/ 50 w 230"/>
                <a:gd name="T23" fmla="*/ 45 h 103"/>
                <a:gd name="T24" fmla="*/ 60 w 230"/>
                <a:gd name="T25" fmla="*/ 46 h 103"/>
                <a:gd name="T26" fmla="*/ 72 w 230"/>
                <a:gd name="T27" fmla="*/ 51 h 103"/>
                <a:gd name="T28" fmla="*/ 86 w 230"/>
                <a:gd name="T29" fmla="*/ 50 h 103"/>
                <a:gd name="T30" fmla="*/ 100 w 230"/>
                <a:gd name="T31" fmla="*/ 50 h 103"/>
                <a:gd name="T32" fmla="*/ 106 w 230"/>
                <a:gd name="T33" fmla="*/ 54 h 103"/>
                <a:gd name="T34" fmla="*/ 113 w 230"/>
                <a:gd name="T35" fmla="*/ 60 h 103"/>
                <a:gd name="T36" fmla="*/ 126 w 230"/>
                <a:gd name="T37" fmla="*/ 64 h 103"/>
                <a:gd name="T38" fmla="*/ 139 w 230"/>
                <a:gd name="T39" fmla="*/ 67 h 103"/>
                <a:gd name="T40" fmla="*/ 148 w 230"/>
                <a:gd name="T41" fmla="*/ 74 h 103"/>
                <a:gd name="T42" fmla="*/ 156 w 230"/>
                <a:gd name="T43" fmla="*/ 87 h 103"/>
                <a:gd name="T44" fmla="*/ 167 w 230"/>
                <a:gd name="T45" fmla="*/ 94 h 103"/>
                <a:gd name="T46" fmla="*/ 177 w 230"/>
                <a:gd name="T47" fmla="*/ 97 h 103"/>
                <a:gd name="T48" fmla="*/ 182 w 230"/>
                <a:gd name="T49" fmla="*/ 99 h 103"/>
                <a:gd name="T50" fmla="*/ 192 w 230"/>
                <a:gd name="T51" fmla="*/ 103 h 103"/>
                <a:gd name="T52" fmla="*/ 204 w 230"/>
                <a:gd name="T53" fmla="*/ 99 h 103"/>
                <a:gd name="T54" fmla="*/ 210 w 230"/>
                <a:gd name="T55" fmla="*/ 96 h 103"/>
                <a:gd name="T56" fmla="*/ 215 w 230"/>
                <a:gd name="T57" fmla="*/ 92 h 103"/>
                <a:gd name="T58" fmla="*/ 220 w 230"/>
                <a:gd name="T59" fmla="*/ 87 h 103"/>
                <a:gd name="T60" fmla="*/ 225 w 230"/>
                <a:gd name="T61" fmla="*/ 88 h 103"/>
                <a:gd name="T62" fmla="*/ 228 w 230"/>
                <a:gd name="T63" fmla="*/ 87 h 103"/>
                <a:gd name="T64" fmla="*/ 230 w 230"/>
                <a:gd name="T65" fmla="*/ 79 h 103"/>
                <a:gd name="T66" fmla="*/ 226 w 230"/>
                <a:gd name="T67" fmla="*/ 68 h 103"/>
                <a:gd name="T68" fmla="*/ 219 w 230"/>
                <a:gd name="T69" fmla="*/ 61 h 103"/>
                <a:gd name="T70" fmla="*/ 212 w 230"/>
                <a:gd name="T71" fmla="*/ 58 h 103"/>
                <a:gd name="T72" fmla="*/ 203 w 230"/>
                <a:gd name="T73" fmla="*/ 56 h 103"/>
                <a:gd name="T74" fmla="*/ 194 w 230"/>
                <a:gd name="T75" fmla="*/ 50 h 103"/>
                <a:gd name="T76" fmla="*/ 183 w 230"/>
                <a:gd name="T77" fmla="*/ 43 h 103"/>
                <a:gd name="T78" fmla="*/ 167 w 230"/>
                <a:gd name="T79" fmla="*/ 31 h 103"/>
                <a:gd name="T80" fmla="*/ 154 w 230"/>
                <a:gd name="T81" fmla="*/ 24 h 103"/>
                <a:gd name="T82" fmla="*/ 137 w 230"/>
                <a:gd name="T83" fmla="*/ 16 h 103"/>
                <a:gd name="T84" fmla="*/ 129 w 230"/>
                <a:gd name="T85" fmla="*/ 9 h 103"/>
                <a:gd name="T86" fmla="*/ 122 w 230"/>
                <a:gd name="T87" fmla="*/ 5 h 103"/>
                <a:gd name="T88" fmla="*/ 115 w 230"/>
                <a:gd name="T89" fmla="*/ 5 h 103"/>
                <a:gd name="T90" fmla="*/ 103 w 230"/>
                <a:gd name="T91" fmla="*/ 4 h 103"/>
                <a:gd name="T92" fmla="*/ 92 w 230"/>
                <a:gd name="T93" fmla="*/ 6 h 103"/>
                <a:gd name="T94" fmla="*/ 81 w 230"/>
                <a:gd name="T95" fmla="*/ 7 h 103"/>
                <a:gd name="T96" fmla="*/ 68 w 230"/>
                <a:gd name="T97" fmla="*/ 4 h 103"/>
                <a:gd name="T98" fmla="*/ 48 w 230"/>
                <a:gd name="T9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30" h="103">
                  <a:moveTo>
                    <a:pt x="44" y="0"/>
                  </a:moveTo>
                  <a:lnTo>
                    <a:pt x="44" y="1"/>
                  </a:lnTo>
                  <a:lnTo>
                    <a:pt x="43" y="6"/>
                  </a:lnTo>
                  <a:lnTo>
                    <a:pt x="39" y="11"/>
                  </a:lnTo>
                  <a:lnTo>
                    <a:pt x="32" y="16"/>
                  </a:lnTo>
                  <a:lnTo>
                    <a:pt x="27" y="21"/>
                  </a:lnTo>
                  <a:lnTo>
                    <a:pt x="23" y="23"/>
                  </a:lnTo>
                  <a:lnTo>
                    <a:pt x="22" y="26"/>
                  </a:lnTo>
                  <a:lnTo>
                    <a:pt x="21" y="29"/>
                  </a:lnTo>
                  <a:lnTo>
                    <a:pt x="16" y="34"/>
                  </a:lnTo>
                  <a:lnTo>
                    <a:pt x="9" y="38"/>
                  </a:lnTo>
                  <a:lnTo>
                    <a:pt x="2" y="43"/>
                  </a:lnTo>
                  <a:lnTo>
                    <a:pt x="0" y="44"/>
                  </a:lnTo>
                  <a:lnTo>
                    <a:pt x="1" y="45"/>
                  </a:lnTo>
                  <a:lnTo>
                    <a:pt x="5" y="48"/>
                  </a:lnTo>
                  <a:lnTo>
                    <a:pt x="8" y="51"/>
                  </a:lnTo>
                  <a:lnTo>
                    <a:pt x="12" y="52"/>
                  </a:lnTo>
                  <a:lnTo>
                    <a:pt x="17" y="52"/>
                  </a:lnTo>
                  <a:lnTo>
                    <a:pt x="23" y="53"/>
                  </a:lnTo>
                  <a:lnTo>
                    <a:pt x="29" y="54"/>
                  </a:lnTo>
                  <a:lnTo>
                    <a:pt x="35" y="52"/>
                  </a:lnTo>
                  <a:lnTo>
                    <a:pt x="39" y="50"/>
                  </a:lnTo>
                  <a:lnTo>
                    <a:pt x="44" y="46"/>
                  </a:lnTo>
                  <a:lnTo>
                    <a:pt x="50" y="45"/>
                  </a:lnTo>
                  <a:lnTo>
                    <a:pt x="55" y="45"/>
                  </a:lnTo>
                  <a:lnTo>
                    <a:pt x="60" y="46"/>
                  </a:lnTo>
                  <a:lnTo>
                    <a:pt x="66" y="49"/>
                  </a:lnTo>
                  <a:lnTo>
                    <a:pt x="72" y="51"/>
                  </a:lnTo>
                  <a:lnTo>
                    <a:pt x="78" y="51"/>
                  </a:lnTo>
                  <a:lnTo>
                    <a:pt x="86" y="50"/>
                  </a:lnTo>
                  <a:lnTo>
                    <a:pt x="95" y="49"/>
                  </a:lnTo>
                  <a:lnTo>
                    <a:pt x="100" y="50"/>
                  </a:lnTo>
                  <a:lnTo>
                    <a:pt x="104" y="51"/>
                  </a:lnTo>
                  <a:lnTo>
                    <a:pt x="106" y="54"/>
                  </a:lnTo>
                  <a:lnTo>
                    <a:pt x="110" y="57"/>
                  </a:lnTo>
                  <a:lnTo>
                    <a:pt x="113" y="60"/>
                  </a:lnTo>
                  <a:lnTo>
                    <a:pt x="119" y="63"/>
                  </a:lnTo>
                  <a:lnTo>
                    <a:pt x="126" y="64"/>
                  </a:lnTo>
                  <a:lnTo>
                    <a:pt x="133" y="65"/>
                  </a:lnTo>
                  <a:lnTo>
                    <a:pt x="139" y="67"/>
                  </a:lnTo>
                  <a:lnTo>
                    <a:pt x="144" y="69"/>
                  </a:lnTo>
                  <a:lnTo>
                    <a:pt x="148" y="74"/>
                  </a:lnTo>
                  <a:lnTo>
                    <a:pt x="151" y="81"/>
                  </a:lnTo>
                  <a:lnTo>
                    <a:pt x="156" y="87"/>
                  </a:lnTo>
                  <a:lnTo>
                    <a:pt x="161" y="91"/>
                  </a:lnTo>
                  <a:lnTo>
                    <a:pt x="167" y="94"/>
                  </a:lnTo>
                  <a:lnTo>
                    <a:pt x="174" y="96"/>
                  </a:lnTo>
                  <a:lnTo>
                    <a:pt x="177" y="97"/>
                  </a:lnTo>
                  <a:lnTo>
                    <a:pt x="180" y="98"/>
                  </a:lnTo>
                  <a:lnTo>
                    <a:pt x="182" y="99"/>
                  </a:lnTo>
                  <a:lnTo>
                    <a:pt x="187" y="102"/>
                  </a:lnTo>
                  <a:lnTo>
                    <a:pt x="192" y="103"/>
                  </a:lnTo>
                  <a:lnTo>
                    <a:pt x="199" y="102"/>
                  </a:lnTo>
                  <a:lnTo>
                    <a:pt x="204" y="99"/>
                  </a:lnTo>
                  <a:lnTo>
                    <a:pt x="207" y="98"/>
                  </a:lnTo>
                  <a:lnTo>
                    <a:pt x="210" y="96"/>
                  </a:lnTo>
                  <a:lnTo>
                    <a:pt x="212" y="95"/>
                  </a:lnTo>
                  <a:lnTo>
                    <a:pt x="215" y="92"/>
                  </a:lnTo>
                  <a:lnTo>
                    <a:pt x="218" y="89"/>
                  </a:lnTo>
                  <a:lnTo>
                    <a:pt x="220" y="87"/>
                  </a:lnTo>
                  <a:lnTo>
                    <a:pt x="222" y="87"/>
                  </a:lnTo>
                  <a:lnTo>
                    <a:pt x="225" y="88"/>
                  </a:lnTo>
                  <a:lnTo>
                    <a:pt x="227" y="88"/>
                  </a:lnTo>
                  <a:lnTo>
                    <a:pt x="228" y="87"/>
                  </a:lnTo>
                  <a:lnTo>
                    <a:pt x="230" y="83"/>
                  </a:lnTo>
                  <a:lnTo>
                    <a:pt x="230" y="79"/>
                  </a:lnTo>
                  <a:lnTo>
                    <a:pt x="229" y="73"/>
                  </a:lnTo>
                  <a:lnTo>
                    <a:pt x="226" y="68"/>
                  </a:lnTo>
                  <a:lnTo>
                    <a:pt x="222" y="65"/>
                  </a:lnTo>
                  <a:lnTo>
                    <a:pt x="219" y="61"/>
                  </a:lnTo>
                  <a:lnTo>
                    <a:pt x="215" y="59"/>
                  </a:lnTo>
                  <a:lnTo>
                    <a:pt x="212" y="58"/>
                  </a:lnTo>
                  <a:lnTo>
                    <a:pt x="209" y="57"/>
                  </a:lnTo>
                  <a:lnTo>
                    <a:pt x="203" y="56"/>
                  </a:lnTo>
                  <a:lnTo>
                    <a:pt x="198" y="52"/>
                  </a:lnTo>
                  <a:lnTo>
                    <a:pt x="194" y="50"/>
                  </a:lnTo>
                  <a:lnTo>
                    <a:pt x="189" y="48"/>
                  </a:lnTo>
                  <a:lnTo>
                    <a:pt x="183" y="43"/>
                  </a:lnTo>
                  <a:lnTo>
                    <a:pt x="175" y="37"/>
                  </a:lnTo>
                  <a:lnTo>
                    <a:pt x="167" y="31"/>
                  </a:lnTo>
                  <a:lnTo>
                    <a:pt x="161" y="27"/>
                  </a:lnTo>
                  <a:lnTo>
                    <a:pt x="154" y="24"/>
                  </a:lnTo>
                  <a:lnTo>
                    <a:pt x="146" y="21"/>
                  </a:lnTo>
                  <a:lnTo>
                    <a:pt x="137" y="16"/>
                  </a:lnTo>
                  <a:lnTo>
                    <a:pt x="133" y="13"/>
                  </a:lnTo>
                  <a:lnTo>
                    <a:pt x="129" y="9"/>
                  </a:lnTo>
                  <a:lnTo>
                    <a:pt x="126" y="7"/>
                  </a:lnTo>
                  <a:lnTo>
                    <a:pt x="122" y="5"/>
                  </a:lnTo>
                  <a:lnTo>
                    <a:pt x="119" y="5"/>
                  </a:lnTo>
                  <a:lnTo>
                    <a:pt x="115" y="5"/>
                  </a:lnTo>
                  <a:lnTo>
                    <a:pt x="110" y="4"/>
                  </a:lnTo>
                  <a:lnTo>
                    <a:pt x="103" y="4"/>
                  </a:lnTo>
                  <a:lnTo>
                    <a:pt x="97" y="5"/>
                  </a:lnTo>
                  <a:lnTo>
                    <a:pt x="92" y="6"/>
                  </a:lnTo>
                  <a:lnTo>
                    <a:pt x="86" y="7"/>
                  </a:lnTo>
                  <a:lnTo>
                    <a:pt x="81" y="7"/>
                  </a:lnTo>
                  <a:lnTo>
                    <a:pt x="76" y="6"/>
                  </a:lnTo>
                  <a:lnTo>
                    <a:pt x="68" y="4"/>
                  </a:lnTo>
                  <a:lnTo>
                    <a:pt x="58" y="3"/>
                  </a:lnTo>
                  <a:lnTo>
                    <a:pt x="48" y="0"/>
                  </a:lnTo>
                  <a:lnTo>
                    <a:pt x="4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746" name="Group 745"/>
          <p:cNvGrpSpPr/>
          <p:nvPr/>
        </p:nvGrpSpPr>
        <p:grpSpPr>
          <a:xfrm>
            <a:off x="2438400" y="1752600"/>
            <a:ext cx="1023938" cy="1820862"/>
            <a:chOff x="4295775" y="1122363"/>
            <a:chExt cx="1023938" cy="1820862"/>
          </a:xfrm>
        </p:grpSpPr>
        <p:sp>
          <p:nvSpPr>
            <p:cNvPr id="747" name="AutoShape 5"/>
            <p:cNvSpPr>
              <a:spLocks noChangeAspect="1" noChangeArrowheads="1" noTextEdit="1"/>
            </p:cNvSpPr>
            <p:nvPr/>
          </p:nvSpPr>
          <p:spPr bwMode="auto">
            <a:xfrm>
              <a:off x="4295775" y="1122363"/>
              <a:ext cx="1023938" cy="182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8" name="Freeform 8"/>
            <p:cNvSpPr>
              <a:spLocks/>
            </p:cNvSpPr>
            <p:nvPr/>
          </p:nvSpPr>
          <p:spPr bwMode="auto">
            <a:xfrm>
              <a:off x="4338638" y="1125538"/>
              <a:ext cx="974725" cy="1704975"/>
            </a:xfrm>
            <a:custGeom>
              <a:avLst/>
              <a:gdLst>
                <a:gd name="T0" fmla="*/ 505 w 1228"/>
                <a:gd name="T1" fmla="*/ 297 h 2148"/>
                <a:gd name="T2" fmla="*/ 454 w 1228"/>
                <a:gd name="T3" fmla="*/ 321 h 2148"/>
                <a:gd name="T4" fmla="*/ 358 w 1228"/>
                <a:gd name="T5" fmla="*/ 421 h 2148"/>
                <a:gd name="T6" fmla="*/ 286 w 1228"/>
                <a:gd name="T7" fmla="*/ 495 h 2148"/>
                <a:gd name="T8" fmla="*/ 226 w 1228"/>
                <a:gd name="T9" fmla="*/ 546 h 2148"/>
                <a:gd name="T10" fmla="*/ 158 w 1228"/>
                <a:gd name="T11" fmla="*/ 630 h 2148"/>
                <a:gd name="T12" fmla="*/ 101 w 1228"/>
                <a:gd name="T13" fmla="*/ 651 h 2148"/>
                <a:gd name="T14" fmla="*/ 40 w 1228"/>
                <a:gd name="T15" fmla="*/ 675 h 2148"/>
                <a:gd name="T16" fmla="*/ 75 w 1228"/>
                <a:gd name="T17" fmla="*/ 684 h 2148"/>
                <a:gd name="T18" fmla="*/ 2 w 1228"/>
                <a:gd name="T19" fmla="*/ 767 h 2148"/>
                <a:gd name="T20" fmla="*/ 32 w 1228"/>
                <a:gd name="T21" fmla="*/ 775 h 2148"/>
                <a:gd name="T22" fmla="*/ 49 w 1228"/>
                <a:gd name="T23" fmla="*/ 802 h 2148"/>
                <a:gd name="T24" fmla="*/ 59 w 1228"/>
                <a:gd name="T25" fmla="*/ 803 h 2148"/>
                <a:gd name="T26" fmla="*/ 120 w 1228"/>
                <a:gd name="T27" fmla="*/ 785 h 2148"/>
                <a:gd name="T28" fmla="*/ 171 w 1228"/>
                <a:gd name="T29" fmla="*/ 737 h 2148"/>
                <a:gd name="T30" fmla="*/ 227 w 1228"/>
                <a:gd name="T31" fmla="*/ 727 h 2148"/>
                <a:gd name="T32" fmla="*/ 286 w 1228"/>
                <a:gd name="T33" fmla="*/ 702 h 2148"/>
                <a:gd name="T34" fmla="*/ 351 w 1228"/>
                <a:gd name="T35" fmla="*/ 671 h 2148"/>
                <a:gd name="T36" fmla="*/ 419 w 1228"/>
                <a:gd name="T37" fmla="*/ 648 h 2148"/>
                <a:gd name="T38" fmla="*/ 385 w 1228"/>
                <a:gd name="T39" fmla="*/ 768 h 2148"/>
                <a:gd name="T40" fmla="*/ 369 w 1228"/>
                <a:gd name="T41" fmla="*/ 889 h 2148"/>
                <a:gd name="T42" fmla="*/ 353 w 1228"/>
                <a:gd name="T43" fmla="*/ 1017 h 2148"/>
                <a:gd name="T44" fmla="*/ 387 w 1228"/>
                <a:gd name="T45" fmla="*/ 1082 h 2148"/>
                <a:gd name="T46" fmla="*/ 392 w 1228"/>
                <a:gd name="T47" fmla="*/ 1298 h 2148"/>
                <a:gd name="T48" fmla="*/ 358 w 1228"/>
                <a:gd name="T49" fmla="*/ 1466 h 2148"/>
                <a:gd name="T50" fmla="*/ 395 w 1228"/>
                <a:gd name="T51" fmla="*/ 1589 h 2148"/>
                <a:gd name="T52" fmla="*/ 385 w 1228"/>
                <a:gd name="T53" fmla="*/ 1747 h 2148"/>
                <a:gd name="T54" fmla="*/ 407 w 1228"/>
                <a:gd name="T55" fmla="*/ 1892 h 2148"/>
                <a:gd name="T56" fmla="*/ 462 w 1228"/>
                <a:gd name="T57" fmla="*/ 1926 h 2148"/>
                <a:gd name="T58" fmla="*/ 423 w 1228"/>
                <a:gd name="T59" fmla="*/ 2057 h 2148"/>
                <a:gd name="T60" fmla="*/ 454 w 1228"/>
                <a:gd name="T61" fmla="*/ 2107 h 2148"/>
                <a:gd name="T62" fmla="*/ 505 w 1228"/>
                <a:gd name="T63" fmla="*/ 2097 h 2148"/>
                <a:gd name="T64" fmla="*/ 527 w 1228"/>
                <a:gd name="T65" fmla="*/ 1984 h 2148"/>
                <a:gd name="T66" fmla="*/ 562 w 1228"/>
                <a:gd name="T67" fmla="*/ 1906 h 2148"/>
                <a:gd name="T68" fmla="*/ 628 w 1228"/>
                <a:gd name="T69" fmla="*/ 1913 h 2148"/>
                <a:gd name="T70" fmla="*/ 643 w 1228"/>
                <a:gd name="T71" fmla="*/ 2036 h 2148"/>
                <a:gd name="T72" fmla="*/ 706 w 1228"/>
                <a:gd name="T73" fmla="*/ 2104 h 2148"/>
                <a:gd name="T74" fmla="*/ 756 w 1228"/>
                <a:gd name="T75" fmla="*/ 2148 h 2148"/>
                <a:gd name="T76" fmla="*/ 798 w 1228"/>
                <a:gd name="T77" fmla="*/ 2082 h 2148"/>
                <a:gd name="T78" fmla="*/ 752 w 1228"/>
                <a:gd name="T79" fmla="*/ 2020 h 2148"/>
                <a:gd name="T80" fmla="*/ 749 w 1228"/>
                <a:gd name="T81" fmla="*/ 1912 h 2148"/>
                <a:gd name="T82" fmla="*/ 781 w 1228"/>
                <a:gd name="T83" fmla="*/ 1659 h 2148"/>
                <a:gd name="T84" fmla="*/ 840 w 1228"/>
                <a:gd name="T85" fmla="*/ 1530 h 2148"/>
                <a:gd name="T86" fmla="*/ 870 w 1228"/>
                <a:gd name="T87" fmla="*/ 1354 h 2148"/>
                <a:gd name="T88" fmla="*/ 908 w 1228"/>
                <a:gd name="T89" fmla="*/ 1285 h 2148"/>
                <a:gd name="T90" fmla="*/ 968 w 1228"/>
                <a:gd name="T91" fmla="*/ 1337 h 2148"/>
                <a:gd name="T92" fmla="*/ 1028 w 1228"/>
                <a:gd name="T93" fmla="*/ 1141 h 2148"/>
                <a:gd name="T94" fmla="*/ 1113 w 1228"/>
                <a:gd name="T95" fmla="*/ 834 h 2148"/>
                <a:gd name="T96" fmla="*/ 1197 w 1228"/>
                <a:gd name="T97" fmla="*/ 857 h 2148"/>
                <a:gd name="T98" fmla="*/ 1196 w 1228"/>
                <a:gd name="T99" fmla="*/ 751 h 2148"/>
                <a:gd name="T100" fmla="*/ 1203 w 1228"/>
                <a:gd name="T101" fmla="*/ 723 h 2148"/>
                <a:gd name="T102" fmla="*/ 1127 w 1228"/>
                <a:gd name="T103" fmla="*/ 690 h 2148"/>
                <a:gd name="T104" fmla="*/ 1075 w 1228"/>
                <a:gd name="T105" fmla="*/ 570 h 2148"/>
                <a:gd name="T106" fmla="*/ 1015 w 1228"/>
                <a:gd name="T107" fmla="*/ 490 h 2148"/>
                <a:gd name="T108" fmla="*/ 962 w 1228"/>
                <a:gd name="T109" fmla="*/ 425 h 2148"/>
                <a:gd name="T110" fmla="*/ 911 w 1228"/>
                <a:gd name="T111" fmla="*/ 362 h 2148"/>
                <a:gd name="T112" fmla="*/ 856 w 1228"/>
                <a:gd name="T113" fmla="*/ 334 h 2148"/>
                <a:gd name="T114" fmla="*/ 794 w 1228"/>
                <a:gd name="T115" fmla="*/ 291 h 2148"/>
                <a:gd name="T116" fmla="*/ 781 w 1228"/>
                <a:gd name="T117" fmla="*/ 207 h 2148"/>
                <a:gd name="T118" fmla="*/ 757 w 1228"/>
                <a:gd name="T119" fmla="*/ 66 h 2148"/>
                <a:gd name="T120" fmla="*/ 695 w 1228"/>
                <a:gd name="T121" fmla="*/ 2 h 2148"/>
                <a:gd name="T122" fmla="*/ 584 w 1228"/>
                <a:gd name="T123" fmla="*/ 35 h 2148"/>
                <a:gd name="T124" fmla="*/ 554 w 1228"/>
                <a:gd name="T125" fmla="*/ 202 h 2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28" h="2148">
                  <a:moveTo>
                    <a:pt x="551" y="247"/>
                  </a:moveTo>
                  <a:lnTo>
                    <a:pt x="546" y="248"/>
                  </a:lnTo>
                  <a:lnTo>
                    <a:pt x="538" y="252"/>
                  </a:lnTo>
                  <a:lnTo>
                    <a:pt x="529" y="259"/>
                  </a:lnTo>
                  <a:lnTo>
                    <a:pt x="525" y="269"/>
                  </a:lnTo>
                  <a:lnTo>
                    <a:pt x="522" y="281"/>
                  </a:lnTo>
                  <a:lnTo>
                    <a:pt x="515" y="289"/>
                  </a:lnTo>
                  <a:lnTo>
                    <a:pt x="508" y="294"/>
                  </a:lnTo>
                  <a:lnTo>
                    <a:pt x="505" y="297"/>
                  </a:lnTo>
                  <a:lnTo>
                    <a:pt x="503" y="297"/>
                  </a:lnTo>
                  <a:lnTo>
                    <a:pt x="501" y="297"/>
                  </a:lnTo>
                  <a:lnTo>
                    <a:pt x="497" y="298"/>
                  </a:lnTo>
                  <a:lnTo>
                    <a:pt x="492" y="299"/>
                  </a:lnTo>
                  <a:lnTo>
                    <a:pt x="485" y="301"/>
                  </a:lnTo>
                  <a:lnTo>
                    <a:pt x="478" y="304"/>
                  </a:lnTo>
                  <a:lnTo>
                    <a:pt x="471" y="308"/>
                  </a:lnTo>
                  <a:lnTo>
                    <a:pt x="463" y="314"/>
                  </a:lnTo>
                  <a:lnTo>
                    <a:pt x="454" y="321"/>
                  </a:lnTo>
                  <a:lnTo>
                    <a:pt x="442" y="330"/>
                  </a:lnTo>
                  <a:lnTo>
                    <a:pt x="429" y="342"/>
                  </a:lnTo>
                  <a:lnTo>
                    <a:pt x="415" y="353"/>
                  </a:lnTo>
                  <a:lnTo>
                    <a:pt x="402" y="366"/>
                  </a:lnTo>
                  <a:lnTo>
                    <a:pt x="389" y="377"/>
                  </a:lnTo>
                  <a:lnTo>
                    <a:pt x="380" y="388"/>
                  </a:lnTo>
                  <a:lnTo>
                    <a:pt x="374" y="397"/>
                  </a:lnTo>
                  <a:lnTo>
                    <a:pt x="369" y="407"/>
                  </a:lnTo>
                  <a:lnTo>
                    <a:pt x="358" y="421"/>
                  </a:lnTo>
                  <a:lnTo>
                    <a:pt x="345" y="437"/>
                  </a:lnTo>
                  <a:lnTo>
                    <a:pt x="331" y="455"/>
                  </a:lnTo>
                  <a:lnTo>
                    <a:pt x="316" y="470"/>
                  </a:lnTo>
                  <a:lnTo>
                    <a:pt x="304" y="482"/>
                  </a:lnTo>
                  <a:lnTo>
                    <a:pt x="296" y="492"/>
                  </a:lnTo>
                  <a:lnTo>
                    <a:pt x="293" y="495"/>
                  </a:lnTo>
                  <a:lnTo>
                    <a:pt x="292" y="495"/>
                  </a:lnTo>
                  <a:lnTo>
                    <a:pt x="289" y="495"/>
                  </a:lnTo>
                  <a:lnTo>
                    <a:pt x="286" y="495"/>
                  </a:lnTo>
                  <a:lnTo>
                    <a:pt x="280" y="495"/>
                  </a:lnTo>
                  <a:lnTo>
                    <a:pt x="274" y="496"/>
                  </a:lnTo>
                  <a:lnTo>
                    <a:pt x="269" y="498"/>
                  </a:lnTo>
                  <a:lnTo>
                    <a:pt x="262" y="502"/>
                  </a:lnTo>
                  <a:lnTo>
                    <a:pt x="256" y="508"/>
                  </a:lnTo>
                  <a:lnTo>
                    <a:pt x="250" y="515"/>
                  </a:lnTo>
                  <a:lnTo>
                    <a:pt x="242" y="524"/>
                  </a:lnTo>
                  <a:lnTo>
                    <a:pt x="234" y="534"/>
                  </a:lnTo>
                  <a:lnTo>
                    <a:pt x="226" y="546"/>
                  </a:lnTo>
                  <a:lnTo>
                    <a:pt x="218" y="557"/>
                  </a:lnTo>
                  <a:lnTo>
                    <a:pt x="211" y="568"/>
                  </a:lnTo>
                  <a:lnTo>
                    <a:pt x="205" y="577"/>
                  </a:lnTo>
                  <a:lnTo>
                    <a:pt x="201" y="584"/>
                  </a:lnTo>
                  <a:lnTo>
                    <a:pt x="195" y="591"/>
                  </a:lnTo>
                  <a:lnTo>
                    <a:pt x="187" y="600"/>
                  </a:lnTo>
                  <a:lnTo>
                    <a:pt x="178" y="610"/>
                  </a:lnTo>
                  <a:lnTo>
                    <a:pt x="168" y="621"/>
                  </a:lnTo>
                  <a:lnTo>
                    <a:pt x="158" y="630"/>
                  </a:lnTo>
                  <a:lnTo>
                    <a:pt x="151" y="638"/>
                  </a:lnTo>
                  <a:lnTo>
                    <a:pt x="145" y="643"/>
                  </a:lnTo>
                  <a:lnTo>
                    <a:pt x="143" y="645"/>
                  </a:lnTo>
                  <a:lnTo>
                    <a:pt x="141" y="645"/>
                  </a:lnTo>
                  <a:lnTo>
                    <a:pt x="136" y="646"/>
                  </a:lnTo>
                  <a:lnTo>
                    <a:pt x="129" y="646"/>
                  </a:lnTo>
                  <a:lnTo>
                    <a:pt x="120" y="647"/>
                  </a:lnTo>
                  <a:lnTo>
                    <a:pt x="111" y="649"/>
                  </a:lnTo>
                  <a:lnTo>
                    <a:pt x="101" y="651"/>
                  </a:lnTo>
                  <a:lnTo>
                    <a:pt x="95" y="653"/>
                  </a:lnTo>
                  <a:lnTo>
                    <a:pt x="89" y="655"/>
                  </a:lnTo>
                  <a:lnTo>
                    <a:pt x="84" y="659"/>
                  </a:lnTo>
                  <a:lnTo>
                    <a:pt x="76" y="662"/>
                  </a:lnTo>
                  <a:lnTo>
                    <a:pt x="68" y="664"/>
                  </a:lnTo>
                  <a:lnTo>
                    <a:pt x="60" y="668"/>
                  </a:lnTo>
                  <a:lnTo>
                    <a:pt x="52" y="670"/>
                  </a:lnTo>
                  <a:lnTo>
                    <a:pt x="45" y="673"/>
                  </a:lnTo>
                  <a:lnTo>
                    <a:pt x="40" y="675"/>
                  </a:lnTo>
                  <a:lnTo>
                    <a:pt x="39" y="675"/>
                  </a:lnTo>
                  <a:lnTo>
                    <a:pt x="38" y="678"/>
                  </a:lnTo>
                  <a:lnTo>
                    <a:pt x="38" y="685"/>
                  </a:lnTo>
                  <a:lnTo>
                    <a:pt x="40" y="691"/>
                  </a:lnTo>
                  <a:lnTo>
                    <a:pt x="47" y="692"/>
                  </a:lnTo>
                  <a:lnTo>
                    <a:pt x="58" y="690"/>
                  </a:lnTo>
                  <a:lnTo>
                    <a:pt x="67" y="686"/>
                  </a:lnTo>
                  <a:lnTo>
                    <a:pt x="73" y="685"/>
                  </a:lnTo>
                  <a:lnTo>
                    <a:pt x="75" y="684"/>
                  </a:lnTo>
                  <a:lnTo>
                    <a:pt x="72" y="688"/>
                  </a:lnTo>
                  <a:lnTo>
                    <a:pt x="63" y="694"/>
                  </a:lnTo>
                  <a:lnTo>
                    <a:pt x="51" y="706"/>
                  </a:lnTo>
                  <a:lnTo>
                    <a:pt x="38" y="719"/>
                  </a:lnTo>
                  <a:lnTo>
                    <a:pt x="24" y="732"/>
                  </a:lnTo>
                  <a:lnTo>
                    <a:pt x="12" y="745"/>
                  </a:lnTo>
                  <a:lnTo>
                    <a:pt x="4" y="756"/>
                  </a:lnTo>
                  <a:lnTo>
                    <a:pt x="0" y="761"/>
                  </a:lnTo>
                  <a:lnTo>
                    <a:pt x="2" y="767"/>
                  </a:lnTo>
                  <a:lnTo>
                    <a:pt x="7" y="771"/>
                  </a:lnTo>
                  <a:lnTo>
                    <a:pt x="12" y="772"/>
                  </a:lnTo>
                  <a:lnTo>
                    <a:pt x="14" y="772"/>
                  </a:lnTo>
                  <a:lnTo>
                    <a:pt x="57" y="738"/>
                  </a:lnTo>
                  <a:lnTo>
                    <a:pt x="55" y="741"/>
                  </a:lnTo>
                  <a:lnTo>
                    <a:pt x="51" y="746"/>
                  </a:lnTo>
                  <a:lnTo>
                    <a:pt x="45" y="754"/>
                  </a:lnTo>
                  <a:lnTo>
                    <a:pt x="39" y="765"/>
                  </a:lnTo>
                  <a:lnTo>
                    <a:pt x="32" y="775"/>
                  </a:lnTo>
                  <a:lnTo>
                    <a:pt x="25" y="785"/>
                  </a:lnTo>
                  <a:lnTo>
                    <a:pt x="21" y="794"/>
                  </a:lnTo>
                  <a:lnTo>
                    <a:pt x="19" y="799"/>
                  </a:lnTo>
                  <a:lnTo>
                    <a:pt x="19" y="806"/>
                  </a:lnTo>
                  <a:lnTo>
                    <a:pt x="22" y="810"/>
                  </a:lnTo>
                  <a:lnTo>
                    <a:pt x="28" y="810"/>
                  </a:lnTo>
                  <a:lnTo>
                    <a:pt x="37" y="809"/>
                  </a:lnTo>
                  <a:lnTo>
                    <a:pt x="43" y="806"/>
                  </a:lnTo>
                  <a:lnTo>
                    <a:pt x="49" y="802"/>
                  </a:lnTo>
                  <a:lnTo>
                    <a:pt x="54" y="796"/>
                  </a:lnTo>
                  <a:lnTo>
                    <a:pt x="60" y="790"/>
                  </a:lnTo>
                  <a:lnTo>
                    <a:pt x="65" y="785"/>
                  </a:lnTo>
                  <a:lnTo>
                    <a:pt x="68" y="781"/>
                  </a:lnTo>
                  <a:lnTo>
                    <a:pt x="70" y="777"/>
                  </a:lnTo>
                  <a:lnTo>
                    <a:pt x="72" y="776"/>
                  </a:lnTo>
                  <a:lnTo>
                    <a:pt x="69" y="781"/>
                  </a:lnTo>
                  <a:lnTo>
                    <a:pt x="65" y="790"/>
                  </a:lnTo>
                  <a:lnTo>
                    <a:pt x="59" y="803"/>
                  </a:lnTo>
                  <a:lnTo>
                    <a:pt x="57" y="813"/>
                  </a:lnTo>
                  <a:lnTo>
                    <a:pt x="60" y="817"/>
                  </a:lnTo>
                  <a:lnTo>
                    <a:pt x="68" y="815"/>
                  </a:lnTo>
                  <a:lnTo>
                    <a:pt x="76" y="812"/>
                  </a:lnTo>
                  <a:lnTo>
                    <a:pt x="80" y="810"/>
                  </a:lnTo>
                  <a:lnTo>
                    <a:pt x="105" y="807"/>
                  </a:lnTo>
                  <a:lnTo>
                    <a:pt x="107" y="805"/>
                  </a:lnTo>
                  <a:lnTo>
                    <a:pt x="112" y="797"/>
                  </a:lnTo>
                  <a:lnTo>
                    <a:pt x="120" y="785"/>
                  </a:lnTo>
                  <a:lnTo>
                    <a:pt x="129" y="773"/>
                  </a:lnTo>
                  <a:lnTo>
                    <a:pt x="138" y="760"/>
                  </a:lnTo>
                  <a:lnTo>
                    <a:pt x="146" y="747"/>
                  </a:lnTo>
                  <a:lnTo>
                    <a:pt x="152" y="737"/>
                  </a:lnTo>
                  <a:lnTo>
                    <a:pt x="156" y="731"/>
                  </a:lnTo>
                  <a:lnTo>
                    <a:pt x="158" y="729"/>
                  </a:lnTo>
                  <a:lnTo>
                    <a:pt x="160" y="730"/>
                  </a:lnTo>
                  <a:lnTo>
                    <a:pt x="165" y="734"/>
                  </a:lnTo>
                  <a:lnTo>
                    <a:pt x="171" y="737"/>
                  </a:lnTo>
                  <a:lnTo>
                    <a:pt x="176" y="743"/>
                  </a:lnTo>
                  <a:lnTo>
                    <a:pt x="183" y="746"/>
                  </a:lnTo>
                  <a:lnTo>
                    <a:pt x="189" y="750"/>
                  </a:lnTo>
                  <a:lnTo>
                    <a:pt x="195" y="751"/>
                  </a:lnTo>
                  <a:lnTo>
                    <a:pt x="201" y="750"/>
                  </a:lnTo>
                  <a:lnTo>
                    <a:pt x="207" y="745"/>
                  </a:lnTo>
                  <a:lnTo>
                    <a:pt x="214" y="741"/>
                  </a:lnTo>
                  <a:lnTo>
                    <a:pt x="221" y="734"/>
                  </a:lnTo>
                  <a:lnTo>
                    <a:pt x="227" y="727"/>
                  </a:lnTo>
                  <a:lnTo>
                    <a:pt x="233" y="721"/>
                  </a:lnTo>
                  <a:lnTo>
                    <a:pt x="239" y="716"/>
                  </a:lnTo>
                  <a:lnTo>
                    <a:pt x="243" y="714"/>
                  </a:lnTo>
                  <a:lnTo>
                    <a:pt x="251" y="714"/>
                  </a:lnTo>
                  <a:lnTo>
                    <a:pt x="259" y="715"/>
                  </a:lnTo>
                  <a:lnTo>
                    <a:pt x="267" y="714"/>
                  </a:lnTo>
                  <a:lnTo>
                    <a:pt x="275" y="709"/>
                  </a:lnTo>
                  <a:lnTo>
                    <a:pt x="280" y="706"/>
                  </a:lnTo>
                  <a:lnTo>
                    <a:pt x="286" y="702"/>
                  </a:lnTo>
                  <a:lnTo>
                    <a:pt x="292" y="699"/>
                  </a:lnTo>
                  <a:lnTo>
                    <a:pt x="298" y="697"/>
                  </a:lnTo>
                  <a:lnTo>
                    <a:pt x="304" y="694"/>
                  </a:lnTo>
                  <a:lnTo>
                    <a:pt x="310" y="693"/>
                  </a:lnTo>
                  <a:lnTo>
                    <a:pt x="316" y="691"/>
                  </a:lnTo>
                  <a:lnTo>
                    <a:pt x="320" y="690"/>
                  </a:lnTo>
                  <a:lnTo>
                    <a:pt x="327" y="686"/>
                  </a:lnTo>
                  <a:lnTo>
                    <a:pt x="338" y="681"/>
                  </a:lnTo>
                  <a:lnTo>
                    <a:pt x="351" y="671"/>
                  </a:lnTo>
                  <a:lnTo>
                    <a:pt x="366" y="661"/>
                  </a:lnTo>
                  <a:lnTo>
                    <a:pt x="380" y="651"/>
                  </a:lnTo>
                  <a:lnTo>
                    <a:pt x="393" y="640"/>
                  </a:lnTo>
                  <a:lnTo>
                    <a:pt x="402" y="632"/>
                  </a:lnTo>
                  <a:lnTo>
                    <a:pt x="408" y="626"/>
                  </a:lnTo>
                  <a:lnTo>
                    <a:pt x="412" y="625"/>
                  </a:lnTo>
                  <a:lnTo>
                    <a:pt x="416" y="633"/>
                  </a:lnTo>
                  <a:lnTo>
                    <a:pt x="418" y="644"/>
                  </a:lnTo>
                  <a:lnTo>
                    <a:pt x="419" y="648"/>
                  </a:lnTo>
                  <a:lnTo>
                    <a:pt x="418" y="652"/>
                  </a:lnTo>
                  <a:lnTo>
                    <a:pt x="414" y="659"/>
                  </a:lnTo>
                  <a:lnTo>
                    <a:pt x="407" y="669"/>
                  </a:lnTo>
                  <a:lnTo>
                    <a:pt x="395" y="681"/>
                  </a:lnTo>
                  <a:lnTo>
                    <a:pt x="384" y="694"/>
                  </a:lnTo>
                  <a:lnTo>
                    <a:pt x="376" y="713"/>
                  </a:lnTo>
                  <a:lnTo>
                    <a:pt x="372" y="732"/>
                  </a:lnTo>
                  <a:lnTo>
                    <a:pt x="377" y="752"/>
                  </a:lnTo>
                  <a:lnTo>
                    <a:pt x="385" y="768"/>
                  </a:lnTo>
                  <a:lnTo>
                    <a:pt x="392" y="779"/>
                  </a:lnTo>
                  <a:lnTo>
                    <a:pt x="396" y="784"/>
                  </a:lnTo>
                  <a:lnTo>
                    <a:pt x="399" y="787"/>
                  </a:lnTo>
                  <a:lnTo>
                    <a:pt x="399" y="792"/>
                  </a:lnTo>
                  <a:lnTo>
                    <a:pt x="399" y="806"/>
                  </a:lnTo>
                  <a:lnTo>
                    <a:pt x="395" y="825"/>
                  </a:lnTo>
                  <a:lnTo>
                    <a:pt x="386" y="841"/>
                  </a:lnTo>
                  <a:lnTo>
                    <a:pt x="376" y="862"/>
                  </a:lnTo>
                  <a:lnTo>
                    <a:pt x="369" y="889"/>
                  </a:lnTo>
                  <a:lnTo>
                    <a:pt x="365" y="917"/>
                  </a:lnTo>
                  <a:lnTo>
                    <a:pt x="365" y="937"/>
                  </a:lnTo>
                  <a:lnTo>
                    <a:pt x="364" y="953"/>
                  </a:lnTo>
                  <a:lnTo>
                    <a:pt x="359" y="973"/>
                  </a:lnTo>
                  <a:lnTo>
                    <a:pt x="355" y="992"/>
                  </a:lnTo>
                  <a:lnTo>
                    <a:pt x="349" y="1005"/>
                  </a:lnTo>
                  <a:lnTo>
                    <a:pt x="348" y="1009"/>
                  </a:lnTo>
                  <a:lnTo>
                    <a:pt x="349" y="1013"/>
                  </a:lnTo>
                  <a:lnTo>
                    <a:pt x="353" y="1017"/>
                  </a:lnTo>
                  <a:lnTo>
                    <a:pt x="357" y="1022"/>
                  </a:lnTo>
                  <a:lnTo>
                    <a:pt x="363" y="1025"/>
                  </a:lnTo>
                  <a:lnTo>
                    <a:pt x="368" y="1028"/>
                  </a:lnTo>
                  <a:lnTo>
                    <a:pt x="373" y="1029"/>
                  </a:lnTo>
                  <a:lnTo>
                    <a:pt x="378" y="1029"/>
                  </a:lnTo>
                  <a:lnTo>
                    <a:pt x="384" y="1033"/>
                  </a:lnTo>
                  <a:lnTo>
                    <a:pt x="385" y="1048"/>
                  </a:lnTo>
                  <a:lnTo>
                    <a:pt x="385" y="1067"/>
                  </a:lnTo>
                  <a:lnTo>
                    <a:pt x="387" y="1082"/>
                  </a:lnTo>
                  <a:lnTo>
                    <a:pt x="391" y="1096"/>
                  </a:lnTo>
                  <a:lnTo>
                    <a:pt x="389" y="1112"/>
                  </a:lnTo>
                  <a:lnTo>
                    <a:pt x="387" y="1130"/>
                  </a:lnTo>
                  <a:lnTo>
                    <a:pt x="386" y="1145"/>
                  </a:lnTo>
                  <a:lnTo>
                    <a:pt x="385" y="1171"/>
                  </a:lnTo>
                  <a:lnTo>
                    <a:pt x="384" y="1209"/>
                  </a:lnTo>
                  <a:lnTo>
                    <a:pt x="384" y="1247"/>
                  </a:lnTo>
                  <a:lnTo>
                    <a:pt x="387" y="1273"/>
                  </a:lnTo>
                  <a:lnTo>
                    <a:pt x="392" y="1298"/>
                  </a:lnTo>
                  <a:lnTo>
                    <a:pt x="395" y="1332"/>
                  </a:lnTo>
                  <a:lnTo>
                    <a:pt x="395" y="1364"/>
                  </a:lnTo>
                  <a:lnTo>
                    <a:pt x="391" y="1384"/>
                  </a:lnTo>
                  <a:lnTo>
                    <a:pt x="386" y="1391"/>
                  </a:lnTo>
                  <a:lnTo>
                    <a:pt x="380" y="1402"/>
                  </a:lnTo>
                  <a:lnTo>
                    <a:pt x="373" y="1416"/>
                  </a:lnTo>
                  <a:lnTo>
                    <a:pt x="368" y="1433"/>
                  </a:lnTo>
                  <a:lnTo>
                    <a:pt x="362" y="1449"/>
                  </a:lnTo>
                  <a:lnTo>
                    <a:pt x="358" y="1466"/>
                  </a:lnTo>
                  <a:lnTo>
                    <a:pt x="357" y="1478"/>
                  </a:lnTo>
                  <a:lnTo>
                    <a:pt x="358" y="1488"/>
                  </a:lnTo>
                  <a:lnTo>
                    <a:pt x="366" y="1507"/>
                  </a:lnTo>
                  <a:lnTo>
                    <a:pt x="377" y="1532"/>
                  </a:lnTo>
                  <a:lnTo>
                    <a:pt x="386" y="1556"/>
                  </a:lnTo>
                  <a:lnTo>
                    <a:pt x="389" y="1565"/>
                  </a:lnTo>
                  <a:lnTo>
                    <a:pt x="391" y="1568"/>
                  </a:lnTo>
                  <a:lnTo>
                    <a:pt x="394" y="1577"/>
                  </a:lnTo>
                  <a:lnTo>
                    <a:pt x="395" y="1589"/>
                  </a:lnTo>
                  <a:lnTo>
                    <a:pt x="391" y="1600"/>
                  </a:lnTo>
                  <a:lnTo>
                    <a:pt x="384" y="1618"/>
                  </a:lnTo>
                  <a:lnTo>
                    <a:pt x="380" y="1642"/>
                  </a:lnTo>
                  <a:lnTo>
                    <a:pt x="381" y="1667"/>
                  </a:lnTo>
                  <a:lnTo>
                    <a:pt x="386" y="1686"/>
                  </a:lnTo>
                  <a:lnTo>
                    <a:pt x="391" y="1703"/>
                  </a:lnTo>
                  <a:lnTo>
                    <a:pt x="389" y="1723"/>
                  </a:lnTo>
                  <a:lnTo>
                    <a:pt x="387" y="1740"/>
                  </a:lnTo>
                  <a:lnTo>
                    <a:pt x="385" y="1747"/>
                  </a:lnTo>
                  <a:lnTo>
                    <a:pt x="385" y="1753"/>
                  </a:lnTo>
                  <a:lnTo>
                    <a:pt x="386" y="1769"/>
                  </a:lnTo>
                  <a:lnTo>
                    <a:pt x="389" y="1788"/>
                  </a:lnTo>
                  <a:lnTo>
                    <a:pt x="394" y="1807"/>
                  </a:lnTo>
                  <a:lnTo>
                    <a:pt x="399" y="1829"/>
                  </a:lnTo>
                  <a:lnTo>
                    <a:pt x="402" y="1855"/>
                  </a:lnTo>
                  <a:lnTo>
                    <a:pt x="403" y="1878"/>
                  </a:lnTo>
                  <a:lnTo>
                    <a:pt x="403" y="1888"/>
                  </a:lnTo>
                  <a:lnTo>
                    <a:pt x="407" y="1892"/>
                  </a:lnTo>
                  <a:lnTo>
                    <a:pt x="415" y="1903"/>
                  </a:lnTo>
                  <a:lnTo>
                    <a:pt x="424" y="1912"/>
                  </a:lnTo>
                  <a:lnTo>
                    <a:pt x="433" y="1912"/>
                  </a:lnTo>
                  <a:lnTo>
                    <a:pt x="441" y="1907"/>
                  </a:lnTo>
                  <a:lnTo>
                    <a:pt x="447" y="1905"/>
                  </a:lnTo>
                  <a:lnTo>
                    <a:pt x="452" y="1904"/>
                  </a:lnTo>
                  <a:lnTo>
                    <a:pt x="454" y="1904"/>
                  </a:lnTo>
                  <a:lnTo>
                    <a:pt x="457" y="1911"/>
                  </a:lnTo>
                  <a:lnTo>
                    <a:pt x="462" y="1926"/>
                  </a:lnTo>
                  <a:lnTo>
                    <a:pt x="467" y="1944"/>
                  </a:lnTo>
                  <a:lnTo>
                    <a:pt x="463" y="1960"/>
                  </a:lnTo>
                  <a:lnTo>
                    <a:pt x="459" y="1969"/>
                  </a:lnTo>
                  <a:lnTo>
                    <a:pt x="453" y="1982"/>
                  </a:lnTo>
                  <a:lnTo>
                    <a:pt x="446" y="1998"/>
                  </a:lnTo>
                  <a:lnTo>
                    <a:pt x="439" y="2014"/>
                  </a:lnTo>
                  <a:lnTo>
                    <a:pt x="433" y="2030"/>
                  </a:lnTo>
                  <a:lnTo>
                    <a:pt x="427" y="2045"/>
                  </a:lnTo>
                  <a:lnTo>
                    <a:pt x="423" y="2057"/>
                  </a:lnTo>
                  <a:lnTo>
                    <a:pt x="421" y="2065"/>
                  </a:lnTo>
                  <a:lnTo>
                    <a:pt x="421" y="2071"/>
                  </a:lnTo>
                  <a:lnTo>
                    <a:pt x="423" y="2078"/>
                  </a:lnTo>
                  <a:lnTo>
                    <a:pt x="426" y="2085"/>
                  </a:lnTo>
                  <a:lnTo>
                    <a:pt x="432" y="2092"/>
                  </a:lnTo>
                  <a:lnTo>
                    <a:pt x="438" y="2097"/>
                  </a:lnTo>
                  <a:lnTo>
                    <a:pt x="444" y="2102"/>
                  </a:lnTo>
                  <a:lnTo>
                    <a:pt x="449" y="2105"/>
                  </a:lnTo>
                  <a:lnTo>
                    <a:pt x="454" y="2107"/>
                  </a:lnTo>
                  <a:lnTo>
                    <a:pt x="459" y="2107"/>
                  </a:lnTo>
                  <a:lnTo>
                    <a:pt x="465" y="2105"/>
                  </a:lnTo>
                  <a:lnTo>
                    <a:pt x="474" y="2104"/>
                  </a:lnTo>
                  <a:lnTo>
                    <a:pt x="480" y="2102"/>
                  </a:lnTo>
                  <a:lnTo>
                    <a:pt x="488" y="2101"/>
                  </a:lnTo>
                  <a:lnTo>
                    <a:pt x="494" y="2100"/>
                  </a:lnTo>
                  <a:lnTo>
                    <a:pt x="499" y="2098"/>
                  </a:lnTo>
                  <a:lnTo>
                    <a:pt x="500" y="2098"/>
                  </a:lnTo>
                  <a:lnTo>
                    <a:pt x="505" y="2097"/>
                  </a:lnTo>
                  <a:lnTo>
                    <a:pt x="514" y="2093"/>
                  </a:lnTo>
                  <a:lnTo>
                    <a:pt x="525" y="2087"/>
                  </a:lnTo>
                  <a:lnTo>
                    <a:pt x="531" y="2079"/>
                  </a:lnTo>
                  <a:lnTo>
                    <a:pt x="531" y="2064"/>
                  </a:lnTo>
                  <a:lnTo>
                    <a:pt x="530" y="2040"/>
                  </a:lnTo>
                  <a:lnTo>
                    <a:pt x="527" y="2018"/>
                  </a:lnTo>
                  <a:lnTo>
                    <a:pt x="525" y="2009"/>
                  </a:lnTo>
                  <a:lnTo>
                    <a:pt x="525" y="2002"/>
                  </a:lnTo>
                  <a:lnTo>
                    <a:pt x="527" y="1984"/>
                  </a:lnTo>
                  <a:lnTo>
                    <a:pt x="527" y="1965"/>
                  </a:lnTo>
                  <a:lnTo>
                    <a:pt x="527" y="1951"/>
                  </a:lnTo>
                  <a:lnTo>
                    <a:pt x="528" y="1943"/>
                  </a:lnTo>
                  <a:lnTo>
                    <a:pt x="530" y="1932"/>
                  </a:lnTo>
                  <a:lnTo>
                    <a:pt x="533" y="1923"/>
                  </a:lnTo>
                  <a:lnTo>
                    <a:pt x="539" y="1912"/>
                  </a:lnTo>
                  <a:lnTo>
                    <a:pt x="547" y="1905"/>
                  </a:lnTo>
                  <a:lnTo>
                    <a:pt x="555" y="1904"/>
                  </a:lnTo>
                  <a:lnTo>
                    <a:pt x="562" y="1906"/>
                  </a:lnTo>
                  <a:lnTo>
                    <a:pt x="565" y="1907"/>
                  </a:lnTo>
                  <a:lnTo>
                    <a:pt x="568" y="1909"/>
                  </a:lnTo>
                  <a:lnTo>
                    <a:pt x="577" y="1914"/>
                  </a:lnTo>
                  <a:lnTo>
                    <a:pt x="588" y="1918"/>
                  </a:lnTo>
                  <a:lnTo>
                    <a:pt x="597" y="1914"/>
                  </a:lnTo>
                  <a:lnTo>
                    <a:pt x="604" y="1907"/>
                  </a:lnTo>
                  <a:lnTo>
                    <a:pt x="611" y="1905"/>
                  </a:lnTo>
                  <a:lnTo>
                    <a:pt x="619" y="1907"/>
                  </a:lnTo>
                  <a:lnTo>
                    <a:pt x="628" y="1913"/>
                  </a:lnTo>
                  <a:lnTo>
                    <a:pt x="637" y="1919"/>
                  </a:lnTo>
                  <a:lnTo>
                    <a:pt x="644" y="1922"/>
                  </a:lnTo>
                  <a:lnTo>
                    <a:pt x="649" y="1924"/>
                  </a:lnTo>
                  <a:lnTo>
                    <a:pt x="650" y="1926"/>
                  </a:lnTo>
                  <a:lnTo>
                    <a:pt x="652" y="1975"/>
                  </a:lnTo>
                  <a:lnTo>
                    <a:pt x="651" y="1982"/>
                  </a:lnTo>
                  <a:lnTo>
                    <a:pt x="647" y="1999"/>
                  </a:lnTo>
                  <a:lnTo>
                    <a:pt x="644" y="2019"/>
                  </a:lnTo>
                  <a:lnTo>
                    <a:pt x="643" y="2036"/>
                  </a:lnTo>
                  <a:lnTo>
                    <a:pt x="646" y="2048"/>
                  </a:lnTo>
                  <a:lnTo>
                    <a:pt x="654" y="2054"/>
                  </a:lnTo>
                  <a:lnTo>
                    <a:pt x="664" y="2058"/>
                  </a:lnTo>
                  <a:lnTo>
                    <a:pt x="673" y="2060"/>
                  </a:lnTo>
                  <a:lnTo>
                    <a:pt x="682" y="2066"/>
                  </a:lnTo>
                  <a:lnTo>
                    <a:pt x="691" y="2075"/>
                  </a:lnTo>
                  <a:lnTo>
                    <a:pt x="698" y="2086"/>
                  </a:lnTo>
                  <a:lnTo>
                    <a:pt x="702" y="2095"/>
                  </a:lnTo>
                  <a:lnTo>
                    <a:pt x="706" y="2104"/>
                  </a:lnTo>
                  <a:lnTo>
                    <a:pt x="717" y="2116"/>
                  </a:lnTo>
                  <a:lnTo>
                    <a:pt x="727" y="2126"/>
                  </a:lnTo>
                  <a:lnTo>
                    <a:pt x="732" y="2130"/>
                  </a:lnTo>
                  <a:lnTo>
                    <a:pt x="733" y="2131"/>
                  </a:lnTo>
                  <a:lnTo>
                    <a:pt x="735" y="2134"/>
                  </a:lnTo>
                  <a:lnTo>
                    <a:pt x="740" y="2138"/>
                  </a:lnTo>
                  <a:lnTo>
                    <a:pt x="744" y="2142"/>
                  </a:lnTo>
                  <a:lnTo>
                    <a:pt x="750" y="2146"/>
                  </a:lnTo>
                  <a:lnTo>
                    <a:pt x="756" y="2148"/>
                  </a:lnTo>
                  <a:lnTo>
                    <a:pt x="761" y="2148"/>
                  </a:lnTo>
                  <a:lnTo>
                    <a:pt x="767" y="2146"/>
                  </a:lnTo>
                  <a:lnTo>
                    <a:pt x="778" y="2140"/>
                  </a:lnTo>
                  <a:lnTo>
                    <a:pt x="789" y="2137"/>
                  </a:lnTo>
                  <a:lnTo>
                    <a:pt x="796" y="2133"/>
                  </a:lnTo>
                  <a:lnTo>
                    <a:pt x="799" y="2127"/>
                  </a:lnTo>
                  <a:lnTo>
                    <a:pt x="799" y="2116"/>
                  </a:lnTo>
                  <a:lnTo>
                    <a:pt x="799" y="2098"/>
                  </a:lnTo>
                  <a:lnTo>
                    <a:pt x="798" y="2082"/>
                  </a:lnTo>
                  <a:lnTo>
                    <a:pt x="797" y="2071"/>
                  </a:lnTo>
                  <a:lnTo>
                    <a:pt x="791" y="2062"/>
                  </a:lnTo>
                  <a:lnTo>
                    <a:pt x="781" y="2055"/>
                  </a:lnTo>
                  <a:lnTo>
                    <a:pt x="772" y="2049"/>
                  </a:lnTo>
                  <a:lnTo>
                    <a:pt x="768" y="2047"/>
                  </a:lnTo>
                  <a:lnTo>
                    <a:pt x="767" y="2044"/>
                  </a:lnTo>
                  <a:lnTo>
                    <a:pt x="764" y="2039"/>
                  </a:lnTo>
                  <a:lnTo>
                    <a:pt x="758" y="2030"/>
                  </a:lnTo>
                  <a:lnTo>
                    <a:pt x="752" y="2020"/>
                  </a:lnTo>
                  <a:lnTo>
                    <a:pt x="746" y="2010"/>
                  </a:lnTo>
                  <a:lnTo>
                    <a:pt x="741" y="1999"/>
                  </a:lnTo>
                  <a:lnTo>
                    <a:pt x="736" y="1990"/>
                  </a:lnTo>
                  <a:lnTo>
                    <a:pt x="734" y="1983"/>
                  </a:lnTo>
                  <a:lnTo>
                    <a:pt x="732" y="1968"/>
                  </a:lnTo>
                  <a:lnTo>
                    <a:pt x="732" y="1950"/>
                  </a:lnTo>
                  <a:lnTo>
                    <a:pt x="732" y="1934"/>
                  </a:lnTo>
                  <a:lnTo>
                    <a:pt x="732" y="1927"/>
                  </a:lnTo>
                  <a:lnTo>
                    <a:pt x="749" y="1912"/>
                  </a:lnTo>
                  <a:lnTo>
                    <a:pt x="753" y="1888"/>
                  </a:lnTo>
                  <a:lnTo>
                    <a:pt x="763" y="1832"/>
                  </a:lnTo>
                  <a:lnTo>
                    <a:pt x="773" y="1771"/>
                  </a:lnTo>
                  <a:lnTo>
                    <a:pt x="779" y="1730"/>
                  </a:lnTo>
                  <a:lnTo>
                    <a:pt x="780" y="1705"/>
                  </a:lnTo>
                  <a:lnTo>
                    <a:pt x="780" y="1683"/>
                  </a:lnTo>
                  <a:lnTo>
                    <a:pt x="780" y="1667"/>
                  </a:lnTo>
                  <a:lnTo>
                    <a:pt x="780" y="1662"/>
                  </a:lnTo>
                  <a:lnTo>
                    <a:pt x="781" y="1659"/>
                  </a:lnTo>
                  <a:lnTo>
                    <a:pt x="786" y="1654"/>
                  </a:lnTo>
                  <a:lnTo>
                    <a:pt x="793" y="1645"/>
                  </a:lnTo>
                  <a:lnTo>
                    <a:pt x="801" y="1635"/>
                  </a:lnTo>
                  <a:lnTo>
                    <a:pt x="809" y="1624"/>
                  </a:lnTo>
                  <a:lnTo>
                    <a:pt x="816" y="1611"/>
                  </a:lnTo>
                  <a:lnTo>
                    <a:pt x="823" y="1599"/>
                  </a:lnTo>
                  <a:lnTo>
                    <a:pt x="827" y="1589"/>
                  </a:lnTo>
                  <a:lnTo>
                    <a:pt x="834" y="1564"/>
                  </a:lnTo>
                  <a:lnTo>
                    <a:pt x="840" y="1530"/>
                  </a:lnTo>
                  <a:lnTo>
                    <a:pt x="843" y="1497"/>
                  </a:lnTo>
                  <a:lnTo>
                    <a:pt x="844" y="1471"/>
                  </a:lnTo>
                  <a:lnTo>
                    <a:pt x="844" y="1449"/>
                  </a:lnTo>
                  <a:lnTo>
                    <a:pt x="844" y="1424"/>
                  </a:lnTo>
                  <a:lnTo>
                    <a:pt x="846" y="1405"/>
                  </a:lnTo>
                  <a:lnTo>
                    <a:pt x="846" y="1396"/>
                  </a:lnTo>
                  <a:lnTo>
                    <a:pt x="849" y="1391"/>
                  </a:lnTo>
                  <a:lnTo>
                    <a:pt x="859" y="1376"/>
                  </a:lnTo>
                  <a:lnTo>
                    <a:pt x="870" y="1354"/>
                  </a:lnTo>
                  <a:lnTo>
                    <a:pt x="879" y="1328"/>
                  </a:lnTo>
                  <a:lnTo>
                    <a:pt x="887" y="1294"/>
                  </a:lnTo>
                  <a:lnTo>
                    <a:pt x="895" y="1254"/>
                  </a:lnTo>
                  <a:lnTo>
                    <a:pt x="902" y="1220"/>
                  </a:lnTo>
                  <a:lnTo>
                    <a:pt x="905" y="1206"/>
                  </a:lnTo>
                  <a:lnTo>
                    <a:pt x="905" y="1217"/>
                  </a:lnTo>
                  <a:lnTo>
                    <a:pt x="905" y="1240"/>
                  </a:lnTo>
                  <a:lnTo>
                    <a:pt x="905" y="1266"/>
                  </a:lnTo>
                  <a:lnTo>
                    <a:pt x="908" y="1285"/>
                  </a:lnTo>
                  <a:lnTo>
                    <a:pt x="912" y="1293"/>
                  </a:lnTo>
                  <a:lnTo>
                    <a:pt x="920" y="1298"/>
                  </a:lnTo>
                  <a:lnTo>
                    <a:pt x="928" y="1304"/>
                  </a:lnTo>
                  <a:lnTo>
                    <a:pt x="938" y="1312"/>
                  </a:lnTo>
                  <a:lnTo>
                    <a:pt x="942" y="1318"/>
                  </a:lnTo>
                  <a:lnTo>
                    <a:pt x="948" y="1323"/>
                  </a:lnTo>
                  <a:lnTo>
                    <a:pt x="954" y="1328"/>
                  </a:lnTo>
                  <a:lnTo>
                    <a:pt x="961" y="1333"/>
                  </a:lnTo>
                  <a:lnTo>
                    <a:pt x="968" y="1337"/>
                  </a:lnTo>
                  <a:lnTo>
                    <a:pt x="973" y="1338"/>
                  </a:lnTo>
                  <a:lnTo>
                    <a:pt x="978" y="1338"/>
                  </a:lnTo>
                  <a:lnTo>
                    <a:pt x="981" y="1335"/>
                  </a:lnTo>
                  <a:lnTo>
                    <a:pt x="986" y="1312"/>
                  </a:lnTo>
                  <a:lnTo>
                    <a:pt x="992" y="1272"/>
                  </a:lnTo>
                  <a:lnTo>
                    <a:pt x="996" y="1235"/>
                  </a:lnTo>
                  <a:lnTo>
                    <a:pt x="999" y="1218"/>
                  </a:lnTo>
                  <a:lnTo>
                    <a:pt x="1025" y="1184"/>
                  </a:lnTo>
                  <a:lnTo>
                    <a:pt x="1028" y="1141"/>
                  </a:lnTo>
                  <a:lnTo>
                    <a:pt x="1034" y="1041"/>
                  </a:lnTo>
                  <a:lnTo>
                    <a:pt x="1043" y="939"/>
                  </a:lnTo>
                  <a:lnTo>
                    <a:pt x="1051" y="885"/>
                  </a:lnTo>
                  <a:lnTo>
                    <a:pt x="1056" y="858"/>
                  </a:lnTo>
                  <a:lnTo>
                    <a:pt x="1057" y="815"/>
                  </a:lnTo>
                  <a:lnTo>
                    <a:pt x="1057" y="777"/>
                  </a:lnTo>
                  <a:lnTo>
                    <a:pt x="1057" y="761"/>
                  </a:lnTo>
                  <a:lnTo>
                    <a:pt x="1099" y="794"/>
                  </a:lnTo>
                  <a:lnTo>
                    <a:pt x="1113" y="834"/>
                  </a:lnTo>
                  <a:lnTo>
                    <a:pt x="1135" y="841"/>
                  </a:lnTo>
                  <a:lnTo>
                    <a:pt x="1153" y="860"/>
                  </a:lnTo>
                  <a:lnTo>
                    <a:pt x="1178" y="870"/>
                  </a:lnTo>
                  <a:lnTo>
                    <a:pt x="1186" y="862"/>
                  </a:lnTo>
                  <a:lnTo>
                    <a:pt x="1180" y="830"/>
                  </a:lnTo>
                  <a:lnTo>
                    <a:pt x="1181" y="835"/>
                  </a:lnTo>
                  <a:lnTo>
                    <a:pt x="1185" y="843"/>
                  </a:lnTo>
                  <a:lnTo>
                    <a:pt x="1191" y="852"/>
                  </a:lnTo>
                  <a:lnTo>
                    <a:pt x="1197" y="857"/>
                  </a:lnTo>
                  <a:lnTo>
                    <a:pt x="1201" y="854"/>
                  </a:lnTo>
                  <a:lnTo>
                    <a:pt x="1203" y="847"/>
                  </a:lnTo>
                  <a:lnTo>
                    <a:pt x="1203" y="837"/>
                  </a:lnTo>
                  <a:lnTo>
                    <a:pt x="1201" y="828"/>
                  </a:lnTo>
                  <a:lnTo>
                    <a:pt x="1196" y="811"/>
                  </a:lnTo>
                  <a:lnTo>
                    <a:pt x="1188" y="784"/>
                  </a:lnTo>
                  <a:lnTo>
                    <a:pt x="1181" y="759"/>
                  </a:lnTo>
                  <a:lnTo>
                    <a:pt x="1177" y="749"/>
                  </a:lnTo>
                  <a:lnTo>
                    <a:pt x="1196" y="751"/>
                  </a:lnTo>
                  <a:lnTo>
                    <a:pt x="1198" y="753"/>
                  </a:lnTo>
                  <a:lnTo>
                    <a:pt x="1204" y="757"/>
                  </a:lnTo>
                  <a:lnTo>
                    <a:pt x="1213" y="759"/>
                  </a:lnTo>
                  <a:lnTo>
                    <a:pt x="1222" y="758"/>
                  </a:lnTo>
                  <a:lnTo>
                    <a:pt x="1228" y="751"/>
                  </a:lnTo>
                  <a:lnTo>
                    <a:pt x="1226" y="742"/>
                  </a:lnTo>
                  <a:lnTo>
                    <a:pt x="1219" y="732"/>
                  </a:lnTo>
                  <a:lnTo>
                    <a:pt x="1208" y="726"/>
                  </a:lnTo>
                  <a:lnTo>
                    <a:pt x="1203" y="723"/>
                  </a:lnTo>
                  <a:lnTo>
                    <a:pt x="1195" y="720"/>
                  </a:lnTo>
                  <a:lnTo>
                    <a:pt x="1186" y="715"/>
                  </a:lnTo>
                  <a:lnTo>
                    <a:pt x="1178" y="711"/>
                  </a:lnTo>
                  <a:lnTo>
                    <a:pt x="1169" y="706"/>
                  </a:lnTo>
                  <a:lnTo>
                    <a:pt x="1160" y="702"/>
                  </a:lnTo>
                  <a:lnTo>
                    <a:pt x="1152" y="700"/>
                  </a:lnTo>
                  <a:lnTo>
                    <a:pt x="1144" y="699"/>
                  </a:lnTo>
                  <a:lnTo>
                    <a:pt x="1132" y="696"/>
                  </a:lnTo>
                  <a:lnTo>
                    <a:pt x="1127" y="690"/>
                  </a:lnTo>
                  <a:lnTo>
                    <a:pt x="1124" y="683"/>
                  </a:lnTo>
                  <a:lnTo>
                    <a:pt x="1124" y="681"/>
                  </a:lnTo>
                  <a:lnTo>
                    <a:pt x="1101" y="641"/>
                  </a:lnTo>
                  <a:lnTo>
                    <a:pt x="1085" y="631"/>
                  </a:lnTo>
                  <a:lnTo>
                    <a:pt x="1084" y="624"/>
                  </a:lnTo>
                  <a:lnTo>
                    <a:pt x="1083" y="609"/>
                  </a:lnTo>
                  <a:lnTo>
                    <a:pt x="1081" y="593"/>
                  </a:lnTo>
                  <a:lnTo>
                    <a:pt x="1078" y="581"/>
                  </a:lnTo>
                  <a:lnTo>
                    <a:pt x="1075" y="570"/>
                  </a:lnTo>
                  <a:lnTo>
                    <a:pt x="1069" y="551"/>
                  </a:lnTo>
                  <a:lnTo>
                    <a:pt x="1063" y="534"/>
                  </a:lnTo>
                  <a:lnTo>
                    <a:pt x="1057" y="523"/>
                  </a:lnTo>
                  <a:lnTo>
                    <a:pt x="1052" y="516"/>
                  </a:lnTo>
                  <a:lnTo>
                    <a:pt x="1046" y="507"/>
                  </a:lnTo>
                  <a:lnTo>
                    <a:pt x="1038" y="500"/>
                  </a:lnTo>
                  <a:lnTo>
                    <a:pt x="1030" y="495"/>
                  </a:lnTo>
                  <a:lnTo>
                    <a:pt x="1023" y="493"/>
                  </a:lnTo>
                  <a:lnTo>
                    <a:pt x="1015" y="490"/>
                  </a:lnTo>
                  <a:lnTo>
                    <a:pt x="1008" y="487"/>
                  </a:lnTo>
                  <a:lnTo>
                    <a:pt x="1000" y="482"/>
                  </a:lnTo>
                  <a:lnTo>
                    <a:pt x="995" y="478"/>
                  </a:lnTo>
                  <a:lnTo>
                    <a:pt x="990" y="471"/>
                  </a:lnTo>
                  <a:lnTo>
                    <a:pt x="983" y="462"/>
                  </a:lnTo>
                  <a:lnTo>
                    <a:pt x="977" y="451"/>
                  </a:lnTo>
                  <a:lnTo>
                    <a:pt x="970" y="441"/>
                  </a:lnTo>
                  <a:lnTo>
                    <a:pt x="965" y="432"/>
                  </a:lnTo>
                  <a:lnTo>
                    <a:pt x="962" y="425"/>
                  </a:lnTo>
                  <a:lnTo>
                    <a:pt x="961" y="420"/>
                  </a:lnTo>
                  <a:lnTo>
                    <a:pt x="960" y="415"/>
                  </a:lnTo>
                  <a:lnTo>
                    <a:pt x="955" y="410"/>
                  </a:lnTo>
                  <a:lnTo>
                    <a:pt x="949" y="402"/>
                  </a:lnTo>
                  <a:lnTo>
                    <a:pt x="942" y="392"/>
                  </a:lnTo>
                  <a:lnTo>
                    <a:pt x="934" y="384"/>
                  </a:lnTo>
                  <a:lnTo>
                    <a:pt x="926" y="375"/>
                  </a:lnTo>
                  <a:lnTo>
                    <a:pt x="918" y="368"/>
                  </a:lnTo>
                  <a:lnTo>
                    <a:pt x="911" y="362"/>
                  </a:lnTo>
                  <a:lnTo>
                    <a:pt x="904" y="358"/>
                  </a:lnTo>
                  <a:lnTo>
                    <a:pt x="897" y="352"/>
                  </a:lnTo>
                  <a:lnTo>
                    <a:pt x="890" y="347"/>
                  </a:lnTo>
                  <a:lnTo>
                    <a:pt x="884" y="343"/>
                  </a:lnTo>
                  <a:lnTo>
                    <a:pt x="877" y="339"/>
                  </a:lnTo>
                  <a:lnTo>
                    <a:pt x="871" y="336"/>
                  </a:lnTo>
                  <a:lnTo>
                    <a:pt x="866" y="335"/>
                  </a:lnTo>
                  <a:lnTo>
                    <a:pt x="863" y="335"/>
                  </a:lnTo>
                  <a:lnTo>
                    <a:pt x="856" y="334"/>
                  </a:lnTo>
                  <a:lnTo>
                    <a:pt x="848" y="327"/>
                  </a:lnTo>
                  <a:lnTo>
                    <a:pt x="839" y="320"/>
                  </a:lnTo>
                  <a:lnTo>
                    <a:pt x="831" y="315"/>
                  </a:lnTo>
                  <a:lnTo>
                    <a:pt x="826" y="313"/>
                  </a:lnTo>
                  <a:lnTo>
                    <a:pt x="820" y="309"/>
                  </a:lnTo>
                  <a:lnTo>
                    <a:pt x="813" y="305"/>
                  </a:lnTo>
                  <a:lnTo>
                    <a:pt x="806" y="300"/>
                  </a:lnTo>
                  <a:lnTo>
                    <a:pt x="799" y="294"/>
                  </a:lnTo>
                  <a:lnTo>
                    <a:pt x="794" y="291"/>
                  </a:lnTo>
                  <a:lnTo>
                    <a:pt x="790" y="287"/>
                  </a:lnTo>
                  <a:lnTo>
                    <a:pt x="789" y="286"/>
                  </a:lnTo>
                  <a:lnTo>
                    <a:pt x="797" y="278"/>
                  </a:lnTo>
                  <a:lnTo>
                    <a:pt x="796" y="276"/>
                  </a:lnTo>
                  <a:lnTo>
                    <a:pt x="793" y="268"/>
                  </a:lnTo>
                  <a:lnTo>
                    <a:pt x="789" y="258"/>
                  </a:lnTo>
                  <a:lnTo>
                    <a:pt x="786" y="245"/>
                  </a:lnTo>
                  <a:lnTo>
                    <a:pt x="783" y="228"/>
                  </a:lnTo>
                  <a:lnTo>
                    <a:pt x="781" y="207"/>
                  </a:lnTo>
                  <a:lnTo>
                    <a:pt x="780" y="188"/>
                  </a:lnTo>
                  <a:lnTo>
                    <a:pt x="781" y="176"/>
                  </a:lnTo>
                  <a:lnTo>
                    <a:pt x="782" y="163"/>
                  </a:lnTo>
                  <a:lnTo>
                    <a:pt x="782" y="147"/>
                  </a:lnTo>
                  <a:lnTo>
                    <a:pt x="780" y="130"/>
                  </a:lnTo>
                  <a:lnTo>
                    <a:pt x="779" y="117"/>
                  </a:lnTo>
                  <a:lnTo>
                    <a:pt x="774" y="103"/>
                  </a:lnTo>
                  <a:lnTo>
                    <a:pt x="765" y="83"/>
                  </a:lnTo>
                  <a:lnTo>
                    <a:pt x="757" y="66"/>
                  </a:lnTo>
                  <a:lnTo>
                    <a:pt x="750" y="53"/>
                  </a:lnTo>
                  <a:lnTo>
                    <a:pt x="746" y="49"/>
                  </a:lnTo>
                  <a:lnTo>
                    <a:pt x="741" y="42"/>
                  </a:lnTo>
                  <a:lnTo>
                    <a:pt x="734" y="34"/>
                  </a:lnTo>
                  <a:lnTo>
                    <a:pt x="726" y="26"/>
                  </a:lnTo>
                  <a:lnTo>
                    <a:pt x="718" y="18"/>
                  </a:lnTo>
                  <a:lnTo>
                    <a:pt x="710" y="10"/>
                  </a:lnTo>
                  <a:lnTo>
                    <a:pt x="702" y="5"/>
                  </a:lnTo>
                  <a:lnTo>
                    <a:pt x="695" y="2"/>
                  </a:lnTo>
                  <a:lnTo>
                    <a:pt x="687" y="0"/>
                  </a:lnTo>
                  <a:lnTo>
                    <a:pt x="674" y="0"/>
                  </a:lnTo>
                  <a:lnTo>
                    <a:pt x="660" y="2"/>
                  </a:lnTo>
                  <a:lnTo>
                    <a:pt x="644" y="4"/>
                  </a:lnTo>
                  <a:lnTo>
                    <a:pt x="629" y="6"/>
                  </a:lnTo>
                  <a:lnTo>
                    <a:pt x="614" y="11"/>
                  </a:lnTo>
                  <a:lnTo>
                    <a:pt x="603" y="15"/>
                  </a:lnTo>
                  <a:lnTo>
                    <a:pt x="594" y="21"/>
                  </a:lnTo>
                  <a:lnTo>
                    <a:pt x="584" y="35"/>
                  </a:lnTo>
                  <a:lnTo>
                    <a:pt x="575" y="50"/>
                  </a:lnTo>
                  <a:lnTo>
                    <a:pt x="569" y="64"/>
                  </a:lnTo>
                  <a:lnTo>
                    <a:pt x="565" y="75"/>
                  </a:lnTo>
                  <a:lnTo>
                    <a:pt x="560" y="89"/>
                  </a:lnTo>
                  <a:lnTo>
                    <a:pt x="555" y="108"/>
                  </a:lnTo>
                  <a:lnTo>
                    <a:pt x="552" y="127"/>
                  </a:lnTo>
                  <a:lnTo>
                    <a:pt x="551" y="146"/>
                  </a:lnTo>
                  <a:lnTo>
                    <a:pt x="552" y="170"/>
                  </a:lnTo>
                  <a:lnTo>
                    <a:pt x="554" y="202"/>
                  </a:lnTo>
                  <a:lnTo>
                    <a:pt x="555" y="232"/>
                  </a:lnTo>
                  <a:lnTo>
                    <a:pt x="551" y="2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9" name="Freeform 9"/>
            <p:cNvSpPr>
              <a:spLocks/>
            </p:cNvSpPr>
            <p:nvPr/>
          </p:nvSpPr>
          <p:spPr bwMode="auto">
            <a:xfrm>
              <a:off x="4740275" y="1352550"/>
              <a:ext cx="341313" cy="382587"/>
            </a:xfrm>
            <a:custGeom>
              <a:avLst/>
              <a:gdLst>
                <a:gd name="T0" fmla="*/ 253 w 431"/>
                <a:gd name="T1" fmla="*/ 72 h 481"/>
                <a:gd name="T2" fmla="*/ 239 w 431"/>
                <a:gd name="T3" fmla="*/ 191 h 481"/>
                <a:gd name="T4" fmla="*/ 232 w 431"/>
                <a:gd name="T5" fmla="*/ 322 h 481"/>
                <a:gd name="T6" fmla="*/ 262 w 431"/>
                <a:gd name="T7" fmla="*/ 343 h 481"/>
                <a:gd name="T8" fmla="*/ 255 w 431"/>
                <a:gd name="T9" fmla="*/ 349 h 481"/>
                <a:gd name="T10" fmla="*/ 226 w 431"/>
                <a:gd name="T11" fmla="*/ 367 h 481"/>
                <a:gd name="T12" fmla="*/ 184 w 431"/>
                <a:gd name="T13" fmla="*/ 379 h 481"/>
                <a:gd name="T14" fmla="*/ 125 w 431"/>
                <a:gd name="T15" fmla="*/ 394 h 481"/>
                <a:gd name="T16" fmla="*/ 85 w 431"/>
                <a:gd name="T17" fmla="*/ 410 h 481"/>
                <a:gd name="T18" fmla="*/ 40 w 431"/>
                <a:gd name="T19" fmla="*/ 425 h 481"/>
                <a:gd name="T20" fmla="*/ 40 w 431"/>
                <a:gd name="T21" fmla="*/ 432 h 481"/>
                <a:gd name="T22" fmla="*/ 71 w 431"/>
                <a:gd name="T23" fmla="*/ 434 h 481"/>
                <a:gd name="T24" fmla="*/ 106 w 431"/>
                <a:gd name="T25" fmla="*/ 433 h 481"/>
                <a:gd name="T26" fmla="*/ 152 w 431"/>
                <a:gd name="T27" fmla="*/ 426 h 481"/>
                <a:gd name="T28" fmla="*/ 174 w 431"/>
                <a:gd name="T29" fmla="*/ 417 h 481"/>
                <a:gd name="T30" fmla="*/ 190 w 431"/>
                <a:gd name="T31" fmla="*/ 417 h 481"/>
                <a:gd name="T32" fmla="*/ 188 w 431"/>
                <a:gd name="T33" fmla="*/ 421 h 481"/>
                <a:gd name="T34" fmla="*/ 159 w 431"/>
                <a:gd name="T35" fmla="*/ 434 h 481"/>
                <a:gd name="T36" fmla="*/ 126 w 431"/>
                <a:gd name="T37" fmla="*/ 445 h 481"/>
                <a:gd name="T38" fmla="*/ 75 w 431"/>
                <a:gd name="T39" fmla="*/ 455 h 481"/>
                <a:gd name="T40" fmla="*/ 44 w 431"/>
                <a:gd name="T41" fmla="*/ 456 h 481"/>
                <a:gd name="T42" fmla="*/ 11 w 431"/>
                <a:gd name="T43" fmla="*/ 455 h 481"/>
                <a:gd name="T44" fmla="*/ 9 w 431"/>
                <a:gd name="T45" fmla="*/ 474 h 481"/>
                <a:gd name="T46" fmla="*/ 49 w 431"/>
                <a:gd name="T47" fmla="*/ 481 h 481"/>
                <a:gd name="T48" fmla="*/ 99 w 431"/>
                <a:gd name="T49" fmla="*/ 477 h 481"/>
                <a:gd name="T50" fmla="*/ 140 w 431"/>
                <a:gd name="T51" fmla="*/ 465 h 481"/>
                <a:gd name="T52" fmla="*/ 185 w 431"/>
                <a:gd name="T53" fmla="*/ 448 h 481"/>
                <a:gd name="T54" fmla="*/ 224 w 431"/>
                <a:gd name="T55" fmla="*/ 425 h 481"/>
                <a:gd name="T56" fmla="*/ 277 w 431"/>
                <a:gd name="T57" fmla="*/ 383 h 481"/>
                <a:gd name="T58" fmla="*/ 299 w 431"/>
                <a:gd name="T59" fmla="*/ 343 h 481"/>
                <a:gd name="T60" fmla="*/ 295 w 431"/>
                <a:gd name="T61" fmla="*/ 275 h 481"/>
                <a:gd name="T62" fmla="*/ 307 w 431"/>
                <a:gd name="T63" fmla="*/ 192 h 481"/>
                <a:gd name="T64" fmla="*/ 334 w 431"/>
                <a:gd name="T65" fmla="*/ 139 h 481"/>
                <a:gd name="T66" fmla="*/ 343 w 431"/>
                <a:gd name="T67" fmla="*/ 132 h 481"/>
                <a:gd name="T68" fmla="*/ 315 w 431"/>
                <a:gd name="T69" fmla="*/ 208 h 481"/>
                <a:gd name="T70" fmla="*/ 305 w 431"/>
                <a:gd name="T71" fmla="*/ 294 h 481"/>
                <a:gd name="T72" fmla="*/ 312 w 431"/>
                <a:gd name="T73" fmla="*/ 304 h 481"/>
                <a:gd name="T74" fmla="*/ 331 w 431"/>
                <a:gd name="T75" fmla="*/ 254 h 481"/>
                <a:gd name="T76" fmla="*/ 355 w 431"/>
                <a:gd name="T77" fmla="*/ 201 h 481"/>
                <a:gd name="T78" fmla="*/ 376 w 431"/>
                <a:gd name="T79" fmla="*/ 175 h 481"/>
                <a:gd name="T80" fmla="*/ 412 w 431"/>
                <a:gd name="T81" fmla="*/ 139 h 481"/>
                <a:gd name="T82" fmla="*/ 426 w 431"/>
                <a:gd name="T83" fmla="*/ 118 h 481"/>
                <a:gd name="T84" fmla="*/ 402 w 431"/>
                <a:gd name="T85" fmla="*/ 93 h 481"/>
                <a:gd name="T86" fmla="*/ 376 w 431"/>
                <a:gd name="T87" fmla="*/ 77 h 481"/>
                <a:gd name="T88" fmla="*/ 348 w 431"/>
                <a:gd name="T89" fmla="*/ 60 h 481"/>
                <a:gd name="T90" fmla="*/ 312 w 431"/>
                <a:gd name="T91" fmla="*/ 39 h 481"/>
                <a:gd name="T92" fmla="*/ 285 w 431"/>
                <a:gd name="T93" fmla="*/ 21 h 481"/>
                <a:gd name="T94" fmla="*/ 258 w 431"/>
                <a:gd name="T95"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1" h="481">
                  <a:moveTo>
                    <a:pt x="249" y="4"/>
                  </a:moveTo>
                  <a:lnTo>
                    <a:pt x="250" y="14"/>
                  </a:lnTo>
                  <a:lnTo>
                    <a:pt x="252" y="41"/>
                  </a:lnTo>
                  <a:lnTo>
                    <a:pt x="253" y="72"/>
                  </a:lnTo>
                  <a:lnTo>
                    <a:pt x="252" y="100"/>
                  </a:lnTo>
                  <a:lnTo>
                    <a:pt x="249" y="126"/>
                  </a:lnTo>
                  <a:lnTo>
                    <a:pt x="244" y="158"/>
                  </a:lnTo>
                  <a:lnTo>
                    <a:pt x="239" y="191"/>
                  </a:lnTo>
                  <a:lnTo>
                    <a:pt x="237" y="217"/>
                  </a:lnTo>
                  <a:lnTo>
                    <a:pt x="235" y="248"/>
                  </a:lnTo>
                  <a:lnTo>
                    <a:pt x="234" y="288"/>
                  </a:lnTo>
                  <a:lnTo>
                    <a:pt x="232" y="322"/>
                  </a:lnTo>
                  <a:lnTo>
                    <a:pt x="236" y="341"/>
                  </a:lnTo>
                  <a:lnTo>
                    <a:pt x="244" y="344"/>
                  </a:lnTo>
                  <a:lnTo>
                    <a:pt x="254" y="344"/>
                  </a:lnTo>
                  <a:lnTo>
                    <a:pt x="262" y="343"/>
                  </a:lnTo>
                  <a:lnTo>
                    <a:pt x="266" y="342"/>
                  </a:lnTo>
                  <a:lnTo>
                    <a:pt x="265" y="343"/>
                  </a:lnTo>
                  <a:lnTo>
                    <a:pt x="261" y="345"/>
                  </a:lnTo>
                  <a:lnTo>
                    <a:pt x="255" y="349"/>
                  </a:lnTo>
                  <a:lnTo>
                    <a:pt x="249" y="353"/>
                  </a:lnTo>
                  <a:lnTo>
                    <a:pt x="240" y="358"/>
                  </a:lnTo>
                  <a:lnTo>
                    <a:pt x="232" y="364"/>
                  </a:lnTo>
                  <a:lnTo>
                    <a:pt x="226" y="367"/>
                  </a:lnTo>
                  <a:lnTo>
                    <a:pt x="219" y="371"/>
                  </a:lnTo>
                  <a:lnTo>
                    <a:pt x="211" y="373"/>
                  </a:lnTo>
                  <a:lnTo>
                    <a:pt x="198" y="375"/>
                  </a:lnTo>
                  <a:lnTo>
                    <a:pt x="184" y="379"/>
                  </a:lnTo>
                  <a:lnTo>
                    <a:pt x="168" y="382"/>
                  </a:lnTo>
                  <a:lnTo>
                    <a:pt x="153" y="386"/>
                  </a:lnTo>
                  <a:lnTo>
                    <a:pt x="138" y="389"/>
                  </a:lnTo>
                  <a:lnTo>
                    <a:pt x="125" y="394"/>
                  </a:lnTo>
                  <a:lnTo>
                    <a:pt x="116" y="397"/>
                  </a:lnTo>
                  <a:lnTo>
                    <a:pt x="108" y="402"/>
                  </a:lnTo>
                  <a:lnTo>
                    <a:pt x="97" y="406"/>
                  </a:lnTo>
                  <a:lnTo>
                    <a:pt x="85" y="410"/>
                  </a:lnTo>
                  <a:lnTo>
                    <a:pt x="72" y="414"/>
                  </a:lnTo>
                  <a:lnTo>
                    <a:pt x="60" y="418"/>
                  </a:lnTo>
                  <a:lnTo>
                    <a:pt x="49" y="421"/>
                  </a:lnTo>
                  <a:lnTo>
                    <a:pt x="40" y="425"/>
                  </a:lnTo>
                  <a:lnTo>
                    <a:pt x="34" y="427"/>
                  </a:lnTo>
                  <a:lnTo>
                    <a:pt x="33" y="429"/>
                  </a:lnTo>
                  <a:lnTo>
                    <a:pt x="34" y="430"/>
                  </a:lnTo>
                  <a:lnTo>
                    <a:pt x="40" y="432"/>
                  </a:lnTo>
                  <a:lnTo>
                    <a:pt x="47" y="433"/>
                  </a:lnTo>
                  <a:lnTo>
                    <a:pt x="55" y="433"/>
                  </a:lnTo>
                  <a:lnTo>
                    <a:pt x="63" y="434"/>
                  </a:lnTo>
                  <a:lnTo>
                    <a:pt x="71" y="434"/>
                  </a:lnTo>
                  <a:lnTo>
                    <a:pt x="77" y="434"/>
                  </a:lnTo>
                  <a:lnTo>
                    <a:pt x="84" y="434"/>
                  </a:lnTo>
                  <a:lnTo>
                    <a:pt x="94" y="433"/>
                  </a:lnTo>
                  <a:lnTo>
                    <a:pt x="106" y="433"/>
                  </a:lnTo>
                  <a:lnTo>
                    <a:pt x="118" y="432"/>
                  </a:lnTo>
                  <a:lnTo>
                    <a:pt x="131" y="429"/>
                  </a:lnTo>
                  <a:lnTo>
                    <a:pt x="143" y="428"/>
                  </a:lnTo>
                  <a:lnTo>
                    <a:pt x="152" y="426"/>
                  </a:lnTo>
                  <a:lnTo>
                    <a:pt x="159" y="422"/>
                  </a:lnTo>
                  <a:lnTo>
                    <a:pt x="163" y="420"/>
                  </a:lnTo>
                  <a:lnTo>
                    <a:pt x="169" y="418"/>
                  </a:lnTo>
                  <a:lnTo>
                    <a:pt x="174" y="417"/>
                  </a:lnTo>
                  <a:lnTo>
                    <a:pt x="178" y="417"/>
                  </a:lnTo>
                  <a:lnTo>
                    <a:pt x="183" y="417"/>
                  </a:lnTo>
                  <a:lnTo>
                    <a:pt x="186" y="417"/>
                  </a:lnTo>
                  <a:lnTo>
                    <a:pt x="190" y="417"/>
                  </a:lnTo>
                  <a:lnTo>
                    <a:pt x="193" y="417"/>
                  </a:lnTo>
                  <a:lnTo>
                    <a:pt x="194" y="417"/>
                  </a:lnTo>
                  <a:lnTo>
                    <a:pt x="192" y="419"/>
                  </a:lnTo>
                  <a:lnTo>
                    <a:pt x="188" y="421"/>
                  </a:lnTo>
                  <a:lnTo>
                    <a:pt x="181" y="424"/>
                  </a:lnTo>
                  <a:lnTo>
                    <a:pt x="174" y="427"/>
                  </a:lnTo>
                  <a:lnTo>
                    <a:pt x="166" y="430"/>
                  </a:lnTo>
                  <a:lnTo>
                    <a:pt x="159" y="434"/>
                  </a:lnTo>
                  <a:lnTo>
                    <a:pt x="154" y="436"/>
                  </a:lnTo>
                  <a:lnTo>
                    <a:pt x="148" y="439"/>
                  </a:lnTo>
                  <a:lnTo>
                    <a:pt x="138" y="442"/>
                  </a:lnTo>
                  <a:lnTo>
                    <a:pt x="126" y="445"/>
                  </a:lnTo>
                  <a:lnTo>
                    <a:pt x="113" y="449"/>
                  </a:lnTo>
                  <a:lnTo>
                    <a:pt x="99" y="451"/>
                  </a:lnTo>
                  <a:lnTo>
                    <a:pt x="86" y="454"/>
                  </a:lnTo>
                  <a:lnTo>
                    <a:pt x="75" y="455"/>
                  </a:lnTo>
                  <a:lnTo>
                    <a:pt x="67" y="455"/>
                  </a:lnTo>
                  <a:lnTo>
                    <a:pt x="60" y="455"/>
                  </a:lnTo>
                  <a:lnTo>
                    <a:pt x="53" y="455"/>
                  </a:lnTo>
                  <a:lnTo>
                    <a:pt x="44" y="456"/>
                  </a:lnTo>
                  <a:lnTo>
                    <a:pt x="35" y="456"/>
                  </a:lnTo>
                  <a:lnTo>
                    <a:pt x="26" y="456"/>
                  </a:lnTo>
                  <a:lnTo>
                    <a:pt x="18" y="456"/>
                  </a:lnTo>
                  <a:lnTo>
                    <a:pt x="11" y="455"/>
                  </a:lnTo>
                  <a:lnTo>
                    <a:pt x="6" y="452"/>
                  </a:lnTo>
                  <a:lnTo>
                    <a:pt x="0" y="454"/>
                  </a:lnTo>
                  <a:lnTo>
                    <a:pt x="2" y="463"/>
                  </a:lnTo>
                  <a:lnTo>
                    <a:pt x="9" y="474"/>
                  </a:lnTo>
                  <a:lnTo>
                    <a:pt x="21" y="481"/>
                  </a:lnTo>
                  <a:lnTo>
                    <a:pt x="27" y="481"/>
                  </a:lnTo>
                  <a:lnTo>
                    <a:pt x="38" y="481"/>
                  </a:lnTo>
                  <a:lnTo>
                    <a:pt x="49" y="481"/>
                  </a:lnTo>
                  <a:lnTo>
                    <a:pt x="62" y="480"/>
                  </a:lnTo>
                  <a:lnTo>
                    <a:pt x="75" y="479"/>
                  </a:lnTo>
                  <a:lnTo>
                    <a:pt x="87" y="478"/>
                  </a:lnTo>
                  <a:lnTo>
                    <a:pt x="99" y="477"/>
                  </a:lnTo>
                  <a:lnTo>
                    <a:pt x="108" y="475"/>
                  </a:lnTo>
                  <a:lnTo>
                    <a:pt x="117" y="473"/>
                  </a:lnTo>
                  <a:lnTo>
                    <a:pt x="128" y="470"/>
                  </a:lnTo>
                  <a:lnTo>
                    <a:pt x="140" y="465"/>
                  </a:lnTo>
                  <a:lnTo>
                    <a:pt x="153" y="460"/>
                  </a:lnTo>
                  <a:lnTo>
                    <a:pt x="164" y="456"/>
                  </a:lnTo>
                  <a:lnTo>
                    <a:pt x="176" y="451"/>
                  </a:lnTo>
                  <a:lnTo>
                    <a:pt x="185" y="448"/>
                  </a:lnTo>
                  <a:lnTo>
                    <a:pt x="192" y="445"/>
                  </a:lnTo>
                  <a:lnTo>
                    <a:pt x="199" y="442"/>
                  </a:lnTo>
                  <a:lnTo>
                    <a:pt x="211" y="435"/>
                  </a:lnTo>
                  <a:lnTo>
                    <a:pt x="224" y="425"/>
                  </a:lnTo>
                  <a:lnTo>
                    <a:pt x="239" y="413"/>
                  </a:lnTo>
                  <a:lnTo>
                    <a:pt x="254" y="403"/>
                  </a:lnTo>
                  <a:lnTo>
                    <a:pt x="267" y="392"/>
                  </a:lnTo>
                  <a:lnTo>
                    <a:pt x="277" y="383"/>
                  </a:lnTo>
                  <a:lnTo>
                    <a:pt x="283" y="379"/>
                  </a:lnTo>
                  <a:lnTo>
                    <a:pt x="289" y="369"/>
                  </a:lnTo>
                  <a:lnTo>
                    <a:pt x="295" y="356"/>
                  </a:lnTo>
                  <a:lnTo>
                    <a:pt x="299" y="343"/>
                  </a:lnTo>
                  <a:lnTo>
                    <a:pt x="300" y="338"/>
                  </a:lnTo>
                  <a:lnTo>
                    <a:pt x="289" y="330"/>
                  </a:lnTo>
                  <a:lnTo>
                    <a:pt x="290" y="313"/>
                  </a:lnTo>
                  <a:lnTo>
                    <a:pt x="295" y="275"/>
                  </a:lnTo>
                  <a:lnTo>
                    <a:pt x="298" y="235"/>
                  </a:lnTo>
                  <a:lnTo>
                    <a:pt x="302" y="210"/>
                  </a:lnTo>
                  <a:lnTo>
                    <a:pt x="304" y="203"/>
                  </a:lnTo>
                  <a:lnTo>
                    <a:pt x="307" y="192"/>
                  </a:lnTo>
                  <a:lnTo>
                    <a:pt x="313" y="179"/>
                  </a:lnTo>
                  <a:lnTo>
                    <a:pt x="320" y="165"/>
                  </a:lnTo>
                  <a:lnTo>
                    <a:pt x="327" y="152"/>
                  </a:lnTo>
                  <a:lnTo>
                    <a:pt x="334" y="139"/>
                  </a:lnTo>
                  <a:lnTo>
                    <a:pt x="340" y="130"/>
                  </a:lnTo>
                  <a:lnTo>
                    <a:pt x="344" y="123"/>
                  </a:lnTo>
                  <a:lnTo>
                    <a:pt x="345" y="124"/>
                  </a:lnTo>
                  <a:lnTo>
                    <a:pt x="343" y="132"/>
                  </a:lnTo>
                  <a:lnTo>
                    <a:pt x="337" y="147"/>
                  </a:lnTo>
                  <a:lnTo>
                    <a:pt x="330" y="165"/>
                  </a:lnTo>
                  <a:lnTo>
                    <a:pt x="322" y="187"/>
                  </a:lnTo>
                  <a:lnTo>
                    <a:pt x="315" y="208"/>
                  </a:lnTo>
                  <a:lnTo>
                    <a:pt x="310" y="229"/>
                  </a:lnTo>
                  <a:lnTo>
                    <a:pt x="307" y="245"/>
                  </a:lnTo>
                  <a:lnTo>
                    <a:pt x="306" y="271"/>
                  </a:lnTo>
                  <a:lnTo>
                    <a:pt x="305" y="294"/>
                  </a:lnTo>
                  <a:lnTo>
                    <a:pt x="303" y="311"/>
                  </a:lnTo>
                  <a:lnTo>
                    <a:pt x="303" y="316"/>
                  </a:lnTo>
                  <a:lnTo>
                    <a:pt x="305" y="313"/>
                  </a:lnTo>
                  <a:lnTo>
                    <a:pt x="312" y="304"/>
                  </a:lnTo>
                  <a:lnTo>
                    <a:pt x="319" y="291"/>
                  </a:lnTo>
                  <a:lnTo>
                    <a:pt x="325" y="276"/>
                  </a:lnTo>
                  <a:lnTo>
                    <a:pt x="327" y="267"/>
                  </a:lnTo>
                  <a:lnTo>
                    <a:pt x="331" y="254"/>
                  </a:lnTo>
                  <a:lnTo>
                    <a:pt x="336" y="240"/>
                  </a:lnTo>
                  <a:lnTo>
                    <a:pt x="343" y="226"/>
                  </a:lnTo>
                  <a:lnTo>
                    <a:pt x="349" y="213"/>
                  </a:lnTo>
                  <a:lnTo>
                    <a:pt x="355" y="201"/>
                  </a:lnTo>
                  <a:lnTo>
                    <a:pt x="360" y="192"/>
                  </a:lnTo>
                  <a:lnTo>
                    <a:pt x="365" y="186"/>
                  </a:lnTo>
                  <a:lnTo>
                    <a:pt x="369" y="181"/>
                  </a:lnTo>
                  <a:lnTo>
                    <a:pt x="376" y="175"/>
                  </a:lnTo>
                  <a:lnTo>
                    <a:pt x="386" y="165"/>
                  </a:lnTo>
                  <a:lnTo>
                    <a:pt x="394" y="156"/>
                  </a:lnTo>
                  <a:lnTo>
                    <a:pt x="403" y="147"/>
                  </a:lnTo>
                  <a:lnTo>
                    <a:pt x="412" y="139"/>
                  </a:lnTo>
                  <a:lnTo>
                    <a:pt x="420" y="133"/>
                  </a:lnTo>
                  <a:lnTo>
                    <a:pt x="426" y="131"/>
                  </a:lnTo>
                  <a:lnTo>
                    <a:pt x="431" y="127"/>
                  </a:lnTo>
                  <a:lnTo>
                    <a:pt x="426" y="118"/>
                  </a:lnTo>
                  <a:lnTo>
                    <a:pt x="419" y="108"/>
                  </a:lnTo>
                  <a:lnTo>
                    <a:pt x="411" y="100"/>
                  </a:lnTo>
                  <a:lnTo>
                    <a:pt x="408" y="96"/>
                  </a:lnTo>
                  <a:lnTo>
                    <a:pt x="402" y="93"/>
                  </a:lnTo>
                  <a:lnTo>
                    <a:pt x="396" y="89"/>
                  </a:lnTo>
                  <a:lnTo>
                    <a:pt x="390" y="85"/>
                  </a:lnTo>
                  <a:lnTo>
                    <a:pt x="383" y="81"/>
                  </a:lnTo>
                  <a:lnTo>
                    <a:pt x="376" y="77"/>
                  </a:lnTo>
                  <a:lnTo>
                    <a:pt x="369" y="73"/>
                  </a:lnTo>
                  <a:lnTo>
                    <a:pt x="364" y="70"/>
                  </a:lnTo>
                  <a:lnTo>
                    <a:pt x="357" y="65"/>
                  </a:lnTo>
                  <a:lnTo>
                    <a:pt x="348" y="60"/>
                  </a:lnTo>
                  <a:lnTo>
                    <a:pt x="340" y="55"/>
                  </a:lnTo>
                  <a:lnTo>
                    <a:pt x="329" y="49"/>
                  </a:lnTo>
                  <a:lnTo>
                    <a:pt x="320" y="44"/>
                  </a:lnTo>
                  <a:lnTo>
                    <a:pt x="312" y="39"/>
                  </a:lnTo>
                  <a:lnTo>
                    <a:pt x="304" y="35"/>
                  </a:lnTo>
                  <a:lnTo>
                    <a:pt x="298" y="32"/>
                  </a:lnTo>
                  <a:lnTo>
                    <a:pt x="292" y="27"/>
                  </a:lnTo>
                  <a:lnTo>
                    <a:pt x="285" y="21"/>
                  </a:lnTo>
                  <a:lnTo>
                    <a:pt x="279" y="15"/>
                  </a:lnTo>
                  <a:lnTo>
                    <a:pt x="272" y="9"/>
                  </a:lnTo>
                  <a:lnTo>
                    <a:pt x="265" y="4"/>
                  </a:lnTo>
                  <a:lnTo>
                    <a:pt x="258" y="0"/>
                  </a:lnTo>
                  <a:lnTo>
                    <a:pt x="252" y="0"/>
                  </a:lnTo>
                  <a:lnTo>
                    <a:pt x="249"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0" name="Freeform 10"/>
            <p:cNvSpPr>
              <a:spLocks/>
            </p:cNvSpPr>
            <p:nvPr/>
          </p:nvSpPr>
          <p:spPr bwMode="auto">
            <a:xfrm>
              <a:off x="5002213" y="1466850"/>
              <a:ext cx="157163" cy="130175"/>
            </a:xfrm>
            <a:custGeom>
              <a:avLst/>
              <a:gdLst>
                <a:gd name="T0" fmla="*/ 96 w 197"/>
                <a:gd name="T1" fmla="*/ 4 h 162"/>
                <a:gd name="T2" fmla="*/ 82 w 197"/>
                <a:gd name="T3" fmla="*/ 17 h 162"/>
                <a:gd name="T4" fmla="*/ 63 w 197"/>
                <a:gd name="T5" fmla="*/ 34 h 162"/>
                <a:gd name="T6" fmla="*/ 46 w 197"/>
                <a:gd name="T7" fmla="*/ 50 h 162"/>
                <a:gd name="T8" fmla="*/ 41 w 197"/>
                <a:gd name="T9" fmla="*/ 61 h 162"/>
                <a:gd name="T10" fmla="*/ 29 w 197"/>
                <a:gd name="T11" fmla="*/ 88 h 162"/>
                <a:gd name="T12" fmla="*/ 16 w 197"/>
                <a:gd name="T13" fmla="*/ 123 h 162"/>
                <a:gd name="T14" fmla="*/ 5 w 197"/>
                <a:gd name="T15" fmla="*/ 152 h 162"/>
                <a:gd name="T16" fmla="*/ 0 w 197"/>
                <a:gd name="T17" fmla="*/ 162 h 162"/>
                <a:gd name="T18" fmla="*/ 8 w 197"/>
                <a:gd name="T19" fmla="*/ 158 h 162"/>
                <a:gd name="T20" fmla="*/ 23 w 197"/>
                <a:gd name="T21" fmla="*/ 145 h 162"/>
                <a:gd name="T22" fmla="*/ 38 w 197"/>
                <a:gd name="T23" fmla="*/ 132 h 162"/>
                <a:gd name="T24" fmla="*/ 46 w 197"/>
                <a:gd name="T25" fmla="*/ 125 h 162"/>
                <a:gd name="T26" fmla="*/ 57 w 197"/>
                <a:gd name="T27" fmla="*/ 116 h 162"/>
                <a:gd name="T28" fmla="*/ 67 w 197"/>
                <a:gd name="T29" fmla="*/ 103 h 162"/>
                <a:gd name="T30" fmla="*/ 76 w 197"/>
                <a:gd name="T31" fmla="*/ 94 h 162"/>
                <a:gd name="T32" fmla="*/ 84 w 197"/>
                <a:gd name="T33" fmla="*/ 87 h 162"/>
                <a:gd name="T34" fmla="*/ 98 w 197"/>
                <a:gd name="T35" fmla="*/ 79 h 162"/>
                <a:gd name="T36" fmla="*/ 116 w 197"/>
                <a:gd name="T37" fmla="*/ 70 h 162"/>
                <a:gd name="T38" fmla="*/ 130 w 197"/>
                <a:gd name="T39" fmla="*/ 63 h 162"/>
                <a:gd name="T40" fmla="*/ 135 w 197"/>
                <a:gd name="T41" fmla="*/ 64 h 162"/>
                <a:gd name="T42" fmla="*/ 119 w 197"/>
                <a:gd name="T43" fmla="*/ 80 h 162"/>
                <a:gd name="T44" fmla="*/ 92 w 197"/>
                <a:gd name="T45" fmla="*/ 102 h 162"/>
                <a:gd name="T46" fmla="*/ 72 w 197"/>
                <a:gd name="T47" fmla="*/ 118 h 162"/>
                <a:gd name="T48" fmla="*/ 69 w 197"/>
                <a:gd name="T49" fmla="*/ 121 h 162"/>
                <a:gd name="T50" fmla="*/ 78 w 197"/>
                <a:gd name="T51" fmla="*/ 117 h 162"/>
                <a:gd name="T52" fmla="*/ 90 w 197"/>
                <a:gd name="T53" fmla="*/ 113 h 162"/>
                <a:gd name="T54" fmla="*/ 103 w 197"/>
                <a:gd name="T55" fmla="*/ 107 h 162"/>
                <a:gd name="T56" fmla="*/ 112 w 197"/>
                <a:gd name="T57" fmla="*/ 100 h 162"/>
                <a:gd name="T58" fmla="*/ 125 w 197"/>
                <a:gd name="T59" fmla="*/ 93 h 162"/>
                <a:gd name="T60" fmla="*/ 139 w 197"/>
                <a:gd name="T61" fmla="*/ 87 h 162"/>
                <a:gd name="T62" fmla="*/ 151 w 197"/>
                <a:gd name="T63" fmla="*/ 83 h 162"/>
                <a:gd name="T64" fmla="*/ 163 w 197"/>
                <a:gd name="T65" fmla="*/ 83 h 162"/>
                <a:gd name="T66" fmla="*/ 175 w 197"/>
                <a:gd name="T67" fmla="*/ 85 h 162"/>
                <a:gd name="T68" fmla="*/ 188 w 197"/>
                <a:gd name="T69" fmla="*/ 87 h 162"/>
                <a:gd name="T70" fmla="*/ 196 w 197"/>
                <a:gd name="T71" fmla="*/ 90 h 162"/>
                <a:gd name="T72" fmla="*/ 197 w 197"/>
                <a:gd name="T73" fmla="*/ 87 h 162"/>
                <a:gd name="T74" fmla="*/ 190 w 197"/>
                <a:gd name="T75" fmla="*/ 75 h 162"/>
                <a:gd name="T76" fmla="*/ 175 w 197"/>
                <a:gd name="T77" fmla="*/ 65 h 162"/>
                <a:gd name="T78" fmla="*/ 163 w 197"/>
                <a:gd name="T79" fmla="*/ 60 h 162"/>
                <a:gd name="T80" fmla="*/ 151 w 197"/>
                <a:gd name="T81" fmla="*/ 51 h 162"/>
                <a:gd name="T82" fmla="*/ 142 w 197"/>
                <a:gd name="T83" fmla="*/ 45 h 162"/>
                <a:gd name="T84" fmla="*/ 137 w 197"/>
                <a:gd name="T85" fmla="*/ 35 h 162"/>
                <a:gd name="T86" fmla="*/ 128 w 197"/>
                <a:gd name="T87" fmla="*/ 20 h 162"/>
                <a:gd name="T88" fmla="*/ 116 w 197"/>
                <a:gd name="T89" fmla="*/ 7 h 162"/>
                <a:gd name="T90" fmla="*/ 104 w 197"/>
                <a:gd name="T91"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7" h="162">
                  <a:moveTo>
                    <a:pt x="98" y="2"/>
                  </a:moveTo>
                  <a:lnTo>
                    <a:pt x="96" y="4"/>
                  </a:lnTo>
                  <a:lnTo>
                    <a:pt x="90" y="9"/>
                  </a:lnTo>
                  <a:lnTo>
                    <a:pt x="82" y="17"/>
                  </a:lnTo>
                  <a:lnTo>
                    <a:pt x="73" y="25"/>
                  </a:lnTo>
                  <a:lnTo>
                    <a:pt x="63" y="34"/>
                  </a:lnTo>
                  <a:lnTo>
                    <a:pt x="53" y="43"/>
                  </a:lnTo>
                  <a:lnTo>
                    <a:pt x="46" y="50"/>
                  </a:lnTo>
                  <a:lnTo>
                    <a:pt x="43" y="55"/>
                  </a:lnTo>
                  <a:lnTo>
                    <a:pt x="41" y="61"/>
                  </a:lnTo>
                  <a:lnTo>
                    <a:pt x="36" y="72"/>
                  </a:lnTo>
                  <a:lnTo>
                    <a:pt x="29" y="88"/>
                  </a:lnTo>
                  <a:lnTo>
                    <a:pt x="23" y="106"/>
                  </a:lnTo>
                  <a:lnTo>
                    <a:pt x="16" y="123"/>
                  </a:lnTo>
                  <a:lnTo>
                    <a:pt x="11" y="139"/>
                  </a:lnTo>
                  <a:lnTo>
                    <a:pt x="5" y="152"/>
                  </a:lnTo>
                  <a:lnTo>
                    <a:pt x="1" y="160"/>
                  </a:lnTo>
                  <a:lnTo>
                    <a:pt x="0" y="162"/>
                  </a:lnTo>
                  <a:lnTo>
                    <a:pt x="3" y="162"/>
                  </a:lnTo>
                  <a:lnTo>
                    <a:pt x="8" y="158"/>
                  </a:lnTo>
                  <a:lnTo>
                    <a:pt x="15" y="152"/>
                  </a:lnTo>
                  <a:lnTo>
                    <a:pt x="23" y="145"/>
                  </a:lnTo>
                  <a:lnTo>
                    <a:pt x="31" y="138"/>
                  </a:lnTo>
                  <a:lnTo>
                    <a:pt x="38" y="132"/>
                  </a:lnTo>
                  <a:lnTo>
                    <a:pt x="43" y="129"/>
                  </a:lnTo>
                  <a:lnTo>
                    <a:pt x="46" y="125"/>
                  </a:lnTo>
                  <a:lnTo>
                    <a:pt x="52" y="121"/>
                  </a:lnTo>
                  <a:lnTo>
                    <a:pt x="57" y="116"/>
                  </a:lnTo>
                  <a:lnTo>
                    <a:pt x="63" y="109"/>
                  </a:lnTo>
                  <a:lnTo>
                    <a:pt x="67" y="103"/>
                  </a:lnTo>
                  <a:lnTo>
                    <a:pt x="73" y="99"/>
                  </a:lnTo>
                  <a:lnTo>
                    <a:pt x="76" y="94"/>
                  </a:lnTo>
                  <a:lnTo>
                    <a:pt x="80" y="91"/>
                  </a:lnTo>
                  <a:lnTo>
                    <a:pt x="84" y="87"/>
                  </a:lnTo>
                  <a:lnTo>
                    <a:pt x="90" y="84"/>
                  </a:lnTo>
                  <a:lnTo>
                    <a:pt x="98" y="79"/>
                  </a:lnTo>
                  <a:lnTo>
                    <a:pt x="106" y="75"/>
                  </a:lnTo>
                  <a:lnTo>
                    <a:pt x="116" y="70"/>
                  </a:lnTo>
                  <a:lnTo>
                    <a:pt x="124" y="65"/>
                  </a:lnTo>
                  <a:lnTo>
                    <a:pt x="130" y="63"/>
                  </a:lnTo>
                  <a:lnTo>
                    <a:pt x="135" y="62"/>
                  </a:lnTo>
                  <a:lnTo>
                    <a:pt x="135" y="64"/>
                  </a:lnTo>
                  <a:lnTo>
                    <a:pt x="129" y="71"/>
                  </a:lnTo>
                  <a:lnTo>
                    <a:pt x="119" y="80"/>
                  </a:lnTo>
                  <a:lnTo>
                    <a:pt x="105" y="91"/>
                  </a:lnTo>
                  <a:lnTo>
                    <a:pt x="92" y="102"/>
                  </a:lnTo>
                  <a:lnTo>
                    <a:pt x="80" y="111"/>
                  </a:lnTo>
                  <a:lnTo>
                    <a:pt x="72" y="118"/>
                  </a:lnTo>
                  <a:lnTo>
                    <a:pt x="68" y="121"/>
                  </a:lnTo>
                  <a:lnTo>
                    <a:pt x="69" y="121"/>
                  </a:lnTo>
                  <a:lnTo>
                    <a:pt x="73" y="119"/>
                  </a:lnTo>
                  <a:lnTo>
                    <a:pt x="78" y="117"/>
                  </a:lnTo>
                  <a:lnTo>
                    <a:pt x="84" y="115"/>
                  </a:lnTo>
                  <a:lnTo>
                    <a:pt x="90" y="113"/>
                  </a:lnTo>
                  <a:lnTo>
                    <a:pt x="97" y="109"/>
                  </a:lnTo>
                  <a:lnTo>
                    <a:pt x="103" y="107"/>
                  </a:lnTo>
                  <a:lnTo>
                    <a:pt x="107" y="103"/>
                  </a:lnTo>
                  <a:lnTo>
                    <a:pt x="112" y="100"/>
                  </a:lnTo>
                  <a:lnTo>
                    <a:pt x="118" y="96"/>
                  </a:lnTo>
                  <a:lnTo>
                    <a:pt x="125" y="93"/>
                  </a:lnTo>
                  <a:lnTo>
                    <a:pt x="132" y="90"/>
                  </a:lnTo>
                  <a:lnTo>
                    <a:pt x="139" y="87"/>
                  </a:lnTo>
                  <a:lnTo>
                    <a:pt x="145" y="85"/>
                  </a:lnTo>
                  <a:lnTo>
                    <a:pt x="151" y="83"/>
                  </a:lnTo>
                  <a:lnTo>
                    <a:pt x="157" y="83"/>
                  </a:lnTo>
                  <a:lnTo>
                    <a:pt x="163" y="83"/>
                  </a:lnTo>
                  <a:lnTo>
                    <a:pt x="170" y="84"/>
                  </a:lnTo>
                  <a:lnTo>
                    <a:pt x="175" y="85"/>
                  </a:lnTo>
                  <a:lnTo>
                    <a:pt x="182" y="86"/>
                  </a:lnTo>
                  <a:lnTo>
                    <a:pt x="188" y="87"/>
                  </a:lnTo>
                  <a:lnTo>
                    <a:pt x="193" y="88"/>
                  </a:lnTo>
                  <a:lnTo>
                    <a:pt x="196" y="90"/>
                  </a:lnTo>
                  <a:lnTo>
                    <a:pt x="197" y="90"/>
                  </a:lnTo>
                  <a:lnTo>
                    <a:pt x="197" y="87"/>
                  </a:lnTo>
                  <a:lnTo>
                    <a:pt x="195" y="81"/>
                  </a:lnTo>
                  <a:lnTo>
                    <a:pt x="190" y="75"/>
                  </a:lnTo>
                  <a:lnTo>
                    <a:pt x="181" y="69"/>
                  </a:lnTo>
                  <a:lnTo>
                    <a:pt x="175" y="65"/>
                  </a:lnTo>
                  <a:lnTo>
                    <a:pt x="168" y="63"/>
                  </a:lnTo>
                  <a:lnTo>
                    <a:pt x="163" y="60"/>
                  </a:lnTo>
                  <a:lnTo>
                    <a:pt x="157" y="56"/>
                  </a:lnTo>
                  <a:lnTo>
                    <a:pt x="151" y="51"/>
                  </a:lnTo>
                  <a:lnTo>
                    <a:pt x="147" y="48"/>
                  </a:lnTo>
                  <a:lnTo>
                    <a:pt x="142" y="45"/>
                  </a:lnTo>
                  <a:lnTo>
                    <a:pt x="140" y="40"/>
                  </a:lnTo>
                  <a:lnTo>
                    <a:pt x="137" y="35"/>
                  </a:lnTo>
                  <a:lnTo>
                    <a:pt x="133" y="28"/>
                  </a:lnTo>
                  <a:lnTo>
                    <a:pt x="128" y="20"/>
                  </a:lnTo>
                  <a:lnTo>
                    <a:pt x="122" y="12"/>
                  </a:lnTo>
                  <a:lnTo>
                    <a:pt x="116" y="7"/>
                  </a:lnTo>
                  <a:lnTo>
                    <a:pt x="110" y="2"/>
                  </a:lnTo>
                  <a:lnTo>
                    <a:pt x="104" y="0"/>
                  </a:lnTo>
                  <a:lnTo>
                    <a:pt x="98"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1" name="Freeform 11"/>
            <p:cNvSpPr>
              <a:spLocks/>
            </p:cNvSpPr>
            <p:nvPr/>
          </p:nvSpPr>
          <p:spPr bwMode="auto">
            <a:xfrm>
              <a:off x="5095875" y="1608138"/>
              <a:ext cx="117475" cy="127000"/>
            </a:xfrm>
            <a:custGeom>
              <a:avLst/>
              <a:gdLst>
                <a:gd name="T0" fmla="*/ 93 w 148"/>
                <a:gd name="T1" fmla="*/ 7 h 160"/>
                <a:gd name="T2" fmla="*/ 82 w 148"/>
                <a:gd name="T3" fmla="*/ 4 h 160"/>
                <a:gd name="T4" fmla="*/ 63 w 148"/>
                <a:gd name="T5" fmla="*/ 1 h 160"/>
                <a:gd name="T6" fmla="*/ 45 w 148"/>
                <a:gd name="T7" fmla="*/ 1 h 160"/>
                <a:gd name="T8" fmla="*/ 31 w 148"/>
                <a:gd name="T9" fmla="*/ 9 h 160"/>
                <a:gd name="T10" fmla="*/ 19 w 148"/>
                <a:gd name="T11" fmla="*/ 20 h 160"/>
                <a:gd name="T12" fmla="*/ 10 w 148"/>
                <a:gd name="T13" fmla="*/ 30 h 160"/>
                <a:gd name="T14" fmla="*/ 3 w 148"/>
                <a:gd name="T15" fmla="*/ 40 h 160"/>
                <a:gd name="T16" fmla="*/ 0 w 148"/>
                <a:gd name="T17" fmla="*/ 53 h 160"/>
                <a:gd name="T18" fmla="*/ 12 w 148"/>
                <a:gd name="T19" fmla="*/ 61 h 160"/>
                <a:gd name="T20" fmla="*/ 30 w 148"/>
                <a:gd name="T21" fmla="*/ 60 h 160"/>
                <a:gd name="T22" fmla="*/ 46 w 148"/>
                <a:gd name="T23" fmla="*/ 58 h 160"/>
                <a:gd name="T24" fmla="*/ 62 w 148"/>
                <a:gd name="T25" fmla="*/ 57 h 160"/>
                <a:gd name="T26" fmla="*/ 72 w 148"/>
                <a:gd name="T27" fmla="*/ 57 h 160"/>
                <a:gd name="T28" fmla="*/ 72 w 148"/>
                <a:gd name="T29" fmla="*/ 58 h 160"/>
                <a:gd name="T30" fmla="*/ 69 w 148"/>
                <a:gd name="T31" fmla="*/ 61 h 160"/>
                <a:gd name="T32" fmla="*/ 60 w 148"/>
                <a:gd name="T33" fmla="*/ 68 h 160"/>
                <a:gd name="T34" fmla="*/ 47 w 148"/>
                <a:gd name="T35" fmla="*/ 73 h 160"/>
                <a:gd name="T36" fmla="*/ 31 w 148"/>
                <a:gd name="T37" fmla="*/ 74 h 160"/>
                <a:gd name="T38" fmla="*/ 17 w 148"/>
                <a:gd name="T39" fmla="*/ 74 h 160"/>
                <a:gd name="T40" fmla="*/ 7 w 148"/>
                <a:gd name="T41" fmla="*/ 73 h 160"/>
                <a:gd name="T42" fmla="*/ 1 w 148"/>
                <a:gd name="T43" fmla="*/ 73 h 160"/>
                <a:gd name="T44" fmla="*/ 1 w 148"/>
                <a:gd name="T45" fmla="*/ 75 h 160"/>
                <a:gd name="T46" fmla="*/ 9 w 148"/>
                <a:gd name="T47" fmla="*/ 85 h 160"/>
                <a:gd name="T48" fmla="*/ 22 w 148"/>
                <a:gd name="T49" fmla="*/ 99 h 160"/>
                <a:gd name="T50" fmla="*/ 38 w 148"/>
                <a:gd name="T51" fmla="*/ 115 h 160"/>
                <a:gd name="T52" fmla="*/ 55 w 148"/>
                <a:gd name="T53" fmla="*/ 135 h 160"/>
                <a:gd name="T54" fmla="*/ 67 w 148"/>
                <a:gd name="T55" fmla="*/ 148 h 160"/>
                <a:gd name="T56" fmla="*/ 83 w 148"/>
                <a:gd name="T57" fmla="*/ 160 h 160"/>
                <a:gd name="T58" fmla="*/ 117 w 148"/>
                <a:gd name="T59" fmla="*/ 84 h 160"/>
                <a:gd name="T60" fmla="*/ 128 w 148"/>
                <a:gd name="T61" fmla="*/ 74 h 160"/>
                <a:gd name="T62" fmla="*/ 146 w 148"/>
                <a:gd name="T63" fmla="*/ 65 h 160"/>
                <a:gd name="T64" fmla="*/ 147 w 148"/>
                <a:gd name="T65" fmla="*/ 60 h 160"/>
                <a:gd name="T66" fmla="*/ 139 w 148"/>
                <a:gd name="T67" fmla="*/ 46 h 160"/>
                <a:gd name="T68" fmla="*/ 127 w 148"/>
                <a:gd name="T69" fmla="*/ 32 h 160"/>
                <a:gd name="T70" fmla="*/ 115 w 148"/>
                <a:gd name="T71" fmla="*/ 25 h 160"/>
                <a:gd name="T72" fmla="*/ 105 w 148"/>
                <a:gd name="T73" fmla="*/ 25 h 160"/>
                <a:gd name="T74" fmla="*/ 92 w 148"/>
                <a:gd name="T75" fmla="*/ 27 h 160"/>
                <a:gd name="T76" fmla="*/ 79 w 148"/>
                <a:gd name="T77" fmla="*/ 29 h 160"/>
                <a:gd name="T78" fmla="*/ 68 w 148"/>
                <a:gd name="T79" fmla="*/ 30 h 160"/>
                <a:gd name="T80" fmla="*/ 57 w 148"/>
                <a:gd name="T81" fmla="*/ 30 h 160"/>
                <a:gd name="T82" fmla="*/ 48 w 148"/>
                <a:gd name="T83" fmla="*/ 29 h 160"/>
                <a:gd name="T84" fmla="*/ 39 w 148"/>
                <a:gd name="T85" fmla="*/ 27 h 160"/>
                <a:gd name="T86" fmla="*/ 32 w 148"/>
                <a:gd name="T87" fmla="*/ 25 h 160"/>
                <a:gd name="T88" fmla="*/ 31 w 148"/>
                <a:gd name="T89" fmla="*/ 23 h 160"/>
                <a:gd name="T90" fmla="*/ 39 w 148"/>
                <a:gd name="T91" fmla="*/ 22 h 160"/>
                <a:gd name="T92" fmla="*/ 52 w 148"/>
                <a:gd name="T93" fmla="*/ 20 h 160"/>
                <a:gd name="T94" fmla="*/ 64 w 148"/>
                <a:gd name="T95" fmla="*/ 20 h 160"/>
                <a:gd name="T96" fmla="*/ 86 w 148"/>
                <a:gd name="T97" fmla="*/ 14 h 160"/>
                <a:gd name="T98" fmla="*/ 95 w 148"/>
                <a:gd name="T99" fmla="*/ 8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8" h="160">
                  <a:moveTo>
                    <a:pt x="95" y="8"/>
                  </a:moveTo>
                  <a:lnTo>
                    <a:pt x="93" y="7"/>
                  </a:lnTo>
                  <a:lnTo>
                    <a:pt x="89" y="6"/>
                  </a:lnTo>
                  <a:lnTo>
                    <a:pt x="82" y="4"/>
                  </a:lnTo>
                  <a:lnTo>
                    <a:pt x="74" y="2"/>
                  </a:lnTo>
                  <a:lnTo>
                    <a:pt x="63" y="1"/>
                  </a:lnTo>
                  <a:lnTo>
                    <a:pt x="54" y="0"/>
                  </a:lnTo>
                  <a:lnTo>
                    <a:pt x="45" y="1"/>
                  </a:lnTo>
                  <a:lnTo>
                    <a:pt x="37" y="5"/>
                  </a:lnTo>
                  <a:lnTo>
                    <a:pt x="31" y="9"/>
                  </a:lnTo>
                  <a:lnTo>
                    <a:pt x="25" y="14"/>
                  </a:lnTo>
                  <a:lnTo>
                    <a:pt x="19" y="20"/>
                  </a:lnTo>
                  <a:lnTo>
                    <a:pt x="15" y="24"/>
                  </a:lnTo>
                  <a:lnTo>
                    <a:pt x="10" y="30"/>
                  </a:lnTo>
                  <a:lnTo>
                    <a:pt x="7" y="36"/>
                  </a:lnTo>
                  <a:lnTo>
                    <a:pt x="3" y="40"/>
                  </a:lnTo>
                  <a:lnTo>
                    <a:pt x="1" y="45"/>
                  </a:lnTo>
                  <a:lnTo>
                    <a:pt x="0" y="53"/>
                  </a:lnTo>
                  <a:lnTo>
                    <a:pt x="4" y="58"/>
                  </a:lnTo>
                  <a:lnTo>
                    <a:pt x="12" y="61"/>
                  </a:lnTo>
                  <a:lnTo>
                    <a:pt x="23" y="61"/>
                  </a:lnTo>
                  <a:lnTo>
                    <a:pt x="30" y="60"/>
                  </a:lnTo>
                  <a:lnTo>
                    <a:pt x="38" y="59"/>
                  </a:lnTo>
                  <a:lnTo>
                    <a:pt x="46" y="58"/>
                  </a:lnTo>
                  <a:lnTo>
                    <a:pt x="54" y="58"/>
                  </a:lnTo>
                  <a:lnTo>
                    <a:pt x="62" y="57"/>
                  </a:lnTo>
                  <a:lnTo>
                    <a:pt x="68" y="57"/>
                  </a:lnTo>
                  <a:lnTo>
                    <a:pt x="72" y="57"/>
                  </a:lnTo>
                  <a:lnTo>
                    <a:pt x="74" y="57"/>
                  </a:lnTo>
                  <a:lnTo>
                    <a:pt x="72" y="58"/>
                  </a:lnTo>
                  <a:lnTo>
                    <a:pt x="71" y="59"/>
                  </a:lnTo>
                  <a:lnTo>
                    <a:pt x="69" y="61"/>
                  </a:lnTo>
                  <a:lnTo>
                    <a:pt x="64" y="65"/>
                  </a:lnTo>
                  <a:lnTo>
                    <a:pt x="60" y="68"/>
                  </a:lnTo>
                  <a:lnTo>
                    <a:pt x="54" y="70"/>
                  </a:lnTo>
                  <a:lnTo>
                    <a:pt x="47" y="73"/>
                  </a:lnTo>
                  <a:lnTo>
                    <a:pt x="39" y="74"/>
                  </a:lnTo>
                  <a:lnTo>
                    <a:pt x="31" y="74"/>
                  </a:lnTo>
                  <a:lnTo>
                    <a:pt x="24" y="74"/>
                  </a:lnTo>
                  <a:lnTo>
                    <a:pt x="17" y="74"/>
                  </a:lnTo>
                  <a:lnTo>
                    <a:pt x="11" y="73"/>
                  </a:lnTo>
                  <a:lnTo>
                    <a:pt x="7" y="73"/>
                  </a:lnTo>
                  <a:lnTo>
                    <a:pt x="3" y="73"/>
                  </a:lnTo>
                  <a:lnTo>
                    <a:pt x="1" y="73"/>
                  </a:lnTo>
                  <a:lnTo>
                    <a:pt x="0" y="73"/>
                  </a:lnTo>
                  <a:lnTo>
                    <a:pt x="1" y="75"/>
                  </a:lnTo>
                  <a:lnTo>
                    <a:pt x="4" y="80"/>
                  </a:lnTo>
                  <a:lnTo>
                    <a:pt x="9" y="85"/>
                  </a:lnTo>
                  <a:lnTo>
                    <a:pt x="16" y="93"/>
                  </a:lnTo>
                  <a:lnTo>
                    <a:pt x="22" y="99"/>
                  </a:lnTo>
                  <a:lnTo>
                    <a:pt x="29" y="106"/>
                  </a:lnTo>
                  <a:lnTo>
                    <a:pt x="38" y="115"/>
                  </a:lnTo>
                  <a:lnTo>
                    <a:pt x="47" y="126"/>
                  </a:lnTo>
                  <a:lnTo>
                    <a:pt x="55" y="135"/>
                  </a:lnTo>
                  <a:lnTo>
                    <a:pt x="62" y="143"/>
                  </a:lnTo>
                  <a:lnTo>
                    <a:pt x="67" y="148"/>
                  </a:lnTo>
                  <a:lnTo>
                    <a:pt x="69" y="150"/>
                  </a:lnTo>
                  <a:lnTo>
                    <a:pt x="83" y="160"/>
                  </a:lnTo>
                  <a:lnTo>
                    <a:pt x="90" y="126"/>
                  </a:lnTo>
                  <a:lnTo>
                    <a:pt x="117" y="84"/>
                  </a:lnTo>
                  <a:lnTo>
                    <a:pt x="121" y="81"/>
                  </a:lnTo>
                  <a:lnTo>
                    <a:pt x="128" y="74"/>
                  </a:lnTo>
                  <a:lnTo>
                    <a:pt x="137" y="67"/>
                  </a:lnTo>
                  <a:lnTo>
                    <a:pt x="146" y="65"/>
                  </a:lnTo>
                  <a:lnTo>
                    <a:pt x="148" y="64"/>
                  </a:lnTo>
                  <a:lnTo>
                    <a:pt x="147" y="60"/>
                  </a:lnTo>
                  <a:lnTo>
                    <a:pt x="144" y="54"/>
                  </a:lnTo>
                  <a:lnTo>
                    <a:pt x="139" y="46"/>
                  </a:lnTo>
                  <a:lnTo>
                    <a:pt x="132" y="39"/>
                  </a:lnTo>
                  <a:lnTo>
                    <a:pt x="127" y="32"/>
                  </a:lnTo>
                  <a:lnTo>
                    <a:pt x="120" y="28"/>
                  </a:lnTo>
                  <a:lnTo>
                    <a:pt x="115" y="25"/>
                  </a:lnTo>
                  <a:lnTo>
                    <a:pt x="110" y="25"/>
                  </a:lnTo>
                  <a:lnTo>
                    <a:pt x="105" y="25"/>
                  </a:lnTo>
                  <a:lnTo>
                    <a:pt x="99" y="25"/>
                  </a:lnTo>
                  <a:lnTo>
                    <a:pt x="92" y="27"/>
                  </a:lnTo>
                  <a:lnTo>
                    <a:pt x="85" y="28"/>
                  </a:lnTo>
                  <a:lnTo>
                    <a:pt x="79" y="29"/>
                  </a:lnTo>
                  <a:lnTo>
                    <a:pt x="74" y="30"/>
                  </a:lnTo>
                  <a:lnTo>
                    <a:pt x="68" y="30"/>
                  </a:lnTo>
                  <a:lnTo>
                    <a:pt x="63" y="30"/>
                  </a:lnTo>
                  <a:lnTo>
                    <a:pt x="57" y="30"/>
                  </a:lnTo>
                  <a:lnTo>
                    <a:pt x="53" y="29"/>
                  </a:lnTo>
                  <a:lnTo>
                    <a:pt x="48" y="29"/>
                  </a:lnTo>
                  <a:lnTo>
                    <a:pt x="44" y="28"/>
                  </a:lnTo>
                  <a:lnTo>
                    <a:pt x="39" y="27"/>
                  </a:lnTo>
                  <a:lnTo>
                    <a:pt x="36" y="27"/>
                  </a:lnTo>
                  <a:lnTo>
                    <a:pt x="32" y="25"/>
                  </a:lnTo>
                  <a:lnTo>
                    <a:pt x="31" y="24"/>
                  </a:lnTo>
                  <a:lnTo>
                    <a:pt x="31" y="23"/>
                  </a:lnTo>
                  <a:lnTo>
                    <a:pt x="34" y="23"/>
                  </a:lnTo>
                  <a:lnTo>
                    <a:pt x="39" y="22"/>
                  </a:lnTo>
                  <a:lnTo>
                    <a:pt x="45" y="21"/>
                  </a:lnTo>
                  <a:lnTo>
                    <a:pt x="52" y="20"/>
                  </a:lnTo>
                  <a:lnTo>
                    <a:pt x="57" y="20"/>
                  </a:lnTo>
                  <a:lnTo>
                    <a:pt x="64" y="20"/>
                  </a:lnTo>
                  <a:lnTo>
                    <a:pt x="76" y="17"/>
                  </a:lnTo>
                  <a:lnTo>
                    <a:pt x="86" y="14"/>
                  </a:lnTo>
                  <a:lnTo>
                    <a:pt x="93" y="9"/>
                  </a:lnTo>
                  <a:lnTo>
                    <a:pt x="95"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2" name="Freeform 12"/>
            <p:cNvSpPr>
              <a:spLocks/>
            </p:cNvSpPr>
            <p:nvPr/>
          </p:nvSpPr>
          <p:spPr bwMode="auto">
            <a:xfrm>
              <a:off x="4906963" y="1539875"/>
              <a:ext cx="277813" cy="268287"/>
            </a:xfrm>
            <a:custGeom>
              <a:avLst/>
              <a:gdLst>
                <a:gd name="T0" fmla="*/ 5 w 351"/>
                <a:gd name="T1" fmla="*/ 333 h 338"/>
                <a:gd name="T2" fmla="*/ 36 w 351"/>
                <a:gd name="T3" fmla="*/ 308 h 338"/>
                <a:gd name="T4" fmla="*/ 80 w 351"/>
                <a:gd name="T5" fmla="*/ 270 h 338"/>
                <a:gd name="T6" fmla="*/ 116 w 351"/>
                <a:gd name="T7" fmla="*/ 237 h 338"/>
                <a:gd name="T8" fmla="*/ 132 w 351"/>
                <a:gd name="T9" fmla="*/ 220 h 338"/>
                <a:gd name="T10" fmla="*/ 156 w 351"/>
                <a:gd name="T11" fmla="*/ 192 h 338"/>
                <a:gd name="T12" fmla="*/ 185 w 351"/>
                <a:gd name="T13" fmla="*/ 161 h 338"/>
                <a:gd name="T14" fmla="*/ 208 w 351"/>
                <a:gd name="T15" fmla="*/ 137 h 338"/>
                <a:gd name="T16" fmla="*/ 218 w 351"/>
                <a:gd name="T17" fmla="*/ 127 h 338"/>
                <a:gd name="T18" fmla="*/ 237 w 351"/>
                <a:gd name="T19" fmla="*/ 108 h 338"/>
                <a:gd name="T20" fmla="*/ 260 w 351"/>
                <a:gd name="T21" fmla="*/ 87 h 338"/>
                <a:gd name="T22" fmla="*/ 284 w 351"/>
                <a:gd name="T23" fmla="*/ 72 h 338"/>
                <a:gd name="T24" fmla="*/ 303 w 351"/>
                <a:gd name="T25" fmla="*/ 70 h 338"/>
                <a:gd name="T26" fmla="*/ 319 w 351"/>
                <a:gd name="T27" fmla="*/ 71 h 338"/>
                <a:gd name="T28" fmla="*/ 334 w 351"/>
                <a:gd name="T29" fmla="*/ 74 h 338"/>
                <a:gd name="T30" fmla="*/ 345 w 351"/>
                <a:gd name="T31" fmla="*/ 77 h 338"/>
                <a:gd name="T32" fmla="*/ 351 w 351"/>
                <a:gd name="T33" fmla="*/ 76 h 338"/>
                <a:gd name="T34" fmla="*/ 339 w 351"/>
                <a:gd name="T35" fmla="*/ 52 h 338"/>
                <a:gd name="T36" fmla="*/ 322 w 351"/>
                <a:gd name="T37" fmla="*/ 44 h 338"/>
                <a:gd name="T38" fmla="*/ 309 w 351"/>
                <a:gd name="T39" fmla="*/ 38 h 338"/>
                <a:gd name="T40" fmla="*/ 299 w 351"/>
                <a:gd name="T41" fmla="*/ 32 h 338"/>
                <a:gd name="T42" fmla="*/ 292 w 351"/>
                <a:gd name="T43" fmla="*/ 29 h 338"/>
                <a:gd name="T44" fmla="*/ 298 w 351"/>
                <a:gd name="T45" fmla="*/ 14 h 338"/>
                <a:gd name="T46" fmla="*/ 319 w 351"/>
                <a:gd name="T47" fmla="*/ 15 h 338"/>
                <a:gd name="T48" fmla="*/ 308 w 351"/>
                <a:gd name="T49" fmla="*/ 9 h 338"/>
                <a:gd name="T50" fmla="*/ 291 w 351"/>
                <a:gd name="T51" fmla="*/ 2 h 338"/>
                <a:gd name="T52" fmla="*/ 273 w 351"/>
                <a:gd name="T53" fmla="*/ 0 h 338"/>
                <a:gd name="T54" fmla="*/ 262 w 351"/>
                <a:gd name="T55" fmla="*/ 7 h 338"/>
                <a:gd name="T56" fmla="*/ 242 w 351"/>
                <a:gd name="T57" fmla="*/ 22 h 338"/>
                <a:gd name="T58" fmla="*/ 220 w 351"/>
                <a:gd name="T59" fmla="*/ 40 h 338"/>
                <a:gd name="T60" fmla="*/ 203 w 351"/>
                <a:gd name="T61" fmla="*/ 59 h 338"/>
                <a:gd name="T62" fmla="*/ 192 w 351"/>
                <a:gd name="T63" fmla="*/ 77 h 338"/>
                <a:gd name="T64" fmla="*/ 157 w 351"/>
                <a:gd name="T65" fmla="*/ 127 h 338"/>
                <a:gd name="T66" fmla="*/ 112 w 351"/>
                <a:gd name="T67" fmla="*/ 190 h 338"/>
                <a:gd name="T68" fmla="*/ 73 w 351"/>
                <a:gd name="T69" fmla="*/ 243 h 338"/>
                <a:gd name="T70" fmla="*/ 53 w 351"/>
                <a:gd name="T71" fmla="*/ 271 h 338"/>
                <a:gd name="T72" fmla="*/ 34 w 351"/>
                <a:gd name="T73" fmla="*/ 296 h 338"/>
                <a:gd name="T74" fmla="*/ 14 w 351"/>
                <a:gd name="T75" fmla="*/ 320 h 338"/>
                <a:gd name="T76" fmla="*/ 3 w 351"/>
                <a:gd name="T77" fmla="*/ 335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1" h="338">
                  <a:moveTo>
                    <a:pt x="0" y="338"/>
                  </a:moveTo>
                  <a:lnTo>
                    <a:pt x="5" y="333"/>
                  </a:lnTo>
                  <a:lnTo>
                    <a:pt x="18" y="323"/>
                  </a:lnTo>
                  <a:lnTo>
                    <a:pt x="36" y="308"/>
                  </a:lnTo>
                  <a:lnTo>
                    <a:pt x="58" y="289"/>
                  </a:lnTo>
                  <a:lnTo>
                    <a:pt x="80" y="270"/>
                  </a:lnTo>
                  <a:lnTo>
                    <a:pt x="99" y="252"/>
                  </a:lnTo>
                  <a:lnTo>
                    <a:pt x="116" y="237"/>
                  </a:lnTo>
                  <a:lnTo>
                    <a:pt x="125" y="228"/>
                  </a:lnTo>
                  <a:lnTo>
                    <a:pt x="132" y="220"/>
                  </a:lnTo>
                  <a:lnTo>
                    <a:pt x="143" y="207"/>
                  </a:lnTo>
                  <a:lnTo>
                    <a:pt x="156" y="192"/>
                  </a:lnTo>
                  <a:lnTo>
                    <a:pt x="171" y="176"/>
                  </a:lnTo>
                  <a:lnTo>
                    <a:pt x="185" y="161"/>
                  </a:lnTo>
                  <a:lnTo>
                    <a:pt x="199" y="147"/>
                  </a:lnTo>
                  <a:lnTo>
                    <a:pt x="208" y="137"/>
                  </a:lnTo>
                  <a:lnTo>
                    <a:pt x="213" y="131"/>
                  </a:lnTo>
                  <a:lnTo>
                    <a:pt x="218" y="127"/>
                  </a:lnTo>
                  <a:lnTo>
                    <a:pt x="226" y="119"/>
                  </a:lnTo>
                  <a:lnTo>
                    <a:pt x="237" y="108"/>
                  </a:lnTo>
                  <a:lnTo>
                    <a:pt x="248" y="98"/>
                  </a:lnTo>
                  <a:lnTo>
                    <a:pt x="260" y="87"/>
                  </a:lnTo>
                  <a:lnTo>
                    <a:pt x="272" y="79"/>
                  </a:lnTo>
                  <a:lnTo>
                    <a:pt x="284" y="72"/>
                  </a:lnTo>
                  <a:lnTo>
                    <a:pt x="294" y="70"/>
                  </a:lnTo>
                  <a:lnTo>
                    <a:pt x="303" y="70"/>
                  </a:lnTo>
                  <a:lnTo>
                    <a:pt x="311" y="70"/>
                  </a:lnTo>
                  <a:lnTo>
                    <a:pt x="319" y="71"/>
                  </a:lnTo>
                  <a:lnTo>
                    <a:pt x="328" y="72"/>
                  </a:lnTo>
                  <a:lnTo>
                    <a:pt x="334" y="74"/>
                  </a:lnTo>
                  <a:lnTo>
                    <a:pt x="340" y="75"/>
                  </a:lnTo>
                  <a:lnTo>
                    <a:pt x="345" y="77"/>
                  </a:lnTo>
                  <a:lnTo>
                    <a:pt x="348" y="79"/>
                  </a:lnTo>
                  <a:lnTo>
                    <a:pt x="351" y="76"/>
                  </a:lnTo>
                  <a:lnTo>
                    <a:pt x="347" y="64"/>
                  </a:lnTo>
                  <a:lnTo>
                    <a:pt x="339" y="52"/>
                  </a:lnTo>
                  <a:lnTo>
                    <a:pt x="328" y="45"/>
                  </a:lnTo>
                  <a:lnTo>
                    <a:pt x="322" y="44"/>
                  </a:lnTo>
                  <a:lnTo>
                    <a:pt x="316" y="41"/>
                  </a:lnTo>
                  <a:lnTo>
                    <a:pt x="309" y="38"/>
                  </a:lnTo>
                  <a:lnTo>
                    <a:pt x="303" y="36"/>
                  </a:lnTo>
                  <a:lnTo>
                    <a:pt x="299" y="32"/>
                  </a:lnTo>
                  <a:lnTo>
                    <a:pt x="294" y="30"/>
                  </a:lnTo>
                  <a:lnTo>
                    <a:pt x="292" y="29"/>
                  </a:lnTo>
                  <a:lnTo>
                    <a:pt x="291" y="27"/>
                  </a:lnTo>
                  <a:lnTo>
                    <a:pt x="298" y="14"/>
                  </a:lnTo>
                  <a:lnTo>
                    <a:pt x="322" y="16"/>
                  </a:lnTo>
                  <a:lnTo>
                    <a:pt x="319" y="15"/>
                  </a:lnTo>
                  <a:lnTo>
                    <a:pt x="315" y="12"/>
                  </a:lnTo>
                  <a:lnTo>
                    <a:pt x="308" y="9"/>
                  </a:lnTo>
                  <a:lnTo>
                    <a:pt x="300" y="6"/>
                  </a:lnTo>
                  <a:lnTo>
                    <a:pt x="291" y="2"/>
                  </a:lnTo>
                  <a:lnTo>
                    <a:pt x="281" y="0"/>
                  </a:lnTo>
                  <a:lnTo>
                    <a:pt x="273" y="0"/>
                  </a:lnTo>
                  <a:lnTo>
                    <a:pt x="268" y="2"/>
                  </a:lnTo>
                  <a:lnTo>
                    <a:pt x="262" y="7"/>
                  </a:lnTo>
                  <a:lnTo>
                    <a:pt x="253" y="14"/>
                  </a:lnTo>
                  <a:lnTo>
                    <a:pt x="242" y="22"/>
                  </a:lnTo>
                  <a:lnTo>
                    <a:pt x="231" y="31"/>
                  </a:lnTo>
                  <a:lnTo>
                    <a:pt x="220" y="40"/>
                  </a:lnTo>
                  <a:lnTo>
                    <a:pt x="210" y="49"/>
                  </a:lnTo>
                  <a:lnTo>
                    <a:pt x="203" y="59"/>
                  </a:lnTo>
                  <a:lnTo>
                    <a:pt x="199" y="66"/>
                  </a:lnTo>
                  <a:lnTo>
                    <a:pt x="192" y="77"/>
                  </a:lnTo>
                  <a:lnTo>
                    <a:pt x="177" y="99"/>
                  </a:lnTo>
                  <a:lnTo>
                    <a:pt x="157" y="127"/>
                  </a:lnTo>
                  <a:lnTo>
                    <a:pt x="135" y="158"/>
                  </a:lnTo>
                  <a:lnTo>
                    <a:pt x="112" y="190"/>
                  </a:lnTo>
                  <a:lnTo>
                    <a:pt x="90" y="220"/>
                  </a:lnTo>
                  <a:lnTo>
                    <a:pt x="73" y="243"/>
                  </a:lnTo>
                  <a:lnTo>
                    <a:pt x="61" y="259"/>
                  </a:lnTo>
                  <a:lnTo>
                    <a:pt x="53" y="271"/>
                  </a:lnTo>
                  <a:lnTo>
                    <a:pt x="44" y="283"/>
                  </a:lnTo>
                  <a:lnTo>
                    <a:pt x="34" y="296"/>
                  </a:lnTo>
                  <a:lnTo>
                    <a:pt x="23" y="309"/>
                  </a:lnTo>
                  <a:lnTo>
                    <a:pt x="14" y="320"/>
                  </a:lnTo>
                  <a:lnTo>
                    <a:pt x="7" y="330"/>
                  </a:lnTo>
                  <a:lnTo>
                    <a:pt x="3" y="335"/>
                  </a:lnTo>
                  <a:lnTo>
                    <a:pt x="0" y="3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3" name="Freeform 13"/>
            <p:cNvSpPr>
              <a:spLocks/>
            </p:cNvSpPr>
            <p:nvPr/>
          </p:nvSpPr>
          <p:spPr bwMode="auto">
            <a:xfrm>
              <a:off x="4471988" y="1370013"/>
              <a:ext cx="442913" cy="325437"/>
            </a:xfrm>
            <a:custGeom>
              <a:avLst/>
              <a:gdLst>
                <a:gd name="T0" fmla="*/ 559 w 559"/>
                <a:gd name="T1" fmla="*/ 268 h 412"/>
                <a:gd name="T2" fmla="*/ 527 w 559"/>
                <a:gd name="T3" fmla="*/ 346 h 412"/>
                <a:gd name="T4" fmla="*/ 472 w 559"/>
                <a:gd name="T5" fmla="*/ 358 h 412"/>
                <a:gd name="T6" fmla="*/ 378 w 559"/>
                <a:gd name="T7" fmla="*/ 391 h 412"/>
                <a:gd name="T8" fmla="*/ 327 w 559"/>
                <a:gd name="T9" fmla="*/ 371 h 412"/>
                <a:gd name="T10" fmla="*/ 363 w 559"/>
                <a:gd name="T11" fmla="*/ 217 h 412"/>
                <a:gd name="T12" fmla="*/ 353 w 559"/>
                <a:gd name="T13" fmla="*/ 223 h 412"/>
                <a:gd name="T14" fmla="*/ 317 w 559"/>
                <a:gd name="T15" fmla="*/ 255 h 412"/>
                <a:gd name="T16" fmla="*/ 349 w 559"/>
                <a:gd name="T17" fmla="*/ 125 h 412"/>
                <a:gd name="T18" fmla="*/ 348 w 559"/>
                <a:gd name="T19" fmla="*/ 49 h 412"/>
                <a:gd name="T20" fmla="*/ 310 w 559"/>
                <a:gd name="T21" fmla="*/ 125 h 412"/>
                <a:gd name="T22" fmla="*/ 295 w 559"/>
                <a:gd name="T23" fmla="*/ 119 h 412"/>
                <a:gd name="T24" fmla="*/ 293 w 559"/>
                <a:gd name="T25" fmla="*/ 187 h 412"/>
                <a:gd name="T26" fmla="*/ 260 w 559"/>
                <a:gd name="T27" fmla="*/ 154 h 412"/>
                <a:gd name="T28" fmla="*/ 217 w 559"/>
                <a:gd name="T29" fmla="*/ 149 h 412"/>
                <a:gd name="T30" fmla="*/ 210 w 559"/>
                <a:gd name="T31" fmla="*/ 155 h 412"/>
                <a:gd name="T32" fmla="*/ 252 w 559"/>
                <a:gd name="T33" fmla="*/ 173 h 412"/>
                <a:gd name="T34" fmla="*/ 285 w 559"/>
                <a:gd name="T35" fmla="*/ 211 h 412"/>
                <a:gd name="T36" fmla="*/ 243 w 559"/>
                <a:gd name="T37" fmla="*/ 193 h 412"/>
                <a:gd name="T38" fmla="*/ 201 w 559"/>
                <a:gd name="T39" fmla="*/ 196 h 412"/>
                <a:gd name="T40" fmla="*/ 186 w 559"/>
                <a:gd name="T41" fmla="*/ 202 h 412"/>
                <a:gd name="T42" fmla="*/ 234 w 559"/>
                <a:gd name="T43" fmla="*/ 211 h 412"/>
                <a:gd name="T44" fmla="*/ 266 w 559"/>
                <a:gd name="T45" fmla="*/ 233 h 412"/>
                <a:gd name="T46" fmla="*/ 241 w 559"/>
                <a:gd name="T47" fmla="*/ 287 h 412"/>
                <a:gd name="T48" fmla="*/ 210 w 559"/>
                <a:gd name="T49" fmla="*/ 254 h 412"/>
                <a:gd name="T50" fmla="*/ 166 w 559"/>
                <a:gd name="T51" fmla="*/ 325 h 412"/>
                <a:gd name="T52" fmla="*/ 176 w 559"/>
                <a:gd name="T53" fmla="*/ 345 h 412"/>
                <a:gd name="T54" fmla="*/ 138 w 559"/>
                <a:gd name="T55" fmla="*/ 365 h 412"/>
                <a:gd name="T56" fmla="*/ 105 w 559"/>
                <a:gd name="T57" fmla="*/ 360 h 412"/>
                <a:gd name="T58" fmla="*/ 81 w 559"/>
                <a:gd name="T59" fmla="*/ 386 h 412"/>
                <a:gd name="T60" fmla="*/ 45 w 559"/>
                <a:gd name="T61" fmla="*/ 412 h 412"/>
                <a:gd name="T62" fmla="*/ 22 w 559"/>
                <a:gd name="T63" fmla="*/ 350 h 412"/>
                <a:gd name="T64" fmla="*/ 6 w 559"/>
                <a:gd name="T65" fmla="*/ 321 h 412"/>
                <a:gd name="T66" fmla="*/ 42 w 559"/>
                <a:gd name="T67" fmla="*/ 313 h 412"/>
                <a:gd name="T68" fmla="*/ 47 w 559"/>
                <a:gd name="T69" fmla="*/ 302 h 412"/>
                <a:gd name="T70" fmla="*/ 68 w 559"/>
                <a:gd name="T71" fmla="*/ 268 h 412"/>
                <a:gd name="T72" fmla="*/ 122 w 559"/>
                <a:gd name="T73" fmla="*/ 265 h 412"/>
                <a:gd name="T74" fmla="*/ 171 w 559"/>
                <a:gd name="T75" fmla="*/ 258 h 412"/>
                <a:gd name="T76" fmla="*/ 113 w 559"/>
                <a:gd name="T77" fmla="*/ 246 h 412"/>
                <a:gd name="T78" fmla="*/ 90 w 559"/>
                <a:gd name="T79" fmla="*/ 225 h 412"/>
                <a:gd name="T80" fmla="*/ 141 w 559"/>
                <a:gd name="T81" fmla="*/ 207 h 412"/>
                <a:gd name="T82" fmla="*/ 174 w 559"/>
                <a:gd name="T83" fmla="*/ 224 h 412"/>
                <a:gd name="T84" fmla="*/ 154 w 559"/>
                <a:gd name="T85" fmla="*/ 175 h 412"/>
                <a:gd name="T86" fmla="*/ 192 w 559"/>
                <a:gd name="T87" fmla="*/ 133 h 412"/>
                <a:gd name="T88" fmla="*/ 234 w 559"/>
                <a:gd name="T89" fmla="*/ 97 h 412"/>
                <a:gd name="T90" fmla="*/ 254 w 559"/>
                <a:gd name="T91" fmla="*/ 62 h 412"/>
                <a:gd name="T92" fmla="*/ 307 w 559"/>
                <a:gd name="T93" fmla="*/ 11 h 412"/>
                <a:gd name="T94" fmla="*/ 342 w 559"/>
                <a:gd name="T95" fmla="*/ 3 h 412"/>
                <a:gd name="T96" fmla="*/ 392 w 559"/>
                <a:gd name="T97" fmla="*/ 43 h 412"/>
                <a:gd name="T98" fmla="*/ 388 w 559"/>
                <a:gd name="T99" fmla="*/ 126 h 412"/>
                <a:gd name="T100" fmla="*/ 411 w 559"/>
                <a:gd name="T101" fmla="*/ 21 h 412"/>
                <a:gd name="T102" fmla="*/ 462 w 559"/>
                <a:gd name="T103" fmla="*/ 39 h 412"/>
                <a:gd name="T104" fmla="*/ 453 w 559"/>
                <a:gd name="T105" fmla="*/ 101 h 412"/>
                <a:gd name="T106" fmla="*/ 425 w 559"/>
                <a:gd name="T107" fmla="*/ 238 h 412"/>
                <a:gd name="T108" fmla="*/ 476 w 559"/>
                <a:gd name="T109" fmla="*/ 61 h 412"/>
                <a:gd name="T110" fmla="*/ 507 w 559"/>
                <a:gd name="T111" fmla="*/ 42 h 412"/>
                <a:gd name="T112" fmla="*/ 538 w 559"/>
                <a:gd name="T113" fmla="*/ 75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59" h="412">
                  <a:moveTo>
                    <a:pt x="554" y="86"/>
                  </a:moveTo>
                  <a:lnTo>
                    <a:pt x="555" y="102"/>
                  </a:lnTo>
                  <a:lnTo>
                    <a:pt x="556" y="139"/>
                  </a:lnTo>
                  <a:lnTo>
                    <a:pt x="559" y="180"/>
                  </a:lnTo>
                  <a:lnTo>
                    <a:pt x="559" y="210"/>
                  </a:lnTo>
                  <a:lnTo>
                    <a:pt x="558" y="235"/>
                  </a:lnTo>
                  <a:lnTo>
                    <a:pt x="559" y="268"/>
                  </a:lnTo>
                  <a:lnTo>
                    <a:pt x="558" y="298"/>
                  </a:lnTo>
                  <a:lnTo>
                    <a:pt x="554" y="317"/>
                  </a:lnTo>
                  <a:lnTo>
                    <a:pt x="548" y="326"/>
                  </a:lnTo>
                  <a:lnTo>
                    <a:pt x="544" y="335"/>
                  </a:lnTo>
                  <a:lnTo>
                    <a:pt x="538" y="341"/>
                  </a:lnTo>
                  <a:lnTo>
                    <a:pt x="531" y="345"/>
                  </a:lnTo>
                  <a:lnTo>
                    <a:pt x="527" y="346"/>
                  </a:lnTo>
                  <a:lnTo>
                    <a:pt x="520" y="347"/>
                  </a:lnTo>
                  <a:lnTo>
                    <a:pt x="510" y="350"/>
                  </a:lnTo>
                  <a:lnTo>
                    <a:pt x="502" y="351"/>
                  </a:lnTo>
                  <a:lnTo>
                    <a:pt x="493" y="353"/>
                  </a:lnTo>
                  <a:lnTo>
                    <a:pt x="485" y="354"/>
                  </a:lnTo>
                  <a:lnTo>
                    <a:pt x="477" y="356"/>
                  </a:lnTo>
                  <a:lnTo>
                    <a:pt x="472" y="358"/>
                  </a:lnTo>
                  <a:lnTo>
                    <a:pt x="465" y="360"/>
                  </a:lnTo>
                  <a:lnTo>
                    <a:pt x="455" y="363"/>
                  </a:lnTo>
                  <a:lnTo>
                    <a:pt x="440" y="368"/>
                  </a:lnTo>
                  <a:lnTo>
                    <a:pt x="424" y="374"/>
                  </a:lnTo>
                  <a:lnTo>
                    <a:pt x="407" y="381"/>
                  </a:lnTo>
                  <a:lnTo>
                    <a:pt x="392" y="386"/>
                  </a:lnTo>
                  <a:lnTo>
                    <a:pt x="378" y="391"/>
                  </a:lnTo>
                  <a:lnTo>
                    <a:pt x="368" y="396"/>
                  </a:lnTo>
                  <a:lnTo>
                    <a:pt x="354" y="403"/>
                  </a:lnTo>
                  <a:lnTo>
                    <a:pt x="345" y="411"/>
                  </a:lnTo>
                  <a:lnTo>
                    <a:pt x="338" y="412"/>
                  </a:lnTo>
                  <a:lnTo>
                    <a:pt x="335" y="405"/>
                  </a:lnTo>
                  <a:lnTo>
                    <a:pt x="333" y="389"/>
                  </a:lnTo>
                  <a:lnTo>
                    <a:pt x="327" y="371"/>
                  </a:lnTo>
                  <a:lnTo>
                    <a:pt x="323" y="354"/>
                  </a:lnTo>
                  <a:lnTo>
                    <a:pt x="323" y="336"/>
                  </a:lnTo>
                  <a:lnTo>
                    <a:pt x="327" y="317"/>
                  </a:lnTo>
                  <a:lnTo>
                    <a:pt x="335" y="298"/>
                  </a:lnTo>
                  <a:lnTo>
                    <a:pt x="345" y="276"/>
                  </a:lnTo>
                  <a:lnTo>
                    <a:pt x="355" y="247"/>
                  </a:lnTo>
                  <a:lnTo>
                    <a:pt x="363" y="217"/>
                  </a:lnTo>
                  <a:lnTo>
                    <a:pt x="369" y="195"/>
                  </a:lnTo>
                  <a:lnTo>
                    <a:pt x="371" y="181"/>
                  </a:lnTo>
                  <a:lnTo>
                    <a:pt x="371" y="177"/>
                  </a:lnTo>
                  <a:lnTo>
                    <a:pt x="370" y="180"/>
                  </a:lnTo>
                  <a:lnTo>
                    <a:pt x="365" y="190"/>
                  </a:lnTo>
                  <a:lnTo>
                    <a:pt x="360" y="205"/>
                  </a:lnTo>
                  <a:lnTo>
                    <a:pt x="353" y="223"/>
                  </a:lnTo>
                  <a:lnTo>
                    <a:pt x="345" y="240"/>
                  </a:lnTo>
                  <a:lnTo>
                    <a:pt x="338" y="256"/>
                  </a:lnTo>
                  <a:lnTo>
                    <a:pt x="331" y="269"/>
                  </a:lnTo>
                  <a:lnTo>
                    <a:pt x="326" y="277"/>
                  </a:lnTo>
                  <a:lnTo>
                    <a:pt x="320" y="278"/>
                  </a:lnTo>
                  <a:lnTo>
                    <a:pt x="317" y="269"/>
                  </a:lnTo>
                  <a:lnTo>
                    <a:pt x="317" y="255"/>
                  </a:lnTo>
                  <a:lnTo>
                    <a:pt x="319" y="242"/>
                  </a:lnTo>
                  <a:lnTo>
                    <a:pt x="325" y="226"/>
                  </a:lnTo>
                  <a:lnTo>
                    <a:pt x="332" y="203"/>
                  </a:lnTo>
                  <a:lnTo>
                    <a:pt x="339" y="179"/>
                  </a:lnTo>
                  <a:lnTo>
                    <a:pt x="343" y="162"/>
                  </a:lnTo>
                  <a:lnTo>
                    <a:pt x="347" y="145"/>
                  </a:lnTo>
                  <a:lnTo>
                    <a:pt x="349" y="125"/>
                  </a:lnTo>
                  <a:lnTo>
                    <a:pt x="350" y="102"/>
                  </a:lnTo>
                  <a:lnTo>
                    <a:pt x="351" y="79"/>
                  </a:lnTo>
                  <a:lnTo>
                    <a:pt x="351" y="58"/>
                  </a:lnTo>
                  <a:lnTo>
                    <a:pt x="351" y="42"/>
                  </a:lnTo>
                  <a:lnTo>
                    <a:pt x="350" y="31"/>
                  </a:lnTo>
                  <a:lnTo>
                    <a:pt x="350" y="28"/>
                  </a:lnTo>
                  <a:lnTo>
                    <a:pt x="348" y="49"/>
                  </a:lnTo>
                  <a:lnTo>
                    <a:pt x="341" y="96"/>
                  </a:lnTo>
                  <a:lnTo>
                    <a:pt x="332" y="147"/>
                  </a:lnTo>
                  <a:lnTo>
                    <a:pt x="323" y="178"/>
                  </a:lnTo>
                  <a:lnTo>
                    <a:pt x="316" y="181"/>
                  </a:lnTo>
                  <a:lnTo>
                    <a:pt x="315" y="166"/>
                  </a:lnTo>
                  <a:lnTo>
                    <a:pt x="313" y="145"/>
                  </a:lnTo>
                  <a:lnTo>
                    <a:pt x="310" y="125"/>
                  </a:lnTo>
                  <a:lnTo>
                    <a:pt x="305" y="112"/>
                  </a:lnTo>
                  <a:lnTo>
                    <a:pt x="300" y="104"/>
                  </a:lnTo>
                  <a:lnTo>
                    <a:pt x="292" y="99"/>
                  </a:lnTo>
                  <a:lnTo>
                    <a:pt x="282" y="97"/>
                  </a:lnTo>
                  <a:lnTo>
                    <a:pt x="280" y="99"/>
                  </a:lnTo>
                  <a:lnTo>
                    <a:pt x="286" y="107"/>
                  </a:lnTo>
                  <a:lnTo>
                    <a:pt x="295" y="119"/>
                  </a:lnTo>
                  <a:lnTo>
                    <a:pt x="300" y="131"/>
                  </a:lnTo>
                  <a:lnTo>
                    <a:pt x="301" y="145"/>
                  </a:lnTo>
                  <a:lnTo>
                    <a:pt x="301" y="165"/>
                  </a:lnTo>
                  <a:lnTo>
                    <a:pt x="301" y="182"/>
                  </a:lnTo>
                  <a:lnTo>
                    <a:pt x="300" y="195"/>
                  </a:lnTo>
                  <a:lnTo>
                    <a:pt x="297" y="196"/>
                  </a:lnTo>
                  <a:lnTo>
                    <a:pt x="293" y="187"/>
                  </a:lnTo>
                  <a:lnTo>
                    <a:pt x="287" y="175"/>
                  </a:lnTo>
                  <a:lnTo>
                    <a:pt x="280" y="166"/>
                  </a:lnTo>
                  <a:lnTo>
                    <a:pt x="275" y="163"/>
                  </a:lnTo>
                  <a:lnTo>
                    <a:pt x="272" y="160"/>
                  </a:lnTo>
                  <a:lnTo>
                    <a:pt x="269" y="158"/>
                  </a:lnTo>
                  <a:lnTo>
                    <a:pt x="265" y="156"/>
                  </a:lnTo>
                  <a:lnTo>
                    <a:pt x="260" y="154"/>
                  </a:lnTo>
                  <a:lnTo>
                    <a:pt x="256" y="151"/>
                  </a:lnTo>
                  <a:lnTo>
                    <a:pt x="251" y="150"/>
                  </a:lnTo>
                  <a:lnTo>
                    <a:pt x="244" y="149"/>
                  </a:lnTo>
                  <a:lnTo>
                    <a:pt x="237" y="148"/>
                  </a:lnTo>
                  <a:lnTo>
                    <a:pt x="229" y="148"/>
                  </a:lnTo>
                  <a:lnTo>
                    <a:pt x="222" y="148"/>
                  </a:lnTo>
                  <a:lnTo>
                    <a:pt x="217" y="149"/>
                  </a:lnTo>
                  <a:lnTo>
                    <a:pt x="210" y="149"/>
                  </a:lnTo>
                  <a:lnTo>
                    <a:pt x="206" y="150"/>
                  </a:lnTo>
                  <a:lnTo>
                    <a:pt x="203" y="150"/>
                  </a:lnTo>
                  <a:lnTo>
                    <a:pt x="202" y="150"/>
                  </a:lnTo>
                  <a:lnTo>
                    <a:pt x="203" y="150"/>
                  </a:lnTo>
                  <a:lnTo>
                    <a:pt x="205" y="152"/>
                  </a:lnTo>
                  <a:lnTo>
                    <a:pt x="210" y="155"/>
                  </a:lnTo>
                  <a:lnTo>
                    <a:pt x="216" y="157"/>
                  </a:lnTo>
                  <a:lnTo>
                    <a:pt x="221" y="159"/>
                  </a:lnTo>
                  <a:lnTo>
                    <a:pt x="228" y="162"/>
                  </a:lnTo>
                  <a:lnTo>
                    <a:pt x="234" y="164"/>
                  </a:lnTo>
                  <a:lnTo>
                    <a:pt x="240" y="165"/>
                  </a:lnTo>
                  <a:lnTo>
                    <a:pt x="245" y="167"/>
                  </a:lnTo>
                  <a:lnTo>
                    <a:pt x="252" y="173"/>
                  </a:lnTo>
                  <a:lnTo>
                    <a:pt x="260" y="181"/>
                  </a:lnTo>
                  <a:lnTo>
                    <a:pt x="269" y="189"/>
                  </a:lnTo>
                  <a:lnTo>
                    <a:pt x="275" y="197"/>
                  </a:lnTo>
                  <a:lnTo>
                    <a:pt x="281" y="204"/>
                  </a:lnTo>
                  <a:lnTo>
                    <a:pt x="286" y="209"/>
                  </a:lnTo>
                  <a:lnTo>
                    <a:pt x="287" y="211"/>
                  </a:lnTo>
                  <a:lnTo>
                    <a:pt x="285" y="211"/>
                  </a:lnTo>
                  <a:lnTo>
                    <a:pt x="279" y="211"/>
                  </a:lnTo>
                  <a:lnTo>
                    <a:pt x="271" y="210"/>
                  </a:lnTo>
                  <a:lnTo>
                    <a:pt x="263" y="204"/>
                  </a:lnTo>
                  <a:lnTo>
                    <a:pt x="258" y="201"/>
                  </a:lnTo>
                  <a:lnTo>
                    <a:pt x="254" y="197"/>
                  </a:lnTo>
                  <a:lnTo>
                    <a:pt x="248" y="195"/>
                  </a:lnTo>
                  <a:lnTo>
                    <a:pt x="243" y="193"/>
                  </a:lnTo>
                  <a:lnTo>
                    <a:pt x="237" y="192"/>
                  </a:lnTo>
                  <a:lnTo>
                    <a:pt x="231" y="192"/>
                  </a:lnTo>
                  <a:lnTo>
                    <a:pt x="225" y="192"/>
                  </a:lnTo>
                  <a:lnTo>
                    <a:pt x="219" y="193"/>
                  </a:lnTo>
                  <a:lnTo>
                    <a:pt x="213" y="194"/>
                  </a:lnTo>
                  <a:lnTo>
                    <a:pt x="206" y="195"/>
                  </a:lnTo>
                  <a:lnTo>
                    <a:pt x="201" y="196"/>
                  </a:lnTo>
                  <a:lnTo>
                    <a:pt x="194" y="199"/>
                  </a:lnTo>
                  <a:lnTo>
                    <a:pt x="188" y="200"/>
                  </a:lnTo>
                  <a:lnTo>
                    <a:pt x="183" y="201"/>
                  </a:lnTo>
                  <a:lnTo>
                    <a:pt x="181" y="202"/>
                  </a:lnTo>
                  <a:lnTo>
                    <a:pt x="180" y="202"/>
                  </a:lnTo>
                  <a:lnTo>
                    <a:pt x="181" y="202"/>
                  </a:lnTo>
                  <a:lnTo>
                    <a:pt x="186" y="202"/>
                  </a:lnTo>
                  <a:lnTo>
                    <a:pt x="191" y="202"/>
                  </a:lnTo>
                  <a:lnTo>
                    <a:pt x="198" y="202"/>
                  </a:lnTo>
                  <a:lnTo>
                    <a:pt x="206" y="203"/>
                  </a:lnTo>
                  <a:lnTo>
                    <a:pt x="214" y="204"/>
                  </a:lnTo>
                  <a:lnTo>
                    <a:pt x="221" y="205"/>
                  </a:lnTo>
                  <a:lnTo>
                    <a:pt x="228" y="208"/>
                  </a:lnTo>
                  <a:lnTo>
                    <a:pt x="234" y="211"/>
                  </a:lnTo>
                  <a:lnTo>
                    <a:pt x="241" y="214"/>
                  </a:lnTo>
                  <a:lnTo>
                    <a:pt x="247" y="217"/>
                  </a:lnTo>
                  <a:lnTo>
                    <a:pt x="252" y="220"/>
                  </a:lnTo>
                  <a:lnTo>
                    <a:pt x="257" y="224"/>
                  </a:lnTo>
                  <a:lnTo>
                    <a:pt x="262" y="227"/>
                  </a:lnTo>
                  <a:lnTo>
                    <a:pt x="264" y="230"/>
                  </a:lnTo>
                  <a:lnTo>
                    <a:pt x="266" y="233"/>
                  </a:lnTo>
                  <a:lnTo>
                    <a:pt x="265" y="239"/>
                  </a:lnTo>
                  <a:lnTo>
                    <a:pt x="262" y="246"/>
                  </a:lnTo>
                  <a:lnTo>
                    <a:pt x="257" y="253"/>
                  </a:lnTo>
                  <a:lnTo>
                    <a:pt x="254" y="261"/>
                  </a:lnTo>
                  <a:lnTo>
                    <a:pt x="250" y="270"/>
                  </a:lnTo>
                  <a:lnTo>
                    <a:pt x="245" y="279"/>
                  </a:lnTo>
                  <a:lnTo>
                    <a:pt x="241" y="287"/>
                  </a:lnTo>
                  <a:lnTo>
                    <a:pt x="239" y="291"/>
                  </a:lnTo>
                  <a:lnTo>
                    <a:pt x="237" y="283"/>
                  </a:lnTo>
                  <a:lnTo>
                    <a:pt x="234" y="264"/>
                  </a:lnTo>
                  <a:lnTo>
                    <a:pt x="227" y="246"/>
                  </a:lnTo>
                  <a:lnTo>
                    <a:pt x="218" y="235"/>
                  </a:lnTo>
                  <a:lnTo>
                    <a:pt x="212" y="239"/>
                  </a:lnTo>
                  <a:lnTo>
                    <a:pt x="210" y="254"/>
                  </a:lnTo>
                  <a:lnTo>
                    <a:pt x="209" y="272"/>
                  </a:lnTo>
                  <a:lnTo>
                    <a:pt x="204" y="288"/>
                  </a:lnTo>
                  <a:lnTo>
                    <a:pt x="197" y="301"/>
                  </a:lnTo>
                  <a:lnTo>
                    <a:pt x="191" y="311"/>
                  </a:lnTo>
                  <a:lnTo>
                    <a:pt x="184" y="320"/>
                  </a:lnTo>
                  <a:lnTo>
                    <a:pt x="173" y="322"/>
                  </a:lnTo>
                  <a:lnTo>
                    <a:pt x="166" y="325"/>
                  </a:lnTo>
                  <a:lnTo>
                    <a:pt x="167" y="330"/>
                  </a:lnTo>
                  <a:lnTo>
                    <a:pt x="175" y="336"/>
                  </a:lnTo>
                  <a:lnTo>
                    <a:pt x="182" y="338"/>
                  </a:lnTo>
                  <a:lnTo>
                    <a:pt x="183" y="338"/>
                  </a:lnTo>
                  <a:lnTo>
                    <a:pt x="183" y="340"/>
                  </a:lnTo>
                  <a:lnTo>
                    <a:pt x="181" y="343"/>
                  </a:lnTo>
                  <a:lnTo>
                    <a:pt x="176" y="345"/>
                  </a:lnTo>
                  <a:lnTo>
                    <a:pt x="172" y="350"/>
                  </a:lnTo>
                  <a:lnTo>
                    <a:pt x="166" y="353"/>
                  </a:lnTo>
                  <a:lnTo>
                    <a:pt x="160" y="356"/>
                  </a:lnTo>
                  <a:lnTo>
                    <a:pt x="156" y="360"/>
                  </a:lnTo>
                  <a:lnTo>
                    <a:pt x="150" y="362"/>
                  </a:lnTo>
                  <a:lnTo>
                    <a:pt x="144" y="363"/>
                  </a:lnTo>
                  <a:lnTo>
                    <a:pt x="138" y="365"/>
                  </a:lnTo>
                  <a:lnTo>
                    <a:pt x="131" y="363"/>
                  </a:lnTo>
                  <a:lnTo>
                    <a:pt x="126" y="362"/>
                  </a:lnTo>
                  <a:lnTo>
                    <a:pt x="120" y="361"/>
                  </a:lnTo>
                  <a:lnTo>
                    <a:pt x="114" y="359"/>
                  </a:lnTo>
                  <a:lnTo>
                    <a:pt x="111" y="356"/>
                  </a:lnTo>
                  <a:lnTo>
                    <a:pt x="106" y="355"/>
                  </a:lnTo>
                  <a:lnTo>
                    <a:pt x="105" y="360"/>
                  </a:lnTo>
                  <a:lnTo>
                    <a:pt x="105" y="366"/>
                  </a:lnTo>
                  <a:lnTo>
                    <a:pt x="105" y="369"/>
                  </a:lnTo>
                  <a:lnTo>
                    <a:pt x="103" y="370"/>
                  </a:lnTo>
                  <a:lnTo>
                    <a:pt x="98" y="375"/>
                  </a:lnTo>
                  <a:lnTo>
                    <a:pt x="91" y="380"/>
                  </a:lnTo>
                  <a:lnTo>
                    <a:pt x="84" y="384"/>
                  </a:lnTo>
                  <a:lnTo>
                    <a:pt x="81" y="386"/>
                  </a:lnTo>
                  <a:lnTo>
                    <a:pt x="75" y="390"/>
                  </a:lnTo>
                  <a:lnTo>
                    <a:pt x="69" y="394"/>
                  </a:lnTo>
                  <a:lnTo>
                    <a:pt x="62" y="399"/>
                  </a:lnTo>
                  <a:lnTo>
                    <a:pt x="55" y="404"/>
                  </a:lnTo>
                  <a:lnTo>
                    <a:pt x="50" y="408"/>
                  </a:lnTo>
                  <a:lnTo>
                    <a:pt x="46" y="411"/>
                  </a:lnTo>
                  <a:lnTo>
                    <a:pt x="45" y="412"/>
                  </a:lnTo>
                  <a:lnTo>
                    <a:pt x="44" y="406"/>
                  </a:lnTo>
                  <a:lnTo>
                    <a:pt x="43" y="394"/>
                  </a:lnTo>
                  <a:lnTo>
                    <a:pt x="39" y="380"/>
                  </a:lnTo>
                  <a:lnTo>
                    <a:pt x="36" y="367"/>
                  </a:lnTo>
                  <a:lnTo>
                    <a:pt x="32" y="361"/>
                  </a:lnTo>
                  <a:lnTo>
                    <a:pt x="28" y="355"/>
                  </a:lnTo>
                  <a:lnTo>
                    <a:pt x="22" y="350"/>
                  </a:lnTo>
                  <a:lnTo>
                    <a:pt x="16" y="343"/>
                  </a:lnTo>
                  <a:lnTo>
                    <a:pt x="9" y="338"/>
                  </a:lnTo>
                  <a:lnTo>
                    <a:pt x="5" y="333"/>
                  </a:lnTo>
                  <a:lnTo>
                    <a:pt x="1" y="331"/>
                  </a:lnTo>
                  <a:lnTo>
                    <a:pt x="0" y="330"/>
                  </a:lnTo>
                  <a:lnTo>
                    <a:pt x="2" y="326"/>
                  </a:lnTo>
                  <a:lnTo>
                    <a:pt x="6" y="321"/>
                  </a:lnTo>
                  <a:lnTo>
                    <a:pt x="13" y="314"/>
                  </a:lnTo>
                  <a:lnTo>
                    <a:pt x="19" y="311"/>
                  </a:lnTo>
                  <a:lnTo>
                    <a:pt x="22" y="311"/>
                  </a:lnTo>
                  <a:lnTo>
                    <a:pt x="25" y="311"/>
                  </a:lnTo>
                  <a:lnTo>
                    <a:pt x="30" y="311"/>
                  </a:lnTo>
                  <a:lnTo>
                    <a:pt x="36" y="313"/>
                  </a:lnTo>
                  <a:lnTo>
                    <a:pt x="42" y="313"/>
                  </a:lnTo>
                  <a:lnTo>
                    <a:pt x="47" y="314"/>
                  </a:lnTo>
                  <a:lnTo>
                    <a:pt x="53" y="316"/>
                  </a:lnTo>
                  <a:lnTo>
                    <a:pt x="59" y="317"/>
                  </a:lnTo>
                  <a:lnTo>
                    <a:pt x="66" y="318"/>
                  </a:lnTo>
                  <a:lnTo>
                    <a:pt x="65" y="314"/>
                  </a:lnTo>
                  <a:lnTo>
                    <a:pt x="58" y="307"/>
                  </a:lnTo>
                  <a:lnTo>
                    <a:pt x="47" y="302"/>
                  </a:lnTo>
                  <a:lnTo>
                    <a:pt x="39" y="298"/>
                  </a:lnTo>
                  <a:lnTo>
                    <a:pt x="37" y="291"/>
                  </a:lnTo>
                  <a:lnTo>
                    <a:pt x="40" y="284"/>
                  </a:lnTo>
                  <a:lnTo>
                    <a:pt x="49" y="276"/>
                  </a:lnTo>
                  <a:lnTo>
                    <a:pt x="54" y="272"/>
                  </a:lnTo>
                  <a:lnTo>
                    <a:pt x="61" y="270"/>
                  </a:lnTo>
                  <a:lnTo>
                    <a:pt x="68" y="268"/>
                  </a:lnTo>
                  <a:lnTo>
                    <a:pt x="75" y="267"/>
                  </a:lnTo>
                  <a:lnTo>
                    <a:pt x="82" y="267"/>
                  </a:lnTo>
                  <a:lnTo>
                    <a:pt x="89" y="265"/>
                  </a:lnTo>
                  <a:lnTo>
                    <a:pt x="97" y="265"/>
                  </a:lnTo>
                  <a:lnTo>
                    <a:pt x="105" y="265"/>
                  </a:lnTo>
                  <a:lnTo>
                    <a:pt x="113" y="265"/>
                  </a:lnTo>
                  <a:lnTo>
                    <a:pt x="122" y="265"/>
                  </a:lnTo>
                  <a:lnTo>
                    <a:pt x="131" y="267"/>
                  </a:lnTo>
                  <a:lnTo>
                    <a:pt x="142" y="267"/>
                  </a:lnTo>
                  <a:lnTo>
                    <a:pt x="150" y="267"/>
                  </a:lnTo>
                  <a:lnTo>
                    <a:pt x="158" y="265"/>
                  </a:lnTo>
                  <a:lnTo>
                    <a:pt x="164" y="265"/>
                  </a:lnTo>
                  <a:lnTo>
                    <a:pt x="168" y="263"/>
                  </a:lnTo>
                  <a:lnTo>
                    <a:pt x="171" y="258"/>
                  </a:lnTo>
                  <a:lnTo>
                    <a:pt x="167" y="254"/>
                  </a:lnTo>
                  <a:lnTo>
                    <a:pt x="159" y="250"/>
                  </a:lnTo>
                  <a:lnTo>
                    <a:pt x="150" y="248"/>
                  </a:lnTo>
                  <a:lnTo>
                    <a:pt x="143" y="247"/>
                  </a:lnTo>
                  <a:lnTo>
                    <a:pt x="134" y="247"/>
                  </a:lnTo>
                  <a:lnTo>
                    <a:pt x="123" y="246"/>
                  </a:lnTo>
                  <a:lnTo>
                    <a:pt x="113" y="246"/>
                  </a:lnTo>
                  <a:lnTo>
                    <a:pt x="103" y="245"/>
                  </a:lnTo>
                  <a:lnTo>
                    <a:pt x="93" y="245"/>
                  </a:lnTo>
                  <a:lnTo>
                    <a:pt x="88" y="245"/>
                  </a:lnTo>
                  <a:lnTo>
                    <a:pt x="85" y="245"/>
                  </a:lnTo>
                  <a:lnTo>
                    <a:pt x="85" y="241"/>
                  </a:lnTo>
                  <a:lnTo>
                    <a:pt x="88" y="234"/>
                  </a:lnTo>
                  <a:lnTo>
                    <a:pt x="90" y="225"/>
                  </a:lnTo>
                  <a:lnTo>
                    <a:pt x="95" y="216"/>
                  </a:lnTo>
                  <a:lnTo>
                    <a:pt x="102" y="209"/>
                  </a:lnTo>
                  <a:lnTo>
                    <a:pt x="108" y="205"/>
                  </a:lnTo>
                  <a:lnTo>
                    <a:pt x="118" y="204"/>
                  </a:lnTo>
                  <a:lnTo>
                    <a:pt x="127" y="203"/>
                  </a:lnTo>
                  <a:lnTo>
                    <a:pt x="133" y="204"/>
                  </a:lnTo>
                  <a:lnTo>
                    <a:pt x="141" y="207"/>
                  </a:lnTo>
                  <a:lnTo>
                    <a:pt x="149" y="210"/>
                  </a:lnTo>
                  <a:lnTo>
                    <a:pt x="157" y="215"/>
                  </a:lnTo>
                  <a:lnTo>
                    <a:pt x="165" y="219"/>
                  </a:lnTo>
                  <a:lnTo>
                    <a:pt x="172" y="223"/>
                  </a:lnTo>
                  <a:lnTo>
                    <a:pt x="176" y="225"/>
                  </a:lnTo>
                  <a:lnTo>
                    <a:pt x="178" y="226"/>
                  </a:lnTo>
                  <a:lnTo>
                    <a:pt x="174" y="224"/>
                  </a:lnTo>
                  <a:lnTo>
                    <a:pt x="167" y="218"/>
                  </a:lnTo>
                  <a:lnTo>
                    <a:pt x="156" y="209"/>
                  </a:lnTo>
                  <a:lnTo>
                    <a:pt x="145" y="197"/>
                  </a:lnTo>
                  <a:lnTo>
                    <a:pt x="141" y="189"/>
                  </a:lnTo>
                  <a:lnTo>
                    <a:pt x="143" y="184"/>
                  </a:lnTo>
                  <a:lnTo>
                    <a:pt x="149" y="180"/>
                  </a:lnTo>
                  <a:lnTo>
                    <a:pt x="154" y="175"/>
                  </a:lnTo>
                  <a:lnTo>
                    <a:pt x="158" y="171"/>
                  </a:lnTo>
                  <a:lnTo>
                    <a:pt x="163" y="165"/>
                  </a:lnTo>
                  <a:lnTo>
                    <a:pt x="169" y="158"/>
                  </a:lnTo>
                  <a:lnTo>
                    <a:pt x="176" y="150"/>
                  </a:lnTo>
                  <a:lnTo>
                    <a:pt x="183" y="143"/>
                  </a:lnTo>
                  <a:lnTo>
                    <a:pt x="188" y="137"/>
                  </a:lnTo>
                  <a:lnTo>
                    <a:pt x="192" y="133"/>
                  </a:lnTo>
                  <a:lnTo>
                    <a:pt x="194" y="132"/>
                  </a:lnTo>
                  <a:lnTo>
                    <a:pt x="196" y="129"/>
                  </a:lnTo>
                  <a:lnTo>
                    <a:pt x="203" y="124"/>
                  </a:lnTo>
                  <a:lnTo>
                    <a:pt x="212" y="116"/>
                  </a:lnTo>
                  <a:lnTo>
                    <a:pt x="222" y="107"/>
                  </a:lnTo>
                  <a:lnTo>
                    <a:pt x="228" y="103"/>
                  </a:lnTo>
                  <a:lnTo>
                    <a:pt x="234" y="97"/>
                  </a:lnTo>
                  <a:lnTo>
                    <a:pt x="241" y="91"/>
                  </a:lnTo>
                  <a:lnTo>
                    <a:pt x="247" y="86"/>
                  </a:lnTo>
                  <a:lnTo>
                    <a:pt x="252" y="80"/>
                  </a:lnTo>
                  <a:lnTo>
                    <a:pt x="256" y="75"/>
                  </a:lnTo>
                  <a:lnTo>
                    <a:pt x="257" y="71"/>
                  </a:lnTo>
                  <a:lnTo>
                    <a:pt x="255" y="68"/>
                  </a:lnTo>
                  <a:lnTo>
                    <a:pt x="254" y="62"/>
                  </a:lnTo>
                  <a:lnTo>
                    <a:pt x="259" y="54"/>
                  </a:lnTo>
                  <a:lnTo>
                    <a:pt x="269" y="45"/>
                  </a:lnTo>
                  <a:lnTo>
                    <a:pt x="278" y="38"/>
                  </a:lnTo>
                  <a:lnTo>
                    <a:pt x="285" y="31"/>
                  </a:lnTo>
                  <a:lnTo>
                    <a:pt x="293" y="22"/>
                  </a:lnTo>
                  <a:lnTo>
                    <a:pt x="300" y="15"/>
                  </a:lnTo>
                  <a:lnTo>
                    <a:pt x="307" y="11"/>
                  </a:lnTo>
                  <a:lnTo>
                    <a:pt x="311" y="9"/>
                  </a:lnTo>
                  <a:lnTo>
                    <a:pt x="315" y="8"/>
                  </a:lnTo>
                  <a:lnTo>
                    <a:pt x="319" y="7"/>
                  </a:lnTo>
                  <a:lnTo>
                    <a:pt x="325" y="6"/>
                  </a:lnTo>
                  <a:lnTo>
                    <a:pt x="331" y="4"/>
                  </a:lnTo>
                  <a:lnTo>
                    <a:pt x="336" y="3"/>
                  </a:lnTo>
                  <a:lnTo>
                    <a:pt x="342" y="3"/>
                  </a:lnTo>
                  <a:lnTo>
                    <a:pt x="349" y="1"/>
                  </a:lnTo>
                  <a:lnTo>
                    <a:pt x="361" y="0"/>
                  </a:lnTo>
                  <a:lnTo>
                    <a:pt x="370" y="0"/>
                  </a:lnTo>
                  <a:lnTo>
                    <a:pt x="377" y="3"/>
                  </a:lnTo>
                  <a:lnTo>
                    <a:pt x="381" y="11"/>
                  </a:lnTo>
                  <a:lnTo>
                    <a:pt x="386" y="24"/>
                  </a:lnTo>
                  <a:lnTo>
                    <a:pt x="392" y="43"/>
                  </a:lnTo>
                  <a:lnTo>
                    <a:pt x="394" y="65"/>
                  </a:lnTo>
                  <a:lnTo>
                    <a:pt x="392" y="88"/>
                  </a:lnTo>
                  <a:lnTo>
                    <a:pt x="388" y="109"/>
                  </a:lnTo>
                  <a:lnTo>
                    <a:pt x="386" y="121"/>
                  </a:lnTo>
                  <a:lnTo>
                    <a:pt x="385" y="128"/>
                  </a:lnTo>
                  <a:lnTo>
                    <a:pt x="385" y="131"/>
                  </a:lnTo>
                  <a:lnTo>
                    <a:pt x="388" y="126"/>
                  </a:lnTo>
                  <a:lnTo>
                    <a:pt x="395" y="116"/>
                  </a:lnTo>
                  <a:lnTo>
                    <a:pt x="403" y="103"/>
                  </a:lnTo>
                  <a:lnTo>
                    <a:pt x="408" y="90"/>
                  </a:lnTo>
                  <a:lnTo>
                    <a:pt x="409" y="75"/>
                  </a:lnTo>
                  <a:lnTo>
                    <a:pt x="408" y="54"/>
                  </a:lnTo>
                  <a:lnTo>
                    <a:pt x="409" y="34"/>
                  </a:lnTo>
                  <a:lnTo>
                    <a:pt x="411" y="21"/>
                  </a:lnTo>
                  <a:lnTo>
                    <a:pt x="415" y="15"/>
                  </a:lnTo>
                  <a:lnTo>
                    <a:pt x="418" y="16"/>
                  </a:lnTo>
                  <a:lnTo>
                    <a:pt x="425" y="20"/>
                  </a:lnTo>
                  <a:lnTo>
                    <a:pt x="434" y="26"/>
                  </a:lnTo>
                  <a:lnTo>
                    <a:pt x="446" y="31"/>
                  </a:lnTo>
                  <a:lnTo>
                    <a:pt x="456" y="36"/>
                  </a:lnTo>
                  <a:lnTo>
                    <a:pt x="462" y="39"/>
                  </a:lnTo>
                  <a:lnTo>
                    <a:pt x="464" y="41"/>
                  </a:lnTo>
                  <a:lnTo>
                    <a:pt x="463" y="42"/>
                  </a:lnTo>
                  <a:lnTo>
                    <a:pt x="462" y="46"/>
                  </a:lnTo>
                  <a:lnTo>
                    <a:pt x="460" y="54"/>
                  </a:lnTo>
                  <a:lnTo>
                    <a:pt x="457" y="65"/>
                  </a:lnTo>
                  <a:lnTo>
                    <a:pt x="455" y="80"/>
                  </a:lnTo>
                  <a:lnTo>
                    <a:pt x="453" y="101"/>
                  </a:lnTo>
                  <a:lnTo>
                    <a:pt x="450" y="122"/>
                  </a:lnTo>
                  <a:lnTo>
                    <a:pt x="447" y="142"/>
                  </a:lnTo>
                  <a:lnTo>
                    <a:pt x="441" y="169"/>
                  </a:lnTo>
                  <a:lnTo>
                    <a:pt x="432" y="202"/>
                  </a:lnTo>
                  <a:lnTo>
                    <a:pt x="424" y="232"/>
                  </a:lnTo>
                  <a:lnTo>
                    <a:pt x="421" y="245"/>
                  </a:lnTo>
                  <a:lnTo>
                    <a:pt x="425" y="238"/>
                  </a:lnTo>
                  <a:lnTo>
                    <a:pt x="434" y="220"/>
                  </a:lnTo>
                  <a:lnTo>
                    <a:pt x="446" y="200"/>
                  </a:lnTo>
                  <a:lnTo>
                    <a:pt x="454" y="179"/>
                  </a:lnTo>
                  <a:lnTo>
                    <a:pt x="460" y="152"/>
                  </a:lnTo>
                  <a:lnTo>
                    <a:pt x="465" y="117"/>
                  </a:lnTo>
                  <a:lnTo>
                    <a:pt x="471" y="83"/>
                  </a:lnTo>
                  <a:lnTo>
                    <a:pt x="476" y="61"/>
                  </a:lnTo>
                  <a:lnTo>
                    <a:pt x="479" y="51"/>
                  </a:lnTo>
                  <a:lnTo>
                    <a:pt x="483" y="45"/>
                  </a:lnTo>
                  <a:lnTo>
                    <a:pt x="486" y="43"/>
                  </a:lnTo>
                  <a:lnTo>
                    <a:pt x="492" y="42"/>
                  </a:lnTo>
                  <a:lnTo>
                    <a:pt x="495" y="42"/>
                  </a:lnTo>
                  <a:lnTo>
                    <a:pt x="501" y="42"/>
                  </a:lnTo>
                  <a:lnTo>
                    <a:pt x="507" y="42"/>
                  </a:lnTo>
                  <a:lnTo>
                    <a:pt x="514" y="42"/>
                  </a:lnTo>
                  <a:lnTo>
                    <a:pt x="521" y="41"/>
                  </a:lnTo>
                  <a:lnTo>
                    <a:pt x="527" y="41"/>
                  </a:lnTo>
                  <a:lnTo>
                    <a:pt x="532" y="39"/>
                  </a:lnTo>
                  <a:lnTo>
                    <a:pt x="537" y="37"/>
                  </a:lnTo>
                  <a:lnTo>
                    <a:pt x="540" y="48"/>
                  </a:lnTo>
                  <a:lnTo>
                    <a:pt x="538" y="75"/>
                  </a:lnTo>
                  <a:lnTo>
                    <a:pt x="533" y="106"/>
                  </a:lnTo>
                  <a:lnTo>
                    <a:pt x="531" y="124"/>
                  </a:lnTo>
                  <a:lnTo>
                    <a:pt x="536" y="122"/>
                  </a:lnTo>
                  <a:lnTo>
                    <a:pt x="545" y="111"/>
                  </a:lnTo>
                  <a:lnTo>
                    <a:pt x="552" y="97"/>
                  </a:lnTo>
                  <a:lnTo>
                    <a:pt x="554"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4" name="Freeform 14"/>
            <p:cNvSpPr>
              <a:spLocks/>
            </p:cNvSpPr>
            <p:nvPr/>
          </p:nvSpPr>
          <p:spPr bwMode="auto">
            <a:xfrm>
              <a:off x="4646613" y="1644650"/>
              <a:ext cx="122238" cy="147637"/>
            </a:xfrm>
            <a:custGeom>
              <a:avLst/>
              <a:gdLst>
                <a:gd name="T0" fmla="*/ 23 w 153"/>
                <a:gd name="T1" fmla="*/ 27 h 187"/>
                <a:gd name="T2" fmla="*/ 3 w 153"/>
                <a:gd name="T3" fmla="*/ 58 h 187"/>
                <a:gd name="T4" fmla="*/ 4 w 153"/>
                <a:gd name="T5" fmla="*/ 84 h 187"/>
                <a:gd name="T6" fmla="*/ 18 w 153"/>
                <a:gd name="T7" fmla="*/ 97 h 187"/>
                <a:gd name="T8" fmla="*/ 35 w 153"/>
                <a:gd name="T9" fmla="*/ 104 h 187"/>
                <a:gd name="T10" fmla="*/ 48 w 153"/>
                <a:gd name="T11" fmla="*/ 108 h 187"/>
                <a:gd name="T12" fmla="*/ 50 w 153"/>
                <a:gd name="T13" fmla="*/ 111 h 187"/>
                <a:gd name="T14" fmla="*/ 44 w 153"/>
                <a:gd name="T15" fmla="*/ 122 h 187"/>
                <a:gd name="T16" fmla="*/ 27 w 153"/>
                <a:gd name="T17" fmla="*/ 123 h 187"/>
                <a:gd name="T18" fmla="*/ 34 w 153"/>
                <a:gd name="T19" fmla="*/ 142 h 187"/>
                <a:gd name="T20" fmla="*/ 54 w 153"/>
                <a:gd name="T21" fmla="*/ 156 h 187"/>
                <a:gd name="T22" fmla="*/ 72 w 153"/>
                <a:gd name="T23" fmla="*/ 166 h 187"/>
                <a:gd name="T24" fmla="*/ 90 w 153"/>
                <a:gd name="T25" fmla="*/ 178 h 187"/>
                <a:gd name="T26" fmla="*/ 104 w 153"/>
                <a:gd name="T27" fmla="*/ 185 h 187"/>
                <a:gd name="T28" fmla="*/ 112 w 153"/>
                <a:gd name="T29" fmla="*/ 187 h 187"/>
                <a:gd name="T30" fmla="*/ 120 w 153"/>
                <a:gd name="T31" fmla="*/ 183 h 187"/>
                <a:gd name="T32" fmla="*/ 130 w 153"/>
                <a:gd name="T33" fmla="*/ 176 h 187"/>
                <a:gd name="T34" fmla="*/ 142 w 153"/>
                <a:gd name="T35" fmla="*/ 170 h 187"/>
                <a:gd name="T36" fmla="*/ 153 w 153"/>
                <a:gd name="T37" fmla="*/ 164 h 187"/>
                <a:gd name="T38" fmla="*/ 142 w 153"/>
                <a:gd name="T39" fmla="*/ 161 h 187"/>
                <a:gd name="T40" fmla="*/ 130 w 153"/>
                <a:gd name="T41" fmla="*/ 149 h 187"/>
                <a:gd name="T42" fmla="*/ 127 w 153"/>
                <a:gd name="T43" fmla="*/ 131 h 187"/>
                <a:gd name="T44" fmla="*/ 119 w 153"/>
                <a:gd name="T45" fmla="*/ 123 h 187"/>
                <a:gd name="T46" fmla="*/ 102 w 153"/>
                <a:gd name="T47" fmla="*/ 133 h 187"/>
                <a:gd name="T48" fmla="*/ 87 w 153"/>
                <a:gd name="T49" fmla="*/ 133 h 187"/>
                <a:gd name="T50" fmla="*/ 79 w 153"/>
                <a:gd name="T51" fmla="*/ 113 h 187"/>
                <a:gd name="T52" fmla="*/ 81 w 153"/>
                <a:gd name="T53" fmla="*/ 91 h 187"/>
                <a:gd name="T54" fmla="*/ 80 w 153"/>
                <a:gd name="T55" fmla="*/ 70 h 187"/>
                <a:gd name="T56" fmla="*/ 67 w 153"/>
                <a:gd name="T57" fmla="*/ 60 h 187"/>
                <a:gd name="T58" fmla="*/ 54 w 153"/>
                <a:gd name="T59" fmla="*/ 57 h 187"/>
                <a:gd name="T60" fmla="*/ 43 w 153"/>
                <a:gd name="T61" fmla="*/ 54 h 187"/>
                <a:gd name="T62" fmla="*/ 36 w 153"/>
                <a:gd name="T63" fmla="*/ 53 h 187"/>
                <a:gd name="T64" fmla="*/ 58 w 153"/>
                <a:gd name="T65" fmla="*/ 39 h 187"/>
                <a:gd name="T66" fmla="*/ 28 w 153"/>
                <a:gd name="T67" fmla="*/ 21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3" h="187">
                  <a:moveTo>
                    <a:pt x="28" y="21"/>
                  </a:moveTo>
                  <a:lnTo>
                    <a:pt x="23" y="27"/>
                  </a:lnTo>
                  <a:lnTo>
                    <a:pt x="13" y="39"/>
                  </a:lnTo>
                  <a:lnTo>
                    <a:pt x="3" y="58"/>
                  </a:lnTo>
                  <a:lnTo>
                    <a:pt x="0" y="76"/>
                  </a:lnTo>
                  <a:lnTo>
                    <a:pt x="4" y="84"/>
                  </a:lnTo>
                  <a:lnTo>
                    <a:pt x="10" y="91"/>
                  </a:lnTo>
                  <a:lnTo>
                    <a:pt x="18" y="97"/>
                  </a:lnTo>
                  <a:lnTo>
                    <a:pt x="27" y="100"/>
                  </a:lnTo>
                  <a:lnTo>
                    <a:pt x="35" y="104"/>
                  </a:lnTo>
                  <a:lnTo>
                    <a:pt x="43" y="106"/>
                  </a:lnTo>
                  <a:lnTo>
                    <a:pt x="48" y="108"/>
                  </a:lnTo>
                  <a:lnTo>
                    <a:pt x="50" y="108"/>
                  </a:lnTo>
                  <a:lnTo>
                    <a:pt x="50" y="111"/>
                  </a:lnTo>
                  <a:lnTo>
                    <a:pt x="49" y="117"/>
                  </a:lnTo>
                  <a:lnTo>
                    <a:pt x="44" y="122"/>
                  </a:lnTo>
                  <a:lnTo>
                    <a:pt x="35" y="122"/>
                  </a:lnTo>
                  <a:lnTo>
                    <a:pt x="27" y="123"/>
                  </a:lnTo>
                  <a:lnTo>
                    <a:pt x="27" y="131"/>
                  </a:lnTo>
                  <a:lnTo>
                    <a:pt x="34" y="142"/>
                  </a:lnTo>
                  <a:lnTo>
                    <a:pt x="46" y="151"/>
                  </a:lnTo>
                  <a:lnTo>
                    <a:pt x="54" y="156"/>
                  </a:lnTo>
                  <a:lnTo>
                    <a:pt x="62" y="160"/>
                  </a:lnTo>
                  <a:lnTo>
                    <a:pt x="72" y="166"/>
                  </a:lnTo>
                  <a:lnTo>
                    <a:pt x="81" y="172"/>
                  </a:lnTo>
                  <a:lnTo>
                    <a:pt x="90" y="178"/>
                  </a:lnTo>
                  <a:lnTo>
                    <a:pt x="98" y="182"/>
                  </a:lnTo>
                  <a:lnTo>
                    <a:pt x="104" y="185"/>
                  </a:lnTo>
                  <a:lnTo>
                    <a:pt x="109" y="187"/>
                  </a:lnTo>
                  <a:lnTo>
                    <a:pt x="112" y="187"/>
                  </a:lnTo>
                  <a:lnTo>
                    <a:pt x="115" y="186"/>
                  </a:lnTo>
                  <a:lnTo>
                    <a:pt x="120" y="183"/>
                  </a:lnTo>
                  <a:lnTo>
                    <a:pt x="125" y="180"/>
                  </a:lnTo>
                  <a:lnTo>
                    <a:pt x="130" y="176"/>
                  </a:lnTo>
                  <a:lnTo>
                    <a:pt x="136" y="173"/>
                  </a:lnTo>
                  <a:lnTo>
                    <a:pt x="142" y="170"/>
                  </a:lnTo>
                  <a:lnTo>
                    <a:pt x="148" y="167"/>
                  </a:lnTo>
                  <a:lnTo>
                    <a:pt x="153" y="164"/>
                  </a:lnTo>
                  <a:lnTo>
                    <a:pt x="150" y="164"/>
                  </a:lnTo>
                  <a:lnTo>
                    <a:pt x="142" y="161"/>
                  </a:lnTo>
                  <a:lnTo>
                    <a:pt x="134" y="157"/>
                  </a:lnTo>
                  <a:lnTo>
                    <a:pt x="130" y="149"/>
                  </a:lnTo>
                  <a:lnTo>
                    <a:pt x="128" y="140"/>
                  </a:lnTo>
                  <a:lnTo>
                    <a:pt x="127" y="131"/>
                  </a:lnTo>
                  <a:lnTo>
                    <a:pt x="125" y="125"/>
                  </a:lnTo>
                  <a:lnTo>
                    <a:pt x="119" y="123"/>
                  </a:lnTo>
                  <a:lnTo>
                    <a:pt x="111" y="127"/>
                  </a:lnTo>
                  <a:lnTo>
                    <a:pt x="102" y="133"/>
                  </a:lnTo>
                  <a:lnTo>
                    <a:pt x="94" y="136"/>
                  </a:lnTo>
                  <a:lnTo>
                    <a:pt x="87" y="133"/>
                  </a:lnTo>
                  <a:lnTo>
                    <a:pt x="81" y="125"/>
                  </a:lnTo>
                  <a:lnTo>
                    <a:pt x="79" y="113"/>
                  </a:lnTo>
                  <a:lnTo>
                    <a:pt x="79" y="103"/>
                  </a:lnTo>
                  <a:lnTo>
                    <a:pt x="81" y="91"/>
                  </a:lnTo>
                  <a:lnTo>
                    <a:pt x="81" y="81"/>
                  </a:lnTo>
                  <a:lnTo>
                    <a:pt x="80" y="70"/>
                  </a:lnTo>
                  <a:lnTo>
                    <a:pt x="73" y="62"/>
                  </a:lnTo>
                  <a:lnTo>
                    <a:pt x="67" y="60"/>
                  </a:lnTo>
                  <a:lnTo>
                    <a:pt x="61" y="58"/>
                  </a:lnTo>
                  <a:lnTo>
                    <a:pt x="54" y="57"/>
                  </a:lnTo>
                  <a:lnTo>
                    <a:pt x="49" y="55"/>
                  </a:lnTo>
                  <a:lnTo>
                    <a:pt x="43" y="54"/>
                  </a:lnTo>
                  <a:lnTo>
                    <a:pt x="38" y="53"/>
                  </a:lnTo>
                  <a:lnTo>
                    <a:pt x="36" y="53"/>
                  </a:lnTo>
                  <a:lnTo>
                    <a:pt x="35" y="53"/>
                  </a:lnTo>
                  <a:lnTo>
                    <a:pt x="58" y="39"/>
                  </a:lnTo>
                  <a:lnTo>
                    <a:pt x="38" y="0"/>
                  </a:lnTo>
                  <a:lnTo>
                    <a:pt x="28"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5" name="Freeform 15"/>
            <p:cNvSpPr>
              <a:spLocks/>
            </p:cNvSpPr>
            <p:nvPr/>
          </p:nvSpPr>
          <p:spPr bwMode="auto">
            <a:xfrm>
              <a:off x="4641850" y="1765300"/>
              <a:ext cx="84138" cy="88900"/>
            </a:xfrm>
            <a:custGeom>
              <a:avLst/>
              <a:gdLst>
                <a:gd name="T0" fmla="*/ 31 w 107"/>
                <a:gd name="T1" fmla="*/ 3 h 112"/>
                <a:gd name="T2" fmla="*/ 30 w 107"/>
                <a:gd name="T3" fmla="*/ 7 h 112"/>
                <a:gd name="T4" fmla="*/ 29 w 107"/>
                <a:gd name="T5" fmla="*/ 18 h 112"/>
                <a:gd name="T6" fmla="*/ 26 w 107"/>
                <a:gd name="T7" fmla="*/ 29 h 112"/>
                <a:gd name="T8" fmla="*/ 22 w 107"/>
                <a:gd name="T9" fmla="*/ 38 h 112"/>
                <a:gd name="T10" fmla="*/ 17 w 107"/>
                <a:gd name="T11" fmla="*/ 51 h 112"/>
                <a:gd name="T12" fmla="*/ 8 w 107"/>
                <a:gd name="T13" fmla="*/ 72 h 112"/>
                <a:gd name="T14" fmla="*/ 3 w 107"/>
                <a:gd name="T15" fmla="*/ 94 h 112"/>
                <a:gd name="T16" fmla="*/ 0 w 107"/>
                <a:gd name="T17" fmla="*/ 110 h 112"/>
                <a:gd name="T18" fmla="*/ 3 w 107"/>
                <a:gd name="T19" fmla="*/ 112 h 112"/>
                <a:gd name="T20" fmla="*/ 7 w 107"/>
                <a:gd name="T21" fmla="*/ 110 h 112"/>
                <a:gd name="T22" fmla="*/ 12 w 107"/>
                <a:gd name="T23" fmla="*/ 104 h 112"/>
                <a:gd name="T24" fmla="*/ 19 w 107"/>
                <a:gd name="T25" fmla="*/ 97 h 112"/>
                <a:gd name="T26" fmla="*/ 25 w 107"/>
                <a:gd name="T27" fmla="*/ 89 h 112"/>
                <a:gd name="T28" fmla="*/ 31 w 107"/>
                <a:gd name="T29" fmla="*/ 81 h 112"/>
                <a:gd name="T30" fmla="*/ 37 w 107"/>
                <a:gd name="T31" fmla="*/ 74 h 112"/>
                <a:gd name="T32" fmla="*/ 42 w 107"/>
                <a:gd name="T33" fmla="*/ 71 h 112"/>
                <a:gd name="T34" fmla="*/ 49 w 107"/>
                <a:gd name="T35" fmla="*/ 68 h 112"/>
                <a:gd name="T36" fmla="*/ 56 w 107"/>
                <a:gd name="T37" fmla="*/ 69 h 112"/>
                <a:gd name="T38" fmla="*/ 61 w 107"/>
                <a:gd name="T39" fmla="*/ 71 h 112"/>
                <a:gd name="T40" fmla="*/ 68 w 107"/>
                <a:gd name="T41" fmla="*/ 69 h 112"/>
                <a:gd name="T42" fmla="*/ 73 w 107"/>
                <a:gd name="T43" fmla="*/ 67 h 112"/>
                <a:gd name="T44" fmla="*/ 79 w 107"/>
                <a:gd name="T45" fmla="*/ 65 h 112"/>
                <a:gd name="T46" fmla="*/ 86 w 107"/>
                <a:gd name="T47" fmla="*/ 60 h 112"/>
                <a:gd name="T48" fmla="*/ 91 w 107"/>
                <a:gd name="T49" fmla="*/ 56 h 112"/>
                <a:gd name="T50" fmla="*/ 98 w 107"/>
                <a:gd name="T51" fmla="*/ 51 h 112"/>
                <a:gd name="T52" fmla="*/ 103 w 107"/>
                <a:gd name="T53" fmla="*/ 46 h 112"/>
                <a:gd name="T54" fmla="*/ 106 w 107"/>
                <a:gd name="T55" fmla="*/ 44 h 112"/>
                <a:gd name="T56" fmla="*/ 107 w 107"/>
                <a:gd name="T57" fmla="*/ 43 h 112"/>
                <a:gd name="T58" fmla="*/ 104 w 107"/>
                <a:gd name="T59" fmla="*/ 41 h 112"/>
                <a:gd name="T60" fmla="*/ 95 w 107"/>
                <a:gd name="T61" fmla="*/ 35 h 112"/>
                <a:gd name="T62" fmla="*/ 83 w 107"/>
                <a:gd name="T63" fmla="*/ 27 h 112"/>
                <a:gd name="T64" fmla="*/ 68 w 107"/>
                <a:gd name="T65" fmla="*/ 18 h 112"/>
                <a:gd name="T66" fmla="*/ 55 w 107"/>
                <a:gd name="T67" fmla="*/ 9 h 112"/>
                <a:gd name="T68" fmla="*/ 42 w 107"/>
                <a:gd name="T69" fmla="*/ 4 h 112"/>
                <a:gd name="T70" fmla="*/ 34 w 107"/>
                <a:gd name="T71" fmla="*/ 0 h 112"/>
                <a:gd name="T72" fmla="*/ 31 w 107"/>
                <a:gd name="T73" fmla="*/ 3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7" h="112">
                  <a:moveTo>
                    <a:pt x="31" y="3"/>
                  </a:moveTo>
                  <a:lnTo>
                    <a:pt x="30" y="7"/>
                  </a:lnTo>
                  <a:lnTo>
                    <a:pt x="29" y="18"/>
                  </a:lnTo>
                  <a:lnTo>
                    <a:pt x="26" y="29"/>
                  </a:lnTo>
                  <a:lnTo>
                    <a:pt x="22" y="38"/>
                  </a:lnTo>
                  <a:lnTo>
                    <a:pt x="17" y="51"/>
                  </a:lnTo>
                  <a:lnTo>
                    <a:pt x="8" y="72"/>
                  </a:lnTo>
                  <a:lnTo>
                    <a:pt x="3" y="94"/>
                  </a:lnTo>
                  <a:lnTo>
                    <a:pt x="0" y="110"/>
                  </a:lnTo>
                  <a:lnTo>
                    <a:pt x="3" y="112"/>
                  </a:lnTo>
                  <a:lnTo>
                    <a:pt x="7" y="110"/>
                  </a:lnTo>
                  <a:lnTo>
                    <a:pt x="12" y="104"/>
                  </a:lnTo>
                  <a:lnTo>
                    <a:pt x="19" y="97"/>
                  </a:lnTo>
                  <a:lnTo>
                    <a:pt x="25" y="89"/>
                  </a:lnTo>
                  <a:lnTo>
                    <a:pt x="31" y="81"/>
                  </a:lnTo>
                  <a:lnTo>
                    <a:pt x="37" y="74"/>
                  </a:lnTo>
                  <a:lnTo>
                    <a:pt x="42" y="71"/>
                  </a:lnTo>
                  <a:lnTo>
                    <a:pt x="49" y="68"/>
                  </a:lnTo>
                  <a:lnTo>
                    <a:pt x="56" y="69"/>
                  </a:lnTo>
                  <a:lnTo>
                    <a:pt x="61" y="71"/>
                  </a:lnTo>
                  <a:lnTo>
                    <a:pt x="68" y="69"/>
                  </a:lnTo>
                  <a:lnTo>
                    <a:pt x="73" y="67"/>
                  </a:lnTo>
                  <a:lnTo>
                    <a:pt x="79" y="65"/>
                  </a:lnTo>
                  <a:lnTo>
                    <a:pt x="86" y="60"/>
                  </a:lnTo>
                  <a:lnTo>
                    <a:pt x="91" y="56"/>
                  </a:lnTo>
                  <a:lnTo>
                    <a:pt x="98" y="51"/>
                  </a:lnTo>
                  <a:lnTo>
                    <a:pt x="103" y="46"/>
                  </a:lnTo>
                  <a:lnTo>
                    <a:pt x="106" y="44"/>
                  </a:lnTo>
                  <a:lnTo>
                    <a:pt x="107" y="43"/>
                  </a:lnTo>
                  <a:lnTo>
                    <a:pt x="104" y="41"/>
                  </a:lnTo>
                  <a:lnTo>
                    <a:pt x="95" y="35"/>
                  </a:lnTo>
                  <a:lnTo>
                    <a:pt x="83" y="27"/>
                  </a:lnTo>
                  <a:lnTo>
                    <a:pt x="68" y="18"/>
                  </a:lnTo>
                  <a:lnTo>
                    <a:pt x="55" y="9"/>
                  </a:lnTo>
                  <a:lnTo>
                    <a:pt x="42" y="4"/>
                  </a:lnTo>
                  <a:lnTo>
                    <a:pt x="34" y="0"/>
                  </a:lnTo>
                  <a:lnTo>
                    <a:pt x="31"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6" name="Freeform 16"/>
            <p:cNvSpPr>
              <a:spLocks/>
            </p:cNvSpPr>
            <p:nvPr/>
          </p:nvSpPr>
          <p:spPr bwMode="auto">
            <a:xfrm>
              <a:off x="4629150" y="1724025"/>
              <a:ext cx="258763" cy="204787"/>
            </a:xfrm>
            <a:custGeom>
              <a:avLst/>
              <a:gdLst>
                <a:gd name="T0" fmla="*/ 324 w 326"/>
                <a:gd name="T1" fmla="*/ 3 h 260"/>
                <a:gd name="T2" fmla="*/ 309 w 326"/>
                <a:gd name="T3" fmla="*/ 17 h 260"/>
                <a:gd name="T4" fmla="*/ 288 w 326"/>
                <a:gd name="T5" fmla="*/ 38 h 260"/>
                <a:gd name="T6" fmla="*/ 269 w 326"/>
                <a:gd name="T7" fmla="*/ 60 h 260"/>
                <a:gd name="T8" fmla="*/ 256 w 326"/>
                <a:gd name="T9" fmla="*/ 78 h 260"/>
                <a:gd name="T10" fmla="*/ 242 w 326"/>
                <a:gd name="T11" fmla="*/ 94 h 260"/>
                <a:gd name="T12" fmla="*/ 226 w 326"/>
                <a:gd name="T13" fmla="*/ 110 h 260"/>
                <a:gd name="T14" fmla="*/ 209 w 326"/>
                <a:gd name="T15" fmla="*/ 124 h 260"/>
                <a:gd name="T16" fmla="*/ 191 w 326"/>
                <a:gd name="T17" fmla="*/ 135 h 260"/>
                <a:gd name="T18" fmla="*/ 156 w 326"/>
                <a:gd name="T19" fmla="*/ 161 h 260"/>
                <a:gd name="T20" fmla="*/ 112 w 326"/>
                <a:gd name="T21" fmla="*/ 189 h 260"/>
                <a:gd name="T22" fmla="*/ 80 w 326"/>
                <a:gd name="T23" fmla="*/ 211 h 260"/>
                <a:gd name="T24" fmla="*/ 66 w 326"/>
                <a:gd name="T25" fmla="*/ 218 h 260"/>
                <a:gd name="T26" fmla="*/ 47 w 326"/>
                <a:gd name="T27" fmla="*/ 231 h 260"/>
                <a:gd name="T28" fmla="*/ 27 w 326"/>
                <a:gd name="T29" fmla="*/ 247 h 260"/>
                <a:gd name="T30" fmla="*/ 12 w 326"/>
                <a:gd name="T31" fmla="*/ 257 h 260"/>
                <a:gd name="T32" fmla="*/ 7 w 326"/>
                <a:gd name="T33" fmla="*/ 256 h 260"/>
                <a:gd name="T34" fmla="*/ 0 w 326"/>
                <a:gd name="T35" fmla="*/ 239 h 260"/>
                <a:gd name="T36" fmla="*/ 4 w 326"/>
                <a:gd name="T37" fmla="*/ 226 h 260"/>
                <a:gd name="T38" fmla="*/ 16 w 326"/>
                <a:gd name="T39" fmla="*/ 214 h 260"/>
                <a:gd name="T40" fmla="*/ 33 w 326"/>
                <a:gd name="T41" fmla="*/ 199 h 260"/>
                <a:gd name="T42" fmla="*/ 47 w 326"/>
                <a:gd name="T43" fmla="*/ 187 h 260"/>
                <a:gd name="T44" fmla="*/ 59 w 326"/>
                <a:gd name="T45" fmla="*/ 178 h 260"/>
                <a:gd name="T46" fmla="*/ 65 w 326"/>
                <a:gd name="T47" fmla="*/ 163 h 260"/>
                <a:gd name="T48" fmla="*/ 15 w 326"/>
                <a:gd name="T49" fmla="*/ 196 h 260"/>
                <a:gd name="T50" fmla="*/ 21 w 326"/>
                <a:gd name="T51" fmla="*/ 184 h 260"/>
                <a:gd name="T52" fmla="*/ 43 w 326"/>
                <a:gd name="T53" fmla="*/ 158 h 260"/>
                <a:gd name="T54" fmla="*/ 60 w 326"/>
                <a:gd name="T55" fmla="*/ 139 h 260"/>
                <a:gd name="T56" fmla="*/ 74 w 326"/>
                <a:gd name="T57" fmla="*/ 135 h 260"/>
                <a:gd name="T58" fmla="*/ 92 w 326"/>
                <a:gd name="T59" fmla="*/ 131 h 260"/>
                <a:gd name="T60" fmla="*/ 112 w 326"/>
                <a:gd name="T61" fmla="*/ 118 h 260"/>
                <a:gd name="T62" fmla="*/ 129 w 326"/>
                <a:gd name="T63" fmla="*/ 104 h 260"/>
                <a:gd name="T64" fmla="*/ 140 w 326"/>
                <a:gd name="T65" fmla="*/ 97 h 260"/>
                <a:gd name="T66" fmla="*/ 150 w 326"/>
                <a:gd name="T67" fmla="*/ 91 h 260"/>
                <a:gd name="T68" fmla="*/ 165 w 326"/>
                <a:gd name="T69" fmla="*/ 82 h 260"/>
                <a:gd name="T70" fmla="*/ 181 w 326"/>
                <a:gd name="T71" fmla="*/ 73 h 260"/>
                <a:gd name="T72" fmla="*/ 193 w 326"/>
                <a:gd name="T73" fmla="*/ 66 h 260"/>
                <a:gd name="T74" fmla="*/ 206 w 326"/>
                <a:gd name="T75" fmla="*/ 60 h 260"/>
                <a:gd name="T76" fmla="*/ 226 w 326"/>
                <a:gd name="T77" fmla="*/ 52 h 260"/>
                <a:gd name="T78" fmla="*/ 244 w 326"/>
                <a:gd name="T79" fmla="*/ 45 h 260"/>
                <a:gd name="T80" fmla="*/ 252 w 326"/>
                <a:gd name="T81" fmla="*/ 43 h 260"/>
                <a:gd name="T82" fmla="*/ 246 w 326"/>
                <a:gd name="T83" fmla="*/ 43 h 260"/>
                <a:gd name="T84" fmla="*/ 228 w 326"/>
                <a:gd name="T85" fmla="*/ 44 h 260"/>
                <a:gd name="T86" fmla="*/ 206 w 326"/>
                <a:gd name="T87" fmla="*/ 44 h 260"/>
                <a:gd name="T88" fmla="*/ 186 w 326"/>
                <a:gd name="T89" fmla="*/ 42 h 260"/>
                <a:gd name="T90" fmla="*/ 182 w 326"/>
                <a:gd name="T91" fmla="*/ 38 h 260"/>
                <a:gd name="T92" fmla="*/ 201 w 326"/>
                <a:gd name="T93" fmla="*/ 36 h 260"/>
                <a:gd name="T94" fmla="*/ 227 w 326"/>
                <a:gd name="T95" fmla="*/ 33 h 260"/>
                <a:gd name="T96" fmla="*/ 249 w 326"/>
                <a:gd name="T97" fmla="*/ 29 h 260"/>
                <a:gd name="T98" fmla="*/ 270 w 326"/>
                <a:gd name="T99" fmla="*/ 23 h 260"/>
                <a:gd name="T100" fmla="*/ 293 w 326"/>
                <a:gd name="T101" fmla="*/ 15 h 260"/>
                <a:gd name="T102" fmla="*/ 314 w 326"/>
                <a:gd name="T103" fmla="*/ 7 h 260"/>
                <a:gd name="T104" fmla="*/ 326 w 326"/>
                <a:gd name="T105"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6" h="260">
                  <a:moveTo>
                    <a:pt x="326" y="0"/>
                  </a:moveTo>
                  <a:lnTo>
                    <a:pt x="324" y="3"/>
                  </a:lnTo>
                  <a:lnTo>
                    <a:pt x="318" y="8"/>
                  </a:lnTo>
                  <a:lnTo>
                    <a:pt x="309" y="17"/>
                  </a:lnTo>
                  <a:lnTo>
                    <a:pt x="299" y="27"/>
                  </a:lnTo>
                  <a:lnTo>
                    <a:pt x="288" y="38"/>
                  </a:lnTo>
                  <a:lnTo>
                    <a:pt x="277" y="50"/>
                  </a:lnTo>
                  <a:lnTo>
                    <a:pt x="269" y="60"/>
                  </a:lnTo>
                  <a:lnTo>
                    <a:pt x="262" y="70"/>
                  </a:lnTo>
                  <a:lnTo>
                    <a:pt x="256" y="78"/>
                  </a:lnTo>
                  <a:lnTo>
                    <a:pt x="249" y="86"/>
                  </a:lnTo>
                  <a:lnTo>
                    <a:pt x="242" y="94"/>
                  </a:lnTo>
                  <a:lnTo>
                    <a:pt x="234" y="102"/>
                  </a:lnTo>
                  <a:lnTo>
                    <a:pt x="226" y="110"/>
                  </a:lnTo>
                  <a:lnTo>
                    <a:pt x="217" y="117"/>
                  </a:lnTo>
                  <a:lnTo>
                    <a:pt x="209" y="124"/>
                  </a:lnTo>
                  <a:lnTo>
                    <a:pt x="202" y="128"/>
                  </a:lnTo>
                  <a:lnTo>
                    <a:pt x="191" y="135"/>
                  </a:lnTo>
                  <a:lnTo>
                    <a:pt x="175" y="147"/>
                  </a:lnTo>
                  <a:lnTo>
                    <a:pt x="156" y="161"/>
                  </a:lnTo>
                  <a:lnTo>
                    <a:pt x="134" y="176"/>
                  </a:lnTo>
                  <a:lnTo>
                    <a:pt x="112" y="189"/>
                  </a:lnTo>
                  <a:lnTo>
                    <a:pt x="94" y="202"/>
                  </a:lnTo>
                  <a:lnTo>
                    <a:pt x="80" y="211"/>
                  </a:lnTo>
                  <a:lnTo>
                    <a:pt x="72" y="216"/>
                  </a:lnTo>
                  <a:lnTo>
                    <a:pt x="66" y="218"/>
                  </a:lnTo>
                  <a:lnTo>
                    <a:pt x="58" y="224"/>
                  </a:lnTo>
                  <a:lnTo>
                    <a:pt x="47" y="231"/>
                  </a:lnTo>
                  <a:lnTo>
                    <a:pt x="37" y="239"/>
                  </a:lnTo>
                  <a:lnTo>
                    <a:pt x="27" y="247"/>
                  </a:lnTo>
                  <a:lnTo>
                    <a:pt x="18" y="253"/>
                  </a:lnTo>
                  <a:lnTo>
                    <a:pt x="12" y="257"/>
                  </a:lnTo>
                  <a:lnTo>
                    <a:pt x="9" y="260"/>
                  </a:lnTo>
                  <a:lnTo>
                    <a:pt x="7" y="256"/>
                  </a:lnTo>
                  <a:lnTo>
                    <a:pt x="4" y="248"/>
                  </a:lnTo>
                  <a:lnTo>
                    <a:pt x="0" y="239"/>
                  </a:lnTo>
                  <a:lnTo>
                    <a:pt x="0" y="231"/>
                  </a:lnTo>
                  <a:lnTo>
                    <a:pt x="4" y="226"/>
                  </a:lnTo>
                  <a:lnTo>
                    <a:pt x="9" y="221"/>
                  </a:lnTo>
                  <a:lnTo>
                    <a:pt x="16" y="214"/>
                  </a:lnTo>
                  <a:lnTo>
                    <a:pt x="24" y="207"/>
                  </a:lnTo>
                  <a:lnTo>
                    <a:pt x="33" y="199"/>
                  </a:lnTo>
                  <a:lnTo>
                    <a:pt x="41" y="193"/>
                  </a:lnTo>
                  <a:lnTo>
                    <a:pt x="47" y="187"/>
                  </a:lnTo>
                  <a:lnTo>
                    <a:pt x="52" y="184"/>
                  </a:lnTo>
                  <a:lnTo>
                    <a:pt x="59" y="178"/>
                  </a:lnTo>
                  <a:lnTo>
                    <a:pt x="62" y="170"/>
                  </a:lnTo>
                  <a:lnTo>
                    <a:pt x="65" y="163"/>
                  </a:lnTo>
                  <a:lnTo>
                    <a:pt x="65" y="159"/>
                  </a:lnTo>
                  <a:lnTo>
                    <a:pt x="15" y="196"/>
                  </a:lnTo>
                  <a:lnTo>
                    <a:pt x="16" y="193"/>
                  </a:lnTo>
                  <a:lnTo>
                    <a:pt x="21" y="184"/>
                  </a:lnTo>
                  <a:lnTo>
                    <a:pt x="29" y="172"/>
                  </a:lnTo>
                  <a:lnTo>
                    <a:pt x="43" y="158"/>
                  </a:lnTo>
                  <a:lnTo>
                    <a:pt x="56" y="146"/>
                  </a:lnTo>
                  <a:lnTo>
                    <a:pt x="60" y="139"/>
                  </a:lnTo>
                  <a:lnTo>
                    <a:pt x="64" y="135"/>
                  </a:lnTo>
                  <a:lnTo>
                    <a:pt x="74" y="135"/>
                  </a:lnTo>
                  <a:lnTo>
                    <a:pt x="83" y="134"/>
                  </a:lnTo>
                  <a:lnTo>
                    <a:pt x="92" y="131"/>
                  </a:lnTo>
                  <a:lnTo>
                    <a:pt x="103" y="125"/>
                  </a:lnTo>
                  <a:lnTo>
                    <a:pt x="112" y="118"/>
                  </a:lnTo>
                  <a:lnTo>
                    <a:pt x="121" y="111"/>
                  </a:lnTo>
                  <a:lnTo>
                    <a:pt x="129" y="104"/>
                  </a:lnTo>
                  <a:lnTo>
                    <a:pt x="135" y="100"/>
                  </a:lnTo>
                  <a:lnTo>
                    <a:pt x="140" y="97"/>
                  </a:lnTo>
                  <a:lnTo>
                    <a:pt x="144" y="95"/>
                  </a:lnTo>
                  <a:lnTo>
                    <a:pt x="150" y="91"/>
                  </a:lnTo>
                  <a:lnTo>
                    <a:pt x="157" y="87"/>
                  </a:lnTo>
                  <a:lnTo>
                    <a:pt x="165" y="82"/>
                  </a:lnTo>
                  <a:lnTo>
                    <a:pt x="173" y="78"/>
                  </a:lnTo>
                  <a:lnTo>
                    <a:pt x="181" y="73"/>
                  </a:lnTo>
                  <a:lnTo>
                    <a:pt x="187" y="68"/>
                  </a:lnTo>
                  <a:lnTo>
                    <a:pt x="193" y="66"/>
                  </a:lnTo>
                  <a:lnTo>
                    <a:pt x="198" y="64"/>
                  </a:lnTo>
                  <a:lnTo>
                    <a:pt x="206" y="60"/>
                  </a:lnTo>
                  <a:lnTo>
                    <a:pt x="216" y="56"/>
                  </a:lnTo>
                  <a:lnTo>
                    <a:pt x="226" y="52"/>
                  </a:lnTo>
                  <a:lnTo>
                    <a:pt x="236" y="49"/>
                  </a:lnTo>
                  <a:lnTo>
                    <a:pt x="244" y="45"/>
                  </a:lnTo>
                  <a:lnTo>
                    <a:pt x="250" y="44"/>
                  </a:lnTo>
                  <a:lnTo>
                    <a:pt x="252" y="43"/>
                  </a:lnTo>
                  <a:lnTo>
                    <a:pt x="250" y="43"/>
                  </a:lnTo>
                  <a:lnTo>
                    <a:pt x="246" y="43"/>
                  </a:lnTo>
                  <a:lnTo>
                    <a:pt x="238" y="44"/>
                  </a:lnTo>
                  <a:lnTo>
                    <a:pt x="228" y="44"/>
                  </a:lnTo>
                  <a:lnTo>
                    <a:pt x="218" y="44"/>
                  </a:lnTo>
                  <a:lnTo>
                    <a:pt x="206" y="44"/>
                  </a:lnTo>
                  <a:lnTo>
                    <a:pt x="196" y="43"/>
                  </a:lnTo>
                  <a:lnTo>
                    <a:pt x="186" y="42"/>
                  </a:lnTo>
                  <a:lnTo>
                    <a:pt x="181" y="41"/>
                  </a:lnTo>
                  <a:lnTo>
                    <a:pt x="182" y="38"/>
                  </a:lnTo>
                  <a:lnTo>
                    <a:pt x="189" y="37"/>
                  </a:lnTo>
                  <a:lnTo>
                    <a:pt x="201" y="36"/>
                  </a:lnTo>
                  <a:lnTo>
                    <a:pt x="213" y="35"/>
                  </a:lnTo>
                  <a:lnTo>
                    <a:pt x="227" y="33"/>
                  </a:lnTo>
                  <a:lnTo>
                    <a:pt x="240" y="31"/>
                  </a:lnTo>
                  <a:lnTo>
                    <a:pt x="249" y="29"/>
                  </a:lnTo>
                  <a:lnTo>
                    <a:pt x="258" y="27"/>
                  </a:lnTo>
                  <a:lnTo>
                    <a:pt x="270" y="23"/>
                  </a:lnTo>
                  <a:lnTo>
                    <a:pt x="281" y="20"/>
                  </a:lnTo>
                  <a:lnTo>
                    <a:pt x="293" y="15"/>
                  </a:lnTo>
                  <a:lnTo>
                    <a:pt x="304" y="12"/>
                  </a:lnTo>
                  <a:lnTo>
                    <a:pt x="314" y="7"/>
                  </a:lnTo>
                  <a:lnTo>
                    <a:pt x="322" y="4"/>
                  </a:lnTo>
                  <a:lnTo>
                    <a:pt x="3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7" name="Freeform 17"/>
            <p:cNvSpPr>
              <a:spLocks/>
            </p:cNvSpPr>
            <p:nvPr/>
          </p:nvSpPr>
          <p:spPr bwMode="auto">
            <a:xfrm>
              <a:off x="4654550" y="1571625"/>
              <a:ext cx="407988" cy="376237"/>
            </a:xfrm>
            <a:custGeom>
              <a:avLst/>
              <a:gdLst>
                <a:gd name="T0" fmla="*/ 510 w 513"/>
                <a:gd name="T1" fmla="*/ 2 h 475"/>
                <a:gd name="T2" fmla="*/ 488 w 513"/>
                <a:gd name="T3" fmla="*/ 18 h 475"/>
                <a:gd name="T4" fmla="*/ 457 w 513"/>
                <a:gd name="T5" fmla="*/ 43 h 475"/>
                <a:gd name="T6" fmla="*/ 429 w 513"/>
                <a:gd name="T7" fmla="*/ 67 h 475"/>
                <a:gd name="T8" fmla="*/ 414 w 513"/>
                <a:gd name="T9" fmla="*/ 88 h 475"/>
                <a:gd name="T10" fmla="*/ 394 w 513"/>
                <a:gd name="T11" fmla="*/ 115 h 475"/>
                <a:gd name="T12" fmla="*/ 367 w 513"/>
                <a:gd name="T13" fmla="*/ 145 h 475"/>
                <a:gd name="T14" fmla="*/ 343 w 513"/>
                <a:gd name="T15" fmla="*/ 172 h 475"/>
                <a:gd name="T16" fmla="*/ 324 w 513"/>
                <a:gd name="T17" fmla="*/ 190 h 475"/>
                <a:gd name="T18" fmla="*/ 305 w 513"/>
                <a:gd name="T19" fmla="*/ 205 h 475"/>
                <a:gd name="T20" fmla="*/ 283 w 513"/>
                <a:gd name="T21" fmla="*/ 221 h 475"/>
                <a:gd name="T22" fmla="*/ 261 w 513"/>
                <a:gd name="T23" fmla="*/ 241 h 475"/>
                <a:gd name="T24" fmla="*/ 242 w 513"/>
                <a:gd name="T25" fmla="*/ 266 h 475"/>
                <a:gd name="T26" fmla="*/ 225 w 513"/>
                <a:gd name="T27" fmla="*/ 287 h 475"/>
                <a:gd name="T28" fmla="*/ 212 w 513"/>
                <a:gd name="T29" fmla="*/ 303 h 475"/>
                <a:gd name="T30" fmla="*/ 200 w 513"/>
                <a:gd name="T31" fmla="*/ 315 h 475"/>
                <a:gd name="T32" fmla="*/ 184 w 513"/>
                <a:gd name="T33" fmla="*/ 325 h 475"/>
                <a:gd name="T34" fmla="*/ 139 w 513"/>
                <a:gd name="T35" fmla="*/ 357 h 475"/>
                <a:gd name="T36" fmla="*/ 83 w 513"/>
                <a:gd name="T37" fmla="*/ 397 h 475"/>
                <a:gd name="T38" fmla="*/ 37 w 513"/>
                <a:gd name="T39" fmla="*/ 428 h 475"/>
                <a:gd name="T40" fmla="*/ 13 w 513"/>
                <a:gd name="T41" fmla="*/ 443 h 475"/>
                <a:gd name="T42" fmla="*/ 1 w 513"/>
                <a:gd name="T43" fmla="*/ 469 h 475"/>
                <a:gd name="T44" fmla="*/ 2 w 513"/>
                <a:gd name="T45" fmla="*/ 474 h 475"/>
                <a:gd name="T46" fmla="*/ 17 w 513"/>
                <a:gd name="T47" fmla="*/ 462 h 475"/>
                <a:gd name="T48" fmla="*/ 39 w 513"/>
                <a:gd name="T49" fmla="*/ 447 h 475"/>
                <a:gd name="T50" fmla="*/ 58 w 513"/>
                <a:gd name="T51" fmla="*/ 435 h 475"/>
                <a:gd name="T52" fmla="*/ 73 w 513"/>
                <a:gd name="T53" fmla="*/ 430 h 475"/>
                <a:gd name="T54" fmla="*/ 101 w 513"/>
                <a:gd name="T55" fmla="*/ 420 h 475"/>
                <a:gd name="T56" fmla="*/ 133 w 513"/>
                <a:gd name="T57" fmla="*/ 406 h 475"/>
                <a:gd name="T58" fmla="*/ 161 w 513"/>
                <a:gd name="T59" fmla="*/ 393 h 475"/>
                <a:gd name="T60" fmla="*/ 175 w 513"/>
                <a:gd name="T61" fmla="*/ 384 h 475"/>
                <a:gd name="T62" fmla="*/ 199 w 513"/>
                <a:gd name="T63" fmla="*/ 369 h 475"/>
                <a:gd name="T64" fmla="*/ 230 w 513"/>
                <a:gd name="T65" fmla="*/ 348 h 475"/>
                <a:gd name="T66" fmla="*/ 258 w 513"/>
                <a:gd name="T67" fmla="*/ 326 h 475"/>
                <a:gd name="T68" fmla="*/ 276 w 513"/>
                <a:gd name="T69" fmla="*/ 305 h 475"/>
                <a:gd name="T70" fmla="*/ 305 w 513"/>
                <a:gd name="T71" fmla="*/ 280 h 475"/>
                <a:gd name="T72" fmla="*/ 335 w 513"/>
                <a:gd name="T73" fmla="*/ 251 h 475"/>
                <a:gd name="T74" fmla="*/ 360 w 513"/>
                <a:gd name="T75" fmla="*/ 225 h 475"/>
                <a:gd name="T76" fmla="*/ 377 w 513"/>
                <a:gd name="T77" fmla="*/ 201 h 475"/>
                <a:gd name="T78" fmla="*/ 419 w 513"/>
                <a:gd name="T79" fmla="*/ 141 h 475"/>
                <a:gd name="T80" fmla="*/ 471 w 513"/>
                <a:gd name="T81" fmla="*/ 68 h 475"/>
                <a:gd name="T82" fmla="*/ 508 w 513"/>
                <a:gd name="T83" fmla="*/ 12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13" h="475">
                  <a:moveTo>
                    <a:pt x="513" y="0"/>
                  </a:moveTo>
                  <a:lnTo>
                    <a:pt x="510" y="2"/>
                  </a:lnTo>
                  <a:lnTo>
                    <a:pt x="501" y="9"/>
                  </a:lnTo>
                  <a:lnTo>
                    <a:pt x="488" y="18"/>
                  </a:lnTo>
                  <a:lnTo>
                    <a:pt x="473" y="30"/>
                  </a:lnTo>
                  <a:lnTo>
                    <a:pt x="457" y="43"/>
                  </a:lnTo>
                  <a:lnTo>
                    <a:pt x="442" y="55"/>
                  </a:lnTo>
                  <a:lnTo>
                    <a:pt x="429" y="67"/>
                  </a:lnTo>
                  <a:lnTo>
                    <a:pt x="421" y="77"/>
                  </a:lnTo>
                  <a:lnTo>
                    <a:pt x="414" y="88"/>
                  </a:lnTo>
                  <a:lnTo>
                    <a:pt x="404" y="100"/>
                  </a:lnTo>
                  <a:lnTo>
                    <a:pt x="394" y="115"/>
                  </a:lnTo>
                  <a:lnTo>
                    <a:pt x="381" y="130"/>
                  </a:lnTo>
                  <a:lnTo>
                    <a:pt x="367" y="145"/>
                  </a:lnTo>
                  <a:lnTo>
                    <a:pt x="354" y="159"/>
                  </a:lnTo>
                  <a:lnTo>
                    <a:pt x="343" y="172"/>
                  </a:lnTo>
                  <a:lnTo>
                    <a:pt x="334" y="182"/>
                  </a:lnTo>
                  <a:lnTo>
                    <a:pt x="324" y="190"/>
                  </a:lnTo>
                  <a:lnTo>
                    <a:pt x="315" y="197"/>
                  </a:lnTo>
                  <a:lnTo>
                    <a:pt x="305" y="205"/>
                  </a:lnTo>
                  <a:lnTo>
                    <a:pt x="295" y="212"/>
                  </a:lnTo>
                  <a:lnTo>
                    <a:pt x="283" y="221"/>
                  </a:lnTo>
                  <a:lnTo>
                    <a:pt x="273" y="231"/>
                  </a:lnTo>
                  <a:lnTo>
                    <a:pt x="261" y="241"/>
                  </a:lnTo>
                  <a:lnTo>
                    <a:pt x="251" y="254"/>
                  </a:lnTo>
                  <a:lnTo>
                    <a:pt x="242" y="266"/>
                  </a:lnTo>
                  <a:lnTo>
                    <a:pt x="232" y="278"/>
                  </a:lnTo>
                  <a:lnTo>
                    <a:pt x="225" y="287"/>
                  </a:lnTo>
                  <a:lnTo>
                    <a:pt x="218" y="296"/>
                  </a:lnTo>
                  <a:lnTo>
                    <a:pt x="212" y="303"/>
                  </a:lnTo>
                  <a:lnTo>
                    <a:pt x="206" y="310"/>
                  </a:lnTo>
                  <a:lnTo>
                    <a:pt x="200" y="315"/>
                  </a:lnTo>
                  <a:lnTo>
                    <a:pt x="194" y="318"/>
                  </a:lnTo>
                  <a:lnTo>
                    <a:pt x="184" y="325"/>
                  </a:lnTo>
                  <a:lnTo>
                    <a:pt x="164" y="339"/>
                  </a:lnTo>
                  <a:lnTo>
                    <a:pt x="139" y="357"/>
                  </a:lnTo>
                  <a:lnTo>
                    <a:pt x="111" y="377"/>
                  </a:lnTo>
                  <a:lnTo>
                    <a:pt x="83" y="397"/>
                  </a:lnTo>
                  <a:lnTo>
                    <a:pt x="57" y="414"/>
                  </a:lnTo>
                  <a:lnTo>
                    <a:pt x="37" y="428"/>
                  </a:lnTo>
                  <a:lnTo>
                    <a:pt x="25" y="433"/>
                  </a:lnTo>
                  <a:lnTo>
                    <a:pt x="13" y="443"/>
                  </a:lnTo>
                  <a:lnTo>
                    <a:pt x="5" y="457"/>
                  </a:lnTo>
                  <a:lnTo>
                    <a:pt x="1" y="469"/>
                  </a:lnTo>
                  <a:lnTo>
                    <a:pt x="0" y="475"/>
                  </a:lnTo>
                  <a:lnTo>
                    <a:pt x="2" y="474"/>
                  </a:lnTo>
                  <a:lnTo>
                    <a:pt x="8" y="469"/>
                  </a:lnTo>
                  <a:lnTo>
                    <a:pt x="17" y="462"/>
                  </a:lnTo>
                  <a:lnTo>
                    <a:pt x="27" y="455"/>
                  </a:lnTo>
                  <a:lnTo>
                    <a:pt x="39" y="447"/>
                  </a:lnTo>
                  <a:lnTo>
                    <a:pt x="49" y="440"/>
                  </a:lnTo>
                  <a:lnTo>
                    <a:pt x="58" y="435"/>
                  </a:lnTo>
                  <a:lnTo>
                    <a:pt x="65" y="432"/>
                  </a:lnTo>
                  <a:lnTo>
                    <a:pt x="73" y="430"/>
                  </a:lnTo>
                  <a:lnTo>
                    <a:pt x="85" y="425"/>
                  </a:lnTo>
                  <a:lnTo>
                    <a:pt x="101" y="420"/>
                  </a:lnTo>
                  <a:lnTo>
                    <a:pt x="117" y="413"/>
                  </a:lnTo>
                  <a:lnTo>
                    <a:pt x="133" y="406"/>
                  </a:lnTo>
                  <a:lnTo>
                    <a:pt x="148" y="399"/>
                  </a:lnTo>
                  <a:lnTo>
                    <a:pt x="161" y="393"/>
                  </a:lnTo>
                  <a:lnTo>
                    <a:pt x="168" y="388"/>
                  </a:lnTo>
                  <a:lnTo>
                    <a:pt x="175" y="384"/>
                  </a:lnTo>
                  <a:lnTo>
                    <a:pt x="186" y="377"/>
                  </a:lnTo>
                  <a:lnTo>
                    <a:pt x="199" y="369"/>
                  </a:lnTo>
                  <a:lnTo>
                    <a:pt x="214" y="359"/>
                  </a:lnTo>
                  <a:lnTo>
                    <a:pt x="230" y="348"/>
                  </a:lnTo>
                  <a:lnTo>
                    <a:pt x="245" y="337"/>
                  </a:lnTo>
                  <a:lnTo>
                    <a:pt x="258" y="326"/>
                  </a:lnTo>
                  <a:lnTo>
                    <a:pt x="267" y="316"/>
                  </a:lnTo>
                  <a:lnTo>
                    <a:pt x="276" y="305"/>
                  </a:lnTo>
                  <a:lnTo>
                    <a:pt x="290" y="294"/>
                  </a:lnTo>
                  <a:lnTo>
                    <a:pt x="305" y="280"/>
                  </a:lnTo>
                  <a:lnTo>
                    <a:pt x="320" y="265"/>
                  </a:lnTo>
                  <a:lnTo>
                    <a:pt x="335" y="251"/>
                  </a:lnTo>
                  <a:lnTo>
                    <a:pt x="349" y="237"/>
                  </a:lnTo>
                  <a:lnTo>
                    <a:pt x="360" y="225"/>
                  </a:lnTo>
                  <a:lnTo>
                    <a:pt x="367" y="216"/>
                  </a:lnTo>
                  <a:lnTo>
                    <a:pt x="377" y="201"/>
                  </a:lnTo>
                  <a:lnTo>
                    <a:pt x="395" y="174"/>
                  </a:lnTo>
                  <a:lnTo>
                    <a:pt x="419" y="141"/>
                  </a:lnTo>
                  <a:lnTo>
                    <a:pt x="445" y="104"/>
                  </a:lnTo>
                  <a:lnTo>
                    <a:pt x="471" y="68"/>
                  </a:lnTo>
                  <a:lnTo>
                    <a:pt x="493" y="36"/>
                  </a:lnTo>
                  <a:lnTo>
                    <a:pt x="508" y="12"/>
                  </a:lnTo>
                  <a:lnTo>
                    <a:pt x="51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8" name="Freeform 18"/>
            <p:cNvSpPr>
              <a:spLocks/>
            </p:cNvSpPr>
            <p:nvPr/>
          </p:nvSpPr>
          <p:spPr bwMode="auto">
            <a:xfrm>
              <a:off x="4984750" y="1698625"/>
              <a:ext cx="90488" cy="319087"/>
            </a:xfrm>
            <a:custGeom>
              <a:avLst/>
              <a:gdLst>
                <a:gd name="T0" fmla="*/ 115 w 115"/>
                <a:gd name="T1" fmla="*/ 0 h 404"/>
                <a:gd name="T2" fmla="*/ 114 w 115"/>
                <a:gd name="T3" fmla="*/ 9 h 404"/>
                <a:gd name="T4" fmla="*/ 112 w 115"/>
                <a:gd name="T5" fmla="*/ 34 h 404"/>
                <a:gd name="T6" fmla="*/ 107 w 115"/>
                <a:gd name="T7" fmla="*/ 68 h 404"/>
                <a:gd name="T8" fmla="*/ 103 w 115"/>
                <a:gd name="T9" fmla="*/ 110 h 404"/>
                <a:gd name="T10" fmla="*/ 96 w 115"/>
                <a:gd name="T11" fmla="*/ 153 h 404"/>
                <a:gd name="T12" fmla="*/ 88 w 115"/>
                <a:gd name="T13" fmla="*/ 196 h 404"/>
                <a:gd name="T14" fmla="*/ 79 w 115"/>
                <a:gd name="T15" fmla="*/ 231 h 404"/>
                <a:gd name="T16" fmla="*/ 69 w 115"/>
                <a:gd name="T17" fmla="*/ 256 h 404"/>
                <a:gd name="T18" fmla="*/ 59 w 115"/>
                <a:gd name="T19" fmla="*/ 276 h 404"/>
                <a:gd name="T20" fmla="*/ 48 w 115"/>
                <a:gd name="T21" fmla="*/ 298 h 404"/>
                <a:gd name="T22" fmla="*/ 37 w 115"/>
                <a:gd name="T23" fmla="*/ 319 h 404"/>
                <a:gd name="T24" fmla="*/ 28 w 115"/>
                <a:gd name="T25" fmla="*/ 341 h 404"/>
                <a:gd name="T26" fmla="*/ 19 w 115"/>
                <a:gd name="T27" fmla="*/ 362 h 404"/>
                <a:gd name="T28" fmla="*/ 12 w 115"/>
                <a:gd name="T29" fmla="*/ 379 h 404"/>
                <a:gd name="T30" fmla="*/ 7 w 115"/>
                <a:gd name="T31" fmla="*/ 393 h 404"/>
                <a:gd name="T32" fmla="*/ 5 w 115"/>
                <a:gd name="T33" fmla="*/ 402 h 404"/>
                <a:gd name="T34" fmla="*/ 3 w 115"/>
                <a:gd name="T35" fmla="*/ 404 h 404"/>
                <a:gd name="T36" fmla="*/ 0 w 115"/>
                <a:gd name="T37" fmla="*/ 389 h 404"/>
                <a:gd name="T38" fmla="*/ 0 w 115"/>
                <a:gd name="T39" fmla="*/ 366 h 404"/>
                <a:gd name="T40" fmla="*/ 3 w 115"/>
                <a:gd name="T41" fmla="*/ 344 h 404"/>
                <a:gd name="T42" fmla="*/ 8 w 115"/>
                <a:gd name="T43" fmla="*/ 315 h 404"/>
                <a:gd name="T44" fmla="*/ 14 w 115"/>
                <a:gd name="T45" fmla="*/ 272 h 404"/>
                <a:gd name="T46" fmla="*/ 19 w 115"/>
                <a:gd name="T47" fmla="*/ 231 h 404"/>
                <a:gd name="T48" fmla="*/ 22 w 115"/>
                <a:gd name="T49" fmla="*/ 202 h 404"/>
                <a:gd name="T50" fmla="*/ 26 w 115"/>
                <a:gd name="T51" fmla="*/ 193 h 404"/>
                <a:gd name="T52" fmla="*/ 33 w 115"/>
                <a:gd name="T53" fmla="*/ 197 h 404"/>
                <a:gd name="T54" fmla="*/ 39 w 115"/>
                <a:gd name="T55" fmla="*/ 208 h 404"/>
                <a:gd name="T56" fmla="*/ 42 w 115"/>
                <a:gd name="T57" fmla="*/ 220 h 404"/>
                <a:gd name="T58" fmla="*/ 43 w 115"/>
                <a:gd name="T59" fmla="*/ 217 h 404"/>
                <a:gd name="T60" fmla="*/ 46 w 115"/>
                <a:gd name="T61" fmla="*/ 200 h 404"/>
                <a:gd name="T62" fmla="*/ 51 w 115"/>
                <a:gd name="T63" fmla="*/ 173 h 404"/>
                <a:gd name="T64" fmla="*/ 58 w 115"/>
                <a:gd name="T65" fmla="*/ 140 h 404"/>
                <a:gd name="T66" fmla="*/ 65 w 115"/>
                <a:gd name="T67" fmla="*/ 105 h 404"/>
                <a:gd name="T68" fmla="*/ 72 w 115"/>
                <a:gd name="T69" fmla="*/ 72 h 404"/>
                <a:gd name="T70" fmla="*/ 77 w 115"/>
                <a:gd name="T71" fmla="*/ 46 h 404"/>
                <a:gd name="T72" fmla="*/ 82 w 115"/>
                <a:gd name="T73" fmla="*/ 30 h 404"/>
                <a:gd name="T74" fmla="*/ 89 w 115"/>
                <a:gd name="T75" fmla="*/ 16 h 404"/>
                <a:gd name="T76" fmla="*/ 98 w 115"/>
                <a:gd name="T77" fmla="*/ 9 h 404"/>
                <a:gd name="T78" fmla="*/ 107 w 115"/>
                <a:gd name="T79" fmla="*/ 5 h 404"/>
                <a:gd name="T80" fmla="*/ 115 w 115"/>
                <a:gd name="T81"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5" h="404">
                  <a:moveTo>
                    <a:pt x="115" y="0"/>
                  </a:moveTo>
                  <a:lnTo>
                    <a:pt x="114" y="9"/>
                  </a:lnTo>
                  <a:lnTo>
                    <a:pt x="112" y="34"/>
                  </a:lnTo>
                  <a:lnTo>
                    <a:pt x="107" y="68"/>
                  </a:lnTo>
                  <a:lnTo>
                    <a:pt x="103" y="110"/>
                  </a:lnTo>
                  <a:lnTo>
                    <a:pt x="96" y="153"/>
                  </a:lnTo>
                  <a:lnTo>
                    <a:pt x="88" y="196"/>
                  </a:lnTo>
                  <a:lnTo>
                    <a:pt x="79" y="231"/>
                  </a:lnTo>
                  <a:lnTo>
                    <a:pt x="69" y="256"/>
                  </a:lnTo>
                  <a:lnTo>
                    <a:pt x="59" y="276"/>
                  </a:lnTo>
                  <a:lnTo>
                    <a:pt x="48" y="298"/>
                  </a:lnTo>
                  <a:lnTo>
                    <a:pt x="37" y="319"/>
                  </a:lnTo>
                  <a:lnTo>
                    <a:pt x="28" y="341"/>
                  </a:lnTo>
                  <a:lnTo>
                    <a:pt x="19" y="362"/>
                  </a:lnTo>
                  <a:lnTo>
                    <a:pt x="12" y="379"/>
                  </a:lnTo>
                  <a:lnTo>
                    <a:pt x="7" y="393"/>
                  </a:lnTo>
                  <a:lnTo>
                    <a:pt x="5" y="402"/>
                  </a:lnTo>
                  <a:lnTo>
                    <a:pt x="3" y="404"/>
                  </a:lnTo>
                  <a:lnTo>
                    <a:pt x="0" y="389"/>
                  </a:lnTo>
                  <a:lnTo>
                    <a:pt x="0" y="366"/>
                  </a:lnTo>
                  <a:lnTo>
                    <a:pt x="3" y="344"/>
                  </a:lnTo>
                  <a:lnTo>
                    <a:pt x="8" y="315"/>
                  </a:lnTo>
                  <a:lnTo>
                    <a:pt x="14" y="272"/>
                  </a:lnTo>
                  <a:lnTo>
                    <a:pt x="19" y="231"/>
                  </a:lnTo>
                  <a:lnTo>
                    <a:pt x="22" y="202"/>
                  </a:lnTo>
                  <a:lnTo>
                    <a:pt x="26" y="193"/>
                  </a:lnTo>
                  <a:lnTo>
                    <a:pt x="33" y="197"/>
                  </a:lnTo>
                  <a:lnTo>
                    <a:pt x="39" y="208"/>
                  </a:lnTo>
                  <a:lnTo>
                    <a:pt x="42" y="220"/>
                  </a:lnTo>
                  <a:lnTo>
                    <a:pt x="43" y="217"/>
                  </a:lnTo>
                  <a:lnTo>
                    <a:pt x="46" y="200"/>
                  </a:lnTo>
                  <a:lnTo>
                    <a:pt x="51" y="173"/>
                  </a:lnTo>
                  <a:lnTo>
                    <a:pt x="58" y="140"/>
                  </a:lnTo>
                  <a:lnTo>
                    <a:pt x="65" y="105"/>
                  </a:lnTo>
                  <a:lnTo>
                    <a:pt x="72" y="72"/>
                  </a:lnTo>
                  <a:lnTo>
                    <a:pt x="77" y="46"/>
                  </a:lnTo>
                  <a:lnTo>
                    <a:pt x="82" y="30"/>
                  </a:lnTo>
                  <a:lnTo>
                    <a:pt x="89" y="16"/>
                  </a:lnTo>
                  <a:lnTo>
                    <a:pt x="98" y="9"/>
                  </a:lnTo>
                  <a:lnTo>
                    <a:pt x="107" y="5"/>
                  </a:lnTo>
                  <a:lnTo>
                    <a:pt x="11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9" name="Freeform 19"/>
            <p:cNvSpPr>
              <a:spLocks/>
            </p:cNvSpPr>
            <p:nvPr/>
          </p:nvSpPr>
          <p:spPr bwMode="auto">
            <a:xfrm>
              <a:off x="5064125" y="1755775"/>
              <a:ext cx="77788" cy="415925"/>
            </a:xfrm>
            <a:custGeom>
              <a:avLst/>
              <a:gdLst>
                <a:gd name="T0" fmla="*/ 97 w 99"/>
                <a:gd name="T1" fmla="*/ 90 h 523"/>
                <a:gd name="T2" fmla="*/ 97 w 99"/>
                <a:gd name="T3" fmla="*/ 131 h 523"/>
                <a:gd name="T4" fmla="*/ 99 w 99"/>
                <a:gd name="T5" fmla="*/ 224 h 523"/>
                <a:gd name="T6" fmla="*/ 97 w 99"/>
                <a:gd name="T7" fmla="*/ 319 h 523"/>
                <a:gd name="T8" fmla="*/ 93 w 99"/>
                <a:gd name="T9" fmla="*/ 370 h 523"/>
                <a:gd name="T10" fmla="*/ 89 w 99"/>
                <a:gd name="T11" fmla="*/ 376 h 523"/>
                <a:gd name="T12" fmla="*/ 86 w 99"/>
                <a:gd name="T13" fmla="*/ 383 h 523"/>
                <a:gd name="T14" fmla="*/ 80 w 99"/>
                <a:gd name="T15" fmla="*/ 389 h 523"/>
                <a:gd name="T16" fmla="*/ 74 w 99"/>
                <a:gd name="T17" fmla="*/ 396 h 523"/>
                <a:gd name="T18" fmla="*/ 69 w 99"/>
                <a:gd name="T19" fmla="*/ 404 h 523"/>
                <a:gd name="T20" fmla="*/ 62 w 99"/>
                <a:gd name="T21" fmla="*/ 413 h 523"/>
                <a:gd name="T22" fmla="*/ 56 w 99"/>
                <a:gd name="T23" fmla="*/ 422 h 523"/>
                <a:gd name="T24" fmla="*/ 50 w 99"/>
                <a:gd name="T25" fmla="*/ 431 h 523"/>
                <a:gd name="T26" fmla="*/ 44 w 99"/>
                <a:gd name="T27" fmla="*/ 422 h 523"/>
                <a:gd name="T28" fmla="*/ 46 w 99"/>
                <a:gd name="T29" fmla="*/ 375 h 523"/>
                <a:gd name="T30" fmla="*/ 49 w 99"/>
                <a:gd name="T31" fmla="*/ 318 h 523"/>
                <a:gd name="T32" fmla="*/ 50 w 99"/>
                <a:gd name="T33" fmla="*/ 279 h 523"/>
                <a:gd name="T34" fmla="*/ 46 w 99"/>
                <a:gd name="T35" fmla="*/ 293 h 523"/>
                <a:gd name="T36" fmla="*/ 39 w 99"/>
                <a:gd name="T37" fmla="*/ 354 h 523"/>
                <a:gd name="T38" fmla="*/ 32 w 99"/>
                <a:gd name="T39" fmla="*/ 423 h 523"/>
                <a:gd name="T40" fmla="*/ 27 w 99"/>
                <a:gd name="T41" fmla="*/ 461 h 523"/>
                <a:gd name="T42" fmla="*/ 31 w 99"/>
                <a:gd name="T43" fmla="*/ 475 h 523"/>
                <a:gd name="T44" fmla="*/ 41 w 99"/>
                <a:gd name="T45" fmla="*/ 496 h 523"/>
                <a:gd name="T46" fmla="*/ 51 w 99"/>
                <a:gd name="T47" fmla="*/ 515 h 523"/>
                <a:gd name="T48" fmla="*/ 56 w 99"/>
                <a:gd name="T49" fmla="*/ 523 h 523"/>
                <a:gd name="T50" fmla="*/ 54 w 99"/>
                <a:gd name="T51" fmla="*/ 522 h 523"/>
                <a:gd name="T52" fmla="*/ 48 w 99"/>
                <a:gd name="T53" fmla="*/ 519 h 523"/>
                <a:gd name="T54" fmla="*/ 40 w 99"/>
                <a:gd name="T55" fmla="*/ 513 h 523"/>
                <a:gd name="T56" fmla="*/ 29 w 99"/>
                <a:gd name="T57" fmla="*/ 507 h 523"/>
                <a:gd name="T58" fmla="*/ 20 w 99"/>
                <a:gd name="T59" fmla="*/ 500 h 523"/>
                <a:gd name="T60" fmla="*/ 11 w 99"/>
                <a:gd name="T61" fmla="*/ 493 h 523"/>
                <a:gd name="T62" fmla="*/ 4 w 99"/>
                <a:gd name="T63" fmla="*/ 487 h 523"/>
                <a:gd name="T64" fmla="*/ 1 w 99"/>
                <a:gd name="T65" fmla="*/ 483 h 523"/>
                <a:gd name="T66" fmla="*/ 0 w 99"/>
                <a:gd name="T67" fmla="*/ 458 h 523"/>
                <a:gd name="T68" fmla="*/ 1 w 99"/>
                <a:gd name="T69" fmla="*/ 409 h 523"/>
                <a:gd name="T70" fmla="*/ 1 w 99"/>
                <a:gd name="T71" fmla="*/ 360 h 523"/>
                <a:gd name="T72" fmla="*/ 1 w 99"/>
                <a:gd name="T73" fmla="*/ 328 h 523"/>
                <a:gd name="T74" fmla="*/ 4 w 99"/>
                <a:gd name="T75" fmla="*/ 285 h 523"/>
                <a:gd name="T76" fmla="*/ 10 w 99"/>
                <a:gd name="T77" fmla="*/ 207 h 523"/>
                <a:gd name="T78" fmla="*/ 17 w 99"/>
                <a:gd name="T79" fmla="*/ 127 h 523"/>
                <a:gd name="T80" fmla="*/ 19 w 99"/>
                <a:gd name="T81" fmla="*/ 74 h 523"/>
                <a:gd name="T82" fmla="*/ 20 w 99"/>
                <a:gd name="T83" fmla="*/ 47 h 523"/>
                <a:gd name="T84" fmla="*/ 23 w 99"/>
                <a:gd name="T85" fmla="*/ 23 h 523"/>
                <a:gd name="T86" fmla="*/ 26 w 99"/>
                <a:gd name="T87" fmla="*/ 7 h 523"/>
                <a:gd name="T88" fmla="*/ 27 w 99"/>
                <a:gd name="T89" fmla="*/ 0 h 523"/>
                <a:gd name="T90" fmla="*/ 31 w 99"/>
                <a:gd name="T91" fmla="*/ 14 h 523"/>
                <a:gd name="T92" fmla="*/ 39 w 99"/>
                <a:gd name="T93" fmla="*/ 46 h 523"/>
                <a:gd name="T94" fmla="*/ 46 w 99"/>
                <a:gd name="T95" fmla="*/ 82 h 523"/>
                <a:gd name="T96" fmla="*/ 50 w 99"/>
                <a:gd name="T97" fmla="*/ 105 h 523"/>
                <a:gd name="T98" fmla="*/ 52 w 99"/>
                <a:gd name="T99" fmla="*/ 107 h 523"/>
                <a:gd name="T100" fmla="*/ 56 w 99"/>
                <a:gd name="T101" fmla="*/ 94 h 523"/>
                <a:gd name="T102" fmla="*/ 59 w 99"/>
                <a:gd name="T103" fmla="*/ 72 h 523"/>
                <a:gd name="T104" fmla="*/ 61 w 99"/>
                <a:gd name="T105" fmla="*/ 49 h 523"/>
                <a:gd name="T106" fmla="*/ 62 w 99"/>
                <a:gd name="T107" fmla="*/ 43 h 523"/>
                <a:gd name="T108" fmla="*/ 66 w 99"/>
                <a:gd name="T109" fmla="*/ 40 h 523"/>
                <a:gd name="T110" fmla="*/ 72 w 99"/>
                <a:gd name="T111" fmla="*/ 44 h 523"/>
                <a:gd name="T112" fmla="*/ 79 w 99"/>
                <a:gd name="T113" fmla="*/ 51 h 523"/>
                <a:gd name="T114" fmla="*/ 85 w 99"/>
                <a:gd name="T115" fmla="*/ 60 h 523"/>
                <a:gd name="T116" fmla="*/ 92 w 99"/>
                <a:gd name="T117" fmla="*/ 70 h 523"/>
                <a:gd name="T118" fmla="*/ 95 w 99"/>
                <a:gd name="T119" fmla="*/ 81 h 523"/>
                <a:gd name="T120" fmla="*/ 97 w 99"/>
                <a:gd name="T121" fmla="*/ 9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9" h="523">
                  <a:moveTo>
                    <a:pt x="97" y="90"/>
                  </a:moveTo>
                  <a:lnTo>
                    <a:pt x="97" y="131"/>
                  </a:lnTo>
                  <a:lnTo>
                    <a:pt x="99" y="224"/>
                  </a:lnTo>
                  <a:lnTo>
                    <a:pt x="97" y="319"/>
                  </a:lnTo>
                  <a:lnTo>
                    <a:pt x="93" y="370"/>
                  </a:lnTo>
                  <a:lnTo>
                    <a:pt x="89" y="376"/>
                  </a:lnTo>
                  <a:lnTo>
                    <a:pt x="86" y="383"/>
                  </a:lnTo>
                  <a:lnTo>
                    <a:pt x="80" y="389"/>
                  </a:lnTo>
                  <a:lnTo>
                    <a:pt x="74" y="396"/>
                  </a:lnTo>
                  <a:lnTo>
                    <a:pt x="69" y="404"/>
                  </a:lnTo>
                  <a:lnTo>
                    <a:pt x="62" y="413"/>
                  </a:lnTo>
                  <a:lnTo>
                    <a:pt x="56" y="422"/>
                  </a:lnTo>
                  <a:lnTo>
                    <a:pt x="50" y="431"/>
                  </a:lnTo>
                  <a:lnTo>
                    <a:pt x="44" y="422"/>
                  </a:lnTo>
                  <a:lnTo>
                    <a:pt x="46" y="375"/>
                  </a:lnTo>
                  <a:lnTo>
                    <a:pt x="49" y="318"/>
                  </a:lnTo>
                  <a:lnTo>
                    <a:pt x="50" y="279"/>
                  </a:lnTo>
                  <a:lnTo>
                    <a:pt x="46" y="293"/>
                  </a:lnTo>
                  <a:lnTo>
                    <a:pt x="39" y="354"/>
                  </a:lnTo>
                  <a:lnTo>
                    <a:pt x="32" y="423"/>
                  </a:lnTo>
                  <a:lnTo>
                    <a:pt x="27" y="461"/>
                  </a:lnTo>
                  <a:lnTo>
                    <a:pt x="31" y="475"/>
                  </a:lnTo>
                  <a:lnTo>
                    <a:pt x="41" y="496"/>
                  </a:lnTo>
                  <a:lnTo>
                    <a:pt x="51" y="515"/>
                  </a:lnTo>
                  <a:lnTo>
                    <a:pt x="56" y="523"/>
                  </a:lnTo>
                  <a:lnTo>
                    <a:pt x="54" y="522"/>
                  </a:lnTo>
                  <a:lnTo>
                    <a:pt x="48" y="519"/>
                  </a:lnTo>
                  <a:lnTo>
                    <a:pt x="40" y="513"/>
                  </a:lnTo>
                  <a:lnTo>
                    <a:pt x="29" y="507"/>
                  </a:lnTo>
                  <a:lnTo>
                    <a:pt x="20" y="500"/>
                  </a:lnTo>
                  <a:lnTo>
                    <a:pt x="11" y="493"/>
                  </a:lnTo>
                  <a:lnTo>
                    <a:pt x="4" y="487"/>
                  </a:lnTo>
                  <a:lnTo>
                    <a:pt x="1" y="483"/>
                  </a:lnTo>
                  <a:lnTo>
                    <a:pt x="0" y="458"/>
                  </a:lnTo>
                  <a:lnTo>
                    <a:pt x="1" y="409"/>
                  </a:lnTo>
                  <a:lnTo>
                    <a:pt x="1" y="360"/>
                  </a:lnTo>
                  <a:lnTo>
                    <a:pt x="1" y="328"/>
                  </a:lnTo>
                  <a:lnTo>
                    <a:pt x="4" y="285"/>
                  </a:lnTo>
                  <a:lnTo>
                    <a:pt x="10" y="207"/>
                  </a:lnTo>
                  <a:lnTo>
                    <a:pt x="17" y="127"/>
                  </a:lnTo>
                  <a:lnTo>
                    <a:pt x="19" y="74"/>
                  </a:lnTo>
                  <a:lnTo>
                    <a:pt x="20" y="47"/>
                  </a:lnTo>
                  <a:lnTo>
                    <a:pt x="23" y="23"/>
                  </a:lnTo>
                  <a:lnTo>
                    <a:pt x="26" y="7"/>
                  </a:lnTo>
                  <a:lnTo>
                    <a:pt x="27" y="0"/>
                  </a:lnTo>
                  <a:lnTo>
                    <a:pt x="31" y="14"/>
                  </a:lnTo>
                  <a:lnTo>
                    <a:pt x="39" y="46"/>
                  </a:lnTo>
                  <a:lnTo>
                    <a:pt x="46" y="82"/>
                  </a:lnTo>
                  <a:lnTo>
                    <a:pt x="50" y="105"/>
                  </a:lnTo>
                  <a:lnTo>
                    <a:pt x="52" y="107"/>
                  </a:lnTo>
                  <a:lnTo>
                    <a:pt x="56" y="94"/>
                  </a:lnTo>
                  <a:lnTo>
                    <a:pt x="59" y="72"/>
                  </a:lnTo>
                  <a:lnTo>
                    <a:pt x="61" y="49"/>
                  </a:lnTo>
                  <a:lnTo>
                    <a:pt x="62" y="43"/>
                  </a:lnTo>
                  <a:lnTo>
                    <a:pt x="66" y="40"/>
                  </a:lnTo>
                  <a:lnTo>
                    <a:pt x="72" y="44"/>
                  </a:lnTo>
                  <a:lnTo>
                    <a:pt x="79" y="51"/>
                  </a:lnTo>
                  <a:lnTo>
                    <a:pt x="85" y="60"/>
                  </a:lnTo>
                  <a:lnTo>
                    <a:pt x="92" y="70"/>
                  </a:lnTo>
                  <a:lnTo>
                    <a:pt x="95" y="81"/>
                  </a:lnTo>
                  <a:lnTo>
                    <a:pt x="97"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0" name="Freeform 20"/>
            <p:cNvSpPr>
              <a:spLocks/>
            </p:cNvSpPr>
            <p:nvPr/>
          </p:nvSpPr>
          <p:spPr bwMode="auto">
            <a:xfrm>
              <a:off x="4659313" y="1890713"/>
              <a:ext cx="141288" cy="142875"/>
            </a:xfrm>
            <a:custGeom>
              <a:avLst/>
              <a:gdLst>
                <a:gd name="T0" fmla="*/ 180 w 180"/>
                <a:gd name="T1" fmla="*/ 0 h 180"/>
                <a:gd name="T2" fmla="*/ 175 w 180"/>
                <a:gd name="T3" fmla="*/ 5 h 180"/>
                <a:gd name="T4" fmla="*/ 162 w 180"/>
                <a:gd name="T5" fmla="*/ 17 h 180"/>
                <a:gd name="T6" fmla="*/ 142 w 180"/>
                <a:gd name="T7" fmla="*/ 36 h 180"/>
                <a:gd name="T8" fmla="*/ 119 w 180"/>
                <a:gd name="T9" fmla="*/ 57 h 180"/>
                <a:gd name="T10" fmla="*/ 96 w 180"/>
                <a:gd name="T11" fmla="*/ 80 h 180"/>
                <a:gd name="T12" fmla="*/ 74 w 180"/>
                <a:gd name="T13" fmla="*/ 100 h 180"/>
                <a:gd name="T14" fmla="*/ 58 w 180"/>
                <a:gd name="T15" fmla="*/ 119 h 180"/>
                <a:gd name="T16" fmla="*/ 49 w 180"/>
                <a:gd name="T17" fmla="*/ 130 h 180"/>
                <a:gd name="T18" fmla="*/ 44 w 180"/>
                <a:gd name="T19" fmla="*/ 139 h 180"/>
                <a:gd name="T20" fmla="*/ 38 w 180"/>
                <a:gd name="T21" fmla="*/ 145 h 180"/>
                <a:gd name="T22" fmla="*/ 34 w 180"/>
                <a:gd name="T23" fmla="*/ 152 h 180"/>
                <a:gd name="T24" fmla="*/ 29 w 180"/>
                <a:gd name="T25" fmla="*/ 158 h 180"/>
                <a:gd name="T26" fmla="*/ 23 w 180"/>
                <a:gd name="T27" fmla="*/ 164 h 180"/>
                <a:gd name="T28" fmla="*/ 19 w 180"/>
                <a:gd name="T29" fmla="*/ 170 h 180"/>
                <a:gd name="T30" fmla="*/ 15 w 180"/>
                <a:gd name="T31" fmla="*/ 174 h 180"/>
                <a:gd name="T32" fmla="*/ 11 w 180"/>
                <a:gd name="T33" fmla="*/ 180 h 180"/>
                <a:gd name="T34" fmla="*/ 4 w 180"/>
                <a:gd name="T35" fmla="*/ 173 h 180"/>
                <a:gd name="T36" fmla="*/ 0 w 180"/>
                <a:gd name="T37" fmla="*/ 145 h 180"/>
                <a:gd name="T38" fmla="*/ 0 w 180"/>
                <a:gd name="T39" fmla="*/ 112 h 180"/>
                <a:gd name="T40" fmla="*/ 3 w 180"/>
                <a:gd name="T41" fmla="*/ 92 h 180"/>
                <a:gd name="T42" fmla="*/ 11 w 180"/>
                <a:gd name="T43" fmla="*/ 85 h 180"/>
                <a:gd name="T44" fmla="*/ 30 w 180"/>
                <a:gd name="T45" fmla="*/ 75 h 180"/>
                <a:gd name="T46" fmla="*/ 58 w 180"/>
                <a:gd name="T47" fmla="*/ 61 h 180"/>
                <a:gd name="T48" fmla="*/ 88 w 180"/>
                <a:gd name="T49" fmla="*/ 46 h 180"/>
                <a:gd name="T50" fmla="*/ 119 w 180"/>
                <a:gd name="T51" fmla="*/ 31 h 180"/>
                <a:gd name="T52" fmla="*/ 148 w 180"/>
                <a:gd name="T53" fmla="*/ 17 h 180"/>
                <a:gd name="T54" fmla="*/ 168 w 180"/>
                <a:gd name="T55" fmla="*/ 7 h 180"/>
                <a:gd name="T56" fmla="*/ 180 w 180"/>
                <a:gd name="T57" fmla="*/ 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0" h="180">
                  <a:moveTo>
                    <a:pt x="180" y="0"/>
                  </a:moveTo>
                  <a:lnTo>
                    <a:pt x="175" y="5"/>
                  </a:lnTo>
                  <a:lnTo>
                    <a:pt x="162" y="17"/>
                  </a:lnTo>
                  <a:lnTo>
                    <a:pt x="142" y="36"/>
                  </a:lnTo>
                  <a:lnTo>
                    <a:pt x="119" y="57"/>
                  </a:lnTo>
                  <a:lnTo>
                    <a:pt x="96" y="80"/>
                  </a:lnTo>
                  <a:lnTo>
                    <a:pt x="74" y="100"/>
                  </a:lnTo>
                  <a:lnTo>
                    <a:pt x="58" y="119"/>
                  </a:lnTo>
                  <a:lnTo>
                    <a:pt x="49" y="130"/>
                  </a:lnTo>
                  <a:lnTo>
                    <a:pt x="44" y="139"/>
                  </a:lnTo>
                  <a:lnTo>
                    <a:pt x="38" y="145"/>
                  </a:lnTo>
                  <a:lnTo>
                    <a:pt x="34" y="152"/>
                  </a:lnTo>
                  <a:lnTo>
                    <a:pt x="29" y="158"/>
                  </a:lnTo>
                  <a:lnTo>
                    <a:pt x="23" y="164"/>
                  </a:lnTo>
                  <a:lnTo>
                    <a:pt x="19" y="170"/>
                  </a:lnTo>
                  <a:lnTo>
                    <a:pt x="15" y="174"/>
                  </a:lnTo>
                  <a:lnTo>
                    <a:pt x="11" y="180"/>
                  </a:lnTo>
                  <a:lnTo>
                    <a:pt x="4" y="173"/>
                  </a:lnTo>
                  <a:lnTo>
                    <a:pt x="0" y="145"/>
                  </a:lnTo>
                  <a:lnTo>
                    <a:pt x="0" y="112"/>
                  </a:lnTo>
                  <a:lnTo>
                    <a:pt x="3" y="92"/>
                  </a:lnTo>
                  <a:lnTo>
                    <a:pt x="11" y="85"/>
                  </a:lnTo>
                  <a:lnTo>
                    <a:pt x="30" y="75"/>
                  </a:lnTo>
                  <a:lnTo>
                    <a:pt x="58" y="61"/>
                  </a:lnTo>
                  <a:lnTo>
                    <a:pt x="88" y="46"/>
                  </a:lnTo>
                  <a:lnTo>
                    <a:pt x="119" y="31"/>
                  </a:lnTo>
                  <a:lnTo>
                    <a:pt x="148" y="17"/>
                  </a:lnTo>
                  <a:lnTo>
                    <a:pt x="168" y="7"/>
                  </a:lnTo>
                  <a:lnTo>
                    <a:pt x="18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1" name="Freeform 21"/>
            <p:cNvSpPr>
              <a:spLocks/>
            </p:cNvSpPr>
            <p:nvPr/>
          </p:nvSpPr>
          <p:spPr bwMode="auto">
            <a:xfrm>
              <a:off x="4637088" y="1809750"/>
              <a:ext cx="355600" cy="763587"/>
            </a:xfrm>
            <a:custGeom>
              <a:avLst/>
              <a:gdLst>
                <a:gd name="T0" fmla="*/ 283 w 447"/>
                <a:gd name="T1" fmla="*/ 66 h 961"/>
                <a:gd name="T2" fmla="*/ 174 w 447"/>
                <a:gd name="T3" fmla="*/ 159 h 961"/>
                <a:gd name="T4" fmla="*/ 108 w 447"/>
                <a:gd name="T5" fmla="*/ 228 h 961"/>
                <a:gd name="T6" fmla="*/ 30 w 447"/>
                <a:gd name="T7" fmla="*/ 300 h 961"/>
                <a:gd name="T8" fmla="*/ 30 w 447"/>
                <a:gd name="T9" fmla="*/ 432 h 961"/>
                <a:gd name="T10" fmla="*/ 47 w 447"/>
                <a:gd name="T11" fmla="*/ 440 h 961"/>
                <a:gd name="T12" fmla="*/ 106 w 447"/>
                <a:gd name="T13" fmla="*/ 349 h 961"/>
                <a:gd name="T14" fmla="*/ 168 w 447"/>
                <a:gd name="T15" fmla="*/ 258 h 961"/>
                <a:gd name="T16" fmla="*/ 217 w 447"/>
                <a:gd name="T17" fmla="*/ 174 h 961"/>
                <a:gd name="T18" fmla="*/ 212 w 447"/>
                <a:gd name="T19" fmla="*/ 195 h 961"/>
                <a:gd name="T20" fmla="*/ 144 w 447"/>
                <a:gd name="T21" fmla="*/ 321 h 961"/>
                <a:gd name="T22" fmla="*/ 65 w 447"/>
                <a:gd name="T23" fmla="*/ 448 h 961"/>
                <a:gd name="T24" fmla="*/ 15 w 447"/>
                <a:gd name="T25" fmla="*/ 552 h 961"/>
                <a:gd name="T26" fmla="*/ 3 w 447"/>
                <a:gd name="T27" fmla="*/ 637 h 961"/>
                <a:gd name="T28" fmla="*/ 42 w 447"/>
                <a:gd name="T29" fmla="*/ 594 h 961"/>
                <a:gd name="T30" fmla="*/ 24 w 447"/>
                <a:gd name="T31" fmla="*/ 693 h 961"/>
                <a:gd name="T32" fmla="*/ 23 w 447"/>
                <a:gd name="T33" fmla="*/ 771 h 961"/>
                <a:gd name="T34" fmla="*/ 41 w 447"/>
                <a:gd name="T35" fmla="*/ 810 h 961"/>
                <a:gd name="T36" fmla="*/ 80 w 447"/>
                <a:gd name="T37" fmla="*/ 740 h 961"/>
                <a:gd name="T38" fmla="*/ 141 w 447"/>
                <a:gd name="T39" fmla="*/ 673 h 961"/>
                <a:gd name="T40" fmla="*/ 140 w 447"/>
                <a:gd name="T41" fmla="*/ 693 h 961"/>
                <a:gd name="T42" fmla="*/ 87 w 447"/>
                <a:gd name="T43" fmla="*/ 769 h 961"/>
                <a:gd name="T44" fmla="*/ 49 w 447"/>
                <a:gd name="T45" fmla="*/ 832 h 961"/>
                <a:gd name="T46" fmla="*/ 27 w 447"/>
                <a:gd name="T47" fmla="*/ 893 h 961"/>
                <a:gd name="T48" fmla="*/ 49 w 447"/>
                <a:gd name="T49" fmla="*/ 873 h 961"/>
                <a:gd name="T50" fmla="*/ 94 w 447"/>
                <a:gd name="T51" fmla="*/ 802 h 961"/>
                <a:gd name="T52" fmla="*/ 115 w 447"/>
                <a:gd name="T53" fmla="*/ 758 h 961"/>
                <a:gd name="T54" fmla="*/ 35 w 447"/>
                <a:gd name="T55" fmla="*/ 900 h 961"/>
                <a:gd name="T56" fmla="*/ 37 w 447"/>
                <a:gd name="T57" fmla="*/ 961 h 961"/>
                <a:gd name="T58" fmla="*/ 95 w 447"/>
                <a:gd name="T59" fmla="*/ 913 h 961"/>
                <a:gd name="T60" fmla="*/ 143 w 447"/>
                <a:gd name="T61" fmla="*/ 814 h 961"/>
                <a:gd name="T62" fmla="*/ 189 w 447"/>
                <a:gd name="T63" fmla="*/ 733 h 961"/>
                <a:gd name="T64" fmla="*/ 236 w 447"/>
                <a:gd name="T65" fmla="*/ 647 h 961"/>
                <a:gd name="T66" fmla="*/ 274 w 447"/>
                <a:gd name="T67" fmla="*/ 582 h 961"/>
                <a:gd name="T68" fmla="*/ 367 w 447"/>
                <a:gd name="T69" fmla="*/ 456 h 961"/>
                <a:gd name="T70" fmla="*/ 417 w 447"/>
                <a:gd name="T71" fmla="*/ 253 h 961"/>
                <a:gd name="T72" fmla="*/ 440 w 447"/>
                <a:gd name="T73" fmla="*/ 86 h 961"/>
                <a:gd name="T74" fmla="*/ 429 w 447"/>
                <a:gd name="T75" fmla="*/ 34 h 961"/>
                <a:gd name="T76" fmla="*/ 388 w 447"/>
                <a:gd name="T77" fmla="*/ 213 h 961"/>
                <a:gd name="T78" fmla="*/ 353 w 447"/>
                <a:gd name="T79" fmla="*/ 296 h 961"/>
                <a:gd name="T80" fmla="*/ 323 w 447"/>
                <a:gd name="T81" fmla="*/ 388 h 961"/>
                <a:gd name="T82" fmla="*/ 279 w 447"/>
                <a:gd name="T83" fmla="*/ 473 h 961"/>
                <a:gd name="T84" fmla="*/ 236 w 447"/>
                <a:gd name="T85" fmla="*/ 549 h 961"/>
                <a:gd name="T86" fmla="*/ 276 w 447"/>
                <a:gd name="T87" fmla="*/ 431 h 961"/>
                <a:gd name="T88" fmla="*/ 340 w 447"/>
                <a:gd name="T89" fmla="*/ 275 h 961"/>
                <a:gd name="T90" fmla="*/ 388 w 447"/>
                <a:gd name="T91" fmla="*/ 147 h 961"/>
                <a:gd name="T92" fmla="*/ 411 w 447"/>
                <a:gd name="T93" fmla="*/ 3 h 961"/>
                <a:gd name="T94" fmla="*/ 380 w 447"/>
                <a:gd name="T95" fmla="*/ 67 h 961"/>
                <a:gd name="T96" fmla="*/ 337 w 447"/>
                <a:gd name="T97" fmla="*/ 205 h 961"/>
                <a:gd name="T98" fmla="*/ 375 w 447"/>
                <a:gd name="T99" fmla="*/ 34 h 961"/>
                <a:gd name="T100" fmla="*/ 340 w 447"/>
                <a:gd name="T101" fmla="*/ 56 h 961"/>
                <a:gd name="T102" fmla="*/ 267 w 447"/>
                <a:gd name="T103" fmla="*/ 264 h 961"/>
                <a:gd name="T104" fmla="*/ 175 w 447"/>
                <a:gd name="T105" fmla="*/ 528 h 961"/>
                <a:gd name="T106" fmla="*/ 123 w 447"/>
                <a:gd name="T107" fmla="*/ 625 h 961"/>
                <a:gd name="T108" fmla="*/ 63 w 447"/>
                <a:gd name="T109" fmla="*/ 702 h 961"/>
                <a:gd name="T110" fmla="*/ 60 w 447"/>
                <a:gd name="T111" fmla="*/ 675 h 961"/>
                <a:gd name="T112" fmla="*/ 130 w 447"/>
                <a:gd name="T113" fmla="*/ 534 h 961"/>
                <a:gd name="T114" fmla="*/ 202 w 447"/>
                <a:gd name="T115" fmla="*/ 366 h 961"/>
                <a:gd name="T116" fmla="*/ 281 w 447"/>
                <a:gd name="T117" fmla="*/ 152 h 961"/>
                <a:gd name="T118" fmla="*/ 327 w 447"/>
                <a:gd name="T119" fmla="*/ 32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7" h="961">
                  <a:moveTo>
                    <a:pt x="329" y="28"/>
                  </a:moveTo>
                  <a:lnTo>
                    <a:pt x="327" y="30"/>
                  </a:lnTo>
                  <a:lnTo>
                    <a:pt x="321" y="34"/>
                  </a:lnTo>
                  <a:lnTo>
                    <a:pt x="311" y="43"/>
                  </a:lnTo>
                  <a:lnTo>
                    <a:pt x="298" y="53"/>
                  </a:lnTo>
                  <a:lnTo>
                    <a:pt x="283" y="66"/>
                  </a:lnTo>
                  <a:lnTo>
                    <a:pt x="267" y="79"/>
                  </a:lnTo>
                  <a:lnTo>
                    <a:pt x="249" y="94"/>
                  </a:lnTo>
                  <a:lnTo>
                    <a:pt x="230" y="111"/>
                  </a:lnTo>
                  <a:lnTo>
                    <a:pt x="211" y="127"/>
                  </a:lnTo>
                  <a:lnTo>
                    <a:pt x="192" y="143"/>
                  </a:lnTo>
                  <a:lnTo>
                    <a:pt x="174" y="159"/>
                  </a:lnTo>
                  <a:lnTo>
                    <a:pt x="158" y="174"/>
                  </a:lnTo>
                  <a:lnTo>
                    <a:pt x="144" y="187"/>
                  </a:lnTo>
                  <a:lnTo>
                    <a:pt x="131" y="199"/>
                  </a:lnTo>
                  <a:lnTo>
                    <a:pt x="123" y="209"/>
                  </a:lnTo>
                  <a:lnTo>
                    <a:pt x="117" y="215"/>
                  </a:lnTo>
                  <a:lnTo>
                    <a:pt x="108" y="228"/>
                  </a:lnTo>
                  <a:lnTo>
                    <a:pt x="95" y="242"/>
                  </a:lnTo>
                  <a:lnTo>
                    <a:pt x="80" y="256"/>
                  </a:lnTo>
                  <a:lnTo>
                    <a:pt x="65" y="270"/>
                  </a:lnTo>
                  <a:lnTo>
                    <a:pt x="50" y="282"/>
                  </a:lnTo>
                  <a:lnTo>
                    <a:pt x="38" y="293"/>
                  </a:lnTo>
                  <a:lnTo>
                    <a:pt x="30" y="300"/>
                  </a:lnTo>
                  <a:lnTo>
                    <a:pt x="26" y="302"/>
                  </a:lnTo>
                  <a:lnTo>
                    <a:pt x="26" y="318"/>
                  </a:lnTo>
                  <a:lnTo>
                    <a:pt x="26" y="354"/>
                  </a:lnTo>
                  <a:lnTo>
                    <a:pt x="26" y="393"/>
                  </a:lnTo>
                  <a:lnTo>
                    <a:pt x="27" y="418"/>
                  </a:lnTo>
                  <a:lnTo>
                    <a:pt x="30" y="432"/>
                  </a:lnTo>
                  <a:lnTo>
                    <a:pt x="30" y="448"/>
                  </a:lnTo>
                  <a:lnTo>
                    <a:pt x="30" y="461"/>
                  </a:lnTo>
                  <a:lnTo>
                    <a:pt x="30" y="467"/>
                  </a:lnTo>
                  <a:lnTo>
                    <a:pt x="32" y="463"/>
                  </a:lnTo>
                  <a:lnTo>
                    <a:pt x="38" y="454"/>
                  </a:lnTo>
                  <a:lnTo>
                    <a:pt x="47" y="440"/>
                  </a:lnTo>
                  <a:lnTo>
                    <a:pt x="57" y="424"/>
                  </a:lnTo>
                  <a:lnTo>
                    <a:pt x="69" y="406"/>
                  </a:lnTo>
                  <a:lnTo>
                    <a:pt x="79" y="388"/>
                  </a:lnTo>
                  <a:lnTo>
                    <a:pt x="90" y="373"/>
                  </a:lnTo>
                  <a:lnTo>
                    <a:pt x="98" y="361"/>
                  </a:lnTo>
                  <a:lnTo>
                    <a:pt x="106" y="349"/>
                  </a:lnTo>
                  <a:lnTo>
                    <a:pt x="115" y="335"/>
                  </a:lnTo>
                  <a:lnTo>
                    <a:pt x="125" y="320"/>
                  </a:lnTo>
                  <a:lnTo>
                    <a:pt x="137" y="304"/>
                  </a:lnTo>
                  <a:lnTo>
                    <a:pt x="148" y="289"/>
                  </a:lnTo>
                  <a:lnTo>
                    <a:pt x="159" y="273"/>
                  </a:lnTo>
                  <a:lnTo>
                    <a:pt x="168" y="258"/>
                  </a:lnTo>
                  <a:lnTo>
                    <a:pt x="176" y="245"/>
                  </a:lnTo>
                  <a:lnTo>
                    <a:pt x="184" y="233"/>
                  </a:lnTo>
                  <a:lnTo>
                    <a:pt x="192" y="218"/>
                  </a:lnTo>
                  <a:lnTo>
                    <a:pt x="201" y="202"/>
                  </a:lnTo>
                  <a:lnTo>
                    <a:pt x="209" y="187"/>
                  </a:lnTo>
                  <a:lnTo>
                    <a:pt x="217" y="174"/>
                  </a:lnTo>
                  <a:lnTo>
                    <a:pt x="223" y="164"/>
                  </a:lnTo>
                  <a:lnTo>
                    <a:pt x="228" y="156"/>
                  </a:lnTo>
                  <a:lnTo>
                    <a:pt x="229" y="153"/>
                  </a:lnTo>
                  <a:lnTo>
                    <a:pt x="227" y="159"/>
                  </a:lnTo>
                  <a:lnTo>
                    <a:pt x="221" y="173"/>
                  </a:lnTo>
                  <a:lnTo>
                    <a:pt x="212" y="195"/>
                  </a:lnTo>
                  <a:lnTo>
                    <a:pt x="200" y="219"/>
                  </a:lnTo>
                  <a:lnTo>
                    <a:pt x="188" y="245"/>
                  </a:lnTo>
                  <a:lnTo>
                    <a:pt x="176" y="271"/>
                  </a:lnTo>
                  <a:lnTo>
                    <a:pt x="164" y="293"/>
                  </a:lnTo>
                  <a:lnTo>
                    <a:pt x="154" y="308"/>
                  </a:lnTo>
                  <a:lnTo>
                    <a:pt x="144" y="321"/>
                  </a:lnTo>
                  <a:lnTo>
                    <a:pt x="131" y="341"/>
                  </a:lnTo>
                  <a:lnTo>
                    <a:pt x="117" y="363"/>
                  </a:lnTo>
                  <a:lnTo>
                    <a:pt x="103" y="387"/>
                  </a:lnTo>
                  <a:lnTo>
                    <a:pt x="90" y="410"/>
                  </a:lnTo>
                  <a:lnTo>
                    <a:pt x="77" y="431"/>
                  </a:lnTo>
                  <a:lnTo>
                    <a:pt x="65" y="448"/>
                  </a:lnTo>
                  <a:lnTo>
                    <a:pt x="59" y="460"/>
                  </a:lnTo>
                  <a:lnTo>
                    <a:pt x="52" y="471"/>
                  </a:lnTo>
                  <a:lnTo>
                    <a:pt x="44" y="489"/>
                  </a:lnTo>
                  <a:lnTo>
                    <a:pt x="33" y="508"/>
                  </a:lnTo>
                  <a:lnTo>
                    <a:pt x="24" y="530"/>
                  </a:lnTo>
                  <a:lnTo>
                    <a:pt x="15" y="552"/>
                  </a:lnTo>
                  <a:lnTo>
                    <a:pt x="8" y="573"/>
                  </a:lnTo>
                  <a:lnTo>
                    <a:pt x="2" y="589"/>
                  </a:lnTo>
                  <a:lnTo>
                    <a:pt x="0" y="600"/>
                  </a:lnTo>
                  <a:lnTo>
                    <a:pt x="0" y="615"/>
                  </a:lnTo>
                  <a:lnTo>
                    <a:pt x="1" y="627"/>
                  </a:lnTo>
                  <a:lnTo>
                    <a:pt x="3" y="637"/>
                  </a:lnTo>
                  <a:lnTo>
                    <a:pt x="6" y="647"/>
                  </a:lnTo>
                  <a:lnTo>
                    <a:pt x="11" y="647"/>
                  </a:lnTo>
                  <a:lnTo>
                    <a:pt x="21" y="635"/>
                  </a:lnTo>
                  <a:lnTo>
                    <a:pt x="31" y="617"/>
                  </a:lnTo>
                  <a:lnTo>
                    <a:pt x="39" y="597"/>
                  </a:lnTo>
                  <a:lnTo>
                    <a:pt x="42" y="594"/>
                  </a:lnTo>
                  <a:lnTo>
                    <a:pt x="40" y="610"/>
                  </a:lnTo>
                  <a:lnTo>
                    <a:pt x="34" y="634"/>
                  </a:lnTo>
                  <a:lnTo>
                    <a:pt x="27" y="653"/>
                  </a:lnTo>
                  <a:lnTo>
                    <a:pt x="24" y="666"/>
                  </a:lnTo>
                  <a:lnTo>
                    <a:pt x="24" y="680"/>
                  </a:lnTo>
                  <a:lnTo>
                    <a:pt x="24" y="693"/>
                  </a:lnTo>
                  <a:lnTo>
                    <a:pt x="26" y="704"/>
                  </a:lnTo>
                  <a:lnTo>
                    <a:pt x="29" y="716"/>
                  </a:lnTo>
                  <a:lnTo>
                    <a:pt x="30" y="730"/>
                  </a:lnTo>
                  <a:lnTo>
                    <a:pt x="29" y="743"/>
                  </a:lnTo>
                  <a:lnTo>
                    <a:pt x="26" y="757"/>
                  </a:lnTo>
                  <a:lnTo>
                    <a:pt x="23" y="771"/>
                  </a:lnTo>
                  <a:lnTo>
                    <a:pt x="23" y="788"/>
                  </a:lnTo>
                  <a:lnTo>
                    <a:pt x="25" y="805"/>
                  </a:lnTo>
                  <a:lnTo>
                    <a:pt x="31" y="818"/>
                  </a:lnTo>
                  <a:lnTo>
                    <a:pt x="34" y="821"/>
                  </a:lnTo>
                  <a:lnTo>
                    <a:pt x="38" y="818"/>
                  </a:lnTo>
                  <a:lnTo>
                    <a:pt x="41" y="810"/>
                  </a:lnTo>
                  <a:lnTo>
                    <a:pt x="46" y="800"/>
                  </a:lnTo>
                  <a:lnTo>
                    <a:pt x="50" y="787"/>
                  </a:lnTo>
                  <a:lnTo>
                    <a:pt x="56" y="773"/>
                  </a:lnTo>
                  <a:lnTo>
                    <a:pt x="63" y="761"/>
                  </a:lnTo>
                  <a:lnTo>
                    <a:pt x="71" y="750"/>
                  </a:lnTo>
                  <a:lnTo>
                    <a:pt x="80" y="740"/>
                  </a:lnTo>
                  <a:lnTo>
                    <a:pt x="91" y="730"/>
                  </a:lnTo>
                  <a:lnTo>
                    <a:pt x="101" y="717"/>
                  </a:lnTo>
                  <a:lnTo>
                    <a:pt x="113" y="705"/>
                  </a:lnTo>
                  <a:lnTo>
                    <a:pt x="123" y="693"/>
                  </a:lnTo>
                  <a:lnTo>
                    <a:pt x="132" y="682"/>
                  </a:lnTo>
                  <a:lnTo>
                    <a:pt x="141" y="673"/>
                  </a:lnTo>
                  <a:lnTo>
                    <a:pt x="148" y="665"/>
                  </a:lnTo>
                  <a:lnTo>
                    <a:pt x="152" y="662"/>
                  </a:lnTo>
                  <a:lnTo>
                    <a:pt x="153" y="664"/>
                  </a:lnTo>
                  <a:lnTo>
                    <a:pt x="151" y="671"/>
                  </a:lnTo>
                  <a:lnTo>
                    <a:pt x="147" y="680"/>
                  </a:lnTo>
                  <a:lnTo>
                    <a:pt x="140" y="693"/>
                  </a:lnTo>
                  <a:lnTo>
                    <a:pt x="132" y="707"/>
                  </a:lnTo>
                  <a:lnTo>
                    <a:pt x="123" y="720"/>
                  </a:lnTo>
                  <a:lnTo>
                    <a:pt x="113" y="733"/>
                  </a:lnTo>
                  <a:lnTo>
                    <a:pt x="103" y="746"/>
                  </a:lnTo>
                  <a:lnTo>
                    <a:pt x="95" y="757"/>
                  </a:lnTo>
                  <a:lnTo>
                    <a:pt x="87" y="769"/>
                  </a:lnTo>
                  <a:lnTo>
                    <a:pt x="82" y="779"/>
                  </a:lnTo>
                  <a:lnTo>
                    <a:pt x="76" y="790"/>
                  </a:lnTo>
                  <a:lnTo>
                    <a:pt x="70" y="800"/>
                  </a:lnTo>
                  <a:lnTo>
                    <a:pt x="65" y="809"/>
                  </a:lnTo>
                  <a:lnTo>
                    <a:pt x="60" y="817"/>
                  </a:lnTo>
                  <a:lnTo>
                    <a:pt x="49" y="832"/>
                  </a:lnTo>
                  <a:lnTo>
                    <a:pt x="40" y="846"/>
                  </a:lnTo>
                  <a:lnTo>
                    <a:pt x="33" y="859"/>
                  </a:lnTo>
                  <a:lnTo>
                    <a:pt x="30" y="869"/>
                  </a:lnTo>
                  <a:lnTo>
                    <a:pt x="29" y="879"/>
                  </a:lnTo>
                  <a:lnTo>
                    <a:pt x="27" y="888"/>
                  </a:lnTo>
                  <a:lnTo>
                    <a:pt x="27" y="893"/>
                  </a:lnTo>
                  <a:lnTo>
                    <a:pt x="27" y="896"/>
                  </a:lnTo>
                  <a:lnTo>
                    <a:pt x="29" y="894"/>
                  </a:lnTo>
                  <a:lnTo>
                    <a:pt x="32" y="891"/>
                  </a:lnTo>
                  <a:lnTo>
                    <a:pt x="37" y="886"/>
                  </a:lnTo>
                  <a:lnTo>
                    <a:pt x="42" y="879"/>
                  </a:lnTo>
                  <a:lnTo>
                    <a:pt x="49" y="873"/>
                  </a:lnTo>
                  <a:lnTo>
                    <a:pt x="57" y="863"/>
                  </a:lnTo>
                  <a:lnTo>
                    <a:pt x="64" y="854"/>
                  </a:lnTo>
                  <a:lnTo>
                    <a:pt x="71" y="844"/>
                  </a:lnTo>
                  <a:lnTo>
                    <a:pt x="78" y="832"/>
                  </a:lnTo>
                  <a:lnTo>
                    <a:pt x="86" y="817"/>
                  </a:lnTo>
                  <a:lnTo>
                    <a:pt x="94" y="802"/>
                  </a:lnTo>
                  <a:lnTo>
                    <a:pt x="102" y="787"/>
                  </a:lnTo>
                  <a:lnTo>
                    <a:pt x="108" y="773"/>
                  </a:lnTo>
                  <a:lnTo>
                    <a:pt x="114" y="762"/>
                  </a:lnTo>
                  <a:lnTo>
                    <a:pt x="117" y="754"/>
                  </a:lnTo>
                  <a:lnTo>
                    <a:pt x="118" y="751"/>
                  </a:lnTo>
                  <a:lnTo>
                    <a:pt x="115" y="758"/>
                  </a:lnTo>
                  <a:lnTo>
                    <a:pt x="106" y="775"/>
                  </a:lnTo>
                  <a:lnTo>
                    <a:pt x="92" y="800"/>
                  </a:lnTo>
                  <a:lnTo>
                    <a:pt x="77" y="828"/>
                  </a:lnTo>
                  <a:lnTo>
                    <a:pt x="61" y="856"/>
                  </a:lnTo>
                  <a:lnTo>
                    <a:pt x="47" y="882"/>
                  </a:lnTo>
                  <a:lnTo>
                    <a:pt x="35" y="900"/>
                  </a:lnTo>
                  <a:lnTo>
                    <a:pt x="31" y="909"/>
                  </a:lnTo>
                  <a:lnTo>
                    <a:pt x="29" y="920"/>
                  </a:lnTo>
                  <a:lnTo>
                    <a:pt x="29" y="935"/>
                  </a:lnTo>
                  <a:lnTo>
                    <a:pt x="30" y="950"/>
                  </a:lnTo>
                  <a:lnTo>
                    <a:pt x="33" y="960"/>
                  </a:lnTo>
                  <a:lnTo>
                    <a:pt x="37" y="961"/>
                  </a:lnTo>
                  <a:lnTo>
                    <a:pt x="44" y="958"/>
                  </a:lnTo>
                  <a:lnTo>
                    <a:pt x="53" y="952"/>
                  </a:lnTo>
                  <a:lnTo>
                    <a:pt x="64" y="944"/>
                  </a:lnTo>
                  <a:lnTo>
                    <a:pt x="75" y="935"/>
                  </a:lnTo>
                  <a:lnTo>
                    <a:pt x="86" y="924"/>
                  </a:lnTo>
                  <a:lnTo>
                    <a:pt x="95" y="913"/>
                  </a:lnTo>
                  <a:lnTo>
                    <a:pt x="102" y="901"/>
                  </a:lnTo>
                  <a:lnTo>
                    <a:pt x="109" y="888"/>
                  </a:lnTo>
                  <a:lnTo>
                    <a:pt x="116" y="871"/>
                  </a:lnTo>
                  <a:lnTo>
                    <a:pt x="124" y="853"/>
                  </a:lnTo>
                  <a:lnTo>
                    <a:pt x="133" y="833"/>
                  </a:lnTo>
                  <a:lnTo>
                    <a:pt x="143" y="814"/>
                  </a:lnTo>
                  <a:lnTo>
                    <a:pt x="151" y="796"/>
                  </a:lnTo>
                  <a:lnTo>
                    <a:pt x="158" y="781"/>
                  </a:lnTo>
                  <a:lnTo>
                    <a:pt x="164" y="771"/>
                  </a:lnTo>
                  <a:lnTo>
                    <a:pt x="171" y="761"/>
                  </a:lnTo>
                  <a:lnTo>
                    <a:pt x="179" y="748"/>
                  </a:lnTo>
                  <a:lnTo>
                    <a:pt x="189" y="733"/>
                  </a:lnTo>
                  <a:lnTo>
                    <a:pt x="199" y="716"/>
                  </a:lnTo>
                  <a:lnTo>
                    <a:pt x="208" y="700"/>
                  </a:lnTo>
                  <a:lnTo>
                    <a:pt x="216" y="683"/>
                  </a:lnTo>
                  <a:lnTo>
                    <a:pt x="224" y="668"/>
                  </a:lnTo>
                  <a:lnTo>
                    <a:pt x="230" y="657"/>
                  </a:lnTo>
                  <a:lnTo>
                    <a:pt x="236" y="647"/>
                  </a:lnTo>
                  <a:lnTo>
                    <a:pt x="242" y="635"/>
                  </a:lnTo>
                  <a:lnTo>
                    <a:pt x="249" y="624"/>
                  </a:lnTo>
                  <a:lnTo>
                    <a:pt x="255" y="611"/>
                  </a:lnTo>
                  <a:lnTo>
                    <a:pt x="262" y="600"/>
                  </a:lnTo>
                  <a:lnTo>
                    <a:pt x="268" y="590"/>
                  </a:lnTo>
                  <a:lnTo>
                    <a:pt x="274" y="582"/>
                  </a:lnTo>
                  <a:lnTo>
                    <a:pt x="279" y="575"/>
                  </a:lnTo>
                  <a:lnTo>
                    <a:pt x="287" y="565"/>
                  </a:lnTo>
                  <a:lnTo>
                    <a:pt x="303" y="544"/>
                  </a:lnTo>
                  <a:lnTo>
                    <a:pt x="322" y="517"/>
                  </a:lnTo>
                  <a:lnTo>
                    <a:pt x="345" y="487"/>
                  </a:lnTo>
                  <a:lnTo>
                    <a:pt x="367" y="456"/>
                  </a:lnTo>
                  <a:lnTo>
                    <a:pt x="386" y="429"/>
                  </a:lnTo>
                  <a:lnTo>
                    <a:pt x="399" y="404"/>
                  </a:lnTo>
                  <a:lnTo>
                    <a:pt x="405" y="390"/>
                  </a:lnTo>
                  <a:lnTo>
                    <a:pt x="408" y="355"/>
                  </a:lnTo>
                  <a:lnTo>
                    <a:pt x="412" y="304"/>
                  </a:lnTo>
                  <a:lnTo>
                    <a:pt x="417" y="253"/>
                  </a:lnTo>
                  <a:lnTo>
                    <a:pt x="418" y="221"/>
                  </a:lnTo>
                  <a:lnTo>
                    <a:pt x="419" y="206"/>
                  </a:lnTo>
                  <a:lnTo>
                    <a:pt x="424" y="183"/>
                  </a:lnTo>
                  <a:lnTo>
                    <a:pt x="428" y="153"/>
                  </a:lnTo>
                  <a:lnTo>
                    <a:pt x="434" y="120"/>
                  </a:lnTo>
                  <a:lnTo>
                    <a:pt x="440" y="86"/>
                  </a:lnTo>
                  <a:lnTo>
                    <a:pt x="444" y="54"/>
                  </a:lnTo>
                  <a:lnTo>
                    <a:pt x="447" y="26"/>
                  </a:lnTo>
                  <a:lnTo>
                    <a:pt x="446" y="7"/>
                  </a:lnTo>
                  <a:lnTo>
                    <a:pt x="442" y="1"/>
                  </a:lnTo>
                  <a:lnTo>
                    <a:pt x="436" y="11"/>
                  </a:lnTo>
                  <a:lnTo>
                    <a:pt x="429" y="34"/>
                  </a:lnTo>
                  <a:lnTo>
                    <a:pt x="422" y="64"/>
                  </a:lnTo>
                  <a:lnTo>
                    <a:pt x="414" y="100"/>
                  </a:lnTo>
                  <a:lnTo>
                    <a:pt x="406" y="135"/>
                  </a:lnTo>
                  <a:lnTo>
                    <a:pt x="399" y="168"/>
                  </a:lnTo>
                  <a:lnTo>
                    <a:pt x="394" y="194"/>
                  </a:lnTo>
                  <a:lnTo>
                    <a:pt x="388" y="213"/>
                  </a:lnTo>
                  <a:lnTo>
                    <a:pt x="382" y="230"/>
                  </a:lnTo>
                  <a:lnTo>
                    <a:pt x="376" y="245"/>
                  </a:lnTo>
                  <a:lnTo>
                    <a:pt x="371" y="259"/>
                  </a:lnTo>
                  <a:lnTo>
                    <a:pt x="365" y="272"/>
                  </a:lnTo>
                  <a:lnTo>
                    <a:pt x="359" y="285"/>
                  </a:lnTo>
                  <a:lnTo>
                    <a:pt x="353" y="296"/>
                  </a:lnTo>
                  <a:lnTo>
                    <a:pt x="349" y="309"/>
                  </a:lnTo>
                  <a:lnTo>
                    <a:pt x="344" y="323"/>
                  </a:lnTo>
                  <a:lnTo>
                    <a:pt x="340" y="339"/>
                  </a:lnTo>
                  <a:lnTo>
                    <a:pt x="335" y="355"/>
                  </a:lnTo>
                  <a:lnTo>
                    <a:pt x="329" y="372"/>
                  </a:lnTo>
                  <a:lnTo>
                    <a:pt x="323" y="388"/>
                  </a:lnTo>
                  <a:lnTo>
                    <a:pt x="317" y="404"/>
                  </a:lnTo>
                  <a:lnTo>
                    <a:pt x="310" y="418"/>
                  </a:lnTo>
                  <a:lnTo>
                    <a:pt x="303" y="431"/>
                  </a:lnTo>
                  <a:lnTo>
                    <a:pt x="295" y="444"/>
                  </a:lnTo>
                  <a:lnTo>
                    <a:pt x="287" y="458"/>
                  </a:lnTo>
                  <a:lnTo>
                    <a:pt x="279" y="473"/>
                  </a:lnTo>
                  <a:lnTo>
                    <a:pt x="270" y="489"/>
                  </a:lnTo>
                  <a:lnTo>
                    <a:pt x="262" y="505"/>
                  </a:lnTo>
                  <a:lnTo>
                    <a:pt x="254" y="520"/>
                  </a:lnTo>
                  <a:lnTo>
                    <a:pt x="246" y="534"/>
                  </a:lnTo>
                  <a:lnTo>
                    <a:pt x="239" y="545"/>
                  </a:lnTo>
                  <a:lnTo>
                    <a:pt x="236" y="549"/>
                  </a:lnTo>
                  <a:lnTo>
                    <a:pt x="237" y="541"/>
                  </a:lnTo>
                  <a:lnTo>
                    <a:pt x="243" y="524"/>
                  </a:lnTo>
                  <a:lnTo>
                    <a:pt x="250" y="502"/>
                  </a:lnTo>
                  <a:lnTo>
                    <a:pt x="259" y="478"/>
                  </a:lnTo>
                  <a:lnTo>
                    <a:pt x="268" y="453"/>
                  </a:lnTo>
                  <a:lnTo>
                    <a:pt x="276" y="431"/>
                  </a:lnTo>
                  <a:lnTo>
                    <a:pt x="281" y="415"/>
                  </a:lnTo>
                  <a:lnTo>
                    <a:pt x="287" y="398"/>
                  </a:lnTo>
                  <a:lnTo>
                    <a:pt x="297" y="372"/>
                  </a:lnTo>
                  <a:lnTo>
                    <a:pt x="311" y="341"/>
                  </a:lnTo>
                  <a:lnTo>
                    <a:pt x="325" y="308"/>
                  </a:lnTo>
                  <a:lnTo>
                    <a:pt x="340" y="275"/>
                  </a:lnTo>
                  <a:lnTo>
                    <a:pt x="352" y="245"/>
                  </a:lnTo>
                  <a:lnTo>
                    <a:pt x="361" y="222"/>
                  </a:lnTo>
                  <a:lnTo>
                    <a:pt x="367" y="207"/>
                  </a:lnTo>
                  <a:lnTo>
                    <a:pt x="372" y="194"/>
                  </a:lnTo>
                  <a:lnTo>
                    <a:pt x="379" y="173"/>
                  </a:lnTo>
                  <a:lnTo>
                    <a:pt x="388" y="147"/>
                  </a:lnTo>
                  <a:lnTo>
                    <a:pt x="398" y="120"/>
                  </a:lnTo>
                  <a:lnTo>
                    <a:pt x="406" y="90"/>
                  </a:lnTo>
                  <a:lnTo>
                    <a:pt x="414" y="63"/>
                  </a:lnTo>
                  <a:lnTo>
                    <a:pt x="418" y="39"/>
                  </a:lnTo>
                  <a:lnTo>
                    <a:pt x="417" y="22"/>
                  </a:lnTo>
                  <a:lnTo>
                    <a:pt x="411" y="3"/>
                  </a:lnTo>
                  <a:lnTo>
                    <a:pt x="408" y="0"/>
                  </a:lnTo>
                  <a:lnTo>
                    <a:pt x="404" y="6"/>
                  </a:lnTo>
                  <a:lnTo>
                    <a:pt x="398" y="17"/>
                  </a:lnTo>
                  <a:lnTo>
                    <a:pt x="394" y="28"/>
                  </a:lnTo>
                  <a:lnTo>
                    <a:pt x="387" y="45"/>
                  </a:lnTo>
                  <a:lnTo>
                    <a:pt x="380" y="67"/>
                  </a:lnTo>
                  <a:lnTo>
                    <a:pt x="372" y="93"/>
                  </a:lnTo>
                  <a:lnTo>
                    <a:pt x="363" y="121"/>
                  </a:lnTo>
                  <a:lnTo>
                    <a:pt x="355" y="149"/>
                  </a:lnTo>
                  <a:lnTo>
                    <a:pt x="346" y="175"/>
                  </a:lnTo>
                  <a:lnTo>
                    <a:pt x="340" y="197"/>
                  </a:lnTo>
                  <a:lnTo>
                    <a:pt x="337" y="205"/>
                  </a:lnTo>
                  <a:lnTo>
                    <a:pt x="340" y="194"/>
                  </a:lnTo>
                  <a:lnTo>
                    <a:pt x="345" y="168"/>
                  </a:lnTo>
                  <a:lnTo>
                    <a:pt x="355" y="134"/>
                  </a:lnTo>
                  <a:lnTo>
                    <a:pt x="363" y="96"/>
                  </a:lnTo>
                  <a:lnTo>
                    <a:pt x="371" y="61"/>
                  </a:lnTo>
                  <a:lnTo>
                    <a:pt x="375" y="34"/>
                  </a:lnTo>
                  <a:lnTo>
                    <a:pt x="376" y="23"/>
                  </a:lnTo>
                  <a:lnTo>
                    <a:pt x="371" y="22"/>
                  </a:lnTo>
                  <a:lnTo>
                    <a:pt x="361" y="28"/>
                  </a:lnTo>
                  <a:lnTo>
                    <a:pt x="351" y="38"/>
                  </a:lnTo>
                  <a:lnTo>
                    <a:pt x="343" y="48"/>
                  </a:lnTo>
                  <a:lnTo>
                    <a:pt x="340" y="56"/>
                  </a:lnTo>
                  <a:lnTo>
                    <a:pt x="333" y="75"/>
                  </a:lnTo>
                  <a:lnTo>
                    <a:pt x="323" y="101"/>
                  </a:lnTo>
                  <a:lnTo>
                    <a:pt x="312" y="135"/>
                  </a:lnTo>
                  <a:lnTo>
                    <a:pt x="298" y="174"/>
                  </a:lnTo>
                  <a:lnTo>
                    <a:pt x="283" y="218"/>
                  </a:lnTo>
                  <a:lnTo>
                    <a:pt x="267" y="264"/>
                  </a:lnTo>
                  <a:lnTo>
                    <a:pt x="251" y="312"/>
                  </a:lnTo>
                  <a:lnTo>
                    <a:pt x="234" y="361"/>
                  </a:lnTo>
                  <a:lnTo>
                    <a:pt x="217" y="408"/>
                  </a:lnTo>
                  <a:lnTo>
                    <a:pt x="202" y="453"/>
                  </a:lnTo>
                  <a:lnTo>
                    <a:pt x="188" y="493"/>
                  </a:lnTo>
                  <a:lnTo>
                    <a:pt x="175" y="528"/>
                  </a:lnTo>
                  <a:lnTo>
                    <a:pt x="166" y="556"/>
                  </a:lnTo>
                  <a:lnTo>
                    <a:pt x="158" y="575"/>
                  </a:lnTo>
                  <a:lnTo>
                    <a:pt x="153" y="585"/>
                  </a:lnTo>
                  <a:lnTo>
                    <a:pt x="146" y="596"/>
                  </a:lnTo>
                  <a:lnTo>
                    <a:pt x="135" y="610"/>
                  </a:lnTo>
                  <a:lnTo>
                    <a:pt x="123" y="625"/>
                  </a:lnTo>
                  <a:lnTo>
                    <a:pt x="109" y="641"/>
                  </a:lnTo>
                  <a:lnTo>
                    <a:pt x="97" y="656"/>
                  </a:lnTo>
                  <a:lnTo>
                    <a:pt x="85" y="670"/>
                  </a:lnTo>
                  <a:lnTo>
                    <a:pt x="77" y="680"/>
                  </a:lnTo>
                  <a:lnTo>
                    <a:pt x="71" y="687"/>
                  </a:lnTo>
                  <a:lnTo>
                    <a:pt x="63" y="702"/>
                  </a:lnTo>
                  <a:lnTo>
                    <a:pt x="53" y="724"/>
                  </a:lnTo>
                  <a:lnTo>
                    <a:pt x="44" y="745"/>
                  </a:lnTo>
                  <a:lnTo>
                    <a:pt x="39" y="754"/>
                  </a:lnTo>
                  <a:lnTo>
                    <a:pt x="41" y="741"/>
                  </a:lnTo>
                  <a:lnTo>
                    <a:pt x="49" y="712"/>
                  </a:lnTo>
                  <a:lnTo>
                    <a:pt x="60" y="675"/>
                  </a:lnTo>
                  <a:lnTo>
                    <a:pt x="72" y="644"/>
                  </a:lnTo>
                  <a:lnTo>
                    <a:pt x="80" y="628"/>
                  </a:lnTo>
                  <a:lnTo>
                    <a:pt x="91" y="607"/>
                  </a:lnTo>
                  <a:lnTo>
                    <a:pt x="103" y="584"/>
                  </a:lnTo>
                  <a:lnTo>
                    <a:pt x="117" y="559"/>
                  </a:lnTo>
                  <a:lnTo>
                    <a:pt x="130" y="534"/>
                  </a:lnTo>
                  <a:lnTo>
                    <a:pt x="143" y="511"/>
                  </a:lnTo>
                  <a:lnTo>
                    <a:pt x="153" y="491"/>
                  </a:lnTo>
                  <a:lnTo>
                    <a:pt x="160" y="476"/>
                  </a:lnTo>
                  <a:lnTo>
                    <a:pt x="169" y="454"/>
                  </a:lnTo>
                  <a:lnTo>
                    <a:pt x="184" y="415"/>
                  </a:lnTo>
                  <a:lnTo>
                    <a:pt x="202" y="366"/>
                  </a:lnTo>
                  <a:lnTo>
                    <a:pt x="222" y="312"/>
                  </a:lnTo>
                  <a:lnTo>
                    <a:pt x="242" y="260"/>
                  </a:lnTo>
                  <a:lnTo>
                    <a:pt x="259" y="213"/>
                  </a:lnTo>
                  <a:lnTo>
                    <a:pt x="272" y="180"/>
                  </a:lnTo>
                  <a:lnTo>
                    <a:pt x="277" y="162"/>
                  </a:lnTo>
                  <a:lnTo>
                    <a:pt x="281" y="152"/>
                  </a:lnTo>
                  <a:lnTo>
                    <a:pt x="288" y="135"/>
                  </a:lnTo>
                  <a:lnTo>
                    <a:pt x="296" y="113"/>
                  </a:lnTo>
                  <a:lnTo>
                    <a:pt x="305" y="89"/>
                  </a:lnTo>
                  <a:lnTo>
                    <a:pt x="314" y="66"/>
                  </a:lnTo>
                  <a:lnTo>
                    <a:pt x="322" y="46"/>
                  </a:lnTo>
                  <a:lnTo>
                    <a:pt x="327" y="32"/>
                  </a:lnTo>
                  <a:lnTo>
                    <a:pt x="329"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2" name="Freeform 22"/>
            <p:cNvSpPr>
              <a:spLocks/>
            </p:cNvSpPr>
            <p:nvPr/>
          </p:nvSpPr>
          <p:spPr bwMode="auto">
            <a:xfrm>
              <a:off x="4991100" y="2047875"/>
              <a:ext cx="38100" cy="153987"/>
            </a:xfrm>
            <a:custGeom>
              <a:avLst/>
              <a:gdLst>
                <a:gd name="T0" fmla="*/ 6 w 49"/>
                <a:gd name="T1" fmla="*/ 11 h 194"/>
                <a:gd name="T2" fmla="*/ 10 w 49"/>
                <a:gd name="T3" fmla="*/ 32 h 194"/>
                <a:gd name="T4" fmla="*/ 18 w 49"/>
                <a:gd name="T5" fmla="*/ 80 h 194"/>
                <a:gd name="T6" fmla="*/ 25 w 49"/>
                <a:gd name="T7" fmla="*/ 136 h 194"/>
                <a:gd name="T8" fmla="*/ 26 w 49"/>
                <a:gd name="T9" fmla="*/ 180 h 194"/>
                <a:gd name="T10" fmla="*/ 26 w 49"/>
                <a:gd name="T11" fmla="*/ 191 h 194"/>
                <a:gd name="T12" fmla="*/ 28 w 49"/>
                <a:gd name="T13" fmla="*/ 194 h 194"/>
                <a:gd name="T14" fmla="*/ 33 w 49"/>
                <a:gd name="T15" fmla="*/ 191 h 194"/>
                <a:gd name="T16" fmla="*/ 38 w 49"/>
                <a:gd name="T17" fmla="*/ 183 h 194"/>
                <a:gd name="T18" fmla="*/ 43 w 49"/>
                <a:gd name="T19" fmla="*/ 169 h 194"/>
                <a:gd name="T20" fmla="*/ 48 w 49"/>
                <a:gd name="T21" fmla="*/ 153 h 194"/>
                <a:gd name="T22" fmla="*/ 49 w 49"/>
                <a:gd name="T23" fmla="*/ 134 h 194"/>
                <a:gd name="T24" fmla="*/ 48 w 49"/>
                <a:gd name="T25" fmla="*/ 116 h 194"/>
                <a:gd name="T26" fmla="*/ 43 w 49"/>
                <a:gd name="T27" fmla="*/ 96 h 194"/>
                <a:gd name="T28" fmla="*/ 36 w 49"/>
                <a:gd name="T29" fmla="*/ 77 h 194"/>
                <a:gd name="T30" fmla="*/ 28 w 49"/>
                <a:gd name="T31" fmla="*/ 57 h 194"/>
                <a:gd name="T32" fmla="*/ 20 w 49"/>
                <a:gd name="T33" fmla="*/ 38 h 194"/>
                <a:gd name="T34" fmla="*/ 13 w 49"/>
                <a:gd name="T35" fmla="*/ 23 h 194"/>
                <a:gd name="T36" fmla="*/ 6 w 49"/>
                <a:gd name="T37" fmla="*/ 11 h 194"/>
                <a:gd name="T38" fmla="*/ 2 w 49"/>
                <a:gd name="T39" fmla="*/ 3 h 194"/>
                <a:gd name="T40" fmla="*/ 0 w 49"/>
                <a:gd name="T41" fmla="*/ 0 h 194"/>
                <a:gd name="T42" fmla="*/ 6 w 49"/>
                <a:gd name="T43" fmla="*/ 11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194">
                  <a:moveTo>
                    <a:pt x="6" y="11"/>
                  </a:moveTo>
                  <a:lnTo>
                    <a:pt x="10" y="32"/>
                  </a:lnTo>
                  <a:lnTo>
                    <a:pt x="18" y="80"/>
                  </a:lnTo>
                  <a:lnTo>
                    <a:pt x="25" y="136"/>
                  </a:lnTo>
                  <a:lnTo>
                    <a:pt x="26" y="180"/>
                  </a:lnTo>
                  <a:lnTo>
                    <a:pt x="26" y="191"/>
                  </a:lnTo>
                  <a:lnTo>
                    <a:pt x="28" y="194"/>
                  </a:lnTo>
                  <a:lnTo>
                    <a:pt x="33" y="191"/>
                  </a:lnTo>
                  <a:lnTo>
                    <a:pt x="38" y="183"/>
                  </a:lnTo>
                  <a:lnTo>
                    <a:pt x="43" y="169"/>
                  </a:lnTo>
                  <a:lnTo>
                    <a:pt x="48" y="153"/>
                  </a:lnTo>
                  <a:lnTo>
                    <a:pt x="49" y="134"/>
                  </a:lnTo>
                  <a:lnTo>
                    <a:pt x="48" y="116"/>
                  </a:lnTo>
                  <a:lnTo>
                    <a:pt x="43" y="96"/>
                  </a:lnTo>
                  <a:lnTo>
                    <a:pt x="36" y="77"/>
                  </a:lnTo>
                  <a:lnTo>
                    <a:pt x="28" y="57"/>
                  </a:lnTo>
                  <a:lnTo>
                    <a:pt x="20" y="38"/>
                  </a:lnTo>
                  <a:lnTo>
                    <a:pt x="13" y="23"/>
                  </a:lnTo>
                  <a:lnTo>
                    <a:pt x="6" y="11"/>
                  </a:lnTo>
                  <a:lnTo>
                    <a:pt x="2" y="3"/>
                  </a:lnTo>
                  <a:lnTo>
                    <a:pt x="0" y="0"/>
                  </a:lnTo>
                  <a:lnTo>
                    <a:pt x="6"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3" name="Freeform 23"/>
            <p:cNvSpPr>
              <a:spLocks/>
            </p:cNvSpPr>
            <p:nvPr/>
          </p:nvSpPr>
          <p:spPr bwMode="auto">
            <a:xfrm>
              <a:off x="4802188" y="2166938"/>
              <a:ext cx="177800" cy="482600"/>
            </a:xfrm>
            <a:custGeom>
              <a:avLst/>
              <a:gdLst>
                <a:gd name="T0" fmla="*/ 195 w 224"/>
                <a:gd name="T1" fmla="*/ 4 h 609"/>
                <a:gd name="T2" fmla="*/ 180 w 224"/>
                <a:gd name="T3" fmla="*/ 23 h 609"/>
                <a:gd name="T4" fmla="*/ 158 w 224"/>
                <a:gd name="T5" fmla="*/ 52 h 609"/>
                <a:gd name="T6" fmla="*/ 136 w 224"/>
                <a:gd name="T7" fmla="*/ 79 h 609"/>
                <a:gd name="T8" fmla="*/ 120 w 224"/>
                <a:gd name="T9" fmla="*/ 97 h 609"/>
                <a:gd name="T10" fmla="*/ 100 w 224"/>
                <a:gd name="T11" fmla="*/ 121 h 609"/>
                <a:gd name="T12" fmla="*/ 78 w 224"/>
                <a:gd name="T13" fmla="*/ 150 h 609"/>
                <a:gd name="T14" fmla="*/ 61 w 224"/>
                <a:gd name="T15" fmla="*/ 173 h 609"/>
                <a:gd name="T16" fmla="*/ 51 w 224"/>
                <a:gd name="T17" fmla="*/ 194 h 609"/>
                <a:gd name="T18" fmla="*/ 42 w 224"/>
                <a:gd name="T19" fmla="*/ 224 h 609"/>
                <a:gd name="T20" fmla="*/ 47 w 224"/>
                <a:gd name="T21" fmla="*/ 271 h 609"/>
                <a:gd name="T22" fmla="*/ 51 w 224"/>
                <a:gd name="T23" fmla="*/ 316 h 609"/>
                <a:gd name="T24" fmla="*/ 48 w 224"/>
                <a:gd name="T25" fmla="*/ 330 h 609"/>
                <a:gd name="T26" fmla="*/ 37 w 224"/>
                <a:gd name="T27" fmla="*/ 293 h 609"/>
                <a:gd name="T28" fmla="*/ 27 w 224"/>
                <a:gd name="T29" fmla="*/ 264 h 609"/>
                <a:gd name="T30" fmla="*/ 19 w 224"/>
                <a:gd name="T31" fmla="*/ 253 h 609"/>
                <a:gd name="T32" fmla="*/ 9 w 224"/>
                <a:gd name="T33" fmla="*/ 272 h 609"/>
                <a:gd name="T34" fmla="*/ 1 w 224"/>
                <a:gd name="T35" fmla="*/ 301 h 609"/>
                <a:gd name="T36" fmla="*/ 5 w 224"/>
                <a:gd name="T37" fmla="*/ 357 h 609"/>
                <a:gd name="T38" fmla="*/ 20 w 224"/>
                <a:gd name="T39" fmla="*/ 495 h 609"/>
                <a:gd name="T40" fmla="*/ 25 w 224"/>
                <a:gd name="T41" fmla="*/ 546 h 609"/>
                <a:gd name="T42" fmla="*/ 39 w 224"/>
                <a:gd name="T43" fmla="*/ 576 h 609"/>
                <a:gd name="T44" fmla="*/ 55 w 224"/>
                <a:gd name="T45" fmla="*/ 588 h 609"/>
                <a:gd name="T46" fmla="*/ 73 w 224"/>
                <a:gd name="T47" fmla="*/ 596 h 609"/>
                <a:gd name="T48" fmla="*/ 92 w 224"/>
                <a:gd name="T49" fmla="*/ 604 h 609"/>
                <a:gd name="T50" fmla="*/ 111 w 224"/>
                <a:gd name="T51" fmla="*/ 609 h 609"/>
                <a:gd name="T52" fmla="*/ 126 w 224"/>
                <a:gd name="T53" fmla="*/ 608 h 609"/>
                <a:gd name="T54" fmla="*/ 137 w 224"/>
                <a:gd name="T55" fmla="*/ 604 h 609"/>
                <a:gd name="T56" fmla="*/ 146 w 224"/>
                <a:gd name="T57" fmla="*/ 601 h 609"/>
                <a:gd name="T58" fmla="*/ 152 w 224"/>
                <a:gd name="T59" fmla="*/ 595 h 609"/>
                <a:gd name="T60" fmla="*/ 157 w 224"/>
                <a:gd name="T61" fmla="*/ 562 h 609"/>
                <a:gd name="T62" fmla="*/ 165 w 224"/>
                <a:gd name="T63" fmla="*/ 438 h 609"/>
                <a:gd name="T64" fmla="*/ 161 w 224"/>
                <a:gd name="T65" fmla="*/ 358 h 609"/>
                <a:gd name="T66" fmla="*/ 152 w 224"/>
                <a:gd name="T67" fmla="*/ 298 h 609"/>
                <a:gd name="T68" fmla="*/ 153 w 224"/>
                <a:gd name="T69" fmla="*/ 242 h 609"/>
                <a:gd name="T70" fmla="*/ 160 w 224"/>
                <a:gd name="T71" fmla="*/ 135 h 609"/>
                <a:gd name="T72" fmla="*/ 164 w 224"/>
                <a:gd name="T73" fmla="*/ 113 h 609"/>
                <a:gd name="T74" fmla="*/ 177 w 224"/>
                <a:gd name="T75" fmla="*/ 186 h 609"/>
                <a:gd name="T76" fmla="*/ 182 w 224"/>
                <a:gd name="T77" fmla="*/ 254 h 609"/>
                <a:gd name="T78" fmla="*/ 186 w 224"/>
                <a:gd name="T79" fmla="*/ 309 h 609"/>
                <a:gd name="T80" fmla="*/ 188 w 224"/>
                <a:gd name="T81" fmla="*/ 317 h 609"/>
                <a:gd name="T82" fmla="*/ 197 w 224"/>
                <a:gd name="T83" fmla="*/ 307 h 609"/>
                <a:gd name="T84" fmla="*/ 209 w 224"/>
                <a:gd name="T85" fmla="*/ 288 h 609"/>
                <a:gd name="T86" fmla="*/ 220 w 224"/>
                <a:gd name="T87" fmla="*/ 267 h 609"/>
                <a:gd name="T88" fmla="*/ 224 w 224"/>
                <a:gd name="T89" fmla="*/ 203 h 609"/>
                <a:gd name="T90" fmla="*/ 211 w 224"/>
                <a:gd name="T91" fmla="*/ 34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4" h="609">
                  <a:moveTo>
                    <a:pt x="197" y="0"/>
                  </a:moveTo>
                  <a:lnTo>
                    <a:pt x="195" y="4"/>
                  </a:lnTo>
                  <a:lnTo>
                    <a:pt x="189" y="12"/>
                  </a:lnTo>
                  <a:lnTo>
                    <a:pt x="180" y="23"/>
                  </a:lnTo>
                  <a:lnTo>
                    <a:pt x="169" y="37"/>
                  </a:lnTo>
                  <a:lnTo>
                    <a:pt x="158" y="52"/>
                  </a:lnTo>
                  <a:lnTo>
                    <a:pt x="146" y="66"/>
                  </a:lnTo>
                  <a:lnTo>
                    <a:pt x="136" y="79"/>
                  </a:lnTo>
                  <a:lnTo>
                    <a:pt x="128" y="88"/>
                  </a:lnTo>
                  <a:lnTo>
                    <a:pt x="120" y="97"/>
                  </a:lnTo>
                  <a:lnTo>
                    <a:pt x="111" y="109"/>
                  </a:lnTo>
                  <a:lnTo>
                    <a:pt x="100" y="121"/>
                  </a:lnTo>
                  <a:lnTo>
                    <a:pt x="89" y="136"/>
                  </a:lnTo>
                  <a:lnTo>
                    <a:pt x="78" y="150"/>
                  </a:lnTo>
                  <a:lnTo>
                    <a:pt x="69" y="163"/>
                  </a:lnTo>
                  <a:lnTo>
                    <a:pt x="61" y="173"/>
                  </a:lnTo>
                  <a:lnTo>
                    <a:pt x="57" y="181"/>
                  </a:lnTo>
                  <a:lnTo>
                    <a:pt x="51" y="194"/>
                  </a:lnTo>
                  <a:lnTo>
                    <a:pt x="45" y="208"/>
                  </a:lnTo>
                  <a:lnTo>
                    <a:pt x="42" y="224"/>
                  </a:lnTo>
                  <a:lnTo>
                    <a:pt x="43" y="246"/>
                  </a:lnTo>
                  <a:lnTo>
                    <a:pt x="47" y="271"/>
                  </a:lnTo>
                  <a:lnTo>
                    <a:pt x="50" y="295"/>
                  </a:lnTo>
                  <a:lnTo>
                    <a:pt x="51" y="316"/>
                  </a:lnTo>
                  <a:lnTo>
                    <a:pt x="51" y="331"/>
                  </a:lnTo>
                  <a:lnTo>
                    <a:pt x="48" y="330"/>
                  </a:lnTo>
                  <a:lnTo>
                    <a:pt x="44" y="314"/>
                  </a:lnTo>
                  <a:lnTo>
                    <a:pt x="37" y="293"/>
                  </a:lnTo>
                  <a:lnTo>
                    <a:pt x="31" y="276"/>
                  </a:lnTo>
                  <a:lnTo>
                    <a:pt x="27" y="264"/>
                  </a:lnTo>
                  <a:lnTo>
                    <a:pt x="23" y="255"/>
                  </a:lnTo>
                  <a:lnTo>
                    <a:pt x="19" y="253"/>
                  </a:lnTo>
                  <a:lnTo>
                    <a:pt x="14" y="260"/>
                  </a:lnTo>
                  <a:lnTo>
                    <a:pt x="9" y="272"/>
                  </a:lnTo>
                  <a:lnTo>
                    <a:pt x="6" y="286"/>
                  </a:lnTo>
                  <a:lnTo>
                    <a:pt x="1" y="301"/>
                  </a:lnTo>
                  <a:lnTo>
                    <a:pt x="0" y="316"/>
                  </a:lnTo>
                  <a:lnTo>
                    <a:pt x="5" y="357"/>
                  </a:lnTo>
                  <a:lnTo>
                    <a:pt x="12" y="426"/>
                  </a:lnTo>
                  <a:lnTo>
                    <a:pt x="20" y="495"/>
                  </a:lnTo>
                  <a:lnTo>
                    <a:pt x="23" y="532"/>
                  </a:lnTo>
                  <a:lnTo>
                    <a:pt x="25" y="546"/>
                  </a:lnTo>
                  <a:lnTo>
                    <a:pt x="31" y="562"/>
                  </a:lnTo>
                  <a:lnTo>
                    <a:pt x="39" y="576"/>
                  </a:lnTo>
                  <a:lnTo>
                    <a:pt x="50" y="585"/>
                  </a:lnTo>
                  <a:lnTo>
                    <a:pt x="55" y="588"/>
                  </a:lnTo>
                  <a:lnTo>
                    <a:pt x="63" y="592"/>
                  </a:lnTo>
                  <a:lnTo>
                    <a:pt x="73" y="596"/>
                  </a:lnTo>
                  <a:lnTo>
                    <a:pt x="82" y="601"/>
                  </a:lnTo>
                  <a:lnTo>
                    <a:pt x="92" y="604"/>
                  </a:lnTo>
                  <a:lnTo>
                    <a:pt x="101" y="608"/>
                  </a:lnTo>
                  <a:lnTo>
                    <a:pt x="111" y="609"/>
                  </a:lnTo>
                  <a:lnTo>
                    <a:pt x="119" y="609"/>
                  </a:lnTo>
                  <a:lnTo>
                    <a:pt x="126" y="608"/>
                  </a:lnTo>
                  <a:lnTo>
                    <a:pt x="133" y="607"/>
                  </a:lnTo>
                  <a:lnTo>
                    <a:pt x="137" y="604"/>
                  </a:lnTo>
                  <a:lnTo>
                    <a:pt x="143" y="603"/>
                  </a:lnTo>
                  <a:lnTo>
                    <a:pt x="146" y="601"/>
                  </a:lnTo>
                  <a:lnTo>
                    <a:pt x="150" y="599"/>
                  </a:lnTo>
                  <a:lnTo>
                    <a:pt x="152" y="595"/>
                  </a:lnTo>
                  <a:lnTo>
                    <a:pt x="153" y="592"/>
                  </a:lnTo>
                  <a:lnTo>
                    <a:pt x="157" y="562"/>
                  </a:lnTo>
                  <a:lnTo>
                    <a:pt x="161" y="503"/>
                  </a:lnTo>
                  <a:lnTo>
                    <a:pt x="165" y="438"/>
                  </a:lnTo>
                  <a:lnTo>
                    <a:pt x="165" y="391"/>
                  </a:lnTo>
                  <a:lnTo>
                    <a:pt x="161" y="358"/>
                  </a:lnTo>
                  <a:lnTo>
                    <a:pt x="157" y="325"/>
                  </a:lnTo>
                  <a:lnTo>
                    <a:pt x="152" y="298"/>
                  </a:lnTo>
                  <a:lnTo>
                    <a:pt x="151" y="277"/>
                  </a:lnTo>
                  <a:lnTo>
                    <a:pt x="153" y="242"/>
                  </a:lnTo>
                  <a:lnTo>
                    <a:pt x="157" y="188"/>
                  </a:lnTo>
                  <a:lnTo>
                    <a:pt x="160" y="135"/>
                  </a:lnTo>
                  <a:lnTo>
                    <a:pt x="161" y="106"/>
                  </a:lnTo>
                  <a:lnTo>
                    <a:pt x="164" y="113"/>
                  </a:lnTo>
                  <a:lnTo>
                    <a:pt x="171" y="144"/>
                  </a:lnTo>
                  <a:lnTo>
                    <a:pt x="177" y="186"/>
                  </a:lnTo>
                  <a:lnTo>
                    <a:pt x="181" y="223"/>
                  </a:lnTo>
                  <a:lnTo>
                    <a:pt x="182" y="254"/>
                  </a:lnTo>
                  <a:lnTo>
                    <a:pt x="184" y="285"/>
                  </a:lnTo>
                  <a:lnTo>
                    <a:pt x="186" y="309"/>
                  </a:lnTo>
                  <a:lnTo>
                    <a:pt x="187" y="318"/>
                  </a:lnTo>
                  <a:lnTo>
                    <a:pt x="188" y="317"/>
                  </a:lnTo>
                  <a:lnTo>
                    <a:pt x="191" y="313"/>
                  </a:lnTo>
                  <a:lnTo>
                    <a:pt x="197" y="307"/>
                  </a:lnTo>
                  <a:lnTo>
                    <a:pt x="203" y="298"/>
                  </a:lnTo>
                  <a:lnTo>
                    <a:pt x="209" y="288"/>
                  </a:lnTo>
                  <a:lnTo>
                    <a:pt x="214" y="278"/>
                  </a:lnTo>
                  <a:lnTo>
                    <a:pt x="220" y="267"/>
                  </a:lnTo>
                  <a:lnTo>
                    <a:pt x="222" y="256"/>
                  </a:lnTo>
                  <a:lnTo>
                    <a:pt x="224" y="203"/>
                  </a:lnTo>
                  <a:lnTo>
                    <a:pt x="219" y="114"/>
                  </a:lnTo>
                  <a:lnTo>
                    <a:pt x="211" y="34"/>
                  </a:lnTo>
                  <a:lnTo>
                    <a:pt x="1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4" name="Freeform 24"/>
            <p:cNvSpPr>
              <a:spLocks/>
            </p:cNvSpPr>
            <p:nvPr/>
          </p:nvSpPr>
          <p:spPr bwMode="auto">
            <a:xfrm>
              <a:off x="4667250" y="2417763"/>
              <a:ext cx="138113" cy="215900"/>
            </a:xfrm>
            <a:custGeom>
              <a:avLst/>
              <a:gdLst>
                <a:gd name="T0" fmla="*/ 159 w 173"/>
                <a:gd name="T1" fmla="*/ 41 h 271"/>
                <a:gd name="T2" fmla="*/ 171 w 173"/>
                <a:gd name="T3" fmla="*/ 222 h 271"/>
                <a:gd name="T4" fmla="*/ 170 w 173"/>
                <a:gd name="T5" fmla="*/ 269 h 271"/>
                <a:gd name="T6" fmla="*/ 162 w 173"/>
                <a:gd name="T7" fmla="*/ 269 h 271"/>
                <a:gd name="T8" fmla="*/ 152 w 173"/>
                <a:gd name="T9" fmla="*/ 267 h 271"/>
                <a:gd name="T10" fmla="*/ 141 w 173"/>
                <a:gd name="T11" fmla="*/ 263 h 271"/>
                <a:gd name="T12" fmla="*/ 135 w 173"/>
                <a:gd name="T13" fmla="*/ 262 h 271"/>
                <a:gd name="T14" fmla="*/ 123 w 173"/>
                <a:gd name="T15" fmla="*/ 264 h 271"/>
                <a:gd name="T16" fmla="*/ 113 w 173"/>
                <a:gd name="T17" fmla="*/ 268 h 271"/>
                <a:gd name="T18" fmla="*/ 105 w 173"/>
                <a:gd name="T19" fmla="*/ 271 h 271"/>
                <a:gd name="T20" fmla="*/ 100 w 173"/>
                <a:gd name="T21" fmla="*/ 172 h 271"/>
                <a:gd name="T22" fmla="*/ 100 w 173"/>
                <a:gd name="T23" fmla="*/ 218 h 271"/>
                <a:gd name="T24" fmla="*/ 93 w 173"/>
                <a:gd name="T25" fmla="*/ 269 h 271"/>
                <a:gd name="T26" fmla="*/ 76 w 173"/>
                <a:gd name="T27" fmla="*/ 269 h 271"/>
                <a:gd name="T28" fmla="*/ 61 w 173"/>
                <a:gd name="T29" fmla="*/ 262 h 271"/>
                <a:gd name="T30" fmla="*/ 53 w 173"/>
                <a:gd name="T31" fmla="*/ 261 h 271"/>
                <a:gd name="T32" fmla="*/ 42 w 173"/>
                <a:gd name="T33" fmla="*/ 260 h 271"/>
                <a:gd name="T34" fmla="*/ 32 w 173"/>
                <a:gd name="T35" fmla="*/ 260 h 271"/>
                <a:gd name="T36" fmla="*/ 24 w 173"/>
                <a:gd name="T37" fmla="*/ 263 h 271"/>
                <a:gd name="T38" fmla="*/ 11 w 173"/>
                <a:gd name="T39" fmla="*/ 264 h 271"/>
                <a:gd name="T40" fmla="*/ 2 w 173"/>
                <a:gd name="T41" fmla="*/ 253 h 271"/>
                <a:gd name="T42" fmla="*/ 0 w 173"/>
                <a:gd name="T43" fmla="*/ 231 h 271"/>
                <a:gd name="T44" fmla="*/ 1 w 173"/>
                <a:gd name="T45" fmla="*/ 216 h 271"/>
                <a:gd name="T46" fmla="*/ 9 w 173"/>
                <a:gd name="T47" fmla="*/ 209 h 271"/>
                <a:gd name="T48" fmla="*/ 24 w 173"/>
                <a:gd name="T49" fmla="*/ 196 h 271"/>
                <a:gd name="T50" fmla="*/ 29 w 173"/>
                <a:gd name="T51" fmla="*/ 210 h 271"/>
                <a:gd name="T52" fmla="*/ 25 w 173"/>
                <a:gd name="T53" fmla="*/ 239 h 271"/>
                <a:gd name="T54" fmla="*/ 31 w 173"/>
                <a:gd name="T55" fmla="*/ 244 h 271"/>
                <a:gd name="T56" fmla="*/ 41 w 173"/>
                <a:gd name="T57" fmla="*/ 223 h 271"/>
                <a:gd name="T58" fmla="*/ 50 w 173"/>
                <a:gd name="T59" fmla="*/ 185 h 271"/>
                <a:gd name="T60" fmla="*/ 55 w 173"/>
                <a:gd name="T61" fmla="*/ 164 h 271"/>
                <a:gd name="T62" fmla="*/ 65 w 173"/>
                <a:gd name="T63" fmla="*/ 156 h 271"/>
                <a:gd name="T64" fmla="*/ 78 w 173"/>
                <a:gd name="T65" fmla="*/ 141 h 271"/>
                <a:gd name="T66" fmla="*/ 84 w 173"/>
                <a:gd name="T67" fmla="*/ 155 h 271"/>
                <a:gd name="T68" fmla="*/ 85 w 173"/>
                <a:gd name="T69" fmla="*/ 176 h 271"/>
                <a:gd name="T70" fmla="*/ 90 w 173"/>
                <a:gd name="T71" fmla="*/ 139 h 271"/>
                <a:gd name="T72" fmla="*/ 98 w 173"/>
                <a:gd name="T73" fmla="*/ 95 h 271"/>
                <a:gd name="T74" fmla="*/ 109 w 173"/>
                <a:gd name="T75" fmla="*/ 78 h 271"/>
                <a:gd name="T76" fmla="*/ 129 w 173"/>
                <a:gd name="T77" fmla="*/ 48 h 271"/>
                <a:gd name="T78" fmla="*/ 148 w 173"/>
                <a:gd name="T79" fmla="*/ 18 h 271"/>
                <a:gd name="T80" fmla="*/ 156 w 173"/>
                <a:gd name="T8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3" h="271">
                  <a:moveTo>
                    <a:pt x="156" y="0"/>
                  </a:moveTo>
                  <a:lnTo>
                    <a:pt x="159" y="41"/>
                  </a:lnTo>
                  <a:lnTo>
                    <a:pt x="166" y="131"/>
                  </a:lnTo>
                  <a:lnTo>
                    <a:pt x="171" y="222"/>
                  </a:lnTo>
                  <a:lnTo>
                    <a:pt x="173" y="267"/>
                  </a:lnTo>
                  <a:lnTo>
                    <a:pt x="170" y="269"/>
                  </a:lnTo>
                  <a:lnTo>
                    <a:pt x="167" y="270"/>
                  </a:lnTo>
                  <a:lnTo>
                    <a:pt x="162" y="269"/>
                  </a:lnTo>
                  <a:lnTo>
                    <a:pt x="158" y="268"/>
                  </a:lnTo>
                  <a:lnTo>
                    <a:pt x="152" y="267"/>
                  </a:lnTo>
                  <a:lnTo>
                    <a:pt x="146" y="264"/>
                  </a:lnTo>
                  <a:lnTo>
                    <a:pt x="141" y="263"/>
                  </a:lnTo>
                  <a:lnTo>
                    <a:pt x="138" y="262"/>
                  </a:lnTo>
                  <a:lnTo>
                    <a:pt x="135" y="262"/>
                  </a:lnTo>
                  <a:lnTo>
                    <a:pt x="129" y="262"/>
                  </a:lnTo>
                  <a:lnTo>
                    <a:pt x="123" y="264"/>
                  </a:lnTo>
                  <a:lnTo>
                    <a:pt x="117" y="265"/>
                  </a:lnTo>
                  <a:lnTo>
                    <a:pt x="113" y="268"/>
                  </a:lnTo>
                  <a:lnTo>
                    <a:pt x="108" y="269"/>
                  </a:lnTo>
                  <a:lnTo>
                    <a:pt x="105" y="271"/>
                  </a:lnTo>
                  <a:lnTo>
                    <a:pt x="103" y="271"/>
                  </a:lnTo>
                  <a:lnTo>
                    <a:pt x="100" y="172"/>
                  </a:lnTo>
                  <a:lnTo>
                    <a:pt x="100" y="186"/>
                  </a:lnTo>
                  <a:lnTo>
                    <a:pt x="100" y="218"/>
                  </a:lnTo>
                  <a:lnTo>
                    <a:pt x="99" y="252"/>
                  </a:lnTo>
                  <a:lnTo>
                    <a:pt x="93" y="269"/>
                  </a:lnTo>
                  <a:lnTo>
                    <a:pt x="85" y="270"/>
                  </a:lnTo>
                  <a:lnTo>
                    <a:pt x="76" y="269"/>
                  </a:lnTo>
                  <a:lnTo>
                    <a:pt x="68" y="264"/>
                  </a:lnTo>
                  <a:lnTo>
                    <a:pt x="61" y="262"/>
                  </a:lnTo>
                  <a:lnTo>
                    <a:pt x="57" y="261"/>
                  </a:lnTo>
                  <a:lnTo>
                    <a:pt x="53" y="261"/>
                  </a:lnTo>
                  <a:lnTo>
                    <a:pt x="47" y="260"/>
                  </a:lnTo>
                  <a:lnTo>
                    <a:pt x="42" y="260"/>
                  </a:lnTo>
                  <a:lnTo>
                    <a:pt x="37" y="260"/>
                  </a:lnTo>
                  <a:lnTo>
                    <a:pt x="32" y="260"/>
                  </a:lnTo>
                  <a:lnTo>
                    <a:pt x="27" y="261"/>
                  </a:lnTo>
                  <a:lnTo>
                    <a:pt x="24" y="263"/>
                  </a:lnTo>
                  <a:lnTo>
                    <a:pt x="17" y="265"/>
                  </a:lnTo>
                  <a:lnTo>
                    <a:pt x="11" y="264"/>
                  </a:lnTo>
                  <a:lnTo>
                    <a:pt x="6" y="260"/>
                  </a:lnTo>
                  <a:lnTo>
                    <a:pt x="2" y="253"/>
                  </a:lnTo>
                  <a:lnTo>
                    <a:pt x="1" y="242"/>
                  </a:lnTo>
                  <a:lnTo>
                    <a:pt x="0" y="231"/>
                  </a:lnTo>
                  <a:lnTo>
                    <a:pt x="1" y="220"/>
                  </a:lnTo>
                  <a:lnTo>
                    <a:pt x="1" y="216"/>
                  </a:lnTo>
                  <a:lnTo>
                    <a:pt x="3" y="214"/>
                  </a:lnTo>
                  <a:lnTo>
                    <a:pt x="9" y="209"/>
                  </a:lnTo>
                  <a:lnTo>
                    <a:pt x="17" y="203"/>
                  </a:lnTo>
                  <a:lnTo>
                    <a:pt x="24" y="196"/>
                  </a:lnTo>
                  <a:lnTo>
                    <a:pt x="27" y="199"/>
                  </a:lnTo>
                  <a:lnTo>
                    <a:pt x="29" y="210"/>
                  </a:lnTo>
                  <a:lnTo>
                    <a:pt x="27" y="226"/>
                  </a:lnTo>
                  <a:lnTo>
                    <a:pt x="25" y="239"/>
                  </a:lnTo>
                  <a:lnTo>
                    <a:pt x="26" y="245"/>
                  </a:lnTo>
                  <a:lnTo>
                    <a:pt x="31" y="244"/>
                  </a:lnTo>
                  <a:lnTo>
                    <a:pt x="37" y="237"/>
                  </a:lnTo>
                  <a:lnTo>
                    <a:pt x="41" y="223"/>
                  </a:lnTo>
                  <a:lnTo>
                    <a:pt x="46" y="203"/>
                  </a:lnTo>
                  <a:lnTo>
                    <a:pt x="50" y="185"/>
                  </a:lnTo>
                  <a:lnTo>
                    <a:pt x="54" y="170"/>
                  </a:lnTo>
                  <a:lnTo>
                    <a:pt x="55" y="164"/>
                  </a:lnTo>
                  <a:lnTo>
                    <a:pt x="59" y="162"/>
                  </a:lnTo>
                  <a:lnTo>
                    <a:pt x="65" y="156"/>
                  </a:lnTo>
                  <a:lnTo>
                    <a:pt x="72" y="148"/>
                  </a:lnTo>
                  <a:lnTo>
                    <a:pt x="78" y="141"/>
                  </a:lnTo>
                  <a:lnTo>
                    <a:pt x="82" y="143"/>
                  </a:lnTo>
                  <a:lnTo>
                    <a:pt x="84" y="155"/>
                  </a:lnTo>
                  <a:lnTo>
                    <a:pt x="85" y="169"/>
                  </a:lnTo>
                  <a:lnTo>
                    <a:pt x="85" y="176"/>
                  </a:lnTo>
                  <a:lnTo>
                    <a:pt x="86" y="164"/>
                  </a:lnTo>
                  <a:lnTo>
                    <a:pt x="90" y="139"/>
                  </a:lnTo>
                  <a:lnTo>
                    <a:pt x="94" y="111"/>
                  </a:lnTo>
                  <a:lnTo>
                    <a:pt x="98" y="95"/>
                  </a:lnTo>
                  <a:lnTo>
                    <a:pt x="102" y="89"/>
                  </a:lnTo>
                  <a:lnTo>
                    <a:pt x="109" y="78"/>
                  </a:lnTo>
                  <a:lnTo>
                    <a:pt x="118" y="64"/>
                  </a:lnTo>
                  <a:lnTo>
                    <a:pt x="129" y="48"/>
                  </a:lnTo>
                  <a:lnTo>
                    <a:pt x="139" y="31"/>
                  </a:lnTo>
                  <a:lnTo>
                    <a:pt x="148" y="18"/>
                  </a:lnTo>
                  <a:lnTo>
                    <a:pt x="154" y="6"/>
                  </a:lnTo>
                  <a:lnTo>
                    <a:pt x="15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5" name="Freeform 25"/>
            <p:cNvSpPr>
              <a:spLocks/>
            </p:cNvSpPr>
            <p:nvPr/>
          </p:nvSpPr>
          <p:spPr bwMode="auto">
            <a:xfrm>
              <a:off x="4681538" y="2663825"/>
              <a:ext cx="69850" cy="122237"/>
            </a:xfrm>
            <a:custGeom>
              <a:avLst/>
              <a:gdLst>
                <a:gd name="T0" fmla="*/ 45 w 88"/>
                <a:gd name="T1" fmla="*/ 0 h 155"/>
                <a:gd name="T2" fmla="*/ 45 w 88"/>
                <a:gd name="T3" fmla="*/ 5 h 155"/>
                <a:gd name="T4" fmla="*/ 43 w 88"/>
                <a:gd name="T5" fmla="*/ 17 h 155"/>
                <a:gd name="T6" fmla="*/ 42 w 88"/>
                <a:gd name="T7" fmla="*/ 30 h 155"/>
                <a:gd name="T8" fmla="*/ 39 w 88"/>
                <a:gd name="T9" fmla="*/ 40 h 155"/>
                <a:gd name="T10" fmla="*/ 33 w 88"/>
                <a:gd name="T11" fmla="*/ 52 h 155"/>
                <a:gd name="T12" fmla="*/ 23 w 88"/>
                <a:gd name="T13" fmla="*/ 73 h 155"/>
                <a:gd name="T14" fmla="*/ 12 w 88"/>
                <a:gd name="T15" fmla="*/ 95 h 155"/>
                <a:gd name="T16" fmla="*/ 6 w 88"/>
                <a:gd name="T17" fmla="*/ 106 h 155"/>
                <a:gd name="T18" fmla="*/ 4 w 88"/>
                <a:gd name="T19" fmla="*/ 111 h 155"/>
                <a:gd name="T20" fmla="*/ 0 w 88"/>
                <a:gd name="T21" fmla="*/ 118 h 155"/>
                <a:gd name="T22" fmla="*/ 0 w 88"/>
                <a:gd name="T23" fmla="*/ 125 h 155"/>
                <a:gd name="T24" fmla="*/ 1 w 88"/>
                <a:gd name="T25" fmla="*/ 133 h 155"/>
                <a:gd name="T26" fmla="*/ 4 w 88"/>
                <a:gd name="T27" fmla="*/ 138 h 155"/>
                <a:gd name="T28" fmla="*/ 5 w 88"/>
                <a:gd name="T29" fmla="*/ 136 h 155"/>
                <a:gd name="T30" fmla="*/ 6 w 88"/>
                <a:gd name="T31" fmla="*/ 134 h 155"/>
                <a:gd name="T32" fmla="*/ 6 w 88"/>
                <a:gd name="T33" fmla="*/ 133 h 155"/>
                <a:gd name="T34" fmla="*/ 13 w 88"/>
                <a:gd name="T35" fmla="*/ 150 h 155"/>
                <a:gd name="T36" fmla="*/ 20 w 88"/>
                <a:gd name="T37" fmla="*/ 154 h 155"/>
                <a:gd name="T38" fmla="*/ 21 w 88"/>
                <a:gd name="T39" fmla="*/ 154 h 155"/>
                <a:gd name="T40" fmla="*/ 23 w 88"/>
                <a:gd name="T41" fmla="*/ 154 h 155"/>
                <a:gd name="T42" fmla="*/ 27 w 88"/>
                <a:gd name="T43" fmla="*/ 154 h 155"/>
                <a:gd name="T44" fmla="*/ 30 w 88"/>
                <a:gd name="T45" fmla="*/ 155 h 155"/>
                <a:gd name="T46" fmla="*/ 35 w 88"/>
                <a:gd name="T47" fmla="*/ 154 h 155"/>
                <a:gd name="T48" fmla="*/ 37 w 88"/>
                <a:gd name="T49" fmla="*/ 149 h 155"/>
                <a:gd name="T50" fmla="*/ 39 w 88"/>
                <a:gd name="T51" fmla="*/ 145 h 155"/>
                <a:gd name="T52" fmla="*/ 40 w 88"/>
                <a:gd name="T53" fmla="*/ 142 h 155"/>
                <a:gd name="T54" fmla="*/ 42 w 88"/>
                <a:gd name="T55" fmla="*/ 143 h 155"/>
                <a:gd name="T56" fmla="*/ 43 w 88"/>
                <a:gd name="T57" fmla="*/ 147 h 155"/>
                <a:gd name="T58" fmla="*/ 46 w 88"/>
                <a:gd name="T59" fmla="*/ 150 h 155"/>
                <a:gd name="T60" fmla="*/ 50 w 88"/>
                <a:gd name="T61" fmla="*/ 153 h 155"/>
                <a:gd name="T62" fmla="*/ 54 w 88"/>
                <a:gd name="T63" fmla="*/ 149 h 155"/>
                <a:gd name="T64" fmla="*/ 58 w 88"/>
                <a:gd name="T65" fmla="*/ 141 h 155"/>
                <a:gd name="T66" fmla="*/ 60 w 88"/>
                <a:gd name="T67" fmla="*/ 133 h 155"/>
                <a:gd name="T68" fmla="*/ 61 w 88"/>
                <a:gd name="T69" fmla="*/ 130 h 155"/>
                <a:gd name="T70" fmla="*/ 62 w 88"/>
                <a:gd name="T71" fmla="*/ 133 h 155"/>
                <a:gd name="T72" fmla="*/ 65 w 88"/>
                <a:gd name="T73" fmla="*/ 141 h 155"/>
                <a:gd name="T74" fmla="*/ 67 w 88"/>
                <a:gd name="T75" fmla="*/ 148 h 155"/>
                <a:gd name="T76" fmla="*/ 71 w 88"/>
                <a:gd name="T77" fmla="*/ 150 h 155"/>
                <a:gd name="T78" fmla="*/ 76 w 88"/>
                <a:gd name="T79" fmla="*/ 148 h 155"/>
                <a:gd name="T80" fmla="*/ 81 w 88"/>
                <a:gd name="T81" fmla="*/ 146 h 155"/>
                <a:gd name="T82" fmla="*/ 85 w 88"/>
                <a:gd name="T83" fmla="*/ 141 h 155"/>
                <a:gd name="T84" fmla="*/ 88 w 88"/>
                <a:gd name="T85" fmla="*/ 133 h 155"/>
                <a:gd name="T86" fmla="*/ 88 w 88"/>
                <a:gd name="T87" fmla="*/ 121 h 155"/>
                <a:gd name="T88" fmla="*/ 86 w 88"/>
                <a:gd name="T89" fmla="*/ 105 h 155"/>
                <a:gd name="T90" fmla="*/ 84 w 88"/>
                <a:gd name="T91" fmla="*/ 90 h 155"/>
                <a:gd name="T92" fmla="*/ 83 w 88"/>
                <a:gd name="T93" fmla="*/ 80 h 155"/>
                <a:gd name="T94" fmla="*/ 83 w 88"/>
                <a:gd name="T95" fmla="*/ 68 h 155"/>
                <a:gd name="T96" fmla="*/ 84 w 88"/>
                <a:gd name="T97" fmla="*/ 48 h 155"/>
                <a:gd name="T98" fmla="*/ 84 w 88"/>
                <a:gd name="T99" fmla="*/ 28 h 155"/>
                <a:gd name="T100" fmla="*/ 84 w 88"/>
                <a:gd name="T101" fmla="*/ 17 h 155"/>
                <a:gd name="T102" fmla="*/ 83 w 88"/>
                <a:gd name="T103" fmla="*/ 14 h 155"/>
                <a:gd name="T104" fmla="*/ 80 w 88"/>
                <a:gd name="T105" fmla="*/ 13 h 155"/>
                <a:gd name="T106" fmla="*/ 74 w 88"/>
                <a:gd name="T107" fmla="*/ 13 h 155"/>
                <a:gd name="T108" fmla="*/ 67 w 88"/>
                <a:gd name="T109" fmla="*/ 12 h 155"/>
                <a:gd name="T110" fmla="*/ 60 w 88"/>
                <a:gd name="T111" fmla="*/ 11 h 155"/>
                <a:gd name="T112" fmla="*/ 54 w 88"/>
                <a:gd name="T113" fmla="*/ 10 h 155"/>
                <a:gd name="T114" fmla="*/ 48 w 88"/>
                <a:gd name="T115" fmla="*/ 6 h 155"/>
                <a:gd name="T116" fmla="*/ 45 w 88"/>
                <a:gd name="T117"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8" h="155">
                  <a:moveTo>
                    <a:pt x="45" y="0"/>
                  </a:moveTo>
                  <a:lnTo>
                    <a:pt x="45" y="5"/>
                  </a:lnTo>
                  <a:lnTo>
                    <a:pt x="43" y="17"/>
                  </a:lnTo>
                  <a:lnTo>
                    <a:pt x="42" y="30"/>
                  </a:lnTo>
                  <a:lnTo>
                    <a:pt x="39" y="40"/>
                  </a:lnTo>
                  <a:lnTo>
                    <a:pt x="33" y="52"/>
                  </a:lnTo>
                  <a:lnTo>
                    <a:pt x="23" y="73"/>
                  </a:lnTo>
                  <a:lnTo>
                    <a:pt x="12" y="95"/>
                  </a:lnTo>
                  <a:lnTo>
                    <a:pt x="6" y="106"/>
                  </a:lnTo>
                  <a:lnTo>
                    <a:pt x="4" y="111"/>
                  </a:lnTo>
                  <a:lnTo>
                    <a:pt x="0" y="118"/>
                  </a:lnTo>
                  <a:lnTo>
                    <a:pt x="0" y="125"/>
                  </a:lnTo>
                  <a:lnTo>
                    <a:pt x="1" y="133"/>
                  </a:lnTo>
                  <a:lnTo>
                    <a:pt x="4" y="138"/>
                  </a:lnTo>
                  <a:lnTo>
                    <a:pt x="5" y="136"/>
                  </a:lnTo>
                  <a:lnTo>
                    <a:pt x="6" y="134"/>
                  </a:lnTo>
                  <a:lnTo>
                    <a:pt x="6" y="133"/>
                  </a:lnTo>
                  <a:lnTo>
                    <a:pt x="13" y="150"/>
                  </a:lnTo>
                  <a:lnTo>
                    <a:pt x="20" y="154"/>
                  </a:lnTo>
                  <a:lnTo>
                    <a:pt x="21" y="154"/>
                  </a:lnTo>
                  <a:lnTo>
                    <a:pt x="23" y="154"/>
                  </a:lnTo>
                  <a:lnTo>
                    <a:pt x="27" y="154"/>
                  </a:lnTo>
                  <a:lnTo>
                    <a:pt x="30" y="155"/>
                  </a:lnTo>
                  <a:lnTo>
                    <a:pt x="35" y="154"/>
                  </a:lnTo>
                  <a:lnTo>
                    <a:pt x="37" y="149"/>
                  </a:lnTo>
                  <a:lnTo>
                    <a:pt x="39" y="145"/>
                  </a:lnTo>
                  <a:lnTo>
                    <a:pt x="40" y="142"/>
                  </a:lnTo>
                  <a:lnTo>
                    <a:pt x="42" y="143"/>
                  </a:lnTo>
                  <a:lnTo>
                    <a:pt x="43" y="147"/>
                  </a:lnTo>
                  <a:lnTo>
                    <a:pt x="46" y="150"/>
                  </a:lnTo>
                  <a:lnTo>
                    <a:pt x="50" y="153"/>
                  </a:lnTo>
                  <a:lnTo>
                    <a:pt x="54" y="149"/>
                  </a:lnTo>
                  <a:lnTo>
                    <a:pt x="58" y="141"/>
                  </a:lnTo>
                  <a:lnTo>
                    <a:pt x="60" y="133"/>
                  </a:lnTo>
                  <a:lnTo>
                    <a:pt x="61" y="130"/>
                  </a:lnTo>
                  <a:lnTo>
                    <a:pt x="62" y="133"/>
                  </a:lnTo>
                  <a:lnTo>
                    <a:pt x="65" y="141"/>
                  </a:lnTo>
                  <a:lnTo>
                    <a:pt x="67" y="148"/>
                  </a:lnTo>
                  <a:lnTo>
                    <a:pt x="71" y="150"/>
                  </a:lnTo>
                  <a:lnTo>
                    <a:pt x="76" y="148"/>
                  </a:lnTo>
                  <a:lnTo>
                    <a:pt x="81" y="146"/>
                  </a:lnTo>
                  <a:lnTo>
                    <a:pt x="85" y="141"/>
                  </a:lnTo>
                  <a:lnTo>
                    <a:pt x="88" y="133"/>
                  </a:lnTo>
                  <a:lnTo>
                    <a:pt x="88" y="121"/>
                  </a:lnTo>
                  <a:lnTo>
                    <a:pt x="86" y="105"/>
                  </a:lnTo>
                  <a:lnTo>
                    <a:pt x="84" y="90"/>
                  </a:lnTo>
                  <a:lnTo>
                    <a:pt x="83" y="80"/>
                  </a:lnTo>
                  <a:lnTo>
                    <a:pt x="83" y="68"/>
                  </a:lnTo>
                  <a:lnTo>
                    <a:pt x="84" y="48"/>
                  </a:lnTo>
                  <a:lnTo>
                    <a:pt x="84" y="28"/>
                  </a:lnTo>
                  <a:lnTo>
                    <a:pt x="84" y="17"/>
                  </a:lnTo>
                  <a:lnTo>
                    <a:pt x="83" y="14"/>
                  </a:lnTo>
                  <a:lnTo>
                    <a:pt x="80" y="13"/>
                  </a:lnTo>
                  <a:lnTo>
                    <a:pt x="74" y="13"/>
                  </a:lnTo>
                  <a:lnTo>
                    <a:pt x="67" y="12"/>
                  </a:lnTo>
                  <a:lnTo>
                    <a:pt x="60" y="11"/>
                  </a:lnTo>
                  <a:lnTo>
                    <a:pt x="54" y="10"/>
                  </a:lnTo>
                  <a:lnTo>
                    <a:pt x="48" y="6"/>
                  </a:lnTo>
                  <a:lnTo>
                    <a:pt x="4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6" name="Freeform 26"/>
            <p:cNvSpPr>
              <a:spLocks/>
            </p:cNvSpPr>
            <p:nvPr/>
          </p:nvSpPr>
          <p:spPr bwMode="auto">
            <a:xfrm>
              <a:off x="4857750" y="2660650"/>
              <a:ext cx="109538" cy="160337"/>
            </a:xfrm>
            <a:custGeom>
              <a:avLst/>
              <a:gdLst>
                <a:gd name="T0" fmla="*/ 12 w 138"/>
                <a:gd name="T1" fmla="*/ 39 h 202"/>
                <a:gd name="T2" fmla="*/ 7 w 138"/>
                <a:gd name="T3" fmla="*/ 50 h 202"/>
                <a:gd name="T4" fmla="*/ 5 w 138"/>
                <a:gd name="T5" fmla="*/ 68 h 202"/>
                <a:gd name="T6" fmla="*/ 3 w 138"/>
                <a:gd name="T7" fmla="*/ 86 h 202"/>
                <a:gd name="T8" fmla="*/ 3 w 138"/>
                <a:gd name="T9" fmla="*/ 101 h 202"/>
                <a:gd name="T10" fmla="*/ 14 w 138"/>
                <a:gd name="T11" fmla="*/ 109 h 202"/>
                <a:gd name="T12" fmla="*/ 27 w 138"/>
                <a:gd name="T13" fmla="*/ 115 h 202"/>
                <a:gd name="T14" fmla="*/ 34 w 138"/>
                <a:gd name="T15" fmla="*/ 113 h 202"/>
                <a:gd name="T16" fmla="*/ 35 w 138"/>
                <a:gd name="T17" fmla="*/ 108 h 202"/>
                <a:gd name="T18" fmla="*/ 43 w 138"/>
                <a:gd name="T19" fmla="*/ 113 h 202"/>
                <a:gd name="T20" fmla="*/ 53 w 138"/>
                <a:gd name="T21" fmla="*/ 127 h 202"/>
                <a:gd name="T22" fmla="*/ 61 w 138"/>
                <a:gd name="T23" fmla="*/ 148 h 202"/>
                <a:gd name="T24" fmla="*/ 69 w 138"/>
                <a:gd name="T25" fmla="*/ 165 h 202"/>
                <a:gd name="T26" fmla="*/ 80 w 138"/>
                <a:gd name="T27" fmla="*/ 175 h 202"/>
                <a:gd name="T28" fmla="*/ 89 w 138"/>
                <a:gd name="T29" fmla="*/ 184 h 202"/>
                <a:gd name="T30" fmla="*/ 96 w 138"/>
                <a:gd name="T31" fmla="*/ 195 h 202"/>
                <a:gd name="T32" fmla="*/ 104 w 138"/>
                <a:gd name="T33" fmla="*/ 202 h 202"/>
                <a:gd name="T34" fmla="*/ 114 w 138"/>
                <a:gd name="T35" fmla="*/ 201 h 202"/>
                <a:gd name="T36" fmla="*/ 121 w 138"/>
                <a:gd name="T37" fmla="*/ 196 h 202"/>
                <a:gd name="T38" fmla="*/ 119 w 138"/>
                <a:gd name="T39" fmla="*/ 183 h 202"/>
                <a:gd name="T40" fmla="*/ 115 w 138"/>
                <a:gd name="T41" fmla="*/ 177 h 202"/>
                <a:gd name="T42" fmla="*/ 132 w 138"/>
                <a:gd name="T43" fmla="*/ 190 h 202"/>
                <a:gd name="T44" fmla="*/ 136 w 138"/>
                <a:gd name="T45" fmla="*/ 186 h 202"/>
                <a:gd name="T46" fmla="*/ 135 w 138"/>
                <a:gd name="T47" fmla="*/ 177 h 202"/>
                <a:gd name="T48" fmla="*/ 133 w 138"/>
                <a:gd name="T49" fmla="*/ 168 h 202"/>
                <a:gd name="T50" fmla="*/ 133 w 138"/>
                <a:gd name="T51" fmla="*/ 167 h 202"/>
                <a:gd name="T52" fmla="*/ 137 w 138"/>
                <a:gd name="T53" fmla="*/ 167 h 202"/>
                <a:gd name="T54" fmla="*/ 138 w 138"/>
                <a:gd name="T55" fmla="*/ 158 h 202"/>
                <a:gd name="T56" fmla="*/ 137 w 138"/>
                <a:gd name="T57" fmla="*/ 143 h 202"/>
                <a:gd name="T58" fmla="*/ 134 w 138"/>
                <a:gd name="T59" fmla="*/ 137 h 202"/>
                <a:gd name="T60" fmla="*/ 118 w 138"/>
                <a:gd name="T61" fmla="*/ 128 h 202"/>
                <a:gd name="T62" fmla="*/ 110 w 138"/>
                <a:gd name="T63" fmla="*/ 119 h 202"/>
                <a:gd name="T64" fmla="*/ 97 w 138"/>
                <a:gd name="T65" fmla="*/ 100 h 202"/>
                <a:gd name="T66" fmla="*/ 82 w 138"/>
                <a:gd name="T67" fmla="*/ 76 h 202"/>
                <a:gd name="T68" fmla="*/ 70 w 138"/>
                <a:gd name="T69" fmla="*/ 56 h 202"/>
                <a:gd name="T70" fmla="*/ 67 w 138"/>
                <a:gd name="T71" fmla="*/ 40 h 202"/>
                <a:gd name="T72" fmla="*/ 65 w 138"/>
                <a:gd name="T73" fmla="*/ 7 h 202"/>
                <a:gd name="T74" fmla="*/ 62 w 138"/>
                <a:gd name="T75" fmla="*/ 1 h 202"/>
                <a:gd name="T76" fmla="*/ 52 w 138"/>
                <a:gd name="T77" fmla="*/ 5 h 202"/>
                <a:gd name="T78" fmla="*/ 37 w 138"/>
                <a:gd name="T79" fmla="*/ 8 h 202"/>
                <a:gd name="T80" fmla="*/ 21 w 138"/>
                <a:gd name="T81" fmla="*/ 7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8" h="202">
                  <a:moveTo>
                    <a:pt x="14" y="3"/>
                  </a:moveTo>
                  <a:lnTo>
                    <a:pt x="12" y="39"/>
                  </a:lnTo>
                  <a:lnTo>
                    <a:pt x="11" y="43"/>
                  </a:lnTo>
                  <a:lnTo>
                    <a:pt x="7" y="50"/>
                  </a:lnTo>
                  <a:lnTo>
                    <a:pt x="5" y="60"/>
                  </a:lnTo>
                  <a:lnTo>
                    <a:pt x="5" y="68"/>
                  </a:lnTo>
                  <a:lnTo>
                    <a:pt x="5" y="76"/>
                  </a:lnTo>
                  <a:lnTo>
                    <a:pt x="3" y="86"/>
                  </a:lnTo>
                  <a:lnTo>
                    <a:pt x="0" y="96"/>
                  </a:lnTo>
                  <a:lnTo>
                    <a:pt x="3" y="101"/>
                  </a:lnTo>
                  <a:lnTo>
                    <a:pt x="7" y="106"/>
                  </a:lnTo>
                  <a:lnTo>
                    <a:pt x="14" y="109"/>
                  </a:lnTo>
                  <a:lnTo>
                    <a:pt x="20" y="113"/>
                  </a:lnTo>
                  <a:lnTo>
                    <a:pt x="27" y="115"/>
                  </a:lnTo>
                  <a:lnTo>
                    <a:pt x="31" y="115"/>
                  </a:lnTo>
                  <a:lnTo>
                    <a:pt x="34" y="113"/>
                  </a:lnTo>
                  <a:lnTo>
                    <a:pt x="35" y="109"/>
                  </a:lnTo>
                  <a:lnTo>
                    <a:pt x="35" y="108"/>
                  </a:lnTo>
                  <a:lnTo>
                    <a:pt x="37" y="109"/>
                  </a:lnTo>
                  <a:lnTo>
                    <a:pt x="43" y="113"/>
                  </a:lnTo>
                  <a:lnTo>
                    <a:pt x="49" y="119"/>
                  </a:lnTo>
                  <a:lnTo>
                    <a:pt x="53" y="127"/>
                  </a:lnTo>
                  <a:lnTo>
                    <a:pt x="57" y="137"/>
                  </a:lnTo>
                  <a:lnTo>
                    <a:pt x="61" y="148"/>
                  </a:lnTo>
                  <a:lnTo>
                    <a:pt x="65" y="158"/>
                  </a:lnTo>
                  <a:lnTo>
                    <a:pt x="69" y="165"/>
                  </a:lnTo>
                  <a:lnTo>
                    <a:pt x="74" y="169"/>
                  </a:lnTo>
                  <a:lnTo>
                    <a:pt x="80" y="175"/>
                  </a:lnTo>
                  <a:lnTo>
                    <a:pt x="85" y="180"/>
                  </a:lnTo>
                  <a:lnTo>
                    <a:pt x="89" y="184"/>
                  </a:lnTo>
                  <a:lnTo>
                    <a:pt x="92" y="189"/>
                  </a:lnTo>
                  <a:lnTo>
                    <a:pt x="96" y="195"/>
                  </a:lnTo>
                  <a:lnTo>
                    <a:pt x="99" y="201"/>
                  </a:lnTo>
                  <a:lnTo>
                    <a:pt x="104" y="202"/>
                  </a:lnTo>
                  <a:lnTo>
                    <a:pt x="108" y="201"/>
                  </a:lnTo>
                  <a:lnTo>
                    <a:pt x="114" y="201"/>
                  </a:lnTo>
                  <a:lnTo>
                    <a:pt x="119" y="199"/>
                  </a:lnTo>
                  <a:lnTo>
                    <a:pt x="121" y="196"/>
                  </a:lnTo>
                  <a:lnTo>
                    <a:pt x="120" y="190"/>
                  </a:lnTo>
                  <a:lnTo>
                    <a:pt x="119" y="183"/>
                  </a:lnTo>
                  <a:lnTo>
                    <a:pt x="117" y="180"/>
                  </a:lnTo>
                  <a:lnTo>
                    <a:pt x="115" y="177"/>
                  </a:lnTo>
                  <a:lnTo>
                    <a:pt x="130" y="190"/>
                  </a:lnTo>
                  <a:lnTo>
                    <a:pt x="132" y="190"/>
                  </a:lnTo>
                  <a:lnTo>
                    <a:pt x="134" y="188"/>
                  </a:lnTo>
                  <a:lnTo>
                    <a:pt x="136" y="186"/>
                  </a:lnTo>
                  <a:lnTo>
                    <a:pt x="137" y="182"/>
                  </a:lnTo>
                  <a:lnTo>
                    <a:pt x="135" y="177"/>
                  </a:lnTo>
                  <a:lnTo>
                    <a:pt x="134" y="173"/>
                  </a:lnTo>
                  <a:lnTo>
                    <a:pt x="133" y="168"/>
                  </a:lnTo>
                  <a:lnTo>
                    <a:pt x="132" y="167"/>
                  </a:lnTo>
                  <a:lnTo>
                    <a:pt x="133" y="167"/>
                  </a:lnTo>
                  <a:lnTo>
                    <a:pt x="135" y="168"/>
                  </a:lnTo>
                  <a:lnTo>
                    <a:pt x="137" y="167"/>
                  </a:lnTo>
                  <a:lnTo>
                    <a:pt x="138" y="165"/>
                  </a:lnTo>
                  <a:lnTo>
                    <a:pt x="138" y="158"/>
                  </a:lnTo>
                  <a:lnTo>
                    <a:pt x="138" y="150"/>
                  </a:lnTo>
                  <a:lnTo>
                    <a:pt x="137" y="143"/>
                  </a:lnTo>
                  <a:lnTo>
                    <a:pt x="137" y="139"/>
                  </a:lnTo>
                  <a:lnTo>
                    <a:pt x="134" y="137"/>
                  </a:lnTo>
                  <a:lnTo>
                    <a:pt x="126" y="133"/>
                  </a:lnTo>
                  <a:lnTo>
                    <a:pt x="118" y="128"/>
                  </a:lnTo>
                  <a:lnTo>
                    <a:pt x="112" y="123"/>
                  </a:lnTo>
                  <a:lnTo>
                    <a:pt x="110" y="119"/>
                  </a:lnTo>
                  <a:lnTo>
                    <a:pt x="104" y="111"/>
                  </a:lnTo>
                  <a:lnTo>
                    <a:pt x="97" y="100"/>
                  </a:lnTo>
                  <a:lnTo>
                    <a:pt x="89" y="88"/>
                  </a:lnTo>
                  <a:lnTo>
                    <a:pt x="82" y="76"/>
                  </a:lnTo>
                  <a:lnTo>
                    <a:pt x="75" y="66"/>
                  </a:lnTo>
                  <a:lnTo>
                    <a:pt x="70" y="56"/>
                  </a:lnTo>
                  <a:lnTo>
                    <a:pt x="68" y="52"/>
                  </a:lnTo>
                  <a:lnTo>
                    <a:pt x="67" y="40"/>
                  </a:lnTo>
                  <a:lnTo>
                    <a:pt x="66" y="23"/>
                  </a:lnTo>
                  <a:lnTo>
                    <a:pt x="65" y="7"/>
                  </a:lnTo>
                  <a:lnTo>
                    <a:pt x="64" y="0"/>
                  </a:lnTo>
                  <a:lnTo>
                    <a:pt x="62" y="1"/>
                  </a:lnTo>
                  <a:lnTo>
                    <a:pt x="58" y="2"/>
                  </a:lnTo>
                  <a:lnTo>
                    <a:pt x="52" y="5"/>
                  </a:lnTo>
                  <a:lnTo>
                    <a:pt x="45" y="7"/>
                  </a:lnTo>
                  <a:lnTo>
                    <a:pt x="37" y="8"/>
                  </a:lnTo>
                  <a:lnTo>
                    <a:pt x="29" y="9"/>
                  </a:lnTo>
                  <a:lnTo>
                    <a:pt x="21" y="7"/>
                  </a:lnTo>
                  <a:lnTo>
                    <a:pt x="14"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7" name="Freeform 27"/>
            <p:cNvSpPr>
              <a:spLocks/>
            </p:cNvSpPr>
            <p:nvPr/>
          </p:nvSpPr>
          <p:spPr bwMode="auto">
            <a:xfrm>
              <a:off x="4348163" y="1639888"/>
              <a:ext cx="147638" cy="127000"/>
            </a:xfrm>
            <a:custGeom>
              <a:avLst/>
              <a:gdLst>
                <a:gd name="T0" fmla="*/ 146 w 184"/>
                <a:gd name="T1" fmla="*/ 2 h 161"/>
                <a:gd name="T2" fmla="*/ 135 w 184"/>
                <a:gd name="T3" fmla="*/ 4 h 161"/>
                <a:gd name="T4" fmla="*/ 117 w 184"/>
                <a:gd name="T5" fmla="*/ 6 h 161"/>
                <a:gd name="T6" fmla="*/ 103 w 184"/>
                <a:gd name="T7" fmla="*/ 9 h 161"/>
                <a:gd name="T8" fmla="*/ 95 w 184"/>
                <a:gd name="T9" fmla="*/ 10 h 161"/>
                <a:gd name="T10" fmla="*/ 84 w 184"/>
                <a:gd name="T11" fmla="*/ 12 h 161"/>
                <a:gd name="T12" fmla="*/ 70 w 184"/>
                <a:gd name="T13" fmla="*/ 15 h 161"/>
                <a:gd name="T14" fmla="*/ 60 w 184"/>
                <a:gd name="T15" fmla="*/ 20 h 161"/>
                <a:gd name="T16" fmla="*/ 52 w 184"/>
                <a:gd name="T17" fmla="*/ 24 h 161"/>
                <a:gd name="T18" fmla="*/ 38 w 184"/>
                <a:gd name="T19" fmla="*/ 27 h 161"/>
                <a:gd name="T20" fmla="*/ 37 w 184"/>
                <a:gd name="T21" fmla="*/ 28 h 161"/>
                <a:gd name="T22" fmla="*/ 41 w 184"/>
                <a:gd name="T23" fmla="*/ 35 h 161"/>
                <a:gd name="T24" fmla="*/ 50 w 184"/>
                <a:gd name="T25" fmla="*/ 35 h 161"/>
                <a:gd name="T26" fmla="*/ 64 w 184"/>
                <a:gd name="T27" fmla="*/ 33 h 161"/>
                <a:gd name="T28" fmla="*/ 75 w 184"/>
                <a:gd name="T29" fmla="*/ 36 h 161"/>
                <a:gd name="T30" fmla="*/ 90 w 184"/>
                <a:gd name="T31" fmla="*/ 48 h 161"/>
                <a:gd name="T32" fmla="*/ 106 w 184"/>
                <a:gd name="T33" fmla="*/ 50 h 161"/>
                <a:gd name="T34" fmla="*/ 102 w 184"/>
                <a:gd name="T35" fmla="*/ 51 h 161"/>
                <a:gd name="T36" fmla="*/ 90 w 184"/>
                <a:gd name="T37" fmla="*/ 51 h 161"/>
                <a:gd name="T38" fmla="*/ 76 w 184"/>
                <a:gd name="T39" fmla="*/ 49 h 161"/>
                <a:gd name="T40" fmla="*/ 65 w 184"/>
                <a:gd name="T41" fmla="*/ 47 h 161"/>
                <a:gd name="T42" fmla="*/ 54 w 184"/>
                <a:gd name="T43" fmla="*/ 55 h 161"/>
                <a:gd name="T44" fmla="*/ 46 w 184"/>
                <a:gd name="T45" fmla="*/ 63 h 161"/>
                <a:gd name="T46" fmla="*/ 32 w 184"/>
                <a:gd name="T47" fmla="*/ 73 h 161"/>
                <a:gd name="T48" fmla="*/ 16 w 184"/>
                <a:gd name="T49" fmla="*/ 88 h 161"/>
                <a:gd name="T50" fmla="*/ 3 w 184"/>
                <a:gd name="T51" fmla="*/ 100 h 161"/>
                <a:gd name="T52" fmla="*/ 0 w 184"/>
                <a:gd name="T53" fmla="*/ 108 h 161"/>
                <a:gd name="T54" fmla="*/ 3 w 184"/>
                <a:gd name="T55" fmla="*/ 113 h 161"/>
                <a:gd name="T56" fmla="*/ 11 w 184"/>
                <a:gd name="T57" fmla="*/ 109 h 161"/>
                <a:gd name="T58" fmla="*/ 22 w 184"/>
                <a:gd name="T59" fmla="*/ 98 h 161"/>
                <a:gd name="T60" fmla="*/ 36 w 184"/>
                <a:gd name="T61" fmla="*/ 87 h 161"/>
                <a:gd name="T62" fmla="*/ 46 w 184"/>
                <a:gd name="T63" fmla="*/ 79 h 161"/>
                <a:gd name="T64" fmla="*/ 53 w 184"/>
                <a:gd name="T65" fmla="*/ 78 h 161"/>
                <a:gd name="T66" fmla="*/ 52 w 184"/>
                <a:gd name="T67" fmla="*/ 88 h 161"/>
                <a:gd name="T68" fmla="*/ 18 w 184"/>
                <a:gd name="T69" fmla="*/ 143 h 161"/>
                <a:gd name="T70" fmla="*/ 17 w 184"/>
                <a:gd name="T71" fmla="*/ 149 h 161"/>
                <a:gd name="T72" fmla="*/ 25 w 184"/>
                <a:gd name="T73" fmla="*/ 151 h 161"/>
                <a:gd name="T74" fmla="*/ 38 w 184"/>
                <a:gd name="T75" fmla="*/ 142 h 161"/>
                <a:gd name="T76" fmla="*/ 52 w 184"/>
                <a:gd name="T77" fmla="*/ 127 h 161"/>
                <a:gd name="T78" fmla="*/ 62 w 184"/>
                <a:gd name="T79" fmla="*/ 112 h 161"/>
                <a:gd name="T80" fmla="*/ 67 w 184"/>
                <a:gd name="T81" fmla="*/ 107 h 161"/>
                <a:gd name="T82" fmla="*/ 67 w 184"/>
                <a:gd name="T83" fmla="*/ 112 h 161"/>
                <a:gd name="T84" fmla="*/ 65 w 184"/>
                <a:gd name="T85" fmla="*/ 127 h 161"/>
                <a:gd name="T86" fmla="*/ 52 w 184"/>
                <a:gd name="T87" fmla="*/ 160 h 161"/>
                <a:gd name="T88" fmla="*/ 61 w 184"/>
                <a:gd name="T89" fmla="*/ 158 h 161"/>
                <a:gd name="T90" fmla="*/ 75 w 184"/>
                <a:gd name="T91" fmla="*/ 145 h 161"/>
                <a:gd name="T92" fmla="*/ 94 w 184"/>
                <a:gd name="T93" fmla="*/ 120 h 161"/>
                <a:gd name="T94" fmla="*/ 79 w 184"/>
                <a:gd name="T95" fmla="*/ 154 h 161"/>
                <a:gd name="T96" fmla="*/ 88 w 184"/>
                <a:gd name="T97" fmla="*/ 150 h 161"/>
                <a:gd name="T98" fmla="*/ 113 w 184"/>
                <a:gd name="T99" fmla="*/ 110 h 161"/>
                <a:gd name="T100" fmla="*/ 124 w 184"/>
                <a:gd name="T101" fmla="*/ 92 h 161"/>
                <a:gd name="T102" fmla="*/ 133 w 184"/>
                <a:gd name="T103" fmla="*/ 74 h 161"/>
                <a:gd name="T104" fmla="*/ 141 w 184"/>
                <a:gd name="T105" fmla="*/ 65 h 161"/>
                <a:gd name="T106" fmla="*/ 154 w 184"/>
                <a:gd name="T107" fmla="*/ 60 h 161"/>
                <a:gd name="T108" fmla="*/ 171 w 184"/>
                <a:gd name="T109" fmla="*/ 52 h 161"/>
                <a:gd name="T110" fmla="*/ 184 w 184"/>
                <a:gd name="T111" fmla="*/ 47 h 161"/>
                <a:gd name="T112" fmla="*/ 181 w 184"/>
                <a:gd name="T113" fmla="*/ 39 h 161"/>
                <a:gd name="T114" fmla="*/ 171 w 184"/>
                <a:gd name="T115" fmla="*/ 20 h 161"/>
                <a:gd name="T116" fmla="*/ 159 w 184"/>
                <a:gd name="T117" fmla="*/ 4 h 161"/>
                <a:gd name="T118" fmla="*/ 148 w 184"/>
                <a:gd name="T119" fmla="*/ 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4" h="161">
                  <a:moveTo>
                    <a:pt x="148" y="2"/>
                  </a:moveTo>
                  <a:lnTo>
                    <a:pt x="146" y="2"/>
                  </a:lnTo>
                  <a:lnTo>
                    <a:pt x="141" y="3"/>
                  </a:lnTo>
                  <a:lnTo>
                    <a:pt x="135" y="4"/>
                  </a:lnTo>
                  <a:lnTo>
                    <a:pt x="127" y="5"/>
                  </a:lnTo>
                  <a:lnTo>
                    <a:pt x="117" y="6"/>
                  </a:lnTo>
                  <a:lnTo>
                    <a:pt x="109" y="7"/>
                  </a:lnTo>
                  <a:lnTo>
                    <a:pt x="103" y="9"/>
                  </a:lnTo>
                  <a:lnTo>
                    <a:pt x="99" y="9"/>
                  </a:lnTo>
                  <a:lnTo>
                    <a:pt x="95" y="10"/>
                  </a:lnTo>
                  <a:lnTo>
                    <a:pt x="90" y="11"/>
                  </a:lnTo>
                  <a:lnTo>
                    <a:pt x="84" y="12"/>
                  </a:lnTo>
                  <a:lnTo>
                    <a:pt x="77" y="14"/>
                  </a:lnTo>
                  <a:lnTo>
                    <a:pt x="70" y="15"/>
                  </a:lnTo>
                  <a:lnTo>
                    <a:pt x="64" y="18"/>
                  </a:lnTo>
                  <a:lnTo>
                    <a:pt x="60" y="20"/>
                  </a:lnTo>
                  <a:lnTo>
                    <a:pt x="56" y="21"/>
                  </a:lnTo>
                  <a:lnTo>
                    <a:pt x="52" y="24"/>
                  </a:lnTo>
                  <a:lnTo>
                    <a:pt x="45" y="26"/>
                  </a:lnTo>
                  <a:lnTo>
                    <a:pt x="38" y="27"/>
                  </a:lnTo>
                  <a:lnTo>
                    <a:pt x="36" y="27"/>
                  </a:lnTo>
                  <a:lnTo>
                    <a:pt x="37" y="28"/>
                  </a:lnTo>
                  <a:lnTo>
                    <a:pt x="38" y="32"/>
                  </a:lnTo>
                  <a:lnTo>
                    <a:pt x="41" y="35"/>
                  </a:lnTo>
                  <a:lnTo>
                    <a:pt x="45" y="36"/>
                  </a:lnTo>
                  <a:lnTo>
                    <a:pt x="50" y="35"/>
                  </a:lnTo>
                  <a:lnTo>
                    <a:pt x="57" y="33"/>
                  </a:lnTo>
                  <a:lnTo>
                    <a:pt x="64" y="33"/>
                  </a:lnTo>
                  <a:lnTo>
                    <a:pt x="70" y="33"/>
                  </a:lnTo>
                  <a:lnTo>
                    <a:pt x="75" y="36"/>
                  </a:lnTo>
                  <a:lnTo>
                    <a:pt x="82" y="42"/>
                  </a:lnTo>
                  <a:lnTo>
                    <a:pt x="90" y="48"/>
                  </a:lnTo>
                  <a:lnTo>
                    <a:pt x="102" y="50"/>
                  </a:lnTo>
                  <a:lnTo>
                    <a:pt x="106" y="50"/>
                  </a:lnTo>
                  <a:lnTo>
                    <a:pt x="106" y="51"/>
                  </a:lnTo>
                  <a:lnTo>
                    <a:pt x="102" y="51"/>
                  </a:lnTo>
                  <a:lnTo>
                    <a:pt x="97" y="51"/>
                  </a:lnTo>
                  <a:lnTo>
                    <a:pt x="90" y="51"/>
                  </a:lnTo>
                  <a:lnTo>
                    <a:pt x="83" y="50"/>
                  </a:lnTo>
                  <a:lnTo>
                    <a:pt x="76" y="49"/>
                  </a:lnTo>
                  <a:lnTo>
                    <a:pt x="72" y="48"/>
                  </a:lnTo>
                  <a:lnTo>
                    <a:pt x="65" y="47"/>
                  </a:lnTo>
                  <a:lnTo>
                    <a:pt x="60" y="49"/>
                  </a:lnTo>
                  <a:lnTo>
                    <a:pt x="54" y="55"/>
                  </a:lnTo>
                  <a:lnTo>
                    <a:pt x="49" y="59"/>
                  </a:lnTo>
                  <a:lnTo>
                    <a:pt x="46" y="63"/>
                  </a:lnTo>
                  <a:lnTo>
                    <a:pt x="40" y="67"/>
                  </a:lnTo>
                  <a:lnTo>
                    <a:pt x="32" y="73"/>
                  </a:lnTo>
                  <a:lnTo>
                    <a:pt x="24" y="81"/>
                  </a:lnTo>
                  <a:lnTo>
                    <a:pt x="16" y="88"/>
                  </a:lnTo>
                  <a:lnTo>
                    <a:pt x="9" y="95"/>
                  </a:lnTo>
                  <a:lnTo>
                    <a:pt x="3" y="100"/>
                  </a:lnTo>
                  <a:lnTo>
                    <a:pt x="1" y="103"/>
                  </a:lnTo>
                  <a:lnTo>
                    <a:pt x="0" y="108"/>
                  </a:lnTo>
                  <a:lnTo>
                    <a:pt x="1" y="111"/>
                  </a:lnTo>
                  <a:lnTo>
                    <a:pt x="3" y="113"/>
                  </a:lnTo>
                  <a:lnTo>
                    <a:pt x="8" y="111"/>
                  </a:lnTo>
                  <a:lnTo>
                    <a:pt x="11" y="109"/>
                  </a:lnTo>
                  <a:lnTo>
                    <a:pt x="16" y="104"/>
                  </a:lnTo>
                  <a:lnTo>
                    <a:pt x="22" y="98"/>
                  </a:lnTo>
                  <a:lnTo>
                    <a:pt x="29" y="93"/>
                  </a:lnTo>
                  <a:lnTo>
                    <a:pt x="36" y="87"/>
                  </a:lnTo>
                  <a:lnTo>
                    <a:pt x="41" y="82"/>
                  </a:lnTo>
                  <a:lnTo>
                    <a:pt x="46" y="79"/>
                  </a:lnTo>
                  <a:lnTo>
                    <a:pt x="49" y="77"/>
                  </a:lnTo>
                  <a:lnTo>
                    <a:pt x="53" y="78"/>
                  </a:lnTo>
                  <a:lnTo>
                    <a:pt x="53" y="82"/>
                  </a:lnTo>
                  <a:lnTo>
                    <a:pt x="52" y="88"/>
                  </a:lnTo>
                  <a:lnTo>
                    <a:pt x="50" y="90"/>
                  </a:lnTo>
                  <a:lnTo>
                    <a:pt x="18" y="143"/>
                  </a:lnTo>
                  <a:lnTo>
                    <a:pt x="17" y="146"/>
                  </a:lnTo>
                  <a:lnTo>
                    <a:pt x="17" y="149"/>
                  </a:lnTo>
                  <a:lnTo>
                    <a:pt x="18" y="153"/>
                  </a:lnTo>
                  <a:lnTo>
                    <a:pt x="25" y="151"/>
                  </a:lnTo>
                  <a:lnTo>
                    <a:pt x="31" y="148"/>
                  </a:lnTo>
                  <a:lnTo>
                    <a:pt x="38" y="142"/>
                  </a:lnTo>
                  <a:lnTo>
                    <a:pt x="45" y="134"/>
                  </a:lnTo>
                  <a:lnTo>
                    <a:pt x="52" y="127"/>
                  </a:lnTo>
                  <a:lnTo>
                    <a:pt x="57" y="119"/>
                  </a:lnTo>
                  <a:lnTo>
                    <a:pt x="62" y="112"/>
                  </a:lnTo>
                  <a:lnTo>
                    <a:pt x="65" y="108"/>
                  </a:lnTo>
                  <a:lnTo>
                    <a:pt x="67" y="107"/>
                  </a:lnTo>
                  <a:lnTo>
                    <a:pt x="67" y="108"/>
                  </a:lnTo>
                  <a:lnTo>
                    <a:pt x="67" y="112"/>
                  </a:lnTo>
                  <a:lnTo>
                    <a:pt x="67" y="119"/>
                  </a:lnTo>
                  <a:lnTo>
                    <a:pt x="65" y="127"/>
                  </a:lnTo>
                  <a:lnTo>
                    <a:pt x="50" y="158"/>
                  </a:lnTo>
                  <a:lnTo>
                    <a:pt x="52" y="160"/>
                  </a:lnTo>
                  <a:lnTo>
                    <a:pt x="56" y="161"/>
                  </a:lnTo>
                  <a:lnTo>
                    <a:pt x="61" y="158"/>
                  </a:lnTo>
                  <a:lnTo>
                    <a:pt x="68" y="153"/>
                  </a:lnTo>
                  <a:lnTo>
                    <a:pt x="75" y="145"/>
                  </a:lnTo>
                  <a:lnTo>
                    <a:pt x="85" y="132"/>
                  </a:lnTo>
                  <a:lnTo>
                    <a:pt x="94" y="120"/>
                  </a:lnTo>
                  <a:lnTo>
                    <a:pt x="98" y="116"/>
                  </a:lnTo>
                  <a:lnTo>
                    <a:pt x="79" y="154"/>
                  </a:lnTo>
                  <a:lnTo>
                    <a:pt x="82" y="154"/>
                  </a:lnTo>
                  <a:lnTo>
                    <a:pt x="88" y="150"/>
                  </a:lnTo>
                  <a:lnTo>
                    <a:pt x="99" y="138"/>
                  </a:lnTo>
                  <a:lnTo>
                    <a:pt x="113" y="110"/>
                  </a:lnTo>
                  <a:lnTo>
                    <a:pt x="117" y="102"/>
                  </a:lnTo>
                  <a:lnTo>
                    <a:pt x="124" y="92"/>
                  </a:lnTo>
                  <a:lnTo>
                    <a:pt x="131" y="82"/>
                  </a:lnTo>
                  <a:lnTo>
                    <a:pt x="133" y="74"/>
                  </a:lnTo>
                  <a:lnTo>
                    <a:pt x="136" y="68"/>
                  </a:lnTo>
                  <a:lnTo>
                    <a:pt x="141" y="65"/>
                  </a:lnTo>
                  <a:lnTo>
                    <a:pt x="148" y="63"/>
                  </a:lnTo>
                  <a:lnTo>
                    <a:pt x="154" y="60"/>
                  </a:lnTo>
                  <a:lnTo>
                    <a:pt x="162" y="57"/>
                  </a:lnTo>
                  <a:lnTo>
                    <a:pt x="171" y="52"/>
                  </a:lnTo>
                  <a:lnTo>
                    <a:pt x="181" y="49"/>
                  </a:lnTo>
                  <a:lnTo>
                    <a:pt x="184" y="47"/>
                  </a:lnTo>
                  <a:lnTo>
                    <a:pt x="183" y="44"/>
                  </a:lnTo>
                  <a:lnTo>
                    <a:pt x="181" y="39"/>
                  </a:lnTo>
                  <a:lnTo>
                    <a:pt x="176" y="29"/>
                  </a:lnTo>
                  <a:lnTo>
                    <a:pt x="171" y="20"/>
                  </a:lnTo>
                  <a:lnTo>
                    <a:pt x="166" y="11"/>
                  </a:lnTo>
                  <a:lnTo>
                    <a:pt x="159" y="4"/>
                  </a:lnTo>
                  <a:lnTo>
                    <a:pt x="153" y="0"/>
                  </a:lnTo>
                  <a:lnTo>
                    <a:pt x="148"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8" name="Freeform 28"/>
            <p:cNvSpPr>
              <a:spLocks/>
            </p:cNvSpPr>
            <p:nvPr/>
          </p:nvSpPr>
          <p:spPr bwMode="auto">
            <a:xfrm>
              <a:off x="4398963" y="1706563"/>
              <a:ext cx="36513" cy="22225"/>
            </a:xfrm>
            <a:custGeom>
              <a:avLst/>
              <a:gdLst>
                <a:gd name="T0" fmla="*/ 46 w 46"/>
                <a:gd name="T1" fmla="*/ 27 h 27"/>
                <a:gd name="T2" fmla="*/ 43 w 46"/>
                <a:gd name="T3" fmla="*/ 27 h 27"/>
                <a:gd name="T4" fmla="*/ 33 w 46"/>
                <a:gd name="T5" fmla="*/ 26 h 27"/>
                <a:gd name="T6" fmla="*/ 24 w 46"/>
                <a:gd name="T7" fmla="*/ 24 h 27"/>
                <a:gd name="T8" fmla="*/ 17 w 46"/>
                <a:gd name="T9" fmla="*/ 20 h 27"/>
                <a:gd name="T10" fmla="*/ 13 w 46"/>
                <a:gd name="T11" fmla="*/ 15 h 27"/>
                <a:gd name="T12" fmla="*/ 7 w 46"/>
                <a:gd name="T13" fmla="*/ 8 h 27"/>
                <a:gd name="T14" fmla="*/ 2 w 46"/>
                <a:gd name="T15" fmla="*/ 2 h 27"/>
                <a:gd name="T16" fmla="*/ 0 w 46"/>
                <a:gd name="T17" fmla="*/ 0 h 27"/>
                <a:gd name="T18" fmla="*/ 1 w 46"/>
                <a:gd name="T19" fmla="*/ 1 h 27"/>
                <a:gd name="T20" fmla="*/ 6 w 46"/>
                <a:gd name="T21" fmla="*/ 4 h 27"/>
                <a:gd name="T22" fmla="*/ 12 w 46"/>
                <a:gd name="T23" fmla="*/ 9 h 27"/>
                <a:gd name="T24" fmla="*/ 20 w 46"/>
                <a:gd name="T25" fmla="*/ 15 h 27"/>
                <a:gd name="T26" fmla="*/ 26 w 46"/>
                <a:gd name="T27" fmla="*/ 20 h 27"/>
                <a:gd name="T28" fmla="*/ 35 w 46"/>
                <a:gd name="T29" fmla="*/ 25 h 27"/>
                <a:gd name="T30" fmla="*/ 41 w 46"/>
                <a:gd name="T31" fmla="*/ 27 h 27"/>
                <a:gd name="T32" fmla="*/ 46 w 46"/>
                <a:gd name="T33"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27">
                  <a:moveTo>
                    <a:pt x="46" y="27"/>
                  </a:moveTo>
                  <a:lnTo>
                    <a:pt x="43" y="27"/>
                  </a:lnTo>
                  <a:lnTo>
                    <a:pt x="33" y="26"/>
                  </a:lnTo>
                  <a:lnTo>
                    <a:pt x="24" y="24"/>
                  </a:lnTo>
                  <a:lnTo>
                    <a:pt x="17" y="20"/>
                  </a:lnTo>
                  <a:lnTo>
                    <a:pt x="13" y="15"/>
                  </a:lnTo>
                  <a:lnTo>
                    <a:pt x="7" y="8"/>
                  </a:lnTo>
                  <a:lnTo>
                    <a:pt x="2" y="2"/>
                  </a:lnTo>
                  <a:lnTo>
                    <a:pt x="0" y="0"/>
                  </a:lnTo>
                  <a:lnTo>
                    <a:pt x="1" y="1"/>
                  </a:lnTo>
                  <a:lnTo>
                    <a:pt x="6" y="4"/>
                  </a:lnTo>
                  <a:lnTo>
                    <a:pt x="12" y="9"/>
                  </a:lnTo>
                  <a:lnTo>
                    <a:pt x="20" y="15"/>
                  </a:lnTo>
                  <a:lnTo>
                    <a:pt x="26" y="20"/>
                  </a:lnTo>
                  <a:lnTo>
                    <a:pt x="35" y="25"/>
                  </a:lnTo>
                  <a:lnTo>
                    <a:pt x="41" y="27"/>
                  </a:lnTo>
                  <a:lnTo>
                    <a:pt x="46"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9" name="Freeform 29"/>
            <p:cNvSpPr>
              <a:spLocks/>
            </p:cNvSpPr>
            <p:nvPr/>
          </p:nvSpPr>
          <p:spPr bwMode="auto">
            <a:xfrm>
              <a:off x="4808538" y="1165225"/>
              <a:ext cx="95250" cy="128587"/>
            </a:xfrm>
            <a:custGeom>
              <a:avLst/>
              <a:gdLst>
                <a:gd name="T0" fmla="*/ 120 w 121"/>
                <a:gd name="T1" fmla="*/ 59 h 162"/>
                <a:gd name="T2" fmla="*/ 113 w 121"/>
                <a:gd name="T3" fmla="*/ 39 h 162"/>
                <a:gd name="T4" fmla="*/ 107 w 121"/>
                <a:gd name="T5" fmla="*/ 28 h 162"/>
                <a:gd name="T6" fmla="*/ 97 w 121"/>
                <a:gd name="T7" fmla="*/ 17 h 162"/>
                <a:gd name="T8" fmla="*/ 84 w 121"/>
                <a:gd name="T9" fmla="*/ 7 h 162"/>
                <a:gd name="T10" fmla="*/ 71 w 121"/>
                <a:gd name="T11" fmla="*/ 1 h 162"/>
                <a:gd name="T12" fmla="*/ 62 w 121"/>
                <a:gd name="T13" fmla="*/ 0 h 162"/>
                <a:gd name="T14" fmla="*/ 52 w 121"/>
                <a:gd name="T15" fmla="*/ 2 h 162"/>
                <a:gd name="T16" fmla="*/ 41 w 121"/>
                <a:gd name="T17" fmla="*/ 7 h 162"/>
                <a:gd name="T18" fmla="*/ 32 w 121"/>
                <a:gd name="T19" fmla="*/ 13 h 162"/>
                <a:gd name="T20" fmla="*/ 22 w 121"/>
                <a:gd name="T21" fmla="*/ 23 h 162"/>
                <a:gd name="T22" fmla="*/ 9 w 121"/>
                <a:gd name="T23" fmla="*/ 42 h 162"/>
                <a:gd name="T24" fmla="*/ 7 w 121"/>
                <a:gd name="T25" fmla="*/ 60 h 162"/>
                <a:gd name="T26" fmla="*/ 10 w 121"/>
                <a:gd name="T27" fmla="*/ 67 h 162"/>
                <a:gd name="T28" fmla="*/ 15 w 121"/>
                <a:gd name="T29" fmla="*/ 68 h 162"/>
                <a:gd name="T30" fmla="*/ 35 w 121"/>
                <a:gd name="T31" fmla="*/ 67 h 162"/>
                <a:gd name="T32" fmla="*/ 45 w 121"/>
                <a:gd name="T33" fmla="*/ 68 h 162"/>
                <a:gd name="T34" fmla="*/ 53 w 121"/>
                <a:gd name="T35" fmla="*/ 75 h 162"/>
                <a:gd name="T36" fmla="*/ 55 w 121"/>
                <a:gd name="T37" fmla="*/ 83 h 162"/>
                <a:gd name="T38" fmla="*/ 50 w 121"/>
                <a:gd name="T39" fmla="*/ 90 h 162"/>
                <a:gd name="T40" fmla="*/ 50 w 121"/>
                <a:gd name="T41" fmla="*/ 120 h 162"/>
                <a:gd name="T42" fmla="*/ 39 w 121"/>
                <a:gd name="T43" fmla="*/ 99 h 162"/>
                <a:gd name="T44" fmla="*/ 30 w 121"/>
                <a:gd name="T45" fmla="*/ 96 h 162"/>
                <a:gd name="T46" fmla="*/ 21 w 121"/>
                <a:gd name="T47" fmla="*/ 95 h 162"/>
                <a:gd name="T48" fmla="*/ 18 w 121"/>
                <a:gd name="T49" fmla="*/ 92 h 162"/>
                <a:gd name="T50" fmla="*/ 17 w 121"/>
                <a:gd name="T51" fmla="*/ 90 h 162"/>
                <a:gd name="T52" fmla="*/ 14 w 121"/>
                <a:gd name="T53" fmla="*/ 88 h 162"/>
                <a:gd name="T54" fmla="*/ 12 w 121"/>
                <a:gd name="T55" fmla="*/ 95 h 162"/>
                <a:gd name="T56" fmla="*/ 3 w 121"/>
                <a:gd name="T57" fmla="*/ 91 h 162"/>
                <a:gd name="T58" fmla="*/ 1 w 121"/>
                <a:gd name="T59" fmla="*/ 94 h 162"/>
                <a:gd name="T60" fmla="*/ 0 w 121"/>
                <a:gd name="T61" fmla="*/ 112 h 162"/>
                <a:gd name="T62" fmla="*/ 6 w 121"/>
                <a:gd name="T63" fmla="*/ 124 h 162"/>
                <a:gd name="T64" fmla="*/ 14 w 121"/>
                <a:gd name="T65" fmla="*/ 124 h 162"/>
                <a:gd name="T66" fmla="*/ 8 w 121"/>
                <a:gd name="T67" fmla="*/ 135 h 162"/>
                <a:gd name="T68" fmla="*/ 5 w 121"/>
                <a:gd name="T69" fmla="*/ 155 h 162"/>
                <a:gd name="T70" fmla="*/ 21 w 121"/>
                <a:gd name="T71" fmla="*/ 152 h 162"/>
                <a:gd name="T72" fmla="*/ 25 w 121"/>
                <a:gd name="T73" fmla="*/ 151 h 162"/>
                <a:gd name="T74" fmla="*/ 33 w 121"/>
                <a:gd name="T75" fmla="*/ 149 h 162"/>
                <a:gd name="T76" fmla="*/ 39 w 121"/>
                <a:gd name="T77" fmla="*/ 143 h 162"/>
                <a:gd name="T78" fmla="*/ 40 w 121"/>
                <a:gd name="T79" fmla="*/ 140 h 162"/>
                <a:gd name="T80" fmla="*/ 36 w 121"/>
                <a:gd name="T81" fmla="*/ 135 h 162"/>
                <a:gd name="T82" fmla="*/ 39 w 121"/>
                <a:gd name="T83" fmla="*/ 130 h 162"/>
                <a:gd name="T84" fmla="*/ 52 w 121"/>
                <a:gd name="T85" fmla="*/ 134 h 162"/>
                <a:gd name="T86" fmla="*/ 61 w 121"/>
                <a:gd name="T87" fmla="*/ 134 h 162"/>
                <a:gd name="T88" fmla="*/ 63 w 121"/>
                <a:gd name="T89" fmla="*/ 118 h 162"/>
                <a:gd name="T90" fmla="*/ 63 w 121"/>
                <a:gd name="T91" fmla="*/ 95 h 162"/>
                <a:gd name="T92" fmla="*/ 69 w 121"/>
                <a:gd name="T93" fmla="*/ 79 h 162"/>
                <a:gd name="T94" fmla="*/ 71 w 121"/>
                <a:gd name="T95" fmla="*/ 73 h 162"/>
                <a:gd name="T96" fmla="*/ 77 w 121"/>
                <a:gd name="T97" fmla="*/ 68 h 162"/>
                <a:gd name="T98" fmla="*/ 89 w 121"/>
                <a:gd name="T99" fmla="*/ 65 h 162"/>
                <a:gd name="T100" fmla="*/ 103 w 121"/>
                <a:gd name="T101" fmla="*/ 69 h 162"/>
                <a:gd name="T102" fmla="*/ 112 w 121"/>
                <a:gd name="T103" fmla="*/ 72 h 162"/>
                <a:gd name="T104" fmla="*/ 121 w 121"/>
                <a:gd name="T105" fmla="*/ 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1" h="162">
                  <a:moveTo>
                    <a:pt x="121" y="62"/>
                  </a:moveTo>
                  <a:lnTo>
                    <a:pt x="120" y="59"/>
                  </a:lnTo>
                  <a:lnTo>
                    <a:pt x="116" y="50"/>
                  </a:lnTo>
                  <a:lnTo>
                    <a:pt x="113" y="39"/>
                  </a:lnTo>
                  <a:lnTo>
                    <a:pt x="109" y="31"/>
                  </a:lnTo>
                  <a:lnTo>
                    <a:pt x="107" y="28"/>
                  </a:lnTo>
                  <a:lnTo>
                    <a:pt x="103" y="22"/>
                  </a:lnTo>
                  <a:lnTo>
                    <a:pt x="97" y="17"/>
                  </a:lnTo>
                  <a:lnTo>
                    <a:pt x="91" y="12"/>
                  </a:lnTo>
                  <a:lnTo>
                    <a:pt x="84" y="7"/>
                  </a:lnTo>
                  <a:lnTo>
                    <a:pt x="77" y="4"/>
                  </a:lnTo>
                  <a:lnTo>
                    <a:pt x="71" y="1"/>
                  </a:lnTo>
                  <a:lnTo>
                    <a:pt x="67" y="0"/>
                  </a:lnTo>
                  <a:lnTo>
                    <a:pt x="62" y="0"/>
                  </a:lnTo>
                  <a:lnTo>
                    <a:pt x="58" y="1"/>
                  </a:lnTo>
                  <a:lnTo>
                    <a:pt x="52" y="2"/>
                  </a:lnTo>
                  <a:lnTo>
                    <a:pt x="47" y="5"/>
                  </a:lnTo>
                  <a:lnTo>
                    <a:pt x="41" y="7"/>
                  </a:lnTo>
                  <a:lnTo>
                    <a:pt x="37" y="9"/>
                  </a:lnTo>
                  <a:lnTo>
                    <a:pt x="32" y="13"/>
                  </a:lnTo>
                  <a:lnTo>
                    <a:pt x="29" y="16"/>
                  </a:lnTo>
                  <a:lnTo>
                    <a:pt x="22" y="23"/>
                  </a:lnTo>
                  <a:lnTo>
                    <a:pt x="15" y="32"/>
                  </a:lnTo>
                  <a:lnTo>
                    <a:pt x="9" y="42"/>
                  </a:lnTo>
                  <a:lnTo>
                    <a:pt x="7" y="52"/>
                  </a:lnTo>
                  <a:lnTo>
                    <a:pt x="7" y="60"/>
                  </a:lnTo>
                  <a:lnTo>
                    <a:pt x="9" y="65"/>
                  </a:lnTo>
                  <a:lnTo>
                    <a:pt x="10" y="67"/>
                  </a:lnTo>
                  <a:lnTo>
                    <a:pt x="10" y="68"/>
                  </a:lnTo>
                  <a:lnTo>
                    <a:pt x="15" y="68"/>
                  </a:lnTo>
                  <a:lnTo>
                    <a:pt x="24" y="67"/>
                  </a:lnTo>
                  <a:lnTo>
                    <a:pt x="35" y="67"/>
                  </a:lnTo>
                  <a:lnTo>
                    <a:pt x="41" y="67"/>
                  </a:lnTo>
                  <a:lnTo>
                    <a:pt x="45" y="68"/>
                  </a:lnTo>
                  <a:lnTo>
                    <a:pt x="50" y="70"/>
                  </a:lnTo>
                  <a:lnTo>
                    <a:pt x="53" y="75"/>
                  </a:lnTo>
                  <a:lnTo>
                    <a:pt x="55" y="79"/>
                  </a:lnTo>
                  <a:lnTo>
                    <a:pt x="55" y="83"/>
                  </a:lnTo>
                  <a:lnTo>
                    <a:pt x="53" y="87"/>
                  </a:lnTo>
                  <a:lnTo>
                    <a:pt x="50" y="90"/>
                  </a:lnTo>
                  <a:lnTo>
                    <a:pt x="48" y="91"/>
                  </a:lnTo>
                  <a:lnTo>
                    <a:pt x="50" y="120"/>
                  </a:lnTo>
                  <a:lnTo>
                    <a:pt x="40" y="99"/>
                  </a:lnTo>
                  <a:lnTo>
                    <a:pt x="39" y="99"/>
                  </a:lnTo>
                  <a:lnTo>
                    <a:pt x="35" y="97"/>
                  </a:lnTo>
                  <a:lnTo>
                    <a:pt x="30" y="96"/>
                  </a:lnTo>
                  <a:lnTo>
                    <a:pt x="24" y="96"/>
                  </a:lnTo>
                  <a:lnTo>
                    <a:pt x="21" y="95"/>
                  </a:lnTo>
                  <a:lnTo>
                    <a:pt x="18" y="94"/>
                  </a:lnTo>
                  <a:lnTo>
                    <a:pt x="18" y="92"/>
                  </a:lnTo>
                  <a:lnTo>
                    <a:pt x="18" y="91"/>
                  </a:lnTo>
                  <a:lnTo>
                    <a:pt x="17" y="90"/>
                  </a:lnTo>
                  <a:lnTo>
                    <a:pt x="16" y="88"/>
                  </a:lnTo>
                  <a:lnTo>
                    <a:pt x="14" y="88"/>
                  </a:lnTo>
                  <a:lnTo>
                    <a:pt x="14" y="91"/>
                  </a:lnTo>
                  <a:lnTo>
                    <a:pt x="12" y="95"/>
                  </a:lnTo>
                  <a:lnTo>
                    <a:pt x="8" y="94"/>
                  </a:lnTo>
                  <a:lnTo>
                    <a:pt x="3" y="91"/>
                  </a:lnTo>
                  <a:lnTo>
                    <a:pt x="1" y="90"/>
                  </a:lnTo>
                  <a:lnTo>
                    <a:pt x="1" y="94"/>
                  </a:lnTo>
                  <a:lnTo>
                    <a:pt x="0" y="102"/>
                  </a:lnTo>
                  <a:lnTo>
                    <a:pt x="0" y="112"/>
                  </a:lnTo>
                  <a:lnTo>
                    <a:pt x="2" y="120"/>
                  </a:lnTo>
                  <a:lnTo>
                    <a:pt x="6" y="124"/>
                  </a:lnTo>
                  <a:lnTo>
                    <a:pt x="10" y="125"/>
                  </a:lnTo>
                  <a:lnTo>
                    <a:pt x="14" y="124"/>
                  </a:lnTo>
                  <a:lnTo>
                    <a:pt x="15" y="122"/>
                  </a:lnTo>
                  <a:lnTo>
                    <a:pt x="8" y="135"/>
                  </a:lnTo>
                  <a:lnTo>
                    <a:pt x="12" y="144"/>
                  </a:lnTo>
                  <a:lnTo>
                    <a:pt x="5" y="155"/>
                  </a:lnTo>
                  <a:lnTo>
                    <a:pt x="13" y="162"/>
                  </a:lnTo>
                  <a:lnTo>
                    <a:pt x="21" y="152"/>
                  </a:lnTo>
                  <a:lnTo>
                    <a:pt x="22" y="152"/>
                  </a:lnTo>
                  <a:lnTo>
                    <a:pt x="25" y="151"/>
                  </a:lnTo>
                  <a:lnTo>
                    <a:pt x="29" y="150"/>
                  </a:lnTo>
                  <a:lnTo>
                    <a:pt x="33" y="149"/>
                  </a:lnTo>
                  <a:lnTo>
                    <a:pt x="37" y="147"/>
                  </a:lnTo>
                  <a:lnTo>
                    <a:pt x="39" y="143"/>
                  </a:lnTo>
                  <a:lnTo>
                    <a:pt x="40" y="141"/>
                  </a:lnTo>
                  <a:lnTo>
                    <a:pt x="40" y="140"/>
                  </a:lnTo>
                  <a:lnTo>
                    <a:pt x="38" y="139"/>
                  </a:lnTo>
                  <a:lnTo>
                    <a:pt x="36" y="135"/>
                  </a:lnTo>
                  <a:lnTo>
                    <a:pt x="35" y="132"/>
                  </a:lnTo>
                  <a:lnTo>
                    <a:pt x="39" y="130"/>
                  </a:lnTo>
                  <a:lnTo>
                    <a:pt x="47" y="133"/>
                  </a:lnTo>
                  <a:lnTo>
                    <a:pt x="52" y="134"/>
                  </a:lnTo>
                  <a:lnTo>
                    <a:pt x="56" y="135"/>
                  </a:lnTo>
                  <a:lnTo>
                    <a:pt x="61" y="134"/>
                  </a:lnTo>
                  <a:lnTo>
                    <a:pt x="63" y="128"/>
                  </a:lnTo>
                  <a:lnTo>
                    <a:pt x="63" y="118"/>
                  </a:lnTo>
                  <a:lnTo>
                    <a:pt x="62" y="106"/>
                  </a:lnTo>
                  <a:lnTo>
                    <a:pt x="63" y="95"/>
                  </a:lnTo>
                  <a:lnTo>
                    <a:pt x="67" y="85"/>
                  </a:lnTo>
                  <a:lnTo>
                    <a:pt x="69" y="79"/>
                  </a:lnTo>
                  <a:lnTo>
                    <a:pt x="70" y="74"/>
                  </a:lnTo>
                  <a:lnTo>
                    <a:pt x="71" y="73"/>
                  </a:lnTo>
                  <a:lnTo>
                    <a:pt x="74" y="72"/>
                  </a:lnTo>
                  <a:lnTo>
                    <a:pt x="77" y="68"/>
                  </a:lnTo>
                  <a:lnTo>
                    <a:pt x="83" y="66"/>
                  </a:lnTo>
                  <a:lnTo>
                    <a:pt x="89" y="65"/>
                  </a:lnTo>
                  <a:lnTo>
                    <a:pt x="96" y="67"/>
                  </a:lnTo>
                  <a:lnTo>
                    <a:pt x="103" y="69"/>
                  </a:lnTo>
                  <a:lnTo>
                    <a:pt x="109" y="70"/>
                  </a:lnTo>
                  <a:lnTo>
                    <a:pt x="112" y="72"/>
                  </a:lnTo>
                  <a:lnTo>
                    <a:pt x="121" y="68"/>
                  </a:lnTo>
                  <a:lnTo>
                    <a:pt x="121" y="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0" name="Freeform 30"/>
            <p:cNvSpPr>
              <a:spLocks/>
            </p:cNvSpPr>
            <p:nvPr/>
          </p:nvSpPr>
          <p:spPr bwMode="auto">
            <a:xfrm>
              <a:off x="4868863" y="1241425"/>
              <a:ext cx="41275" cy="52387"/>
            </a:xfrm>
            <a:custGeom>
              <a:avLst/>
              <a:gdLst>
                <a:gd name="T0" fmla="*/ 5 w 52"/>
                <a:gd name="T1" fmla="*/ 7 h 67"/>
                <a:gd name="T2" fmla="*/ 7 w 52"/>
                <a:gd name="T3" fmla="*/ 7 h 67"/>
                <a:gd name="T4" fmla="*/ 13 w 52"/>
                <a:gd name="T5" fmla="*/ 8 h 67"/>
                <a:gd name="T6" fmla="*/ 20 w 52"/>
                <a:gd name="T7" fmla="*/ 9 h 67"/>
                <a:gd name="T8" fmla="*/ 26 w 52"/>
                <a:gd name="T9" fmla="*/ 8 h 67"/>
                <a:gd name="T10" fmla="*/ 31 w 52"/>
                <a:gd name="T11" fmla="*/ 6 h 67"/>
                <a:gd name="T12" fmla="*/ 38 w 52"/>
                <a:gd name="T13" fmla="*/ 3 h 67"/>
                <a:gd name="T14" fmla="*/ 43 w 52"/>
                <a:gd name="T15" fmla="*/ 1 h 67"/>
                <a:gd name="T16" fmla="*/ 45 w 52"/>
                <a:gd name="T17" fmla="*/ 0 h 67"/>
                <a:gd name="T18" fmla="*/ 51 w 52"/>
                <a:gd name="T19" fmla="*/ 6 h 67"/>
                <a:gd name="T20" fmla="*/ 51 w 52"/>
                <a:gd name="T21" fmla="*/ 7 h 67"/>
                <a:gd name="T22" fmla="*/ 52 w 52"/>
                <a:gd name="T23" fmla="*/ 11 h 67"/>
                <a:gd name="T24" fmla="*/ 52 w 52"/>
                <a:gd name="T25" fmla="*/ 17 h 67"/>
                <a:gd name="T26" fmla="*/ 50 w 52"/>
                <a:gd name="T27" fmla="*/ 25 h 67"/>
                <a:gd name="T28" fmla="*/ 45 w 52"/>
                <a:gd name="T29" fmla="*/ 33 h 67"/>
                <a:gd name="T30" fmla="*/ 43 w 52"/>
                <a:gd name="T31" fmla="*/ 41 h 67"/>
                <a:gd name="T32" fmla="*/ 40 w 52"/>
                <a:gd name="T33" fmla="*/ 49 h 67"/>
                <a:gd name="T34" fmla="*/ 39 w 52"/>
                <a:gd name="T35" fmla="*/ 55 h 67"/>
                <a:gd name="T36" fmla="*/ 39 w 52"/>
                <a:gd name="T37" fmla="*/ 60 h 67"/>
                <a:gd name="T38" fmla="*/ 38 w 52"/>
                <a:gd name="T39" fmla="*/ 63 h 67"/>
                <a:gd name="T40" fmla="*/ 37 w 52"/>
                <a:gd name="T41" fmla="*/ 66 h 67"/>
                <a:gd name="T42" fmla="*/ 37 w 52"/>
                <a:gd name="T43" fmla="*/ 67 h 67"/>
                <a:gd name="T44" fmla="*/ 37 w 52"/>
                <a:gd name="T45" fmla="*/ 67 h 67"/>
                <a:gd name="T46" fmla="*/ 36 w 52"/>
                <a:gd name="T47" fmla="*/ 67 h 67"/>
                <a:gd name="T48" fmla="*/ 34 w 52"/>
                <a:gd name="T49" fmla="*/ 66 h 67"/>
                <a:gd name="T50" fmla="*/ 28 w 52"/>
                <a:gd name="T51" fmla="*/ 63 h 67"/>
                <a:gd name="T52" fmla="*/ 22 w 52"/>
                <a:gd name="T53" fmla="*/ 60 h 67"/>
                <a:gd name="T54" fmla="*/ 17 w 52"/>
                <a:gd name="T55" fmla="*/ 55 h 67"/>
                <a:gd name="T56" fmla="*/ 13 w 52"/>
                <a:gd name="T57" fmla="*/ 52 h 67"/>
                <a:gd name="T58" fmla="*/ 9 w 52"/>
                <a:gd name="T59" fmla="*/ 49 h 67"/>
                <a:gd name="T60" fmla="*/ 6 w 52"/>
                <a:gd name="T61" fmla="*/ 47 h 67"/>
                <a:gd name="T62" fmla="*/ 4 w 52"/>
                <a:gd name="T63" fmla="*/ 43 h 67"/>
                <a:gd name="T64" fmla="*/ 1 w 52"/>
                <a:gd name="T65" fmla="*/ 38 h 67"/>
                <a:gd name="T66" fmla="*/ 1 w 52"/>
                <a:gd name="T67" fmla="*/ 36 h 67"/>
                <a:gd name="T68" fmla="*/ 0 w 52"/>
                <a:gd name="T69" fmla="*/ 32 h 67"/>
                <a:gd name="T70" fmla="*/ 0 w 52"/>
                <a:gd name="T71" fmla="*/ 23 h 67"/>
                <a:gd name="T72" fmla="*/ 0 w 52"/>
                <a:gd name="T73" fmla="*/ 14 h 67"/>
                <a:gd name="T74" fmla="*/ 5 w 52"/>
                <a:gd name="T75" fmla="*/ 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2" h="67">
                  <a:moveTo>
                    <a:pt x="5" y="7"/>
                  </a:moveTo>
                  <a:lnTo>
                    <a:pt x="7" y="7"/>
                  </a:lnTo>
                  <a:lnTo>
                    <a:pt x="13" y="8"/>
                  </a:lnTo>
                  <a:lnTo>
                    <a:pt x="20" y="9"/>
                  </a:lnTo>
                  <a:lnTo>
                    <a:pt x="26" y="8"/>
                  </a:lnTo>
                  <a:lnTo>
                    <a:pt x="31" y="6"/>
                  </a:lnTo>
                  <a:lnTo>
                    <a:pt x="38" y="3"/>
                  </a:lnTo>
                  <a:lnTo>
                    <a:pt x="43" y="1"/>
                  </a:lnTo>
                  <a:lnTo>
                    <a:pt x="45" y="0"/>
                  </a:lnTo>
                  <a:lnTo>
                    <a:pt x="51" y="6"/>
                  </a:lnTo>
                  <a:lnTo>
                    <a:pt x="51" y="7"/>
                  </a:lnTo>
                  <a:lnTo>
                    <a:pt x="52" y="11"/>
                  </a:lnTo>
                  <a:lnTo>
                    <a:pt x="52" y="17"/>
                  </a:lnTo>
                  <a:lnTo>
                    <a:pt x="50" y="25"/>
                  </a:lnTo>
                  <a:lnTo>
                    <a:pt x="45" y="33"/>
                  </a:lnTo>
                  <a:lnTo>
                    <a:pt x="43" y="41"/>
                  </a:lnTo>
                  <a:lnTo>
                    <a:pt x="40" y="49"/>
                  </a:lnTo>
                  <a:lnTo>
                    <a:pt x="39" y="55"/>
                  </a:lnTo>
                  <a:lnTo>
                    <a:pt x="39" y="60"/>
                  </a:lnTo>
                  <a:lnTo>
                    <a:pt x="38" y="63"/>
                  </a:lnTo>
                  <a:lnTo>
                    <a:pt x="37" y="66"/>
                  </a:lnTo>
                  <a:lnTo>
                    <a:pt x="37" y="67"/>
                  </a:lnTo>
                  <a:lnTo>
                    <a:pt x="37" y="67"/>
                  </a:lnTo>
                  <a:lnTo>
                    <a:pt x="36" y="67"/>
                  </a:lnTo>
                  <a:lnTo>
                    <a:pt x="34" y="66"/>
                  </a:lnTo>
                  <a:lnTo>
                    <a:pt x="28" y="63"/>
                  </a:lnTo>
                  <a:lnTo>
                    <a:pt x="22" y="60"/>
                  </a:lnTo>
                  <a:lnTo>
                    <a:pt x="17" y="55"/>
                  </a:lnTo>
                  <a:lnTo>
                    <a:pt x="13" y="52"/>
                  </a:lnTo>
                  <a:lnTo>
                    <a:pt x="9" y="49"/>
                  </a:lnTo>
                  <a:lnTo>
                    <a:pt x="6" y="47"/>
                  </a:lnTo>
                  <a:lnTo>
                    <a:pt x="4" y="43"/>
                  </a:lnTo>
                  <a:lnTo>
                    <a:pt x="1" y="38"/>
                  </a:lnTo>
                  <a:lnTo>
                    <a:pt x="1" y="36"/>
                  </a:lnTo>
                  <a:lnTo>
                    <a:pt x="0" y="32"/>
                  </a:lnTo>
                  <a:lnTo>
                    <a:pt x="0" y="23"/>
                  </a:lnTo>
                  <a:lnTo>
                    <a:pt x="0" y="14"/>
                  </a:lnTo>
                  <a:lnTo>
                    <a:pt x="5"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1" name="Freeform 31"/>
            <p:cNvSpPr>
              <a:spLocks/>
            </p:cNvSpPr>
            <p:nvPr/>
          </p:nvSpPr>
          <p:spPr bwMode="auto">
            <a:xfrm>
              <a:off x="4838700" y="1306513"/>
              <a:ext cx="36513" cy="17462"/>
            </a:xfrm>
            <a:custGeom>
              <a:avLst/>
              <a:gdLst>
                <a:gd name="T0" fmla="*/ 0 w 47"/>
                <a:gd name="T1" fmla="*/ 0 h 22"/>
                <a:gd name="T2" fmla="*/ 2 w 47"/>
                <a:gd name="T3" fmla="*/ 0 h 22"/>
                <a:gd name="T4" fmla="*/ 7 w 47"/>
                <a:gd name="T5" fmla="*/ 1 h 22"/>
                <a:gd name="T6" fmla="*/ 13 w 47"/>
                <a:gd name="T7" fmla="*/ 2 h 22"/>
                <a:gd name="T8" fmla="*/ 20 w 47"/>
                <a:gd name="T9" fmla="*/ 2 h 22"/>
                <a:gd name="T10" fmla="*/ 27 w 47"/>
                <a:gd name="T11" fmla="*/ 2 h 22"/>
                <a:gd name="T12" fmla="*/ 32 w 47"/>
                <a:gd name="T13" fmla="*/ 1 h 22"/>
                <a:gd name="T14" fmla="*/ 37 w 47"/>
                <a:gd name="T15" fmla="*/ 0 h 22"/>
                <a:gd name="T16" fmla="*/ 39 w 47"/>
                <a:gd name="T17" fmla="*/ 0 h 22"/>
                <a:gd name="T18" fmla="*/ 47 w 47"/>
                <a:gd name="T19" fmla="*/ 3 h 22"/>
                <a:gd name="T20" fmla="*/ 39 w 47"/>
                <a:gd name="T21" fmla="*/ 12 h 22"/>
                <a:gd name="T22" fmla="*/ 38 w 47"/>
                <a:gd name="T23" fmla="*/ 22 h 22"/>
                <a:gd name="T24" fmla="*/ 30 w 47"/>
                <a:gd name="T25" fmla="*/ 18 h 22"/>
                <a:gd name="T26" fmla="*/ 18 w 47"/>
                <a:gd name="T27" fmla="*/ 18 h 22"/>
                <a:gd name="T28" fmla="*/ 13 w 47"/>
                <a:gd name="T29" fmla="*/ 22 h 22"/>
                <a:gd name="T30" fmla="*/ 10 w 47"/>
                <a:gd name="T31" fmla="*/ 22 h 22"/>
                <a:gd name="T32" fmla="*/ 7 w 47"/>
                <a:gd name="T33" fmla="*/ 19 h 22"/>
                <a:gd name="T34" fmla="*/ 2 w 47"/>
                <a:gd name="T35" fmla="*/ 17 h 22"/>
                <a:gd name="T36" fmla="*/ 0 w 47"/>
                <a:gd name="T37" fmla="*/ 14 h 22"/>
                <a:gd name="T38" fmla="*/ 0 w 47"/>
                <a:gd name="T39" fmla="*/ 9 h 22"/>
                <a:gd name="T40" fmla="*/ 0 w 47"/>
                <a:gd name="T41" fmla="*/ 4 h 22"/>
                <a:gd name="T42" fmla="*/ 0 w 47"/>
                <a:gd name="T43" fmla="*/ 1 h 22"/>
                <a:gd name="T44" fmla="*/ 0 w 47"/>
                <a:gd name="T45"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 h="22">
                  <a:moveTo>
                    <a:pt x="0" y="0"/>
                  </a:moveTo>
                  <a:lnTo>
                    <a:pt x="2" y="0"/>
                  </a:lnTo>
                  <a:lnTo>
                    <a:pt x="7" y="1"/>
                  </a:lnTo>
                  <a:lnTo>
                    <a:pt x="13" y="2"/>
                  </a:lnTo>
                  <a:lnTo>
                    <a:pt x="20" y="2"/>
                  </a:lnTo>
                  <a:lnTo>
                    <a:pt x="27" y="2"/>
                  </a:lnTo>
                  <a:lnTo>
                    <a:pt x="32" y="1"/>
                  </a:lnTo>
                  <a:lnTo>
                    <a:pt x="37" y="0"/>
                  </a:lnTo>
                  <a:lnTo>
                    <a:pt x="39" y="0"/>
                  </a:lnTo>
                  <a:lnTo>
                    <a:pt x="47" y="3"/>
                  </a:lnTo>
                  <a:lnTo>
                    <a:pt x="39" y="12"/>
                  </a:lnTo>
                  <a:lnTo>
                    <a:pt x="38" y="22"/>
                  </a:lnTo>
                  <a:lnTo>
                    <a:pt x="30" y="18"/>
                  </a:lnTo>
                  <a:lnTo>
                    <a:pt x="18" y="18"/>
                  </a:lnTo>
                  <a:lnTo>
                    <a:pt x="13" y="22"/>
                  </a:lnTo>
                  <a:lnTo>
                    <a:pt x="10" y="22"/>
                  </a:lnTo>
                  <a:lnTo>
                    <a:pt x="7" y="19"/>
                  </a:lnTo>
                  <a:lnTo>
                    <a:pt x="2" y="17"/>
                  </a:lnTo>
                  <a:lnTo>
                    <a:pt x="0" y="14"/>
                  </a:lnTo>
                  <a:lnTo>
                    <a:pt x="0" y="9"/>
                  </a:lnTo>
                  <a:lnTo>
                    <a:pt x="0" y="4"/>
                  </a:lnTo>
                  <a:lnTo>
                    <a:pt x="0" y="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2" name="Freeform 32"/>
            <p:cNvSpPr>
              <a:spLocks/>
            </p:cNvSpPr>
            <p:nvPr/>
          </p:nvSpPr>
          <p:spPr bwMode="auto">
            <a:xfrm>
              <a:off x="4797425" y="1331913"/>
              <a:ext cx="122238" cy="60325"/>
            </a:xfrm>
            <a:custGeom>
              <a:avLst/>
              <a:gdLst>
                <a:gd name="T0" fmla="*/ 25 w 154"/>
                <a:gd name="T1" fmla="*/ 0 h 76"/>
                <a:gd name="T2" fmla="*/ 26 w 154"/>
                <a:gd name="T3" fmla="*/ 1 h 76"/>
                <a:gd name="T4" fmla="*/ 29 w 154"/>
                <a:gd name="T5" fmla="*/ 6 h 76"/>
                <a:gd name="T6" fmla="*/ 33 w 154"/>
                <a:gd name="T7" fmla="*/ 10 h 76"/>
                <a:gd name="T8" fmla="*/ 35 w 154"/>
                <a:gd name="T9" fmla="*/ 16 h 76"/>
                <a:gd name="T10" fmla="*/ 37 w 154"/>
                <a:gd name="T11" fmla="*/ 22 h 76"/>
                <a:gd name="T12" fmla="*/ 42 w 154"/>
                <a:gd name="T13" fmla="*/ 29 h 76"/>
                <a:gd name="T14" fmla="*/ 45 w 154"/>
                <a:gd name="T15" fmla="*/ 35 h 76"/>
                <a:gd name="T16" fmla="*/ 48 w 154"/>
                <a:gd name="T17" fmla="*/ 37 h 76"/>
                <a:gd name="T18" fmla="*/ 60 w 154"/>
                <a:gd name="T19" fmla="*/ 45 h 76"/>
                <a:gd name="T20" fmla="*/ 76 w 154"/>
                <a:gd name="T21" fmla="*/ 41 h 76"/>
                <a:gd name="T22" fmla="*/ 90 w 154"/>
                <a:gd name="T23" fmla="*/ 47 h 76"/>
                <a:gd name="T24" fmla="*/ 103 w 154"/>
                <a:gd name="T25" fmla="*/ 41 h 76"/>
                <a:gd name="T26" fmla="*/ 117 w 154"/>
                <a:gd name="T27" fmla="*/ 35 h 76"/>
                <a:gd name="T28" fmla="*/ 127 w 154"/>
                <a:gd name="T29" fmla="*/ 26 h 76"/>
                <a:gd name="T30" fmla="*/ 128 w 154"/>
                <a:gd name="T31" fmla="*/ 25 h 76"/>
                <a:gd name="T32" fmla="*/ 132 w 154"/>
                <a:gd name="T33" fmla="*/ 24 h 76"/>
                <a:gd name="T34" fmla="*/ 136 w 154"/>
                <a:gd name="T35" fmla="*/ 21 h 76"/>
                <a:gd name="T36" fmla="*/ 140 w 154"/>
                <a:gd name="T37" fmla="*/ 17 h 76"/>
                <a:gd name="T38" fmla="*/ 142 w 154"/>
                <a:gd name="T39" fmla="*/ 15 h 76"/>
                <a:gd name="T40" fmla="*/ 145 w 154"/>
                <a:gd name="T41" fmla="*/ 16 h 76"/>
                <a:gd name="T42" fmla="*/ 149 w 154"/>
                <a:gd name="T43" fmla="*/ 18 h 76"/>
                <a:gd name="T44" fmla="*/ 152 w 154"/>
                <a:gd name="T45" fmla="*/ 23 h 76"/>
                <a:gd name="T46" fmla="*/ 154 w 154"/>
                <a:gd name="T47" fmla="*/ 30 h 76"/>
                <a:gd name="T48" fmla="*/ 151 w 154"/>
                <a:gd name="T49" fmla="*/ 39 h 76"/>
                <a:gd name="T50" fmla="*/ 147 w 154"/>
                <a:gd name="T51" fmla="*/ 48 h 76"/>
                <a:gd name="T52" fmla="*/ 141 w 154"/>
                <a:gd name="T53" fmla="*/ 56 h 76"/>
                <a:gd name="T54" fmla="*/ 137 w 154"/>
                <a:gd name="T55" fmla="*/ 60 h 76"/>
                <a:gd name="T56" fmla="*/ 133 w 154"/>
                <a:gd name="T57" fmla="*/ 63 h 76"/>
                <a:gd name="T58" fmla="*/ 127 w 154"/>
                <a:gd name="T59" fmla="*/ 67 h 76"/>
                <a:gd name="T60" fmla="*/ 120 w 154"/>
                <a:gd name="T61" fmla="*/ 69 h 76"/>
                <a:gd name="T62" fmla="*/ 113 w 154"/>
                <a:gd name="T63" fmla="*/ 73 h 76"/>
                <a:gd name="T64" fmla="*/ 106 w 154"/>
                <a:gd name="T65" fmla="*/ 74 h 76"/>
                <a:gd name="T66" fmla="*/ 101 w 154"/>
                <a:gd name="T67" fmla="*/ 76 h 76"/>
                <a:gd name="T68" fmla="*/ 95 w 154"/>
                <a:gd name="T69" fmla="*/ 76 h 76"/>
                <a:gd name="T70" fmla="*/ 89 w 154"/>
                <a:gd name="T71" fmla="*/ 76 h 76"/>
                <a:gd name="T72" fmla="*/ 82 w 154"/>
                <a:gd name="T73" fmla="*/ 75 h 76"/>
                <a:gd name="T74" fmla="*/ 73 w 154"/>
                <a:gd name="T75" fmla="*/ 75 h 76"/>
                <a:gd name="T76" fmla="*/ 64 w 154"/>
                <a:gd name="T77" fmla="*/ 73 h 76"/>
                <a:gd name="T78" fmla="*/ 53 w 154"/>
                <a:gd name="T79" fmla="*/ 71 h 76"/>
                <a:gd name="T80" fmla="*/ 45 w 154"/>
                <a:gd name="T81" fmla="*/ 69 h 76"/>
                <a:gd name="T82" fmla="*/ 39 w 154"/>
                <a:gd name="T83" fmla="*/ 67 h 76"/>
                <a:gd name="T84" fmla="*/ 35 w 154"/>
                <a:gd name="T85" fmla="*/ 63 h 76"/>
                <a:gd name="T86" fmla="*/ 27 w 154"/>
                <a:gd name="T87" fmla="*/ 55 h 76"/>
                <a:gd name="T88" fmla="*/ 15 w 154"/>
                <a:gd name="T89" fmla="*/ 46 h 76"/>
                <a:gd name="T90" fmla="*/ 6 w 154"/>
                <a:gd name="T91" fmla="*/ 37 h 76"/>
                <a:gd name="T92" fmla="*/ 1 w 154"/>
                <a:gd name="T93" fmla="*/ 28 h 76"/>
                <a:gd name="T94" fmla="*/ 0 w 154"/>
                <a:gd name="T95" fmla="*/ 21 h 76"/>
                <a:gd name="T96" fmla="*/ 1 w 154"/>
                <a:gd name="T97" fmla="*/ 16 h 76"/>
                <a:gd name="T98" fmla="*/ 3 w 154"/>
                <a:gd name="T99" fmla="*/ 12 h 76"/>
                <a:gd name="T100" fmla="*/ 7 w 154"/>
                <a:gd name="T101" fmla="*/ 8 h 76"/>
                <a:gd name="T102" fmla="*/ 14 w 154"/>
                <a:gd name="T103" fmla="*/ 5 h 76"/>
                <a:gd name="T104" fmla="*/ 20 w 154"/>
                <a:gd name="T105" fmla="*/ 2 h 76"/>
                <a:gd name="T106" fmla="*/ 23 w 154"/>
                <a:gd name="T107" fmla="*/ 0 h 76"/>
                <a:gd name="T108" fmla="*/ 25 w 154"/>
                <a:gd name="T109"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4" h="76">
                  <a:moveTo>
                    <a:pt x="25" y="0"/>
                  </a:moveTo>
                  <a:lnTo>
                    <a:pt x="26" y="1"/>
                  </a:lnTo>
                  <a:lnTo>
                    <a:pt x="29" y="6"/>
                  </a:lnTo>
                  <a:lnTo>
                    <a:pt x="33" y="10"/>
                  </a:lnTo>
                  <a:lnTo>
                    <a:pt x="35" y="16"/>
                  </a:lnTo>
                  <a:lnTo>
                    <a:pt x="37" y="22"/>
                  </a:lnTo>
                  <a:lnTo>
                    <a:pt x="42" y="29"/>
                  </a:lnTo>
                  <a:lnTo>
                    <a:pt x="45" y="35"/>
                  </a:lnTo>
                  <a:lnTo>
                    <a:pt x="48" y="37"/>
                  </a:lnTo>
                  <a:lnTo>
                    <a:pt x="60" y="45"/>
                  </a:lnTo>
                  <a:lnTo>
                    <a:pt x="76" y="41"/>
                  </a:lnTo>
                  <a:lnTo>
                    <a:pt x="90" y="47"/>
                  </a:lnTo>
                  <a:lnTo>
                    <a:pt x="103" y="41"/>
                  </a:lnTo>
                  <a:lnTo>
                    <a:pt x="117" y="35"/>
                  </a:lnTo>
                  <a:lnTo>
                    <a:pt x="127" y="26"/>
                  </a:lnTo>
                  <a:lnTo>
                    <a:pt x="128" y="25"/>
                  </a:lnTo>
                  <a:lnTo>
                    <a:pt x="132" y="24"/>
                  </a:lnTo>
                  <a:lnTo>
                    <a:pt x="136" y="21"/>
                  </a:lnTo>
                  <a:lnTo>
                    <a:pt x="140" y="17"/>
                  </a:lnTo>
                  <a:lnTo>
                    <a:pt x="142" y="15"/>
                  </a:lnTo>
                  <a:lnTo>
                    <a:pt x="145" y="16"/>
                  </a:lnTo>
                  <a:lnTo>
                    <a:pt x="149" y="18"/>
                  </a:lnTo>
                  <a:lnTo>
                    <a:pt x="152" y="23"/>
                  </a:lnTo>
                  <a:lnTo>
                    <a:pt x="154" y="30"/>
                  </a:lnTo>
                  <a:lnTo>
                    <a:pt x="151" y="39"/>
                  </a:lnTo>
                  <a:lnTo>
                    <a:pt x="147" y="48"/>
                  </a:lnTo>
                  <a:lnTo>
                    <a:pt x="141" y="56"/>
                  </a:lnTo>
                  <a:lnTo>
                    <a:pt x="137" y="60"/>
                  </a:lnTo>
                  <a:lnTo>
                    <a:pt x="133" y="63"/>
                  </a:lnTo>
                  <a:lnTo>
                    <a:pt x="127" y="67"/>
                  </a:lnTo>
                  <a:lnTo>
                    <a:pt x="120" y="69"/>
                  </a:lnTo>
                  <a:lnTo>
                    <a:pt x="113" y="73"/>
                  </a:lnTo>
                  <a:lnTo>
                    <a:pt x="106" y="74"/>
                  </a:lnTo>
                  <a:lnTo>
                    <a:pt x="101" y="76"/>
                  </a:lnTo>
                  <a:lnTo>
                    <a:pt x="95" y="76"/>
                  </a:lnTo>
                  <a:lnTo>
                    <a:pt x="89" y="76"/>
                  </a:lnTo>
                  <a:lnTo>
                    <a:pt x="82" y="75"/>
                  </a:lnTo>
                  <a:lnTo>
                    <a:pt x="73" y="75"/>
                  </a:lnTo>
                  <a:lnTo>
                    <a:pt x="64" y="73"/>
                  </a:lnTo>
                  <a:lnTo>
                    <a:pt x="53" y="71"/>
                  </a:lnTo>
                  <a:lnTo>
                    <a:pt x="45" y="69"/>
                  </a:lnTo>
                  <a:lnTo>
                    <a:pt x="39" y="67"/>
                  </a:lnTo>
                  <a:lnTo>
                    <a:pt x="35" y="63"/>
                  </a:lnTo>
                  <a:lnTo>
                    <a:pt x="27" y="55"/>
                  </a:lnTo>
                  <a:lnTo>
                    <a:pt x="15" y="46"/>
                  </a:lnTo>
                  <a:lnTo>
                    <a:pt x="6" y="37"/>
                  </a:lnTo>
                  <a:lnTo>
                    <a:pt x="1" y="28"/>
                  </a:lnTo>
                  <a:lnTo>
                    <a:pt x="0" y="21"/>
                  </a:lnTo>
                  <a:lnTo>
                    <a:pt x="1" y="16"/>
                  </a:lnTo>
                  <a:lnTo>
                    <a:pt x="3" y="12"/>
                  </a:lnTo>
                  <a:lnTo>
                    <a:pt x="7" y="8"/>
                  </a:lnTo>
                  <a:lnTo>
                    <a:pt x="14" y="5"/>
                  </a:lnTo>
                  <a:lnTo>
                    <a:pt x="20" y="2"/>
                  </a:lnTo>
                  <a:lnTo>
                    <a:pt x="23" y="0"/>
                  </a:lnTo>
                  <a:lnTo>
                    <a:pt x="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3" name="Freeform 33"/>
            <p:cNvSpPr>
              <a:spLocks/>
            </p:cNvSpPr>
            <p:nvPr/>
          </p:nvSpPr>
          <p:spPr bwMode="auto">
            <a:xfrm>
              <a:off x="5186363" y="1673225"/>
              <a:ext cx="119063" cy="134937"/>
            </a:xfrm>
            <a:custGeom>
              <a:avLst/>
              <a:gdLst>
                <a:gd name="T0" fmla="*/ 32 w 150"/>
                <a:gd name="T1" fmla="*/ 0 h 169"/>
                <a:gd name="T2" fmla="*/ 46 w 150"/>
                <a:gd name="T3" fmla="*/ 3 h 169"/>
                <a:gd name="T4" fmla="*/ 55 w 150"/>
                <a:gd name="T5" fmla="*/ 10 h 169"/>
                <a:gd name="T6" fmla="*/ 64 w 150"/>
                <a:gd name="T7" fmla="*/ 15 h 169"/>
                <a:gd name="T8" fmla="*/ 75 w 150"/>
                <a:gd name="T9" fmla="*/ 18 h 169"/>
                <a:gd name="T10" fmla="*/ 84 w 150"/>
                <a:gd name="T11" fmla="*/ 21 h 169"/>
                <a:gd name="T12" fmla="*/ 92 w 150"/>
                <a:gd name="T13" fmla="*/ 22 h 169"/>
                <a:gd name="T14" fmla="*/ 106 w 150"/>
                <a:gd name="T15" fmla="*/ 28 h 169"/>
                <a:gd name="T16" fmla="*/ 120 w 150"/>
                <a:gd name="T17" fmla="*/ 33 h 169"/>
                <a:gd name="T18" fmla="*/ 130 w 150"/>
                <a:gd name="T19" fmla="*/ 38 h 169"/>
                <a:gd name="T20" fmla="*/ 135 w 150"/>
                <a:gd name="T21" fmla="*/ 40 h 169"/>
                <a:gd name="T22" fmla="*/ 147 w 150"/>
                <a:gd name="T23" fmla="*/ 48 h 169"/>
                <a:gd name="T24" fmla="*/ 146 w 150"/>
                <a:gd name="T25" fmla="*/ 58 h 169"/>
                <a:gd name="T26" fmla="*/ 134 w 150"/>
                <a:gd name="T27" fmla="*/ 55 h 169"/>
                <a:gd name="T28" fmla="*/ 121 w 150"/>
                <a:gd name="T29" fmla="*/ 51 h 169"/>
                <a:gd name="T30" fmla="*/ 108 w 150"/>
                <a:gd name="T31" fmla="*/ 50 h 169"/>
                <a:gd name="T32" fmla="*/ 97 w 150"/>
                <a:gd name="T33" fmla="*/ 59 h 169"/>
                <a:gd name="T34" fmla="*/ 107 w 150"/>
                <a:gd name="T35" fmla="*/ 86 h 169"/>
                <a:gd name="T36" fmla="*/ 113 w 150"/>
                <a:gd name="T37" fmla="*/ 100 h 169"/>
                <a:gd name="T38" fmla="*/ 126 w 150"/>
                <a:gd name="T39" fmla="*/ 136 h 169"/>
                <a:gd name="T40" fmla="*/ 126 w 150"/>
                <a:gd name="T41" fmla="*/ 150 h 169"/>
                <a:gd name="T42" fmla="*/ 115 w 150"/>
                <a:gd name="T43" fmla="*/ 141 h 169"/>
                <a:gd name="T44" fmla="*/ 104 w 150"/>
                <a:gd name="T45" fmla="*/ 119 h 169"/>
                <a:gd name="T46" fmla="*/ 98 w 150"/>
                <a:gd name="T47" fmla="*/ 106 h 169"/>
                <a:gd name="T48" fmla="*/ 109 w 150"/>
                <a:gd name="T49" fmla="*/ 167 h 169"/>
                <a:gd name="T50" fmla="*/ 105 w 150"/>
                <a:gd name="T51" fmla="*/ 169 h 169"/>
                <a:gd name="T52" fmla="*/ 97 w 150"/>
                <a:gd name="T53" fmla="*/ 168 h 169"/>
                <a:gd name="T54" fmla="*/ 89 w 150"/>
                <a:gd name="T55" fmla="*/ 136 h 169"/>
                <a:gd name="T56" fmla="*/ 84 w 150"/>
                <a:gd name="T57" fmla="*/ 108 h 169"/>
                <a:gd name="T58" fmla="*/ 88 w 150"/>
                <a:gd name="T59" fmla="*/ 164 h 169"/>
                <a:gd name="T60" fmla="*/ 76 w 150"/>
                <a:gd name="T61" fmla="*/ 151 h 169"/>
                <a:gd name="T62" fmla="*/ 70 w 150"/>
                <a:gd name="T63" fmla="*/ 135 h 169"/>
                <a:gd name="T64" fmla="*/ 66 w 150"/>
                <a:gd name="T65" fmla="*/ 112 h 169"/>
                <a:gd name="T66" fmla="*/ 60 w 150"/>
                <a:gd name="T67" fmla="*/ 143 h 169"/>
                <a:gd name="T68" fmla="*/ 46 w 150"/>
                <a:gd name="T69" fmla="*/ 130 h 169"/>
                <a:gd name="T70" fmla="*/ 41 w 150"/>
                <a:gd name="T71" fmla="*/ 111 h 169"/>
                <a:gd name="T72" fmla="*/ 31 w 150"/>
                <a:gd name="T73" fmla="*/ 96 h 169"/>
                <a:gd name="T74" fmla="*/ 14 w 150"/>
                <a:gd name="T75" fmla="*/ 77 h 169"/>
                <a:gd name="T76" fmla="*/ 7 w 150"/>
                <a:gd name="T77" fmla="*/ 61 h 169"/>
                <a:gd name="T78" fmla="*/ 1 w 150"/>
                <a:gd name="T79" fmla="*/ 39 h 169"/>
                <a:gd name="T80" fmla="*/ 3 w 150"/>
                <a:gd name="T81" fmla="*/ 29 h 169"/>
                <a:gd name="T82" fmla="*/ 21 w 150"/>
                <a:gd name="T83" fmla="*/ 3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 h="169">
                  <a:moveTo>
                    <a:pt x="30" y="0"/>
                  </a:moveTo>
                  <a:lnTo>
                    <a:pt x="32" y="0"/>
                  </a:lnTo>
                  <a:lnTo>
                    <a:pt x="38" y="0"/>
                  </a:lnTo>
                  <a:lnTo>
                    <a:pt x="46" y="3"/>
                  </a:lnTo>
                  <a:lnTo>
                    <a:pt x="52" y="8"/>
                  </a:lnTo>
                  <a:lnTo>
                    <a:pt x="55" y="10"/>
                  </a:lnTo>
                  <a:lnTo>
                    <a:pt x="60" y="14"/>
                  </a:lnTo>
                  <a:lnTo>
                    <a:pt x="64" y="15"/>
                  </a:lnTo>
                  <a:lnTo>
                    <a:pt x="70" y="17"/>
                  </a:lnTo>
                  <a:lnTo>
                    <a:pt x="75" y="18"/>
                  </a:lnTo>
                  <a:lnTo>
                    <a:pt x="79" y="20"/>
                  </a:lnTo>
                  <a:lnTo>
                    <a:pt x="84" y="21"/>
                  </a:lnTo>
                  <a:lnTo>
                    <a:pt x="88" y="21"/>
                  </a:lnTo>
                  <a:lnTo>
                    <a:pt x="92" y="22"/>
                  </a:lnTo>
                  <a:lnTo>
                    <a:pt x="98" y="24"/>
                  </a:lnTo>
                  <a:lnTo>
                    <a:pt x="106" y="28"/>
                  </a:lnTo>
                  <a:lnTo>
                    <a:pt x="113" y="30"/>
                  </a:lnTo>
                  <a:lnTo>
                    <a:pt x="120" y="33"/>
                  </a:lnTo>
                  <a:lnTo>
                    <a:pt x="126" y="37"/>
                  </a:lnTo>
                  <a:lnTo>
                    <a:pt x="130" y="38"/>
                  </a:lnTo>
                  <a:lnTo>
                    <a:pt x="131" y="39"/>
                  </a:lnTo>
                  <a:lnTo>
                    <a:pt x="135" y="40"/>
                  </a:lnTo>
                  <a:lnTo>
                    <a:pt x="141" y="44"/>
                  </a:lnTo>
                  <a:lnTo>
                    <a:pt x="147" y="48"/>
                  </a:lnTo>
                  <a:lnTo>
                    <a:pt x="150" y="54"/>
                  </a:lnTo>
                  <a:lnTo>
                    <a:pt x="146" y="58"/>
                  </a:lnTo>
                  <a:lnTo>
                    <a:pt x="141" y="58"/>
                  </a:lnTo>
                  <a:lnTo>
                    <a:pt x="134" y="55"/>
                  </a:lnTo>
                  <a:lnTo>
                    <a:pt x="127" y="53"/>
                  </a:lnTo>
                  <a:lnTo>
                    <a:pt x="121" y="51"/>
                  </a:lnTo>
                  <a:lnTo>
                    <a:pt x="115" y="50"/>
                  </a:lnTo>
                  <a:lnTo>
                    <a:pt x="108" y="50"/>
                  </a:lnTo>
                  <a:lnTo>
                    <a:pt x="100" y="51"/>
                  </a:lnTo>
                  <a:lnTo>
                    <a:pt x="97" y="59"/>
                  </a:lnTo>
                  <a:lnTo>
                    <a:pt x="101" y="73"/>
                  </a:lnTo>
                  <a:lnTo>
                    <a:pt x="107" y="86"/>
                  </a:lnTo>
                  <a:lnTo>
                    <a:pt x="111" y="93"/>
                  </a:lnTo>
                  <a:lnTo>
                    <a:pt x="113" y="100"/>
                  </a:lnTo>
                  <a:lnTo>
                    <a:pt x="120" y="118"/>
                  </a:lnTo>
                  <a:lnTo>
                    <a:pt x="126" y="136"/>
                  </a:lnTo>
                  <a:lnTo>
                    <a:pt x="128" y="148"/>
                  </a:lnTo>
                  <a:lnTo>
                    <a:pt x="126" y="150"/>
                  </a:lnTo>
                  <a:lnTo>
                    <a:pt x="121" y="148"/>
                  </a:lnTo>
                  <a:lnTo>
                    <a:pt x="115" y="141"/>
                  </a:lnTo>
                  <a:lnTo>
                    <a:pt x="109" y="130"/>
                  </a:lnTo>
                  <a:lnTo>
                    <a:pt x="104" y="119"/>
                  </a:lnTo>
                  <a:lnTo>
                    <a:pt x="100" y="111"/>
                  </a:lnTo>
                  <a:lnTo>
                    <a:pt x="98" y="106"/>
                  </a:lnTo>
                  <a:lnTo>
                    <a:pt x="97" y="104"/>
                  </a:lnTo>
                  <a:lnTo>
                    <a:pt x="109" y="167"/>
                  </a:lnTo>
                  <a:lnTo>
                    <a:pt x="108" y="168"/>
                  </a:lnTo>
                  <a:lnTo>
                    <a:pt x="105" y="169"/>
                  </a:lnTo>
                  <a:lnTo>
                    <a:pt x="100" y="169"/>
                  </a:lnTo>
                  <a:lnTo>
                    <a:pt x="97" y="168"/>
                  </a:lnTo>
                  <a:lnTo>
                    <a:pt x="93" y="157"/>
                  </a:lnTo>
                  <a:lnTo>
                    <a:pt x="89" y="136"/>
                  </a:lnTo>
                  <a:lnTo>
                    <a:pt x="85" y="116"/>
                  </a:lnTo>
                  <a:lnTo>
                    <a:pt x="84" y="108"/>
                  </a:lnTo>
                  <a:lnTo>
                    <a:pt x="90" y="166"/>
                  </a:lnTo>
                  <a:lnTo>
                    <a:pt x="88" y="164"/>
                  </a:lnTo>
                  <a:lnTo>
                    <a:pt x="82" y="158"/>
                  </a:lnTo>
                  <a:lnTo>
                    <a:pt x="76" y="151"/>
                  </a:lnTo>
                  <a:lnTo>
                    <a:pt x="73" y="144"/>
                  </a:lnTo>
                  <a:lnTo>
                    <a:pt x="70" y="135"/>
                  </a:lnTo>
                  <a:lnTo>
                    <a:pt x="68" y="122"/>
                  </a:lnTo>
                  <a:lnTo>
                    <a:pt x="66" y="112"/>
                  </a:lnTo>
                  <a:lnTo>
                    <a:pt x="64" y="107"/>
                  </a:lnTo>
                  <a:lnTo>
                    <a:pt x="60" y="143"/>
                  </a:lnTo>
                  <a:lnTo>
                    <a:pt x="47" y="134"/>
                  </a:lnTo>
                  <a:lnTo>
                    <a:pt x="46" y="130"/>
                  </a:lnTo>
                  <a:lnTo>
                    <a:pt x="45" y="121"/>
                  </a:lnTo>
                  <a:lnTo>
                    <a:pt x="41" y="111"/>
                  </a:lnTo>
                  <a:lnTo>
                    <a:pt x="38" y="103"/>
                  </a:lnTo>
                  <a:lnTo>
                    <a:pt x="31" y="96"/>
                  </a:lnTo>
                  <a:lnTo>
                    <a:pt x="22" y="86"/>
                  </a:lnTo>
                  <a:lnTo>
                    <a:pt x="14" y="77"/>
                  </a:lnTo>
                  <a:lnTo>
                    <a:pt x="9" y="69"/>
                  </a:lnTo>
                  <a:lnTo>
                    <a:pt x="7" y="61"/>
                  </a:lnTo>
                  <a:lnTo>
                    <a:pt x="5" y="50"/>
                  </a:lnTo>
                  <a:lnTo>
                    <a:pt x="1" y="39"/>
                  </a:lnTo>
                  <a:lnTo>
                    <a:pt x="0" y="35"/>
                  </a:lnTo>
                  <a:lnTo>
                    <a:pt x="3" y="29"/>
                  </a:lnTo>
                  <a:lnTo>
                    <a:pt x="12" y="15"/>
                  </a:lnTo>
                  <a:lnTo>
                    <a:pt x="21" y="3"/>
                  </a:lnTo>
                  <a:lnTo>
                    <a:pt x="3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4" name="Freeform 36"/>
            <p:cNvSpPr>
              <a:spLocks/>
            </p:cNvSpPr>
            <p:nvPr/>
          </p:nvSpPr>
          <p:spPr bwMode="auto">
            <a:xfrm>
              <a:off x="4783138" y="2495550"/>
              <a:ext cx="26988" cy="12700"/>
            </a:xfrm>
            <a:custGeom>
              <a:avLst/>
              <a:gdLst>
                <a:gd name="T0" fmla="*/ 34 w 34"/>
                <a:gd name="T1" fmla="*/ 13 h 17"/>
                <a:gd name="T2" fmla="*/ 33 w 34"/>
                <a:gd name="T3" fmla="*/ 13 h 17"/>
                <a:gd name="T4" fmla="*/ 29 w 34"/>
                <a:gd name="T5" fmla="*/ 12 h 17"/>
                <a:gd name="T6" fmla="*/ 24 w 34"/>
                <a:gd name="T7" fmla="*/ 11 h 17"/>
                <a:gd name="T8" fmla="*/ 19 w 34"/>
                <a:gd name="T9" fmla="*/ 9 h 17"/>
                <a:gd name="T10" fmla="*/ 15 w 34"/>
                <a:gd name="T11" fmla="*/ 7 h 17"/>
                <a:gd name="T12" fmla="*/ 8 w 34"/>
                <a:gd name="T13" fmla="*/ 5 h 17"/>
                <a:gd name="T14" fmla="*/ 2 w 34"/>
                <a:gd name="T15" fmla="*/ 1 h 17"/>
                <a:gd name="T16" fmla="*/ 0 w 34"/>
                <a:gd name="T17" fmla="*/ 0 h 17"/>
                <a:gd name="T18" fmla="*/ 2 w 34"/>
                <a:gd name="T19" fmla="*/ 11 h 17"/>
                <a:gd name="T20" fmla="*/ 3 w 34"/>
                <a:gd name="T21" fmla="*/ 11 h 17"/>
                <a:gd name="T22" fmla="*/ 6 w 34"/>
                <a:gd name="T23" fmla="*/ 12 h 17"/>
                <a:gd name="T24" fmla="*/ 9 w 34"/>
                <a:gd name="T25" fmla="*/ 14 h 17"/>
                <a:gd name="T26" fmla="*/ 14 w 34"/>
                <a:gd name="T27" fmla="*/ 16 h 17"/>
                <a:gd name="T28" fmla="*/ 19 w 34"/>
                <a:gd name="T29" fmla="*/ 17 h 17"/>
                <a:gd name="T30" fmla="*/ 24 w 34"/>
                <a:gd name="T31" fmla="*/ 17 h 17"/>
                <a:gd name="T32" fmla="*/ 29 w 34"/>
                <a:gd name="T33" fmla="*/ 16 h 17"/>
                <a:gd name="T34" fmla="*/ 30 w 34"/>
                <a:gd name="T35" fmla="*/ 16 h 17"/>
                <a:gd name="T36" fmla="*/ 34 w 34"/>
                <a:gd name="T37" fmla="*/ 13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17">
                  <a:moveTo>
                    <a:pt x="34" y="13"/>
                  </a:moveTo>
                  <a:lnTo>
                    <a:pt x="33" y="13"/>
                  </a:lnTo>
                  <a:lnTo>
                    <a:pt x="29" y="12"/>
                  </a:lnTo>
                  <a:lnTo>
                    <a:pt x="24" y="11"/>
                  </a:lnTo>
                  <a:lnTo>
                    <a:pt x="19" y="9"/>
                  </a:lnTo>
                  <a:lnTo>
                    <a:pt x="15" y="7"/>
                  </a:lnTo>
                  <a:lnTo>
                    <a:pt x="8" y="5"/>
                  </a:lnTo>
                  <a:lnTo>
                    <a:pt x="2" y="1"/>
                  </a:lnTo>
                  <a:lnTo>
                    <a:pt x="0" y="0"/>
                  </a:lnTo>
                  <a:lnTo>
                    <a:pt x="2" y="11"/>
                  </a:lnTo>
                  <a:lnTo>
                    <a:pt x="3" y="11"/>
                  </a:lnTo>
                  <a:lnTo>
                    <a:pt x="6" y="12"/>
                  </a:lnTo>
                  <a:lnTo>
                    <a:pt x="9" y="14"/>
                  </a:lnTo>
                  <a:lnTo>
                    <a:pt x="14" y="16"/>
                  </a:lnTo>
                  <a:lnTo>
                    <a:pt x="19" y="17"/>
                  </a:lnTo>
                  <a:lnTo>
                    <a:pt x="24" y="17"/>
                  </a:lnTo>
                  <a:lnTo>
                    <a:pt x="29" y="16"/>
                  </a:lnTo>
                  <a:lnTo>
                    <a:pt x="30" y="16"/>
                  </a:lnTo>
                  <a:lnTo>
                    <a:pt x="34"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5" name="Freeform 37"/>
            <p:cNvSpPr>
              <a:spLocks/>
            </p:cNvSpPr>
            <p:nvPr/>
          </p:nvSpPr>
          <p:spPr bwMode="auto">
            <a:xfrm>
              <a:off x="4786313" y="2478088"/>
              <a:ext cx="14288" cy="6350"/>
            </a:xfrm>
            <a:custGeom>
              <a:avLst/>
              <a:gdLst>
                <a:gd name="T0" fmla="*/ 17 w 17"/>
                <a:gd name="T1" fmla="*/ 8 h 9"/>
                <a:gd name="T2" fmla="*/ 16 w 17"/>
                <a:gd name="T3" fmla="*/ 8 h 9"/>
                <a:gd name="T4" fmla="*/ 13 w 17"/>
                <a:gd name="T5" fmla="*/ 6 h 9"/>
                <a:gd name="T6" fmla="*/ 10 w 17"/>
                <a:gd name="T7" fmla="*/ 5 h 9"/>
                <a:gd name="T8" fmla="*/ 4 w 17"/>
                <a:gd name="T9" fmla="*/ 1 h 9"/>
                <a:gd name="T10" fmla="*/ 0 w 17"/>
                <a:gd name="T11" fmla="*/ 0 h 9"/>
                <a:gd name="T12" fmla="*/ 0 w 17"/>
                <a:gd name="T13" fmla="*/ 4 h 9"/>
                <a:gd name="T14" fmla="*/ 2 w 17"/>
                <a:gd name="T15" fmla="*/ 7 h 9"/>
                <a:gd name="T16" fmla="*/ 8 w 17"/>
                <a:gd name="T17" fmla="*/ 9 h 9"/>
                <a:gd name="T18" fmla="*/ 13 w 17"/>
                <a:gd name="T19" fmla="*/ 8 h 9"/>
                <a:gd name="T20" fmla="*/ 16 w 17"/>
                <a:gd name="T21" fmla="*/ 8 h 9"/>
                <a:gd name="T22" fmla="*/ 17 w 17"/>
                <a:gd name="T23" fmla="*/ 8 h 9"/>
                <a:gd name="T24" fmla="*/ 17 w 17"/>
                <a:gd name="T25" fmla="*/ 8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9">
                  <a:moveTo>
                    <a:pt x="17" y="8"/>
                  </a:moveTo>
                  <a:lnTo>
                    <a:pt x="16" y="8"/>
                  </a:lnTo>
                  <a:lnTo>
                    <a:pt x="13" y="6"/>
                  </a:lnTo>
                  <a:lnTo>
                    <a:pt x="10" y="5"/>
                  </a:lnTo>
                  <a:lnTo>
                    <a:pt x="4" y="1"/>
                  </a:lnTo>
                  <a:lnTo>
                    <a:pt x="0" y="0"/>
                  </a:lnTo>
                  <a:lnTo>
                    <a:pt x="0" y="4"/>
                  </a:lnTo>
                  <a:lnTo>
                    <a:pt x="2" y="7"/>
                  </a:lnTo>
                  <a:lnTo>
                    <a:pt x="8" y="9"/>
                  </a:lnTo>
                  <a:lnTo>
                    <a:pt x="13" y="8"/>
                  </a:lnTo>
                  <a:lnTo>
                    <a:pt x="16" y="8"/>
                  </a:lnTo>
                  <a:lnTo>
                    <a:pt x="17" y="8"/>
                  </a:lnTo>
                  <a:lnTo>
                    <a:pt x="17"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6" name="Freeform 38"/>
            <p:cNvSpPr>
              <a:spLocks/>
            </p:cNvSpPr>
            <p:nvPr/>
          </p:nvSpPr>
          <p:spPr bwMode="auto">
            <a:xfrm>
              <a:off x="4738688" y="2432050"/>
              <a:ext cx="14288" cy="19050"/>
            </a:xfrm>
            <a:custGeom>
              <a:avLst/>
              <a:gdLst>
                <a:gd name="T0" fmla="*/ 17 w 17"/>
                <a:gd name="T1" fmla="*/ 25 h 25"/>
                <a:gd name="T2" fmla="*/ 15 w 17"/>
                <a:gd name="T3" fmla="*/ 24 h 25"/>
                <a:gd name="T4" fmla="*/ 10 w 17"/>
                <a:gd name="T5" fmla="*/ 23 h 25"/>
                <a:gd name="T6" fmla="*/ 5 w 17"/>
                <a:gd name="T7" fmla="*/ 19 h 25"/>
                <a:gd name="T8" fmla="*/ 3 w 17"/>
                <a:gd name="T9" fmla="*/ 15 h 25"/>
                <a:gd name="T10" fmla="*/ 2 w 17"/>
                <a:gd name="T11" fmla="*/ 10 h 25"/>
                <a:gd name="T12" fmla="*/ 1 w 17"/>
                <a:gd name="T13" fmla="*/ 5 h 25"/>
                <a:gd name="T14" fmla="*/ 0 w 17"/>
                <a:gd name="T15" fmla="*/ 1 h 25"/>
                <a:gd name="T16" fmla="*/ 0 w 17"/>
                <a:gd name="T17" fmla="*/ 0 h 25"/>
                <a:gd name="T18" fmla="*/ 2 w 17"/>
                <a:gd name="T19" fmla="*/ 1 h 25"/>
                <a:gd name="T20" fmla="*/ 9 w 17"/>
                <a:gd name="T21" fmla="*/ 4 h 25"/>
                <a:gd name="T22" fmla="*/ 15 w 17"/>
                <a:gd name="T23" fmla="*/ 9 h 25"/>
                <a:gd name="T24" fmla="*/ 17 w 17"/>
                <a:gd name="T25" fmla="*/ 16 h 25"/>
                <a:gd name="T26" fmla="*/ 17 w 17"/>
                <a:gd name="T27" fmla="*/ 22 h 25"/>
                <a:gd name="T28" fmla="*/ 17 w 17"/>
                <a:gd name="T29" fmla="*/ 24 h 25"/>
                <a:gd name="T30" fmla="*/ 17 w 17"/>
                <a:gd name="T31" fmla="*/ 25 h 25"/>
                <a:gd name="T32" fmla="*/ 17 w 17"/>
                <a:gd name="T33"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 h="25">
                  <a:moveTo>
                    <a:pt x="17" y="25"/>
                  </a:moveTo>
                  <a:lnTo>
                    <a:pt x="15" y="24"/>
                  </a:lnTo>
                  <a:lnTo>
                    <a:pt x="10" y="23"/>
                  </a:lnTo>
                  <a:lnTo>
                    <a:pt x="5" y="19"/>
                  </a:lnTo>
                  <a:lnTo>
                    <a:pt x="3" y="15"/>
                  </a:lnTo>
                  <a:lnTo>
                    <a:pt x="2" y="10"/>
                  </a:lnTo>
                  <a:lnTo>
                    <a:pt x="1" y="5"/>
                  </a:lnTo>
                  <a:lnTo>
                    <a:pt x="0" y="1"/>
                  </a:lnTo>
                  <a:lnTo>
                    <a:pt x="0" y="0"/>
                  </a:lnTo>
                  <a:lnTo>
                    <a:pt x="2" y="1"/>
                  </a:lnTo>
                  <a:lnTo>
                    <a:pt x="9" y="4"/>
                  </a:lnTo>
                  <a:lnTo>
                    <a:pt x="15" y="9"/>
                  </a:lnTo>
                  <a:lnTo>
                    <a:pt x="17" y="16"/>
                  </a:lnTo>
                  <a:lnTo>
                    <a:pt x="17" y="22"/>
                  </a:lnTo>
                  <a:lnTo>
                    <a:pt x="17" y="24"/>
                  </a:lnTo>
                  <a:lnTo>
                    <a:pt x="17" y="25"/>
                  </a:lnTo>
                  <a:lnTo>
                    <a:pt x="17"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7" name="Freeform 39"/>
            <p:cNvSpPr>
              <a:spLocks/>
            </p:cNvSpPr>
            <p:nvPr/>
          </p:nvSpPr>
          <p:spPr bwMode="auto">
            <a:xfrm>
              <a:off x="4821238" y="2449513"/>
              <a:ext cx="9525" cy="11112"/>
            </a:xfrm>
            <a:custGeom>
              <a:avLst/>
              <a:gdLst>
                <a:gd name="T0" fmla="*/ 11 w 12"/>
                <a:gd name="T1" fmla="*/ 0 h 14"/>
                <a:gd name="T2" fmla="*/ 0 w 12"/>
                <a:gd name="T3" fmla="*/ 12 h 14"/>
                <a:gd name="T4" fmla="*/ 0 w 12"/>
                <a:gd name="T5" fmla="*/ 13 h 14"/>
                <a:gd name="T6" fmla="*/ 1 w 12"/>
                <a:gd name="T7" fmla="*/ 14 h 14"/>
                <a:gd name="T8" fmla="*/ 4 w 12"/>
                <a:gd name="T9" fmla="*/ 14 h 14"/>
                <a:gd name="T10" fmla="*/ 8 w 12"/>
                <a:gd name="T11" fmla="*/ 13 h 14"/>
                <a:gd name="T12" fmla="*/ 11 w 12"/>
                <a:gd name="T13" fmla="*/ 10 h 14"/>
                <a:gd name="T14" fmla="*/ 12 w 12"/>
                <a:gd name="T15" fmla="*/ 5 h 14"/>
                <a:gd name="T16" fmla="*/ 11 w 12"/>
                <a:gd name="T17" fmla="*/ 2 h 14"/>
                <a:gd name="T18" fmla="*/ 11 w 12"/>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4">
                  <a:moveTo>
                    <a:pt x="11" y="0"/>
                  </a:moveTo>
                  <a:lnTo>
                    <a:pt x="0" y="12"/>
                  </a:lnTo>
                  <a:lnTo>
                    <a:pt x="0" y="13"/>
                  </a:lnTo>
                  <a:lnTo>
                    <a:pt x="1" y="14"/>
                  </a:lnTo>
                  <a:lnTo>
                    <a:pt x="4" y="14"/>
                  </a:lnTo>
                  <a:lnTo>
                    <a:pt x="8" y="13"/>
                  </a:lnTo>
                  <a:lnTo>
                    <a:pt x="11" y="10"/>
                  </a:lnTo>
                  <a:lnTo>
                    <a:pt x="12" y="5"/>
                  </a:lnTo>
                  <a:lnTo>
                    <a:pt x="11" y="2"/>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8" name="Freeform 40"/>
            <p:cNvSpPr>
              <a:spLocks/>
            </p:cNvSpPr>
            <p:nvPr/>
          </p:nvSpPr>
          <p:spPr bwMode="auto">
            <a:xfrm>
              <a:off x="4648200" y="2411413"/>
              <a:ext cx="63500" cy="20637"/>
            </a:xfrm>
            <a:custGeom>
              <a:avLst/>
              <a:gdLst>
                <a:gd name="T0" fmla="*/ 81 w 81"/>
                <a:gd name="T1" fmla="*/ 27 h 27"/>
                <a:gd name="T2" fmla="*/ 76 w 81"/>
                <a:gd name="T3" fmla="*/ 25 h 27"/>
                <a:gd name="T4" fmla="*/ 67 w 81"/>
                <a:gd name="T5" fmla="*/ 23 h 27"/>
                <a:gd name="T6" fmla="*/ 56 w 81"/>
                <a:gd name="T7" fmla="*/ 20 h 27"/>
                <a:gd name="T8" fmla="*/ 49 w 81"/>
                <a:gd name="T9" fmla="*/ 16 h 27"/>
                <a:gd name="T10" fmla="*/ 45 w 81"/>
                <a:gd name="T11" fmla="*/ 15 h 27"/>
                <a:gd name="T12" fmla="*/ 40 w 81"/>
                <a:gd name="T13" fmla="*/ 13 h 27"/>
                <a:gd name="T14" fmla="*/ 34 w 81"/>
                <a:gd name="T15" fmla="*/ 9 h 27"/>
                <a:gd name="T16" fmla="*/ 26 w 81"/>
                <a:gd name="T17" fmla="*/ 7 h 27"/>
                <a:gd name="T18" fmla="*/ 19 w 81"/>
                <a:gd name="T19" fmla="*/ 4 h 27"/>
                <a:gd name="T20" fmla="*/ 12 w 81"/>
                <a:gd name="T21" fmla="*/ 1 h 27"/>
                <a:gd name="T22" fmla="*/ 6 w 81"/>
                <a:gd name="T23" fmla="*/ 0 h 27"/>
                <a:gd name="T24" fmla="*/ 2 w 81"/>
                <a:gd name="T25" fmla="*/ 0 h 27"/>
                <a:gd name="T26" fmla="*/ 0 w 81"/>
                <a:gd name="T27" fmla="*/ 1 h 27"/>
                <a:gd name="T28" fmla="*/ 5 w 81"/>
                <a:gd name="T29" fmla="*/ 5 h 27"/>
                <a:gd name="T30" fmla="*/ 13 w 81"/>
                <a:gd name="T31" fmla="*/ 8 h 27"/>
                <a:gd name="T32" fmla="*/ 25 w 81"/>
                <a:gd name="T33" fmla="*/ 13 h 27"/>
                <a:gd name="T34" fmla="*/ 37 w 81"/>
                <a:gd name="T35" fmla="*/ 19 h 27"/>
                <a:gd name="T36" fmla="*/ 52 w 81"/>
                <a:gd name="T37" fmla="*/ 22 h 27"/>
                <a:gd name="T38" fmla="*/ 67 w 81"/>
                <a:gd name="T39" fmla="*/ 25 h 27"/>
                <a:gd name="T40" fmla="*/ 81 w 81"/>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27">
                  <a:moveTo>
                    <a:pt x="81" y="27"/>
                  </a:moveTo>
                  <a:lnTo>
                    <a:pt x="76" y="25"/>
                  </a:lnTo>
                  <a:lnTo>
                    <a:pt x="67" y="23"/>
                  </a:lnTo>
                  <a:lnTo>
                    <a:pt x="56" y="20"/>
                  </a:lnTo>
                  <a:lnTo>
                    <a:pt x="49" y="16"/>
                  </a:lnTo>
                  <a:lnTo>
                    <a:pt x="45" y="15"/>
                  </a:lnTo>
                  <a:lnTo>
                    <a:pt x="40" y="13"/>
                  </a:lnTo>
                  <a:lnTo>
                    <a:pt x="34" y="9"/>
                  </a:lnTo>
                  <a:lnTo>
                    <a:pt x="26" y="7"/>
                  </a:lnTo>
                  <a:lnTo>
                    <a:pt x="19" y="4"/>
                  </a:lnTo>
                  <a:lnTo>
                    <a:pt x="12" y="1"/>
                  </a:lnTo>
                  <a:lnTo>
                    <a:pt x="6" y="0"/>
                  </a:lnTo>
                  <a:lnTo>
                    <a:pt x="2" y="0"/>
                  </a:lnTo>
                  <a:lnTo>
                    <a:pt x="0" y="1"/>
                  </a:lnTo>
                  <a:lnTo>
                    <a:pt x="5" y="5"/>
                  </a:lnTo>
                  <a:lnTo>
                    <a:pt x="13" y="8"/>
                  </a:lnTo>
                  <a:lnTo>
                    <a:pt x="25" y="13"/>
                  </a:lnTo>
                  <a:lnTo>
                    <a:pt x="37" y="19"/>
                  </a:lnTo>
                  <a:lnTo>
                    <a:pt x="52" y="22"/>
                  </a:lnTo>
                  <a:lnTo>
                    <a:pt x="67" y="25"/>
                  </a:lnTo>
                  <a:lnTo>
                    <a:pt x="8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9" name="Freeform 41"/>
            <p:cNvSpPr>
              <a:spLocks/>
            </p:cNvSpPr>
            <p:nvPr/>
          </p:nvSpPr>
          <p:spPr bwMode="auto">
            <a:xfrm>
              <a:off x="4840288" y="2447925"/>
              <a:ext cx="55563" cy="6350"/>
            </a:xfrm>
            <a:custGeom>
              <a:avLst/>
              <a:gdLst>
                <a:gd name="T0" fmla="*/ 0 w 71"/>
                <a:gd name="T1" fmla="*/ 0 h 7"/>
                <a:gd name="T2" fmla="*/ 3 w 71"/>
                <a:gd name="T3" fmla="*/ 0 h 7"/>
                <a:gd name="T4" fmla="*/ 10 w 71"/>
                <a:gd name="T5" fmla="*/ 2 h 7"/>
                <a:gd name="T6" fmla="*/ 19 w 71"/>
                <a:gd name="T7" fmla="*/ 2 h 7"/>
                <a:gd name="T8" fmla="*/ 26 w 71"/>
                <a:gd name="T9" fmla="*/ 2 h 7"/>
                <a:gd name="T10" fmla="*/ 30 w 71"/>
                <a:gd name="T11" fmla="*/ 2 h 7"/>
                <a:gd name="T12" fmla="*/ 35 w 71"/>
                <a:gd name="T13" fmla="*/ 2 h 7"/>
                <a:gd name="T14" fmla="*/ 42 w 71"/>
                <a:gd name="T15" fmla="*/ 3 h 7"/>
                <a:gd name="T16" fmla="*/ 50 w 71"/>
                <a:gd name="T17" fmla="*/ 3 h 7"/>
                <a:gd name="T18" fmla="*/ 57 w 71"/>
                <a:gd name="T19" fmla="*/ 4 h 7"/>
                <a:gd name="T20" fmla="*/ 63 w 71"/>
                <a:gd name="T21" fmla="*/ 4 h 7"/>
                <a:gd name="T22" fmla="*/ 67 w 71"/>
                <a:gd name="T23" fmla="*/ 4 h 7"/>
                <a:gd name="T24" fmla="*/ 71 w 71"/>
                <a:gd name="T25" fmla="*/ 3 h 7"/>
                <a:gd name="T26" fmla="*/ 71 w 71"/>
                <a:gd name="T27" fmla="*/ 3 h 7"/>
                <a:gd name="T28" fmla="*/ 68 w 71"/>
                <a:gd name="T29" fmla="*/ 3 h 7"/>
                <a:gd name="T30" fmla="*/ 64 w 71"/>
                <a:gd name="T31" fmla="*/ 4 h 7"/>
                <a:gd name="T32" fmla="*/ 58 w 71"/>
                <a:gd name="T33" fmla="*/ 5 h 7"/>
                <a:gd name="T34" fmla="*/ 52 w 71"/>
                <a:gd name="T35" fmla="*/ 6 h 7"/>
                <a:gd name="T36" fmla="*/ 46 w 71"/>
                <a:gd name="T37" fmla="*/ 7 h 7"/>
                <a:gd name="T38" fmla="*/ 41 w 71"/>
                <a:gd name="T39" fmla="*/ 7 h 7"/>
                <a:gd name="T40" fmla="*/ 37 w 71"/>
                <a:gd name="T41" fmla="*/ 7 h 7"/>
                <a:gd name="T42" fmla="*/ 34 w 71"/>
                <a:gd name="T43" fmla="*/ 7 h 7"/>
                <a:gd name="T44" fmla="*/ 30 w 71"/>
                <a:gd name="T45" fmla="*/ 6 h 7"/>
                <a:gd name="T46" fmla="*/ 25 w 71"/>
                <a:gd name="T47" fmla="*/ 5 h 7"/>
                <a:gd name="T48" fmla="*/ 20 w 71"/>
                <a:gd name="T49" fmla="*/ 5 h 7"/>
                <a:gd name="T50" fmla="*/ 14 w 71"/>
                <a:gd name="T51" fmla="*/ 4 h 7"/>
                <a:gd name="T52" fmla="*/ 10 w 71"/>
                <a:gd name="T53" fmla="*/ 3 h 7"/>
                <a:gd name="T54" fmla="*/ 4 w 71"/>
                <a:gd name="T55" fmla="*/ 2 h 7"/>
                <a:gd name="T56" fmla="*/ 0 w 71"/>
                <a:gd name="T5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1" h="7">
                  <a:moveTo>
                    <a:pt x="0" y="0"/>
                  </a:moveTo>
                  <a:lnTo>
                    <a:pt x="3" y="0"/>
                  </a:lnTo>
                  <a:lnTo>
                    <a:pt x="10" y="2"/>
                  </a:lnTo>
                  <a:lnTo>
                    <a:pt x="19" y="2"/>
                  </a:lnTo>
                  <a:lnTo>
                    <a:pt x="26" y="2"/>
                  </a:lnTo>
                  <a:lnTo>
                    <a:pt x="30" y="2"/>
                  </a:lnTo>
                  <a:lnTo>
                    <a:pt x="35" y="2"/>
                  </a:lnTo>
                  <a:lnTo>
                    <a:pt x="42" y="3"/>
                  </a:lnTo>
                  <a:lnTo>
                    <a:pt x="50" y="3"/>
                  </a:lnTo>
                  <a:lnTo>
                    <a:pt x="57" y="4"/>
                  </a:lnTo>
                  <a:lnTo>
                    <a:pt x="63" y="4"/>
                  </a:lnTo>
                  <a:lnTo>
                    <a:pt x="67" y="4"/>
                  </a:lnTo>
                  <a:lnTo>
                    <a:pt x="71" y="3"/>
                  </a:lnTo>
                  <a:lnTo>
                    <a:pt x="71" y="3"/>
                  </a:lnTo>
                  <a:lnTo>
                    <a:pt x="68" y="3"/>
                  </a:lnTo>
                  <a:lnTo>
                    <a:pt x="64" y="4"/>
                  </a:lnTo>
                  <a:lnTo>
                    <a:pt x="58" y="5"/>
                  </a:lnTo>
                  <a:lnTo>
                    <a:pt x="52" y="6"/>
                  </a:lnTo>
                  <a:lnTo>
                    <a:pt x="46" y="7"/>
                  </a:lnTo>
                  <a:lnTo>
                    <a:pt x="41" y="7"/>
                  </a:lnTo>
                  <a:lnTo>
                    <a:pt x="37" y="7"/>
                  </a:lnTo>
                  <a:lnTo>
                    <a:pt x="34" y="7"/>
                  </a:lnTo>
                  <a:lnTo>
                    <a:pt x="30" y="6"/>
                  </a:lnTo>
                  <a:lnTo>
                    <a:pt x="25" y="5"/>
                  </a:lnTo>
                  <a:lnTo>
                    <a:pt x="20" y="5"/>
                  </a:lnTo>
                  <a:lnTo>
                    <a:pt x="14" y="4"/>
                  </a:lnTo>
                  <a:lnTo>
                    <a:pt x="10" y="3"/>
                  </a:lnTo>
                  <a:lnTo>
                    <a:pt x="4" y="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0" name="Freeform 42"/>
            <p:cNvSpPr>
              <a:spLocks/>
            </p:cNvSpPr>
            <p:nvPr/>
          </p:nvSpPr>
          <p:spPr bwMode="auto">
            <a:xfrm>
              <a:off x="4814888" y="2484438"/>
              <a:ext cx="9525" cy="3175"/>
            </a:xfrm>
            <a:custGeom>
              <a:avLst/>
              <a:gdLst>
                <a:gd name="T0" fmla="*/ 0 w 14"/>
                <a:gd name="T1" fmla="*/ 5 h 5"/>
                <a:gd name="T2" fmla="*/ 1 w 14"/>
                <a:gd name="T3" fmla="*/ 4 h 5"/>
                <a:gd name="T4" fmla="*/ 5 w 14"/>
                <a:gd name="T5" fmla="*/ 3 h 5"/>
                <a:gd name="T6" fmla="*/ 8 w 14"/>
                <a:gd name="T7" fmla="*/ 0 h 5"/>
                <a:gd name="T8" fmla="*/ 12 w 14"/>
                <a:gd name="T9" fmla="*/ 0 h 5"/>
                <a:gd name="T10" fmla="*/ 14 w 14"/>
                <a:gd name="T11" fmla="*/ 1 h 5"/>
                <a:gd name="T12" fmla="*/ 13 w 14"/>
                <a:gd name="T13" fmla="*/ 4 h 5"/>
                <a:gd name="T14" fmla="*/ 8 w 14"/>
                <a:gd name="T15" fmla="*/ 5 h 5"/>
                <a:gd name="T16" fmla="*/ 0 w 14"/>
                <a:gd name="T17"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5">
                  <a:moveTo>
                    <a:pt x="0" y="5"/>
                  </a:moveTo>
                  <a:lnTo>
                    <a:pt x="1" y="4"/>
                  </a:lnTo>
                  <a:lnTo>
                    <a:pt x="5" y="3"/>
                  </a:lnTo>
                  <a:lnTo>
                    <a:pt x="8" y="0"/>
                  </a:lnTo>
                  <a:lnTo>
                    <a:pt x="12" y="0"/>
                  </a:lnTo>
                  <a:lnTo>
                    <a:pt x="14" y="1"/>
                  </a:lnTo>
                  <a:lnTo>
                    <a:pt x="13" y="4"/>
                  </a:lnTo>
                  <a:lnTo>
                    <a:pt x="8" y="5"/>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1" name="Freeform 43"/>
            <p:cNvSpPr>
              <a:spLocks/>
            </p:cNvSpPr>
            <p:nvPr/>
          </p:nvSpPr>
          <p:spPr bwMode="auto">
            <a:xfrm>
              <a:off x="4700588" y="2651125"/>
              <a:ext cx="182563" cy="80962"/>
            </a:xfrm>
            <a:custGeom>
              <a:avLst/>
              <a:gdLst>
                <a:gd name="T0" fmla="*/ 44 w 230"/>
                <a:gd name="T1" fmla="*/ 1 h 103"/>
                <a:gd name="T2" fmla="*/ 39 w 230"/>
                <a:gd name="T3" fmla="*/ 11 h 103"/>
                <a:gd name="T4" fmla="*/ 27 w 230"/>
                <a:gd name="T5" fmla="*/ 21 h 103"/>
                <a:gd name="T6" fmla="*/ 22 w 230"/>
                <a:gd name="T7" fmla="*/ 26 h 103"/>
                <a:gd name="T8" fmla="*/ 16 w 230"/>
                <a:gd name="T9" fmla="*/ 34 h 103"/>
                <a:gd name="T10" fmla="*/ 2 w 230"/>
                <a:gd name="T11" fmla="*/ 43 h 103"/>
                <a:gd name="T12" fmla="*/ 1 w 230"/>
                <a:gd name="T13" fmla="*/ 45 h 103"/>
                <a:gd name="T14" fmla="*/ 8 w 230"/>
                <a:gd name="T15" fmla="*/ 51 h 103"/>
                <a:gd name="T16" fmla="*/ 17 w 230"/>
                <a:gd name="T17" fmla="*/ 52 h 103"/>
                <a:gd name="T18" fmla="*/ 29 w 230"/>
                <a:gd name="T19" fmla="*/ 54 h 103"/>
                <a:gd name="T20" fmla="*/ 39 w 230"/>
                <a:gd name="T21" fmla="*/ 50 h 103"/>
                <a:gd name="T22" fmla="*/ 50 w 230"/>
                <a:gd name="T23" fmla="*/ 45 h 103"/>
                <a:gd name="T24" fmla="*/ 60 w 230"/>
                <a:gd name="T25" fmla="*/ 46 h 103"/>
                <a:gd name="T26" fmla="*/ 72 w 230"/>
                <a:gd name="T27" fmla="*/ 51 h 103"/>
                <a:gd name="T28" fmla="*/ 86 w 230"/>
                <a:gd name="T29" fmla="*/ 50 h 103"/>
                <a:gd name="T30" fmla="*/ 100 w 230"/>
                <a:gd name="T31" fmla="*/ 50 h 103"/>
                <a:gd name="T32" fmla="*/ 106 w 230"/>
                <a:gd name="T33" fmla="*/ 54 h 103"/>
                <a:gd name="T34" fmla="*/ 113 w 230"/>
                <a:gd name="T35" fmla="*/ 60 h 103"/>
                <a:gd name="T36" fmla="*/ 126 w 230"/>
                <a:gd name="T37" fmla="*/ 64 h 103"/>
                <a:gd name="T38" fmla="*/ 139 w 230"/>
                <a:gd name="T39" fmla="*/ 67 h 103"/>
                <a:gd name="T40" fmla="*/ 148 w 230"/>
                <a:gd name="T41" fmla="*/ 74 h 103"/>
                <a:gd name="T42" fmla="*/ 156 w 230"/>
                <a:gd name="T43" fmla="*/ 87 h 103"/>
                <a:gd name="T44" fmla="*/ 167 w 230"/>
                <a:gd name="T45" fmla="*/ 94 h 103"/>
                <a:gd name="T46" fmla="*/ 177 w 230"/>
                <a:gd name="T47" fmla="*/ 97 h 103"/>
                <a:gd name="T48" fmla="*/ 182 w 230"/>
                <a:gd name="T49" fmla="*/ 99 h 103"/>
                <a:gd name="T50" fmla="*/ 192 w 230"/>
                <a:gd name="T51" fmla="*/ 103 h 103"/>
                <a:gd name="T52" fmla="*/ 204 w 230"/>
                <a:gd name="T53" fmla="*/ 99 h 103"/>
                <a:gd name="T54" fmla="*/ 210 w 230"/>
                <a:gd name="T55" fmla="*/ 96 h 103"/>
                <a:gd name="T56" fmla="*/ 215 w 230"/>
                <a:gd name="T57" fmla="*/ 92 h 103"/>
                <a:gd name="T58" fmla="*/ 220 w 230"/>
                <a:gd name="T59" fmla="*/ 87 h 103"/>
                <a:gd name="T60" fmla="*/ 225 w 230"/>
                <a:gd name="T61" fmla="*/ 88 h 103"/>
                <a:gd name="T62" fmla="*/ 228 w 230"/>
                <a:gd name="T63" fmla="*/ 87 h 103"/>
                <a:gd name="T64" fmla="*/ 230 w 230"/>
                <a:gd name="T65" fmla="*/ 79 h 103"/>
                <a:gd name="T66" fmla="*/ 226 w 230"/>
                <a:gd name="T67" fmla="*/ 68 h 103"/>
                <a:gd name="T68" fmla="*/ 219 w 230"/>
                <a:gd name="T69" fmla="*/ 61 h 103"/>
                <a:gd name="T70" fmla="*/ 212 w 230"/>
                <a:gd name="T71" fmla="*/ 58 h 103"/>
                <a:gd name="T72" fmla="*/ 203 w 230"/>
                <a:gd name="T73" fmla="*/ 56 h 103"/>
                <a:gd name="T74" fmla="*/ 194 w 230"/>
                <a:gd name="T75" fmla="*/ 50 h 103"/>
                <a:gd name="T76" fmla="*/ 183 w 230"/>
                <a:gd name="T77" fmla="*/ 43 h 103"/>
                <a:gd name="T78" fmla="*/ 167 w 230"/>
                <a:gd name="T79" fmla="*/ 31 h 103"/>
                <a:gd name="T80" fmla="*/ 154 w 230"/>
                <a:gd name="T81" fmla="*/ 24 h 103"/>
                <a:gd name="T82" fmla="*/ 137 w 230"/>
                <a:gd name="T83" fmla="*/ 16 h 103"/>
                <a:gd name="T84" fmla="*/ 129 w 230"/>
                <a:gd name="T85" fmla="*/ 9 h 103"/>
                <a:gd name="T86" fmla="*/ 122 w 230"/>
                <a:gd name="T87" fmla="*/ 5 h 103"/>
                <a:gd name="T88" fmla="*/ 115 w 230"/>
                <a:gd name="T89" fmla="*/ 5 h 103"/>
                <a:gd name="T90" fmla="*/ 103 w 230"/>
                <a:gd name="T91" fmla="*/ 4 h 103"/>
                <a:gd name="T92" fmla="*/ 92 w 230"/>
                <a:gd name="T93" fmla="*/ 6 h 103"/>
                <a:gd name="T94" fmla="*/ 81 w 230"/>
                <a:gd name="T95" fmla="*/ 7 h 103"/>
                <a:gd name="T96" fmla="*/ 68 w 230"/>
                <a:gd name="T97" fmla="*/ 4 h 103"/>
                <a:gd name="T98" fmla="*/ 48 w 230"/>
                <a:gd name="T9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30" h="103">
                  <a:moveTo>
                    <a:pt x="44" y="0"/>
                  </a:moveTo>
                  <a:lnTo>
                    <a:pt x="44" y="1"/>
                  </a:lnTo>
                  <a:lnTo>
                    <a:pt x="43" y="6"/>
                  </a:lnTo>
                  <a:lnTo>
                    <a:pt x="39" y="11"/>
                  </a:lnTo>
                  <a:lnTo>
                    <a:pt x="32" y="16"/>
                  </a:lnTo>
                  <a:lnTo>
                    <a:pt x="27" y="21"/>
                  </a:lnTo>
                  <a:lnTo>
                    <a:pt x="23" y="23"/>
                  </a:lnTo>
                  <a:lnTo>
                    <a:pt x="22" y="26"/>
                  </a:lnTo>
                  <a:lnTo>
                    <a:pt x="21" y="29"/>
                  </a:lnTo>
                  <a:lnTo>
                    <a:pt x="16" y="34"/>
                  </a:lnTo>
                  <a:lnTo>
                    <a:pt x="9" y="38"/>
                  </a:lnTo>
                  <a:lnTo>
                    <a:pt x="2" y="43"/>
                  </a:lnTo>
                  <a:lnTo>
                    <a:pt x="0" y="44"/>
                  </a:lnTo>
                  <a:lnTo>
                    <a:pt x="1" y="45"/>
                  </a:lnTo>
                  <a:lnTo>
                    <a:pt x="5" y="48"/>
                  </a:lnTo>
                  <a:lnTo>
                    <a:pt x="8" y="51"/>
                  </a:lnTo>
                  <a:lnTo>
                    <a:pt x="12" y="52"/>
                  </a:lnTo>
                  <a:lnTo>
                    <a:pt x="17" y="52"/>
                  </a:lnTo>
                  <a:lnTo>
                    <a:pt x="23" y="53"/>
                  </a:lnTo>
                  <a:lnTo>
                    <a:pt x="29" y="54"/>
                  </a:lnTo>
                  <a:lnTo>
                    <a:pt x="35" y="52"/>
                  </a:lnTo>
                  <a:lnTo>
                    <a:pt x="39" y="50"/>
                  </a:lnTo>
                  <a:lnTo>
                    <a:pt x="44" y="46"/>
                  </a:lnTo>
                  <a:lnTo>
                    <a:pt x="50" y="45"/>
                  </a:lnTo>
                  <a:lnTo>
                    <a:pt x="55" y="45"/>
                  </a:lnTo>
                  <a:lnTo>
                    <a:pt x="60" y="46"/>
                  </a:lnTo>
                  <a:lnTo>
                    <a:pt x="66" y="49"/>
                  </a:lnTo>
                  <a:lnTo>
                    <a:pt x="72" y="51"/>
                  </a:lnTo>
                  <a:lnTo>
                    <a:pt x="78" y="51"/>
                  </a:lnTo>
                  <a:lnTo>
                    <a:pt x="86" y="50"/>
                  </a:lnTo>
                  <a:lnTo>
                    <a:pt x="95" y="49"/>
                  </a:lnTo>
                  <a:lnTo>
                    <a:pt x="100" y="50"/>
                  </a:lnTo>
                  <a:lnTo>
                    <a:pt x="104" y="51"/>
                  </a:lnTo>
                  <a:lnTo>
                    <a:pt x="106" y="54"/>
                  </a:lnTo>
                  <a:lnTo>
                    <a:pt x="110" y="57"/>
                  </a:lnTo>
                  <a:lnTo>
                    <a:pt x="113" y="60"/>
                  </a:lnTo>
                  <a:lnTo>
                    <a:pt x="119" y="63"/>
                  </a:lnTo>
                  <a:lnTo>
                    <a:pt x="126" y="64"/>
                  </a:lnTo>
                  <a:lnTo>
                    <a:pt x="133" y="65"/>
                  </a:lnTo>
                  <a:lnTo>
                    <a:pt x="139" y="67"/>
                  </a:lnTo>
                  <a:lnTo>
                    <a:pt x="144" y="69"/>
                  </a:lnTo>
                  <a:lnTo>
                    <a:pt x="148" y="74"/>
                  </a:lnTo>
                  <a:lnTo>
                    <a:pt x="151" y="81"/>
                  </a:lnTo>
                  <a:lnTo>
                    <a:pt x="156" y="87"/>
                  </a:lnTo>
                  <a:lnTo>
                    <a:pt x="161" y="91"/>
                  </a:lnTo>
                  <a:lnTo>
                    <a:pt x="167" y="94"/>
                  </a:lnTo>
                  <a:lnTo>
                    <a:pt x="174" y="96"/>
                  </a:lnTo>
                  <a:lnTo>
                    <a:pt x="177" y="97"/>
                  </a:lnTo>
                  <a:lnTo>
                    <a:pt x="180" y="98"/>
                  </a:lnTo>
                  <a:lnTo>
                    <a:pt x="182" y="99"/>
                  </a:lnTo>
                  <a:lnTo>
                    <a:pt x="187" y="102"/>
                  </a:lnTo>
                  <a:lnTo>
                    <a:pt x="192" y="103"/>
                  </a:lnTo>
                  <a:lnTo>
                    <a:pt x="199" y="102"/>
                  </a:lnTo>
                  <a:lnTo>
                    <a:pt x="204" y="99"/>
                  </a:lnTo>
                  <a:lnTo>
                    <a:pt x="207" y="98"/>
                  </a:lnTo>
                  <a:lnTo>
                    <a:pt x="210" y="96"/>
                  </a:lnTo>
                  <a:lnTo>
                    <a:pt x="212" y="95"/>
                  </a:lnTo>
                  <a:lnTo>
                    <a:pt x="215" y="92"/>
                  </a:lnTo>
                  <a:lnTo>
                    <a:pt x="218" y="89"/>
                  </a:lnTo>
                  <a:lnTo>
                    <a:pt x="220" y="87"/>
                  </a:lnTo>
                  <a:lnTo>
                    <a:pt x="222" y="87"/>
                  </a:lnTo>
                  <a:lnTo>
                    <a:pt x="225" y="88"/>
                  </a:lnTo>
                  <a:lnTo>
                    <a:pt x="227" y="88"/>
                  </a:lnTo>
                  <a:lnTo>
                    <a:pt x="228" y="87"/>
                  </a:lnTo>
                  <a:lnTo>
                    <a:pt x="230" y="83"/>
                  </a:lnTo>
                  <a:lnTo>
                    <a:pt x="230" y="79"/>
                  </a:lnTo>
                  <a:lnTo>
                    <a:pt x="229" y="73"/>
                  </a:lnTo>
                  <a:lnTo>
                    <a:pt x="226" y="68"/>
                  </a:lnTo>
                  <a:lnTo>
                    <a:pt x="222" y="65"/>
                  </a:lnTo>
                  <a:lnTo>
                    <a:pt x="219" y="61"/>
                  </a:lnTo>
                  <a:lnTo>
                    <a:pt x="215" y="59"/>
                  </a:lnTo>
                  <a:lnTo>
                    <a:pt x="212" y="58"/>
                  </a:lnTo>
                  <a:lnTo>
                    <a:pt x="209" y="57"/>
                  </a:lnTo>
                  <a:lnTo>
                    <a:pt x="203" y="56"/>
                  </a:lnTo>
                  <a:lnTo>
                    <a:pt x="198" y="52"/>
                  </a:lnTo>
                  <a:lnTo>
                    <a:pt x="194" y="50"/>
                  </a:lnTo>
                  <a:lnTo>
                    <a:pt x="189" y="48"/>
                  </a:lnTo>
                  <a:lnTo>
                    <a:pt x="183" y="43"/>
                  </a:lnTo>
                  <a:lnTo>
                    <a:pt x="175" y="37"/>
                  </a:lnTo>
                  <a:lnTo>
                    <a:pt x="167" y="31"/>
                  </a:lnTo>
                  <a:lnTo>
                    <a:pt x="161" y="27"/>
                  </a:lnTo>
                  <a:lnTo>
                    <a:pt x="154" y="24"/>
                  </a:lnTo>
                  <a:lnTo>
                    <a:pt x="146" y="21"/>
                  </a:lnTo>
                  <a:lnTo>
                    <a:pt x="137" y="16"/>
                  </a:lnTo>
                  <a:lnTo>
                    <a:pt x="133" y="13"/>
                  </a:lnTo>
                  <a:lnTo>
                    <a:pt x="129" y="9"/>
                  </a:lnTo>
                  <a:lnTo>
                    <a:pt x="126" y="7"/>
                  </a:lnTo>
                  <a:lnTo>
                    <a:pt x="122" y="5"/>
                  </a:lnTo>
                  <a:lnTo>
                    <a:pt x="119" y="5"/>
                  </a:lnTo>
                  <a:lnTo>
                    <a:pt x="115" y="5"/>
                  </a:lnTo>
                  <a:lnTo>
                    <a:pt x="110" y="4"/>
                  </a:lnTo>
                  <a:lnTo>
                    <a:pt x="103" y="4"/>
                  </a:lnTo>
                  <a:lnTo>
                    <a:pt x="97" y="5"/>
                  </a:lnTo>
                  <a:lnTo>
                    <a:pt x="92" y="6"/>
                  </a:lnTo>
                  <a:lnTo>
                    <a:pt x="86" y="7"/>
                  </a:lnTo>
                  <a:lnTo>
                    <a:pt x="81" y="7"/>
                  </a:lnTo>
                  <a:lnTo>
                    <a:pt x="76" y="6"/>
                  </a:lnTo>
                  <a:lnTo>
                    <a:pt x="68" y="4"/>
                  </a:lnTo>
                  <a:lnTo>
                    <a:pt x="58" y="3"/>
                  </a:lnTo>
                  <a:lnTo>
                    <a:pt x="48" y="0"/>
                  </a:lnTo>
                  <a:lnTo>
                    <a:pt x="4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5630" y="4572000"/>
            <a:ext cx="1732794" cy="1079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2077206" y="4572000"/>
            <a:ext cx="1732794" cy="1079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28" name="Picture 45" descr="C:\Users\Ken\AppData\Local\Microsoft\Windows\Temporary Internet Files\Content.IE5\2ZS19DRA\MC90044180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6575" y="616345"/>
            <a:ext cx="2353470" cy="2353470"/>
          </a:xfrm>
          <a:prstGeom prst="rect">
            <a:avLst/>
          </a:prstGeom>
          <a:noFill/>
          <a:extLst>
            <a:ext uri="{909E8E84-426E-40DD-AFC4-6F175D3DCCD1}">
              <a14:hiddenFill xmlns:a14="http://schemas.microsoft.com/office/drawing/2010/main">
                <a:solidFill>
                  <a:srgbClr val="FFFFFF"/>
                </a:solidFill>
              </a14:hiddenFill>
            </a:ext>
          </a:extLst>
        </p:spPr>
      </p:pic>
      <p:pic>
        <p:nvPicPr>
          <p:cNvPr id="3029"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80178" y="2450148"/>
            <a:ext cx="1732794" cy="1079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30"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6126560" y="2393895"/>
            <a:ext cx="1732794" cy="1079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TextBox 43"/>
          <p:cNvSpPr txBox="1"/>
          <p:nvPr/>
        </p:nvSpPr>
        <p:spPr>
          <a:xfrm>
            <a:off x="4992534" y="2727434"/>
            <a:ext cx="1688622" cy="461665"/>
          </a:xfrm>
          <a:prstGeom prst="rect">
            <a:avLst/>
          </a:prstGeom>
          <a:blipFill dpi="0" rotWithShape="1">
            <a:blip r:embed="rId6" cstate="print">
              <a:extLst>
                <a:ext uri="{28A0092B-C50C-407E-A947-70E740481C1C}">
                  <a14:useLocalDpi xmlns:a14="http://schemas.microsoft.com/office/drawing/2010/main" val="0"/>
                </a:ext>
              </a:extLst>
            </a:blip>
            <a:srcRect/>
            <a:stretch>
              <a:fillRect/>
            </a:stretch>
          </a:blipFill>
        </p:spPr>
        <p:txBody>
          <a:bodyPr wrap="square" rtlCol="0">
            <a:spAutoFit/>
          </a:bodyPr>
          <a:lstStyle/>
          <a:p>
            <a:pPr algn="ctr"/>
            <a:r>
              <a:rPr lang="en-US" sz="2400" b="1" dirty="0" smtClean="0">
                <a:solidFill>
                  <a:schemeClr val="accent2">
                    <a:lumMod val="75000"/>
                  </a:schemeClr>
                </a:solidFill>
                <a:effectLst>
                  <a:outerShdw blurRad="38100" dist="38100" dir="2700000" algn="tl">
                    <a:srgbClr val="000000">
                      <a:alpha val="43137"/>
                    </a:srgbClr>
                  </a:outerShdw>
                </a:effectLst>
                <a:latin typeface="UglyQua" pitchFamily="2" charset="0"/>
              </a:rPr>
              <a:t>Millennium</a:t>
            </a:r>
            <a:endParaRPr lang="en-US" sz="2400" b="1" dirty="0">
              <a:solidFill>
                <a:schemeClr val="accent2">
                  <a:lumMod val="75000"/>
                </a:schemeClr>
              </a:solidFill>
              <a:effectLst>
                <a:outerShdw blurRad="38100" dist="38100" dir="2700000" algn="tl">
                  <a:srgbClr val="000000">
                    <a:alpha val="43137"/>
                  </a:srgbClr>
                </a:outerShdw>
              </a:effectLst>
              <a:latin typeface="UglyQua" pitchFamily="2" charset="0"/>
            </a:endParaRPr>
          </a:p>
        </p:txBody>
      </p:sp>
      <p:sp>
        <p:nvSpPr>
          <p:cNvPr id="92" name="TextBox 91"/>
          <p:cNvSpPr txBox="1"/>
          <p:nvPr/>
        </p:nvSpPr>
        <p:spPr>
          <a:xfrm>
            <a:off x="488494" y="929857"/>
            <a:ext cx="3550106" cy="584775"/>
          </a:xfrm>
          <a:prstGeom prst="rect">
            <a:avLst/>
          </a:prstGeom>
          <a:blipFill dpi="0" rotWithShape="1">
            <a:blip r:embed="rId4" cstate="print">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3200" b="1" dirty="0" smtClean="0">
                <a:solidFill>
                  <a:schemeClr val="bg1"/>
                </a:solidFill>
                <a:effectLst>
                  <a:outerShdw blurRad="38100" dist="38100" dir="2700000" algn="tl">
                    <a:srgbClr val="000000">
                      <a:alpha val="43137"/>
                    </a:srgbClr>
                  </a:outerShdw>
                </a:effectLst>
                <a:latin typeface="UglyQua" pitchFamily="2" charset="0"/>
              </a:rPr>
              <a:t>What's next?</a:t>
            </a:r>
            <a:endParaRPr lang="en-US" sz="3200" b="1" dirty="0">
              <a:solidFill>
                <a:schemeClr val="bg1"/>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val="292202388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p:cTn id="7" dur="500"/>
                                        <p:tgtEl>
                                          <p:spTgt spid="91"/>
                                        </p:tgtEl>
                                      </p:cBhvr>
                                    </p:animEffect>
                                  </p:childTnLst>
                                </p:cTn>
                              </p:par>
                              <p:par>
                                <p:cTn id="8" presetID="10" presetClass="entr" presetSubtype="0" fill="hold" nodeType="withEffect">
                                  <p:stCondLst>
                                    <p:cond delay="1000"/>
                                  </p:stCondLst>
                                  <p:childTnLst>
                                    <p:set>
                                      <p:cBhvr>
                                        <p:cTn id="9" dur="1" fill="hold">
                                          <p:stCondLst>
                                            <p:cond delay="0"/>
                                          </p:stCondLst>
                                        </p:cTn>
                                        <p:tgtEl>
                                          <p:spTgt spid="3028"/>
                                        </p:tgtEl>
                                        <p:attrNameLst>
                                          <p:attrName>style.visibility</p:attrName>
                                        </p:attrNameLst>
                                      </p:cBhvr>
                                      <p:to>
                                        <p:strVal val="visible"/>
                                      </p:to>
                                    </p:set>
                                    <p:animEffect transition="in" filter="fade">
                                      <p:cBhvr>
                                        <p:cTn id="10" dur="1000"/>
                                        <p:tgtEl>
                                          <p:spTgt spid="3028"/>
                                        </p:tgtEl>
                                      </p:cBhvr>
                                    </p:animEffect>
                                  </p:childTnLst>
                                </p:cTn>
                              </p:par>
                            </p:childTnLst>
                          </p:cTn>
                        </p:par>
                        <p:par>
                          <p:cTn id="11" fill="hold">
                            <p:stCondLst>
                              <p:cond delay="2000"/>
                            </p:stCondLst>
                            <p:childTnLst>
                              <p:par>
                                <p:cTn id="12" presetID="2" presetClass="entr" presetSubtype="3" fill="hold" nodeType="afterEffect">
                                  <p:stCondLst>
                                    <p:cond delay="0"/>
                                  </p:stCondLst>
                                  <p:childTnLst>
                                    <p:set>
                                      <p:cBhvr>
                                        <p:cTn id="13" dur="1" fill="hold">
                                          <p:stCondLst>
                                            <p:cond delay="0"/>
                                          </p:stCondLst>
                                        </p:cTn>
                                        <p:tgtEl>
                                          <p:spTgt spid="1049"/>
                                        </p:tgtEl>
                                        <p:attrNameLst>
                                          <p:attrName>style.visibility</p:attrName>
                                        </p:attrNameLst>
                                      </p:cBhvr>
                                      <p:to>
                                        <p:strVal val="visible"/>
                                      </p:to>
                                    </p:set>
                                    <p:anim calcmode="lin" valueType="num">
                                      <p:cBhvr additive="base">
                                        <p:cTn id="14" dur="500" fill="hold"/>
                                        <p:tgtEl>
                                          <p:spTgt spid="1049"/>
                                        </p:tgtEl>
                                        <p:attrNameLst>
                                          <p:attrName>ppt_x</p:attrName>
                                        </p:attrNameLst>
                                      </p:cBhvr>
                                      <p:tavLst>
                                        <p:tav tm="0">
                                          <p:val>
                                            <p:strVal val="1+#ppt_w/2"/>
                                          </p:val>
                                        </p:tav>
                                        <p:tav tm="100000">
                                          <p:val>
                                            <p:strVal val="#ppt_x"/>
                                          </p:val>
                                        </p:tav>
                                      </p:tavLst>
                                    </p:anim>
                                    <p:anim calcmode="lin" valueType="num">
                                      <p:cBhvr additive="base">
                                        <p:cTn id="15" dur="500" fill="hold"/>
                                        <p:tgtEl>
                                          <p:spTgt spid="1049"/>
                                        </p:tgtEl>
                                        <p:attrNameLst>
                                          <p:attrName>ppt_y</p:attrName>
                                        </p:attrNameLst>
                                      </p:cBhvr>
                                      <p:tavLst>
                                        <p:tav tm="0">
                                          <p:val>
                                            <p:strVal val="0-#ppt_h/2"/>
                                          </p:val>
                                        </p:tav>
                                        <p:tav tm="100000">
                                          <p:val>
                                            <p:strVal val="#ppt_y"/>
                                          </p:val>
                                        </p:tav>
                                      </p:tavLst>
                                    </p:anim>
                                  </p:childTnLst>
                                </p:cTn>
                              </p:par>
                            </p:childTnLst>
                          </p:cTn>
                        </p:par>
                        <p:par>
                          <p:cTn id="16" fill="hold">
                            <p:stCondLst>
                              <p:cond delay="2500"/>
                            </p:stCondLst>
                            <p:childTnLst>
                              <p:par>
                                <p:cTn id="17" presetID="10" presetClass="entr" presetSubtype="0" fill="hold" nodeType="afterEffect">
                                  <p:stCondLst>
                                    <p:cond delay="500"/>
                                  </p:stCondLst>
                                  <p:childTnLst>
                                    <p:set>
                                      <p:cBhvr>
                                        <p:cTn id="18" dur="1" fill="hold">
                                          <p:stCondLst>
                                            <p:cond delay="0"/>
                                          </p:stCondLst>
                                        </p:cTn>
                                        <p:tgtEl>
                                          <p:spTgt spid="1027"/>
                                        </p:tgtEl>
                                        <p:attrNameLst>
                                          <p:attrName>style.visibility</p:attrName>
                                        </p:attrNameLst>
                                      </p:cBhvr>
                                      <p:to>
                                        <p:strVal val="visible"/>
                                      </p:to>
                                    </p:set>
                                    <p:animEffect transition="in" filter="fade">
                                      <p:cBhvr>
                                        <p:cTn id="19" dur="500"/>
                                        <p:tgtEl>
                                          <p:spTgt spid="1027"/>
                                        </p:tgtEl>
                                      </p:cBhvr>
                                    </p:animEffect>
                                  </p:childTnLst>
                                </p:cTn>
                              </p:par>
                            </p:childTnLst>
                          </p:cTn>
                        </p:par>
                        <p:par>
                          <p:cTn id="20" fill="hold">
                            <p:stCondLst>
                              <p:cond delay="3500"/>
                            </p:stCondLst>
                            <p:childTnLst>
                              <p:par>
                                <p:cTn id="21" presetID="10" presetClass="entr" presetSubtype="0" fill="hold" nodeType="afterEffect">
                                  <p:stCondLst>
                                    <p:cond delay="0"/>
                                  </p:stCondLst>
                                  <p:childTnLst>
                                    <p:set>
                                      <p:cBhvr>
                                        <p:cTn id="22" dur="1" fill="hold">
                                          <p:stCondLst>
                                            <p:cond delay="0"/>
                                          </p:stCondLst>
                                        </p:cTn>
                                        <p:tgtEl>
                                          <p:spTgt spid="3027"/>
                                        </p:tgtEl>
                                        <p:attrNameLst>
                                          <p:attrName>style.visibility</p:attrName>
                                        </p:attrNameLst>
                                      </p:cBhvr>
                                      <p:to>
                                        <p:strVal val="visible"/>
                                      </p:to>
                                    </p:set>
                                    <p:animEffect transition="in" filter="fade">
                                      <p:cBhvr>
                                        <p:cTn id="23" dur="1000"/>
                                        <p:tgtEl>
                                          <p:spTgt spid="3027"/>
                                        </p:tgtEl>
                                      </p:cBhvr>
                                    </p:animEffect>
                                  </p:childTnLst>
                                </p:cTn>
                              </p:par>
                            </p:childTnLst>
                          </p:cTn>
                        </p:par>
                        <p:par>
                          <p:cTn id="24" fill="hold">
                            <p:stCondLst>
                              <p:cond delay="4500"/>
                            </p:stCondLst>
                            <p:childTnLst>
                              <p:par>
                                <p:cTn id="25" presetID="64" presetClass="path" presetSubtype="0" accel="50000" decel="50000" fill="hold" nodeType="afterEffect">
                                  <p:stCondLst>
                                    <p:cond delay="1000"/>
                                  </p:stCondLst>
                                  <p:childTnLst>
                                    <p:animMotion origin="layout" path="M -2.22222E-6 -8.51064E-7 L 0.41528 -0.54487 " pathEditMode="relative" rAng="0" ptsTypes="AA">
                                      <p:cBhvr>
                                        <p:cTn id="26" dur="1000" fill="hold"/>
                                        <p:tgtEl>
                                          <p:spTgt spid="1027"/>
                                        </p:tgtEl>
                                        <p:attrNameLst>
                                          <p:attrName>ppt_x</p:attrName>
                                          <p:attrName>ppt_y</p:attrName>
                                        </p:attrNameLst>
                                      </p:cBhvr>
                                      <p:rCtr x="20764" y="-27243"/>
                                    </p:animMotion>
                                  </p:childTnLst>
                                </p:cTn>
                              </p:par>
                              <p:par>
                                <p:cTn id="27" presetID="64" presetClass="path" presetSubtype="0" accel="50000" decel="50000" fill="hold" nodeType="withEffect">
                                  <p:stCondLst>
                                    <p:cond delay="1000"/>
                                  </p:stCondLst>
                                  <p:childTnLst>
                                    <p:animMotion origin="layout" path="M 5E-6 -8.51064E-7 L 0.2948 -0.51156 " pathEditMode="relative" rAng="0" ptsTypes="AA">
                                      <p:cBhvr>
                                        <p:cTn id="28" dur="1000" fill="hold"/>
                                        <p:tgtEl>
                                          <p:spTgt spid="3027"/>
                                        </p:tgtEl>
                                        <p:attrNameLst>
                                          <p:attrName>ppt_x</p:attrName>
                                          <p:attrName>ppt_y</p:attrName>
                                        </p:attrNameLst>
                                      </p:cBhvr>
                                      <p:rCtr x="14740" y="-25578"/>
                                    </p:animMotion>
                                  </p:childTnLst>
                                </p:cTn>
                              </p:par>
                            </p:childTnLst>
                          </p:cTn>
                        </p:par>
                      </p:childTnLst>
                    </p:cTn>
                  </p:par>
                  <p:par>
                    <p:cTn id="29" fill="hold">
                      <p:stCondLst>
                        <p:cond delay="indefinite"/>
                      </p:stCondLst>
                      <p:childTnLst>
                        <p:par>
                          <p:cTn id="30" fill="hold">
                            <p:stCondLst>
                              <p:cond delay="0"/>
                            </p:stCondLst>
                            <p:childTnLst>
                              <p:par>
                                <p:cTn id="31" presetID="2" presetClass="exit" presetSubtype="3" fill="hold" nodeType="clickEffect">
                                  <p:stCondLst>
                                    <p:cond delay="0"/>
                                  </p:stCondLst>
                                  <p:childTnLst>
                                    <p:anim calcmode="lin" valueType="num">
                                      <p:cBhvr additive="base">
                                        <p:cTn id="32" dur="500"/>
                                        <p:tgtEl>
                                          <p:spTgt spid="1049"/>
                                        </p:tgtEl>
                                        <p:attrNameLst>
                                          <p:attrName>ppt_x</p:attrName>
                                        </p:attrNameLst>
                                      </p:cBhvr>
                                      <p:tavLst>
                                        <p:tav tm="0">
                                          <p:val>
                                            <p:strVal val="ppt_x"/>
                                          </p:val>
                                        </p:tav>
                                        <p:tav tm="100000">
                                          <p:val>
                                            <p:strVal val="1+ppt_w/2"/>
                                          </p:val>
                                        </p:tav>
                                      </p:tavLst>
                                    </p:anim>
                                    <p:anim calcmode="lin" valueType="num">
                                      <p:cBhvr additive="base">
                                        <p:cTn id="33" dur="500"/>
                                        <p:tgtEl>
                                          <p:spTgt spid="1049"/>
                                        </p:tgtEl>
                                        <p:attrNameLst>
                                          <p:attrName>ppt_y</p:attrName>
                                        </p:attrNameLst>
                                      </p:cBhvr>
                                      <p:tavLst>
                                        <p:tav tm="0">
                                          <p:val>
                                            <p:strVal val="ppt_y"/>
                                          </p:val>
                                        </p:tav>
                                        <p:tav tm="100000">
                                          <p:val>
                                            <p:strVal val="0-ppt_h/2"/>
                                          </p:val>
                                        </p:tav>
                                      </p:tavLst>
                                    </p:anim>
                                    <p:set>
                                      <p:cBhvr>
                                        <p:cTn id="34" dur="1" fill="hold">
                                          <p:stCondLst>
                                            <p:cond delay="499"/>
                                          </p:stCondLst>
                                        </p:cTn>
                                        <p:tgtEl>
                                          <p:spTgt spid="1049"/>
                                        </p:tgtEl>
                                        <p:attrNameLst>
                                          <p:attrName>style.visibility</p:attrName>
                                        </p:attrNameLst>
                                      </p:cBhvr>
                                      <p:to>
                                        <p:strVal val="hidden"/>
                                      </p:to>
                                    </p:set>
                                  </p:childTnLst>
                                </p:cTn>
                              </p:par>
                              <p:par>
                                <p:cTn id="35" presetID="2" presetClass="exit" presetSubtype="3" fill="hold" nodeType="withEffect">
                                  <p:stCondLst>
                                    <p:cond delay="0"/>
                                  </p:stCondLst>
                                  <p:childTnLst>
                                    <p:anim calcmode="lin" valueType="num">
                                      <p:cBhvr additive="base">
                                        <p:cTn id="36" dur="500"/>
                                        <p:tgtEl>
                                          <p:spTgt spid="1027"/>
                                        </p:tgtEl>
                                        <p:attrNameLst>
                                          <p:attrName>ppt_x</p:attrName>
                                        </p:attrNameLst>
                                      </p:cBhvr>
                                      <p:tavLst>
                                        <p:tav tm="0">
                                          <p:val>
                                            <p:strVal val="ppt_x"/>
                                          </p:val>
                                        </p:tav>
                                        <p:tav tm="100000">
                                          <p:val>
                                            <p:strVal val="1+ppt_w/2"/>
                                          </p:val>
                                        </p:tav>
                                      </p:tavLst>
                                    </p:anim>
                                    <p:anim calcmode="lin" valueType="num">
                                      <p:cBhvr additive="base">
                                        <p:cTn id="37" dur="500"/>
                                        <p:tgtEl>
                                          <p:spTgt spid="1027"/>
                                        </p:tgtEl>
                                        <p:attrNameLst>
                                          <p:attrName>ppt_y</p:attrName>
                                        </p:attrNameLst>
                                      </p:cBhvr>
                                      <p:tavLst>
                                        <p:tav tm="0">
                                          <p:val>
                                            <p:strVal val="ppt_y"/>
                                          </p:val>
                                        </p:tav>
                                        <p:tav tm="100000">
                                          <p:val>
                                            <p:strVal val="0-ppt_h/2"/>
                                          </p:val>
                                        </p:tav>
                                      </p:tavLst>
                                    </p:anim>
                                    <p:set>
                                      <p:cBhvr>
                                        <p:cTn id="38" dur="1" fill="hold">
                                          <p:stCondLst>
                                            <p:cond delay="499"/>
                                          </p:stCondLst>
                                        </p:cTn>
                                        <p:tgtEl>
                                          <p:spTgt spid="1027"/>
                                        </p:tgtEl>
                                        <p:attrNameLst>
                                          <p:attrName>style.visibility</p:attrName>
                                        </p:attrNameLst>
                                      </p:cBhvr>
                                      <p:to>
                                        <p:strVal val="hidden"/>
                                      </p:to>
                                    </p:set>
                                  </p:childTnLst>
                                </p:cTn>
                              </p:par>
                              <p:par>
                                <p:cTn id="39" presetID="2" presetClass="exit" presetSubtype="3" fill="hold" nodeType="withEffect">
                                  <p:stCondLst>
                                    <p:cond delay="0"/>
                                  </p:stCondLst>
                                  <p:childTnLst>
                                    <p:anim calcmode="lin" valueType="num">
                                      <p:cBhvr additive="base">
                                        <p:cTn id="40" dur="1000"/>
                                        <p:tgtEl>
                                          <p:spTgt spid="3027"/>
                                        </p:tgtEl>
                                        <p:attrNameLst>
                                          <p:attrName>ppt_x</p:attrName>
                                        </p:attrNameLst>
                                      </p:cBhvr>
                                      <p:tavLst>
                                        <p:tav tm="0">
                                          <p:val>
                                            <p:strVal val="ppt_x"/>
                                          </p:val>
                                        </p:tav>
                                        <p:tav tm="100000">
                                          <p:val>
                                            <p:strVal val="1+ppt_w/2"/>
                                          </p:val>
                                        </p:tav>
                                      </p:tavLst>
                                    </p:anim>
                                    <p:anim calcmode="lin" valueType="num">
                                      <p:cBhvr additive="base">
                                        <p:cTn id="41" dur="1000"/>
                                        <p:tgtEl>
                                          <p:spTgt spid="3027"/>
                                        </p:tgtEl>
                                        <p:attrNameLst>
                                          <p:attrName>ppt_y</p:attrName>
                                        </p:attrNameLst>
                                      </p:cBhvr>
                                      <p:tavLst>
                                        <p:tav tm="0">
                                          <p:val>
                                            <p:strVal val="ppt_y"/>
                                          </p:val>
                                        </p:tav>
                                        <p:tav tm="100000">
                                          <p:val>
                                            <p:strVal val="0-ppt_h/2"/>
                                          </p:val>
                                        </p:tav>
                                      </p:tavLst>
                                    </p:anim>
                                    <p:set>
                                      <p:cBhvr>
                                        <p:cTn id="42" dur="1" fill="hold">
                                          <p:stCondLst>
                                            <p:cond delay="999"/>
                                          </p:stCondLst>
                                        </p:cTn>
                                        <p:tgtEl>
                                          <p:spTgt spid="3027"/>
                                        </p:tgtEl>
                                        <p:attrNameLst>
                                          <p:attrName>style.visibility</p:attrName>
                                        </p:attrNameLst>
                                      </p:cBhvr>
                                      <p:to>
                                        <p:strVal val="hidden"/>
                                      </p:to>
                                    </p:set>
                                  </p:childTnLst>
                                </p:cTn>
                              </p:par>
                            </p:childTnLst>
                          </p:cTn>
                        </p:par>
                        <p:par>
                          <p:cTn id="43" fill="hold">
                            <p:stCondLst>
                              <p:cond delay="1000"/>
                            </p:stCondLst>
                            <p:childTnLst>
                              <p:par>
                                <p:cTn id="44" presetID="10" presetClass="exit" presetSubtype="0" fill="hold" nodeType="afterEffect">
                                  <p:stCondLst>
                                    <p:cond delay="0"/>
                                  </p:stCondLst>
                                  <p:childTnLst>
                                    <p:animEffect transition="out" filter="fade">
                                      <p:cBhvr>
                                        <p:cTn id="45" dur="2000"/>
                                        <p:tgtEl>
                                          <p:spTgt spid="91"/>
                                        </p:tgtEl>
                                      </p:cBhvr>
                                    </p:animEffect>
                                    <p:set>
                                      <p:cBhvr>
                                        <p:cTn id="46" dur="1" fill="hold">
                                          <p:stCondLst>
                                            <p:cond delay="1999"/>
                                          </p:stCondLst>
                                        </p:cTn>
                                        <p:tgtEl>
                                          <p:spTgt spid="91"/>
                                        </p:tgtEl>
                                        <p:attrNameLst>
                                          <p:attrName>style.visibility</p:attrName>
                                        </p:attrNameLst>
                                      </p:cBhvr>
                                      <p:to>
                                        <p:strVal val="hidden"/>
                                      </p:to>
                                    </p:set>
                                  </p:childTnLst>
                                </p:cTn>
                              </p:par>
                              <p:par>
                                <p:cTn id="47" presetID="10" presetClass="exit" presetSubtype="0" fill="hold" nodeType="withEffect">
                                  <p:stCondLst>
                                    <p:cond delay="1000"/>
                                  </p:stCondLst>
                                  <p:childTnLst>
                                    <p:animEffect transition="out" filter="fade">
                                      <p:cBhvr>
                                        <p:cTn id="48" dur="1000"/>
                                        <p:tgtEl>
                                          <p:spTgt spid="3028"/>
                                        </p:tgtEl>
                                      </p:cBhvr>
                                    </p:animEffect>
                                    <p:set>
                                      <p:cBhvr>
                                        <p:cTn id="49" dur="1" fill="hold">
                                          <p:stCondLst>
                                            <p:cond delay="999"/>
                                          </p:stCondLst>
                                        </p:cTn>
                                        <p:tgtEl>
                                          <p:spTgt spid="3028"/>
                                        </p:tgtEl>
                                        <p:attrNameLst>
                                          <p:attrName>style.visibility</p:attrName>
                                        </p:attrNameLst>
                                      </p:cBhvr>
                                      <p:to>
                                        <p:strVal val="hidden"/>
                                      </p:to>
                                    </p:set>
                                  </p:childTnLst>
                                </p:cTn>
                              </p:par>
                            </p:childTnLst>
                          </p:cTn>
                        </p:par>
                        <p:par>
                          <p:cTn id="50" fill="hold">
                            <p:stCondLst>
                              <p:cond delay="3000"/>
                            </p:stCondLst>
                            <p:childTnLst>
                              <p:par>
                                <p:cTn id="51" presetID="9" presetClass="entr" presetSubtype="0" fill="hold" nodeType="afterEffect">
                                  <p:stCondLst>
                                    <p:cond delay="0"/>
                                  </p:stCondLst>
                                  <p:childTnLst>
                                    <p:set>
                                      <p:cBhvr>
                                        <p:cTn id="52" dur="1" fill="hold">
                                          <p:stCondLst>
                                            <p:cond delay="0"/>
                                          </p:stCondLst>
                                        </p:cTn>
                                        <p:tgtEl>
                                          <p:spTgt spid="1397"/>
                                        </p:tgtEl>
                                        <p:attrNameLst>
                                          <p:attrName>style.visibility</p:attrName>
                                        </p:attrNameLst>
                                      </p:cBhvr>
                                      <p:to>
                                        <p:strVal val="visible"/>
                                      </p:to>
                                    </p:set>
                                    <p:animEffect transition="in" filter="dissolve">
                                      <p:cBhvr>
                                        <p:cTn id="53" dur="500"/>
                                        <p:tgtEl>
                                          <p:spTgt spid="1397"/>
                                        </p:tgtEl>
                                      </p:cBhvr>
                                    </p:animEffect>
                                  </p:childTnLst>
                                </p:cTn>
                              </p:par>
                            </p:childTnLst>
                          </p:cTn>
                        </p:par>
                        <p:par>
                          <p:cTn id="54" fill="hold">
                            <p:stCondLst>
                              <p:cond delay="3500"/>
                            </p:stCondLst>
                            <p:childTnLst>
                              <p:par>
                                <p:cTn id="55" presetID="22" presetClass="entr" presetSubtype="4" fill="hold" grpId="0" nodeType="after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wipe(down)">
                                      <p:cBhvr>
                                        <p:cTn id="57" dur="500"/>
                                        <p:tgtEl>
                                          <p:spTgt spid="41"/>
                                        </p:tgtEl>
                                      </p:cBhvr>
                                    </p:animEffect>
                                  </p:childTnLst>
                                </p:cTn>
                              </p:par>
                            </p:childTnLst>
                          </p:cTn>
                        </p:par>
                        <p:par>
                          <p:cTn id="58" fill="hold">
                            <p:stCondLst>
                              <p:cond delay="4000"/>
                            </p:stCondLst>
                            <p:childTnLst>
                              <p:par>
                                <p:cTn id="59" presetID="9" presetClass="entr" presetSubtype="0"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Effect transition="in" filter="dissolve">
                                      <p:cBhvr>
                                        <p:cTn id="61" dur="500"/>
                                        <p:tgtEl>
                                          <p:spTgt spid="42"/>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3" fill="hold" nodeType="clickEffect">
                                  <p:stCondLst>
                                    <p:cond delay="0"/>
                                  </p:stCondLst>
                                  <p:childTnLst>
                                    <p:set>
                                      <p:cBhvr>
                                        <p:cTn id="65" dur="1" fill="hold">
                                          <p:stCondLst>
                                            <p:cond delay="0"/>
                                          </p:stCondLst>
                                        </p:cTn>
                                        <p:tgtEl>
                                          <p:spTgt spid="746"/>
                                        </p:tgtEl>
                                        <p:attrNameLst>
                                          <p:attrName>style.visibility</p:attrName>
                                        </p:attrNameLst>
                                      </p:cBhvr>
                                      <p:to>
                                        <p:strVal val="visible"/>
                                      </p:to>
                                    </p:set>
                                    <p:anim calcmode="lin" valueType="num">
                                      <p:cBhvr additive="base">
                                        <p:cTn id="66" dur="500" fill="hold"/>
                                        <p:tgtEl>
                                          <p:spTgt spid="746"/>
                                        </p:tgtEl>
                                        <p:attrNameLst>
                                          <p:attrName>ppt_x</p:attrName>
                                        </p:attrNameLst>
                                      </p:cBhvr>
                                      <p:tavLst>
                                        <p:tav tm="0">
                                          <p:val>
                                            <p:strVal val="1+#ppt_w/2"/>
                                          </p:val>
                                        </p:tav>
                                        <p:tav tm="100000">
                                          <p:val>
                                            <p:strVal val="#ppt_x"/>
                                          </p:val>
                                        </p:tav>
                                      </p:tavLst>
                                    </p:anim>
                                    <p:anim calcmode="lin" valueType="num">
                                      <p:cBhvr additive="base">
                                        <p:cTn id="67" dur="500" fill="hold"/>
                                        <p:tgtEl>
                                          <p:spTgt spid="746"/>
                                        </p:tgtEl>
                                        <p:attrNameLst>
                                          <p:attrName>ppt_y</p:attrName>
                                        </p:attrNameLst>
                                      </p:cBhvr>
                                      <p:tavLst>
                                        <p:tav tm="0">
                                          <p:val>
                                            <p:strVal val="0-#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3026"/>
                                        </p:tgtEl>
                                        <p:attrNameLst>
                                          <p:attrName>style.visibility</p:attrName>
                                        </p:attrNameLst>
                                      </p:cBhvr>
                                      <p:to>
                                        <p:strVal val="visible"/>
                                      </p:to>
                                    </p:set>
                                    <p:animEffect transition="in" filter="dissolve">
                                      <p:cBhvr>
                                        <p:cTn id="72" dur="500"/>
                                        <p:tgtEl>
                                          <p:spTgt spid="3026"/>
                                        </p:tgtEl>
                                      </p:cBhvr>
                                    </p:animEffect>
                                  </p:childTnLst>
                                </p:cTn>
                              </p:par>
                            </p:childTnLst>
                          </p:cTn>
                        </p:par>
                        <p:par>
                          <p:cTn id="73" fill="hold">
                            <p:stCondLst>
                              <p:cond delay="500"/>
                            </p:stCondLst>
                            <p:childTnLst>
                              <p:par>
                                <p:cTn id="74" presetID="22" presetClass="entr" presetSubtype="4" fill="hold" grpId="0" nodeType="after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wipe(down)">
                                      <p:cBhvr>
                                        <p:cTn id="76" dur="500"/>
                                        <p:tgtEl>
                                          <p:spTgt spid="43"/>
                                        </p:tgtEl>
                                      </p:cBhvr>
                                    </p:animEffect>
                                  </p:childTnLst>
                                </p:cTn>
                              </p:par>
                            </p:childTnLst>
                          </p:cTn>
                        </p:par>
                        <p:par>
                          <p:cTn id="77" fill="hold">
                            <p:stCondLst>
                              <p:cond delay="1000"/>
                            </p:stCondLst>
                            <p:childTnLst>
                              <p:par>
                                <p:cTn id="78" presetID="9" presetClass="entr" presetSubtype="0" fill="hold" grpId="0" nodeType="afterEffect">
                                  <p:stCondLst>
                                    <p:cond delay="0"/>
                                  </p:stCondLst>
                                  <p:childTnLst>
                                    <p:set>
                                      <p:cBhvr>
                                        <p:cTn id="79" dur="1" fill="hold">
                                          <p:stCondLst>
                                            <p:cond delay="0"/>
                                          </p:stCondLst>
                                        </p:cTn>
                                        <p:tgtEl>
                                          <p:spTgt spid="44"/>
                                        </p:tgtEl>
                                        <p:attrNameLst>
                                          <p:attrName>style.visibility</p:attrName>
                                        </p:attrNameLst>
                                      </p:cBhvr>
                                      <p:to>
                                        <p:strVal val="visible"/>
                                      </p:to>
                                    </p:set>
                                    <p:animEffect transition="in" filter="dissolve">
                                      <p:cBhvr>
                                        <p:cTn id="80" dur="500"/>
                                        <p:tgtEl>
                                          <p:spTgt spid="44"/>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nodeType="clickEffect">
                                  <p:stCondLst>
                                    <p:cond delay="0"/>
                                  </p:stCondLst>
                                  <p:childTnLst>
                                    <p:set>
                                      <p:cBhvr>
                                        <p:cTn id="84" dur="1" fill="hold">
                                          <p:stCondLst>
                                            <p:cond delay="0"/>
                                          </p:stCondLst>
                                        </p:cTn>
                                        <p:tgtEl>
                                          <p:spTgt spid="3029"/>
                                        </p:tgtEl>
                                        <p:attrNameLst>
                                          <p:attrName>style.visibility</p:attrName>
                                        </p:attrNameLst>
                                      </p:cBhvr>
                                      <p:to>
                                        <p:strVal val="visible"/>
                                      </p:to>
                                    </p:set>
                                    <p:anim calcmode="lin" valueType="num">
                                      <p:cBhvr additive="base">
                                        <p:cTn id="85" dur="500" fill="hold"/>
                                        <p:tgtEl>
                                          <p:spTgt spid="3029"/>
                                        </p:tgtEl>
                                        <p:attrNameLst>
                                          <p:attrName>ppt_x</p:attrName>
                                        </p:attrNameLst>
                                      </p:cBhvr>
                                      <p:tavLst>
                                        <p:tav tm="0">
                                          <p:val>
                                            <p:strVal val="1+#ppt_w/2"/>
                                          </p:val>
                                        </p:tav>
                                        <p:tav tm="100000">
                                          <p:val>
                                            <p:strVal val="#ppt_x"/>
                                          </p:val>
                                        </p:tav>
                                      </p:tavLst>
                                    </p:anim>
                                    <p:anim calcmode="lin" valueType="num">
                                      <p:cBhvr additive="base">
                                        <p:cTn id="86" dur="500" fill="hold"/>
                                        <p:tgtEl>
                                          <p:spTgt spid="3029"/>
                                        </p:tgtEl>
                                        <p:attrNameLst>
                                          <p:attrName>ppt_y</p:attrName>
                                        </p:attrNameLst>
                                      </p:cBhvr>
                                      <p:tavLst>
                                        <p:tav tm="0">
                                          <p:val>
                                            <p:strVal val="0-#ppt_h/2"/>
                                          </p:val>
                                        </p:tav>
                                        <p:tav tm="100000">
                                          <p:val>
                                            <p:strVal val="#ppt_y"/>
                                          </p:val>
                                        </p:tav>
                                      </p:tavLst>
                                    </p:anim>
                                  </p:childTnLst>
                                </p:cTn>
                              </p:par>
                              <p:par>
                                <p:cTn id="87" presetID="2" presetClass="entr" presetSubtype="3" fill="hold" nodeType="withEffect">
                                  <p:stCondLst>
                                    <p:cond delay="0"/>
                                  </p:stCondLst>
                                  <p:childTnLst>
                                    <p:set>
                                      <p:cBhvr>
                                        <p:cTn id="88" dur="1" fill="hold">
                                          <p:stCondLst>
                                            <p:cond delay="0"/>
                                          </p:stCondLst>
                                        </p:cTn>
                                        <p:tgtEl>
                                          <p:spTgt spid="3030"/>
                                        </p:tgtEl>
                                        <p:attrNameLst>
                                          <p:attrName>style.visibility</p:attrName>
                                        </p:attrNameLst>
                                      </p:cBhvr>
                                      <p:to>
                                        <p:strVal val="visible"/>
                                      </p:to>
                                    </p:set>
                                    <p:anim calcmode="lin" valueType="num">
                                      <p:cBhvr additive="base">
                                        <p:cTn id="89" dur="500" fill="hold"/>
                                        <p:tgtEl>
                                          <p:spTgt spid="3030"/>
                                        </p:tgtEl>
                                        <p:attrNameLst>
                                          <p:attrName>ppt_x</p:attrName>
                                        </p:attrNameLst>
                                      </p:cBhvr>
                                      <p:tavLst>
                                        <p:tav tm="0">
                                          <p:val>
                                            <p:strVal val="1+#ppt_w/2"/>
                                          </p:val>
                                        </p:tav>
                                        <p:tav tm="100000">
                                          <p:val>
                                            <p:strVal val="#ppt_x"/>
                                          </p:val>
                                        </p:tav>
                                      </p:tavLst>
                                    </p:anim>
                                    <p:anim calcmode="lin" valueType="num">
                                      <p:cBhvr additive="base">
                                        <p:cTn id="90" dur="500" fill="hold"/>
                                        <p:tgtEl>
                                          <p:spTgt spid="3030"/>
                                        </p:tgtEl>
                                        <p:attrNameLst>
                                          <p:attrName>ppt_y</p:attrName>
                                        </p:attrNameLst>
                                      </p:cBhvr>
                                      <p:tavLst>
                                        <p:tav tm="0">
                                          <p:val>
                                            <p:strVal val="0-#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9" presetClass="exit" presetSubtype="0" fill="hold" nodeType="clickEffect">
                                  <p:stCondLst>
                                    <p:cond delay="0"/>
                                  </p:stCondLst>
                                  <p:childTnLst>
                                    <p:animEffect transition="out" filter="dissolve">
                                      <p:cBhvr>
                                        <p:cTn id="94" dur="500"/>
                                        <p:tgtEl>
                                          <p:spTgt spid="1397"/>
                                        </p:tgtEl>
                                      </p:cBhvr>
                                    </p:animEffect>
                                    <p:set>
                                      <p:cBhvr>
                                        <p:cTn id="95" dur="1" fill="hold">
                                          <p:stCondLst>
                                            <p:cond delay="499"/>
                                          </p:stCondLst>
                                        </p:cTn>
                                        <p:tgtEl>
                                          <p:spTgt spid="1397"/>
                                        </p:tgtEl>
                                        <p:attrNameLst>
                                          <p:attrName>style.visibility</p:attrName>
                                        </p:attrNameLst>
                                      </p:cBhvr>
                                      <p:to>
                                        <p:strVal val="hidden"/>
                                      </p:to>
                                    </p:set>
                                  </p:childTnLst>
                                </p:cTn>
                              </p:par>
                              <p:par>
                                <p:cTn id="96" presetID="9" presetClass="exit" presetSubtype="0" fill="hold" grpId="1" nodeType="withEffect">
                                  <p:stCondLst>
                                    <p:cond delay="0"/>
                                  </p:stCondLst>
                                  <p:childTnLst>
                                    <p:animEffect transition="out" filter="dissolve">
                                      <p:cBhvr>
                                        <p:cTn id="97" dur="500"/>
                                        <p:tgtEl>
                                          <p:spTgt spid="41"/>
                                        </p:tgtEl>
                                      </p:cBhvr>
                                    </p:animEffect>
                                    <p:set>
                                      <p:cBhvr>
                                        <p:cTn id="98" dur="1" fill="hold">
                                          <p:stCondLst>
                                            <p:cond delay="499"/>
                                          </p:stCondLst>
                                        </p:cTn>
                                        <p:tgtEl>
                                          <p:spTgt spid="41"/>
                                        </p:tgtEl>
                                        <p:attrNameLst>
                                          <p:attrName>style.visibility</p:attrName>
                                        </p:attrNameLst>
                                      </p:cBhvr>
                                      <p:to>
                                        <p:strVal val="hidden"/>
                                      </p:to>
                                    </p:set>
                                  </p:childTnLst>
                                </p:cTn>
                              </p:par>
                              <p:par>
                                <p:cTn id="99" presetID="9" presetClass="exit" presetSubtype="0" fill="hold" grpId="1" nodeType="withEffect">
                                  <p:stCondLst>
                                    <p:cond delay="0"/>
                                  </p:stCondLst>
                                  <p:childTnLst>
                                    <p:animEffect transition="out" filter="dissolve">
                                      <p:cBhvr>
                                        <p:cTn id="100" dur="500"/>
                                        <p:tgtEl>
                                          <p:spTgt spid="42"/>
                                        </p:tgtEl>
                                      </p:cBhvr>
                                    </p:animEffect>
                                    <p:set>
                                      <p:cBhvr>
                                        <p:cTn id="101" dur="1" fill="hold">
                                          <p:stCondLst>
                                            <p:cond delay="499"/>
                                          </p:stCondLst>
                                        </p:cTn>
                                        <p:tgtEl>
                                          <p:spTgt spid="42"/>
                                        </p:tgtEl>
                                        <p:attrNameLst>
                                          <p:attrName>style.visibility</p:attrName>
                                        </p:attrNameLst>
                                      </p:cBhvr>
                                      <p:to>
                                        <p:strVal val="hidden"/>
                                      </p:to>
                                    </p:set>
                                  </p:childTnLst>
                                </p:cTn>
                              </p:par>
                              <p:par>
                                <p:cTn id="102" presetID="9" presetClass="exit" presetSubtype="0" fill="hold" nodeType="withEffect">
                                  <p:stCondLst>
                                    <p:cond delay="0"/>
                                  </p:stCondLst>
                                  <p:childTnLst>
                                    <p:animEffect transition="out" filter="dissolve">
                                      <p:cBhvr>
                                        <p:cTn id="103" dur="500"/>
                                        <p:tgtEl>
                                          <p:spTgt spid="746"/>
                                        </p:tgtEl>
                                      </p:cBhvr>
                                    </p:animEffect>
                                    <p:set>
                                      <p:cBhvr>
                                        <p:cTn id="104" dur="1" fill="hold">
                                          <p:stCondLst>
                                            <p:cond delay="499"/>
                                          </p:stCondLst>
                                        </p:cTn>
                                        <p:tgtEl>
                                          <p:spTgt spid="746"/>
                                        </p:tgtEl>
                                        <p:attrNameLst>
                                          <p:attrName>style.visibility</p:attrName>
                                        </p:attrNameLst>
                                      </p:cBhvr>
                                      <p:to>
                                        <p:strVal val="hidden"/>
                                      </p:to>
                                    </p:set>
                                  </p:childTnLst>
                                </p:cTn>
                              </p:par>
                              <p:par>
                                <p:cTn id="105" presetID="9" presetClass="exit" presetSubtype="0" fill="hold" nodeType="withEffect">
                                  <p:stCondLst>
                                    <p:cond delay="0"/>
                                  </p:stCondLst>
                                  <p:childTnLst>
                                    <p:animEffect transition="out" filter="dissolve">
                                      <p:cBhvr>
                                        <p:cTn id="106" dur="500"/>
                                        <p:tgtEl>
                                          <p:spTgt spid="3026"/>
                                        </p:tgtEl>
                                      </p:cBhvr>
                                    </p:animEffect>
                                    <p:set>
                                      <p:cBhvr>
                                        <p:cTn id="107" dur="1" fill="hold">
                                          <p:stCondLst>
                                            <p:cond delay="499"/>
                                          </p:stCondLst>
                                        </p:cTn>
                                        <p:tgtEl>
                                          <p:spTgt spid="3026"/>
                                        </p:tgtEl>
                                        <p:attrNameLst>
                                          <p:attrName>style.visibility</p:attrName>
                                        </p:attrNameLst>
                                      </p:cBhvr>
                                      <p:to>
                                        <p:strVal val="hidden"/>
                                      </p:to>
                                    </p:set>
                                  </p:childTnLst>
                                </p:cTn>
                              </p:par>
                              <p:par>
                                <p:cTn id="108" presetID="9" presetClass="exit" presetSubtype="0" fill="hold" grpId="1" nodeType="withEffect">
                                  <p:stCondLst>
                                    <p:cond delay="0"/>
                                  </p:stCondLst>
                                  <p:childTnLst>
                                    <p:animEffect transition="out" filter="dissolve">
                                      <p:cBhvr>
                                        <p:cTn id="109" dur="500"/>
                                        <p:tgtEl>
                                          <p:spTgt spid="43"/>
                                        </p:tgtEl>
                                      </p:cBhvr>
                                    </p:animEffect>
                                    <p:set>
                                      <p:cBhvr>
                                        <p:cTn id="110" dur="1" fill="hold">
                                          <p:stCondLst>
                                            <p:cond delay="499"/>
                                          </p:stCondLst>
                                        </p:cTn>
                                        <p:tgtEl>
                                          <p:spTgt spid="43"/>
                                        </p:tgtEl>
                                        <p:attrNameLst>
                                          <p:attrName>style.visibility</p:attrName>
                                        </p:attrNameLst>
                                      </p:cBhvr>
                                      <p:to>
                                        <p:strVal val="hidden"/>
                                      </p:to>
                                    </p:set>
                                  </p:childTnLst>
                                </p:cTn>
                              </p:par>
                              <p:par>
                                <p:cTn id="111" presetID="9" presetClass="exit" presetSubtype="0" fill="hold" grpId="1" nodeType="withEffect">
                                  <p:stCondLst>
                                    <p:cond delay="0"/>
                                  </p:stCondLst>
                                  <p:childTnLst>
                                    <p:animEffect transition="out" filter="dissolve">
                                      <p:cBhvr>
                                        <p:cTn id="112" dur="500"/>
                                        <p:tgtEl>
                                          <p:spTgt spid="44"/>
                                        </p:tgtEl>
                                      </p:cBhvr>
                                    </p:animEffect>
                                    <p:set>
                                      <p:cBhvr>
                                        <p:cTn id="113" dur="1" fill="hold">
                                          <p:stCondLst>
                                            <p:cond delay="499"/>
                                          </p:stCondLst>
                                        </p:cTn>
                                        <p:tgtEl>
                                          <p:spTgt spid="44"/>
                                        </p:tgtEl>
                                        <p:attrNameLst>
                                          <p:attrName>style.visibility</p:attrName>
                                        </p:attrNameLst>
                                      </p:cBhvr>
                                      <p:to>
                                        <p:strVal val="hidden"/>
                                      </p:to>
                                    </p:set>
                                  </p:childTnLst>
                                </p:cTn>
                              </p:par>
                              <p:par>
                                <p:cTn id="114" presetID="9" presetClass="exit" presetSubtype="0" fill="hold" nodeType="withEffect">
                                  <p:stCondLst>
                                    <p:cond delay="0"/>
                                  </p:stCondLst>
                                  <p:childTnLst>
                                    <p:animEffect transition="out" filter="dissolve">
                                      <p:cBhvr>
                                        <p:cTn id="115" dur="500"/>
                                        <p:tgtEl>
                                          <p:spTgt spid="3029"/>
                                        </p:tgtEl>
                                      </p:cBhvr>
                                    </p:animEffect>
                                    <p:set>
                                      <p:cBhvr>
                                        <p:cTn id="116" dur="1" fill="hold">
                                          <p:stCondLst>
                                            <p:cond delay="499"/>
                                          </p:stCondLst>
                                        </p:cTn>
                                        <p:tgtEl>
                                          <p:spTgt spid="3029"/>
                                        </p:tgtEl>
                                        <p:attrNameLst>
                                          <p:attrName>style.visibility</p:attrName>
                                        </p:attrNameLst>
                                      </p:cBhvr>
                                      <p:to>
                                        <p:strVal val="hidden"/>
                                      </p:to>
                                    </p:set>
                                  </p:childTnLst>
                                </p:cTn>
                              </p:par>
                              <p:par>
                                <p:cTn id="117" presetID="9" presetClass="exit" presetSubtype="0" fill="hold" nodeType="withEffect">
                                  <p:stCondLst>
                                    <p:cond delay="0"/>
                                  </p:stCondLst>
                                  <p:childTnLst>
                                    <p:animEffect transition="out" filter="dissolve">
                                      <p:cBhvr>
                                        <p:cTn id="118" dur="500"/>
                                        <p:tgtEl>
                                          <p:spTgt spid="3030"/>
                                        </p:tgtEl>
                                      </p:cBhvr>
                                    </p:animEffect>
                                    <p:set>
                                      <p:cBhvr>
                                        <p:cTn id="119" dur="1" fill="hold">
                                          <p:stCondLst>
                                            <p:cond delay="499"/>
                                          </p:stCondLst>
                                        </p:cTn>
                                        <p:tgtEl>
                                          <p:spTgt spid="3030"/>
                                        </p:tgtEl>
                                        <p:attrNameLst>
                                          <p:attrName>style.visibility</p:attrName>
                                        </p:attrNameLst>
                                      </p:cBhvr>
                                      <p:to>
                                        <p:strVal val="hidden"/>
                                      </p:to>
                                    </p:set>
                                  </p:childTnLst>
                                </p:cTn>
                              </p:par>
                              <p:par>
                                <p:cTn id="120" presetID="9" presetClass="exit" presetSubtype="0" fill="hold" grpId="1" nodeType="withEffect">
                                  <p:stCondLst>
                                    <p:cond delay="0"/>
                                  </p:stCondLst>
                                  <p:childTnLst>
                                    <p:animEffect transition="out" filter="dissolve">
                                      <p:cBhvr>
                                        <p:cTn id="121" dur="500"/>
                                        <p:tgtEl>
                                          <p:spTgt spid="92"/>
                                        </p:tgtEl>
                                      </p:cBhvr>
                                    </p:animEffect>
                                    <p:set>
                                      <p:cBhvr>
                                        <p:cTn id="122" dur="1" fill="hold">
                                          <p:stCondLst>
                                            <p:cond delay="499"/>
                                          </p:stCondLst>
                                        </p:cTn>
                                        <p:tgtEl>
                                          <p:spTgt spid="9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1" grpId="1" animBg="1"/>
      <p:bldP spid="42" grpId="0" animBg="1"/>
      <p:bldP spid="42" grpId="1" animBg="1"/>
      <p:bldP spid="43" grpId="0" animBg="1"/>
      <p:bldP spid="43" grpId="1" animBg="1"/>
      <p:bldP spid="44" grpId="0" animBg="1"/>
      <p:bldP spid="44" grpId="1" animBg="1"/>
      <p:bldP spid="9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1371600"/>
            <a:ext cx="8229600" cy="584775"/>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3200" b="1" dirty="0">
                <a:solidFill>
                  <a:schemeClr val="accent6">
                    <a:lumMod val="75000"/>
                  </a:schemeClr>
                </a:solidFill>
                <a:effectLst>
                  <a:outerShdw blurRad="38100" dist="38100" dir="2700000" algn="tl">
                    <a:srgbClr val="000000">
                      <a:alpha val="43137"/>
                    </a:srgbClr>
                  </a:outerShdw>
                </a:effectLst>
              </a:rPr>
              <a:t>Rash </a:t>
            </a:r>
            <a:r>
              <a:rPr lang="en-US" sz="3200" b="1" dirty="0">
                <a:effectLst>
                  <a:outerShdw blurRad="38100" dist="38100" dir="2700000" algn="tl">
                    <a:srgbClr val="000000">
                      <a:alpha val="43137"/>
                    </a:srgbClr>
                  </a:outerShdw>
                </a:effectLst>
              </a:rPr>
              <a:t>– NASB, </a:t>
            </a:r>
            <a:r>
              <a:rPr lang="en-US" sz="3200" b="1" dirty="0">
                <a:solidFill>
                  <a:schemeClr val="accent6">
                    <a:lumMod val="75000"/>
                  </a:schemeClr>
                </a:solidFill>
                <a:effectLst>
                  <a:outerShdw blurRad="38100" dist="38100" dir="2700000" algn="tl">
                    <a:srgbClr val="000000">
                      <a:alpha val="43137"/>
                    </a:srgbClr>
                  </a:outerShdw>
                </a:effectLst>
              </a:rPr>
              <a:t>hasty</a:t>
            </a:r>
            <a:endParaRPr lang="en-US" sz="30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48325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1371600"/>
            <a:ext cx="8229600" cy="1077218"/>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3200" b="1" dirty="0" smtClean="0">
                <a:effectLst>
                  <a:outerShdw blurRad="38100" dist="38100" dir="2700000" algn="tl">
                    <a:srgbClr val="000000">
                      <a:alpha val="43137"/>
                    </a:srgbClr>
                  </a:outerShdw>
                </a:effectLst>
              </a:rPr>
              <a:t>KJV – </a:t>
            </a:r>
            <a:r>
              <a:rPr lang="en-US" sz="3200" b="1" dirty="0" smtClean="0">
                <a:solidFill>
                  <a:schemeClr val="accent6">
                    <a:lumMod val="75000"/>
                  </a:schemeClr>
                </a:solidFill>
                <a:effectLst>
                  <a:outerShdw blurRad="38100" dist="38100" dir="2700000" algn="tl">
                    <a:srgbClr val="000000">
                      <a:alpha val="43137"/>
                    </a:srgbClr>
                  </a:outerShdw>
                </a:effectLst>
              </a:rPr>
              <a:t>the vile </a:t>
            </a:r>
            <a:r>
              <a:rPr lang="en-US" sz="3200" b="1" dirty="0">
                <a:solidFill>
                  <a:schemeClr val="accent6">
                    <a:lumMod val="75000"/>
                  </a:schemeClr>
                </a:solidFill>
                <a:effectLst>
                  <a:outerShdw blurRad="38100" dist="38100" dir="2700000" algn="tl">
                    <a:srgbClr val="000000">
                      <a:alpha val="43137"/>
                    </a:srgbClr>
                  </a:outerShdw>
                </a:effectLst>
              </a:rPr>
              <a:t>person shall no more be called liberal</a:t>
            </a:r>
            <a:endParaRPr lang="en-US" sz="30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03195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1371600"/>
            <a:ext cx="8229600" cy="584775"/>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3200" b="1" dirty="0">
                <a:solidFill>
                  <a:schemeClr val="accent6">
                    <a:lumMod val="75000"/>
                  </a:schemeClr>
                </a:solidFill>
                <a:effectLst>
                  <a:outerShdw blurRad="38100" dist="38100" dir="2700000" algn="tl">
                    <a:srgbClr val="000000">
                      <a:alpha val="43137"/>
                    </a:srgbClr>
                  </a:outerShdw>
                </a:effectLst>
              </a:rPr>
              <a:t>Schemer </a:t>
            </a:r>
            <a:r>
              <a:rPr lang="en-US" sz="3200" b="1" dirty="0">
                <a:effectLst>
                  <a:outerShdw blurRad="38100" dist="38100" dir="2700000" algn="tl">
                    <a:srgbClr val="000000">
                      <a:alpha val="43137"/>
                    </a:srgbClr>
                  </a:outerShdw>
                </a:effectLst>
              </a:rPr>
              <a:t>– KJV, </a:t>
            </a:r>
            <a:r>
              <a:rPr lang="en-US" sz="3200" b="1" dirty="0">
                <a:solidFill>
                  <a:schemeClr val="accent6">
                    <a:lumMod val="75000"/>
                  </a:schemeClr>
                </a:solidFill>
                <a:effectLst>
                  <a:outerShdw blurRad="38100" dist="38100" dir="2700000" algn="tl">
                    <a:srgbClr val="000000">
                      <a:alpha val="43137"/>
                    </a:srgbClr>
                  </a:outerShdw>
                </a:effectLst>
              </a:rPr>
              <a:t>churl</a:t>
            </a:r>
            <a:endParaRPr lang="en-US" sz="30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485369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457200" y="1371600"/>
            <a:ext cx="8229600" cy="2062103"/>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3200" b="1" dirty="0" smtClean="0">
                <a:effectLst>
                  <a:outerShdw blurRad="38100" dist="38100" dir="2700000" algn="tl">
                    <a:srgbClr val="000000">
                      <a:alpha val="43137"/>
                    </a:srgbClr>
                  </a:outerShdw>
                </a:effectLst>
              </a:rPr>
              <a:t>NLT – </a:t>
            </a:r>
            <a:r>
              <a:rPr lang="en-US" sz="3200" b="1" dirty="0" smtClean="0">
                <a:solidFill>
                  <a:schemeClr val="accent6">
                    <a:lumMod val="75000"/>
                  </a:schemeClr>
                </a:solidFill>
                <a:effectLst>
                  <a:outerShdw blurRad="38100" dist="38100" dir="2700000" algn="tl">
                    <a:srgbClr val="000000">
                      <a:alpha val="43137"/>
                    </a:srgbClr>
                  </a:outerShdw>
                </a:effectLst>
              </a:rPr>
              <a:t>In that </a:t>
            </a:r>
            <a:r>
              <a:rPr lang="en-US" sz="3200" b="1" dirty="0">
                <a:solidFill>
                  <a:schemeClr val="accent6">
                    <a:lumMod val="75000"/>
                  </a:schemeClr>
                </a:solidFill>
                <a:effectLst>
                  <a:outerShdw blurRad="38100" dist="38100" dir="2700000" algn="tl">
                    <a:srgbClr val="000000">
                      <a:alpha val="43137"/>
                    </a:srgbClr>
                  </a:outerShdw>
                </a:effectLst>
              </a:rPr>
              <a:t>day he will be your sure foundation, providing a rich store of salvation, wisdom, and knowledge. The fear of the LORD is the key to this treasure.</a:t>
            </a:r>
            <a:endParaRPr lang="en-US" sz="30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18070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33600"/>
            <a:ext cx="2209800" cy="1571625"/>
          </a:xfrm>
          <a:prstGeom prst="rect">
            <a:avLst/>
          </a:prstGeom>
          <a:noFill/>
          <a:ln>
            <a:noFill/>
          </a:ln>
          <a:effectLst>
            <a:outerShdw dist="35921" dir="2700000" algn="ctr" rotWithShape="0">
              <a:schemeClr val="bg2"/>
            </a:outerShdw>
            <a:softEdge rad="1270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t="12234"/>
          <a:stretch/>
        </p:blipFill>
        <p:spPr bwMode="auto">
          <a:xfrm>
            <a:off x="3429000" y="2133600"/>
            <a:ext cx="2286000" cy="1571625"/>
          </a:xfrm>
          <a:prstGeom prst="rect">
            <a:avLst/>
          </a:prstGeom>
          <a:noFill/>
          <a:ln>
            <a:noFill/>
          </a:ln>
          <a:effectLst>
            <a:outerShdw dist="35921" dir="2700000" algn="ctr" rotWithShape="0">
              <a:schemeClr val="bg2"/>
            </a:outerShdw>
            <a:softEdge rad="1270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37008" y="2133598"/>
            <a:ext cx="2502192" cy="1571625"/>
          </a:xfrm>
          <a:prstGeom prst="rect">
            <a:avLst/>
          </a:prstGeom>
          <a:noFill/>
          <a:ln>
            <a:noFill/>
          </a:ln>
          <a:effectLst>
            <a:outerShdw dist="35921" dir="2700000" algn="ctr" rotWithShape="0">
              <a:schemeClr val="bg2"/>
            </a:outerShdw>
            <a:softEdge rad="1270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752600" y="1371600"/>
            <a:ext cx="5715000" cy="584775"/>
          </a:xfrm>
          <a:prstGeom prst="rect">
            <a:avLst/>
          </a:prstGeom>
          <a:blipFill dpi="0" rotWithShape="1">
            <a:blip r:embed="rId6">
              <a:extLst>
                <a:ext uri="{28A0092B-C50C-407E-A947-70E740481C1C}">
                  <a14:useLocalDpi xmlns:a14="http://schemas.microsoft.com/office/drawing/2010/main" val="0"/>
                </a:ext>
              </a:extLst>
            </a:blip>
            <a:srcRect/>
            <a:stretch>
              <a:fillRect/>
            </a:stretch>
          </a:blipFill>
        </p:spPr>
        <p:txBody>
          <a:bodyPr wrap="square" rtlCol="0">
            <a:spAutoFit/>
          </a:bodyPr>
          <a:lstStyle/>
          <a:p>
            <a:pPr algn="ctr"/>
            <a:r>
              <a:rPr lang="en-US" sz="3200" b="1" dirty="0" smtClean="0">
                <a:effectLst>
                  <a:outerShdw blurRad="38100" dist="38100" dir="2700000" algn="tl">
                    <a:srgbClr val="000000">
                      <a:alpha val="43137"/>
                    </a:srgbClr>
                  </a:outerShdw>
                </a:effectLst>
              </a:rPr>
              <a:t>Three Branches of Government</a:t>
            </a:r>
            <a:endParaRPr lang="en-US" sz="3000" b="1" dirty="0">
              <a:solidFill>
                <a:schemeClr val="accent6">
                  <a:lumMod val="75000"/>
                </a:schemeClr>
              </a:solidFill>
              <a:effectLst>
                <a:outerShdw blurRad="38100" dist="38100" dir="2700000" algn="tl">
                  <a:srgbClr val="000000">
                    <a:alpha val="43137"/>
                  </a:srgbClr>
                </a:outerShdw>
              </a:effectLst>
            </a:endParaRPr>
          </a:p>
        </p:txBody>
      </p:sp>
      <p:sp>
        <p:nvSpPr>
          <p:cNvPr id="10" name="TextBox 9"/>
          <p:cNvSpPr txBox="1"/>
          <p:nvPr/>
        </p:nvSpPr>
        <p:spPr>
          <a:xfrm>
            <a:off x="622008" y="3705223"/>
            <a:ext cx="2083092" cy="584775"/>
          </a:xfrm>
          <a:prstGeom prst="rect">
            <a:avLst/>
          </a:prstGeom>
          <a:blipFill dpi="0" rotWithShape="1">
            <a:blip r:embed="rId6">
              <a:extLst>
                <a:ext uri="{28A0092B-C50C-407E-A947-70E740481C1C}">
                  <a14:useLocalDpi xmlns:a14="http://schemas.microsoft.com/office/drawing/2010/main" val="0"/>
                </a:ext>
              </a:extLst>
            </a:blip>
            <a:srcRect/>
            <a:stretch>
              <a:fillRect/>
            </a:stretch>
          </a:blipFill>
        </p:spPr>
        <p:txBody>
          <a:bodyPr wrap="square" rtlCol="0">
            <a:spAutoFit/>
          </a:bodyPr>
          <a:lstStyle/>
          <a:p>
            <a:pPr algn="ctr"/>
            <a:r>
              <a:rPr lang="en-US" sz="3200" b="1" dirty="0" smtClean="0">
                <a:solidFill>
                  <a:schemeClr val="accent6">
                    <a:lumMod val="75000"/>
                  </a:schemeClr>
                </a:solidFill>
                <a:effectLst>
                  <a:outerShdw blurRad="38100" dist="38100" dir="2700000" algn="tl">
                    <a:srgbClr val="000000">
                      <a:alpha val="43137"/>
                    </a:srgbClr>
                  </a:outerShdw>
                </a:effectLst>
              </a:rPr>
              <a:t>Legislative</a:t>
            </a:r>
            <a:endParaRPr lang="en-US" sz="3000" b="1" dirty="0">
              <a:solidFill>
                <a:schemeClr val="accent6">
                  <a:lumMod val="75000"/>
                </a:schemeClr>
              </a:solidFill>
              <a:effectLst>
                <a:outerShdw blurRad="38100" dist="38100" dir="2700000" algn="tl">
                  <a:srgbClr val="000000">
                    <a:alpha val="43137"/>
                  </a:srgbClr>
                </a:outerShdw>
              </a:effectLst>
            </a:endParaRPr>
          </a:p>
        </p:txBody>
      </p:sp>
      <p:sp>
        <p:nvSpPr>
          <p:cNvPr id="11" name="TextBox 10"/>
          <p:cNvSpPr txBox="1"/>
          <p:nvPr/>
        </p:nvSpPr>
        <p:spPr>
          <a:xfrm>
            <a:off x="3518848" y="3706504"/>
            <a:ext cx="2083092" cy="584775"/>
          </a:xfrm>
          <a:prstGeom prst="rect">
            <a:avLst/>
          </a:prstGeom>
          <a:blipFill dpi="0" rotWithShape="1">
            <a:blip r:embed="rId6">
              <a:extLst>
                <a:ext uri="{28A0092B-C50C-407E-A947-70E740481C1C}">
                  <a14:useLocalDpi xmlns:a14="http://schemas.microsoft.com/office/drawing/2010/main" val="0"/>
                </a:ext>
              </a:extLst>
            </a:blip>
            <a:srcRect/>
            <a:stretch>
              <a:fillRect/>
            </a:stretch>
          </a:blipFill>
        </p:spPr>
        <p:txBody>
          <a:bodyPr wrap="square" rtlCol="0">
            <a:spAutoFit/>
          </a:bodyPr>
          <a:lstStyle/>
          <a:p>
            <a:pPr algn="ctr"/>
            <a:r>
              <a:rPr lang="en-US" sz="3200" b="1" dirty="0" smtClean="0">
                <a:solidFill>
                  <a:schemeClr val="accent6">
                    <a:lumMod val="75000"/>
                  </a:schemeClr>
                </a:solidFill>
                <a:effectLst>
                  <a:outerShdw blurRad="38100" dist="38100" dir="2700000" algn="tl">
                    <a:srgbClr val="000000">
                      <a:alpha val="43137"/>
                    </a:srgbClr>
                  </a:outerShdw>
                </a:effectLst>
              </a:rPr>
              <a:t>Executive</a:t>
            </a:r>
            <a:endParaRPr lang="en-US" sz="3000" b="1" dirty="0">
              <a:solidFill>
                <a:schemeClr val="accent6">
                  <a:lumMod val="75000"/>
                </a:schemeClr>
              </a:solidFill>
              <a:effectLst>
                <a:outerShdw blurRad="38100" dist="38100" dir="2700000" algn="tl">
                  <a:srgbClr val="000000">
                    <a:alpha val="43137"/>
                  </a:srgbClr>
                </a:outerShdw>
              </a:effectLst>
            </a:endParaRPr>
          </a:p>
        </p:txBody>
      </p:sp>
      <p:sp>
        <p:nvSpPr>
          <p:cNvPr id="12" name="TextBox 11"/>
          <p:cNvSpPr txBox="1"/>
          <p:nvPr/>
        </p:nvSpPr>
        <p:spPr>
          <a:xfrm>
            <a:off x="6602104" y="3720152"/>
            <a:ext cx="2083092" cy="584775"/>
          </a:xfrm>
          <a:prstGeom prst="rect">
            <a:avLst/>
          </a:prstGeom>
          <a:blipFill dpi="0" rotWithShape="1">
            <a:blip r:embed="rId6">
              <a:extLst>
                <a:ext uri="{28A0092B-C50C-407E-A947-70E740481C1C}">
                  <a14:useLocalDpi xmlns:a14="http://schemas.microsoft.com/office/drawing/2010/main" val="0"/>
                </a:ext>
              </a:extLst>
            </a:blip>
            <a:srcRect/>
            <a:stretch>
              <a:fillRect/>
            </a:stretch>
          </a:blipFill>
        </p:spPr>
        <p:txBody>
          <a:bodyPr wrap="square" rtlCol="0">
            <a:spAutoFit/>
          </a:bodyPr>
          <a:lstStyle/>
          <a:p>
            <a:pPr algn="ctr"/>
            <a:r>
              <a:rPr lang="en-US" sz="3200" b="1" dirty="0" smtClean="0">
                <a:solidFill>
                  <a:schemeClr val="accent6">
                    <a:lumMod val="75000"/>
                  </a:schemeClr>
                </a:solidFill>
                <a:effectLst>
                  <a:outerShdw blurRad="38100" dist="38100" dir="2700000" algn="tl">
                    <a:srgbClr val="000000">
                      <a:alpha val="43137"/>
                    </a:srgbClr>
                  </a:outerShdw>
                </a:effectLst>
              </a:rPr>
              <a:t>Judicial</a:t>
            </a:r>
            <a:endParaRPr lang="en-US" sz="30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732094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dissolve">
                                      <p:cBhvr>
                                        <p:cTn id="7" dur="500"/>
                                        <p:tgtEl>
                                          <p:spTgt spid="2051"/>
                                        </p:tgtEl>
                                      </p:cBhvr>
                                    </p:animEffect>
                                  </p:childTnLst>
                                </p:cTn>
                              </p:par>
                            </p:childTnLst>
                          </p:cTn>
                        </p:par>
                        <p:par>
                          <p:cTn id="8" fill="hold">
                            <p:stCondLst>
                              <p:cond delay="500"/>
                            </p:stCondLst>
                            <p:childTnLst>
                              <p:par>
                                <p:cTn id="9" presetID="9" presetClass="entr" presetSubtype="0" fill="hold" grpId="1"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2052"/>
                                        </p:tgtEl>
                                        <p:attrNameLst>
                                          <p:attrName>style.visibility</p:attrName>
                                        </p:attrNameLst>
                                      </p:cBhvr>
                                      <p:to>
                                        <p:strVal val="visible"/>
                                      </p:to>
                                    </p:set>
                                    <p:animEffect transition="in" filter="dissolve">
                                      <p:cBhvr>
                                        <p:cTn id="15" dur="500"/>
                                        <p:tgtEl>
                                          <p:spTgt spid="2052"/>
                                        </p:tgtEl>
                                      </p:cBhvr>
                                    </p:animEffect>
                                  </p:childTnLst>
                                </p:cTn>
                              </p:par>
                            </p:childTnLst>
                          </p:cTn>
                        </p:par>
                        <p:par>
                          <p:cTn id="16" fill="hold">
                            <p:stCondLst>
                              <p:cond delay="1500"/>
                            </p:stCondLst>
                            <p:childTnLst>
                              <p:par>
                                <p:cTn id="17" presetID="9" presetClass="entr" presetSubtype="0" fill="hold" grpId="1"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dissolve">
                                      <p:cBhvr>
                                        <p:cTn id="19" dur="500"/>
                                        <p:tgtEl>
                                          <p:spTgt spid="11"/>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2053"/>
                                        </p:tgtEl>
                                        <p:attrNameLst>
                                          <p:attrName>style.visibility</p:attrName>
                                        </p:attrNameLst>
                                      </p:cBhvr>
                                      <p:to>
                                        <p:strVal val="visible"/>
                                      </p:to>
                                    </p:set>
                                    <p:animEffect transition="in" filter="dissolve">
                                      <p:cBhvr>
                                        <p:cTn id="23" dur="500"/>
                                        <p:tgtEl>
                                          <p:spTgt spid="2053"/>
                                        </p:tgtEl>
                                      </p:cBhvr>
                                    </p:animEffect>
                                  </p:childTnLst>
                                </p:cTn>
                              </p:par>
                            </p:childTnLst>
                          </p:cTn>
                        </p:par>
                        <p:par>
                          <p:cTn id="24" fill="hold">
                            <p:stCondLst>
                              <p:cond delay="2500"/>
                            </p:stCondLst>
                            <p:childTnLst>
                              <p:par>
                                <p:cTn id="25" presetID="9" presetClass="entr" presetSubtype="0" fill="hold" grpId="1"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grpId="2" nodeType="clickEffect">
                                  <p:stCondLst>
                                    <p:cond delay="0"/>
                                  </p:stCondLst>
                                  <p:childTnLst>
                                    <p:animEffect transition="out" filter="dissolve">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par>
                                <p:cTn id="33" presetID="9" presetClass="exit" presetSubtype="0" fill="hold" grpId="2" nodeType="withEffect">
                                  <p:stCondLst>
                                    <p:cond delay="0"/>
                                  </p:stCondLst>
                                  <p:childTnLst>
                                    <p:animEffect transition="out" filter="dissolve">
                                      <p:cBhvr>
                                        <p:cTn id="34" dur="500"/>
                                        <p:tgtEl>
                                          <p:spTgt spid="11"/>
                                        </p:tgtEl>
                                      </p:cBhvr>
                                    </p:animEffect>
                                    <p:set>
                                      <p:cBhvr>
                                        <p:cTn id="35" dur="1" fill="hold">
                                          <p:stCondLst>
                                            <p:cond delay="499"/>
                                          </p:stCondLst>
                                        </p:cTn>
                                        <p:tgtEl>
                                          <p:spTgt spid="11"/>
                                        </p:tgtEl>
                                        <p:attrNameLst>
                                          <p:attrName>style.visibility</p:attrName>
                                        </p:attrNameLst>
                                      </p:cBhvr>
                                      <p:to>
                                        <p:strVal val="hidden"/>
                                      </p:to>
                                    </p:set>
                                  </p:childTnLst>
                                </p:cTn>
                              </p:par>
                              <p:par>
                                <p:cTn id="36" presetID="9" presetClass="exit" presetSubtype="0" fill="hold" grpId="2" nodeType="withEffect">
                                  <p:stCondLst>
                                    <p:cond delay="0"/>
                                  </p:stCondLst>
                                  <p:childTnLst>
                                    <p:animEffect transition="out" filter="dissolve">
                                      <p:cBhvr>
                                        <p:cTn id="37" dur="500"/>
                                        <p:tgtEl>
                                          <p:spTgt spid="12"/>
                                        </p:tgtEl>
                                      </p:cBhvr>
                                    </p:animEffect>
                                    <p:set>
                                      <p:cBhvr>
                                        <p:cTn id="38" dur="1" fill="hold">
                                          <p:stCondLst>
                                            <p:cond delay="499"/>
                                          </p:stCondLst>
                                        </p:cTn>
                                        <p:tgtEl>
                                          <p:spTgt spid="12"/>
                                        </p:tgtEl>
                                        <p:attrNameLst>
                                          <p:attrName>style.visibility</p:attrName>
                                        </p:attrNameLst>
                                      </p:cBhvr>
                                      <p:to>
                                        <p:strVal val="hidden"/>
                                      </p:to>
                                    </p:set>
                                  </p:childTnLst>
                                </p:cTn>
                              </p:par>
                              <p:par>
                                <p:cTn id="39" presetID="9" presetClass="exit" presetSubtype="0" fill="hold" nodeType="withEffect">
                                  <p:stCondLst>
                                    <p:cond delay="0"/>
                                  </p:stCondLst>
                                  <p:childTnLst>
                                    <p:animEffect transition="out" filter="dissolve">
                                      <p:cBhvr>
                                        <p:cTn id="40" dur="500"/>
                                        <p:tgtEl>
                                          <p:spTgt spid="2051"/>
                                        </p:tgtEl>
                                      </p:cBhvr>
                                    </p:animEffect>
                                    <p:set>
                                      <p:cBhvr>
                                        <p:cTn id="41" dur="1" fill="hold">
                                          <p:stCondLst>
                                            <p:cond delay="499"/>
                                          </p:stCondLst>
                                        </p:cTn>
                                        <p:tgtEl>
                                          <p:spTgt spid="2051"/>
                                        </p:tgtEl>
                                        <p:attrNameLst>
                                          <p:attrName>style.visibility</p:attrName>
                                        </p:attrNameLst>
                                      </p:cBhvr>
                                      <p:to>
                                        <p:strVal val="hidden"/>
                                      </p:to>
                                    </p:set>
                                  </p:childTnLst>
                                </p:cTn>
                              </p:par>
                              <p:par>
                                <p:cTn id="42" presetID="9" presetClass="exit" presetSubtype="0" fill="hold" nodeType="withEffect">
                                  <p:stCondLst>
                                    <p:cond delay="0"/>
                                  </p:stCondLst>
                                  <p:childTnLst>
                                    <p:animEffect transition="out" filter="dissolve">
                                      <p:cBhvr>
                                        <p:cTn id="43" dur="500"/>
                                        <p:tgtEl>
                                          <p:spTgt spid="2052"/>
                                        </p:tgtEl>
                                      </p:cBhvr>
                                    </p:animEffect>
                                    <p:set>
                                      <p:cBhvr>
                                        <p:cTn id="44" dur="1" fill="hold">
                                          <p:stCondLst>
                                            <p:cond delay="499"/>
                                          </p:stCondLst>
                                        </p:cTn>
                                        <p:tgtEl>
                                          <p:spTgt spid="2052"/>
                                        </p:tgtEl>
                                        <p:attrNameLst>
                                          <p:attrName>style.visibility</p:attrName>
                                        </p:attrNameLst>
                                      </p:cBhvr>
                                      <p:to>
                                        <p:strVal val="hidden"/>
                                      </p:to>
                                    </p:set>
                                  </p:childTnLst>
                                </p:cTn>
                              </p:par>
                              <p:par>
                                <p:cTn id="45" presetID="9" presetClass="exit" presetSubtype="0" fill="hold" nodeType="withEffect">
                                  <p:stCondLst>
                                    <p:cond delay="0"/>
                                  </p:stCondLst>
                                  <p:childTnLst>
                                    <p:animEffect transition="out" filter="dissolve">
                                      <p:cBhvr>
                                        <p:cTn id="46" dur="500"/>
                                        <p:tgtEl>
                                          <p:spTgt spid="2053"/>
                                        </p:tgtEl>
                                      </p:cBhvr>
                                    </p:animEffect>
                                    <p:set>
                                      <p:cBhvr>
                                        <p:cTn id="47" dur="1" fill="hold">
                                          <p:stCondLst>
                                            <p:cond delay="499"/>
                                          </p:stCondLst>
                                        </p:cTn>
                                        <p:tgtEl>
                                          <p:spTgt spid="2053"/>
                                        </p:tgtEl>
                                        <p:attrNameLst>
                                          <p:attrName>style.visibility</p:attrName>
                                        </p:attrNameLst>
                                      </p:cBhvr>
                                      <p:to>
                                        <p:strVal val="hidden"/>
                                      </p:to>
                                    </p:set>
                                  </p:childTnLst>
                                </p:cTn>
                              </p:par>
                              <p:par>
                                <p:cTn id="48" presetID="9" presetClass="exit" presetSubtype="0" fill="hold" grpId="0" nodeType="withEffect">
                                  <p:stCondLst>
                                    <p:cond delay="0"/>
                                  </p:stCondLst>
                                  <p:childTnLst>
                                    <p:animEffect transition="out" filter="dissolve">
                                      <p:cBhvr>
                                        <p:cTn id="49" dur="500"/>
                                        <p:tgtEl>
                                          <p:spTgt spid="8"/>
                                        </p:tgtEl>
                                      </p:cBhvr>
                                    </p:animEffect>
                                    <p:set>
                                      <p:cBhvr>
                                        <p:cTn id="5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1" animBg="1"/>
      <p:bldP spid="10" grpId="2" animBg="1"/>
      <p:bldP spid="11" grpId="1" animBg="1"/>
      <p:bldP spid="11" grpId="2" animBg="1"/>
      <p:bldP spid="12" grpId="1" animBg="1"/>
      <p:bldP spid="12"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032417"/>
            <a:ext cx="8229600" cy="954107"/>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2800" b="1" dirty="0">
                <a:effectLst>
                  <a:outerShdw blurRad="38100" dist="38100" dir="2700000" algn="tl">
                    <a:srgbClr val="000000">
                      <a:alpha val="43137"/>
                    </a:srgbClr>
                  </a:outerShdw>
                </a:effectLst>
              </a:rPr>
              <a:t>Prophesied by Joel, Jesus (Mt. 24), Peter (Acts 2), and John (Rev. 6)</a:t>
            </a:r>
            <a:endParaRPr lang="en-US" sz="2800" b="1" dirty="0">
              <a:solidFill>
                <a:srgbClr val="6A4230"/>
              </a:solidFill>
              <a:effectLst>
                <a:outerShdw blurRad="38100" dist="38100" dir="2700000" algn="tl">
                  <a:srgbClr val="000000">
                    <a:alpha val="43137"/>
                  </a:srgbClr>
                </a:outerShdw>
              </a:effectLst>
              <a:latin typeface="+mj-lt"/>
            </a:endParaRPr>
          </a:p>
        </p:txBody>
      </p:sp>
      <p:sp>
        <p:nvSpPr>
          <p:cNvPr id="3" name="TextBox 2"/>
          <p:cNvSpPr txBox="1"/>
          <p:nvPr/>
        </p:nvSpPr>
        <p:spPr>
          <a:xfrm>
            <a:off x="457200" y="3616656"/>
            <a:ext cx="8229600" cy="1384995"/>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2800" b="1" dirty="0">
                <a:effectLst>
                  <a:outerShdw blurRad="38100" dist="38100" dir="2700000" algn="tl">
                    <a:srgbClr val="000000">
                      <a:alpha val="43137"/>
                    </a:srgbClr>
                  </a:outerShdw>
                </a:effectLst>
              </a:rPr>
              <a:t>Rev. 6:14 – </a:t>
            </a:r>
            <a:r>
              <a:rPr lang="en-US" sz="2800" b="1" dirty="0">
                <a:solidFill>
                  <a:schemeClr val="accent6">
                    <a:lumMod val="75000"/>
                  </a:schemeClr>
                </a:solidFill>
                <a:effectLst>
                  <a:outerShdw blurRad="38100" dist="38100" dir="2700000" algn="tl">
                    <a:srgbClr val="000000">
                      <a:alpha val="43137"/>
                    </a:srgbClr>
                  </a:outerShdw>
                </a:effectLst>
              </a:rPr>
              <a:t>Then the sky receded as a scroll when it is rolled up, and every mountain and island was moved out of its place</a:t>
            </a:r>
            <a:r>
              <a:rPr lang="en-US" sz="2800" b="1" dirty="0" smtClean="0">
                <a:solidFill>
                  <a:schemeClr val="accent6">
                    <a:lumMod val="75000"/>
                  </a:schemeClr>
                </a:solidFill>
                <a:effectLst>
                  <a:outerShdw blurRad="38100" dist="38100" dir="2700000" algn="tl">
                    <a:srgbClr val="000000">
                      <a:alpha val="43137"/>
                    </a:srgbClr>
                  </a:outerShdw>
                </a:effectLst>
              </a:rPr>
              <a:t>.</a:t>
            </a:r>
            <a:endParaRPr lang="en-US" sz="2800" b="1" dirty="0">
              <a:solidFill>
                <a:schemeClr val="accent6">
                  <a:lumMod val="75000"/>
                </a:schemeClr>
              </a:solidFill>
              <a:effectLst>
                <a:outerShdw blurRad="38100" dist="38100" dir="2700000" algn="tl">
                  <a:srgbClr val="000000">
                    <a:alpha val="43137"/>
                  </a:srgbClr>
                </a:outerShdw>
              </a:effectLst>
            </a:endParaRPr>
          </a:p>
        </p:txBody>
      </p:sp>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31:1 – 34:17</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457200" y="1371600"/>
            <a:ext cx="8229600" cy="2246769"/>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2800" b="1" dirty="0">
                <a:effectLst>
                  <a:outerShdw blurRad="38100" dist="38100" dir="2700000" algn="tl">
                    <a:srgbClr val="000000">
                      <a:alpha val="43137"/>
                    </a:srgbClr>
                  </a:outerShdw>
                </a:effectLst>
              </a:rPr>
              <a:t>2 Pet. 3:10 – </a:t>
            </a:r>
            <a:r>
              <a:rPr lang="en-US" sz="2800" b="1" dirty="0">
                <a:solidFill>
                  <a:schemeClr val="accent6">
                    <a:lumMod val="75000"/>
                  </a:schemeClr>
                </a:solidFill>
                <a:effectLst>
                  <a:outerShdw blurRad="38100" dist="38100" dir="2700000" algn="tl">
                    <a:srgbClr val="000000">
                      <a:alpha val="43137"/>
                    </a:srgbClr>
                  </a:outerShdw>
                </a:effectLst>
              </a:rPr>
              <a:t>But the day of the Lord will come as a thief in the night, in which the heavens will pass away with a great noise, and the elements will melt with fervent heat; both the earth and the works that are in it will be burned up.</a:t>
            </a:r>
          </a:p>
        </p:txBody>
      </p:sp>
    </p:spTree>
    <p:extLst>
      <p:ext uri="{BB962C8B-B14F-4D97-AF65-F5344CB8AC3E}">
        <p14:creationId xmlns:p14="http://schemas.microsoft.com/office/powerpoint/2010/main" val="139156562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mph" presetSubtype="0" grpId="1" nodeType="afterEffect">
                                  <p:stCondLst>
                                    <p:cond delay="0"/>
                                  </p:stCondLst>
                                  <p:childTnLst>
                                    <p:set>
                                      <p:cBhvr rctx="PPT">
                                        <p:cTn id="10" dur="indefinite"/>
                                        <p:tgtEl>
                                          <p:spTgt spid="2"/>
                                        </p:tgtEl>
                                        <p:attrNameLst>
                                          <p:attrName>style.opacity</p:attrName>
                                        </p:attrNameLst>
                                      </p:cBhvr>
                                      <p:to>
                                        <p:strVal val="0.5"/>
                                      </p:to>
                                    </p:set>
                                    <p:animEffect filter="image" prLst="opacity: 0.5">
                                      <p:cBhvr rctx="IE">
                                        <p:cTn id="11" dur="indefinite"/>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dissolve">
                                      <p:cBhvr>
                                        <p:cTn id="16" dur="500"/>
                                        <p:tgtEl>
                                          <p:spTgt spid="4"/>
                                        </p:tgtEl>
                                      </p:cBhvr>
                                    </p:animEffect>
                                  </p:childTnLst>
                                </p:cTn>
                              </p:par>
                            </p:childTnLst>
                          </p:cTn>
                        </p:par>
                        <p:par>
                          <p:cTn id="17" fill="hold">
                            <p:stCondLst>
                              <p:cond delay="500"/>
                            </p:stCondLst>
                            <p:childTnLst>
                              <p:par>
                                <p:cTn id="18" presetID="9" presetClass="emph" presetSubtype="0" grpId="2"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xit" presetSubtype="0" fill="hold" grpId="0" nodeType="clickEffect">
                                  <p:stCondLst>
                                    <p:cond delay="0"/>
                                  </p:stCondLst>
                                  <p:childTnLst>
                                    <p:animEffect transition="out" filter="dissolve">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par>
                                <p:cTn id="26" presetID="9" presetClass="exit" presetSubtype="0" fill="hold" grpId="1" nodeType="withEffect">
                                  <p:stCondLst>
                                    <p:cond delay="0"/>
                                  </p:stCondLst>
                                  <p:childTnLst>
                                    <p:animEffect transition="out" filter="dissolve">
                                      <p:cBhvr>
                                        <p:cTn id="27" dur="500"/>
                                        <p:tgtEl>
                                          <p:spTgt spid="3"/>
                                        </p:tgtEl>
                                      </p:cBhvr>
                                    </p:animEffect>
                                    <p:set>
                                      <p:cBhvr>
                                        <p:cTn id="28" dur="1" fill="hold">
                                          <p:stCondLst>
                                            <p:cond delay="499"/>
                                          </p:stCondLst>
                                        </p:cTn>
                                        <p:tgtEl>
                                          <p:spTgt spid="3"/>
                                        </p:tgtEl>
                                        <p:attrNameLst>
                                          <p:attrName>style.visibility</p:attrName>
                                        </p:attrNameLst>
                                      </p:cBhvr>
                                      <p:to>
                                        <p:strVal val="hidden"/>
                                      </p:to>
                                    </p:set>
                                  </p:childTnLst>
                                </p:cTn>
                              </p:par>
                              <p:par>
                                <p:cTn id="29" presetID="9" presetClass="exit" presetSubtype="0" fill="hold" grpId="1" nodeType="withEffect">
                                  <p:stCondLst>
                                    <p:cond delay="0"/>
                                  </p:stCondLst>
                                  <p:childTnLst>
                                    <p:animEffect transition="out" filter="dissolve">
                                      <p:cBhvr>
                                        <p:cTn id="30" dur="500"/>
                                        <p:tgtEl>
                                          <p:spTgt spid="4"/>
                                        </p:tgtEl>
                                      </p:cBhvr>
                                    </p:animEffect>
                                    <p:set>
                                      <p:cBhvr>
                                        <p:cTn id="3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3" grpId="0" animBg="1"/>
      <p:bldP spid="3" grpId="1" animBg="1"/>
      <p:bldP spid="3" grpId="2" animBg="1"/>
      <p:bldP spid="2" grpId="0" animBg="1"/>
      <p:bldP spid="2" grpId="1" animBg="1"/>
    </p:bldLst>
  </p:timing>
</p:sld>
</file>

<file path=ppt/theme/theme1.xml><?xml version="1.0" encoding="utf-8"?>
<a:theme xmlns:a="http://schemas.openxmlformats.org/drawingml/2006/main" name="Isaiah">
  <a:themeElements>
    <a:clrScheme name="Isaiah">
      <a:dk1>
        <a:srgbClr val="6A4230"/>
      </a:dk1>
      <a:lt1>
        <a:srgbClr val="6A423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saiah">
      <a:majorFont>
        <a:latin typeface="UglyQua"/>
        <a:ea typeface=""/>
        <a:cs typeface=""/>
      </a:majorFont>
      <a:minorFont>
        <a:latin typeface="Ugly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b="1" dirty="0">
            <a:solidFill>
              <a:srgbClr val="6A4230"/>
            </a:solidFill>
            <a:latin typeface="UglyQua" pitchFamily="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Isaiah</Template>
  <TotalTime>1629</TotalTime>
  <Words>311</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Isaiah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Ken</cp:lastModifiedBy>
  <cp:revision>33</cp:revision>
  <dcterms:created xsi:type="dcterms:W3CDTF">2011-08-09T15:09:22Z</dcterms:created>
  <dcterms:modified xsi:type="dcterms:W3CDTF">2011-08-10T22:04:32Z</dcterms:modified>
</cp:coreProperties>
</file>