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31859C"/>
    <a:srgbClr val="6A4230"/>
    <a:srgbClr val="503632"/>
    <a:srgbClr val="4E3526"/>
    <a:srgbClr val="4F3E25"/>
    <a:srgbClr val="4F3B25"/>
    <a:srgbClr val="BF7300"/>
    <a:srgbClr val="55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36956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95% of its own food needs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20% of the land is naturally arable</a:t>
            </a:r>
            <a:endParaRPr lang="en-US" sz="3200" b="1" dirty="0">
              <a:solidFill>
                <a:srgbClr val="6A42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8" t="22747" r="42372" b="18552"/>
          <a:stretch/>
        </p:blipFill>
        <p:spPr bwMode="auto">
          <a:xfrm>
            <a:off x="689715" y="914400"/>
            <a:ext cx="7920885" cy="50437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21730"/>
            <a:ext cx="644038" cy="212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876800" y="2554225"/>
            <a:ext cx="6925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76800" y="4625010"/>
            <a:ext cx="533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4476595" y="3324196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260 mi.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045" y="4076701"/>
            <a:ext cx="0" cy="519049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17325" y="2590800"/>
            <a:ext cx="0" cy="519049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5819805" y="3324195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320 mi.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372255" y="4076701"/>
            <a:ext cx="0" cy="952499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360535" y="2286000"/>
            <a:ext cx="0" cy="82385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1" animBg="1"/>
      <p:bldP spid="2" grpId="2" animBg="1"/>
      <p:bldP spid="8" grpId="0"/>
      <p:bldP spid="8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8229600" cy="35394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16:2-3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answered and said to them, “When it is evening you say, ‘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fair weather, for the sky is red’;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the morning, ‘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foul weather today, for the sky is red and threatening. Hypocrites! You know how to discern the face of the sky, but you cannot 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signs of the times.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sky in morning, sailor take warning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sky at night, sailor's delight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9" grpId="1" animBg="1"/>
      <p:bldP spid="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14:2 –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who speaks in a tongue does not speak to men but to God, for no one understands 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however, in the spirit he speaks mysteries.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82296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14:21 –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law it is written: "With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of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 tongues and other lips I will speak to this people; And yet, for all that, they will not hear Me," says the Lord.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255454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118:22-24 –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stone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builders rejected Has become the chief cornerstone.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the LORD’S doing; It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marvelous in our eyes.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day the LORD has made; We will rejoice and be glad in it. 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52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Ariel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 of God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nickname for Jerusalem</a:t>
            </a:r>
          </a:p>
        </p:txBody>
      </p:sp>
    </p:spTree>
    <p:extLst>
      <p:ext uri="{BB962C8B-B14F-4D97-AF65-F5344CB8AC3E}">
        <p14:creationId xmlns:p14="http://schemas.microsoft.com/office/powerpoint/2010/main" xmlns="" val="108897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206210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2:14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natural man does not receive the things of the Spirit of God, for they are foolishness to him; nor can he know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they are spiritually discerned.</a:t>
            </a:r>
          </a:p>
        </p:txBody>
      </p:sp>
    </p:spTree>
    <p:extLst>
      <p:ext uri="{BB962C8B-B14F-4D97-AF65-F5344CB8AC3E}">
        <p14:creationId xmlns:p14="http://schemas.microsoft.com/office/powerpoint/2010/main" xmlns="" val="3889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Unclean thing – NIV,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cloth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13279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menstruous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cloth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172629">
            <a:off x="1997125" y="786823"/>
            <a:ext cx="4159150" cy="5333369"/>
          </a:xfrm>
          <a:prstGeom prst="rect">
            <a:avLst/>
          </a:prstGeom>
          <a:solidFill>
            <a:srgbClr val="FFFFFF"/>
          </a:solidFill>
          <a:effectLst>
            <a:outerShdw blurRad="76200" dist="2921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80000">
            <a:off x="2388680" y="992763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enstruous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0000">
            <a:off x="2388541" y="977431"/>
            <a:ext cx="242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Monstrous</a:t>
            </a:r>
            <a:endParaRPr lang="en-US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88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5" grpId="1" animBg="1"/>
      <p:bldP spid="5" grpId="2" animBg="1"/>
      <p:bldP spid="2" grpId="0" animBg="1"/>
      <p:bldP spid="2" grpId="1" animBg="1"/>
      <p:bldP spid="3" grpId="0"/>
      <p:bldP spid="3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28:1 – 30:24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Tophet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Gehenna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45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669</TotalTime>
  <Words>254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13</cp:revision>
  <dcterms:created xsi:type="dcterms:W3CDTF">2011-08-02T12:25:34Z</dcterms:created>
  <dcterms:modified xsi:type="dcterms:W3CDTF">2011-08-04T15:00:44Z</dcterms:modified>
</cp:coreProperties>
</file>