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1859C"/>
    <a:srgbClr val="6A4230"/>
    <a:srgbClr val="503632"/>
    <a:srgbClr val="4E3526"/>
    <a:srgbClr val="4F3E25"/>
    <a:srgbClr val="4F3B25"/>
    <a:srgbClr val="BF7300"/>
    <a:srgbClr val="553300"/>
    <a:srgbClr val="66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04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3AA3-204D-449C-BB5D-89C829A8F9D0}" type="datetimeFigureOut">
              <a:rPr lang="en-US" smtClean="0"/>
              <a:pPr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D7724-C361-499B-8B71-E2F7C70D5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385916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rgbClr val="FFFFFF"/>
                  </a:solidFill>
                </a:ln>
                <a:solidFill>
                  <a:srgbClr val="6A4230"/>
                </a:solidFill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rgbClr val="FFFFFF"/>
                </a:solidFill>
              </a:ln>
              <a:solidFill>
                <a:srgbClr val="6A4230"/>
              </a:solidFill>
              <a:latin typeface="UglyQu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Everlasting strength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literally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 of Ages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958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492253"/>
            <a:ext cx="8229600" cy="255454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Prov. 3:5-6 –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in the </a:t>
            </a:r>
            <a:r>
              <a:rPr lang="en-US" sz="3200" b="1" cap="small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all your heart, </a:t>
            </a:r>
          </a:p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lean not on your own understanding; </a:t>
            </a:r>
          </a:p>
          <a:p>
            <a:r>
              <a:rPr lang="en-US" sz="32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your ways acknowledge Him, </a:t>
            </a:r>
          </a:p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shall direct your paths.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literal; but NIV, NASB better with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</a:t>
            </a:r>
          </a:p>
        </p:txBody>
      </p:sp>
    </p:spTree>
    <p:extLst>
      <p:ext uri="{BB962C8B-B14F-4D97-AF65-F5344CB8AC3E}">
        <p14:creationId xmlns:p14="http://schemas.microsoft.com/office/powerpoint/2010/main" xmlns="" val="4292680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9" grpId="0" animBg="1"/>
      <p:bldP spid="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/>
              <a:t>Either the Rapture (John 14:2) or the Jews at Petra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82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200" b="1" i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torah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relativism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216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19812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8 (second trumpet) – 1/3 ships</a:t>
            </a:r>
            <a:endParaRPr lang="en-US" sz="30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6 (fourth seal) – 1/4 people wiped out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615625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8 (third trumpet) – "many men"</a:t>
            </a:r>
            <a:endParaRPr lang="en-US" sz="3000" b="1" dirty="0">
              <a:solidFill>
                <a:srgbClr val="55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257883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result is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 are left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(v. 8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023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2" animBg="1"/>
      <p:bldP spid="10" grpId="3" animBg="1"/>
      <p:bldP spid="9" grpId="1" animBg="1"/>
      <p:bldP spid="9" grpId="2" animBg="1"/>
      <p:bldP spid="5" grpId="0" animBg="1"/>
      <p:bldP spid="5" grpId="1" animBg="1"/>
      <p:bldP spid="5" grpId="2" animBg="1"/>
      <p:bldP spid="6" grpId="0" animBg="1"/>
      <p:bldP spid="6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ruined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ruined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NIV,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wasted away, waste away</a:t>
            </a:r>
          </a:p>
        </p:txBody>
      </p:sp>
    </p:spTree>
    <p:extLst>
      <p:ext uri="{BB962C8B-B14F-4D97-AF65-F5344CB8AC3E}">
        <p14:creationId xmlns:p14="http://schemas.microsoft.com/office/powerpoint/2010/main" xmlns="" val="417318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7457439" y="2766803"/>
            <a:ext cx="997415" cy="1199345"/>
            <a:chOff x="7457439" y="2766803"/>
            <a:chExt cx="997415" cy="1199345"/>
          </a:xfrm>
        </p:grpSpPr>
        <p:grpSp>
          <p:nvGrpSpPr>
            <p:cNvPr id="32" name="Group 31"/>
            <p:cNvGrpSpPr/>
            <p:nvPr/>
          </p:nvGrpSpPr>
          <p:grpSpPr>
            <a:xfrm rot="1380000">
              <a:off x="7457439" y="2883366"/>
              <a:ext cx="997415" cy="1000125"/>
              <a:chOff x="3810000" y="4343400"/>
              <a:chExt cx="997415" cy="1000125"/>
            </a:xfrm>
          </p:grpSpPr>
          <p:pic>
            <p:nvPicPr>
              <p:cNvPr id="33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0" y="4343400"/>
                <a:ext cx="997415" cy="10001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34" name="Straight Connector 33"/>
              <p:cNvCxnSpPr>
                <a:stCxn id="33" idx="1"/>
                <a:endCxn id="33" idx="3"/>
              </p:cNvCxnSpPr>
              <p:nvPr/>
            </p:nvCxnSpPr>
            <p:spPr>
              <a:xfrm>
                <a:off x="3810000" y="4843463"/>
                <a:ext cx="9974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3886200" y="45720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3892366" y="51054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/>
            <p:nvPr/>
          </p:nvCxnSpPr>
          <p:spPr>
            <a:xfrm flipH="1">
              <a:off x="7651376" y="2766803"/>
              <a:ext cx="604194" cy="11993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pic>
        <p:nvPicPr>
          <p:cNvPr id="1032" name="Picture 8" descr="C:\Users\Ken\AppData\Local\Microsoft\Windows\Temporary Internet Files\Content.IE5\IUKW4RBO\MC900434736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8427" y="2557001"/>
            <a:ext cx="1599914" cy="1599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58" name="Group 57"/>
          <p:cNvGrpSpPr/>
          <p:nvPr/>
        </p:nvGrpSpPr>
        <p:grpSpPr>
          <a:xfrm>
            <a:off x="5808205" y="824888"/>
            <a:ext cx="1437144" cy="2366682"/>
            <a:chOff x="5808205" y="824888"/>
            <a:chExt cx="1437144" cy="2366682"/>
          </a:xfrm>
        </p:grpSpPr>
        <p:sp>
          <p:nvSpPr>
            <p:cNvPr id="51" name="Freeform 50"/>
            <p:cNvSpPr/>
            <p:nvPr/>
          </p:nvSpPr>
          <p:spPr>
            <a:xfrm rot="14550141">
              <a:off x="5263600" y="1369493"/>
              <a:ext cx="2366682" cy="1277471"/>
            </a:xfrm>
            <a:custGeom>
              <a:avLst/>
              <a:gdLst>
                <a:gd name="connsiteX0" fmla="*/ 0 w 2366682"/>
                <a:gd name="connsiteY0" fmla="*/ 1277471 h 1277471"/>
                <a:gd name="connsiteX1" fmla="*/ 1506071 w 2366682"/>
                <a:gd name="connsiteY1" fmla="*/ 900953 h 1277471"/>
                <a:gd name="connsiteX2" fmla="*/ 2366682 w 2366682"/>
                <a:gd name="connsiteY2" fmla="*/ 0 h 1277471"/>
                <a:gd name="connsiteX0" fmla="*/ 0 w 2366682"/>
                <a:gd name="connsiteY0" fmla="*/ 1277471 h 1277471"/>
                <a:gd name="connsiteX1" fmla="*/ 1317812 w 2366682"/>
                <a:gd name="connsiteY1" fmla="*/ 995083 h 1277471"/>
                <a:gd name="connsiteX2" fmla="*/ 2366682 w 2366682"/>
                <a:gd name="connsiteY2" fmla="*/ 0 h 1277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66682" h="1277471">
                  <a:moveTo>
                    <a:pt x="0" y="1277471"/>
                  </a:moveTo>
                  <a:cubicBezTo>
                    <a:pt x="555812" y="1195668"/>
                    <a:pt x="923365" y="1207995"/>
                    <a:pt x="1317812" y="995083"/>
                  </a:cubicBezTo>
                  <a:cubicBezTo>
                    <a:pt x="1712259" y="782171"/>
                    <a:pt x="2133600" y="344020"/>
                    <a:pt x="2366682" y="0"/>
                  </a:cubicBezTo>
                </a:path>
              </a:pathLst>
            </a:custGeom>
            <a:ln w="152400">
              <a:solidFill>
                <a:schemeClr val="accent3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2209191">
              <a:off x="5873749" y="1786821"/>
              <a:ext cx="1371600" cy="461665"/>
            </a:xfrm>
            <a:prstGeom prst="rect">
              <a:avLst/>
            </a:prstGeom>
            <a:noFill/>
          </p:spPr>
          <p:txBody>
            <a:bodyPr wrap="square" rtlCol="0">
              <a:prstTxWarp prst="textChevron">
                <a:avLst>
                  <a:gd name="adj" fmla="val 38048"/>
                </a:avLst>
              </a:prstTxWarp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Winter</a:t>
              </a:r>
              <a:endPara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43106" y="1378919"/>
            <a:ext cx="2366682" cy="1277471"/>
            <a:chOff x="1643106" y="1378919"/>
            <a:chExt cx="2366682" cy="1277471"/>
          </a:xfrm>
        </p:grpSpPr>
        <p:sp>
          <p:nvSpPr>
            <p:cNvPr id="52" name="Freeform 51"/>
            <p:cNvSpPr/>
            <p:nvPr/>
          </p:nvSpPr>
          <p:spPr>
            <a:xfrm rot="10552342">
              <a:off x="1643106" y="1378919"/>
              <a:ext cx="2366682" cy="1277471"/>
            </a:xfrm>
            <a:custGeom>
              <a:avLst/>
              <a:gdLst>
                <a:gd name="connsiteX0" fmla="*/ 0 w 2366682"/>
                <a:gd name="connsiteY0" fmla="*/ 1277471 h 1277471"/>
                <a:gd name="connsiteX1" fmla="*/ 1506071 w 2366682"/>
                <a:gd name="connsiteY1" fmla="*/ 900953 h 1277471"/>
                <a:gd name="connsiteX2" fmla="*/ 2366682 w 2366682"/>
                <a:gd name="connsiteY2" fmla="*/ 0 h 1277471"/>
                <a:gd name="connsiteX0" fmla="*/ 0 w 2366682"/>
                <a:gd name="connsiteY0" fmla="*/ 1277471 h 1277471"/>
                <a:gd name="connsiteX1" fmla="*/ 1317812 w 2366682"/>
                <a:gd name="connsiteY1" fmla="*/ 995083 h 1277471"/>
                <a:gd name="connsiteX2" fmla="*/ 2366682 w 2366682"/>
                <a:gd name="connsiteY2" fmla="*/ 0 h 1277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66682" h="1277471">
                  <a:moveTo>
                    <a:pt x="0" y="1277471"/>
                  </a:moveTo>
                  <a:cubicBezTo>
                    <a:pt x="555812" y="1195668"/>
                    <a:pt x="923365" y="1207995"/>
                    <a:pt x="1317812" y="995083"/>
                  </a:cubicBezTo>
                  <a:cubicBezTo>
                    <a:pt x="1712259" y="782171"/>
                    <a:pt x="2133600" y="344020"/>
                    <a:pt x="2366682" y="0"/>
                  </a:cubicBezTo>
                </a:path>
              </a:pathLst>
            </a:custGeom>
            <a:ln w="152400">
              <a:solidFill>
                <a:schemeClr val="accent3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/>
            <p:cNvSpPr txBox="1"/>
            <p:nvPr/>
          </p:nvSpPr>
          <p:spPr>
            <a:xfrm rot="19830866">
              <a:off x="2181247" y="1673243"/>
              <a:ext cx="1371600" cy="554534"/>
            </a:xfrm>
            <a:prstGeom prst="rect">
              <a:avLst/>
            </a:prstGeom>
            <a:noFill/>
          </p:spPr>
          <p:txBody>
            <a:bodyPr wrap="square" rtlCol="0">
              <a:prstTxWarp prst="textChevron">
                <a:avLst>
                  <a:gd name="adj" fmla="val 38048"/>
                </a:avLst>
              </a:prstTxWarp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Spring</a:t>
              </a:r>
              <a:endPara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934521" y="3435276"/>
            <a:ext cx="1547132" cy="2366682"/>
            <a:chOff x="1934521" y="3435276"/>
            <a:chExt cx="1547132" cy="2366682"/>
          </a:xfrm>
        </p:grpSpPr>
        <p:sp>
          <p:nvSpPr>
            <p:cNvPr id="53" name="Freeform 52"/>
            <p:cNvSpPr/>
            <p:nvPr/>
          </p:nvSpPr>
          <p:spPr>
            <a:xfrm rot="3480291">
              <a:off x="1610361" y="3979881"/>
              <a:ext cx="2366682" cy="1277471"/>
            </a:xfrm>
            <a:custGeom>
              <a:avLst/>
              <a:gdLst>
                <a:gd name="connsiteX0" fmla="*/ 0 w 2366682"/>
                <a:gd name="connsiteY0" fmla="*/ 1277471 h 1277471"/>
                <a:gd name="connsiteX1" fmla="*/ 1506071 w 2366682"/>
                <a:gd name="connsiteY1" fmla="*/ 900953 h 1277471"/>
                <a:gd name="connsiteX2" fmla="*/ 2366682 w 2366682"/>
                <a:gd name="connsiteY2" fmla="*/ 0 h 1277471"/>
                <a:gd name="connsiteX0" fmla="*/ 0 w 2366682"/>
                <a:gd name="connsiteY0" fmla="*/ 1277471 h 1277471"/>
                <a:gd name="connsiteX1" fmla="*/ 1317812 w 2366682"/>
                <a:gd name="connsiteY1" fmla="*/ 995083 h 1277471"/>
                <a:gd name="connsiteX2" fmla="*/ 2366682 w 2366682"/>
                <a:gd name="connsiteY2" fmla="*/ 0 h 1277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66682" h="1277471">
                  <a:moveTo>
                    <a:pt x="0" y="1277471"/>
                  </a:moveTo>
                  <a:cubicBezTo>
                    <a:pt x="555812" y="1195668"/>
                    <a:pt x="923365" y="1207995"/>
                    <a:pt x="1317812" y="995083"/>
                  </a:cubicBezTo>
                  <a:cubicBezTo>
                    <a:pt x="1712259" y="782171"/>
                    <a:pt x="2133600" y="344020"/>
                    <a:pt x="2366682" y="0"/>
                  </a:cubicBezTo>
                </a:path>
              </a:pathLst>
            </a:custGeom>
            <a:ln w="152400">
              <a:solidFill>
                <a:schemeClr val="accent3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 rot="2209191">
              <a:off x="1934521" y="4291616"/>
              <a:ext cx="1547132" cy="503788"/>
            </a:xfrm>
            <a:prstGeom prst="rect">
              <a:avLst/>
            </a:prstGeom>
            <a:noFill/>
          </p:spPr>
          <p:txBody>
            <a:bodyPr wrap="square" rtlCol="0">
              <a:prstTxWarp prst="textChevronInverted">
                <a:avLst>
                  <a:gd name="adj" fmla="val 67271"/>
                </a:avLst>
              </a:prstTxWarp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Summer</a:t>
              </a:r>
              <a:endPara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5271247" y="3939254"/>
            <a:ext cx="2366682" cy="1277471"/>
            <a:chOff x="5271247" y="3939254"/>
            <a:chExt cx="2366682" cy="1277471"/>
          </a:xfrm>
        </p:grpSpPr>
        <p:sp>
          <p:nvSpPr>
            <p:cNvPr id="20" name="Freeform 19"/>
            <p:cNvSpPr/>
            <p:nvPr/>
          </p:nvSpPr>
          <p:spPr>
            <a:xfrm>
              <a:off x="5271247" y="3939254"/>
              <a:ext cx="2366682" cy="1277471"/>
            </a:xfrm>
            <a:custGeom>
              <a:avLst/>
              <a:gdLst>
                <a:gd name="connsiteX0" fmla="*/ 0 w 2366682"/>
                <a:gd name="connsiteY0" fmla="*/ 1277471 h 1277471"/>
                <a:gd name="connsiteX1" fmla="*/ 1506071 w 2366682"/>
                <a:gd name="connsiteY1" fmla="*/ 900953 h 1277471"/>
                <a:gd name="connsiteX2" fmla="*/ 2366682 w 2366682"/>
                <a:gd name="connsiteY2" fmla="*/ 0 h 1277471"/>
                <a:gd name="connsiteX0" fmla="*/ 0 w 2366682"/>
                <a:gd name="connsiteY0" fmla="*/ 1277471 h 1277471"/>
                <a:gd name="connsiteX1" fmla="*/ 1317812 w 2366682"/>
                <a:gd name="connsiteY1" fmla="*/ 995083 h 1277471"/>
                <a:gd name="connsiteX2" fmla="*/ 2366682 w 2366682"/>
                <a:gd name="connsiteY2" fmla="*/ 0 h 1277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66682" h="1277471">
                  <a:moveTo>
                    <a:pt x="0" y="1277471"/>
                  </a:moveTo>
                  <a:cubicBezTo>
                    <a:pt x="555812" y="1195668"/>
                    <a:pt x="923365" y="1207995"/>
                    <a:pt x="1317812" y="995083"/>
                  </a:cubicBezTo>
                  <a:cubicBezTo>
                    <a:pt x="1712259" y="782171"/>
                    <a:pt x="2133600" y="344020"/>
                    <a:pt x="2366682" y="0"/>
                  </a:cubicBezTo>
                </a:path>
              </a:pathLst>
            </a:custGeom>
            <a:ln w="152400">
              <a:solidFill>
                <a:schemeClr val="accent3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 rot="19932931">
              <a:off x="5657838" y="4327916"/>
              <a:ext cx="1371600" cy="526798"/>
            </a:xfrm>
            <a:prstGeom prst="rect">
              <a:avLst/>
            </a:prstGeom>
            <a:noFill/>
          </p:spPr>
          <p:txBody>
            <a:bodyPr wrap="square" rtlCol="0">
              <a:prstTxWarp prst="textChevronInverted">
                <a:avLst>
                  <a:gd name="adj" fmla="val 69846"/>
                </a:avLst>
              </a:prstTxWarp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Autumn</a:t>
              </a:r>
              <a:endPara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4118146" y="685800"/>
            <a:ext cx="997415" cy="1199345"/>
            <a:chOff x="4118146" y="685800"/>
            <a:chExt cx="997415" cy="1199345"/>
          </a:xfrm>
        </p:grpSpPr>
        <p:grpSp>
          <p:nvGrpSpPr>
            <p:cNvPr id="42" name="Group 41"/>
            <p:cNvGrpSpPr/>
            <p:nvPr/>
          </p:nvGrpSpPr>
          <p:grpSpPr>
            <a:xfrm rot="1380000">
              <a:off x="4118146" y="764709"/>
              <a:ext cx="997415" cy="1000125"/>
              <a:chOff x="3810000" y="4343400"/>
              <a:chExt cx="997415" cy="1000125"/>
            </a:xfrm>
          </p:grpSpPr>
          <p:pic>
            <p:nvPicPr>
              <p:cNvPr id="43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0" y="4343400"/>
                <a:ext cx="997415" cy="10001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44" name="Straight Connector 43"/>
              <p:cNvCxnSpPr>
                <a:stCxn id="43" idx="1"/>
                <a:endCxn id="43" idx="3"/>
              </p:cNvCxnSpPr>
              <p:nvPr/>
            </p:nvCxnSpPr>
            <p:spPr>
              <a:xfrm>
                <a:off x="3810000" y="4843463"/>
                <a:ext cx="9974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V="1">
                <a:off x="3886200" y="45720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V="1">
                <a:off x="3892366" y="51054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Straight Connector 59"/>
            <p:cNvCxnSpPr/>
            <p:nvPr/>
          </p:nvCxnSpPr>
          <p:spPr>
            <a:xfrm flipH="1">
              <a:off x="4307541" y="685800"/>
              <a:ext cx="604194" cy="11993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765346" y="2728257"/>
            <a:ext cx="997415" cy="1199345"/>
            <a:chOff x="765346" y="2728257"/>
            <a:chExt cx="997415" cy="1199345"/>
          </a:xfrm>
        </p:grpSpPr>
        <p:grpSp>
          <p:nvGrpSpPr>
            <p:cNvPr id="37" name="Group 36"/>
            <p:cNvGrpSpPr/>
            <p:nvPr/>
          </p:nvGrpSpPr>
          <p:grpSpPr>
            <a:xfrm rot="1380000">
              <a:off x="765346" y="2822109"/>
              <a:ext cx="997415" cy="1000125"/>
              <a:chOff x="3810000" y="4343400"/>
              <a:chExt cx="997415" cy="1000125"/>
            </a:xfrm>
          </p:grpSpPr>
          <p:pic>
            <p:nvPicPr>
              <p:cNvPr id="38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0" y="4343400"/>
                <a:ext cx="997415" cy="10001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39" name="Straight Connector 38"/>
              <p:cNvCxnSpPr>
                <a:stCxn id="38" idx="1"/>
                <a:endCxn id="38" idx="3"/>
              </p:cNvCxnSpPr>
              <p:nvPr/>
            </p:nvCxnSpPr>
            <p:spPr>
              <a:xfrm>
                <a:off x="3810000" y="4843463"/>
                <a:ext cx="9974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3886200" y="45720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V="1">
                <a:off x="3892366" y="51054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Connector 60"/>
            <p:cNvCxnSpPr/>
            <p:nvPr/>
          </p:nvCxnSpPr>
          <p:spPr>
            <a:xfrm flipH="1">
              <a:off x="944335" y="2728257"/>
              <a:ext cx="604194" cy="11993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4104639" y="4726881"/>
            <a:ext cx="997415" cy="1199345"/>
            <a:chOff x="4104639" y="4726881"/>
            <a:chExt cx="997415" cy="1199345"/>
          </a:xfrm>
        </p:grpSpPr>
        <p:grpSp>
          <p:nvGrpSpPr>
            <p:cNvPr id="16" name="Group 15"/>
            <p:cNvGrpSpPr/>
            <p:nvPr/>
          </p:nvGrpSpPr>
          <p:grpSpPr>
            <a:xfrm rot="1380000">
              <a:off x="4104639" y="4864566"/>
              <a:ext cx="997415" cy="1000125"/>
              <a:chOff x="3810000" y="4343400"/>
              <a:chExt cx="997415" cy="1000125"/>
            </a:xfrm>
          </p:grpSpPr>
          <p:pic>
            <p:nvPicPr>
              <p:cNvPr id="1030" name="Picture 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10000" y="4343400"/>
                <a:ext cx="997415" cy="10001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13" name="Straight Connector 12"/>
              <p:cNvCxnSpPr>
                <a:stCxn id="1030" idx="1"/>
                <a:endCxn id="1030" idx="3"/>
              </p:cNvCxnSpPr>
              <p:nvPr/>
            </p:nvCxnSpPr>
            <p:spPr>
              <a:xfrm>
                <a:off x="3810000" y="4843463"/>
                <a:ext cx="997415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3886200" y="45720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3892366" y="5105400"/>
                <a:ext cx="838200" cy="67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Straight Connector 61"/>
            <p:cNvCxnSpPr/>
            <p:nvPr/>
          </p:nvCxnSpPr>
          <p:spPr>
            <a:xfrm flipH="1">
              <a:off x="4317877" y="4726881"/>
              <a:ext cx="604194" cy="1199345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500086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Punished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KJV,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visited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days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specifically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365,250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1,000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years, including leap years)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41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304698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Creation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Nation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Messiah</a:t>
            </a:r>
          </a:p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Church</a:t>
            </a:r>
          </a:p>
          <a:p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Reign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3962400" y="1524000"/>
            <a:ext cx="762000" cy="2743200"/>
          </a:xfrm>
          <a:prstGeom prst="rightBrace">
            <a:avLst/>
          </a:prstGeom>
          <a:ln w="38100"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0200" y="2615625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God's Love</a:t>
            </a:r>
            <a:endParaRPr lang="en-US" sz="3200" b="1" dirty="0">
              <a:solidFill>
                <a:srgbClr val="6A42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620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 animBg="1"/>
      <p:bldP spid="2" grpId="0" animBg="1"/>
      <p:bldP spid="2" grpId="1" animBg="1"/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1371600"/>
            <a:ext cx="8229600" cy="2062103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3:15-16 –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even to this day, when Moses is read, a veil lies on their heart. 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Nevertheless when one turns to the Lord, the veil is taken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away.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200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958114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latin typeface="UglyQua" pitchFamily="2" charset="0"/>
              </a:rPr>
              <a:t>24:1 – 26:21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rgbClr val="FFFFFF"/>
              </a:solidFill>
              <a:latin typeface="UglyQua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500086"/>
            <a:ext cx="8229600" cy="584775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Stayed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NASB, NIV;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steadfast</a:t>
            </a:r>
            <a:endParaRPr lang="en-US" sz="3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glyQua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1371600"/>
            <a:ext cx="8229600" cy="1077218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peace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literally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peace, 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peace </a:t>
            </a:r>
            <a:r>
              <a:rPr lang="en-US" sz="3200" b="1" i="1" dirty="0"/>
              <a:t>(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Shalom</a:t>
            </a:r>
            <a:r>
              <a:rPr lang="en-US" sz="3200" b="1" i="1" dirty="0"/>
              <a:t>, </a:t>
            </a:r>
            <a:r>
              <a:rPr lang="en-US" sz="32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Shalom</a:t>
            </a:r>
            <a:r>
              <a:rPr lang="en-US" sz="3200" b="1" i="1" dirty="0"/>
              <a:t>)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07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9" grpId="0" animBg="1"/>
      <p:bldP spid="9" grpId="1" animBg="1"/>
    </p:bldLst>
  </p:timing>
</p:sld>
</file>

<file path=ppt/theme/theme1.xml><?xml version="1.0" encoding="utf-8"?>
<a:theme xmlns:a="http://schemas.openxmlformats.org/drawingml/2006/main" name="Isaiah">
  <a:themeElements>
    <a:clrScheme name="Isaiah">
      <a:dk1>
        <a:srgbClr val="6A4230"/>
      </a:dk1>
      <a:lt1>
        <a:srgbClr val="6A423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saiah">
      <a:majorFont>
        <a:latin typeface="UglyQua"/>
        <a:ea typeface=""/>
        <a:cs typeface=""/>
      </a:majorFont>
      <a:minorFont>
        <a:latin typeface="Ugly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b="1" dirty="0">
            <a:solidFill>
              <a:srgbClr val="6A4230"/>
            </a:solidFill>
            <a:latin typeface="UglyQua" pitchFamily="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Isaiah</Template>
  <TotalTime>528</TotalTime>
  <Words>261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Isaiah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15</cp:revision>
  <dcterms:created xsi:type="dcterms:W3CDTF">2011-07-26T14:05:18Z</dcterms:created>
  <dcterms:modified xsi:type="dcterms:W3CDTF">2011-07-28T14:25:51Z</dcterms:modified>
</cp:coreProperties>
</file>