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6" r:id="rId6"/>
    <p:sldId id="265" r:id="rId7"/>
    <p:sldId id="267" r:id="rId8"/>
    <p:sldId id="268" r:id="rId9"/>
    <p:sldId id="269" r:id="rId10"/>
    <p:sldId id="261" r:id="rId11"/>
    <p:sldId id="262" r:id="rId12"/>
    <p:sldId id="263"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0504D"/>
    <a:srgbClr val="31859C"/>
    <a:srgbClr val="6A4230"/>
    <a:srgbClr val="503632"/>
    <a:srgbClr val="4E3526"/>
    <a:srgbClr val="4F3E25"/>
    <a:srgbClr val="4F3B25"/>
    <a:srgbClr val="BF7300"/>
    <a:srgbClr val="55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878" y="-9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493AA3-204D-449C-BB5D-89C829A8F9D0}" type="datetimeFigureOut">
              <a:rPr lang="en-US" smtClean="0"/>
              <a:pPr/>
              <a:t>7/14/2011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D7724-C361-499B-8B71-E2F7C70D52F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493AA3-204D-449C-BB5D-89C829A8F9D0}" type="datetimeFigureOut">
              <a:rPr lang="en-US" smtClean="0"/>
              <a:pPr/>
              <a:t>7/14/2011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D7724-C361-499B-8B71-E2F7C70D52F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493AA3-204D-449C-BB5D-89C829A8F9D0}" type="datetimeFigureOut">
              <a:rPr lang="en-US" smtClean="0"/>
              <a:pPr/>
              <a:t>7/14/2011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D7724-C361-499B-8B71-E2F7C70D52F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493AA3-204D-449C-BB5D-89C829A8F9D0}" type="datetimeFigureOut">
              <a:rPr lang="en-US" smtClean="0"/>
              <a:pPr/>
              <a:t>7/14/2011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D7724-C361-499B-8B71-E2F7C70D52F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493AA3-204D-449C-BB5D-89C829A8F9D0}" type="datetimeFigureOut">
              <a:rPr lang="en-US" smtClean="0"/>
              <a:pPr/>
              <a:t>7/14/2011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D7724-C361-499B-8B71-E2F7C70D52F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493AA3-204D-449C-BB5D-89C829A8F9D0}" type="datetimeFigureOut">
              <a:rPr lang="en-US" smtClean="0"/>
              <a:pPr/>
              <a:t>7/14/2011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D7724-C361-499B-8B71-E2F7C70D52F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493AA3-204D-449C-BB5D-89C829A8F9D0}" type="datetimeFigureOut">
              <a:rPr lang="en-US" smtClean="0"/>
              <a:pPr/>
              <a:t>7/14/2011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5D7724-C361-499B-8B71-E2F7C70D52F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493AA3-204D-449C-BB5D-89C829A8F9D0}" type="datetimeFigureOut">
              <a:rPr lang="en-US" smtClean="0"/>
              <a:pPr/>
              <a:t>7/14/2011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5D7724-C361-499B-8B71-E2F7C70D52F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93AA3-204D-449C-BB5D-89C829A8F9D0}" type="datetimeFigureOut">
              <a:rPr lang="en-US" smtClean="0"/>
              <a:pPr/>
              <a:t>7/14/2011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5D7724-C361-499B-8B71-E2F7C70D52F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93AA3-204D-449C-BB5D-89C829A8F9D0}" type="datetimeFigureOut">
              <a:rPr lang="en-US" smtClean="0"/>
              <a:pPr/>
              <a:t>7/14/2011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D7724-C361-499B-8B71-E2F7C70D52F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93AA3-204D-449C-BB5D-89C829A8F9D0}" type="datetimeFigureOut">
              <a:rPr lang="en-US" smtClean="0"/>
              <a:pPr/>
              <a:t>7/14/2011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D7724-C361-499B-8B71-E2F7C70D52F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93AA3-204D-449C-BB5D-89C829A8F9D0}" type="datetimeFigureOut">
              <a:rPr lang="en-US" smtClean="0"/>
              <a:pPr/>
              <a:t>7/14/2011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D7724-C361-499B-8B71-E2F7C70D52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3859164"/>
            <a:ext cx="4495800" cy="830997"/>
          </a:xfrm>
          <a:prstGeom prst="rect">
            <a:avLst/>
          </a:prstGeom>
          <a:noFill/>
        </p:spPr>
        <p:txBody>
          <a:bodyPr wrap="square" rtlCol="0">
            <a:spAutoFit/>
          </a:bodyPr>
          <a:lstStyle/>
          <a:p>
            <a:pPr algn="ctr"/>
            <a:r>
              <a:rPr lang="en-US" sz="4800" b="1" dirty="0" smtClean="0">
                <a:ln>
                  <a:solidFill>
                    <a:srgbClr val="FFFFFF"/>
                  </a:solidFill>
                </a:ln>
                <a:solidFill>
                  <a:srgbClr val="6A4230"/>
                </a:solidFill>
                <a:latin typeface="UglyQua" pitchFamily="2" charset="0"/>
              </a:rPr>
              <a:t>15:1 – 18:7</a:t>
            </a:r>
            <a:endParaRPr lang="en-US" sz="4800" b="1" dirty="0">
              <a:ln>
                <a:solidFill>
                  <a:srgbClr val="FFFFFF"/>
                </a:solidFill>
              </a:ln>
              <a:solidFill>
                <a:srgbClr val="6A4230"/>
              </a:solidFill>
              <a:latin typeface="UglyQua"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5958114"/>
            <a:ext cx="4495800" cy="830997"/>
          </a:xfrm>
          <a:prstGeom prst="rect">
            <a:avLst/>
          </a:prstGeom>
          <a:noFill/>
        </p:spPr>
        <p:txBody>
          <a:bodyPr wrap="square" rtlCol="0">
            <a:spAutoFit/>
          </a:bodyPr>
          <a:lstStyle/>
          <a:p>
            <a:pPr algn="ctr"/>
            <a:r>
              <a:rPr lang="en-US" sz="4800" b="1" dirty="0" smtClean="0">
                <a:ln>
                  <a:solidFill>
                    <a:schemeClr val="bg1"/>
                  </a:solidFill>
                </a:ln>
                <a:solidFill>
                  <a:srgbClr val="FFFFFF"/>
                </a:solidFill>
                <a:latin typeface="UglyQua" pitchFamily="2" charset="0"/>
              </a:rPr>
              <a:t>15:1 – 18:7</a:t>
            </a:r>
            <a:endParaRPr lang="en-US" sz="4800" b="1" dirty="0">
              <a:ln>
                <a:solidFill>
                  <a:schemeClr val="bg1"/>
                </a:solidFill>
              </a:ln>
              <a:solidFill>
                <a:srgbClr val="FFFFFF"/>
              </a:solidFill>
              <a:latin typeface="UglyQua" pitchFamily="2" charset="0"/>
            </a:endParaRPr>
          </a:p>
        </p:txBody>
      </p:sp>
      <p:sp>
        <p:nvSpPr>
          <p:cNvPr id="9" name="TextBox 8"/>
          <p:cNvSpPr txBox="1"/>
          <p:nvPr/>
        </p:nvSpPr>
        <p:spPr>
          <a:xfrm>
            <a:off x="457200" y="1371600"/>
            <a:ext cx="8229600" cy="2554545"/>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p:spPr>
        <p:txBody>
          <a:bodyPr wrap="square" rtlCol="0">
            <a:spAutoFit/>
          </a:bodyPr>
          <a:lstStyle/>
          <a:p>
            <a:r>
              <a:rPr lang="en-US" sz="3200" b="1" dirty="0">
                <a:effectLst>
                  <a:outerShdw blurRad="38100" dist="38100" dir="2700000" algn="tl">
                    <a:srgbClr val="000000">
                      <a:alpha val="43137"/>
                    </a:srgbClr>
                  </a:outerShdw>
                </a:effectLst>
              </a:rPr>
              <a:t>Rev. </a:t>
            </a:r>
            <a:r>
              <a:rPr lang="en-US" sz="3200" b="1" dirty="0" smtClean="0">
                <a:effectLst>
                  <a:outerShdw blurRad="38100" dist="38100" dir="2700000" algn="tl">
                    <a:srgbClr val="000000">
                      <a:alpha val="43137"/>
                    </a:srgbClr>
                  </a:outerShdw>
                </a:effectLst>
              </a:rPr>
              <a:t>12:14 – </a:t>
            </a:r>
            <a:r>
              <a:rPr lang="en-US" sz="3200" b="1" dirty="0" smtClean="0">
                <a:solidFill>
                  <a:schemeClr val="accent6">
                    <a:lumMod val="75000"/>
                  </a:schemeClr>
                </a:solidFill>
                <a:effectLst>
                  <a:outerShdw blurRad="38100" dist="38100" dir="2700000" algn="tl">
                    <a:srgbClr val="000000">
                      <a:alpha val="43137"/>
                    </a:srgbClr>
                  </a:outerShdw>
                </a:effectLst>
              </a:rPr>
              <a:t>But the </a:t>
            </a:r>
            <a:r>
              <a:rPr lang="en-US" sz="3200" b="1" dirty="0">
                <a:solidFill>
                  <a:schemeClr val="accent6">
                    <a:lumMod val="75000"/>
                  </a:schemeClr>
                </a:solidFill>
                <a:effectLst>
                  <a:outerShdw blurRad="38100" dist="38100" dir="2700000" algn="tl">
                    <a:srgbClr val="000000">
                      <a:alpha val="43137"/>
                    </a:srgbClr>
                  </a:outerShdw>
                </a:effectLst>
              </a:rPr>
              <a:t>woman was given two wings of a great eagle, that she might fly into the wilderness to her place, where she is nourished for a time and times and half a time, from the presence of the serpent.</a:t>
            </a:r>
          </a:p>
        </p:txBody>
      </p:sp>
    </p:spTree>
    <p:extLst>
      <p:ext uri="{BB962C8B-B14F-4D97-AF65-F5344CB8AC3E}">
        <p14:creationId xmlns:p14="http://schemas.microsoft.com/office/powerpoint/2010/main" xmlns="" val="323483841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5958114"/>
            <a:ext cx="4495800" cy="830997"/>
          </a:xfrm>
          <a:prstGeom prst="rect">
            <a:avLst/>
          </a:prstGeom>
          <a:noFill/>
        </p:spPr>
        <p:txBody>
          <a:bodyPr wrap="square" rtlCol="0">
            <a:spAutoFit/>
          </a:bodyPr>
          <a:lstStyle/>
          <a:p>
            <a:pPr algn="ctr"/>
            <a:r>
              <a:rPr lang="en-US" sz="4800" b="1" dirty="0" smtClean="0">
                <a:ln>
                  <a:solidFill>
                    <a:schemeClr val="bg1"/>
                  </a:solidFill>
                </a:ln>
                <a:solidFill>
                  <a:srgbClr val="FFFFFF"/>
                </a:solidFill>
                <a:latin typeface="UglyQua" pitchFamily="2" charset="0"/>
              </a:rPr>
              <a:t>15:1 – 18:7</a:t>
            </a:r>
            <a:endParaRPr lang="en-US" sz="4800" b="1" dirty="0">
              <a:ln>
                <a:solidFill>
                  <a:schemeClr val="bg1"/>
                </a:solidFill>
              </a:ln>
              <a:solidFill>
                <a:srgbClr val="FFFFFF"/>
              </a:solidFill>
              <a:latin typeface="UglyQua" pitchFamily="2" charset="0"/>
            </a:endParaRPr>
          </a:p>
        </p:txBody>
      </p:sp>
      <p:sp>
        <p:nvSpPr>
          <p:cNvPr id="9" name="TextBox 8"/>
          <p:cNvSpPr txBox="1"/>
          <p:nvPr/>
        </p:nvSpPr>
        <p:spPr>
          <a:xfrm>
            <a:off x="457200" y="1371600"/>
            <a:ext cx="8229600" cy="2062103"/>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p:spPr>
        <p:txBody>
          <a:bodyPr wrap="square" rtlCol="0">
            <a:spAutoFit/>
          </a:bodyPr>
          <a:lstStyle/>
          <a:p>
            <a:r>
              <a:rPr lang="en-US" sz="3200" b="1" dirty="0">
                <a:effectLst>
                  <a:outerShdw blurRad="38100" dist="38100" dir="2700000" algn="tl">
                    <a:srgbClr val="000000">
                      <a:alpha val="43137"/>
                    </a:srgbClr>
                  </a:outerShdw>
                </a:effectLst>
              </a:rPr>
              <a:t>Num. </a:t>
            </a:r>
            <a:r>
              <a:rPr lang="en-US" sz="3200" b="1" dirty="0" smtClean="0">
                <a:effectLst>
                  <a:outerShdw blurRad="38100" dist="38100" dir="2700000" algn="tl">
                    <a:srgbClr val="000000">
                      <a:alpha val="43137"/>
                    </a:srgbClr>
                  </a:outerShdw>
                </a:effectLst>
              </a:rPr>
              <a:t>24:17 – </a:t>
            </a:r>
            <a:r>
              <a:rPr lang="en-US" sz="3200" b="1" dirty="0" smtClean="0">
                <a:solidFill>
                  <a:schemeClr val="accent6">
                    <a:lumMod val="75000"/>
                  </a:schemeClr>
                </a:solidFill>
                <a:effectLst>
                  <a:outerShdw blurRad="38100" dist="38100" dir="2700000" algn="tl">
                    <a:srgbClr val="000000">
                      <a:alpha val="43137"/>
                    </a:srgbClr>
                  </a:outerShdw>
                </a:effectLst>
              </a:rPr>
              <a:t>I see </a:t>
            </a:r>
            <a:r>
              <a:rPr lang="en-US" sz="3200" b="1" dirty="0">
                <a:solidFill>
                  <a:schemeClr val="accent6">
                    <a:lumMod val="75000"/>
                  </a:schemeClr>
                </a:solidFill>
                <a:effectLst>
                  <a:outerShdw blurRad="38100" dist="38100" dir="2700000" algn="tl">
                    <a:srgbClr val="000000">
                      <a:alpha val="43137"/>
                    </a:srgbClr>
                  </a:outerShdw>
                </a:effectLst>
              </a:rPr>
              <a:t>Him, but not now; I behold Him, but not near; A Star shall come out of Jacob; A Scepter shall rise out of Israel, And batter the brow of Moab,</a:t>
            </a:r>
          </a:p>
        </p:txBody>
      </p:sp>
    </p:spTree>
    <p:extLst>
      <p:ext uri="{BB962C8B-B14F-4D97-AF65-F5344CB8AC3E}">
        <p14:creationId xmlns:p14="http://schemas.microsoft.com/office/powerpoint/2010/main" xmlns="" val="366503371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5958114"/>
            <a:ext cx="4495800" cy="830997"/>
          </a:xfrm>
          <a:prstGeom prst="rect">
            <a:avLst/>
          </a:prstGeom>
          <a:noFill/>
        </p:spPr>
        <p:txBody>
          <a:bodyPr wrap="square" rtlCol="0">
            <a:spAutoFit/>
          </a:bodyPr>
          <a:lstStyle/>
          <a:p>
            <a:pPr algn="ctr"/>
            <a:r>
              <a:rPr lang="en-US" sz="4800" b="1" dirty="0" smtClean="0">
                <a:ln>
                  <a:solidFill>
                    <a:schemeClr val="bg1"/>
                  </a:solidFill>
                </a:ln>
                <a:solidFill>
                  <a:srgbClr val="FFFFFF"/>
                </a:solidFill>
                <a:latin typeface="UglyQua" pitchFamily="2" charset="0"/>
              </a:rPr>
              <a:t>15:1 – 18:7</a:t>
            </a:r>
            <a:endParaRPr lang="en-US" sz="4800" b="1" dirty="0">
              <a:ln>
                <a:solidFill>
                  <a:schemeClr val="bg1"/>
                </a:solidFill>
              </a:ln>
              <a:solidFill>
                <a:srgbClr val="FFFFFF"/>
              </a:solidFill>
              <a:latin typeface="UglyQua" pitchFamily="2" charset="0"/>
            </a:endParaRPr>
          </a:p>
        </p:txBody>
      </p:sp>
      <p:sp>
        <p:nvSpPr>
          <p:cNvPr id="9" name="TextBox 8"/>
          <p:cNvSpPr txBox="1"/>
          <p:nvPr/>
        </p:nvSpPr>
        <p:spPr>
          <a:xfrm>
            <a:off x="457200" y="1371600"/>
            <a:ext cx="8229600" cy="584775"/>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p:spPr>
        <p:txBody>
          <a:bodyPr wrap="square" rtlCol="0">
            <a:spAutoFit/>
          </a:bodyPr>
          <a:lstStyle/>
          <a:p>
            <a:r>
              <a:rPr lang="en-US" sz="3200" b="1" dirty="0">
                <a:effectLst>
                  <a:outerShdw blurRad="38100" dist="38100" dir="2700000" algn="tl">
                    <a:srgbClr val="000000">
                      <a:alpha val="43137"/>
                    </a:srgbClr>
                  </a:outerShdw>
                </a:effectLst>
              </a:rPr>
              <a:t>Tiglath-Pileser in 732 BC</a:t>
            </a:r>
          </a:p>
        </p:txBody>
      </p:sp>
    </p:spTree>
    <p:extLst>
      <p:ext uri="{BB962C8B-B14F-4D97-AF65-F5344CB8AC3E}">
        <p14:creationId xmlns:p14="http://schemas.microsoft.com/office/powerpoint/2010/main" xmlns="" val="339084680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5958114"/>
            <a:ext cx="4495800" cy="830997"/>
          </a:xfrm>
          <a:prstGeom prst="rect">
            <a:avLst/>
          </a:prstGeom>
          <a:noFill/>
        </p:spPr>
        <p:txBody>
          <a:bodyPr wrap="square" rtlCol="0">
            <a:spAutoFit/>
          </a:bodyPr>
          <a:lstStyle/>
          <a:p>
            <a:pPr algn="ctr"/>
            <a:r>
              <a:rPr lang="en-US" sz="4800" b="1" dirty="0" smtClean="0">
                <a:ln>
                  <a:solidFill>
                    <a:schemeClr val="bg1"/>
                  </a:solidFill>
                </a:ln>
                <a:solidFill>
                  <a:srgbClr val="FFFFFF"/>
                </a:solidFill>
                <a:latin typeface="UglyQua" pitchFamily="2" charset="0"/>
              </a:rPr>
              <a:t>15:1 – 18:7</a:t>
            </a:r>
            <a:endParaRPr lang="en-US" sz="4800" b="1" dirty="0">
              <a:ln>
                <a:solidFill>
                  <a:schemeClr val="bg1"/>
                </a:solidFill>
              </a:ln>
              <a:solidFill>
                <a:srgbClr val="FFFFFF"/>
              </a:solidFill>
              <a:latin typeface="UglyQua" pitchFamily="2" charset="0"/>
            </a:endParaRPr>
          </a:p>
        </p:txBody>
      </p:sp>
      <p:sp>
        <p:nvSpPr>
          <p:cNvPr id="9" name="TextBox 8"/>
          <p:cNvSpPr txBox="1"/>
          <p:nvPr/>
        </p:nvSpPr>
        <p:spPr>
          <a:xfrm>
            <a:off x="457200" y="1371600"/>
            <a:ext cx="8229600" cy="584775"/>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p:spPr>
        <p:txBody>
          <a:bodyPr wrap="square" rtlCol="0">
            <a:spAutoFit/>
          </a:bodyPr>
          <a:lstStyle/>
          <a:p>
            <a:r>
              <a:rPr lang="en-US" sz="3200" b="1" dirty="0">
                <a:solidFill>
                  <a:schemeClr val="accent6">
                    <a:lumMod val="75000"/>
                  </a:schemeClr>
                </a:solidFill>
                <a:effectLst>
                  <a:outerShdw blurRad="38100" dist="38100" dir="2700000" algn="tl">
                    <a:srgbClr val="000000">
                      <a:alpha val="43137"/>
                    </a:srgbClr>
                  </a:outerShdw>
                </a:effectLst>
              </a:rPr>
              <a:t>Buzzing </a:t>
            </a:r>
            <a:r>
              <a:rPr lang="en-US" sz="3200" b="1" dirty="0" smtClean="0">
                <a:solidFill>
                  <a:schemeClr val="accent6">
                    <a:lumMod val="75000"/>
                  </a:schemeClr>
                </a:solidFill>
                <a:effectLst>
                  <a:outerShdw blurRad="38100" dist="38100" dir="2700000" algn="tl">
                    <a:srgbClr val="000000">
                      <a:alpha val="43137"/>
                    </a:srgbClr>
                  </a:outerShdw>
                </a:effectLst>
              </a:rPr>
              <a:t>wings </a:t>
            </a:r>
            <a:r>
              <a:rPr lang="en-US" sz="3200" b="1" dirty="0" smtClean="0">
                <a:effectLst>
                  <a:outerShdw blurRad="38100" dist="38100" dir="2700000" algn="tl">
                    <a:srgbClr val="000000">
                      <a:alpha val="43137"/>
                    </a:srgbClr>
                  </a:outerShdw>
                </a:effectLst>
              </a:rPr>
              <a:t>– insects</a:t>
            </a:r>
            <a:endParaRPr lang="en-US" sz="3200" b="1" dirty="0">
              <a:effectLst>
                <a:outerShdw blurRad="38100" dist="38100" dir="2700000" algn="tl">
                  <a:srgbClr val="000000">
                    <a:alpha val="43137"/>
                  </a:srgbClr>
                </a:outerShdw>
              </a:effectLst>
            </a:endParaRPr>
          </a:p>
        </p:txBody>
      </p:sp>
      <p:sp>
        <p:nvSpPr>
          <p:cNvPr id="5" name="TextBox 4"/>
          <p:cNvSpPr txBox="1"/>
          <p:nvPr/>
        </p:nvSpPr>
        <p:spPr>
          <a:xfrm>
            <a:off x="457200" y="1981200"/>
            <a:ext cx="8229600" cy="584775"/>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p:spPr>
        <p:txBody>
          <a:bodyPr wrap="square" rtlCol="0">
            <a:spAutoFit/>
          </a:bodyPr>
          <a:lstStyle/>
          <a:p>
            <a:r>
              <a:rPr lang="en-US" sz="3200" b="1" dirty="0" smtClean="0">
                <a:solidFill>
                  <a:schemeClr val="accent6">
                    <a:lumMod val="75000"/>
                  </a:schemeClr>
                </a:solidFill>
                <a:effectLst>
                  <a:outerShdw blurRad="38100" dist="38100" dir="2700000" algn="tl">
                    <a:srgbClr val="000000">
                      <a:alpha val="43137"/>
                    </a:srgbClr>
                  </a:outerShdw>
                </a:effectLst>
              </a:rPr>
              <a:t>Ethiopia</a:t>
            </a:r>
            <a:r>
              <a:rPr lang="en-US" sz="3200" b="1" dirty="0" smtClean="0">
                <a:effectLst>
                  <a:outerShdw blurRad="38100" dist="38100" dir="2700000" algn="tl">
                    <a:srgbClr val="000000">
                      <a:alpha val="43137"/>
                    </a:srgbClr>
                  </a:outerShdw>
                </a:effectLst>
              </a:rPr>
              <a:t> – Cush </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81176804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9" presetClass="exit" presetSubtype="0" fill="hold" grpId="0" nodeType="withEffect">
                                  <p:stCondLst>
                                    <p:cond delay="0"/>
                                  </p:stCondLst>
                                  <p:childTnLst>
                                    <p:animEffect transition="out" filter="dissolv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57200" y="5958114"/>
            <a:ext cx="4495800" cy="830997"/>
          </a:xfrm>
          <a:prstGeom prst="rect">
            <a:avLst/>
          </a:prstGeom>
          <a:noFill/>
        </p:spPr>
        <p:txBody>
          <a:bodyPr wrap="square" rtlCol="0">
            <a:spAutoFit/>
          </a:bodyPr>
          <a:lstStyle/>
          <a:p>
            <a:pPr algn="ctr"/>
            <a:r>
              <a:rPr lang="en-US" sz="4800" b="1" dirty="0" smtClean="0">
                <a:ln>
                  <a:solidFill>
                    <a:schemeClr val="bg1"/>
                  </a:solidFill>
                </a:ln>
                <a:solidFill>
                  <a:srgbClr val="FFFFFF"/>
                </a:solidFill>
                <a:effectLst>
                  <a:outerShdw blurRad="38100" dist="38100" dir="2700000" algn="tl">
                    <a:srgbClr val="000000">
                      <a:alpha val="43137"/>
                    </a:srgbClr>
                  </a:outerShdw>
                </a:effectLst>
                <a:latin typeface="UglyQua" pitchFamily="2" charset="0"/>
              </a:rPr>
              <a:t>15:1 – 18:7</a:t>
            </a:r>
            <a:endParaRPr lang="en-US" sz="4800" b="1" dirty="0">
              <a:ln>
                <a:solidFill>
                  <a:schemeClr val="bg1"/>
                </a:solidFill>
              </a:ln>
              <a:solidFill>
                <a:srgbClr val="FFFFFF"/>
              </a:solidFill>
              <a:effectLst>
                <a:outerShdw blurRad="38100" dist="38100" dir="2700000" algn="tl">
                  <a:srgbClr val="000000">
                    <a:alpha val="43137"/>
                  </a:srgbClr>
                </a:outerShdw>
              </a:effectLst>
              <a:latin typeface="UglyQua" pitchFamily="2"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l="9724" t="7831" r="1" b="7063"/>
          <a:stretch/>
        </p:blipFill>
        <p:spPr>
          <a:xfrm>
            <a:off x="1219200" y="1106411"/>
            <a:ext cx="6277429" cy="4833560"/>
          </a:xfrm>
          <a:prstGeom prst="rect">
            <a:avLst/>
          </a:prstGeom>
          <a:effectLst>
            <a:softEdge rad="127000"/>
          </a:effectLst>
        </p:spPr>
      </p:pic>
      <p:sp>
        <p:nvSpPr>
          <p:cNvPr id="2" name="TextBox 1"/>
          <p:cNvSpPr txBox="1"/>
          <p:nvPr/>
        </p:nvSpPr>
        <p:spPr>
          <a:xfrm>
            <a:off x="457200" y="1371600"/>
            <a:ext cx="8229600" cy="584775"/>
          </a:xfrm>
          <a:prstGeom prst="rect">
            <a:avLst/>
          </a:prstGeom>
          <a:blipFill dpi="0" rotWithShape="1">
            <a:blip r:embed="rId4" cstate="print">
              <a:extLst>
                <a:ext uri="{28A0092B-C50C-407E-A947-70E740481C1C}">
                  <a14:useLocalDpi xmlns:a14="http://schemas.microsoft.com/office/drawing/2010/main" xmlns="" val="0"/>
                </a:ext>
              </a:extLst>
            </a:blip>
            <a:srcRect/>
            <a:stretch>
              <a:fillRect/>
            </a:stretch>
          </a:blipFill>
        </p:spPr>
        <p:txBody>
          <a:bodyPr wrap="square" rtlCol="0">
            <a:spAutoFit/>
          </a:bodyPr>
          <a:lstStyle/>
          <a:p>
            <a:r>
              <a:rPr lang="en-US" sz="3200" b="1" dirty="0" smtClean="0">
                <a:solidFill>
                  <a:schemeClr val="accent6">
                    <a:lumMod val="75000"/>
                  </a:schemeClr>
                </a:solidFill>
                <a:effectLst>
                  <a:outerShdw blurRad="38100" dist="38100" dir="2700000" algn="tl">
                    <a:srgbClr val="000000">
                      <a:alpha val="43137"/>
                    </a:srgbClr>
                  </a:outerShdw>
                </a:effectLst>
              </a:rPr>
              <a:t>Moab</a:t>
            </a:r>
            <a:r>
              <a:rPr lang="en-US" sz="3200" b="1" dirty="0" smtClean="0">
                <a:effectLst>
                  <a:outerShdw blurRad="38100" dist="38100" dir="2700000" algn="tl">
                    <a:srgbClr val="000000">
                      <a:alpha val="43137"/>
                    </a:srgbClr>
                  </a:outerShdw>
                </a:effectLst>
              </a:rPr>
              <a:t> – </a:t>
            </a:r>
            <a:r>
              <a:rPr lang="en-US" sz="3200" b="1" i="1" dirty="0" smtClean="0">
                <a:effectLst>
                  <a:outerShdw blurRad="38100" dist="38100" dir="2700000" algn="tl">
                    <a:srgbClr val="000000">
                      <a:alpha val="43137"/>
                    </a:srgbClr>
                  </a:outerShdw>
                </a:effectLst>
              </a:rPr>
              <a:t>seed of the </a:t>
            </a:r>
            <a:r>
              <a:rPr lang="en-US" sz="3200" b="1" i="1" dirty="0">
                <a:effectLst>
                  <a:outerShdw blurRad="38100" dist="38100" dir="2700000" algn="tl">
                    <a:srgbClr val="000000">
                      <a:alpha val="43137"/>
                    </a:srgbClr>
                  </a:outerShdw>
                </a:effectLst>
              </a:rPr>
              <a:t>father</a:t>
            </a:r>
            <a:endParaRPr lang="en-US" sz="3200" b="1" dirty="0">
              <a:solidFill>
                <a:srgbClr val="6A4230"/>
              </a:solidFill>
              <a:effectLst>
                <a:outerShdw blurRad="38100" dist="38100" dir="2700000" algn="tl">
                  <a:srgbClr val="000000">
                    <a:alpha val="43137"/>
                  </a:srgbClr>
                </a:outerShdw>
              </a:effectLst>
              <a:latin typeface="UglyQua" pitchFamily="2" charset="0"/>
            </a:endParaRPr>
          </a:p>
        </p:txBody>
      </p:sp>
      <p:grpSp>
        <p:nvGrpSpPr>
          <p:cNvPr id="9" name="Group 8"/>
          <p:cNvGrpSpPr/>
          <p:nvPr/>
        </p:nvGrpSpPr>
        <p:grpSpPr>
          <a:xfrm>
            <a:off x="3581400" y="3340216"/>
            <a:ext cx="1066800" cy="669896"/>
            <a:chOff x="3581400" y="3340216"/>
            <a:chExt cx="1066800" cy="669896"/>
          </a:xfrm>
        </p:grpSpPr>
        <p:sp>
          <p:nvSpPr>
            <p:cNvPr id="4" name="Freeform 3"/>
            <p:cNvSpPr/>
            <p:nvPr/>
          </p:nvSpPr>
          <p:spPr>
            <a:xfrm>
              <a:off x="3813976" y="3340216"/>
              <a:ext cx="475753" cy="669896"/>
            </a:xfrm>
            <a:custGeom>
              <a:avLst/>
              <a:gdLst>
                <a:gd name="connsiteX0" fmla="*/ 11927 w 421419"/>
                <a:gd name="connsiteY0" fmla="*/ 0 h 453224"/>
                <a:gd name="connsiteX1" fmla="*/ 127221 w 421419"/>
                <a:gd name="connsiteY1" fmla="*/ 0 h 453224"/>
                <a:gd name="connsiteX2" fmla="*/ 274320 w 421419"/>
                <a:gd name="connsiteY2" fmla="*/ 27829 h 453224"/>
                <a:gd name="connsiteX3" fmla="*/ 353833 w 421419"/>
                <a:gd name="connsiteY3" fmla="*/ 83489 h 453224"/>
                <a:gd name="connsiteX4" fmla="*/ 389614 w 421419"/>
                <a:gd name="connsiteY4" fmla="*/ 170953 h 453224"/>
                <a:gd name="connsiteX5" fmla="*/ 421419 w 421419"/>
                <a:gd name="connsiteY5" fmla="*/ 262393 h 453224"/>
                <a:gd name="connsiteX6" fmla="*/ 405516 w 421419"/>
                <a:gd name="connsiteY6" fmla="*/ 345882 h 453224"/>
                <a:gd name="connsiteX7" fmla="*/ 381663 w 421419"/>
                <a:gd name="connsiteY7" fmla="*/ 421419 h 453224"/>
                <a:gd name="connsiteX8" fmla="*/ 318052 w 421419"/>
                <a:gd name="connsiteY8" fmla="*/ 453224 h 453224"/>
                <a:gd name="connsiteX9" fmla="*/ 230588 w 421419"/>
                <a:gd name="connsiteY9" fmla="*/ 421419 h 453224"/>
                <a:gd name="connsiteX10" fmla="*/ 103367 w 421419"/>
                <a:gd name="connsiteY10" fmla="*/ 421419 h 453224"/>
                <a:gd name="connsiteX11" fmla="*/ 63610 w 421419"/>
                <a:gd name="connsiteY11" fmla="*/ 425395 h 453224"/>
                <a:gd name="connsiteX12" fmla="*/ 11927 w 421419"/>
                <a:gd name="connsiteY12" fmla="*/ 405516 h 453224"/>
                <a:gd name="connsiteX13" fmla="*/ 3976 w 421419"/>
                <a:gd name="connsiteY13" fmla="*/ 377687 h 453224"/>
                <a:gd name="connsiteX14" fmla="*/ 7951 w 421419"/>
                <a:gd name="connsiteY14" fmla="*/ 322028 h 453224"/>
                <a:gd name="connsiteX15" fmla="*/ 19878 w 421419"/>
                <a:gd name="connsiteY15" fmla="*/ 270344 h 453224"/>
                <a:gd name="connsiteX16" fmla="*/ 0 w 421419"/>
                <a:gd name="connsiteY16" fmla="*/ 190831 h 453224"/>
                <a:gd name="connsiteX17" fmla="*/ 15903 w 421419"/>
                <a:gd name="connsiteY17" fmla="*/ 115294 h 453224"/>
                <a:gd name="connsiteX18" fmla="*/ 23854 w 421419"/>
                <a:gd name="connsiteY18" fmla="*/ 71562 h 453224"/>
                <a:gd name="connsiteX19" fmla="*/ 23854 w 421419"/>
                <a:gd name="connsiteY19" fmla="*/ 71562 h 453224"/>
                <a:gd name="connsiteX20" fmla="*/ 11927 w 421419"/>
                <a:gd name="connsiteY20" fmla="*/ 0 h 453224"/>
                <a:gd name="connsiteX0" fmla="*/ 11927 w 421419"/>
                <a:gd name="connsiteY0" fmla="*/ 0 h 453224"/>
                <a:gd name="connsiteX1" fmla="*/ 127221 w 421419"/>
                <a:gd name="connsiteY1" fmla="*/ 0 h 453224"/>
                <a:gd name="connsiteX2" fmla="*/ 274320 w 421419"/>
                <a:gd name="connsiteY2" fmla="*/ 27829 h 453224"/>
                <a:gd name="connsiteX3" fmla="*/ 353833 w 421419"/>
                <a:gd name="connsiteY3" fmla="*/ 83489 h 453224"/>
                <a:gd name="connsiteX4" fmla="*/ 389614 w 421419"/>
                <a:gd name="connsiteY4" fmla="*/ 170953 h 453224"/>
                <a:gd name="connsiteX5" fmla="*/ 421419 w 421419"/>
                <a:gd name="connsiteY5" fmla="*/ 262393 h 453224"/>
                <a:gd name="connsiteX6" fmla="*/ 405516 w 421419"/>
                <a:gd name="connsiteY6" fmla="*/ 345882 h 453224"/>
                <a:gd name="connsiteX7" fmla="*/ 381663 w 421419"/>
                <a:gd name="connsiteY7" fmla="*/ 421419 h 453224"/>
                <a:gd name="connsiteX8" fmla="*/ 318052 w 421419"/>
                <a:gd name="connsiteY8" fmla="*/ 453224 h 453224"/>
                <a:gd name="connsiteX9" fmla="*/ 230588 w 421419"/>
                <a:gd name="connsiteY9" fmla="*/ 421419 h 453224"/>
                <a:gd name="connsiteX10" fmla="*/ 103367 w 421419"/>
                <a:gd name="connsiteY10" fmla="*/ 421419 h 453224"/>
                <a:gd name="connsiteX11" fmla="*/ 63610 w 421419"/>
                <a:gd name="connsiteY11" fmla="*/ 425395 h 453224"/>
                <a:gd name="connsiteX12" fmla="*/ 11927 w 421419"/>
                <a:gd name="connsiteY12" fmla="*/ 405516 h 453224"/>
                <a:gd name="connsiteX13" fmla="*/ 3976 w 421419"/>
                <a:gd name="connsiteY13" fmla="*/ 377687 h 453224"/>
                <a:gd name="connsiteX14" fmla="*/ 7951 w 421419"/>
                <a:gd name="connsiteY14" fmla="*/ 322028 h 453224"/>
                <a:gd name="connsiteX15" fmla="*/ 19878 w 421419"/>
                <a:gd name="connsiteY15" fmla="*/ 270344 h 453224"/>
                <a:gd name="connsiteX16" fmla="*/ 0 w 421419"/>
                <a:gd name="connsiteY16" fmla="*/ 190831 h 453224"/>
                <a:gd name="connsiteX17" fmla="*/ 37032 w 421419"/>
                <a:gd name="connsiteY17" fmla="*/ 117984 h 453224"/>
                <a:gd name="connsiteX18" fmla="*/ 23854 w 421419"/>
                <a:gd name="connsiteY18" fmla="*/ 71562 h 453224"/>
                <a:gd name="connsiteX19" fmla="*/ 23854 w 421419"/>
                <a:gd name="connsiteY19" fmla="*/ 71562 h 453224"/>
                <a:gd name="connsiteX20" fmla="*/ 11927 w 421419"/>
                <a:gd name="connsiteY20" fmla="*/ 0 h 453224"/>
                <a:gd name="connsiteX0" fmla="*/ 11927 w 421419"/>
                <a:gd name="connsiteY0" fmla="*/ 0 h 453224"/>
                <a:gd name="connsiteX1" fmla="*/ 127221 w 421419"/>
                <a:gd name="connsiteY1" fmla="*/ 0 h 453224"/>
                <a:gd name="connsiteX2" fmla="*/ 274320 w 421419"/>
                <a:gd name="connsiteY2" fmla="*/ 27829 h 453224"/>
                <a:gd name="connsiteX3" fmla="*/ 353833 w 421419"/>
                <a:gd name="connsiteY3" fmla="*/ 83489 h 453224"/>
                <a:gd name="connsiteX4" fmla="*/ 389614 w 421419"/>
                <a:gd name="connsiteY4" fmla="*/ 170953 h 453224"/>
                <a:gd name="connsiteX5" fmla="*/ 421419 w 421419"/>
                <a:gd name="connsiteY5" fmla="*/ 262393 h 453224"/>
                <a:gd name="connsiteX6" fmla="*/ 405516 w 421419"/>
                <a:gd name="connsiteY6" fmla="*/ 345882 h 453224"/>
                <a:gd name="connsiteX7" fmla="*/ 381663 w 421419"/>
                <a:gd name="connsiteY7" fmla="*/ 421419 h 453224"/>
                <a:gd name="connsiteX8" fmla="*/ 318052 w 421419"/>
                <a:gd name="connsiteY8" fmla="*/ 453224 h 453224"/>
                <a:gd name="connsiteX9" fmla="*/ 230588 w 421419"/>
                <a:gd name="connsiteY9" fmla="*/ 421419 h 453224"/>
                <a:gd name="connsiteX10" fmla="*/ 103367 w 421419"/>
                <a:gd name="connsiteY10" fmla="*/ 421419 h 453224"/>
                <a:gd name="connsiteX11" fmla="*/ 63610 w 421419"/>
                <a:gd name="connsiteY11" fmla="*/ 425395 h 453224"/>
                <a:gd name="connsiteX12" fmla="*/ 11927 w 421419"/>
                <a:gd name="connsiteY12" fmla="*/ 405516 h 453224"/>
                <a:gd name="connsiteX13" fmla="*/ 3976 w 421419"/>
                <a:gd name="connsiteY13" fmla="*/ 377687 h 453224"/>
                <a:gd name="connsiteX14" fmla="*/ 7951 w 421419"/>
                <a:gd name="connsiteY14" fmla="*/ 322028 h 453224"/>
                <a:gd name="connsiteX15" fmla="*/ 9313 w 421419"/>
                <a:gd name="connsiteY15" fmla="*/ 270344 h 453224"/>
                <a:gd name="connsiteX16" fmla="*/ 0 w 421419"/>
                <a:gd name="connsiteY16" fmla="*/ 190831 h 453224"/>
                <a:gd name="connsiteX17" fmla="*/ 37032 w 421419"/>
                <a:gd name="connsiteY17" fmla="*/ 117984 h 453224"/>
                <a:gd name="connsiteX18" fmla="*/ 23854 w 421419"/>
                <a:gd name="connsiteY18" fmla="*/ 71562 h 453224"/>
                <a:gd name="connsiteX19" fmla="*/ 23854 w 421419"/>
                <a:gd name="connsiteY19" fmla="*/ 71562 h 453224"/>
                <a:gd name="connsiteX20" fmla="*/ 11927 w 421419"/>
                <a:gd name="connsiteY20" fmla="*/ 0 h 45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1419" h="453224">
                  <a:moveTo>
                    <a:pt x="11927" y="0"/>
                  </a:moveTo>
                  <a:lnTo>
                    <a:pt x="127221" y="0"/>
                  </a:lnTo>
                  <a:lnTo>
                    <a:pt x="274320" y="27829"/>
                  </a:lnTo>
                  <a:lnTo>
                    <a:pt x="353833" y="83489"/>
                  </a:lnTo>
                  <a:lnTo>
                    <a:pt x="389614" y="170953"/>
                  </a:lnTo>
                  <a:lnTo>
                    <a:pt x="421419" y="262393"/>
                  </a:lnTo>
                  <a:lnTo>
                    <a:pt x="405516" y="345882"/>
                  </a:lnTo>
                  <a:lnTo>
                    <a:pt x="381663" y="421419"/>
                  </a:lnTo>
                  <a:lnTo>
                    <a:pt x="318052" y="453224"/>
                  </a:lnTo>
                  <a:lnTo>
                    <a:pt x="230588" y="421419"/>
                  </a:lnTo>
                  <a:lnTo>
                    <a:pt x="103367" y="421419"/>
                  </a:lnTo>
                  <a:lnTo>
                    <a:pt x="63610" y="425395"/>
                  </a:lnTo>
                  <a:lnTo>
                    <a:pt x="11927" y="405516"/>
                  </a:lnTo>
                  <a:lnTo>
                    <a:pt x="3976" y="377687"/>
                  </a:lnTo>
                  <a:lnTo>
                    <a:pt x="7951" y="322028"/>
                  </a:lnTo>
                  <a:lnTo>
                    <a:pt x="9313" y="270344"/>
                  </a:lnTo>
                  <a:lnTo>
                    <a:pt x="0" y="190831"/>
                  </a:lnTo>
                  <a:lnTo>
                    <a:pt x="37032" y="117984"/>
                  </a:lnTo>
                  <a:lnTo>
                    <a:pt x="23854" y="71562"/>
                  </a:lnTo>
                  <a:lnTo>
                    <a:pt x="23854" y="71562"/>
                  </a:lnTo>
                  <a:lnTo>
                    <a:pt x="11927" y="0"/>
                  </a:lnTo>
                  <a:close/>
                </a:path>
              </a:pathLst>
            </a:custGeom>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81400" y="3429000"/>
              <a:ext cx="1066800" cy="400110"/>
            </a:xfrm>
            <a:prstGeom prst="rect">
              <a:avLst/>
            </a:prstGeom>
            <a:noFill/>
          </p:spPr>
          <p:txBody>
            <a:bodyPr wrap="square" rtlCol="0">
              <a:spAutoFit/>
            </a:bodyPr>
            <a:lstStyle/>
            <a:p>
              <a:r>
                <a:rPr lang="en-US" sz="2000" b="1" i="1" dirty="0" smtClean="0">
                  <a:solidFill>
                    <a:srgbClr val="FFFFFF"/>
                  </a:solidFill>
                  <a:latin typeface="Times New Roman" pitchFamily="18" charset="0"/>
                  <a:cs typeface="Times New Roman" pitchFamily="18" charset="0"/>
                </a:rPr>
                <a:t>Moab</a:t>
              </a:r>
              <a:endParaRPr lang="en-US" sz="2000" b="1" i="1" dirty="0">
                <a:solidFill>
                  <a:srgbClr val="FFFFFF"/>
                </a:solidFill>
                <a:latin typeface="Times New Roman" pitchFamily="18" charset="0"/>
                <a:cs typeface="Times New Roman" pitchFamily="18" charset="0"/>
              </a:endParaRPr>
            </a:p>
          </p:txBody>
        </p:sp>
      </p:grpSp>
      <p:grpSp>
        <p:nvGrpSpPr>
          <p:cNvPr id="11" name="Group 10"/>
          <p:cNvGrpSpPr/>
          <p:nvPr/>
        </p:nvGrpSpPr>
        <p:grpSpPr>
          <a:xfrm>
            <a:off x="3395131" y="2048933"/>
            <a:ext cx="3344334" cy="3420534"/>
            <a:chOff x="3742266" y="2099733"/>
            <a:chExt cx="3344334" cy="3420534"/>
          </a:xfrm>
        </p:grpSpPr>
        <p:sp>
          <p:nvSpPr>
            <p:cNvPr id="6" name="Freeform 5"/>
            <p:cNvSpPr/>
            <p:nvPr/>
          </p:nvSpPr>
          <p:spPr>
            <a:xfrm>
              <a:off x="3742266" y="2099733"/>
              <a:ext cx="3344334" cy="3420534"/>
            </a:xfrm>
            <a:custGeom>
              <a:avLst/>
              <a:gdLst>
                <a:gd name="connsiteX0" fmla="*/ 491067 w 3344334"/>
                <a:gd name="connsiteY0" fmla="*/ 558800 h 3420534"/>
                <a:gd name="connsiteX1" fmla="*/ 609600 w 3344334"/>
                <a:gd name="connsiteY1" fmla="*/ 465667 h 3420534"/>
                <a:gd name="connsiteX2" fmla="*/ 736600 w 3344334"/>
                <a:gd name="connsiteY2" fmla="*/ 508000 h 3420534"/>
                <a:gd name="connsiteX3" fmla="*/ 838200 w 3344334"/>
                <a:gd name="connsiteY3" fmla="*/ 541867 h 3420534"/>
                <a:gd name="connsiteX4" fmla="*/ 948267 w 3344334"/>
                <a:gd name="connsiteY4" fmla="*/ 550334 h 3420534"/>
                <a:gd name="connsiteX5" fmla="*/ 1049867 w 3344334"/>
                <a:gd name="connsiteY5" fmla="*/ 626534 h 3420534"/>
                <a:gd name="connsiteX6" fmla="*/ 1126067 w 3344334"/>
                <a:gd name="connsiteY6" fmla="*/ 728134 h 3420534"/>
                <a:gd name="connsiteX7" fmla="*/ 1227667 w 3344334"/>
                <a:gd name="connsiteY7" fmla="*/ 778934 h 3420534"/>
                <a:gd name="connsiteX8" fmla="*/ 1303867 w 3344334"/>
                <a:gd name="connsiteY8" fmla="*/ 821267 h 3420534"/>
                <a:gd name="connsiteX9" fmla="*/ 2980267 w 3344334"/>
                <a:gd name="connsiteY9" fmla="*/ 0 h 3420534"/>
                <a:gd name="connsiteX10" fmla="*/ 3259667 w 3344334"/>
                <a:gd name="connsiteY10" fmla="*/ 812800 h 3420534"/>
                <a:gd name="connsiteX11" fmla="*/ 3217334 w 3344334"/>
                <a:gd name="connsiteY11" fmla="*/ 931334 h 3420534"/>
                <a:gd name="connsiteX12" fmla="*/ 3344334 w 3344334"/>
                <a:gd name="connsiteY12" fmla="*/ 965200 h 3420534"/>
                <a:gd name="connsiteX13" fmla="*/ 3335867 w 3344334"/>
                <a:gd name="connsiteY13" fmla="*/ 1075267 h 3420534"/>
                <a:gd name="connsiteX14" fmla="*/ 1634067 w 3344334"/>
                <a:gd name="connsiteY14" fmla="*/ 1397000 h 3420534"/>
                <a:gd name="connsiteX15" fmla="*/ 2387600 w 3344334"/>
                <a:gd name="connsiteY15" fmla="*/ 2438400 h 3420534"/>
                <a:gd name="connsiteX16" fmla="*/ 2006600 w 3344334"/>
                <a:gd name="connsiteY16" fmla="*/ 2624667 h 3420534"/>
                <a:gd name="connsiteX17" fmla="*/ 1600200 w 3344334"/>
                <a:gd name="connsiteY17" fmla="*/ 2980267 h 3420534"/>
                <a:gd name="connsiteX18" fmla="*/ 1286934 w 3344334"/>
                <a:gd name="connsiteY18" fmla="*/ 2844800 h 3420534"/>
                <a:gd name="connsiteX19" fmla="*/ 880534 w 3344334"/>
                <a:gd name="connsiteY19" fmla="*/ 3259667 h 3420534"/>
                <a:gd name="connsiteX20" fmla="*/ 711200 w 3344334"/>
                <a:gd name="connsiteY20" fmla="*/ 3420534 h 3420534"/>
                <a:gd name="connsiteX21" fmla="*/ 42334 w 3344334"/>
                <a:gd name="connsiteY21" fmla="*/ 3403600 h 3420534"/>
                <a:gd name="connsiteX22" fmla="*/ 0 w 3344334"/>
                <a:gd name="connsiteY22" fmla="*/ 3335867 h 3420534"/>
                <a:gd name="connsiteX23" fmla="*/ 0 w 3344334"/>
                <a:gd name="connsiteY23" fmla="*/ 3175000 h 3420534"/>
                <a:gd name="connsiteX24" fmla="*/ 76200 w 3344334"/>
                <a:gd name="connsiteY24" fmla="*/ 2895600 h 3420534"/>
                <a:gd name="connsiteX25" fmla="*/ 169334 w 3344334"/>
                <a:gd name="connsiteY25" fmla="*/ 2692400 h 3420534"/>
                <a:gd name="connsiteX26" fmla="*/ 228600 w 3344334"/>
                <a:gd name="connsiteY26" fmla="*/ 2472267 h 3420534"/>
                <a:gd name="connsiteX27" fmla="*/ 287867 w 3344334"/>
                <a:gd name="connsiteY27" fmla="*/ 2218267 h 3420534"/>
                <a:gd name="connsiteX28" fmla="*/ 355600 w 3344334"/>
                <a:gd name="connsiteY28" fmla="*/ 1989667 h 3420534"/>
                <a:gd name="connsiteX29" fmla="*/ 364067 w 3344334"/>
                <a:gd name="connsiteY29" fmla="*/ 1854200 h 3420534"/>
                <a:gd name="connsiteX30" fmla="*/ 397934 w 3344334"/>
                <a:gd name="connsiteY30" fmla="*/ 1778000 h 3420534"/>
                <a:gd name="connsiteX31" fmla="*/ 465667 w 3344334"/>
                <a:gd name="connsiteY31" fmla="*/ 1769534 h 3420534"/>
                <a:gd name="connsiteX32" fmla="*/ 482600 w 3344334"/>
                <a:gd name="connsiteY32" fmla="*/ 1625600 h 3420534"/>
                <a:gd name="connsiteX33" fmla="*/ 474134 w 3344334"/>
                <a:gd name="connsiteY33" fmla="*/ 1498600 h 3420534"/>
                <a:gd name="connsiteX34" fmla="*/ 491067 w 3344334"/>
                <a:gd name="connsiteY34" fmla="*/ 1413934 h 3420534"/>
                <a:gd name="connsiteX35" fmla="*/ 482600 w 3344334"/>
                <a:gd name="connsiteY35" fmla="*/ 1346200 h 3420534"/>
                <a:gd name="connsiteX36" fmla="*/ 482600 w 3344334"/>
                <a:gd name="connsiteY36" fmla="*/ 1058334 h 3420534"/>
                <a:gd name="connsiteX37" fmla="*/ 491067 w 3344334"/>
                <a:gd name="connsiteY37" fmla="*/ 804334 h 3420534"/>
                <a:gd name="connsiteX38" fmla="*/ 491067 w 3344334"/>
                <a:gd name="connsiteY38" fmla="*/ 558800 h 3420534"/>
                <a:gd name="connsiteX0" fmla="*/ 491067 w 3344334"/>
                <a:gd name="connsiteY0" fmla="*/ 558800 h 3420534"/>
                <a:gd name="connsiteX1" fmla="*/ 609600 w 3344334"/>
                <a:gd name="connsiteY1" fmla="*/ 465667 h 3420534"/>
                <a:gd name="connsiteX2" fmla="*/ 736600 w 3344334"/>
                <a:gd name="connsiteY2" fmla="*/ 508000 h 3420534"/>
                <a:gd name="connsiteX3" fmla="*/ 838200 w 3344334"/>
                <a:gd name="connsiteY3" fmla="*/ 541867 h 3420534"/>
                <a:gd name="connsiteX4" fmla="*/ 948267 w 3344334"/>
                <a:gd name="connsiteY4" fmla="*/ 550334 h 3420534"/>
                <a:gd name="connsiteX5" fmla="*/ 1007533 w 3344334"/>
                <a:gd name="connsiteY5" fmla="*/ 694268 h 3420534"/>
                <a:gd name="connsiteX6" fmla="*/ 1126067 w 3344334"/>
                <a:gd name="connsiteY6" fmla="*/ 728134 h 3420534"/>
                <a:gd name="connsiteX7" fmla="*/ 1227667 w 3344334"/>
                <a:gd name="connsiteY7" fmla="*/ 778934 h 3420534"/>
                <a:gd name="connsiteX8" fmla="*/ 1303867 w 3344334"/>
                <a:gd name="connsiteY8" fmla="*/ 821267 h 3420534"/>
                <a:gd name="connsiteX9" fmla="*/ 2980267 w 3344334"/>
                <a:gd name="connsiteY9" fmla="*/ 0 h 3420534"/>
                <a:gd name="connsiteX10" fmla="*/ 3259667 w 3344334"/>
                <a:gd name="connsiteY10" fmla="*/ 812800 h 3420534"/>
                <a:gd name="connsiteX11" fmla="*/ 3217334 w 3344334"/>
                <a:gd name="connsiteY11" fmla="*/ 931334 h 3420534"/>
                <a:gd name="connsiteX12" fmla="*/ 3344334 w 3344334"/>
                <a:gd name="connsiteY12" fmla="*/ 965200 h 3420534"/>
                <a:gd name="connsiteX13" fmla="*/ 3335867 w 3344334"/>
                <a:gd name="connsiteY13" fmla="*/ 1075267 h 3420534"/>
                <a:gd name="connsiteX14" fmla="*/ 1634067 w 3344334"/>
                <a:gd name="connsiteY14" fmla="*/ 1397000 h 3420534"/>
                <a:gd name="connsiteX15" fmla="*/ 2387600 w 3344334"/>
                <a:gd name="connsiteY15" fmla="*/ 2438400 h 3420534"/>
                <a:gd name="connsiteX16" fmla="*/ 2006600 w 3344334"/>
                <a:gd name="connsiteY16" fmla="*/ 2624667 h 3420534"/>
                <a:gd name="connsiteX17" fmla="*/ 1600200 w 3344334"/>
                <a:gd name="connsiteY17" fmla="*/ 2980267 h 3420534"/>
                <a:gd name="connsiteX18" fmla="*/ 1286934 w 3344334"/>
                <a:gd name="connsiteY18" fmla="*/ 2844800 h 3420534"/>
                <a:gd name="connsiteX19" fmla="*/ 880534 w 3344334"/>
                <a:gd name="connsiteY19" fmla="*/ 3259667 h 3420534"/>
                <a:gd name="connsiteX20" fmla="*/ 711200 w 3344334"/>
                <a:gd name="connsiteY20" fmla="*/ 3420534 h 3420534"/>
                <a:gd name="connsiteX21" fmla="*/ 42334 w 3344334"/>
                <a:gd name="connsiteY21" fmla="*/ 3403600 h 3420534"/>
                <a:gd name="connsiteX22" fmla="*/ 0 w 3344334"/>
                <a:gd name="connsiteY22" fmla="*/ 3335867 h 3420534"/>
                <a:gd name="connsiteX23" fmla="*/ 0 w 3344334"/>
                <a:gd name="connsiteY23" fmla="*/ 3175000 h 3420534"/>
                <a:gd name="connsiteX24" fmla="*/ 76200 w 3344334"/>
                <a:gd name="connsiteY24" fmla="*/ 2895600 h 3420534"/>
                <a:gd name="connsiteX25" fmla="*/ 169334 w 3344334"/>
                <a:gd name="connsiteY25" fmla="*/ 2692400 h 3420534"/>
                <a:gd name="connsiteX26" fmla="*/ 228600 w 3344334"/>
                <a:gd name="connsiteY26" fmla="*/ 2472267 h 3420534"/>
                <a:gd name="connsiteX27" fmla="*/ 287867 w 3344334"/>
                <a:gd name="connsiteY27" fmla="*/ 2218267 h 3420534"/>
                <a:gd name="connsiteX28" fmla="*/ 355600 w 3344334"/>
                <a:gd name="connsiteY28" fmla="*/ 1989667 h 3420534"/>
                <a:gd name="connsiteX29" fmla="*/ 364067 w 3344334"/>
                <a:gd name="connsiteY29" fmla="*/ 1854200 h 3420534"/>
                <a:gd name="connsiteX30" fmla="*/ 397934 w 3344334"/>
                <a:gd name="connsiteY30" fmla="*/ 1778000 h 3420534"/>
                <a:gd name="connsiteX31" fmla="*/ 465667 w 3344334"/>
                <a:gd name="connsiteY31" fmla="*/ 1769534 h 3420534"/>
                <a:gd name="connsiteX32" fmla="*/ 482600 w 3344334"/>
                <a:gd name="connsiteY32" fmla="*/ 1625600 h 3420534"/>
                <a:gd name="connsiteX33" fmla="*/ 474134 w 3344334"/>
                <a:gd name="connsiteY33" fmla="*/ 1498600 h 3420534"/>
                <a:gd name="connsiteX34" fmla="*/ 491067 w 3344334"/>
                <a:gd name="connsiteY34" fmla="*/ 1413934 h 3420534"/>
                <a:gd name="connsiteX35" fmla="*/ 482600 w 3344334"/>
                <a:gd name="connsiteY35" fmla="*/ 1346200 h 3420534"/>
                <a:gd name="connsiteX36" fmla="*/ 482600 w 3344334"/>
                <a:gd name="connsiteY36" fmla="*/ 1058334 h 3420534"/>
                <a:gd name="connsiteX37" fmla="*/ 491067 w 3344334"/>
                <a:gd name="connsiteY37" fmla="*/ 804334 h 3420534"/>
                <a:gd name="connsiteX38" fmla="*/ 491067 w 3344334"/>
                <a:gd name="connsiteY38" fmla="*/ 558800 h 3420534"/>
                <a:gd name="connsiteX0" fmla="*/ 491067 w 3344334"/>
                <a:gd name="connsiteY0" fmla="*/ 558800 h 3420534"/>
                <a:gd name="connsiteX1" fmla="*/ 609600 w 3344334"/>
                <a:gd name="connsiteY1" fmla="*/ 465667 h 3420534"/>
                <a:gd name="connsiteX2" fmla="*/ 736600 w 3344334"/>
                <a:gd name="connsiteY2" fmla="*/ 508000 h 3420534"/>
                <a:gd name="connsiteX3" fmla="*/ 838200 w 3344334"/>
                <a:gd name="connsiteY3" fmla="*/ 541867 h 3420534"/>
                <a:gd name="connsiteX4" fmla="*/ 948267 w 3344334"/>
                <a:gd name="connsiteY4" fmla="*/ 550334 h 3420534"/>
                <a:gd name="connsiteX5" fmla="*/ 1007533 w 3344334"/>
                <a:gd name="connsiteY5" fmla="*/ 694268 h 3420534"/>
                <a:gd name="connsiteX6" fmla="*/ 1058334 w 3344334"/>
                <a:gd name="connsiteY6" fmla="*/ 787401 h 3420534"/>
                <a:gd name="connsiteX7" fmla="*/ 1227667 w 3344334"/>
                <a:gd name="connsiteY7" fmla="*/ 778934 h 3420534"/>
                <a:gd name="connsiteX8" fmla="*/ 1303867 w 3344334"/>
                <a:gd name="connsiteY8" fmla="*/ 821267 h 3420534"/>
                <a:gd name="connsiteX9" fmla="*/ 2980267 w 3344334"/>
                <a:gd name="connsiteY9" fmla="*/ 0 h 3420534"/>
                <a:gd name="connsiteX10" fmla="*/ 3259667 w 3344334"/>
                <a:gd name="connsiteY10" fmla="*/ 812800 h 3420534"/>
                <a:gd name="connsiteX11" fmla="*/ 3217334 w 3344334"/>
                <a:gd name="connsiteY11" fmla="*/ 931334 h 3420534"/>
                <a:gd name="connsiteX12" fmla="*/ 3344334 w 3344334"/>
                <a:gd name="connsiteY12" fmla="*/ 965200 h 3420534"/>
                <a:gd name="connsiteX13" fmla="*/ 3335867 w 3344334"/>
                <a:gd name="connsiteY13" fmla="*/ 1075267 h 3420534"/>
                <a:gd name="connsiteX14" fmla="*/ 1634067 w 3344334"/>
                <a:gd name="connsiteY14" fmla="*/ 1397000 h 3420534"/>
                <a:gd name="connsiteX15" fmla="*/ 2387600 w 3344334"/>
                <a:gd name="connsiteY15" fmla="*/ 2438400 h 3420534"/>
                <a:gd name="connsiteX16" fmla="*/ 2006600 w 3344334"/>
                <a:gd name="connsiteY16" fmla="*/ 2624667 h 3420534"/>
                <a:gd name="connsiteX17" fmla="*/ 1600200 w 3344334"/>
                <a:gd name="connsiteY17" fmla="*/ 2980267 h 3420534"/>
                <a:gd name="connsiteX18" fmla="*/ 1286934 w 3344334"/>
                <a:gd name="connsiteY18" fmla="*/ 2844800 h 3420534"/>
                <a:gd name="connsiteX19" fmla="*/ 880534 w 3344334"/>
                <a:gd name="connsiteY19" fmla="*/ 3259667 h 3420534"/>
                <a:gd name="connsiteX20" fmla="*/ 711200 w 3344334"/>
                <a:gd name="connsiteY20" fmla="*/ 3420534 h 3420534"/>
                <a:gd name="connsiteX21" fmla="*/ 42334 w 3344334"/>
                <a:gd name="connsiteY21" fmla="*/ 3403600 h 3420534"/>
                <a:gd name="connsiteX22" fmla="*/ 0 w 3344334"/>
                <a:gd name="connsiteY22" fmla="*/ 3335867 h 3420534"/>
                <a:gd name="connsiteX23" fmla="*/ 0 w 3344334"/>
                <a:gd name="connsiteY23" fmla="*/ 3175000 h 3420534"/>
                <a:gd name="connsiteX24" fmla="*/ 76200 w 3344334"/>
                <a:gd name="connsiteY24" fmla="*/ 2895600 h 3420534"/>
                <a:gd name="connsiteX25" fmla="*/ 169334 w 3344334"/>
                <a:gd name="connsiteY25" fmla="*/ 2692400 h 3420534"/>
                <a:gd name="connsiteX26" fmla="*/ 228600 w 3344334"/>
                <a:gd name="connsiteY26" fmla="*/ 2472267 h 3420534"/>
                <a:gd name="connsiteX27" fmla="*/ 287867 w 3344334"/>
                <a:gd name="connsiteY27" fmla="*/ 2218267 h 3420534"/>
                <a:gd name="connsiteX28" fmla="*/ 355600 w 3344334"/>
                <a:gd name="connsiteY28" fmla="*/ 1989667 h 3420534"/>
                <a:gd name="connsiteX29" fmla="*/ 364067 w 3344334"/>
                <a:gd name="connsiteY29" fmla="*/ 1854200 h 3420534"/>
                <a:gd name="connsiteX30" fmla="*/ 397934 w 3344334"/>
                <a:gd name="connsiteY30" fmla="*/ 1778000 h 3420534"/>
                <a:gd name="connsiteX31" fmla="*/ 465667 w 3344334"/>
                <a:gd name="connsiteY31" fmla="*/ 1769534 h 3420534"/>
                <a:gd name="connsiteX32" fmla="*/ 482600 w 3344334"/>
                <a:gd name="connsiteY32" fmla="*/ 1625600 h 3420534"/>
                <a:gd name="connsiteX33" fmla="*/ 474134 w 3344334"/>
                <a:gd name="connsiteY33" fmla="*/ 1498600 h 3420534"/>
                <a:gd name="connsiteX34" fmla="*/ 491067 w 3344334"/>
                <a:gd name="connsiteY34" fmla="*/ 1413934 h 3420534"/>
                <a:gd name="connsiteX35" fmla="*/ 482600 w 3344334"/>
                <a:gd name="connsiteY35" fmla="*/ 1346200 h 3420534"/>
                <a:gd name="connsiteX36" fmla="*/ 482600 w 3344334"/>
                <a:gd name="connsiteY36" fmla="*/ 1058334 h 3420534"/>
                <a:gd name="connsiteX37" fmla="*/ 491067 w 3344334"/>
                <a:gd name="connsiteY37" fmla="*/ 804334 h 3420534"/>
                <a:gd name="connsiteX38" fmla="*/ 491067 w 3344334"/>
                <a:gd name="connsiteY38" fmla="*/ 558800 h 3420534"/>
                <a:gd name="connsiteX0" fmla="*/ 491067 w 3344334"/>
                <a:gd name="connsiteY0" fmla="*/ 558800 h 3420534"/>
                <a:gd name="connsiteX1" fmla="*/ 609600 w 3344334"/>
                <a:gd name="connsiteY1" fmla="*/ 465667 h 3420534"/>
                <a:gd name="connsiteX2" fmla="*/ 736600 w 3344334"/>
                <a:gd name="connsiteY2" fmla="*/ 508000 h 3420534"/>
                <a:gd name="connsiteX3" fmla="*/ 838200 w 3344334"/>
                <a:gd name="connsiteY3" fmla="*/ 541867 h 3420534"/>
                <a:gd name="connsiteX4" fmla="*/ 948267 w 3344334"/>
                <a:gd name="connsiteY4" fmla="*/ 550334 h 3420534"/>
                <a:gd name="connsiteX5" fmla="*/ 1007533 w 3344334"/>
                <a:gd name="connsiteY5" fmla="*/ 694268 h 3420534"/>
                <a:gd name="connsiteX6" fmla="*/ 1058334 w 3344334"/>
                <a:gd name="connsiteY6" fmla="*/ 787401 h 3420534"/>
                <a:gd name="connsiteX7" fmla="*/ 1151467 w 3344334"/>
                <a:gd name="connsiteY7" fmla="*/ 863600 h 3420534"/>
                <a:gd name="connsiteX8" fmla="*/ 1303867 w 3344334"/>
                <a:gd name="connsiteY8" fmla="*/ 821267 h 3420534"/>
                <a:gd name="connsiteX9" fmla="*/ 2980267 w 3344334"/>
                <a:gd name="connsiteY9" fmla="*/ 0 h 3420534"/>
                <a:gd name="connsiteX10" fmla="*/ 3259667 w 3344334"/>
                <a:gd name="connsiteY10" fmla="*/ 812800 h 3420534"/>
                <a:gd name="connsiteX11" fmla="*/ 3217334 w 3344334"/>
                <a:gd name="connsiteY11" fmla="*/ 931334 h 3420534"/>
                <a:gd name="connsiteX12" fmla="*/ 3344334 w 3344334"/>
                <a:gd name="connsiteY12" fmla="*/ 965200 h 3420534"/>
                <a:gd name="connsiteX13" fmla="*/ 3335867 w 3344334"/>
                <a:gd name="connsiteY13" fmla="*/ 1075267 h 3420534"/>
                <a:gd name="connsiteX14" fmla="*/ 1634067 w 3344334"/>
                <a:gd name="connsiteY14" fmla="*/ 1397000 h 3420534"/>
                <a:gd name="connsiteX15" fmla="*/ 2387600 w 3344334"/>
                <a:gd name="connsiteY15" fmla="*/ 2438400 h 3420534"/>
                <a:gd name="connsiteX16" fmla="*/ 2006600 w 3344334"/>
                <a:gd name="connsiteY16" fmla="*/ 2624667 h 3420534"/>
                <a:gd name="connsiteX17" fmla="*/ 1600200 w 3344334"/>
                <a:gd name="connsiteY17" fmla="*/ 2980267 h 3420534"/>
                <a:gd name="connsiteX18" fmla="*/ 1286934 w 3344334"/>
                <a:gd name="connsiteY18" fmla="*/ 2844800 h 3420534"/>
                <a:gd name="connsiteX19" fmla="*/ 880534 w 3344334"/>
                <a:gd name="connsiteY19" fmla="*/ 3259667 h 3420534"/>
                <a:gd name="connsiteX20" fmla="*/ 711200 w 3344334"/>
                <a:gd name="connsiteY20" fmla="*/ 3420534 h 3420534"/>
                <a:gd name="connsiteX21" fmla="*/ 42334 w 3344334"/>
                <a:gd name="connsiteY21" fmla="*/ 3403600 h 3420534"/>
                <a:gd name="connsiteX22" fmla="*/ 0 w 3344334"/>
                <a:gd name="connsiteY22" fmla="*/ 3335867 h 3420534"/>
                <a:gd name="connsiteX23" fmla="*/ 0 w 3344334"/>
                <a:gd name="connsiteY23" fmla="*/ 3175000 h 3420534"/>
                <a:gd name="connsiteX24" fmla="*/ 76200 w 3344334"/>
                <a:gd name="connsiteY24" fmla="*/ 2895600 h 3420534"/>
                <a:gd name="connsiteX25" fmla="*/ 169334 w 3344334"/>
                <a:gd name="connsiteY25" fmla="*/ 2692400 h 3420534"/>
                <a:gd name="connsiteX26" fmla="*/ 228600 w 3344334"/>
                <a:gd name="connsiteY26" fmla="*/ 2472267 h 3420534"/>
                <a:gd name="connsiteX27" fmla="*/ 287867 w 3344334"/>
                <a:gd name="connsiteY27" fmla="*/ 2218267 h 3420534"/>
                <a:gd name="connsiteX28" fmla="*/ 355600 w 3344334"/>
                <a:gd name="connsiteY28" fmla="*/ 1989667 h 3420534"/>
                <a:gd name="connsiteX29" fmla="*/ 364067 w 3344334"/>
                <a:gd name="connsiteY29" fmla="*/ 1854200 h 3420534"/>
                <a:gd name="connsiteX30" fmla="*/ 397934 w 3344334"/>
                <a:gd name="connsiteY30" fmla="*/ 1778000 h 3420534"/>
                <a:gd name="connsiteX31" fmla="*/ 465667 w 3344334"/>
                <a:gd name="connsiteY31" fmla="*/ 1769534 h 3420534"/>
                <a:gd name="connsiteX32" fmla="*/ 482600 w 3344334"/>
                <a:gd name="connsiteY32" fmla="*/ 1625600 h 3420534"/>
                <a:gd name="connsiteX33" fmla="*/ 474134 w 3344334"/>
                <a:gd name="connsiteY33" fmla="*/ 1498600 h 3420534"/>
                <a:gd name="connsiteX34" fmla="*/ 491067 w 3344334"/>
                <a:gd name="connsiteY34" fmla="*/ 1413934 h 3420534"/>
                <a:gd name="connsiteX35" fmla="*/ 482600 w 3344334"/>
                <a:gd name="connsiteY35" fmla="*/ 1346200 h 3420534"/>
                <a:gd name="connsiteX36" fmla="*/ 482600 w 3344334"/>
                <a:gd name="connsiteY36" fmla="*/ 1058334 h 3420534"/>
                <a:gd name="connsiteX37" fmla="*/ 491067 w 3344334"/>
                <a:gd name="connsiteY37" fmla="*/ 804334 h 3420534"/>
                <a:gd name="connsiteX38" fmla="*/ 491067 w 3344334"/>
                <a:gd name="connsiteY38" fmla="*/ 558800 h 3420534"/>
                <a:gd name="connsiteX0" fmla="*/ 491067 w 3344334"/>
                <a:gd name="connsiteY0" fmla="*/ 558800 h 3420534"/>
                <a:gd name="connsiteX1" fmla="*/ 609600 w 3344334"/>
                <a:gd name="connsiteY1" fmla="*/ 465667 h 3420534"/>
                <a:gd name="connsiteX2" fmla="*/ 736600 w 3344334"/>
                <a:gd name="connsiteY2" fmla="*/ 508000 h 3420534"/>
                <a:gd name="connsiteX3" fmla="*/ 838200 w 3344334"/>
                <a:gd name="connsiteY3" fmla="*/ 541867 h 3420534"/>
                <a:gd name="connsiteX4" fmla="*/ 948267 w 3344334"/>
                <a:gd name="connsiteY4" fmla="*/ 550334 h 3420534"/>
                <a:gd name="connsiteX5" fmla="*/ 1007533 w 3344334"/>
                <a:gd name="connsiteY5" fmla="*/ 694268 h 3420534"/>
                <a:gd name="connsiteX6" fmla="*/ 1058334 w 3344334"/>
                <a:gd name="connsiteY6" fmla="*/ 787401 h 3420534"/>
                <a:gd name="connsiteX7" fmla="*/ 1151467 w 3344334"/>
                <a:gd name="connsiteY7" fmla="*/ 863600 h 3420534"/>
                <a:gd name="connsiteX8" fmla="*/ 1202267 w 3344334"/>
                <a:gd name="connsiteY8" fmla="*/ 897467 h 3420534"/>
                <a:gd name="connsiteX9" fmla="*/ 2980267 w 3344334"/>
                <a:gd name="connsiteY9" fmla="*/ 0 h 3420534"/>
                <a:gd name="connsiteX10" fmla="*/ 3259667 w 3344334"/>
                <a:gd name="connsiteY10" fmla="*/ 812800 h 3420534"/>
                <a:gd name="connsiteX11" fmla="*/ 3217334 w 3344334"/>
                <a:gd name="connsiteY11" fmla="*/ 931334 h 3420534"/>
                <a:gd name="connsiteX12" fmla="*/ 3344334 w 3344334"/>
                <a:gd name="connsiteY12" fmla="*/ 965200 h 3420534"/>
                <a:gd name="connsiteX13" fmla="*/ 3335867 w 3344334"/>
                <a:gd name="connsiteY13" fmla="*/ 1075267 h 3420534"/>
                <a:gd name="connsiteX14" fmla="*/ 1634067 w 3344334"/>
                <a:gd name="connsiteY14" fmla="*/ 1397000 h 3420534"/>
                <a:gd name="connsiteX15" fmla="*/ 2387600 w 3344334"/>
                <a:gd name="connsiteY15" fmla="*/ 2438400 h 3420534"/>
                <a:gd name="connsiteX16" fmla="*/ 2006600 w 3344334"/>
                <a:gd name="connsiteY16" fmla="*/ 2624667 h 3420534"/>
                <a:gd name="connsiteX17" fmla="*/ 1600200 w 3344334"/>
                <a:gd name="connsiteY17" fmla="*/ 2980267 h 3420534"/>
                <a:gd name="connsiteX18" fmla="*/ 1286934 w 3344334"/>
                <a:gd name="connsiteY18" fmla="*/ 2844800 h 3420534"/>
                <a:gd name="connsiteX19" fmla="*/ 880534 w 3344334"/>
                <a:gd name="connsiteY19" fmla="*/ 3259667 h 3420534"/>
                <a:gd name="connsiteX20" fmla="*/ 711200 w 3344334"/>
                <a:gd name="connsiteY20" fmla="*/ 3420534 h 3420534"/>
                <a:gd name="connsiteX21" fmla="*/ 42334 w 3344334"/>
                <a:gd name="connsiteY21" fmla="*/ 3403600 h 3420534"/>
                <a:gd name="connsiteX22" fmla="*/ 0 w 3344334"/>
                <a:gd name="connsiteY22" fmla="*/ 3335867 h 3420534"/>
                <a:gd name="connsiteX23" fmla="*/ 0 w 3344334"/>
                <a:gd name="connsiteY23" fmla="*/ 3175000 h 3420534"/>
                <a:gd name="connsiteX24" fmla="*/ 76200 w 3344334"/>
                <a:gd name="connsiteY24" fmla="*/ 2895600 h 3420534"/>
                <a:gd name="connsiteX25" fmla="*/ 169334 w 3344334"/>
                <a:gd name="connsiteY25" fmla="*/ 2692400 h 3420534"/>
                <a:gd name="connsiteX26" fmla="*/ 228600 w 3344334"/>
                <a:gd name="connsiteY26" fmla="*/ 2472267 h 3420534"/>
                <a:gd name="connsiteX27" fmla="*/ 287867 w 3344334"/>
                <a:gd name="connsiteY27" fmla="*/ 2218267 h 3420534"/>
                <a:gd name="connsiteX28" fmla="*/ 355600 w 3344334"/>
                <a:gd name="connsiteY28" fmla="*/ 1989667 h 3420534"/>
                <a:gd name="connsiteX29" fmla="*/ 364067 w 3344334"/>
                <a:gd name="connsiteY29" fmla="*/ 1854200 h 3420534"/>
                <a:gd name="connsiteX30" fmla="*/ 397934 w 3344334"/>
                <a:gd name="connsiteY30" fmla="*/ 1778000 h 3420534"/>
                <a:gd name="connsiteX31" fmla="*/ 465667 w 3344334"/>
                <a:gd name="connsiteY31" fmla="*/ 1769534 h 3420534"/>
                <a:gd name="connsiteX32" fmla="*/ 482600 w 3344334"/>
                <a:gd name="connsiteY32" fmla="*/ 1625600 h 3420534"/>
                <a:gd name="connsiteX33" fmla="*/ 474134 w 3344334"/>
                <a:gd name="connsiteY33" fmla="*/ 1498600 h 3420534"/>
                <a:gd name="connsiteX34" fmla="*/ 491067 w 3344334"/>
                <a:gd name="connsiteY34" fmla="*/ 1413934 h 3420534"/>
                <a:gd name="connsiteX35" fmla="*/ 482600 w 3344334"/>
                <a:gd name="connsiteY35" fmla="*/ 1346200 h 3420534"/>
                <a:gd name="connsiteX36" fmla="*/ 482600 w 3344334"/>
                <a:gd name="connsiteY36" fmla="*/ 1058334 h 3420534"/>
                <a:gd name="connsiteX37" fmla="*/ 491067 w 3344334"/>
                <a:gd name="connsiteY37" fmla="*/ 804334 h 3420534"/>
                <a:gd name="connsiteX38" fmla="*/ 491067 w 3344334"/>
                <a:gd name="connsiteY38" fmla="*/ 558800 h 3420534"/>
                <a:gd name="connsiteX0" fmla="*/ 491067 w 3344334"/>
                <a:gd name="connsiteY0" fmla="*/ 558800 h 3420534"/>
                <a:gd name="connsiteX1" fmla="*/ 609600 w 3344334"/>
                <a:gd name="connsiteY1" fmla="*/ 465667 h 3420534"/>
                <a:gd name="connsiteX2" fmla="*/ 736600 w 3344334"/>
                <a:gd name="connsiteY2" fmla="*/ 508000 h 3420534"/>
                <a:gd name="connsiteX3" fmla="*/ 838200 w 3344334"/>
                <a:gd name="connsiteY3" fmla="*/ 541867 h 3420534"/>
                <a:gd name="connsiteX4" fmla="*/ 948267 w 3344334"/>
                <a:gd name="connsiteY4" fmla="*/ 550334 h 3420534"/>
                <a:gd name="connsiteX5" fmla="*/ 1007533 w 3344334"/>
                <a:gd name="connsiteY5" fmla="*/ 694268 h 3420534"/>
                <a:gd name="connsiteX6" fmla="*/ 1058334 w 3344334"/>
                <a:gd name="connsiteY6" fmla="*/ 787401 h 3420534"/>
                <a:gd name="connsiteX7" fmla="*/ 1151467 w 3344334"/>
                <a:gd name="connsiteY7" fmla="*/ 863600 h 3420534"/>
                <a:gd name="connsiteX8" fmla="*/ 1202267 w 3344334"/>
                <a:gd name="connsiteY8" fmla="*/ 897467 h 3420534"/>
                <a:gd name="connsiteX9" fmla="*/ 2980267 w 3344334"/>
                <a:gd name="connsiteY9" fmla="*/ 0 h 3420534"/>
                <a:gd name="connsiteX10" fmla="*/ 3259667 w 3344334"/>
                <a:gd name="connsiteY10" fmla="*/ 812800 h 3420534"/>
                <a:gd name="connsiteX11" fmla="*/ 3217334 w 3344334"/>
                <a:gd name="connsiteY11" fmla="*/ 931334 h 3420534"/>
                <a:gd name="connsiteX12" fmla="*/ 3344334 w 3344334"/>
                <a:gd name="connsiteY12" fmla="*/ 965200 h 3420534"/>
                <a:gd name="connsiteX13" fmla="*/ 3335867 w 3344334"/>
                <a:gd name="connsiteY13" fmla="*/ 1075267 h 3420534"/>
                <a:gd name="connsiteX14" fmla="*/ 1634067 w 3344334"/>
                <a:gd name="connsiteY14" fmla="*/ 1397000 h 3420534"/>
                <a:gd name="connsiteX15" fmla="*/ 2387600 w 3344334"/>
                <a:gd name="connsiteY15" fmla="*/ 2438400 h 3420534"/>
                <a:gd name="connsiteX16" fmla="*/ 2006600 w 3344334"/>
                <a:gd name="connsiteY16" fmla="*/ 2624667 h 3420534"/>
                <a:gd name="connsiteX17" fmla="*/ 1600200 w 3344334"/>
                <a:gd name="connsiteY17" fmla="*/ 2980267 h 3420534"/>
                <a:gd name="connsiteX18" fmla="*/ 1236134 w 3344334"/>
                <a:gd name="connsiteY18" fmla="*/ 2963334 h 3420534"/>
                <a:gd name="connsiteX19" fmla="*/ 880534 w 3344334"/>
                <a:gd name="connsiteY19" fmla="*/ 3259667 h 3420534"/>
                <a:gd name="connsiteX20" fmla="*/ 711200 w 3344334"/>
                <a:gd name="connsiteY20" fmla="*/ 3420534 h 3420534"/>
                <a:gd name="connsiteX21" fmla="*/ 42334 w 3344334"/>
                <a:gd name="connsiteY21" fmla="*/ 3403600 h 3420534"/>
                <a:gd name="connsiteX22" fmla="*/ 0 w 3344334"/>
                <a:gd name="connsiteY22" fmla="*/ 3335867 h 3420534"/>
                <a:gd name="connsiteX23" fmla="*/ 0 w 3344334"/>
                <a:gd name="connsiteY23" fmla="*/ 3175000 h 3420534"/>
                <a:gd name="connsiteX24" fmla="*/ 76200 w 3344334"/>
                <a:gd name="connsiteY24" fmla="*/ 2895600 h 3420534"/>
                <a:gd name="connsiteX25" fmla="*/ 169334 w 3344334"/>
                <a:gd name="connsiteY25" fmla="*/ 2692400 h 3420534"/>
                <a:gd name="connsiteX26" fmla="*/ 228600 w 3344334"/>
                <a:gd name="connsiteY26" fmla="*/ 2472267 h 3420534"/>
                <a:gd name="connsiteX27" fmla="*/ 287867 w 3344334"/>
                <a:gd name="connsiteY27" fmla="*/ 2218267 h 3420534"/>
                <a:gd name="connsiteX28" fmla="*/ 355600 w 3344334"/>
                <a:gd name="connsiteY28" fmla="*/ 1989667 h 3420534"/>
                <a:gd name="connsiteX29" fmla="*/ 364067 w 3344334"/>
                <a:gd name="connsiteY29" fmla="*/ 1854200 h 3420534"/>
                <a:gd name="connsiteX30" fmla="*/ 397934 w 3344334"/>
                <a:gd name="connsiteY30" fmla="*/ 1778000 h 3420534"/>
                <a:gd name="connsiteX31" fmla="*/ 465667 w 3344334"/>
                <a:gd name="connsiteY31" fmla="*/ 1769534 h 3420534"/>
                <a:gd name="connsiteX32" fmla="*/ 482600 w 3344334"/>
                <a:gd name="connsiteY32" fmla="*/ 1625600 h 3420534"/>
                <a:gd name="connsiteX33" fmla="*/ 474134 w 3344334"/>
                <a:gd name="connsiteY33" fmla="*/ 1498600 h 3420534"/>
                <a:gd name="connsiteX34" fmla="*/ 491067 w 3344334"/>
                <a:gd name="connsiteY34" fmla="*/ 1413934 h 3420534"/>
                <a:gd name="connsiteX35" fmla="*/ 482600 w 3344334"/>
                <a:gd name="connsiteY35" fmla="*/ 1346200 h 3420534"/>
                <a:gd name="connsiteX36" fmla="*/ 482600 w 3344334"/>
                <a:gd name="connsiteY36" fmla="*/ 1058334 h 3420534"/>
                <a:gd name="connsiteX37" fmla="*/ 491067 w 3344334"/>
                <a:gd name="connsiteY37" fmla="*/ 804334 h 3420534"/>
                <a:gd name="connsiteX38" fmla="*/ 491067 w 3344334"/>
                <a:gd name="connsiteY38" fmla="*/ 558800 h 342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44334" h="3420534">
                  <a:moveTo>
                    <a:pt x="491067" y="558800"/>
                  </a:moveTo>
                  <a:lnTo>
                    <a:pt x="609600" y="465667"/>
                  </a:lnTo>
                  <a:lnTo>
                    <a:pt x="736600" y="508000"/>
                  </a:lnTo>
                  <a:lnTo>
                    <a:pt x="838200" y="541867"/>
                  </a:lnTo>
                  <a:lnTo>
                    <a:pt x="948267" y="550334"/>
                  </a:lnTo>
                  <a:lnTo>
                    <a:pt x="1007533" y="694268"/>
                  </a:lnTo>
                  <a:lnTo>
                    <a:pt x="1058334" y="787401"/>
                  </a:lnTo>
                  <a:lnTo>
                    <a:pt x="1151467" y="863600"/>
                  </a:lnTo>
                  <a:lnTo>
                    <a:pt x="1202267" y="897467"/>
                  </a:lnTo>
                  <a:lnTo>
                    <a:pt x="2980267" y="0"/>
                  </a:lnTo>
                  <a:lnTo>
                    <a:pt x="3259667" y="812800"/>
                  </a:lnTo>
                  <a:lnTo>
                    <a:pt x="3217334" y="931334"/>
                  </a:lnTo>
                  <a:lnTo>
                    <a:pt x="3344334" y="965200"/>
                  </a:lnTo>
                  <a:lnTo>
                    <a:pt x="3335867" y="1075267"/>
                  </a:lnTo>
                  <a:lnTo>
                    <a:pt x="1634067" y="1397000"/>
                  </a:lnTo>
                  <a:lnTo>
                    <a:pt x="2387600" y="2438400"/>
                  </a:lnTo>
                  <a:lnTo>
                    <a:pt x="2006600" y="2624667"/>
                  </a:lnTo>
                  <a:lnTo>
                    <a:pt x="1600200" y="2980267"/>
                  </a:lnTo>
                  <a:lnTo>
                    <a:pt x="1236134" y="2963334"/>
                  </a:lnTo>
                  <a:lnTo>
                    <a:pt x="880534" y="3259667"/>
                  </a:lnTo>
                  <a:lnTo>
                    <a:pt x="711200" y="3420534"/>
                  </a:lnTo>
                  <a:lnTo>
                    <a:pt x="42334" y="3403600"/>
                  </a:lnTo>
                  <a:lnTo>
                    <a:pt x="0" y="3335867"/>
                  </a:lnTo>
                  <a:lnTo>
                    <a:pt x="0" y="3175000"/>
                  </a:lnTo>
                  <a:lnTo>
                    <a:pt x="76200" y="2895600"/>
                  </a:lnTo>
                  <a:lnTo>
                    <a:pt x="169334" y="2692400"/>
                  </a:lnTo>
                  <a:lnTo>
                    <a:pt x="228600" y="2472267"/>
                  </a:lnTo>
                  <a:lnTo>
                    <a:pt x="287867" y="2218267"/>
                  </a:lnTo>
                  <a:lnTo>
                    <a:pt x="355600" y="1989667"/>
                  </a:lnTo>
                  <a:lnTo>
                    <a:pt x="364067" y="1854200"/>
                  </a:lnTo>
                  <a:lnTo>
                    <a:pt x="397934" y="1778000"/>
                  </a:lnTo>
                  <a:lnTo>
                    <a:pt x="465667" y="1769534"/>
                  </a:lnTo>
                  <a:lnTo>
                    <a:pt x="482600" y="1625600"/>
                  </a:lnTo>
                  <a:lnTo>
                    <a:pt x="474134" y="1498600"/>
                  </a:lnTo>
                  <a:lnTo>
                    <a:pt x="491067" y="1413934"/>
                  </a:lnTo>
                  <a:lnTo>
                    <a:pt x="482600" y="1346200"/>
                  </a:lnTo>
                  <a:lnTo>
                    <a:pt x="482600" y="1058334"/>
                  </a:lnTo>
                  <a:lnTo>
                    <a:pt x="491067" y="804334"/>
                  </a:lnTo>
                  <a:lnTo>
                    <a:pt x="491067" y="558800"/>
                  </a:lnTo>
                  <a:close/>
                </a:path>
              </a:pathLst>
            </a:custGeom>
            <a:solidFill>
              <a:srgbClr val="C0504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289729" y="3675164"/>
              <a:ext cx="1676400" cy="461665"/>
            </a:xfrm>
            <a:prstGeom prst="rect">
              <a:avLst/>
            </a:prstGeom>
            <a:noFill/>
          </p:spPr>
          <p:txBody>
            <a:bodyPr wrap="square" rtlCol="0">
              <a:spAutoFit/>
            </a:bodyPr>
            <a:lstStyle/>
            <a:p>
              <a:r>
                <a:rPr lang="en-US" sz="2400" b="1" i="1" dirty="0" smtClean="0">
                  <a:solidFill>
                    <a:srgbClr val="FFFFFF"/>
                  </a:solidFill>
                  <a:latin typeface="Times New Roman" pitchFamily="18" charset="0"/>
                  <a:cs typeface="Times New Roman" pitchFamily="18" charset="0"/>
                </a:rPr>
                <a:t>Jordan</a:t>
              </a:r>
              <a:endParaRPr lang="en-US" sz="2400" b="1" i="1" dirty="0">
                <a:solidFill>
                  <a:srgbClr val="FFFFFF"/>
                </a:solidFill>
                <a:latin typeface="Times New Roman" pitchFamily="18" charset="0"/>
                <a:cs typeface="Times New Roman" pitchFamily="18" charset="0"/>
              </a:endParaRPr>
            </a:p>
          </p:txBody>
        </p:sp>
      </p:gr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9" presetClass="exit" presetSubtype="0" fill="hold" nodeType="withEffect">
                                  <p:stCondLst>
                                    <p:cond delay="0"/>
                                  </p:stCondLst>
                                  <p:childTnLst>
                                    <p:animEffect transition="out" filter="dissolv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9" presetClass="exit" presetSubtype="0" fill="hold" nodeType="withEffect">
                                  <p:stCondLst>
                                    <p:cond delay="0"/>
                                  </p:stCondLst>
                                  <p:childTnLst>
                                    <p:animEffect transition="out" filter="dissolv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9" presetClass="exit" presetSubtype="0" fill="hold" nodeType="withEffect">
                                  <p:stCondLst>
                                    <p:cond delay="0"/>
                                  </p:stCondLst>
                                  <p:childTnLst>
                                    <p:animEffect transition="out" filter="dissolv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5958114"/>
            <a:ext cx="4495800" cy="830997"/>
          </a:xfrm>
          <a:prstGeom prst="rect">
            <a:avLst/>
          </a:prstGeom>
          <a:noFill/>
        </p:spPr>
        <p:txBody>
          <a:bodyPr wrap="square" rtlCol="0">
            <a:spAutoFit/>
          </a:bodyPr>
          <a:lstStyle/>
          <a:p>
            <a:pPr algn="ctr"/>
            <a:r>
              <a:rPr lang="en-US" sz="4800" b="1" dirty="0" smtClean="0">
                <a:ln>
                  <a:solidFill>
                    <a:schemeClr val="bg1"/>
                  </a:solidFill>
                </a:ln>
                <a:solidFill>
                  <a:srgbClr val="FFFFFF"/>
                </a:solidFill>
                <a:latin typeface="UglyQua" pitchFamily="2" charset="0"/>
              </a:rPr>
              <a:t>15:1 – 18:7</a:t>
            </a:r>
            <a:endParaRPr lang="en-US" sz="4800" b="1" dirty="0">
              <a:ln>
                <a:solidFill>
                  <a:schemeClr val="bg1"/>
                </a:solidFill>
              </a:ln>
              <a:solidFill>
                <a:srgbClr val="FFFFFF"/>
              </a:solidFill>
              <a:latin typeface="UglyQua" pitchFamily="2" charset="0"/>
            </a:endParaRPr>
          </a:p>
        </p:txBody>
      </p:sp>
      <p:sp>
        <p:nvSpPr>
          <p:cNvPr id="9" name="TextBox 8"/>
          <p:cNvSpPr txBox="1"/>
          <p:nvPr/>
        </p:nvSpPr>
        <p:spPr>
          <a:xfrm>
            <a:off x="457200" y="1371600"/>
            <a:ext cx="8229600" cy="1077218"/>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p:spPr>
        <p:txBody>
          <a:bodyPr wrap="square" rtlCol="0">
            <a:spAutoFit/>
          </a:bodyPr>
          <a:lstStyle/>
          <a:p>
            <a:r>
              <a:rPr lang="en-US" sz="3200" b="1" dirty="0">
                <a:solidFill>
                  <a:schemeClr val="accent6">
                    <a:lumMod val="75000"/>
                  </a:schemeClr>
                </a:solidFill>
                <a:effectLst>
                  <a:outerShdw blurRad="38100" dist="38100" dir="2700000" algn="tl">
                    <a:srgbClr val="000000">
                      <a:alpha val="43137"/>
                    </a:srgbClr>
                  </a:outerShdw>
                </a:effectLst>
              </a:rPr>
              <a:t>Three-year old </a:t>
            </a:r>
            <a:r>
              <a:rPr lang="en-US" sz="3200" b="1" dirty="0" smtClean="0">
                <a:solidFill>
                  <a:schemeClr val="accent6">
                    <a:lumMod val="75000"/>
                  </a:schemeClr>
                </a:solidFill>
                <a:effectLst>
                  <a:outerShdw blurRad="38100" dist="38100" dir="2700000" algn="tl">
                    <a:srgbClr val="000000">
                      <a:alpha val="43137"/>
                    </a:srgbClr>
                  </a:outerShdw>
                </a:effectLst>
              </a:rPr>
              <a:t>heifer </a:t>
            </a:r>
            <a:r>
              <a:rPr lang="en-US" sz="3200" b="1" dirty="0" smtClean="0">
                <a:effectLst>
                  <a:outerShdw blurRad="38100" dist="38100" dir="2700000" algn="tl">
                    <a:srgbClr val="000000">
                      <a:alpha val="43137"/>
                    </a:srgbClr>
                  </a:outerShdw>
                </a:effectLst>
              </a:rPr>
              <a:t>– probably place </a:t>
            </a:r>
            <a:r>
              <a:rPr lang="en-US" sz="3200" b="1" dirty="0">
                <a:effectLst>
                  <a:outerShdw blurRad="38100" dist="38100" dir="2700000" algn="tl">
                    <a:srgbClr val="000000">
                      <a:alpha val="43137"/>
                    </a:srgbClr>
                  </a:outerShdw>
                </a:effectLst>
              </a:rPr>
              <a:t>name </a:t>
            </a:r>
            <a:r>
              <a:rPr lang="en-US" sz="3200" b="1" dirty="0" err="1">
                <a:solidFill>
                  <a:schemeClr val="accent6">
                    <a:lumMod val="75000"/>
                  </a:schemeClr>
                </a:solidFill>
                <a:effectLst>
                  <a:outerShdw blurRad="38100" dist="38100" dir="2700000" algn="tl">
                    <a:srgbClr val="000000">
                      <a:alpha val="43137"/>
                    </a:srgbClr>
                  </a:outerShdw>
                </a:effectLst>
              </a:rPr>
              <a:t>Eglath-shelishiyah</a:t>
            </a:r>
            <a:endParaRPr lang="en-US" sz="3200"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92202388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1"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5958114"/>
            <a:ext cx="4495800" cy="830997"/>
          </a:xfrm>
          <a:prstGeom prst="rect">
            <a:avLst/>
          </a:prstGeom>
          <a:noFill/>
        </p:spPr>
        <p:txBody>
          <a:bodyPr wrap="square" rtlCol="0">
            <a:spAutoFit/>
          </a:bodyPr>
          <a:lstStyle/>
          <a:p>
            <a:pPr algn="ctr"/>
            <a:r>
              <a:rPr lang="en-US" sz="4800" b="1" dirty="0" smtClean="0">
                <a:ln>
                  <a:solidFill>
                    <a:schemeClr val="bg1"/>
                  </a:solidFill>
                </a:ln>
                <a:solidFill>
                  <a:srgbClr val="FFFFFF"/>
                </a:solidFill>
                <a:latin typeface="UglyQua" pitchFamily="2" charset="0"/>
              </a:rPr>
              <a:t>15:1 – 18:7</a:t>
            </a:r>
            <a:endParaRPr lang="en-US" sz="4800" b="1" dirty="0">
              <a:ln>
                <a:solidFill>
                  <a:schemeClr val="bg1"/>
                </a:solidFill>
              </a:ln>
              <a:solidFill>
                <a:srgbClr val="FFFFFF"/>
              </a:solidFill>
              <a:latin typeface="UglyQua" pitchFamily="2" charset="0"/>
            </a:endParaRPr>
          </a:p>
        </p:txBody>
      </p:sp>
      <p:pic>
        <p:nvPicPr>
          <p:cNvPr id="5" name="Picture 4" descr="PICT0679.JPG"/>
          <p:cNvPicPr>
            <a:picLocks noChangeAspect="1"/>
          </p:cNvPicPr>
          <p:nvPr/>
        </p:nvPicPr>
        <p:blipFill>
          <a:blip r:embed="rId3" cstate="print"/>
          <a:stretch>
            <a:fillRect/>
          </a:stretch>
        </p:blipFill>
        <p:spPr>
          <a:xfrm>
            <a:off x="1477962" y="1584721"/>
            <a:ext cx="5913438" cy="4435079"/>
          </a:xfrm>
          <a:prstGeom prst="rect">
            <a:avLst/>
          </a:prstGeom>
          <a:effectLst>
            <a:softEdge rad="127000"/>
          </a:effectLst>
        </p:spPr>
      </p:pic>
      <p:pic>
        <p:nvPicPr>
          <p:cNvPr id="6" name="Picture 5" descr="PICT0687.JPG"/>
          <p:cNvPicPr>
            <a:picLocks noChangeAspect="1"/>
          </p:cNvPicPr>
          <p:nvPr/>
        </p:nvPicPr>
        <p:blipFill>
          <a:blip r:embed="rId4" cstate="print"/>
          <a:stretch>
            <a:fillRect/>
          </a:stretch>
        </p:blipFill>
        <p:spPr>
          <a:xfrm>
            <a:off x="1564510" y="1803720"/>
            <a:ext cx="5903090" cy="4444680"/>
          </a:xfrm>
          <a:prstGeom prst="rect">
            <a:avLst/>
          </a:prstGeom>
          <a:effectLst>
            <a:softEdge rad="127000"/>
          </a:effectLst>
        </p:spPr>
      </p:pic>
      <p:grpSp>
        <p:nvGrpSpPr>
          <p:cNvPr id="2" name="Group 1"/>
          <p:cNvGrpSpPr/>
          <p:nvPr/>
        </p:nvGrpSpPr>
        <p:grpSpPr>
          <a:xfrm>
            <a:off x="1190171" y="1414840"/>
            <a:ext cx="6277429" cy="4833560"/>
            <a:chOff x="1219200" y="1106411"/>
            <a:chExt cx="6277429" cy="4833560"/>
          </a:xfrm>
        </p:grpSpPr>
        <p:pic>
          <p:nvPicPr>
            <p:cNvPr id="7" name="Picture 6"/>
            <p:cNvPicPr>
              <a:picLocks noChangeAspect="1"/>
            </p:cNvPicPr>
            <p:nvPr/>
          </p:nvPicPr>
          <p:blipFill rotWithShape="1">
            <a:blip r:embed="rId5" cstate="print">
              <a:extLst>
                <a:ext uri="{28A0092B-C50C-407E-A947-70E740481C1C}">
                  <a14:useLocalDpi xmlns:a14="http://schemas.microsoft.com/office/drawing/2010/main" xmlns="" val="0"/>
                </a:ext>
              </a:extLst>
            </a:blip>
            <a:srcRect l="9724" t="7831" r="1" b="7063"/>
            <a:stretch/>
          </p:blipFill>
          <p:spPr>
            <a:xfrm>
              <a:off x="1219200" y="1106411"/>
              <a:ext cx="6277429" cy="4833560"/>
            </a:xfrm>
            <a:prstGeom prst="rect">
              <a:avLst/>
            </a:prstGeom>
            <a:effectLst>
              <a:softEdge rad="127000"/>
            </a:effectLst>
          </p:spPr>
        </p:pic>
        <p:grpSp>
          <p:nvGrpSpPr>
            <p:cNvPr id="8" name="Group 7"/>
            <p:cNvGrpSpPr/>
            <p:nvPr/>
          </p:nvGrpSpPr>
          <p:grpSpPr>
            <a:xfrm>
              <a:off x="3581400" y="3340216"/>
              <a:ext cx="1066800" cy="669896"/>
              <a:chOff x="3581400" y="3340216"/>
              <a:chExt cx="1066800" cy="669896"/>
            </a:xfrm>
          </p:grpSpPr>
          <p:sp>
            <p:nvSpPr>
              <p:cNvPr id="10" name="Freeform 9"/>
              <p:cNvSpPr/>
              <p:nvPr/>
            </p:nvSpPr>
            <p:spPr>
              <a:xfrm>
                <a:off x="3813976" y="3340216"/>
                <a:ext cx="475753" cy="669896"/>
              </a:xfrm>
              <a:custGeom>
                <a:avLst/>
                <a:gdLst>
                  <a:gd name="connsiteX0" fmla="*/ 11927 w 421419"/>
                  <a:gd name="connsiteY0" fmla="*/ 0 h 453224"/>
                  <a:gd name="connsiteX1" fmla="*/ 127221 w 421419"/>
                  <a:gd name="connsiteY1" fmla="*/ 0 h 453224"/>
                  <a:gd name="connsiteX2" fmla="*/ 274320 w 421419"/>
                  <a:gd name="connsiteY2" fmla="*/ 27829 h 453224"/>
                  <a:gd name="connsiteX3" fmla="*/ 353833 w 421419"/>
                  <a:gd name="connsiteY3" fmla="*/ 83489 h 453224"/>
                  <a:gd name="connsiteX4" fmla="*/ 389614 w 421419"/>
                  <a:gd name="connsiteY4" fmla="*/ 170953 h 453224"/>
                  <a:gd name="connsiteX5" fmla="*/ 421419 w 421419"/>
                  <a:gd name="connsiteY5" fmla="*/ 262393 h 453224"/>
                  <a:gd name="connsiteX6" fmla="*/ 405516 w 421419"/>
                  <a:gd name="connsiteY6" fmla="*/ 345882 h 453224"/>
                  <a:gd name="connsiteX7" fmla="*/ 381663 w 421419"/>
                  <a:gd name="connsiteY7" fmla="*/ 421419 h 453224"/>
                  <a:gd name="connsiteX8" fmla="*/ 318052 w 421419"/>
                  <a:gd name="connsiteY8" fmla="*/ 453224 h 453224"/>
                  <a:gd name="connsiteX9" fmla="*/ 230588 w 421419"/>
                  <a:gd name="connsiteY9" fmla="*/ 421419 h 453224"/>
                  <a:gd name="connsiteX10" fmla="*/ 103367 w 421419"/>
                  <a:gd name="connsiteY10" fmla="*/ 421419 h 453224"/>
                  <a:gd name="connsiteX11" fmla="*/ 63610 w 421419"/>
                  <a:gd name="connsiteY11" fmla="*/ 425395 h 453224"/>
                  <a:gd name="connsiteX12" fmla="*/ 11927 w 421419"/>
                  <a:gd name="connsiteY12" fmla="*/ 405516 h 453224"/>
                  <a:gd name="connsiteX13" fmla="*/ 3976 w 421419"/>
                  <a:gd name="connsiteY13" fmla="*/ 377687 h 453224"/>
                  <a:gd name="connsiteX14" fmla="*/ 7951 w 421419"/>
                  <a:gd name="connsiteY14" fmla="*/ 322028 h 453224"/>
                  <a:gd name="connsiteX15" fmla="*/ 19878 w 421419"/>
                  <a:gd name="connsiteY15" fmla="*/ 270344 h 453224"/>
                  <a:gd name="connsiteX16" fmla="*/ 0 w 421419"/>
                  <a:gd name="connsiteY16" fmla="*/ 190831 h 453224"/>
                  <a:gd name="connsiteX17" fmla="*/ 15903 w 421419"/>
                  <a:gd name="connsiteY17" fmla="*/ 115294 h 453224"/>
                  <a:gd name="connsiteX18" fmla="*/ 23854 w 421419"/>
                  <a:gd name="connsiteY18" fmla="*/ 71562 h 453224"/>
                  <a:gd name="connsiteX19" fmla="*/ 23854 w 421419"/>
                  <a:gd name="connsiteY19" fmla="*/ 71562 h 453224"/>
                  <a:gd name="connsiteX20" fmla="*/ 11927 w 421419"/>
                  <a:gd name="connsiteY20" fmla="*/ 0 h 453224"/>
                  <a:gd name="connsiteX0" fmla="*/ 11927 w 421419"/>
                  <a:gd name="connsiteY0" fmla="*/ 0 h 453224"/>
                  <a:gd name="connsiteX1" fmla="*/ 127221 w 421419"/>
                  <a:gd name="connsiteY1" fmla="*/ 0 h 453224"/>
                  <a:gd name="connsiteX2" fmla="*/ 274320 w 421419"/>
                  <a:gd name="connsiteY2" fmla="*/ 27829 h 453224"/>
                  <a:gd name="connsiteX3" fmla="*/ 353833 w 421419"/>
                  <a:gd name="connsiteY3" fmla="*/ 83489 h 453224"/>
                  <a:gd name="connsiteX4" fmla="*/ 389614 w 421419"/>
                  <a:gd name="connsiteY4" fmla="*/ 170953 h 453224"/>
                  <a:gd name="connsiteX5" fmla="*/ 421419 w 421419"/>
                  <a:gd name="connsiteY5" fmla="*/ 262393 h 453224"/>
                  <a:gd name="connsiteX6" fmla="*/ 405516 w 421419"/>
                  <a:gd name="connsiteY6" fmla="*/ 345882 h 453224"/>
                  <a:gd name="connsiteX7" fmla="*/ 381663 w 421419"/>
                  <a:gd name="connsiteY7" fmla="*/ 421419 h 453224"/>
                  <a:gd name="connsiteX8" fmla="*/ 318052 w 421419"/>
                  <a:gd name="connsiteY8" fmla="*/ 453224 h 453224"/>
                  <a:gd name="connsiteX9" fmla="*/ 230588 w 421419"/>
                  <a:gd name="connsiteY9" fmla="*/ 421419 h 453224"/>
                  <a:gd name="connsiteX10" fmla="*/ 103367 w 421419"/>
                  <a:gd name="connsiteY10" fmla="*/ 421419 h 453224"/>
                  <a:gd name="connsiteX11" fmla="*/ 63610 w 421419"/>
                  <a:gd name="connsiteY11" fmla="*/ 425395 h 453224"/>
                  <a:gd name="connsiteX12" fmla="*/ 11927 w 421419"/>
                  <a:gd name="connsiteY12" fmla="*/ 405516 h 453224"/>
                  <a:gd name="connsiteX13" fmla="*/ 3976 w 421419"/>
                  <a:gd name="connsiteY13" fmla="*/ 377687 h 453224"/>
                  <a:gd name="connsiteX14" fmla="*/ 7951 w 421419"/>
                  <a:gd name="connsiteY14" fmla="*/ 322028 h 453224"/>
                  <a:gd name="connsiteX15" fmla="*/ 19878 w 421419"/>
                  <a:gd name="connsiteY15" fmla="*/ 270344 h 453224"/>
                  <a:gd name="connsiteX16" fmla="*/ 0 w 421419"/>
                  <a:gd name="connsiteY16" fmla="*/ 190831 h 453224"/>
                  <a:gd name="connsiteX17" fmla="*/ 37032 w 421419"/>
                  <a:gd name="connsiteY17" fmla="*/ 117984 h 453224"/>
                  <a:gd name="connsiteX18" fmla="*/ 23854 w 421419"/>
                  <a:gd name="connsiteY18" fmla="*/ 71562 h 453224"/>
                  <a:gd name="connsiteX19" fmla="*/ 23854 w 421419"/>
                  <a:gd name="connsiteY19" fmla="*/ 71562 h 453224"/>
                  <a:gd name="connsiteX20" fmla="*/ 11927 w 421419"/>
                  <a:gd name="connsiteY20" fmla="*/ 0 h 453224"/>
                  <a:gd name="connsiteX0" fmla="*/ 11927 w 421419"/>
                  <a:gd name="connsiteY0" fmla="*/ 0 h 453224"/>
                  <a:gd name="connsiteX1" fmla="*/ 127221 w 421419"/>
                  <a:gd name="connsiteY1" fmla="*/ 0 h 453224"/>
                  <a:gd name="connsiteX2" fmla="*/ 274320 w 421419"/>
                  <a:gd name="connsiteY2" fmla="*/ 27829 h 453224"/>
                  <a:gd name="connsiteX3" fmla="*/ 353833 w 421419"/>
                  <a:gd name="connsiteY3" fmla="*/ 83489 h 453224"/>
                  <a:gd name="connsiteX4" fmla="*/ 389614 w 421419"/>
                  <a:gd name="connsiteY4" fmla="*/ 170953 h 453224"/>
                  <a:gd name="connsiteX5" fmla="*/ 421419 w 421419"/>
                  <a:gd name="connsiteY5" fmla="*/ 262393 h 453224"/>
                  <a:gd name="connsiteX6" fmla="*/ 405516 w 421419"/>
                  <a:gd name="connsiteY6" fmla="*/ 345882 h 453224"/>
                  <a:gd name="connsiteX7" fmla="*/ 381663 w 421419"/>
                  <a:gd name="connsiteY7" fmla="*/ 421419 h 453224"/>
                  <a:gd name="connsiteX8" fmla="*/ 318052 w 421419"/>
                  <a:gd name="connsiteY8" fmla="*/ 453224 h 453224"/>
                  <a:gd name="connsiteX9" fmla="*/ 230588 w 421419"/>
                  <a:gd name="connsiteY9" fmla="*/ 421419 h 453224"/>
                  <a:gd name="connsiteX10" fmla="*/ 103367 w 421419"/>
                  <a:gd name="connsiteY10" fmla="*/ 421419 h 453224"/>
                  <a:gd name="connsiteX11" fmla="*/ 63610 w 421419"/>
                  <a:gd name="connsiteY11" fmla="*/ 425395 h 453224"/>
                  <a:gd name="connsiteX12" fmla="*/ 11927 w 421419"/>
                  <a:gd name="connsiteY12" fmla="*/ 405516 h 453224"/>
                  <a:gd name="connsiteX13" fmla="*/ 3976 w 421419"/>
                  <a:gd name="connsiteY13" fmla="*/ 377687 h 453224"/>
                  <a:gd name="connsiteX14" fmla="*/ 7951 w 421419"/>
                  <a:gd name="connsiteY14" fmla="*/ 322028 h 453224"/>
                  <a:gd name="connsiteX15" fmla="*/ 9313 w 421419"/>
                  <a:gd name="connsiteY15" fmla="*/ 270344 h 453224"/>
                  <a:gd name="connsiteX16" fmla="*/ 0 w 421419"/>
                  <a:gd name="connsiteY16" fmla="*/ 190831 h 453224"/>
                  <a:gd name="connsiteX17" fmla="*/ 37032 w 421419"/>
                  <a:gd name="connsiteY17" fmla="*/ 117984 h 453224"/>
                  <a:gd name="connsiteX18" fmla="*/ 23854 w 421419"/>
                  <a:gd name="connsiteY18" fmla="*/ 71562 h 453224"/>
                  <a:gd name="connsiteX19" fmla="*/ 23854 w 421419"/>
                  <a:gd name="connsiteY19" fmla="*/ 71562 h 453224"/>
                  <a:gd name="connsiteX20" fmla="*/ 11927 w 421419"/>
                  <a:gd name="connsiteY20" fmla="*/ 0 h 45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1419" h="453224">
                    <a:moveTo>
                      <a:pt x="11927" y="0"/>
                    </a:moveTo>
                    <a:lnTo>
                      <a:pt x="127221" y="0"/>
                    </a:lnTo>
                    <a:lnTo>
                      <a:pt x="274320" y="27829"/>
                    </a:lnTo>
                    <a:lnTo>
                      <a:pt x="353833" y="83489"/>
                    </a:lnTo>
                    <a:lnTo>
                      <a:pt x="389614" y="170953"/>
                    </a:lnTo>
                    <a:lnTo>
                      <a:pt x="421419" y="262393"/>
                    </a:lnTo>
                    <a:lnTo>
                      <a:pt x="405516" y="345882"/>
                    </a:lnTo>
                    <a:lnTo>
                      <a:pt x="381663" y="421419"/>
                    </a:lnTo>
                    <a:lnTo>
                      <a:pt x="318052" y="453224"/>
                    </a:lnTo>
                    <a:lnTo>
                      <a:pt x="230588" y="421419"/>
                    </a:lnTo>
                    <a:lnTo>
                      <a:pt x="103367" y="421419"/>
                    </a:lnTo>
                    <a:lnTo>
                      <a:pt x="63610" y="425395"/>
                    </a:lnTo>
                    <a:lnTo>
                      <a:pt x="11927" y="405516"/>
                    </a:lnTo>
                    <a:lnTo>
                      <a:pt x="3976" y="377687"/>
                    </a:lnTo>
                    <a:lnTo>
                      <a:pt x="7951" y="322028"/>
                    </a:lnTo>
                    <a:lnTo>
                      <a:pt x="9313" y="270344"/>
                    </a:lnTo>
                    <a:lnTo>
                      <a:pt x="0" y="190831"/>
                    </a:lnTo>
                    <a:lnTo>
                      <a:pt x="37032" y="117984"/>
                    </a:lnTo>
                    <a:lnTo>
                      <a:pt x="23854" y="71562"/>
                    </a:lnTo>
                    <a:lnTo>
                      <a:pt x="23854" y="71562"/>
                    </a:lnTo>
                    <a:lnTo>
                      <a:pt x="11927" y="0"/>
                    </a:lnTo>
                    <a:close/>
                  </a:path>
                </a:pathLst>
              </a:custGeom>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81400" y="3429000"/>
                <a:ext cx="1066800" cy="400110"/>
              </a:xfrm>
              <a:prstGeom prst="rect">
                <a:avLst/>
              </a:prstGeom>
              <a:noFill/>
            </p:spPr>
            <p:txBody>
              <a:bodyPr wrap="square" rtlCol="0">
                <a:spAutoFit/>
              </a:bodyPr>
              <a:lstStyle/>
              <a:p>
                <a:r>
                  <a:rPr lang="en-US" sz="2000" b="1" i="1" dirty="0" smtClean="0">
                    <a:solidFill>
                      <a:srgbClr val="FFFFFF"/>
                    </a:solidFill>
                    <a:latin typeface="Times New Roman" pitchFamily="18" charset="0"/>
                    <a:cs typeface="Times New Roman" pitchFamily="18" charset="0"/>
                  </a:rPr>
                  <a:t>Moab</a:t>
                </a:r>
                <a:endParaRPr lang="en-US" sz="2000" b="1" i="1" dirty="0">
                  <a:solidFill>
                    <a:srgbClr val="FFFFFF"/>
                  </a:solidFill>
                  <a:latin typeface="Times New Roman" pitchFamily="18" charset="0"/>
                  <a:cs typeface="Times New Roman" pitchFamily="18" charset="0"/>
                </a:endParaRPr>
              </a:p>
            </p:txBody>
          </p:sp>
        </p:grpSp>
        <p:grpSp>
          <p:nvGrpSpPr>
            <p:cNvPr id="12" name="Group 11"/>
            <p:cNvGrpSpPr/>
            <p:nvPr/>
          </p:nvGrpSpPr>
          <p:grpSpPr>
            <a:xfrm>
              <a:off x="3395131" y="2048933"/>
              <a:ext cx="3344334" cy="3420534"/>
              <a:chOff x="3742266" y="2099733"/>
              <a:chExt cx="3344334" cy="3420534"/>
            </a:xfrm>
          </p:grpSpPr>
          <p:sp>
            <p:nvSpPr>
              <p:cNvPr id="13" name="Freeform 12"/>
              <p:cNvSpPr/>
              <p:nvPr/>
            </p:nvSpPr>
            <p:spPr>
              <a:xfrm>
                <a:off x="3742266" y="2099733"/>
                <a:ext cx="3344334" cy="3420534"/>
              </a:xfrm>
              <a:custGeom>
                <a:avLst/>
                <a:gdLst>
                  <a:gd name="connsiteX0" fmla="*/ 491067 w 3344334"/>
                  <a:gd name="connsiteY0" fmla="*/ 558800 h 3420534"/>
                  <a:gd name="connsiteX1" fmla="*/ 609600 w 3344334"/>
                  <a:gd name="connsiteY1" fmla="*/ 465667 h 3420534"/>
                  <a:gd name="connsiteX2" fmla="*/ 736600 w 3344334"/>
                  <a:gd name="connsiteY2" fmla="*/ 508000 h 3420534"/>
                  <a:gd name="connsiteX3" fmla="*/ 838200 w 3344334"/>
                  <a:gd name="connsiteY3" fmla="*/ 541867 h 3420534"/>
                  <a:gd name="connsiteX4" fmla="*/ 948267 w 3344334"/>
                  <a:gd name="connsiteY4" fmla="*/ 550334 h 3420534"/>
                  <a:gd name="connsiteX5" fmla="*/ 1049867 w 3344334"/>
                  <a:gd name="connsiteY5" fmla="*/ 626534 h 3420534"/>
                  <a:gd name="connsiteX6" fmla="*/ 1126067 w 3344334"/>
                  <a:gd name="connsiteY6" fmla="*/ 728134 h 3420534"/>
                  <a:gd name="connsiteX7" fmla="*/ 1227667 w 3344334"/>
                  <a:gd name="connsiteY7" fmla="*/ 778934 h 3420534"/>
                  <a:gd name="connsiteX8" fmla="*/ 1303867 w 3344334"/>
                  <a:gd name="connsiteY8" fmla="*/ 821267 h 3420534"/>
                  <a:gd name="connsiteX9" fmla="*/ 2980267 w 3344334"/>
                  <a:gd name="connsiteY9" fmla="*/ 0 h 3420534"/>
                  <a:gd name="connsiteX10" fmla="*/ 3259667 w 3344334"/>
                  <a:gd name="connsiteY10" fmla="*/ 812800 h 3420534"/>
                  <a:gd name="connsiteX11" fmla="*/ 3217334 w 3344334"/>
                  <a:gd name="connsiteY11" fmla="*/ 931334 h 3420534"/>
                  <a:gd name="connsiteX12" fmla="*/ 3344334 w 3344334"/>
                  <a:gd name="connsiteY12" fmla="*/ 965200 h 3420534"/>
                  <a:gd name="connsiteX13" fmla="*/ 3335867 w 3344334"/>
                  <a:gd name="connsiteY13" fmla="*/ 1075267 h 3420534"/>
                  <a:gd name="connsiteX14" fmla="*/ 1634067 w 3344334"/>
                  <a:gd name="connsiteY14" fmla="*/ 1397000 h 3420534"/>
                  <a:gd name="connsiteX15" fmla="*/ 2387600 w 3344334"/>
                  <a:gd name="connsiteY15" fmla="*/ 2438400 h 3420534"/>
                  <a:gd name="connsiteX16" fmla="*/ 2006600 w 3344334"/>
                  <a:gd name="connsiteY16" fmla="*/ 2624667 h 3420534"/>
                  <a:gd name="connsiteX17" fmla="*/ 1600200 w 3344334"/>
                  <a:gd name="connsiteY17" fmla="*/ 2980267 h 3420534"/>
                  <a:gd name="connsiteX18" fmla="*/ 1286934 w 3344334"/>
                  <a:gd name="connsiteY18" fmla="*/ 2844800 h 3420534"/>
                  <a:gd name="connsiteX19" fmla="*/ 880534 w 3344334"/>
                  <a:gd name="connsiteY19" fmla="*/ 3259667 h 3420534"/>
                  <a:gd name="connsiteX20" fmla="*/ 711200 w 3344334"/>
                  <a:gd name="connsiteY20" fmla="*/ 3420534 h 3420534"/>
                  <a:gd name="connsiteX21" fmla="*/ 42334 w 3344334"/>
                  <a:gd name="connsiteY21" fmla="*/ 3403600 h 3420534"/>
                  <a:gd name="connsiteX22" fmla="*/ 0 w 3344334"/>
                  <a:gd name="connsiteY22" fmla="*/ 3335867 h 3420534"/>
                  <a:gd name="connsiteX23" fmla="*/ 0 w 3344334"/>
                  <a:gd name="connsiteY23" fmla="*/ 3175000 h 3420534"/>
                  <a:gd name="connsiteX24" fmla="*/ 76200 w 3344334"/>
                  <a:gd name="connsiteY24" fmla="*/ 2895600 h 3420534"/>
                  <a:gd name="connsiteX25" fmla="*/ 169334 w 3344334"/>
                  <a:gd name="connsiteY25" fmla="*/ 2692400 h 3420534"/>
                  <a:gd name="connsiteX26" fmla="*/ 228600 w 3344334"/>
                  <a:gd name="connsiteY26" fmla="*/ 2472267 h 3420534"/>
                  <a:gd name="connsiteX27" fmla="*/ 287867 w 3344334"/>
                  <a:gd name="connsiteY27" fmla="*/ 2218267 h 3420534"/>
                  <a:gd name="connsiteX28" fmla="*/ 355600 w 3344334"/>
                  <a:gd name="connsiteY28" fmla="*/ 1989667 h 3420534"/>
                  <a:gd name="connsiteX29" fmla="*/ 364067 w 3344334"/>
                  <a:gd name="connsiteY29" fmla="*/ 1854200 h 3420534"/>
                  <a:gd name="connsiteX30" fmla="*/ 397934 w 3344334"/>
                  <a:gd name="connsiteY30" fmla="*/ 1778000 h 3420534"/>
                  <a:gd name="connsiteX31" fmla="*/ 465667 w 3344334"/>
                  <a:gd name="connsiteY31" fmla="*/ 1769534 h 3420534"/>
                  <a:gd name="connsiteX32" fmla="*/ 482600 w 3344334"/>
                  <a:gd name="connsiteY32" fmla="*/ 1625600 h 3420534"/>
                  <a:gd name="connsiteX33" fmla="*/ 474134 w 3344334"/>
                  <a:gd name="connsiteY33" fmla="*/ 1498600 h 3420534"/>
                  <a:gd name="connsiteX34" fmla="*/ 491067 w 3344334"/>
                  <a:gd name="connsiteY34" fmla="*/ 1413934 h 3420534"/>
                  <a:gd name="connsiteX35" fmla="*/ 482600 w 3344334"/>
                  <a:gd name="connsiteY35" fmla="*/ 1346200 h 3420534"/>
                  <a:gd name="connsiteX36" fmla="*/ 482600 w 3344334"/>
                  <a:gd name="connsiteY36" fmla="*/ 1058334 h 3420534"/>
                  <a:gd name="connsiteX37" fmla="*/ 491067 w 3344334"/>
                  <a:gd name="connsiteY37" fmla="*/ 804334 h 3420534"/>
                  <a:gd name="connsiteX38" fmla="*/ 491067 w 3344334"/>
                  <a:gd name="connsiteY38" fmla="*/ 558800 h 3420534"/>
                  <a:gd name="connsiteX0" fmla="*/ 491067 w 3344334"/>
                  <a:gd name="connsiteY0" fmla="*/ 558800 h 3420534"/>
                  <a:gd name="connsiteX1" fmla="*/ 609600 w 3344334"/>
                  <a:gd name="connsiteY1" fmla="*/ 465667 h 3420534"/>
                  <a:gd name="connsiteX2" fmla="*/ 736600 w 3344334"/>
                  <a:gd name="connsiteY2" fmla="*/ 508000 h 3420534"/>
                  <a:gd name="connsiteX3" fmla="*/ 838200 w 3344334"/>
                  <a:gd name="connsiteY3" fmla="*/ 541867 h 3420534"/>
                  <a:gd name="connsiteX4" fmla="*/ 948267 w 3344334"/>
                  <a:gd name="connsiteY4" fmla="*/ 550334 h 3420534"/>
                  <a:gd name="connsiteX5" fmla="*/ 1007533 w 3344334"/>
                  <a:gd name="connsiteY5" fmla="*/ 694268 h 3420534"/>
                  <a:gd name="connsiteX6" fmla="*/ 1126067 w 3344334"/>
                  <a:gd name="connsiteY6" fmla="*/ 728134 h 3420534"/>
                  <a:gd name="connsiteX7" fmla="*/ 1227667 w 3344334"/>
                  <a:gd name="connsiteY7" fmla="*/ 778934 h 3420534"/>
                  <a:gd name="connsiteX8" fmla="*/ 1303867 w 3344334"/>
                  <a:gd name="connsiteY8" fmla="*/ 821267 h 3420534"/>
                  <a:gd name="connsiteX9" fmla="*/ 2980267 w 3344334"/>
                  <a:gd name="connsiteY9" fmla="*/ 0 h 3420534"/>
                  <a:gd name="connsiteX10" fmla="*/ 3259667 w 3344334"/>
                  <a:gd name="connsiteY10" fmla="*/ 812800 h 3420534"/>
                  <a:gd name="connsiteX11" fmla="*/ 3217334 w 3344334"/>
                  <a:gd name="connsiteY11" fmla="*/ 931334 h 3420534"/>
                  <a:gd name="connsiteX12" fmla="*/ 3344334 w 3344334"/>
                  <a:gd name="connsiteY12" fmla="*/ 965200 h 3420534"/>
                  <a:gd name="connsiteX13" fmla="*/ 3335867 w 3344334"/>
                  <a:gd name="connsiteY13" fmla="*/ 1075267 h 3420534"/>
                  <a:gd name="connsiteX14" fmla="*/ 1634067 w 3344334"/>
                  <a:gd name="connsiteY14" fmla="*/ 1397000 h 3420534"/>
                  <a:gd name="connsiteX15" fmla="*/ 2387600 w 3344334"/>
                  <a:gd name="connsiteY15" fmla="*/ 2438400 h 3420534"/>
                  <a:gd name="connsiteX16" fmla="*/ 2006600 w 3344334"/>
                  <a:gd name="connsiteY16" fmla="*/ 2624667 h 3420534"/>
                  <a:gd name="connsiteX17" fmla="*/ 1600200 w 3344334"/>
                  <a:gd name="connsiteY17" fmla="*/ 2980267 h 3420534"/>
                  <a:gd name="connsiteX18" fmla="*/ 1286934 w 3344334"/>
                  <a:gd name="connsiteY18" fmla="*/ 2844800 h 3420534"/>
                  <a:gd name="connsiteX19" fmla="*/ 880534 w 3344334"/>
                  <a:gd name="connsiteY19" fmla="*/ 3259667 h 3420534"/>
                  <a:gd name="connsiteX20" fmla="*/ 711200 w 3344334"/>
                  <a:gd name="connsiteY20" fmla="*/ 3420534 h 3420534"/>
                  <a:gd name="connsiteX21" fmla="*/ 42334 w 3344334"/>
                  <a:gd name="connsiteY21" fmla="*/ 3403600 h 3420534"/>
                  <a:gd name="connsiteX22" fmla="*/ 0 w 3344334"/>
                  <a:gd name="connsiteY22" fmla="*/ 3335867 h 3420534"/>
                  <a:gd name="connsiteX23" fmla="*/ 0 w 3344334"/>
                  <a:gd name="connsiteY23" fmla="*/ 3175000 h 3420534"/>
                  <a:gd name="connsiteX24" fmla="*/ 76200 w 3344334"/>
                  <a:gd name="connsiteY24" fmla="*/ 2895600 h 3420534"/>
                  <a:gd name="connsiteX25" fmla="*/ 169334 w 3344334"/>
                  <a:gd name="connsiteY25" fmla="*/ 2692400 h 3420534"/>
                  <a:gd name="connsiteX26" fmla="*/ 228600 w 3344334"/>
                  <a:gd name="connsiteY26" fmla="*/ 2472267 h 3420534"/>
                  <a:gd name="connsiteX27" fmla="*/ 287867 w 3344334"/>
                  <a:gd name="connsiteY27" fmla="*/ 2218267 h 3420534"/>
                  <a:gd name="connsiteX28" fmla="*/ 355600 w 3344334"/>
                  <a:gd name="connsiteY28" fmla="*/ 1989667 h 3420534"/>
                  <a:gd name="connsiteX29" fmla="*/ 364067 w 3344334"/>
                  <a:gd name="connsiteY29" fmla="*/ 1854200 h 3420534"/>
                  <a:gd name="connsiteX30" fmla="*/ 397934 w 3344334"/>
                  <a:gd name="connsiteY30" fmla="*/ 1778000 h 3420534"/>
                  <a:gd name="connsiteX31" fmla="*/ 465667 w 3344334"/>
                  <a:gd name="connsiteY31" fmla="*/ 1769534 h 3420534"/>
                  <a:gd name="connsiteX32" fmla="*/ 482600 w 3344334"/>
                  <a:gd name="connsiteY32" fmla="*/ 1625600 h 3420534"/>
                  <a:gd name="connsiteX33" fmla="*/ 474134 w 3344334"/>
                  <a:gd name="connsiteY33" fmla="*/ 1498600 h 3420534"/>
                  <a:gd name="connsiteX34" fmla="*/ 491067 w 3344334"/>
                  <a:gd name="connsiteY34" fmla="*/ 1413934 h 3420534"/>
                  <a:gd name="connsiteX35" fmla="*/ 482600 w 3344334"/>
                  <a:gd name="connsiteY35" fmla="*/ 1346200 h 3420534"/>
                  <a:gd name="connsiteX36" fmla="*/ 482600 w 3344334"/>
                  <a:gd name="connsiteY36" fmla="*/ 1058334 h 3420534"/>
                  <a:gd name="connsiteX37" fmla="*/ 491067 w 3344334"/>
                  <a:gd name="connsiteY37" fmla="*/ 804334 h 3420534"/>
                  <a:gd name="connsiteX38" fmla="*/ 491067 w 3344334"/>
                  <a:gd name="connsiteY38" fmla="*/ 558800 h 3420534"/>
                  <a:gd name="connsiteX0" fmla="*/ 491067 w 3344334"/>
                  <a:gd name="connsiteY0" fmla="*/ 558800 h 3420534"/>
                  <a:gd name="connsiteX1" fmla="*/ 609600 w 3344334"/>
                  <a:gd name="connsiteY1" fmla="*/ 465667 h 3420534"/>
                  <a:gd name="connsiteX2" fmla="*/ 736600 w 3344334"/>
                  <a:gd name="connsiteY2" fmla="*/ 508000 h 3420534"/>
                  <a:gd name="connsiteX3" fmla="*/ 838200 w 3344334"/>
                  <a:gd name="connsiteY3" fmla="*/ 541867 h 3420534"/>
                  <a:gd name="connsiteX4" fmla="*/ 948267 w 3344334"/>
                  <a:gd name="connsiteY4" fmla="*/ 550334 h 3420534"/>
                  <a:gd name="connsiteX5" fmla="*/ 1007533 w 3344334"/>
                  <a:gd name="connsiteY5" fmla="*/ 694268 h 3420534"/>
                  <a:gd name="connsiteX6" fmla="*/ 1058334 w 3344334"/>
                  <a:gd name="connsiteY6" fmla="*/ 787401 h 3420534"/>
                  <a:gd name="connsiteX7" fmla="*/ 1227667 w 3344334"/>
                  <a:gd name="connsiteY7" fmla="*/ 778934 h 3420534"/>
                  <a:gd name="connsiteX8" fmla="*/ 1303867 w 3344334"/>
                  <a:gd name="connsiteY8" fmla="*/ 821267 h 3420534"/>
                  <a:gd name="connsiteX9" fmla="*/ 2980267 w 3344334"/>
                  <a:gd name="connsiteY9" fmla="*/ 0 h 3420534"/>
                  <a:gd name="connsiteX10" fmla="*/ 3259667 w 3344334"/>
                  <a:gd name="connsiteY10" fmla="*/ 812800 h 3420534"/>
                  <a:gd name="connsiteX11" fmla="*/ 3217334 w 3344334"/>
                  <a:gd name="connsiteY11" fmla="*/ 931334 h 3420534"/>
                  <a:gd name="connsiteX12" fmla="*/ 3344334 w 3344334"/>
                  <a:gd name="connsiteY12" fmla="*/ 965200 h 3420534"/>
                  <a:gd name="connsiteX13" fmla="*/ 3335867 w 3344334"/>
                  <a:gd name="connsiteY13" fmla="*/ 1075267 h 3420534"/>
                  <a:gd name="connsiteX14" fmla="*/ 1634067 w 3344334"/>
                  <a:gd name="connsiteY14" fmla="*/ 1397000 h 3420534"/>
                  <a:gd name="connsiteX15" fmla="*/ 2387600 w 3344334"/>
                  <a:gd name="connsiteY15" fmla="*/ 2438400 h 3420534"/>
                  <a:gd name="connsiteX16" fmla="*/ 2006600 w 3344334"/>
                  <a:gd name="connsiteY16" fmla="*/ 2624667 h 3420534"/>
                  <a:gd name="connsiteX17" fmla="*/ 1600200 w 3344334"/>
                  <a:gd name="connsiteY17" fmla="*/ 2980267 h 3420534"/>
                  <a:gd name="connsiteX18" fmla="*/ 1286934 w 3344334"/>
                  <a:gd name="connsiteY18" fmla="*/ 2844800 h 3420534"/>
                  <a:gd name="connsiteX19" fmla="*/ 880534 w 3344334"/>
                  <a:gd name="connsiteY19" fmla="*/ 3259667 h 3420534"/>
                  <a:gd name="connsiteX20" fmla="*/ 711200 w 3344334"/>
                  <a:gd name="connsiteY20" fmla="*/ 3420534 h 3420534"/>
                  <a:gd name="connsiteX21" fmla="*/ 42334 w 3344334"/>
                  <a:gd name="connsiteY21" fmla="*/ 3403600 h 3420534"/>
                  <a:gd name="connsiteX22" fmla="*/ 0 w 3344334"/>
                  <a:gd name="connsiteY22" fmla="*/ 3335867 h 3420534"/>
                  <a:gd name="connsiteX23" fmla="*/ 0 w 3344334"/>
                  <a:gd name="connsiteY23" fmla="*/ 3175000 h 3420534"/>
                  <a:gd name="connsiteX24" fmla="*/ 76200 w 3344334"/>
                  <a:gd name="connsiteY24" fmla="*/ 2895600 h 3420534"/>
                  <a:gd name="connsiteX25" fmla="*/ 169334 w 3344334"/>
                  <a:gd name="connsiteY25" fmla="*/ 2692400 h 3420534"/>
                  <a:gd name="connsiteX26" fmla="*/ 228600 w 3344334"/>
                  <a:gd name="connsiteY26" fmla="*/ 2472267 h 3420534"/>
                  <a:gd name="connsiteX27" fmla="*/ 287867 w 3344334"/>
                  <a:gd name="connsiteY27" fmla="*/ 2218267 h 3420534"/>
                  <a:gd name="connsiteX28" fmla="*/ 355600 w 3344334"/>
                  <a:gd name="connsiteY28" fmla="*/ 1989667 h 3420534"/>
                  <a:gd name="connsiteX29" fmla="*/ 364067 w 3344334"/>
                  <a:gd name="connsiteY29" fmla="*/ 1854200 h 3420534"/>
                  <a:gd name="connsiteX30" fmla="*/ 397934 w 3344334"/>
                  <a:gd name="connsiteY30" fmla="*/ 1778000 h 3420534"/>
                  <a:gd name="connsiteX31" fmla="*/ 465667 w 3344334"/>
                  <a:gd name="connsiteY31" fmla="*/ 1769534 h 3420534"/>
                  <a:gd name="connsiteX32" fmla="*/ 482600 w 3344334"/>
                  <a:gd name="connsiteY32" fmla="*/ 1625600 h 3420534"/>
                  <a:gd name="connsiteX33" fmla="*/ 474134 w 3344334"/>
                  <a:gd name="connsiteY33" fmla="*/ 1498600 h 3420534"/>
                  <a:gd name="connsiteX34" fmla="*/ 491067 w 3344334"/>
                  <a:gd name="connsiteY34" fmla="*/ 1413934 h 3420534"/>
                  <a:gd name="connsiteX35" fmla="*/ 482600 w 3344334"/>
                  <a:gd name="connsiteY35" fmla="*/ 1346200 h 3420534"/>
                  <a:gd name="connsiteX36" fmla="*/ 482600 w 3344334"/>
                  <a:gd name="connsiteY36" fmla="*/ 1058334 h 3420534"/>
                  <a:gd name="connsiteX37" fmla="*/ 491067 w 3344334"/>
                  <a:gd name="connsiteY37" fmla="*/ 804334 h 3420534"/>
                  <a:gd name="connsiteX38" fmla="*/ 491067 w 3344334"/>
                  <a:gd name="connsiteY38" fmla="*/ 558800 h 3420534"/>
                  <a:gd name="connsiteX0" fmla="*/ 491067 w 3344334"/>
                  <a:gd name="connsiteY0" fmla="*/ 558800 h 3420534"/>
                  <a:gd name="connsiteX1" fmla="*/ 609600 w 3344334"/>
                  <a:gd name="connsiteY1" fmla="*/ 465667 h 3420534"/>
                  <a:gd name="connsiteX2" fmla="*/ 736600 w 3344334"/>
                  <a:gd name="connsiteY2" fmla="*/ 508000 h 3420534"/>
                  <a:gd name="connsiteX3" fmla="*/ 838200 w 3344334"/>
                  <a:gd name="connsiteY3" fmla="*/ 541867 h 3420534"/>
                  <a:gd name="connsiteX4" fmla="*/ 948267 w 3344334"/>
                  <a:gd name="connsiteY4" fmla="*/ 550334 h 3420534"/>
                  <a:gd name="connsiteX5" fmla="*/ 1007533 w 3344334"/>
                  <a:gd name="connsiteY5" fmla="*/ 694268 h 3420534"/>
                  <a:gd name="connsiteX6" fmla="*/ 1058334 w 3344334"/>
                  <a:gd name="connsiteY6" fmla="*/ 787401 h 3420534"/>
                  <a:gd name="connsiteX7" fmla="*/ 1151467 w 3344334"/>
                  <a:gd name="connsiteY7" fmla="*/ 863600 h 3420534"/>
                  <a:gd name="connsiteX8" fmla="*/ 1303867 w 3344334"/>
                  <a:gd name="connsiteY8" fmla="*/ 821267 h 3420534"/>
                  <a:gd name="connsiteX9" fmla="*/ 2980267 w 3344334"/>
                  <a:gd name="connsiteY9" fmla="*/ 0 h 3420534"/>
                  <a:gd name="connsiteX10" fmla="*/ 3259667 w 3344334"/>
                  <a:gd name="connsiteY10" fmla="*/ 812800 h 3420534"/>
                  <a:gd name="connsiteX11" fmla="*/ 3217334 w 3344334"/>
                  <a:gd name="connsiteY11" fmla="*/ 931334 h 3420534"/>
                  <a:gd name="connsiteX12" fmla="*/ 3344334 w 3344334"/>
                  <a:gd name="connsiteY12" fmla="*/ 965200 h 3420534"/>
                  <a:gd name="connsiteX13" fmla="*/ 3335867 w 3344334"/>
                  <a:gd name="connsiteY13" fmla="*/ 1075267 h 3420534"/>
                  <a:gd name="connsiteX14" fmla="*/ 1634067 w 3344334"/>
                  <a:gd name="connsiteY14" fmla="*/ 1397000 h 3420534"/>
                  <a:gd name="connsiteX15" fmla="*/ 2387600 w 3344334"/>
                  <a:gd name="connsiteY15" fmla="*/ 2438400 h 3420534"/>
                  <a:gd name="connsiteX16" fmla="*/ 2006600 w 3344334"/>
                  <a:gd name="connsiteY16" fmla="*/ 2624667 h 3420534"/>
                  <a:gd name="connsiteX17" fmla="*/ 1600200 w 3344334"/>
                  <a:gd name="connsiteY17" fmla="*/ 2980267 h 3420534"/>
                  <a:gd name="connsiteX18" fmla="*/ 1286934 w 3344334"/>
                  <a:gd name="connsiteY18" fmla="*/ 2844800 h 3420534"/>
                  <a:gd name="connsiteX19" fmla="*/ 880534 w 3344334"/>
                  <a:gd name="connsiteY19" fmla="*/ 3259667 h 3420534"/>
                  <a:gd name="connsiteX20" fmla="*/ 711200 w 3344334"/>
                  <a:gd name="connsiteY20" fmla="*/ 3420534 h 3420534"/>
                  <a:gd name="connsiteX21" fmla="*/ 42334 w 3344334"/>
                  <a:gd name="connsiteY21" fmla="*/ 3403600 h 3420534"/>
                  <a:gd name="connsiteX22" fmla="*/ 0 w 3344334"/>
                  <a:gd name="connsiteY22" fmla="*/ 3335867 h 3420534"/>
                  <a:gd name="connsiteX23" fmla="*/ 0 w 3344334"/>
                  <a:gd name="connsiteY23" fmla="*/ 3175000 h 3420534"/>
                  <a:gd name="connsiteX24" fmla="*/ 76200 w 3344334"/>
                  <a:gd name="connsiteY24" fmla="*/ 2895600 h 3420534"/>
                  <a:gd name="connsiteX25" fmla="*/ 169334 w 3344334"/>
                  <a:gd name="connsiteY25" fmla="*/ 2692400 h 3420534"/>
                  <a:gd name="connsiteX26" fmla="*/ 228600 w 3344334"/>
                  <a:gd name="connsiteY26" fmla="*/ 2472267 h 3420534"/>
                  <a:gd name="connsiteX27" fmla="*/ 287867 w 3344334"/>
                  <a:gd name="connsiteY27" fmla="*/ 2218267 h 3420534"/>
                  <a:gd name="connsiteX28" fmla="*/ 355600 w 3344334"/>
                  <a:gd name="connsiteY28" fmla="*/ 1989667 h 3420534"/>
                  <a:gd name="connsiteX29" fmla="*/ 364067 w 3344334"/>
                  <a:gd name="connsiteY29" fmla="*/ 1854200 h 3420534"/>
                  <a:gd name="connsiteX30" fmla="*/ 397934 w 3344334"/>
                  <a:gd name="connsiteY30" fmla="*/ 1778000 h 3420534"/>
                  <a:gd name="connsiteX31" fmla="*/ 465667 w 3344334"/>
                  <a:gd name="connsiteY31" fmla="*/ 1769534 h 3420534"/>
                  <a:gd name="connsiteX32" fmla="*/ 482600 w 3344334"/>
                  <a:gd name="connsiteY32" fmla="*/ 1625600 h 3420534"/>
                  <a:gd name="connsiteX33" fmla="*/ 474134 w 3344334"/>
                  <a:gd name="connsiteY33" fmla="*/ 1498600 h 3420534"/>
                  <a:gd name="connsiteX34" fmla="*/ 491067 w 3344334"/>
                  <a:gd name="connsiteY34" fmla="*/ 1413934 h 3420534"/>
                  <a:gd name="connsiteX35" fmla="*/ 482600 w 3344334"/>
                  <a:gd name="connsiteY35" fmla="*/ 1346200 h 3420534"/>
                  <a:gd name="connsiteX36" fmla="*/ 482600 w 3344334"/>
                  <a:gd name="connsiteY36" fmla="*/ 1058334 h 3420534"/>
                  <a:gd name="connsiteX37" fmla="*/ 491067 w 3344334"/>
                  <a:gd name="connsiteY37" fmla="*/ 804334 h 3420534"/>
                  <a:gd name="connsiteX38" fmla="*/ 491067 w 3344334"/>
                  <a:gd name="connsiteY38" fmla="*/ 558800 h 3420534"/>
                  <a:gd name="connsiteX0" fmla="*/ 491067 w 3344334"/>
                  <a:gd name="connsiteY0" fmla="*/ 558800 h 3420534"/>
                  <a:gd name="connsiteX1" fmla="*/ 609600 w 3344334"/>
                  <a:gd name="connsiteY1" fmla="*/ 465667 h 3420534"/>
                  <a:gd name="connsiteX2" fmla="*/ 736600 w 3344334"/>
                  <a:gd name="connsiteY2" fmla="*/ 508000 h 3420534"/>
                  <a:gd name="connsiteX3" fmla="*/ 838200 w 3344334"/>
                  <a:gd name="connsiteY3" fmla="*/ 541867 h 3420534"/>
                  <a:gd name="connsiteX4" fmla="*/ 948267 w 3344334"/>
                  <a:gd name="connsiteY4" fmla="*/ 550334 h 3420534"/>
                  <a:gd name="connsiteX5" fmla="*/ 1007533 w 3344334"/>
                  <a:gd name="connsiteY5" fmla="*/ 694268 h 3420534"/>
                  <a:gd name="connsiteX6" fmla="*/ 1058334 w 3344334"/>
                  <a:gd name="connsiteY6" fmla="*/ 787401 h 3420534"/>
                  <a:gd name="connsiteX7" fmla="*/ 1151467 w 3344334"/>
                  <a:gd name="connsiteY7" fmla="*/ 863600 h 3420534"/>
                  <a:gd name="connsiteX8" fmla="*/ 1202267 w 3344334"/>
                  <a:gd name="connsiteY8" fmla="*/ 897467 h 3420534"/>
                  <a:gd name="connsiteX9" fmla="*/ 2980267 w 3344334"/>
                  <a:gd name="connsiteY9" fmla="*/ 0 h 3420534"/>
                  <a:gd name="connsiteX10" fmla="*/ 3259667 w 3344334"/>
                  <a:gd name="connsiteY10" fmla="*/ 812800 h 3420534"/>
                  <a:gd name="connsiteX11" fmla="*/ 3217334 w 3344334"/>
                  <a:gd name="connsiteY11" fmla="*/ 931334 h 3420534"/>
                  <a:gd name="connsiteX12" fmla="*/ 3344334 w 3344334"/>
                  <a:gd name="connsiteY12" fmla="*/ 965200 h 3420534"/>
                  <a:gd name="connsiteX13" fmla="*/ 3335867 w 3344334"/>
                  <a:gd name="connsiteY13" fmla="*/ 1075267 h 3420534"/>
                  <a:gd name="connsiteX14" fmla="*/ 1634067 w 3344334"/>
                  <a:gd name="connsiteY14" fmla="*/ 1397000 h 3420534"/>
                  <a:gd name="connsiteX15" fmla="*/ 2387600 w 3344334"/>
                  <a:gd name="connsiteY15" fmla="*/ 2438400 h 3420534"/>
                  <a:gd name="connsiteX16" fmla="*/ 2006600 w 3344334"/>
                  <a:gd name="connsiteY16" fmla="*/ 2624667 h 3420534"/>
                  <a:gd name="connsiteX17" fmla="*/ 1600200 w 3344334"/>
                  <a:gd name="connsiteY17" fmla="*/ 2980267 h 3420534"/>
                  <a:gd name="connsiteX18" fmla="*/ 1286934 w 3344334"/>
                  <a:gd name="connsiteY18" fmla="*/ 2844800 h 3420534"/>
                  <a:gd name="connsiteX19" fmla="*/ 880534 w 3344334"/>
                  <a:gd name="connsiteY19" fmla="*/ 3259667 h 3420534"/>
                  <a:gd name="connsiteX20" fmla="*/ 711200 w 3344334"/>
                  <a:gd name="connsiteY20" fmla="*/ 3420534 h 3420534"/>
                  <a:gd name="connsiteX21" fmla="*/ 42334 w 3344334"/>
                  <a:gd name="connsiteY21" fmla="*/ 3403600 h 3420534"/>
                  <a:gd name="connsiteX22" fmla="*/ 0 w 3344334"/>
                  <a:gd name="connsiteY22" fmla="*/ 3335867 h 3420534"/>
                  <a:gd name="connsiteX23" fmla="*/ 0 w 3344334"/>
                  <a:gd name="connsiteY23" fmla="*/ 3175000 h 3420534"/>
                  <a:gd name="connsiteX24" fmla="*/ 76200 w 3344334"/>
                  <a:gd name="connsiteY24" fmla="*/ 2895600 h 3420534"/>
                  <a:gd name="connsiteX25" fmla="*/ 169334 w 3344334"/>
                  <a:gd name="connsiteY25" fmla="*/ 2692400 h 3420534"/>
                  <a:gd name="connsiteX26" fmla="*/ 228600 w 3344334"/>
                  <a:gd name="connsiteY26" fmla="*/ 2472267 h 3420534"/>
                  <a:gd name="connsiteX27" fmla="*/ 287867 w 3344334"/>
                  <a:gd name="connsiteY27" fmla="*/ 2218267 h 3420534"/>
                  <a:gd name="connsiteX28" fmla="*/ 355600 w 3344334"/>
                  <a:gd name="connsiteY28" fmla="*/ 1989667 h 3420534"/>
                  <a:gd name="connsiteX29" fmla="*/ 364067 w 3344334"/>
                  <a:gd name="connsiteY29" fmla="*/ 1854200 h 3420534"/>
                  <a:gd name="connsiteX30" fmla="*/ 397934 w 3344334"/>
                  <a:gd name="connsiteY30" fmla="*/ 1778000 h 3420534"/>
                  <a:gd name="connsiteX31" fmla="*/ 465667 w 3344334"/>
                  <a:gd name="connsiteY31" fmla="*/ 1769534 h 3420534"/>
                  <a:gd name="connsiteX32" fmla="*/ 482600 w 3344334"/>
                  <a:gd name="connsiteY32" fmla="*/ 1625600 h 3420534"/>
                  <a:gd name="connsiteX33" fmla="*/ 474134 w 3344334"/>
                  <a:gd name="connsiteY33" fmla="*/ 1498600 h 3420534"/>
                  <a:gd name="connsiteX34" fmla="*/ 491067 w 3344334"/>
                  <a:gd name="connsiteY34" fmla="*/ 1413934 h 3420534"/>
                  <a:gd name="connsiteX35" fmla="*/ 482600 w 3344334"/>
                  <a:gd name="connsiteY35" fmla="*/ 1346200 h 3420534"/>
                  <a:gd name="connsiteX36" fmla="*/ 482600 w 3344334"/>
                  <a:gd name="connsiteY36" fmla="*/ 1058334 h 3420534"/>
                  <a:gd name="connsiteX37" fmla="*/ 491067 w 3344334"/>
                  <a:gd name="connsiteY37" fmla="*/ 804334 h 3420534"/>
                  <a:gd name="connsiteX38" fmla="*/ 491067 w 3344334"/>
                  <a:gd name="connsiteY38" fmla="*/ 558800 h 3420534"/>
                  <a:gd name="connsiteX0" fmla="*/ 491067 w 3344334"/>
                  <a:gd name="connsiteY0" fmla="*/ 558800 h 3420534"/>
                  <a:gd name="connsiteX1" fmla="*/ 609600 w 3344334"/>
                  <a:gd name="connsiteY1" fmla="*/ 465667 h 3420534"/>
                  <a:gd name="connsiteX2" fmla="*/ 736600 w 3344334"/>
                  <a:gd name="connsiteY2" fmla="*/ 508000 h 3420534"/>
                  <a:gd name="connsiteX3" fmla="*/ 838200 w 3344334"/>
                  <a:gd name="connsiteY3" fmla="*/ 541867 h 3420534"/>
                  <a:gd name="connsiteX4" fmla="*/ 948267 w 3344334"/>
                  <a:gd name="connsiteY4" fmla="*/ 550334 h 3420534"/>
                  <a:gd name="connsiteX5" fmla="*/ 1007533 w 3344334"/>
                  <a:gd name="connsiteY5" fmla="*/ 694268 h 3420534"/>
                  <a:gd name="connsiteX6" fmla="*/ 1058334 w 3344334"/>
                  <a:gd name="connsiteY6" fmla="*/ 787401 h 3420534"/>
                  <a:gd name="connsiteX7" fmla="*/ 1151467 w 3344334"/>
                  <a:gd name="connsiteY7" fmla="*/ 863600 h 3420534"/>
                  <a:gd name="connsiteX8" fmla="*/ 1202267 w 3344334"/>
                  <a:gd name="connsiteY8" fmla="*/ 897467 h 3420534"/>
                  <a:gd name="connsiteX9" fmla="*/ 2980267 w 3344334"/>
                  <a:gd name="connsiteY9" fmla="*/ 0 h 3420534"/>
                  <a:gd name="connsiteX10" fmla="*/ 3259667 w 3344334"/>
                  <a:gd name="connsiteY10" fmla="*/ 812800 h 3420534"/>
                  <a:gd name="connsiteX11" fmla="*/ 3217334 w 3344334"/>
                  <a:gd name="connsiteY11" fmla="*/ 931334 h 3420534"/>
                  <a:gd name="connsiteX12" fmla="*/ 3344334 w 3344334"/>
                  <a:gd name="connsiteY12" fmla="*/ 965200 h 3420534"/>
                  <a:gd name="connsiteX13" fmla="*/ 3335867 w 3344334"/>
                  <a:gd name="connsiteY13" fmla="*/ 1075267 h 3420534"/>
                  <a:gd name="connsiteX14" fmla="*/ 1634067 w 3344334"/>
                  <a:gd name="connsiteY14" fmla="*/ 1397000 h 3420534"/>
                  <a:gd name="connsiteX15" fmla="*/ 2387600 w 3344334"/>
                  <a:gd name="connsiteY15" fmla="*/ 2438400 h 3420534"/>
                  <a:gd name="connsiteX16" fmla="*/ 2006600 w 3344334"/>
                  <a:gd name="connsiteY16" fmla="*/ 2624667 h 3420534"/>
                  <a:gd name="connsiteX17" fmla="*/ 1600200 w 3344334"/>
                  <a:gd name="connsiteY17" fmla="*/ 2980267 h 3420534"/>
                  <a:gd name="connsiteX18" fmla="*/ 1236134 w 3344334"/>
                  <a:gd name="connsiteY18" fmla="*/ 2963334 h 3420534"/>
                  <a:gd name="connsiteX19" fmla="*/ 880534 w 3344334"/>
                  <a:gd name="connsiteY19" fmla="*/ 3259667 h 3420534"/>
                  <a:gd name="connsiteX20" fmla="*/ 711200 w 3344334"/>
                  <a:gd name="connsiteY20" fmla="*/ 3420534 h 3420534"/>
                  <a:gd name="connsiteX21" fmla="*/ 42334 w 3344334"/>
                  <a:gd name="connsiteY21" fmla="*/ 3403600 h 3420534"/>
                  <a:gd name="connsiteX22" fmla="*/ 0 w 3344334"/>
                  <a:gd name="connsiteY22" fmla="*/ 3335867 h 3420534"/>
                  <a:gd name="connsiteX23" fmla="*/ 0 w 3344334"/>
                  <a:gd name="connsiteY23" fmla="*/ 3175000 h 3420534"/>
                  <a:gd name="connsiteX24" fmla="*/ 76200 w 3344334"/>
                  <a:gd name="connsiteY24" fmla="*/ 2895600 h 3420534"/>
                  <a:gd name="connsiteX25" fmla="*/ 169334 w 3344334"/>
                  <a:gd name="connsiteY25" fmla="*/ 2692400 h 3420534"/>
                  <a:gd name="connsiteX26" fmla="*/ 228600 w 3344334"/>
                  <a:gd name="connsiteY26" fmla="*/ 2472267 h 3420534"/>
                  <a:gd name="connsiteX27" fmla="*/ 287867 w 3344334"/>
                  <a:gd name="connsiteY27" fmla="*/ 2218267 h 3420534"/>
                  <a:gd name="connsiteX28" fmla="*/ 355600 w 3344334"/>
                  <a:gd name="connsiteY28" fmla="*/ 1989667 h 3420534"/>
                  <a:gd name="connsiteX29" fmla="*/ 364067 w 3344334"/>
                  <a:gd name="connsiteY29" fmla="*/ 1854200 h 3420534"/>
                  <a:gd name="connsiteX30" fmla="*/ 397934 w 3344334"/>
                  <a:gd name="connsiteY30" fmla="*/ 1778000 h 3420534"/>
                  <a:gd name="connsiteX31" fmla="*/ 465667 w 3344334"/>
                  <a:gd name="connsiteY31" fmla="*/ 1769534 h 3420534"/>
                  <a:gd name="connsiteX32" fmla="*/ 482600 w 3344334"/>
                  <a:gd name="connsiteY32" fmla="*/ 1625600 h 3420534"/>
                  <a:gd name="connsiteX33" fmla="*/ 474134 w 3344334"/>
                  <a:gd name="connsiteY33" fmla="*/ 1498600 h 3420534"/>
                  <a:gd name="connsiteX34" fmla="*/ 491067 w 3344334"/>
                  <a:gd name="connsiteY34" fmla="*/ 1413934 h 3420534"/>
                  <a:gd name="connsiteX35" fmla="*/ 482600 w 3344334"/>
                  <a:gd name="connsiteY35" fmla="*/ 1346200 h 3420534"/>
                  <a:gd name="connsiteX36" fmla="*/ 482600 w 3344334"/>
                  <a:gd name="connsiteY36" fmla="*/ 1058334 h 3420534"/>
                  <a:gd name="connsiteX37" fmla="*/ 491067 w 3344334"/>
                  <a:gd name="connsiteY37" fmla="*/ 804334 h 3420534"/>
                  <a:gd name="connsiteX38" fmla="*/ 491067 w 3344334"/>
                  <a:gd name="connsiteY38" fmla="*/ 558800 h 342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44334" h="3420534">
                    <a:moveTo>
                      <a:pt x="491067" y="558800"/>
                    </a:moveTo>
                    <a:lnTo>
                      <a:pt x="609600" y="465667"/>
                    </a:lnTo>
                    <a:lnTo>
                      <a:pt x="736600" y="508000"/>
                    </a:lnTo>
                    <a:lnTo>
                      <a:pt x="838200" y="541867"/>
                    </a:lnTo>
                    <a:lnTo>
                      <a:pt x="948267" y="550334"/>
                    </a:lnTo>
                    <a:lnTo>
                      <a:pt x="1007533" y="694268"/>
                    </a:lnTo>
                    <a:lnTo>
                      <a:pt x="1058334" y="787401"/>
                    </a:lnTo>
                    <a:lnTo>
                      <a:pt x="1151467" y="863600"/>
                    </a:lnTo>
                    <a:lnTo>
                      <a:pt x="1202267" y="897467"/>
                    </a:lnTo>
                    <a:lnTo>
                      <a:pt x="2980267" y="0"/>
                    </a:lnTo>
                    <a:lnTo>
                      <a:pt x="3259667" y="812800"/>
                    </a:lnTo>
                    <a:lnTo>
                      <a:pt x="3217334" y="931334"/>
                    </a:lnTo>
                    <a:lnTo>
                      <a:pt x="3344334" y="965200"/>
                    </a:lnTo>
                    <a:lnTo>
                      <a:pt x="3335867" y="1075267"/>
                    </a:lnTo>
                    <a:lnTo>
                      <a:pt x="1634067" y="1397000"/>
                    </a:lnTo>
                    <a:lnTo>
                      <a:pt x="2387600" y="2438400"/>
                    </a:lnTo>
                    <a:lnTo>
                      <a:pt x="2006600" y="2624667"/>
                    </a:lnTo>
                    <a:lnTo>
                      <a:pt x="1600200" y="2980267"/>
                    </a:lnTo>
                    <a:lnTo>
                      <a:pt x="1236134" y="2963334"/>
                    </a:lnTo>
                    <a:lnTo>
                      <a:pt x="880534" y="3259667"/>
                    </a:lnTo>
                    <a:lnTo>
                      <a:pt x="711200" y="3420534"/>
                    </a:lnTo>
                    <a:lnTo>
                      <a:pt x="42334" y="3403600"/>
                    </a:lnTo>
                    <a:lnTo>
                      <a:pt x="0" y="3335867"/>
                    </a:lnTo>
                    <a:lnTo>
                      <a:pt x="0" y="3175000"/>
                    </a:lnTo>
                    <a:lnTo>
                      <a:pt x="76200" y="2895600"/>
                    </a:lnTo>
                    <a:lnTo>
                      <a:pt x="169334" y="2692400"/>
                    </a:lnTo>
                    <a:lnTo>
                      <a:pt x="228600" y="2472267"/>
                    </a:lnTo>
                    <a:lnTo>
                      <a:pt x="287867" y="2218267"/>
                    </a:lnTo>
                    <a:lnTo>
                      <a:pt x="355600" y="1989667"/>
                    </a:lnTo>
                    <a:lnTo>
                      <a:pt x="364067" y="1854200"/>
                    </a:lnTo>
                    <a:lnTo>
                      <a:pt x="397934" y="1778000"/>
                    </a:lnTo>
                    <a:lnTo>
                      <a:pt x="465667" y="1769534"/>
                    </a:lnTo>
                    <a:lnTo>
                      <a:pt x="482600" y="1625600"/>
                    </a:lnTo>
                    <a:lnTo>
                      <a:pt x="474134" y="1498600"/>
                    </a:lnTo>
                    <a:lnTo>
                      <a:pt x="491067" y="1413934"/>
                    </a:lnTo>
                    <a:lnTo>
                      <a:pt x="482600" y="1346200"/>
                    </a:lnTo>
                    <a:lnTo>
                      <a:pt x="482600" y="1058334"/>
                    </a:lnTo>
                    <a:lnTo>
                      <a:pt x="491067" y="804334"/>
                    </a:lnTo>
                    <a:lnTo>
                      <a:pt x="491067" y="558800"/>
                    </a:lnTo>
                    <a:close/>
                  </a:path>
                </a:pathLst>
              </a:custGeom>
              <a:solidFill>
                <a:srgbClr val="C0504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289729" y="3675164"/>
                <a:ext cx="1676400" cy="461665"/>
              </a:xfrm>
              <a:prstGeom prst="rect">
                <a:avLst/>
              </a:prstGeom>
              <a:noFill/>
            </p:spPr>
            <p:txBody>
              <a:bodyPr wrap="square" rtlCol="0">
                <a:spAutoFit/>
              </a:bodyPr>
              <a:lstStyle/>
              <a:p>
                <a:r>
                  <a:rPr lang="en-US" sz="2400" b="1" i="1" dirty="0" smtClean="0">
                    <a:solidFill>
                      <a:srgbClr val="FFFFFF"/>
                    </a:solidFill>
                    <a:latin typeface="Times New Roman" pitchFamily="18" charset="0"/>
                    <a:cs typeface="Times New Roman" pitchFamily="18" charset="0"/>
                  </a:rPr>
                  <a:t>Jordan</a:t>
                </a:r>
                <a:endParaRPr lang="en-US" sz="2400" b="1" i="1" dirty="0">
                  <a:solidFill>
                    <a:srgbClr val="FFFFFF"/>
                  </a:solidFill>
                  <a:latin typeface="Times New Roman" pitchFamily="18" charset="0"/>
                  <a:cs typeface="Times New Roman" pitchFamily="18" charset="0"/>
                </a:endParaRPr>
              </a:p>
            </p:txBody>
          </p:sp>
        </p:grpSp>
      </p:grpSp>
      <p:grpSp>
        <p:nvGrpSpPr>
          <p:cNvPr id="16" name="Group 15"/>
          <p:cNvGrpSpPr/>
          <p:nvPr/>
        </p:nvGrpSpPr>
        <p:grpSpPr>
          <a:xfrm>
            <a:off x="3110137" y="4724400"/>
            <a:ext cx="1385663" cy="505010"/>
            <a:chOff x="3112325" y="4572000"/>
            <a:chExt cx="1385663" cy="505010"/>
          </a:xfrm>
        </p:grpSpPr>
        <p:sp>
          <p:nvSpPr>
            <p:cNvPr id="3" name="Oval 2"/>
            <p:cNvSpPr/>
            <p:nvPr/>
          </p:nvSpPr>
          <p:spPr>
            <a:xfrm>
              <a:off x="3813976" y="4572000"/>
              <a:ext cx="76200" cy="76200"/>
            </a:xfrm>
            <a:prstGeom prst="ellipse">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12325" y="4676900"/>
              <a:ext cx="1385663" cy="400110"/>
            </a:xfrm>
            <a:prstGeom prst="rect">
              <a:avLst/>
            </a:prstGeom>
            <a:noFill/>
          </p:spPr>
          <p:txBody>
            <a:bodyPr wrap="square" rtlCol="0">
              <a:spAutoFit/>
            </a:bodyPr>
            <a:lstStyle/>
            <a:p>
              <a:r>
                <a:rPr lang="en-US" sz="2000" b="1" i="1" dirty="0" smtClean="0">
                  <a:solidFill>
                    <a:srgbClr val="FFFFFF"/>
                  </a:solidFill>
                  <a:latin typeface="Times New Roman" pitchFamily="18" charset="0"/>
                  <a:cs typeface="Times New Roman" pitchFamily="18" charset="0"/>
                </a:rPr>
                <a:t>Sela/Petra</a:t>
              </a:r>
              <a:endParaRPr lang="en-US" sz="2000" b="1" i="1" dirty="0">
                <a:solidFill>
                  <a:srgbClr val="FFFFFF"/>
                </a:solidFill>
                <a:latin typeface="Times New Roman" pitchFamily="18" charset="0"/>
                <a:cs typeface="Times New Roman" pitchFamily="18" charset="0"/>
              </a:endParaRPr>
            </a:p>
          </p:txBody>
        </p:sp>
      </p:grpSp>
      <p:sp>
        <p:nvSpPr>
          <p:cNvPr id="9" name="TextBox 8"/>
          <p:cNvSpPr txBox="1"/>
          <p:nvPr/>
        </p:nvSpPr>
        <p:spPr>
          <a:xfrm>
            <a:off x="457200" y="1371600"/>
            <a:ext cx="8229600" cy="584775"/>
          </a:xfrm>
          <a:prstGeom prst="rect">
            <a:avLst/>
          </a:prstGeom>
          <a:blipFill dpi="0" rotWithShape="1">
            <a:blip r:embed="rId6" cstate="print">
              <a:extLst>
                <a:ext uri="{28A0092B-C50C-407E-A947-70E740481C1C}">
                  <a14:useLocalDpi xmlns:a14="http://schemas.microsoft.com/office/drawing/2010/main" xmlns="" val="0"/>
                </a:ext>
              </a:extLst>
            </a:blip>
            <a:srcRect/>
            <a:stretch>
              <a:fillRect/>
            </a:stretch>
          </a:blipFill>
        </p:spPr>
        <p:txBody>
          <a:bodyPr wrap="square" rtlCol="0">
            <a:spAutoFit/>
          </a:bodyPr>
          <a:lstStyle/>
          <a:p>
            <a:r>
              <a:rPr lang="en-US" sz="3200" b="1" dirty="0" smtClean="0">
                <a:solidFill>
                  <a:schemeClr val="accent6">
                    <a:lumMod val="75000"/>
                  </a:schemeClr>
                </a:solidFill>
                <a:effectLst>
                  <a:outerShdw blurRad="38100" dist="38100" dir="2700000" algn="tl">
                    <a:srgbClr val="000000">
                      <a:alpha val="43137"/>
                    </a:srgbClr>
                  </a:outerShdw>
                </a:effectLst>
              </a:rPr>
              <a:t>Sela </a:t>
            </a:r>
            <a:r>
              <a:rPr lang="en-US" sz="3200" b="1" dirty="0" smtClean="0">
                <a:effectLst>
                  <a:outerShdw blurRad="38100" dist="38100" dir="2700000" algn="tl">
                    <a:srgbClr val="000000">
                      <a:alpha val="43137"/>
                    </a:srgbClr>
                  </a:outerShdw>
                </a:effectLst>
              </a:rPr>
              <a:t>– Petra</a:t>
            </a:r>
            <a:endParaRPr lang="en-US" sz="3200"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95224992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xit" presetSubtype="10" fill="hold" nodeType="clickEffect">
                                  <p:stCondLst>
                                    <p:cond delay="0"/>
                                  </p:stCondLst>
                                  <p:childTnLst>
                                    <p:anim calcmode="lin" valueType="num">
                                      <p:cBhvr>
                                        <p:cTn id="15" dur="500"/>
                                        <p:tgtEl>
                                          <p:spTgt spid="2"/>
                                        </p:tgtEl>
                                        <p:attrNameLst>
                                          <p:attrName>ppt_w</p:attrName>
                                        </p:attrNameLst>
                                      </p:cBhvr>
                                      <p:tavLst>
                                        <p:tav tm="0">
                                          <p:val>
                                            <p:strVal val="ppt_w"/>
                                          </p:val>
                                        </p:tav>
                                        <p:tav tm="100000">
                                          <p:val>
                                            <p:fltVal val="0"/>
                                          </p:val>
                                        </p:tav>
                                      </p:tavLst>
                                    </p:anim>
                                    <p:anim calcmode="lin" valueType="num">
                                      <p:cBhvr>
                                        <p:cTn id="16" dur="500"/>
                                        <p:tgtEl>
                                          <p:spTgt spid="2"/>
                                        </p:tgtEl>
                                        <p:attrNameLst>
                                          <p:attrName>ppt_h</p:attrName>
                                        </p:attrNameLst>
                                      </p:cBhvr>
                                      <p:tavLst>
                                        <p:tav tm="0">
                                          <p:val>
                                            <p:strVal val="ppt_h"/>
                                          </p:val>
                                        </p:tav>
                                        <p:tav tm="100000">
                                          <p:val>
                                            <p:strVal val="ppt_h"/>
                                          </p:val>
                                        </p:tav>
                                      </p:tavLst>
                                    </p:anim>
                                    <p:set>
                                      <p:cBhvr>
                                        <p:cTn id="17" dur="1" fill="hold">
                                          <p:stCondLst>
                                            <p:cond delay="499"/>
                                          </p:stCondLst>
                                        </p:cTn>
                                        <p:tgtEl>
                                          <p:spTgt spid="2"/>
                                        </p:tgtEl>
                                        <p:attrNameLst>
                                          <p:attrName>style.visibility</p:attrName>
                                        </p:attrNameLst>
                                      </p:cBhvr>
                                      <p:to>
                                        <p:strVal val="hidden"/>
                                      </p:to>
                                    </p:set>
                                  </p:childTnLst>
                                </p:cTn>
                              </p:par>
                              <p:par>
                                <p:cTn id="18" presetID="17" presetClass="exit" presetSubtype="10" fill="hold" nodeType="withEffect">
                                  <p:stCondLst>
                                    <p:cond delay="0"/>
                                  </p:stCondLst>
                                  <p:childTnLst>
                                    <p:anim calcmode="lin" valueType="num">
                                      <p:cBhvr>
                                        <p:cTn id="19" dur="500"/>
                                        <p:tgtEl>
                                          <p:spTgt spid="16"/>
                                        </p:tgtEl>
                                        <p:attrNameLst>
                                          <p:attrName>ppt_w</p:attrName>
                                        </p:attrNameLst>
                                      </p:cBhvr>
                                      <p:tavLst>
                                        <p:tav tm="0">
                                          <p:val>
                                            <p:strVal val="ppt_w"/>
                                          </p:val>
                                        </p:tav>
                                        <p:tav tm="100000">
                                          <p:val>
                                            <p:fltVal val="0"/>
                                          </p:val>
                                        </p:tav>
                                      </p:tavLst>
                                    </p:anim>
                                    <p:anim calcmode="lin" valueType="num">
                                      <p:cBhvr>
                                        <p:cTn id="20" dur="500"/>
                                        <p:tgtEl>
                                          <p:spTgt spid="16"/>
                                        </p:tgtEl>
                                        <p:attrNameLst>
                                          <p:attrName>ppt_h</p:attrName>
                                        </p:attrNameLst>
                                      </p:cBhvr>
                                      <p:tavLst>
                                        <p:tav tm="0">
                                          <p:val>
                                            <p:strVal val="ppt_h"/>
                                          </p:val>
                                        </p:tav>
                                        <p:tav tm="100000">
                                          <p:val>
                                            <p:strVal val="ppt_h"/>
                                          </p:val>
                                        </p:tav>
                                      </p:tavLst>
                                    </p:anim>
                                    <p:set>
                                      <p:cBhvr>
                                        <p:cTn id="21" dur="1" fill="hold">
                                          <p:stCondLst>
                                            <p:cond delay="499"/>
                                          </p:stCondLst>
                                        </p:cTn>
                                        <p:tgtEl>
                                          <p:spTgt spid="16"/>
                                        </p:tgtEl>
                                        <p:attrNameLst>
                                          <p:attrName>style.visibility</p:attrName>
                                        </p:attrNameLst>
                                      </p:cBhvr>
                                      <p:to>
                                        <p:strVal val="hidden"/>
                                      </p:to>
                                    </p:set>
                                  </p:childTnLst>
                                </p:cTn>
                              </p:par>
                            </p:childTnLst>
                          </p:cTn>
                        </p:par>
                        <p:par>
                          <p:cTn id="22" fill="hold">
                            <p:stCondLst>
                              <p:cond delay="500"/>
                            </p:stCondLst>
                            <p:childTnLst>
                              <p:par>
                                <p:cTn id="23" presetID="17" presetClass="entr" presetSubtype="1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xit" presetSubtype="10" fill="hold" nodeType="clickEffect">
                                  <p:stCondLst>
                                    <p:cond delay="0"/>
                                  </p:stCondLst>
                                  <p:childTnLst>
                                    <p:anim calcmode="lin" valueType="num">
                                      <p:cBhvr>
                                        <p:cTn id="30" dur="500"/>
                                        <p:tgtEl>
                                          <p:spTgt spid="5"/>
                                        </p:tgtEl>
                                        <p:attrNameLst>
                                          <p:attrName>ppt_w</p:attrName>
                                        </p:attrNameLst>
                                      </p:cBhvr>
                                      <p:tavLst>
                                        <p:tav tm="0">
                                          <p:val>
                                            <p:strVal val="ppt_w"/>
                                          </p:val>
                                        </p:tav>
                                        <p:tav tm="100000">
                                          <p:val>
                                            <p:fltVal val="0"/>
                                          </p:val>
                                        </p:tav>
                                      </p:tavLst>
                                    </p:anim>
                                    <p:anim calcmode="lin" valueType="num">
                                      <p:cBhvr>
                                        <p:cTn id="31" dur="500"/>
                                        <p:tgtEl>
                                          <p:spTgt spid="5"/>
                                        </p:tgtEl>
                                        <p:attrNameLst>
                                          <p:attrName>ppt_h</p:attrName>
                                        </p:attrNameLst>
                                      </p:cBhvr>
                                      <p:tavLst>
                                        <p:tav tm="0">
                                          <p:val>
                                            <p:strVal val="ppt_h"/>
                                          </p:val>
                                        </p:tav>
                                        <p:tav tm="100000">
                                          <p:val>
                                            <p:strVal val="ppt_h"/>
                                          </p:val>
                                        </p:tav>
                                      </p:tavLst>
                                    </p:anim>
                                    <p:set>
                                      <p:cBhvr>
                                        <p:cTn id="32" dur="1" fill="hold">
                                          <p:stCondLst>
                                            <p:cond delay="499"/>
                                          </p:stCondLst>
                                        </p:cTn>
                                        <p:tgtEl>
                                          <p:spTgt spid="5"/>
                                        </p:tgtEl>
                                        <p:attrNameLst>
                                          <p:attrName>style.visibility</p:attrName>
                                        </p:attrNameLst>
                                      </p:cBhvr>
                                      <p:to>
                                        <p:strVal val="hidden"/>
                                      </p:to>
                                    </p:set>
                                  </p:childTnLst>
                                </p:cTn>
                              </p:par>
                            </p:childTnLst>
                          </p:cTn>
                        </p:par>
                        <p:par>
                          <p:cTn id="33" fill="hold">
                            <p:stCondLst>
                              <p:cond delay="500"/>
                            </p:stCondLst>
                            <p:childTnLst>
                              <p:par>
                                <p:cTn id="34" presetID="17" presetClass="entr" presetSubtype="1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par>
                                <p:cTn id="43" presetID="9" presetClass="exit" presetSubtype="0" fill="hold" nodeType="withEffect">
                                  <p:stCondLst>
                                    <p:cond delay="0"/>
                                  </p:stCondLst>
                                  <p:childTnLst>
                                    <p:animEffect transition="out" filter="dissolv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5958114"/>
            <a:ext cx="4495800" cy="830997"/>
          </a:xfrm>
          <a:prstGeom prst="rect">
            <a:avLst/>
          </a:prstGeom>
          <a:noFill/>
        </p:spPr>
        <p:txBody>
          <a:bodyPr wrap="square" rtlCol="0">
            <a:spAutoFit/>
          </a:bodyPr>
          <a:lstStyle/>
          <a:p>
            <a:pPr algn="ctr"/>
            <a:r>
              <a:rPr lang="en-US" sz="4800" b="1" dirty="0" smtClean="0">
                <a:ln>
                  <a:solidFill>
                    <a:schemeClr val="bg1"/>
                  </a:solidFill>
                </a:ln>
                <a:solidFill>
                  <a:srgbClr val="FFFFFF"/>
                </a:solidFill>
                <a:latin typeface="UglyQua" pitchFamily="2" charset="0"/>
              </a:rPr>
              <a:t>15:1 – 18:7</a:t>
            </a:r>
            <a:endParaRPr lang="en-US" sz="4800" b="1" dirty="0">
              <a:ln>
                <a:solidFill>
                  <a:schemeClr val="bg1"/>
                </a:solidFill>
              </a:ln>
              <a:solidFill>
                <a:srgbClr val="FFFFFF"/>
              </a:solidFill>
              <a:latin typeface="UglyQua" pitchFamily="2" charset="0"/>
            </a:endParaRPr>
          </a:p>
        </p:txBody>
      </p:sp>
      <p:sp>
        <p:nvSpPr>
          <p:cNvPr id="9" name="TextBox 8"/>
          <p:cNvSpPr txBox="1"/>
          <p:nvPr/>
        </p:nvSpPr>
        <p:spPr>
          <a:xfrm>
            <a:off x="457200" y="1371600"/>
            <a:ext cx="8229600" cy="4031873"/>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p:spPr>
        <p:txBody>
          <a:bodyPr wrap="square" rtlCol="0">
            <a:spAutoFit/>
          </a:bodyPr>
          <a:lstStyle/>
          <a:p>
            <a:r>
              <a:rPr lang="en-US" sz="3200" b="1" dirty="0">
                <a:effectLst>
                  <a:outerShdw blurRad="38100" dist="38100" dir="2700000" algn="tl">
                    <a:srgbClr val="000000">
                      <a:alpha val="43137"/>
                    </a:srgbClr>
                  </a:outerShdw>
                </a:effectLst>
              </a:rPr>
              <a:t>Dan. </a:t>
            </a:r>
            <a:r>
              <a:rPr lang="en-US" sz="3200" b="1" dirty="0" smtClean="0">
                <a:effectLst>
                  <a:outerShdw blurRad="38100" dist="38100" dir="2700000" algn="tl">
                    <a:srgbClr val="000000">
                      <a:alpha val="43137"/>
                    </a:srgbClr>
                  </a:outerShdw>
                </a:effectLst>
              </a:rPr>
              <a:t>9:27 – </a:t>
            </a:r>
            <a:r>
              <a:rPr lang="en-US" sz="3200" b="1" dirty="0" smtClean="0">
                <a:solidFill>
                  <a:schemeClr val="accent6">
                    <a:lumMod val="75000"/>
                  </a:schemeClr>
                </a:solidFill>
                <a:effectLst>
                  <a:outerShdw blurRad="38100" dist="38100" dir="2700000" algn="tl">
                    <a:srgbClr val="000000">
                      <a:alpha val="43137"/>
                    </a:srgbClr>
                  </a:outerShdw>
                </a:effectLst>
              </a:rPr>
              <a:t>Then he </a:t>
            </a:r>
            <a:r>
              <a:rPr lang="en-US" sz="3200" b="1" dirty="0">
                <a:effectLst>
                  <a:outerShdw blurRad="38100" dist="38100" dir="2700000" algn="tl">
                    <a:srgbClr val="000000">
                      <a:alpha val="43137"/>
                    </a:srgbClr>
                  </a:outerShdw>
                </a:effectLst>
              </a:rPr>
              <a:t>(the Antichrist) </a:t>
            </a:r>
            <a:r>
              <a:rPr lang="en-US" sz="3200" b="1" dirty="0">
                <a:solidFill>
                  <a:schemeClr val="accent6">
                    <a:lumMod val="75000"/>
                  </a:schemeClr>
                </a:solidFill>
                <a:effectLst>
                  <a:outerShdw blurRad="38100" dist="38100" dir="2700000" algn="tl">
                    <a:srgbClr val="000000">
                      <a:alpha val="43137"/>
                    </a:srgbClr>
                  </a:outerShdw>
                </a:effectLst>
              </a:rPr>
              <a:t>shall confirm a covenant with many for one week </a:t>
            </a:r>
            <a:r>
              <a:rPr lang="en-US" sz="3200" b="1" dirty="0">
                <a:effectLst>
                  <a:outerShdw blurRad="38100" dist="38100" dir="2700000" algn="tl">
                    <a:srgbClr val="000000">
                      <a:alpha val="43137"/>
                    </a:srgbClr>
                  </a:outerShdw>
                </a:effectLst>
              </a:rPr>
              <a:t>(seven years)</a:t>
            </a:r>
            <a:r>
              <a:rPr lang="en-US" sz="3200" b="1" dirty="0">
                <a:solidFill>
                  <a:schemeClr val="accent6">
                    <a:lumMod val="75000"/>
                  </a:schemeClr>
                </a:solidFill>
                <a:effectLst>
                  <a:outerShdw blurRad="38100" dist="38100" dir="2700000" algn="tl">
                    <a:srgbClr val="000000">
                      <a:alpha val="43137"/>
                    </a:srgbClr>
                  </a:outerShdw>
                </a:effectLst>
              </a:rPr>
              <a:t>;</a:t>
            </a:r>
            <a:r>
              <a:rPr lang="en-US" sz="3200" b="1" dirty="0">
                <a:effectLst>
                  <a:outerShdw blurRad="38100" dist="38100" dir="2700000" algn="tl">
                    <a:srgbClr val="000000">
                      <a:alpha val="43137"/>
                    </a:srgbClr>
                  </a:outerShdw>
                </a:effectLst>
              </a:rPr>
              <a:t> </a:t>
            </a:r>
            <a:r>
              <a:rPr lang="en-US" sz="3200" b="1" dirty="0">
                <a:solidFill>
                  <a:schemeClr val="accent6">
                    <a:lumMod val="75000"/>
                  </a:schemeClr>
                </a:solidFill>
                <a:effectLst>
                  <a:outerShdw blurRad="38100" dist="38100" dir="2700000" algn="tl">
                    <a:srgbClr val="000000">
                      <a:alpha val="43137"/>
                    </a:srgbClr>
                  </a:outerShdw>
                </a:effectLst>
              </a:rPr>
              <a:t>But in the middle of the week He shall bring an end to sacrifice and offering. And on the wing of abominations shall be one who makes desolate, Even until the consummation, which is determined, Is poured out on the desolate.</a:t>
            </a:r>
          </a:p>
        </p:txBody>
      </p:sp>
    </p:spTree>
    <p:extLst>
      <p:ext uri="{BB962C8B-B14F-4D97-AF65-F5344CB8AC3E}">
        <p14:creationId xmlns:p14="http://schemas.microsoft.com/office/powerpoint/2010/main" xmlns="" val="102086152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1524000"/>
            <a:ext cx="6555238" cy="4062629"/>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457200" y="5958114"/>
            <a:ext cx="4495800" cy="830997"/>
          </a:xfrm>
          <a:prstGeom prst="rect">
            <a:avLst/>
          </a:prstGeom>
          <a:noFill/>
        </p:spPr>
        <p:txBody>
          <a:bodyPr wrap="square" rtlCol="0">
            <a:spAutoFit/>
          </a:bodyPr>
          <a:lstStyle/>
          <a:p>
            <a:pPr algn="ctr"/>
            <a:r>
              <a:rPr lang="en-US" sz="4800" b="1" dirty="0" smtClean="0">
                <a:ln>
                  <a:solidFill>
                    <a:schemeClr val="bg1"/>
                  </a:solidFill>
                </a:ln>
                <a:solidFill>
                  <a:srgbClr val="FFFFFF"/>
                </a:solidFill>
                <a:latin typeface="UglyQua" pitchFamily="2" charset="0"/>
              </a:rPr>
              <a:t>15:1 – 18:7</a:t>
            </a:r>
            <a:endParaRPr lang="en-US" sz="4800" b="1" dirty="0">
              <a:ln>
                <a:solidFill>
                  <a:schemeClr val="bg1"/>
                </a:solidFill>
              </a:ln>
              <a:solidFill>
                <a:srgbClr val="FFFFFF"/>
              </a:solidFill>
              <a:latin typeface="UglyQua" pitchFamily="2" charset="0"/>
            </a:endParaRPr>
          </a:p>
        </p:txBody>
      </p:sp>
      <p:sp>
        <p:nvSpPr>
          <p:cNvPr id="2" name="TextBox 1"/>
          <p:cNvSpPr txBox="1"/>
          <p:nvPr/>
        </p:nvSpPr>
        <p:spPr>
          <a:xfrm>
            <a:off x="3733800" y="1836003"/>
            <a:ext cx="1676400" cy="830997"/>
          </a:xfrm>
          <a:prstGeom prst="rect">
            <a:avLst/>
          </a:prstGeom>
          <a:noFill/>
        </p:spPr>
        <p:txBody>
          <a:bodyPr wrap="square" rtlCol="0">
            <a:spAutoFit/>
          </a:bodyPr>
          <a:lstStyle/>
          <a:p>
            <a:pPr algn="ctr"/>
            <a:r>
              <a:rPr lang="en-US" sz="2400"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Dome of the Rock</a:t>
            </a:r>
            <a:endParaRPr lang="en-US" sz="2400" b="1"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Oval 2"/>
          <p:cNvSpPr/>
          <p:nvPr/>
        </p:nvSpPr>
        <p:spPr>
          <a:xfrm>
            <a:off x="2438400" y="3284955"/>
            <a:ext cx="609600" cy="609600"/>
          </a:xfrm>
          <a:prstGeom prst="ellipse">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14400" y="2445603"/>
            <a:ext cx="2286000" cy="830997"/>
          </a:xfrm>
          <a:prstGeom prst="rect">
            <a:avLst/>
          </a:prstGeom>
          <a:noFill/>
        </p:spPr>
        <p:txBody>
          <a:bodyPr wrap="square" rtlCol="0">
            <a:spAutoFit/>
          </a:bodyPr>
          <a:lstStyle/>
          <a:p>
            <a:pPr algn="ctr"/>
            <a:r>
              <a:rPr lang="en-US" sz="2400"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Dome of the Spirits/Tablets</a:t>
            </a:r>
            <a:endParaRPr lang="en-US" sz="2400" b="1"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p:cNvSpPr txBox="1"/>
          <p:nvPr/>
        </p:nvSpPr>
        <p:spPr>
          <a:xfrm>
            <a:off x="4876800" y="4953000"/>
            <a:ext cx="2133600" cy="461665"/>
          </a:xfrm>
          <a:prstGeom prst="rect">
            <a:avLst/>
          </a:prstGeom>
          <a:noFill/>
        </p:spPr>
        <p:txBody>
          <a:bodyPr wrap="square" rtlCol="0">
            <a:spAutoFit/>
          </a:bodyPr>
          <a:lstStyle/>
          <a:p>
            <a:pPr algn="ctr"/>
            <a:r>
              <a:rPr lang="en-US" sz="2400"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Western Wall</a:t>
            </a:r>
            <a:endParaRPr lang="en-US" sz="2400" b="1"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Oval 6"/>
          <p:cNvSpPr/>
          <p:nvPr/>
        </p:nvSpPr>
        <p:spPr>
          <a:xfrm>
            <a:off x="3617025" y="2648200"/>
            <a:ext cx="990600" cy="990600"/>
          </a:xfrm>
          <a:prstGeom prst="ellipse">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194978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000"/>
                                        <p:tgtEl>
                                          <p:spTgt spid="7"/>
                                        </p:tgtEl>
                                      </p:cBhvr>
                                    </p:animEffect>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heel(1)">
                                      <p:cBhvr>
                                        <p:cTn id="21" dur="1000"/>
                                        <p:tgtEl>
                                          <p:spTgt spid="3"/>
                                        </p:tgtEl>
                                      </p:cBhvr>
                                    </p:animEffect>
                                  </p:childTnLst>
                                </p:cTn>
                              </p:par>
                            </p:childTnLst>
                          </p:cTn>
                        </p:par>
                        <p:par>
                          <p:cTn id="22" fill="hold">
                            <p:stCondLst>
                              <p:cond delay="1000"/>
                            </p:stCondLst>
                            <p:childTnLst>
                              <p:par>
                                <p:cTn id="23" presetID="9"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10"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5958114"/>
            <a:ext cx="4495800" cy="830997"/>
          </a:xfrm>
          <a:prstGeom prst="rect">
            <a:avLst/>
          </a:prstGeom>
          <a:noFill/>
        </p:spPr>
        <p:txBody>
          <a:bodyPr wrap="square" rtlCol="0">
            <a:spAutoFit/>
          </a:bodyPr>
          <a:lstStyle/>
          <a:p>
            <a:pPr algn="ctr"/>
            <a:r>
              <a:rPr lang="en-US" sz="4800" b="1" dirty="0" smtClean="0">
                <a:ln>
                  <a:solidFill>
                    <a:schemeClr val="bg1"/>
                  </a:solidFill>
                </a:ln>
                <a:solidFill>
                  <a:srgbClr val="FFFFFF"/>
                </a:solidFill>
                <a:latin typeface="UglyQua" pitchFamily="2" charset="0"/>
              </a:rPr>
              <a:t>15:1 – 18:7</a:t>
            </a:r>
            <a:endParaRPr lang="en-US" sz="4800" b="1" dirty="0">
              <a:ln>
                <a:solidFill>
                  <a:schemeClr val="bg1"/>
                </a:solidFill>
              </a:ln>
              <a:solidFill>
                <a:srgbClr val="FFFFFF"/>
              </a:solidFill>
              <a:latin typeface="UglyQua" pitchFamily="2" charset="0"/>
            </a:endParaRPr>
          </a:p>
        </p:txBody>
      </p:sp>
      <p:sp>
        <p:nvSpPr>
          <p:cNvPr id="9" name="TextBox 8"/>
          <p:cNvSpPr txBox="1"/>
          <p:nvPr/>
        </p:nvSpPr>
        <p:spPr>
          <a:xfrm>
            <a:off x="457200" y="1371600"/>
            <a:ext cx="8229600" cy="4031873"/>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p:spPr>
        <p:txBody>
          <a:bodyPr wrap="square" rtlCol="0">
            <a:spAutoFit/>
          </a:bodyPr>
          <a:lstStyle/>
          <a:p>
            <a:r>
              <a:rPr lang="en-US" sz="3200" b="1" dirty="0">
                <a:effectLst>
                  <a:outerShdw blurRad="38100" dist="38100" dir="2700000" algn="tl">
                    <a:srgbClr val="000000">
                      <a:alpha val="43137"/>
                    </a:srgbClr>
                  </a:outerShdw>
                </a:effectLst>
              </a:rPr>
              <a:t>Rev. </a:t>
            </a:r>
            <a:r>
              <a:rPr lang="en-US" sz="3200" b="1" dirty="0" smtClean="0">
                <a:effectLst>
                  <a:outerShdw blurRad="38100" dist="38100" dir="2700000" algn="tl">
                    <a:srgbClr val="000000">
                      <a:alpha val="43137"/>
                    </a:srgbClr>
                  </a:outerShdw>
                </a:effectLst>
              </a:rPr>
              <a:t>11:1-2 – </a:t>
            </a:r>
            <a:r>
              <a:rPr lang="en-US" sz="3200" b="1" baseline="30000" dirty="0" smtClean="0">
                <a:effectLst>
                  <a:outerShdw blurRad="38100" dist="38100" dir="2700000" algn="tl">
                    <a:srgbClr val="000000">
                      <a:alpha val="43137"/>
                    </a:srgbClr>
                  </a:outerShdw>
                </a:effectLst>
              </a:rPr>
              <a:t>1</a:t>
            </a:r>
            <a:r>
              <a:rPr lang="en-US" sz="3200" b="1" dirty="0">
                <a:effectLst>
                  <a:outerShdw blurRad="38100" dist="38100" dir="2700000" algn="tl">
                    <a:srgbClr val="000000">
                      <a:alpha val="43137"/>
                    </a:srgbClr>
                  </a:outerShdw>
                </a:effectLst>
              </a:rPr>
              <a:t> </a:t>
            </a:r>
            <a:r>
              <a:rPr lang="en-US" sz="3200" b="1" dirty="0" smtClean="0">
                <a:solidFill>
                  <a:schemeClr val="accent6">
                    <a:lumMod val="75000"/>
                  </a:schemeClr>
                </a:solidFill>
                <a:effectLst>
                  <a:outerShdw blurRad="38100" dist="38100" dir="2700000" algn="tl">
                    <a:srgbClr val="000000">
                      <a:alpha val="43137"/>
                    </a:srgbClr>
                  </a:outerShdw>
                </a:effectLst>
              </a:rPr>
              <a:t>Then </a:t>
            </a:r>
            <a:r>
              <a:rPr lang="en-US" sz="3200" b="1" dirty="0">
                <a:solidFill>
                  <a:schemeClr val="accent6">
                    <a:lumMod val="75000"/>
                  </a:schemeClr>
                </a:solidFill>
                <a:effectLst>
                  <a:outerShdw blurRad="38100" dist="38100" dir="2700000" algn="tl">
                    <a:srgbClr val="000000">
                      <a:alpha val="43137"/>
                    </a:srgbClr>
                  </a:outerShdw>
                </a:effectLst>
              </a:rPr>
              <a:t>I was given a reed like a measuring rod. And the angel stood, saying, "Rise and measure the temple of God, the altar, and those who worship there. </a:t>
            </a:r>
            <a:r>
              <a:rPr lang="en-US" sz="3200" b="1" baseline="30000" dirty="0">
                <a:effectLst>
                  <a:outerShdw blurRad="38100" dist="38100" dir="2700000" algn="tl">
                    <a:srgbClr val="000000">
                      <a:alpha val="43137"/>
                    </a:srgbClr>
                  </a:outerShdw>
                </a:effectLst>
              </a:rPr>
              <a:t>2</a:t>
            </a:r>
            <a:r>
              <a:rPr lang="en-US" sz="3200" b="1" dirty="0">
                <a:effectLst>
                  <a:outerShdw blurRad="38100" dist="38100" dir="2700000" algn="tl">
                    <a:srgbClr val="000000">
                      <a:alpha val="43137"/>
                    </a:srgbClr>
                  </a:outerShdw>
                </a:effectLst>
              </a:rPr>
              <a:t> </a:t>
            </a:r>
            <a:r>
              <a:rPr lang="en-US" sz="3200" b="1" dirty="0">
                <a:solidFill>
                  <a:schemeClr val="accent6">
                    <a:lumMod val="75000"/>
                  </a:schemeClr>
                </a:solidFill>
                <a:effectLst>
                  <a:outerShdw blurRad="38100" dist="38100" dir="2700000" algn="tl">
                    <a:srgbClr val="000000">
                      <a:alpha val="43137"/>
                    </a:srgbClr>
                  </a:outerShdw>
                </a:effectLst>
              </a:rPr>
              <a:t>But leave out the court which is outside the temple, and do not measure it, for it has been given to the Gentiles. And they will tread the holy city underfoot </a:t>
            </a:r>
            <a:r>
              <a:rPr lang="en-US" sz="3200" b="1" i="1" dirty="0">
                <a:solidFill>
                  <a:schemeClr val="accent6">
                    <a:lumMod val="75000"/>
                  </a:schemeClr>
                </a:solidFill>
                <a:effectLst>
                  <a:outerShdw blurRad="38100" dist="38100" dir="2700000" algn="tl">
                    <a:srgbClr val="000000">
                      <a:alpha val="43137"/>
                    </a:srgbClr>
                  </a:outerShdw>
                </a:effectLst>
              </a:rPr>
              <a:t>for</a:t>
            </a:r>
            <a:r>
              <a:rPr lang="en-US" sz="3200" b="1" dirty="0">
                <a:solidFill>
                  <a:schemeClr val="accent6">
                    <a:lumMod val="75000"/>
                  </a:schemeClr>
                </a:solidFill>
                <a:effectLst>
                  <a:outerShdw blurRad="38100" dist="38100" dir="2700000" algn="tl">
                    <a:srgbClr val="000000">
                      <a:alpha val="43137"/>
                    </a:srgbClr>
                  </a:outerShdw>
                </a:effectLst>
              </a:rPr>
              <a:t> forty-two months."</a:t>
            </a:r>
          </a:p>
        </p:txBody>
      </p:sp>
    </p:spTree>
    <p:extLst>
      <p:ext uri="{BB962C8B-B14F-4D97-AF65-F5344CB8AC3E}">
        <p14:creationId xmlns:p14="http://schemas.microsoft.com/office/powerpoint/2010/main" xmlns="" val="4524309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5958114"/>
            <a:ext cx="4495800" cy="830997"/>
          </a:xfrm>
          <a:prstGeom prst="rect">
            <a:avLst/>
          </a:prstGeom>
          <a:noFill/>
        </p:spPr>
        <p:txBody>
          <a:bodyPr wrap="square" rtlCol="0">
            <a:spAutoFit/>
          </a:bodyPr>
          <a:lstStyle/>
          <a:p>
            <a:pPr algn="ctr"/>
            <a:r>
              <a:rPr lang="en-US" sz="4800" b="1" dirty="0" smtClean="0">
                <a:ln>
                  <a:solidFill>
                    <a:schemeClr val="bg1"/>
                  </a:solidFill>
                </a:ln>
                <a:solidFill>
                  <a:srgbClr val="FFFFFF"/>
                </a:solidFill>
                <a:latin typeface="UglyQua" pitchFamily="2" charset="0"/>
              </a:rPr>
              <a:t>15:1 – 18:7</a:t>
            </a:r>
            <a:endParaRPr lang="en-US" sz="4800" b="1" dirty="0">
              <a:ln>
                <a:solidFill>
                  <a:schemeClr val="bg1"/>
                </a:solidFill>
              </a:ln>
              <a:solidFill>
                <a:srgbClr val="FFFFFF"/>
              </a:solidFill>
              <a:latin typeface="UglyQua" pitchFamily="2" charset="0"/>
            </a:endParaRPr>
          </a:p>
        </p:txBody>
      </p:sp>
      <p:sp>
        <p:nvSpPr>
          <p:cNvPr id="9" name="TextBox 8"/>
          <p:cNvSpPr txBox="1"/>
          <p:nvPr/>
        </p:nvSpPr>
        <p:spPr>
          <a:xfrm>
            <a:off x="457200" y="1371600"/>
            <a:ext cx="8229600" cy="4031873"/>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p:spPr>
        <p:txBody>
          <a:bodyPr wrap="square" rtlCol="0">
            <a:spAutoFit/>
          </a:bodyPr>
          <a:lstStyle/>
          <a:p>
            <a:r>
              <a:rPr lang="en-US" sz="3200" b="1" dirty="0">
                <a:effectLst>
                  <a:outerShdw blurRad="38100" dist="38100" dir="2700000" algn="tl">
                    <a:srgbClr val="000000">
                      <a:alpha val="43137"/>
                    </a:srgbClr>
                  </a:outerShdw>
                </a:effectLst>
              </a:rPr>
              <a:t>2 Thess. </a:t>
            </a:r>
            <a:r>
              <a:rPr lang="en-US" sz="3200" b="1" dirty="0" smtClean="0">
                <a:effectLst>
                  <a:outerShdw blurRad="38100" dist="38100" dir="2700000" algn="tl">
                    <a:srgbClr val="000000">
                      <a:alpha val="43137"/>
                    </a:srgbClr>
                  </a:outerShdw>
                </a:effectLst>
              </a:rPr>
              <a:t>2:3-4 – </a:t>
            </a:r>
            <a:r>
              <a:rPr lang="en-US" sz="3200" b="1" baseline="30000" dirty="0" smtClean="0">
                <a:effectLst>
                  <a:outerShdw blurRad="38100" dist="38100" dir="2700000" algn="tl">
                    <a:srgbClr val="000000">
                      <a:alpha val="43137"/>
                    </a:srgbClr>
                  </a:outerShdw>
                </a:effectLst>
              </a:rPr>
              <a:t>3</a:t>
            </a:r>
            <a:r>
              <a:rPr lang="en-US" sz="3200" b="1" dirty="0">
                <a:effectLst>
                  <a:outerShdw blurRad="38100" dist="38100" dir="2700000" algn="tl">
                    <a:srgbClr val="000000">
                      <a:alpha val="43137"/>
                    </a:srgbClr>
                  </a:outerShdw>
                </a:effectLst>
              </a:rPr>
              <a:t> </a:t>
            </a:r>
            <a:r>
              <a:rPr lang="en-US" sz="3200" b="1" dirty="0" smtClean="0">
                <a:solidFill>
                  <a:schemeClr val="accent6">
                    <a:lumMod val="75000"/>
                  </a:schemeClr>
                </a:solidFill>
                <a:effectLst>
                  <a:outerShdw blurRad="38100" dist="38100" dir="2700000" algn="tl">
                    <a:srgbClr val="000000">
                      <a:alpha val="43137"/>
                    </a:srgbClr>
                  </a:outerShdw>
                </a:effectLst>
              </a:rPr>
              <a:t>Let </a:t>
            </a:r>
            <a:r>
              <a:rPr lang="en-US" sz="3200" b="1" dirty="0">
                <a:solidFill>
                  <a:schemeClr val="accent6">
                    <a:lumMod val="75000"/>
                  </a:schemeClr>
                </a:solidFill>
                <a:effectLst>
                  <a:outerShdw blurRad="38100" dist="38100" dir="2700000" algn="tl">
                    <a:srgbClr val="000000">
                      <a:alpha val="43137"/>
                    </a:srgbClr>
                  </a:outerShdw>
                </a:effectLst>
              </a:rPr>
              <a:t>no one deceive you by any means; for </a:t>
            </a:r>
            <a:r>
              <a:rPr lang="en-US" sz="3200" b="1" i="1" dirty="0">
                <a:solidFill>
                  <a:schemeClr val="accent6">
                    <a:lumMod val="75000"/>
                  </a:schemeClr>
                </a:solidFill>
                <a:effectLst>
                  <a:outerShdw blurRad="38100" dist="38100" dir="2700000" algn="tl">
                    <a:srgbClr val="000000">
                      <a:alpha val="43137"/>
                    </a:srgbClr>
                  </a:outerShdw>
                </a:effectLst>
              </a:rPr>
              <a:t>that Day will not come</a:t>
            </a:r>
            <a:r>
              <a:rPr lang="en-US" sz="3200" b="1" dirty="0">
                <a:solidFill>
                  <a:schemeClr val="accent6">
                    <a:lumMod val="75000"/>
                  </a:schemeClr>
                </a:solidFill>
                <a:effectLst>
                  <a:outerShdw blurRad="38100" dist="38100" dir="2700000" algn="tl">
                    <a:srgbClr val="000000">
                      <a:alpha val="43137"/>
                    </a:srgbClr>
                  </a:outerShdw>
                </a:effectLst>
              </a:rPr>
              <a:t> unless the falling away comes first, and the man of sin is revealed, the son of perdition, </a:t>
            </a:r>
            <a:r>
              <a:rPr lang="en-US" sz="3200" b="1" baseline="30000" dirty="0">
                <a:effectLst>
                  <a:outerShdw blurRad="38100" dist="38100" dir="2700000" algn="tl">
                    <a:srgbClr val="000000">
                      <a:alpha val="43137"/>
                    </a:srgbClr>
                  </a:outerShdw>
                </a:effectLst>
              </a:rPr>
              <a:t>4</a:t>
            </a:r>
            <a:r>
              <a:rPr lang="en-US" sz="3200" b="1" dirty="0">
                <a:effectLst>
                  <a:outerShdw blurRad="38100" dist="38100" dir="2700000" algn="tl">
                    <a:srgbClr val="000000">
                      <a:alpha val="43137"/>
                    </a:srgbClr>
                  </a:outerShdw>
                </a:effectLst>
              </a:rPr>
              <a:t> </a:t>
            </a:r>
            <a:r>
              <a:rPr lang="en-US" sz="3200" b="1" dirty="0">
                <a:solidFill>
                  <a:schemeClr val="accent6">
                    <a:lumMod val="75000"/>
                  </a:schemeClr>
                </a:solidFill>
                <a:effectLst>
                  <a:outerShdw blurRad="38100" dist="38100" dir="2700000" algn="tl">
                    <a:srgbClr val="000000">
                      <a:alpha val="43137"/>
                    </a:srgbClr>
                  </a:outerShdw>
                </a:effectLst>
              </a:rPr>
              <a:t>who opposes and exalts himself above all that is called God or that is worshiped, so that he sits as God in the temple of God, showing himself that he is God. </a:t>
            </a:r>
          </a:p>
        </p:txBody>
      </p:sp>
    </p:spTree>
    <p:extLst>
      <p:ext uri="{BB962C8B-B14F-4D97-AF65-F5344CB8AC3E}">
        <p14:creationId xmlns:p14="http://schemas.microsoft.com/office/powerpoint/2010/main" xmlns="" val="14372180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5958114"/>
            <a:ext cx="4495800" cy="830997"/>
          </a:xfrm>
          <a:prstGeom prst="rect">
            <a:avLst/>
          </a:prstGeom>
          <a:noFill/>
        </p:spPr>
        <p:txBody>
          <a:bodyPr wrap="square" rtlCol="0">
            <a:spAutoFit/>
          </a:bodyPr>
          <a:lstStyle/>
          <a:p>
            <a:pPr algn="ctr"/>
            <a:r>
              <a:rPr lang="en-US" sz="4800" b="1" dirty="0" smtClean="0">
                <a:ln>
                  <a:solidFill>
                    <a:schemeClr val="bg1"/>
                  </a:solidFill>
                </a:ln>
                <a:solidFill>
                  <a:srgbClr val="FFFFFF"/>
                </a:solidFill>
                <a:latin typeface="UglyQua" pitchFamily="2" charset="0"/>
              </a:rPr>
              <a:t>15:1 – 18:7</a:t>
            </a:r>
            <a:endParaRPr lang="en-US" sz="4800" b="1" dirty="0">
              <a:ln>
                <a:solidFill>
                  <a:schemeClr val="bg1"/>
                </a:solidFill>
              </a:ln>
              <a:solidFill>
                <a:srgbClr val="FFFFFF"/>
              </a:solidFill>
              <a:latin typeface="UglyQua" pitchFamily="2" charset="0"/>
            </a:endParaRPr>
          </a:p>
        </p:txBody>
      </p:sp>
      <p:sp>
        <p:nvSpPr>
          <p:cNvPr id="9" name="TextBox 8"/>
          <p:cNvSpPr txBox="1"/>
          <p:nvPr/>
        </p:nvSpPr>
        <p:spPr>
          <a:xfrm>
            <a:off x="457200" y="1371600"/>
            <a:ext cx="8229600" cy="4031873"/>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p:spPr>
        <p:txBody>
          <a:bodyPr wrap="square" rtlCol="0">
            <a:spAutoFit/>
          </a:bodyPr>
          <a:lstStyle/>
          <a:p>
            <a:r>
              <a:rPr lang="en-US" sz="3200" b="1" dirty="0">
                <a:effectLst>
                  <a:outerShdw blurRad="38100" dist="38100" dir="2700000" algn="tl">
                    <a:srgbClr val="000000">
                      <a:alpha val="43137"/>
                    </a:srgbClr>
                  </a:outerShdw>
                </a:effectLst>
              </a:rPr>
              <a:t>Matt. </a:t>
            </a:r>
            <a:r>
              <a:rPr lang="en-US" sz="3200" b="1" dirty="0" smtClean="0">
                <a:effectLst>
                  <a:outerShdw blurRad="38100" dist="38100" dir="2700000" algn="tl">
                    <a:srgbClr val="000000">
                      <a:alpha val="43137"/>
                    </a:srgbClr>
                  </a:outerShdw>
                </a:effectLst>
              </a:rPr>
              <a:t>24:15-21 – </a:t>
            </a:r>
            <a:r>
              <a:rPr lang="en-US" sz="3200" b="1" baseline="30000" dirty="0" smtClean="0">
                <a:effectLst>
                  <a:outerShdw blurRad="38100" dist="38100" dir="2700000" algn="tl">
                    <a:srgbClr val="000000">
                      <a:alpha val="43137"/>
                    </a:srgbClr>
                  </a:outerShdw>
                </a:effectLst>
              </a:rPr>
              <a:t>15</a:t>
            </a:r>
            <a:r>
              <a:rPr lang="en-US" sz="3200" b="1" dirty="0">
                <a:effectLst>
                  <a:outerShdw blurRad="38100" dist="38100" dir="2700000" algn="tl">
                    <a:srgbClr val="000000">
                      <a:alpha val="43137"/>
                    </a:srgbClr>
                  </a:outerShdw>
                </a:effectLst>
              </a:rPr>
              <a:t> </a:t>
            </a:r>
            <a:r>
              <a:rPr lang="en-US" sz="3200" b="1" dirty="0" smtClean="0">
                <a:solidFill>
                  <a:schemeClr val="accent6">
                    <a:lumMod val="75000"/>
                  </a:schemeClr>
                </a:solidFill>
                <a:effectLst>
                  <a:outerShdw blurRad="38100" dist="38100" dir="2700000" algn="tl">
                    <a:srgbClr val="000000">
                      <a:alpha val="43137"/>
                    </a:srgbClr>
                  </a:outerShdw>
                </a:effectLst>
              </a:rPr>
              <a:t>Therefore </a:t>
            </a:r>
            <a:r>
              <a:rPr lang="en-US" sz="3200" b="1" dirty="0">
                <a:solidFill>
                  <a:schemeClr val="accent6">
                    <a:lumMod val="75000"/>
                  </a:schemeClr>
                </a:solidFill>
                <a:effectLst>
                  <a:outerShdw blurRad="38100" dist="38100" dir="2700000" algn="tl">
                    <a:srgbClr val="000000">
                      <a:alpha val="43137"/>
                    </a:srgbClr>
                  </a:outerShdw>
                </a:effectLst>
              </a:rPr>
              <a:t>when you see the "abomination of desolation," spoken of by Daniel the prophet, standing in the holy place (whoever reads, let him understand), </a:t>
            </a:r>
            <a:r>
              <a:rPr lang="en-US" sz="3200" b="1" baseline="30000" dirty="0">
                <a:effectLst>
                  <a:outerShdw blurRad="38100" dist="38100" dir="2700000" algn="tl">
                    <a:srgbClr val="000000">
                      <a:alpha val="43137"/>
                    </a:srgbClr>
                  </a:outerShdw>
                </a:effectLst>
              </a:rPr>
              <a:t>16</a:t>
            </a:r>
            <a:r>
              <a:rPr lang="en-US" sz="3200" b="1" dirty="0">
                <a:effectLst>
                  <a:outerShdw blurRad="38100" dist="38100" dir="2700000" algn="tl">
                    <a:srgbClr val="000000">
                      <a:alpha val="43137"/>
                    </a:srgbClr>
                  </a:outerShdw>
                </a:effectLst>
              </a:rPr>
              <a:t> </a:t>
            </a:r>
            <a:r>
              <a:rPr lang="en-US" sz="3200" b="1" dirty="0">
                <a:solidFill>
                  <a:schemeClr val="accent6">
                    <a:lumMod val="75000"/>
                  </a:schemeClr>
                </a:solidFill>
                <a:effectLst>
                  <a:outerShdw blurRad="38100" dist="38100" dir="2700000" algn="tl">
                    <a:srgbClr val="000000">
                      <a:alpha val="43137"/>
                    </a:srgbClr>
                  </a:outerShdw>
                </a:effectLst>
              </a:rPr>
              <a:t>then let those who are in Judea flee to the mountains. </a:t>
            </a:r>
            <a:r>
              <a:rPr lang="en-US" sz="3200" b="1" baseline="30000" dirty="0">
                <a:effectLst>
                  <a:outerShdw blurRad="38100" dist="38100" dir="2700000" algn="tl">
                    <a:srgbClr val="000000">
                      <a:alpha val="43137"/>
                    </a:srgbClr>
                  </a:outerShdw>
                </a:effectLst>
              </a:rPr>
              <a:t>17</a:t>
            </a:r>
            <a:r>
              <a:rPr lang="en-US" sz="3200" b="1" dirty="0">
                <a:effectLst>
                  <a:outerShdw blurRad="38100" dist="38100" dir="2700000" algn="tl">
                    <a:srgbClr val="000000">
                      <a:alpha val="43137"/>
                    </a:srgbClr>
                  </a:outerShdw>
                </a:effectLst>
              </a:rPr>
              <a:t> </a:t>
            </a:r>
            <a:r>
              <a:rPr lang="en-US" sz="3200" b="1" dirty="0">
                <a:solidFill>
                  <a:schemeClr val="accent6">
                    <a:lumMod val="75000"/>
                  </a:schemeClr>
                </a:solidFill>
                <a:effectLst>
                  <a:outerShdw blurRad="38100" dist="38100" dir="2700000" algn="tl">
                    <a:srgbClr val="000000">
                      <a:alpha val="43137"/>
                    </a:srgbClr>
                  </a:outerShdw>
                </a:effectLst>
              </a:rPr>
              <a:t>Let him who is on the housetop not go down to take anything out of his house. </a:t>
            </a:r>
            <a:r>
              <a:rPr lang="en-US" sz="3200" b="1" baseline="30000" dirty="0">
                <a:effectLst>
                  <a:outerShdw blurRad="38100" dist="38100" dir="2700000" algn="tl">
                    <a:srgbClr val="000000">
                      <a:alpha val="43137"/>
                    </a:srgbClr>
                  </a:outerShdw>
                </a:effectLst>
              </a:rPr>
              <a:t>18</a:t>
            </a:r>
            <a:r>
              <a:rPr lang="en-US" sz="3200" b="1" dirty="0">
                <a:effectLst>
                  <a:outerShdw blurRad="38100" dist="38100" dir="2700000" algn="tl">
                    <a:srgbClr val="000000">
                      <a:alpha val="43137"/>
                    </a:srgbClr>
                  </a:outerShdw>
                </a:effectLst>
              </a:rPr>
              <a:t> </a:t>
            </a:r>
            <a:r>
              <a:rPr lang="en-US" sz="3200" b="1" dirty="0">
                <a:solidFill>
                  <a:schemeClr val="accent6">
                    <a:lumMod val="75000"/>
                  </a:schemeClr>
                </a:solidFill>
                <a:effectLst>
                  <a:outerShdw blurRad="38100" dist="38100" dir="2700000" algn="tl">
                    <a:srgbClr val="000000">
                      <a:alpha val="43137"/>
                    </a:srgbClr>
                  </a:outerShdw>
                </a:effectLst>
              </a:rPr>
              <a:t>And let him who is in the field not go back to get </a:t>
            </a:r>
            <a:r>
              <a:rPr lang="en-US" sz="3200" b="1" dirty="0" smtClean="0">
                <a:solidFill>
                  <a:schemeClr val="accent6">
                    <a:lumMod val="75000"/>
                  </a:schemeClr>
                </a:solidFill>
                <a:effectLst>
                  <a:outerShdw blurRad="38100" dist="38100" dir="2700000" algn="tl">
                    <a:srgbClr val="000000">
                      <a:alpha val="43137"/>
                    </a:srgbClr>
                  </a:outerShdw>
                </a:effectLst>
              </a:rPr>
              <a:t>his</a:t>
            </a:r>
            <a:endParaRPr lang="en-US" sz="3200" b="1" dirty="0">
              <a:solidFill>
                <a:schemeClr val="accent6">
                  <a:lumMod val="75000"/>
                </a:schemeClr>
              </a:solidFill>
              <a:effectLst>
                <a:outerShdw blurRad="38100" dist="38100" dir="2700000" algn="tl">
                  <a:srgbClr val="000000">
                    <a:alpha val="43137"/>
                  </a:srgbClr>
                </a:outerShdw>
              </a:effectLst>
            </a:endParaRPr>
          </a:p>
        </p:txBody>
      </p:sp>
      <p:sp>
        <p:nvSpPr>
          <p:cNvPr id="5" name="TextBox 4"/>
          <p:cNvSpPr txBox="1"/>
          <p:nvPr/>
        </p:nvSpPr>
        <p:spPr>
          <a:xfrm>
            <a:off x="457200" y="1371600"/>
            <a:ext cx="8229600" cy="353943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p:spPr>
        <p:txBody>
          <a:bodyPr wrap="square" rtlCol="0">
            <a:spAutoFit/>
          </a:bodyPr>
          <a:lstStyle/>
          <a:p>
            <a:r>
              <a:rPr lang="en-US" sz="3200" b="1" dirty="0">
                <a:solidFill>
                  <a:schemeClr val="accent6">
                    <a:lumMod val="75000"/>
                  </a:schemeClr>
                </a:solidFill>
                <a:effectLst>
                  <a:outerShdw blurRad="38100" dist="38100" dir="2700000" algn="tl">
                    <a:srgbClr val="000000">
                      <a:alpha val="43137"/>
                    </a:srgbClr>
                  </a:outerShdw>
                </a:effectLst>
              </a:rPr>
              <a:t>clothes. </a:t>
            </a:r>
            <a:r>
              <a:rPr lang="en-US" sz="3200" b="1" baseline="30000" dirty="0">
                <a:effectLst>
                  <a:outerShdw blurRad="38100" dist="38100" dir="2700000" algn="tl">
                    <a:srgbClr val="000000">
                      <a:alpha val="43137"/>
                    </a:srgbClr>
                  </a:outerShdw>
                </a:effectLst>
              </a:rPr>
              <a:t>19</a:t>
            </a:r>
            <a:r>
              <a:rPr lang="en-US" sz="3200" b="1" dirty="0">
                <a:effectLst>
                  <a:outerShdw blurRad="38100" dist="38100" dir="2700000" algn="tl">
                    <a:srgbClr val="000000">
                      <a:alpha val="43137"/>
                    </a:srgbClr>
                  </a:outerShdw>
                </a:effectLst>
              </a:rPr>
              <a:t> </a:t>
            </a:r>
            <a:r>
              <a:rPr lang="en-US" sz="3200" b="1" dirty="0">
                <a:solidFill>
                  <a:schemeClr val="accent6">
                    <a:lumMod val="75000"/>
                  </a:schemeClr>
                </a:solidFill>
                <a:effectLst>
                  <a:outerShdw blurRad="38100" dist="38100" dir="2700000" algn="tl">
                    <a:srgbClr val="000000">
                      <a:alpha val="43137"/>
                    </a:srgbClr>
                  </a:outerShdw>
                </a:effectLst>
              </a:rPr>
              <a:t>But woe to those who are pregnant and to those who are nursing babies in those days! </a:t>
            </a:r>
            <a:r>
              <a:rPr lang="en-US" sz="3200" b="1" baseline="30000" dirty="0">
                <a:effectLst>
                  <a:outerShdw blurRad="38100" dist="38100" dir="2700000" algn="tl">
                    <a:srgbClr val="000000">
                      <a:alpha val="43137"/>
                    </a:srgbClr>
                  </a:outerShdw>
                </a:effectLst>
              </a:rPr>
              <a:t>20</a:t>
            </a:r>
            <a:r>
              <a:rPr lang="en-US" sz="3200" b="1" dirty="0">
                <a:effectLst>
                  <a:outerShdw blurRad="38100" dist="38100" dir="2700000" algn="tl">
                    <a:srgbClr val="000000">
                      <a:alpha val="43137"/>
                    </a:srgbClr>
                  </a:outerShdw>
                </a:effectLst>
              </a:rPr>
              <a:t> </a:t>
            </a:r>
            <a:r>
              <a:rPr lang="en-US" sz="3200" b="1" dirty="0">
                <a:solidFill>
                  <a:schemeClr val="accent6">
                    <a:lumMod val="75000"/>
                  </a:schemeClr>
                </a:solidFill>
                <a:effectLst>
                  <a:outerShdw blurRad="38100" dist="38100" dir="2700000" algn="tl">
                    <a:srgbClr val="000000">
                      <a:alpha val="43137"/>
                    </a:srgbClr>
                  </a:outerShdw>
                </a:effectLst>
              </a:rPr>
              <a:t>And pray that your flight may not be in winter or on the Sabbath. </a:t>
            </a:r>
            <a:r>
              <a:rPr lang="en-US" sz="3200" b="1" baseline="30000" dirty="0">
                <a:effectLst>
                  <a:outerShdw blurRad="38100" dist="38100" dir="2700000" algn="tl">
                    <a:srgbClr val="000000">
                      <a:alpha val="43137"/>
                    </a:srgbClr>
                  </a:outerShdw>
                </a:effectLst>
              </a:rPr>
              <a:t>21</a:t>
            </a:r>
            <a:r>
              <a:rPr lang="en-US" sz="3200" b="1" dirty="0">
                <a:effectLst>
                  <a:outerShdw blurRad="38100" dist="38100" dir="2700000" algn="tl">
                    <a:srgbClr val="000000">
                      <a:alpha val="43137"/>
                    </a:srgbClr>
                  </a:outerShdw>
                </a:effectLst>
              </a:rPr>
              <a:t> </a:t>
            </a:r>
            <a:r>
              <a:rPr lang="en-US" sz="3200" b="1" dirty="0">
                <a:solidFill>
                  <a:schemeClr val="accent6">
                    <a:lumMod val="75000"/>
                  </a:schemeClr>
                </a:solidFill>
                <a:effectLst>
                  <a:outerShdw blurRad="38100" dist="38100" dir="2700000" algn="tl">
                    <a:srgbClr val="000000">
                      <a:alpha val="43137"/>
                    </a:srgbClr>
                  </a:outerShdw>
                </a:effectLst>
              </a:rPr>
              <a:t>For then there will be great tribulation, such as has not been since the beginning of the world until this time, no, nor ever shall be.</a:t>
            </a:r>
          </a:p>
        </p:txBody>
      </p:sp>
    </p:spTree>
    <p:extLst>
      <p:ext uri="{BB962C8B-B14F-4D97-AF65-F5344CB8AC3E}">
        <p14:creationId xmlns:p14="http://schemas.microsoft.com/office/powerpoint/2010/main" xmlns="" val="207773388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9" presetClass="entr" presetSubtype="0"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1" animBg="1"/>
    </p:bldLst>
  </p:timing>
</p:sld>
</file>

<file path=ppt/theme/theme1.xml><?xml version="1.0" encoding="utf-8"?>
<a:theme xmlns:a="http://schemas.openxmlformats.org/drawingml/2006/main" name="Isaiah">
  <a:themeElements>
    <a:clrScheme name="Isaiah">
      <a:dk1>
        <a:srgbClr val="6A4230"/>
      </a:dk1>
      <a:lt1>
        <a:srgbClr val="6A423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saiah">
      <a:majorFont>
        <a:latin typeface="UglyQua"/>
        <a:ea typeface=""/>
        <a:cs typeface=""/>
      </a:majorFont>
      <a:minorFont>
        <a:latin typeface="Ugly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b="1" dirty="0">
            <a:solidFill>
              <a:srgbClr val="6A4230"/>
            </a:solidFill>
            <a:latin typeface="UglyQua" pitchFamily="2"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Isaiah</Template>
  <TotalTime>538</TotalTime>
  <Words>549</Words>
  <Application>Microsoft Office PowerPoint</Application>
  <PresentationFormat>On-screen Show (4:3)</PresentationFormat>
  <Paragraphs>34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Isaiah</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Kathy</cp:lastModifiedBy>
  <cp:revision>19</cp:revision>
  <dcterms:created xsi:type="dcterms:W3CDTF">2011-07-13T11:39:29Z</dcterms:created>
  <dcterms:modified xsi:type="dcterms:W3CDTF">2011-07-14T15:14:03Z</dcterms:modified>
</cp:coreProperties>
</file>