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C856C"/>
    <a:srgbClr val="4F81BD"/>
    <a:srgbClr val="F9FABE"/>
    <a:srgbClr val="E0D798"/>
    <a:srgbClr val="DAD082"/>
    <a:srgbClr val="31859C"/>
    <a:srgbClr val="6A4230"/>
    <a:srgbClr val="503632"/>
    <a:srgbClr val="4E35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81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93AA3-204D-449C-BB5D-89C829A8F9D0}" type="datetimeFigureOut">
              <a:rPr lang="en-US" smtClean="0"/>
              <a:pPr/>
              <a:t>7/1/2011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D7724-C361-499B-8B71-E2F7C70D52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385916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FFFFFF"/>
                  </a:solidFill>
                </a:ln>
                <a:solidFill>
                  <a:srgbClr val="6A4230"/>
                </a:solidFill>
                <a:latin typeface="UglyQua" pitchFamily="2" charset="0"/>
              </a:rPr>
              <a:t>9:1 – 11:16</a:t>
            </a:r>
            <a:endParaRPr lang="en-US" sz="4800" b="1" dirty="0">
              <a:ln>
                <a:solidFill>
                  <a:srgbClr val="FFFFFF"/>
                </a:solidFill>
              </a:ln>
              <a:solidFill>
                <a:srgbClr val="6A4230"/>
              </a:solidFill>
              <a:latin typeface="UglyQu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is greater than being used by the Lord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66686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Nothing is worse than thinking you had something to do with it</a:t>
            </a:r>
          </a:p>
        </p:txBody>
      </p:sp>
    </p:spTree>
    <p:extLst>
      <p:ext uri="{BB962C8B-B14F-4D97-AF65-F5344CB8AC3E}">
        <p14:creationId xmlns:p14="http://schemas.microsoft.com/office/powerpoint/2010/main" xmlns="" val="3709643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Rev. 1:4, 3:1, 4:5,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5:6 –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 Spirits of God 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81200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seven-fold Spirit of God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72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530" t="12154" r="19355" b="9945"/>
          <a:stretch/>
        </p:blipFill>
        <p:spPr>
          <a:xfrm>
            <a:off x="1586146" y="1132788"/>
            <a:ext cx="6210795" cy="46522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6" name="Freeform 5"/>
          <p:cNvSpPr/>
          <p:nvPr/>
        </p:nvSpPr>
        <p:spPr>
          <a:xfrm>
            <a:off x="1743076" y="3514725"/>
            <a:ext cx="1238145" cy="1990725"/>
          </a:xfrm>
          <a:custGeom>
            <a:avLst/>
            <a:gdLst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409575 w 1057275"/>
              <a:gd name="connsiteY3" fmla="*/ 914400 h 1990725"/>
              <a:gd name="connsiteX4" fmla="*/ 504825 w 1057275"/>
              <a:gd name="connsiteY4" fmla="*/ 800100 h 1990725"/>
              <a:gd name="connsiteX5" fmla="*/ 561975 w 1057275"/>
              <a:gd name="connsiteY5" fmla="*/ 685800 h 1990725"/>
              <a:gd name="connsiteX6" fmla="*/ 600075 w 1057275"/>
              <a:gd name="connsiteY6" fmla="*/ 552450 h 1990725"/>
              <a:gd name="connsiteX7" fmla="*/ 657225 w 1057275"/>
              <a:gd name="connsiteY7" fmla="*/ 371475 h 1990725"/>
              <a:gd name="connsiteX8" fmla="*/ 666750 w 1057275"/>
              <a:gd name="connsiteY8" fmla="*/ 257175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90575 w 1057275"/>
              <a:gd name="connsiteY11" fmla="*/ 85725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504825 w 1057275"/>
              <a:gd name="connsiteY4" fmla="*/ 800100 h 1990725"/>
              <a:gd name="connsiteX5" fmla="*/ 561975 w 1057275"/>
              <a:gd name="connsiteY5" fmla="*/ 685800 h 1990725"/>
              <a:gd name="connsiteX6" fmla="*/ 600075 w 1057275"/>
              <a:gd name="connsiteY6" fmla="*/ 552450 h 1990725"/>
              <a:gd name="connsiteX7" fmla="*/ 657225 w 1057275"/>
              <a:gd name="connsiteY7" fmla="*/ 371475 h 1990725"/>
              <a:gd name="connsiteX8" fmla="*/ 666750 w 1057275"/>
              <a:gd name="connsiteY8" fmla="*/ 257175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90575 w 1057275"/>
              <a:gd name="connsiteY11" fmla="*/ 85725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61975 w 1057275"/>
              <a:gd name="connsiteY5" fmla="*/ 685800 h 1990725"/>
              <a:gd name="connsiteX6" fmla="*/ 600075 w 1057275"/>
              <a:gd name="connsiteY6" fmla="*/ 552450 h 1990725"/>
              <a:gd name="connsiteX7" fmla="*/ 657225 w 1057275"/>
              <a:gd name="connsiteY7" fmla="*/ 371475 h 1990725"/>
              <a:gd name="connsiteX8" fmla="*/ 666750 w 1057275"/>
              <a:gd name="connsiteY8" fmla="*/ 257175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90575 w 1057275"/>
              <a:gd name="connsiteY11" fmla="*/ 85725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46902 w 1057275"/>
              <a:gd name="connsiteY5" fmla="*/ 660679 h 1990725"/>
              <a:gd name="connsiteX6" fmla="*/ 600075 w 1057275"/>
              <a:gd name="connsiteY6" fmla="*/ 552450 h 1990725"/>
              <a:gd name="connsiteX7" fmla="*/ 657225 w 1057275"/>
              <a:gd name="connsiteY7" fmla="*/ 371475 h 1990725"/>
              <a:gd name="connsiteX8" fmla="*/ 666750 w 1057275"/>
              <a:gd name="connsiteY8" fmla="*/ 257175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90575 w 1057275"/>
              <a:gd name="connsiteY11" fmla="*/ 85725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46902 w 1057275"/>
              <a:gd name="connsiteY5" fmla="*/ 660679 h 1990725"/>
              <a:gd name="connsiteX6" fmla="*/ 600075 w 1057275"/>
              <a:gd name="connsiteY6" fmla="*/ 552450 h 1990725"/>
              <a:gd name="connsiteX7" fmla="*/ 657225 w 1057275"/>
              <a:gd name="connsiteY7" fmla="*/ 371475 h 1990725"/>
              <a:gd name="connsiteX8" fmla="*/ 636605 w 1057275"/>
              <a:gd name="connsiteY8" fmla="*/ 257175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90575 w 1057275"/>
              <a:gd name="connsiteY11" fmla="*/ 85725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46902 w 1057275"/>
              <a:gd name="connsiteY5" fmla="*/ 660679 h 1990725"/>
              <a:gd name="connsiteX6" fmla="*/ 600075 w 1057275"/>
              <a:gd name="connsiteY6" fmla="*/ 552450 h 1990725"/>
              <a:gd name="connsiteX7" fmla="*/ 657225 w 1057275"/>
              <a:gd name="connsiteY7" fmla="*/ 371475 h 1990725"/>
              <a:gd name="connsiteX8" fmla="*/ 651678 w 1057275"/>
              <a:gd name="connsiteY8" fmla="*/ 277272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90575 w 1057275"/>
              <a:gd name="connsiteY11" fmla="*/ 85725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46902 w 1057275"/>
              <a:gd name="connsiteY5" fmla="*/ 660679 h 1990725"/>
              <a:gd name="connsiteX6" fmla="*/ 600075 w 1057275"/>
              <a:gd name="connsiteY6" fmla="*/ 552450 h 1990725"/>
              <a:gd name="connsiteX7" fmla="*/ 642152 w 1057275"/>
              <a:gd name="connsiteY7" fmla="*/ 371475 h 1990725"/>
              <a:gd name="connsiteX8" fmla="*/ 651678 w 1057275"/>
              <a:gd name="connsiteY8" fmla="*/ 277272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90575 w 1057275"/>
              <a:gd name="connsiteY11" fmla="*/ 85725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46902 w 1057275"/>
              <a:gd name="connsiteY5" fmla="*/ 660679 h 1990725"/>
              <a:gd name="connsiteX6" fmla="*/ 600075 w 1057275"/>
              <a:gd name="connsiteY6" fmla="*/ 552450 h 1990725"/>
              <a:gd name="connsiteX7" fmla="*/ 642152 w 1057275"/>
              <a:gd name="connsiteY7" fmla="*/ 371475 h 1990725"/>
              <a:gd name="connsiteX8" fmla="*/ 651678 w 1057275"/>
              <a:gd name="connsiteY8" fmla="*/ 277272 h 1990725"/>
              <a:gd name="connsiteX9" fmla="*/ 704850 w 1057275"/>
              <a:gd name="connsiteY9" fmla="*/ 209550 h 1990725"/>
              <a:gd name="connsiteX10" fmla="*/ 704850 w 1057275"/>
              <a:gd name="connsiteY10" fmla="*/ 209550 h 1990725"/>
              <a:gd name="connsiteX11" fmla="*/ 745357 w 1057275"/>
              <a:gd name="connsiteY11" fmla="*/ 75677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46902 w 1057275"/>
              <a:gd name="connsiteY5" fmla="*/ 660679 h 1990725"/>
              <a:gd name="connsiteX6" fmla="*/ 600075 w 1057275"/>
              <a:gd name="connsiteY6" fmla="*/ 552450 h 1990725"/>
              <a:gd name="connsiteX7" fmla="*/ 642152 w 1057275"/>
              <a:gd name="connsiteY7" fmla="*/ 371475 h 1990725"/>
              <a:gd name="connsiteX8" fmla="*/ 651678 w 1057275"/>
              <a:gd name="connsiteY8" fmla="*/ 277272 h 1990725"/>
              <a:gd name="connsiteX9" fmla="*/ 704850 w 1057275"/>
              <a:gd name="connsiteY9" fmla="*/ 209550 h 1990725"/>
              <a:gd name="connsiteX10" fmla="*/ 689778 w 1057275"/>
              <a:gd name="connsiteY10" fmla="*/ 209550 h 1990725"/>
              <a:gd name="connsiteX11" fmla="*/ 745357 w 1057275"/>
              <a:gd name="connsiteY11" fmla="*/ 75677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1019175 w 1057275"/>
              <a:gd name="connsiteY14" fmla="*/ 171450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57275"/>
              <a:gd name="connsiteY0" fmla="*/ 1028700 h 1990725"/>
              <a:gd name="connsiteX1" fmla="*/ 104775 w 1057275"/>
              <a:gd name="connsiteY1" fmla="*/ 1038225 h 1990725"/>
              <a:gd name="connsiteX2" fmla="*/ 266700 w 1057275"/>
              <a:gd name="connsiteY2" fmla="*/ 1000125 h 1990725"/>
              <a:gd name="connsiteX3" fmla="*/ 399527 w 1057275"/>
              <a:gd name="connsiteY3" fmla="*/ 899327 h 1990725"/>
              <a:gd name="connsiteX4" fmla="*/ 489752 w 1057275"/>
              <a:gd name="connsiteY4" fmla="*/ 785028 h 1990725"/>
              <a:gd name="connsiteX5" fmla="*/ 546902 w 1057275"/>
              <a:gd name="connsiteY5" fmla="*/ 660679 h 1990725"/>
              <a:gd name="connsiteX6" fmla="*/ 600075 w 1057275"/>
              <a:gd name="connsiteY6" fmla="*/ 552450 h 1990725"/>
              <a:gd name="connsiteX7" fmla="*/ 642152 w 1057275"/>
              <a:gd name="connsiteY7" fmla="*/ 371475 h 1990725"/>
              <a:gd name="connsiteX8" fmla="*/ 651678 w 1057275"/>
              <a:gd name="connsiteY8" fmla="*/ 277272 h 1990725"/>
              <a:gd name="connsiteX9" fmla="*/ 704850 w 1057275"/>
              <a:gd name="connsiteY9" fmla="*/ 209550 h 1990725"/>
              <a:gd name="connsiteX10" fmla="*/ 689778 w 1057275"/>
              <a:gd name="connsiteY10" fmla="*/ 209550 h 1990725"/>
              <a:gd name="connsiteX11" fmla="*/ 745357 w 1057275"/>
              <a:gd name="connsiteY11" fmla="*/ 75677 h 1990725"/>
              <a:gd name="connsiteX12" fmla="*/ 838200 w 1057275"/>
              <a:gd name="connsiteY12" fmla="*/ 38100 h 1990725"/>
              <a:gd name="connsiteX13" fmla="*/ 866775 w 1057275"/>
              <a:gd name="connsiteY13" fmla="*/ 0 h 1990725"/>
              <a:gd name="connsiteX14" fmla="*/ 948836 w 1057275"/>
              <a:gd name="connsiteY14" fmla="*/ 196571 h 1990725"/>
              <a:gd name="connsiteX15" fmla="*/ 1009650 w 1057275"/>
              <a:gd name="connsiteY15" fmla="*/ 238125 h 1990725"/>
              <a:gd name="connsiteX16" fmla="*/ 1038225 w 1057275"/>
              <a:gd name="connsiteY16" fmla="*/ 295275 h 1990725"/>
              <a:gd name="connsiteX17" fmla="*/ 1057275 w 1057275"/>
              <a:gd name="connsiteY17" fmla="*/ 333375 h 1990725"/>
              <a:gd name="connsiteX18" fmla="*/ 990600 w 1057275"/>
              <a:gd name="connsiteY18" fmla="*/ 381000 h 1990725"/>
              <a:gd name="connsiteX19" fmla="*/ 1009650 w 1057275"/>
              <a:gd name="connsiteY19" fmla="*/ 542925 h 1990725"/>
              <a:gd name="connsiteX20" fmla="*/ 1000125 w 1057275"/>
              <a:gd name="connsiteY20" fmla="*/ 666750 h 1990725"/>
              <a:gd name="connsiteX21" fmla="*/ 962025 w 1057275"/>
              <a:gd name="connsiteY21" fmla="*/ 733425 h 1990725"/>
              <a:gd name="connsiteX22" fmla="*/ 942975 w 1057275"/>
              <a:gd name="connsiteY22" fmla="*/ 819150 h 1990725"/>
              <a:gd name="connsiteX23" fmla="*/ 942975 w 1057275"/>
              <a:gd name="connsiteY23" fmla="*/ 895350 h 1990725"/>
              <a:gd name="connsiteX24" fmla="*/ 904875 w 1057275"/>
              <a:gd name="connsiteY24" fmla="*/ 990600 h 1990725"/>
              <a:gd name="connsiteX25" fmla="*/ 876300 w 1057275"/>
              <a:gd name="connsiteY25" fmla="*/ 1076325 h 1990725"/>
              <a:gd name="connsiteX26" fmla="*/ 885825 w 1057275"/>
              <a:gd name="connsiteY26" fmla="*/ 1152525 h 1990725"/>
              <a:gd name="connsiteX27" fmla="*/ 885825 w 1057275"/>
              <a:gd name="connsiteY27" fmla="*/ 1238250 h 1990725"/>
              <a:gd name="connsiteX28" fmla="*/ 733425 w 1057275"/>
              <a:gd name="connsiteY28" fmla="*/ 1762125 h 1990725"/>
              <a:gd name="connsiteX29" fmla="*/ 638175 w 1057275"/>
              <a:gd name="connsiteY29" fmla="*/ 1990725 h 1990725"/>
              <a:gd name="connsiteX30" fmla="*/ 28575 w 1057275"/>
              <a:gd name="connsiteY30" fmla="*/ 1143000 h 1990725"/>
              <a:gd name="connsiteX31" fmla="*/ 0 w 1057275"/>
              <a:gd name="connsiteY31" fmla="*/ 1095375 h 1990725"/>
              <a:gd name="connsiteX32" fmla="*/ 0 w 1057275"/>
              <a:gd name="connsiteY32" fmla="*/ 1028700 h 1990725"/>
              <a:gd name="connsiteX0" fmla="*/ 0 w 1095061"/>
              <a:gd name="connsiteY0" fmla="*/ 1028700 h 1990725"/>
              <a:gd name="connsiteX1" fmla="*/ 104775 w 1095061"/>
              <a:gd name="connsiteY1" fmla="*/ 1038225 h 1990725"/>
              <a:gd name="connsiteX2" fmla="*/ 266700 w 1095061"/>
              <a:gd name="connsiteY2" fmla="*/ 1000125 h 1990725"/>
              <a:gd name="connsiteX3" fmla="*/ 399527 w 1095061"/>
              <a:gd name="connsiteY3" fmla="*/ 899327 h 1990725"/>
              <a:gd name="connsiteX4" fmla="*/ 489752 w 1095061"/>
              <a:gd name="connsiteY4" fmla="*/ 785028 h 1990725"/>
              <a:gd name="connsiteX5" fmla="*/ 546902 w 1095061"/>
              <a:gd name="connsiteY5" fmla="*/ 660679 h 1990725"/>
              <a:gd name="connsiteX6" fmla="*/ 600075 w 1095061"/>
              <a:gd name="connsiteY6" fmla="*/ 552450 h 1990725"/>
              <a:gd name="connsiteX7" fmla="*/ 642152 w 1095061"/>
              <a:gd name="connsiteY7" fmla="*/ 371475 h 1990725"/>
              <a:gd name="connsiteX8" fmla="*/ 651678 w 1095061"/>
              <a:gd name="connsiteY8" fmla="*/ 277272 h 1990725"/>
              <a:gd name="connsiteX9" fmla="*/ 704850 w 1095061"/>
              <a:gd name="connsiteY9" fmla="*/ 209550 h 1990725"/>
              <a:gd name="connsiteX10" fmla="*/ 689778 w 1095061"/>
              <a:gd name="connsiteY10" fmla="*/ 209550 h 1990725"/>
              <a:gd name="connsiteX11" fmla="*/ 745357 w 1095061"/>
              <a:gd name="connsiteY11" fmla="*/ 75677 h 1990725"/>
              <a:gd name="connsiteX12" fmla="*/ 838200 w 1095061"/>
              <a:gd name="connsiteY12" fmla="*/ 38100 h 1990725"/>
              <a:gd name="connsiteX13" fmla="*/ 866775 w 1095061"/>
              <a:gd name="connsiteY13" fmla="*/ 0 h 1990725"/>
              <a:gd name="connsiteX14" fmla="*/ 948836 w 1095061"/>
              <a:gd name="connsiteY14" fmla="*/ 196571 h 1990725"/>
              <a:gd name="connsiteX15" fmla="*/ 1095061 w 1095061"/>
              <a:gd name="connsiteY15" fmla="*/ 177835 h 1990725"/>
              <a:gd name="connsiteX16" fmla="*/ 1038225 w 1095061"/>
              <a:gd name="connsiteY16" fmla="*/ 295275 h 1990725"/>
              <a:gd name="connsiteX17" fmla="*/ 1057275 w 1095061"/>
              <a:gd name="connsiteY17" fmla="*/ 333375 h 1990725"/>
              <a:gd name="connsiteX18" fmla="*/ 990600 w 1095061"/>
              <a:gd name="connsiteY18" fmla="*/ 381000 h 1990725"/>
              <a:gd name="connsiteX19" fmla="*/ 1009650 w 1095061"/>
              <a:gd name="connsiteY19" fmla="*/ 542925 h 1990725"/>
              <a:gd name="connsiteX20" fmla="*/ 1000125 w 1095061"/>
              <a:gd name="connsiteY20" fmla="*/ 666750 h 1990725"/>
              <a:gd name="connsiteX21" fmla="*/ 962025 w 1095061"/>
              <a:gd name="connsiteY21" fmla="*/ 733425 h 1990725"/>
              <a:gd name="connsiteX22" fmla="*/ 942975 w 1095061"/>
              <a:gd name="connsiteY22" fmla="*/ 819150 h 1990725"/>
              <a:gd name="connsiteX23" fmla="*/ 942975 w 1095061"/>
              <a:gd name="connsiteY23" fmla="*/ 895350 h 1990725"/>
              <a:gd name="connsiteX24" fmla="*/ 904875 w 1095061"/>
              <a:gd name="connsiteY24" fmla="*/ 990600 h 1990725"/>
              <a:gd name="connsiteX25" fmla="*/ 876300 w 1095061"/>
              <a:gd name="connsiteY25" fmla="*/ 1076325 h 1990725"/>
              <a:gd name="connsiteX26" fmla="*/ 885825 w 1095061"/>
              <a:gd name="connsiteY26" fmla="*/ 1152525 h 1990725"/>
              <a:gd name="connsiteX27" fmla="*/ 885825 w 1095061"/>
              <a:gd name="connsiteY27" fmla="*/ 1238250 h 1990725"/>
              <a:gd name="connsiteX28" fmla="*/ 733425 w 1095061"/>
              <a:gd name="connsiteY28" fmla="*/ 1762125 h 1990725"/>
              <a:gd name="connsiteX29" fmla="*/ 638175 w 1095061"/>
              <a:gd name="connsiteY29" fmla="*/ 1990725 h 1990725"/>
              <a:gd name="connsiteX30" fmla="*/ 28575 w 1095061"/>
              <a:gd name="connsiteY30" fmla="*/ 1143000 h 1990725"/>
              <a:gd name="connsiteX31" fmla="*/ 0 w 1095061"/>
              <a:gd name="connsiteY31" fmla="*/ 1095375 h 1990725"/>
              <a:gd name="connsiteX32" fmla="*/ 0 w 1095061"/>
              <a:gd name="connsiteY32" fmla="*/ 1028700 h 1990725"/>
              <a:gd name="connsiteX0" fmla="*/ 0 w 1095061"/>
              <a:gd name="connsiteY0" fmla="*/ 1028700 h 1990725"/>
              <a:gd name="connsiteX1" fmla="*/ 104775 w 1095061"/>
              <a:gd name="connsiteY1" fmla="*/ 1038225 h 1990725"/>
              <a:gd name="connsiteX2" fmla="*/ 266700 w 1095061"/>
              <a:gd name="connsiteY2" fmla="*/ 1000125 h 1990725"/>
              <a:gd name="connsiteX3" fmla="*/ 399527 w 1095061"/>
              <a:gd name="connsiteY3" fmla="*/ 899327 h 1990725"/>
              <a:gd name="connsiteX4" fmla="*/ 489752 w 1095061"/>
              <a:gd name="connsiteY4" fmla="*/ 785028 h 1990725"/>
              <a:gd name="connsiteX5" fmla="*/ 546902 w 1095061"/>
              <a:gd name="connsiteY5" fmla="*/ 660679 h 1990725"/>
              <a:gd name="connsiteX6" fmla="*/ 600075 w 1095061"/>
              <a:gd name="connsiteY6" fmla="*/ 552450 h 1990725"/>
              <a:gd name="connsiteX7" fmla="*/ 642152 w 1095061"/>
              <a:gd name="connsiteY7" fmla="*/ 371475 h 1990725"/>
              <a:gd name="connsiteX8" fmla="*/ 651678 w 1095061"/>
              <a:gd name="connsiteY8" fmla="*/ 277272 h 1990725"/>
              <a:gd name="connsiteX9" fmla="*/ 704850 w 1095061"/>
              <a:gd name="connsiteY9" fmla="*/ 209550 h 1990725"/>
              <a:gd name="connsiteX10" fmla="*/ 689778 w 1095061"/>
              <a:gd name="connsiteY10" fmla="*/ 209550 h 1990725"/>
              <a:gd name="connsiteX11" fmla="*/ 745357 w 1095061"/>
              <a:gd name="connsiteY11" fmla="*/ 75677 h 1990725"/>
              <a:gd name="connsiteX12" fmla="*/ 838200 w 1095061"/>
              <a:gd name="connsiteY12" fmla="*/ 38100 h 1990725"/>
              <a:gd name="connsiteX13" fmla="*/ 866775 w 1095061"/>
              <a:gd name="connsiteY13" fmla="*/ 0 h 1990725"/>
              <a:gd name="connsiteX14" fmla="*/ 943812 w 1095061"/>
              <a:gd name="connsiteY14" fmla="*/ 161402 h 1990725"/>
              <a:gd name="connsiteX15" fmla="*/ 1095061 w 1095061"/>
              <a:gd name="connsiteY15" fmla="*/ 177835 h 1990725"/>
              <a:gd name="connsiteX16" fmla="*/ 1038225 w 1095061"/>
              <a:gd name="connsiteY16" fmla="*/ 295275 h 1990725"/>
              <a:gd name="connsiteX17" fmla="*/ 1057275 w 1095061"/>
              <a:gd name="connsiteY17" fmla="*/ 333375 h 1990725"/>
              <a:gd name="connsiteX18" fmla="*/ 990600 w 1095061"/>
              <a:gd name="connsiteY18" fmla="*/ 381000 h 1990725"/>
              <a:gd name="connsiteX19" fmla="*/ 1009650 w 1095061"/>
              <a:gd name="connsiteY19" fmla="*/ 542925 h 1990725"/>
              <a:gd name="connsiteX20" fmla="*/ 1000125 w 1095061"/>
              <a:gd name="connsiteY20" fmla="*/ 666750 h 1990725"/>
              <a:gd name="connsiteX21" fmla="*/ 962025 w 1095061"/>
              <a:gd name="connsiteY21" fmla="*/ 733425 h 1990725"/>
              <a:gd name="connsiteX22" fmla="*/ 942975 w 1095061"/>
              <a:gd name="connsiteY22" fmla="*/ 819150 h 1990725"/>
              <a:gd name="connsiteX23" fmla="*/ 942975 w 1095061"/>
              <a:gd name="connsiteY23" fmla="*/ 895350 h 1990725"/>
              <a:gd name="connsiteX24" fmla="*/ 904875 w 1095061"/>
              <a:gd name="connsiteY24" fmla="*/ 990600 h 1990725"/>
              <a:gd name="connsiteX25" fmla="*/ 876300 w 1095061"/>
              <a:gd name="connsiteY25" fmla="*/ 1076325 h 1990725"/>
              <a:gd name="connsiteX26" fmla="*/ 885825 w 1095061"/>
              <a:gd name="connsiteY26" fmla="*/ 1152525 h 1990725"/>
              <a:gd name="connsiteX27" fmla="*/ 885825 w 1095061"/>
              <a:gd name="connsiteY27" fmla="*/ 1238250 h 1990725"/>
              <a:gd name="connsiteX28" fmla="*/ 733425 w 1095061"/>
              <a:gd name="connsiteY28" fmla="*/ 1762125 h 1990725"/>
              <a:gd name="connsiteX29" fmla="*/ 638175 w 1095061"/>
              <a:gd name="connsiteY29" fmla="*/ 1990725 h 1990725"/>
              <a:gd name="connsiteX30" fmla="*/ 28575 w 1095061"/>
              <a:gd name="connsiteY30" fmla="*/ 1143000 h 1990725"/>
              <a:gd name="connsiteX31" fmla="*/ 0 w 1095061"/>
              <a:gd name="connsiteY31" fmla="*/ 1095375 h 1990725"/>
              <a:gd name="connsiteX32" fmla="*/ 0 w 1095061"/>
              <a:gd name="connsiteY32" fmla="*/ 1028700 h 1990725"/>
              <a:gd name="connsiteX0" fmla="*/ 0 w 1139116"/>
              <a:gd name="connsiteY0" fmla="*/ 1028700 h 1990725"/>
              <a:gd name="connsiteX1" fmla="*/ 104775 w 1139116"/>
              <a:gd name="connsiteY1" fmla="*/ 1038225 h 1990725"/>
              <a:gd name="connsiteX2" fmla="*/ 266700 w 1139116"/>
              <a:gd name="connsiteY2" fmla="*/ 1000125 h 1990725"/>
              <a:gd name="connsiteX3" fmla="*/ 399527 w 1139116"/>
              <a:gd name="connsiteY3" fmla="*/ 899327 h 1990725"/>
              <a:gd name="connsiteX4" fmla="*/ 489752 w 1139116"/>
              <a:gd name="connsiteY4" fmla="*/ 785028 h 1990725"/>
              <a:gd name="connsiteX5" fmla="*/ 546902 w 1139116"/>
              <a:gd name="connsiteY5" fmla="*/ 660679 h 1990725"/>
              <a:gd name="connsiteX6" fmla="*/ 600075 w 1139116"/>
              <a:gd name="connsiteY6" fmla="*/ 552450 h 1990725"/>
              <a:gd name="connsiteX7" fmla="*/ 642152 w 1139116"/>
              <a:gd name="connsiteY7" fmla="*/ 371475 h 1990725"/>
              <a:gd name="connsiteX8" fmla="*/ 651678 w 1139116"/>
              <a:gd name="connsiteY8" fmla="*/ 277272 h 1990725"/>
              <a:gd name="connsiteX9" fmla="*/ 704850 w 1139116"/>
              <a:gd name="connsiteY9" fmla="*/ 209550 h 1990725"/>
              <a:gd name="connsiteX10" fmla="*/ 689778 w 1139116"/>
              <a:gd name="connsiteY10" fmla="*/ 209550 h 1990725"/>
              <a:gd name="connsiteX11" fmla="*/ 745357 w 1139116"/>
              <a:gd name="connsiteY11" fmla="*/ 75677 h 1990725"/>
              <a:gd name="connsiteX12" fmla="*/ 838200 w 1139116"/>
              <a:gd name="connsiteY12" fmla="*/ 38100 h 1990725"/>
              <a:gd name="connsiteX13" fmla="*/ 866775 w 1139116"/>
              <a:gd name="connsiteY13" fmla="*/ 0 h 1990725"/>
              <a:gd name="connsiteX14" fmla="*/ 943812 w 1139116"/>
              <a:gd name="connsiteY14" fmla="*/ 161402 h 1990725"/>
              <a:gd name="connsiteX15" fmla="*/ 1095061 w 1139116"/>
              <a:gd name="connsiteY15" fmla="*/ 177835 h 1990725"/>
              <a:gd name="connsiteX16" fmla="*/ 1138708 w 1139116"/>
              <a:gd name="connsiteY16" fmla="*/ 224937 h 1990725"/>
              <a:gd name="connsiteX17" fmla="*/ 1057275 w 1139116"/>
              <a:gd name="connsiteY17" fmla="*/ 333375 h 1990725"/>
              <a:gd name="connsiteX18" fmla="*/ 990600 w 1139116"/>
              <a:gd name="connsiteY18" fmla="*/ 381000 h 1990725"/>
              <a:gd name="connsiteX19" fmla="*/ 1009650 w 1139116"/>
              <a:gd name="connsiteY19" fmla="*/ 542925 h 1990725"/>
              <a:gd name="connsiteX20" fmla="*/ 1000125 w 1139116"/>
              <a:gd name="connsiteY20" fmla="*/ 666750 h 1990725"/>
              <a:gd name="connsiteX21" fmla="*/ 962025 w 1139116"/>
              <a:gd name="connsiteY21" fmla="*/ 733425 h 1990725"/>
              <a:gd name="connsiteX22" fmla="*/ 942975 w 1139116"/>
              <a:gd name="connsiteY22" fmla="*/ 819150 h 1990725"/>
              <a:gd name="connsiteX23" fmla="*/ 942975 w 1139116"/>
              <a:gd name="connsiteY23" fmla="*/ 895350 h 1990725"/>
              <a:gd name="connsiteX24" fmla="*/ 904875 w 1139116"/>
              <a:gd name="connsiteY24" fmla="*/ 990600 h 1990725"/>
              <a:gd name="connsiteX25" fmla="*/ 876300 w 1139116"/>
              <a:gd name="connsiteY25" fmla="*/ 1076325 h 1990725"/>
              <a:gd name="connsiteX26" fmla="*/ 885825 w 1139116"/>
              <a:gd name="connsiteY26" fmla="*/ 1152525 h 1990725"/>
              <a:gd name="connsiteX27" fmla="*/ 885825 w 1139116"/>
              <a:gd name="connsiteY27" fmla="*/ 1238250 h 1990725"/>
              <a:gd name="connsiteX28" fmla="*/ 733425 w 1139116"/>
              <a:gd name="connsiteY28" fmla="*/ 1762125 h 1990725"/>
              <a:gd name="connsiteX29" fmla="*/ 638175 w 1139116"/>
              <a:gd name="connsiteY29" fmla="*/ 1990725 h 1990725"/>
              <a:gd name="connsiteX30" fmla="*/ 28575 w 1139116"/>
              <a:gd name="connsiteY30" fmla="*/ 1143000 h 1990725"/>
              <a:gd name="connsiteX31" fmla="*/ 0 w 1139116"/>
              <a:gd name="connsiteY31" fmla="*/ 1095375 h 1990725"/>
              <a:gd name="connsiteX32" fmla="*/ 0 w 1139116"/>
              <a:gd name="connsiteY32" fmla="*/ 1028700 h 1990725"/>
              <a:gd name="connsiteX0" fmla="*/ 0 w 1140225"/>
              <a:gd name="connsiteY0" fmla="*/ 1028700 h 1990725"/>
              <a:gd name="connsiteX1" fmla="*/ 104775 w 1140225"/>
              <a:gd name="connsiteY1" fmla="*/ 1038225 h 1990725"/>
              <a:gd name="connsiteX2" fmla="*/ 266700 w 1140225"/>
              <a:gd name="connsiteY2" fmla="*/ 1000125 h 1990725"/>
              <a:gd name="connsiteX3" fmla="*/ 399527 w 1140225"/>
              <a:gd name="connsiteY3" fmla="*/ 899327 h 1990725"/>
              <a:gd name="connsiteX4" fmla="*/ 489752 w 1140225"/>
              <a:gd name="connsiteY4" fmla="*/ 785028 h 1990725"/>
              <a:gd name="connsiteX5" fmla="*/ 546902 w 1140225"/>
              <a:gd name="connsiteY5" fmla="*/ 660679 h 1990725"/>
              <a:gd name="connsiteX6" fmla="*/ 600075 w 1140225"/>
              <a:gd name="connsiteY6" fmla="*/ 552450 h 1990725"/>
              <a:gd name="connsiteX7" fmla="*/ 642152 w 1140225"/>
              <a:gd name="connsiteY7" fmla="*/ 371475 h 1990725"/>
              <a:gd name="connsiteX8" fmla="*/ 651678 w 1140225"/>
              <a:gd name="connsiteY8" fmla="*/ 277272 h 1990725"/>
              <a:gd name="connsiteX9" fmla="*/ 704850 w 1140225"/>
              <a:gd name="connsiteY9" fmla="*/ 209550 h 1990725"/>
              <a:gd name="connsiteX10" fmla="*/ 689778 w 1140225"/>
              <a:gd name="connsiteY10" fmla="*/ 209550 h 1990725"/>
              <a:gd name="connsiteX11" fmla="*/ 745357 w 1140225"/>
              <a:gd name="connsiteY11" fmla="*/ 75677 h 1990725"/>
              <a:gd name="connsiteX12" fmla="*/ 838200 w 1140225"/>
              <a:gd name="connsiteY12" fmla="*/ 38100 h 1990725"/>
              <a:gd name="connsiteX13" fmla="*/ 866775 w 1140225"/>
              <a:gd name="connsiteY13" fmla="*/ 0 h 1990725"/>
              <a:gd name="connsiteX14" fmla="*/ 943812 w 1140225"/>
              <a:gd name="connsiteY14" fmla="*/ 161402 h 1990725"/>
              <a:gd name="connsiteX15" fmla="*/ 1120182 w 1140225"/>
              <a:gd name="connsiteY15" fmla="*/ 117545 h 1990725"/>
              <a:gd name="connsiteX16" fmla="*/ 1138708 w 1140225"/>
              <a:gd name="connsiteY16" fmla="*/ 224937 h 1990725"/>
              <a:gd name="connsiteX17" fmla="*/ 1057275 w 1140225"/>
              <a:gd name="connsiteY17" fmla="*/ 333375 h 1990725"/>
              <a:gd name="connsiteX18" fmla="*/ 990600 w 1140225"/>
              <a:gd name="connsiteY18" fmla="*/ 381000 h 1990725"/>
              <a:gd name="connsiteX19" fmla="*/ 1009650 w 1140225"/>
              <a:gd name="connsiteY19" fmla="*/ 542925 h 1990725"/>
              <a:gd name="connsiteX20" fmla="*/ 1000125 w 1140225"/>
              <a:gd name="connsiteY20" fmla="*/ 666750 h 1990725"/>
              <a:gd name="connsiteX21" fmla="*/ 962025 w 1140225"/>
              <a:gd name="connsiteY21" fmla="*/ 733425 h 1990725"/>
              <a:gd name="connsiteX22" fmla="*/ 942975 w 1140225"/>
              <a:gd name="connsiteY22" fmla="*/ 819150 h 1990725"/>
              <a:gd name="connsiteX23" fmla="*/ 942975 w 1140225"/>
              <a:gd name="connsiteY23" fmla="*/ 895350 h 1990725"/>
              <a:gd name="connsiteX24" fmla="*/ 904875 w 1140225"/>
              <a:gd name="connsiteY24" fmla="*/ 990600 h 1990725"/>
              <a:gd name="connsiteX25" fmla="*/ 876300 w 1140225"/>
              <a:gd name="connsiteY25" fmla="*/ 1076325 h 1990725"/>
              <a:gd name="connsiteX26" fmla="*/ 885825 w 1140225"/>
              <a:gd name="connsiteY26" fmla="*/ 1152525 h 1990725"/>
              <a:gd name="connsiteX27" fmla="*/ 885825 w 1140225"/>
              <a:gd name="connsiteY27" fmla="*/ 1238250 h 1990725"/>
              <a:gd name="connsiteX28" fmla="*/ 733425 w 1140225"/>
              <a:gd name="connsiteY28" fmla="*/ 1762125 h 1990725"/>
              <a:gd name="connsiteX29" fmla="*/ 638175 w 1140225"/>
              <a:gd name="connsiteY29" fmla="*/ 1990725 h 1990725"/>
              <a:gd name="connsiteX30" fmla="*/ 28575 w 1140225"/>
              <a:gd name="connsiteY30" fmla="*/ 1143000 h 1990725"/>
              <a:gd name="connsiteX31" fmla="*/ 0 w 1140225"/>
              <a:gd name="connsiteY31" fmla="*/ 1095375 h 1990725"/>
              <a:gd name="connsiteX32" fmla="*/ 0 w 1140225"/>
              <a:gd name="connsiteY32" fmla="*/ 1028700 h 1990725"/>
              <a:gd name="connsiteX0" fmla="*/ 0 w 1164863"/>
              <a:gd name="connsiteY0" fmla="*/ 1028700 h 1990725"/>
              <a:gd name="connsiteX1" fmla="*/ 104775 w 1164863"/>
              <a:gd name="connsiteY1" fmla="*/ 1038225 h 1990725"/>
              <a:gd name="connsiteX2" fmla="*/ 266700 w 1164863"/>
              <a:gd name="connsiteY2" fmla="*/ 1000125 h 1990725"/>
              <a:gd name="connsiteX3" fmla="*/ 399527 w 1164863"/>
              <a:gd name="connsiteY3" fmla="*/ 899327 h 1990725"/>
              <a:gd name="connsiteX4" fmla="*/ 489752 w 1164863"/>
              <a:gd name="connsiteY4" fmla="*/ 785028 h 1990725"/>
              <a:gd name="connsiteX5" fmla="*/ 546902 w 1164863"/>
              <a:gd name="connsiteY5" fmla="*/ 660679 h 1990725"/>
              <a:gd name="connsiteX6" fmla="*/ 600075 w 1164863"/>
              <a:gd name="connsiteY6" fmla="*/ 552450 h 1990725"/>
              <a:gd name="connsiteX7" fmla="*/ 642152 w 1164863"/>
              <a:gd name="connsiteY7" fmla="*/ 371475 h 1990725"/>
              <a:gd name="connsiteX8" fmla="*/ 651678 w 1164863"/>
              <a:gd name="connsiteY8" fmla="*/ 277272 h 1990725"/>
              <a:gd name="connsiteX9" fmla="*/ 704850 w 1164863"/>
              <a:gd name="connsiteY9" fmla="*/ 209550 h 1990725"/>
              <a:gd name="connsiteX10" fmla="*/ 689778 w 1164863"/>
              <a:gd name="connsiteY10" fmla="*/ 209550 h 1990725"/>
              <a:gd name="connsiteX11" fmla="*/ 745357 w 1164863"/>
              <a:gd name="connsiteY11" fmla="*/ 75677 h 1990725"/>
              <a:gd name="connsiteX12" fmla="*/ 838200 w 1164863"/>
              <a:gd name="connsiteY12" fmla="*/ 38100 h 1990725"/>
              <a:gd name="connsiteX13" fmla="*/ 866775 w 1164863"/>
              <a:gd name="connsiteY13" fmla="*/ 0 h 1990725"/>
              <a:gd name="connsiteX14" fmla="*/ 943812 w 1164863"/>
              <a:gd name="connsiteY14" fmla="*/ 161402 h 1990725"/>
              <a:gd name="connsiteX15" fmla="*/ 1120182 w 1164863"/>
              <a:gd name="connsiteY15" fmla="*/ 117545 h 1990725"/>
              <a:gd name="connsiteX16" fmla="*/ 1163829 w 1164863"/>
              <a:gd name="connsiteY16" fmla="*/ 209864 h 1990725"/>
              <a:gd name="connsiteX17" fmla="*/ 1057275 w 1164863"/>
              <a:gd name="connsiteY17" fmla="*/ 333375 h 1990725"/>
              <a:gd name="connsiteX18" fmla="*/ 990600 w 1164863"/>
              <a:gd name="connsiteY18" fmla="*/ 381000 h 1990725"/>
              <a:gd name="connsiteX19" fmla="*/ 1009650 w 1164863"/>
              <a:gd name="connsiteY19" fmla="*/ 542925 h 1990725"/>
              <a:gd name="connsiteX20" fmla="*/ 1000125 w 1164863"/>
              <a:gd name="connsiteY20" fmla="*/ 666750 h 1990725"/>
              <a:gd name="connsiteX21" fmla="*/ 962025 w 1164863"/>
              <a:gd name="connsiteY21" fmla="*/ 733425 h 1990725"/>
              <a:gd name="connsiteX22" fmla="*/ 942975 w 1164863"/>
              <a:gd name="connsiteY22" fmla="*/ 819150 h 1990725"/>
              <a:gd name="connsiteX23" fmla="*/ 942975 w 1164863"/>
              <a:gd name="connsiteY23" fmla="*/ 895350 h 1990725"/>
              <a:gd name="connsiteX24" fmla="*/ 904875 w 1164863"/>
              <a:gd name="connsiteY24" fmla="*/ 990600 h 1990725"/>
              <a:gd name="connsiteX25" fmla="*/ 876300 w 1164863"/>
              <a:gd name="connsiteY25" fmla="*/ 1076325 h 1990725"/>
              <a:gd name="connsiteX26" fmla="*/ 885825 w 1164863"/>
              <a:gd name="connsiteY26" fmla="*/ 1152525 h 1990725"/>
              <a:gd name="connsiteX27" fmla="*/ 885825 w 1164863"/>
              <a:gd name="connsiteY27" fmla="*/ 1238250 h 1990725"/>
              <a:gd name="connsiteX28" fmla="*/ 733425 w 1164863"/>
              <a:gd name="connsiteY28" fmla="*/ 1762125 h 1990725"/>
              <a:gd name="connsiteX29" fmla="*/ 638175 w 1164863"/>
              <a:gd name="connsiteY29" fmla="*/ 1990725 h 1990725"/>
              <a:gd name="connsiteX30" fmla="*/ 28575 w 1164863"/>
              <a:gd name="connsiteY30" fmla="*/ 1143000 h 1990725"/>
              <a:gd name="connsiteX31" fmla="*/ 0 w 1164863"/>
              <a:gd name="connsiteY31" fmla="*/ 1095375 h 1990725"/>
              <a:gd name="connsiteX32" fmla="*/ 0 w 1164863"/>
              <a:gd name="connsiteY32" fmla="*/ 1028700 h 1990725"/>
              <a:gd name="connsiteX0" fmla="*/ 0 w 1228097"/>
              <a:gd name="connsiteY0" fmla="*/ 1028700 h 1990725"/>
              <a:gd name="connsiteX1" fmla="*/ 104775 w 1228097"/>
              <a:gd name="connsiteY1" fmla="*/ 1038225 h 1990725"/>
              <a:gd name="connsiteX2" fmla="*/ 266700 w 1228097"/>
              <a:gd name="connsiteY2" fmla="*/ 1000125 h 1990725"/>
              <a:gd name="connsiteX3" fmla="*/ 399527 w 1228097"/>
              <a:gd name="connsiteY3" fmla="*/ 899327 h 1990725"/>
              <a:gd name="connsiteX4" fmla="*/ 489752 w 1228097"/>
              <a:gd name="connsiteY4" fmla="*/ 785028 h 1990725"/>
              <a:gd name="connsiteX5" fmla="*/ 546902 w 1228097"/>
              <a:gd name="connsiteY5" fmla="*/ 660679 h 1990725"/>
              <a:gd name="connsiteX6" fmla="*/ 600075 w 1228097"/>
              <a:gd name="connsiteY6" fmla="*/ 552450 h 1990725"/>
              <a:gd name="connsiteX7" fmla="*/ 642152 w 1228097"/>
              <a:gd name="connsiteY7" fmla="*/ 371475 h 1990725"/>
              <a:gd name="connsiteX8" fmla="*/ 651678 w 1228097"/>
              <a:gd name="connsiteY8" fmla="*/ 277272 h 1990725"/>
              <a:gd name="connsiteX9" fmla="*/ 704850 w 1228097"/>
              <a:gd name="connsiteY9" fmla="*/ 209550 h 1990725"/>
              <a:gd name="connsiteX10" fmla="*/ 689778 w 1228097"/>
              <a:gd name="connsiteY10" fmla="*/ 209550 h 1990725"/>
              <a:gd name="connsiteX11" fmla="*/ 745357 w 1228097"/>
              <a:gd name="connsiteY11" fmla="*/ 75677 h 1990725"/>
              <a:gd name="connsiteX12" fmla="*/ 838200 w 1228097"/>
              <a:gd name="connsiteY12" fmla="*/ 38100 h 1990725"/>
              <a:gd name="connsiteX13" fmla="*/ 866775 w 1228097"/>
              <a:gd name="connsiteY13" fmla="*/ 0 h 1990725"/>
              <a:gd name="connsiteX14" fmla="*/ 943812 w 1228097"/>
              <a:gd name="connsiteY14" fmla="*/ 161402 h 1990725"/>
              <a:gd name="connsiteX15" fmla="*/ 1120182 w 1228097"/>
              <a:gd name="connsiteY15" fmla="*/ 117545 h 1990725"/>
              <a:gd name="connsiteX16" fmla="*/ 1163829 w 1228097"/>
              <a:gd name="connsiteY16" fmla="*/ 209864 h 1990725"/>
              <a:gd name="connsiteX17" fmla="*/ 1228097 w 1228097"/>
              <a:gd name="connsiteY17" fmla="*/ 252988 h 1990725"/>
              <a:gd name="connsiteX18" fmla="*/ 990600 w 1228097"/>
              <a:gd name="connsiteY18" fmla="*/ 381000 h 1990725"/>
              <a:gd name="connsiteX19" fmla="*/ 1009650 w 1228097"/>
              <a:gd name="connsiteY19" fmla="*/ 542925 h 1990725"/>
              <a:gd name="connsiteX20" fmla="*/ 1000125 w 1228097"/>
              <a:gd name="connsiteY20" fmla="*/ 666750 h 1990725"/>
              <a:gd name="connsiteX21" fmla="*/ 962025 w 1228097"/>
              <a:gd name="connsiteY21" fmla="*/ 733425 h 1990725"/>
              <a:gd name="connsiteX22" fmla="*/ 942975 w 1228097"/>
              <a:gd name="connsiteY22" fmla="*/ 819150 h 1990725"/>
              <a:gd name="connsiteX23" fmla="*/ 942975 w 1228097"/>
              <a:gd name="connsiteY23" fmla="*/ 895350 h 1990725"/>
              <a:gd name="connsiteX24" fmla="*/ 904875 w 1228097"/>
              <a:gd name="connsiteY24" fmla="*/ 990600 h 1990725"/>
              <a:gd name="connsiteX25" fmla="*/ 876300 w 1228097"/>
              <a:gd name="connsiteY25" fmla="*/ 1076325 h 1990725"/>
              <a:gd name="connsiteX26" fmla="*/ 885825 w 1228097"/>
              <a:gd name="connsiteY26" fmla="*/ 1152525 h 1990725"/>
              <a:gd name="connsiteX27" fmla="*/ 885825 w 1228097"/>
              <a:gd name="connsiteY27" fmla="*/ 1238250 h 1990725"/>
              <a:gd name="connsiteX28" fmla="*/ 733425 w 1228097"/>
              <a:gd name="connsiteY28" fmla="*/ 1762125 h 1990725"/>
              <a:gd name="connsiteX29" fmla="*/ 638175 w 1228097"/>
              <a:gd name="connsiteY29" fmla="*/ 1990725 h 1990725"/>
              <a:gd name="connsiteX30" fmla="*/ 28575 w 1228097"/>
              <a:gd name="connsiteY30" fmla="*/ 1143000 h 1990725"/>
              <a:gd name="connsiteX31" fmla="*/ 0 w 1228097"/>
              <a:gd name="connsiteY31" fmla="*/ 1095375 h 1990725"/>
              <a:gd name="connsiteX32" fmla="*/ 0 w 1228097"/>
              <a:gd name="connsiteY32" fmla="*/ 1028700 h 1990725"/>
              <a:gd name="connsiteX0" fmla="*/ 0 w 1228097"/>
              <a:gd name="connsiteY0" fmla="*/ 1028700 h 1990725"/>
              <a:gd name="connsiteX1" fmla="*/ 104775 w 1228097"/>
              <a:gd name="connsiteY1" fmla="*/ 1038225 h 1990725"/>
              <a:gd name="connsiteX2" fmla="*/ 266700 w 1228097"/>
              <a:gd name="connsiteY2" fmla="*/ 1000125 h 1990725"/>
              <a:gd name="connsiteX3" fmla="*/ 399527 w 1228097"/>
              <a:gd name="connsiteY3" fmla="*/ 899327 h 1990725"/>
              <a:gd name="connsiteX4" fmla="*/ 489752 w 1228097"/>
              <a:gd name="connsiteY4" fmla="*/ 785028 h 1990725"/>
              <a:gd name="connsiteX5" fmla="*/ 546902 w 1228097"/>
              <a:gd name="connsiteY5" fmla="*/ 660679 h 1990725"/>
              <a:gd name="connsiteX6" fmla="*/ 600075 w 1228097"/>
              <a:gd name="connsiteY6" fmla="*/ 552450 h 1990725"/>
              <a:gd name="connsiteX7" fmla="*/ 642152 w 1228097"/>
              <a:gd name="connsiteY7" fmla="*/ 371475 h 1990725"/>
              <a:gd name="connsiteX8" fmla="*/ 651678 w 1228097"/>
              <a:gd name="connsiteY8" fmla="*/ 277272 h 1990725"/>
              <a:gd name="connsiteX9" fmla="*/ 704850 w 1228097"/>
              <a:gd name="connsiteY9" fmla="*/ 209550 h 1990725"/>
              <a:gd name="connsiteX10" fmla="*/ 689778 w 1228097"/>
              <a:gd name="connsiteY10" fmla="*/ 209550 h 1990725"/>
              <a:gd name="connsiteX11" fmla="*/ 745357 w 1228097"/>
              <a:gd name="connsiteY11" fmla="*/ 75677 h 1990725"/>
              <a:gd name="connsiteX12" fmla="*/ 838200 w 1228097"/>
              <a:gd name="connsiteY12" fmla="*/ 38100 h 1990725"/>
              <a:gd name="connsiteX13" fmla="*/ 866775 w 1228097"/>
              <a:gd name="connsiteY13" fmla="*/ 0 h 1990725"/>
              <a:gd name="connsiteX14" fmla="*/ 943812 w 1228097"/>
              <a:gd name="connsiteY14" fmla="*/ 161402 h 1990725"/>
              <a:gd name="connsiteX15" fmla="*/ 1085012 w 1228097"/>
              <a:gd name="connsiteY15" fmla="*/ 57255 h 1990725"/>
              <a:gd name="connsiteX16" fmla="*/ 1163829 w 1228097"/>
              <a:gd name="connsiteY16" fmla="*/ 209864 h 1990725"/>
              <a:gd name="connsiteX17" fmla="*/ 1228097 w 1228097"/>
              <a:gd name="connsiteY17" fmla="*/ 252988 h 1990725"/>
              <a:gd name="connsiteX18" fmla="*/ 990600 w 1228097"/>
              <a:gd name="connsiteY18" fmla="*/ 381000 h 1990725"/>
              <a:gd name="connsiteX19" fmla="*/ 1009650 w 1228097"/>
              <a:gd name="connsiteY19" fmla="*/ 542925 h 1990725"/>
              <a:gd name="connsiteX20" fmla="*/ 1000125 w 1228097"/>
              <a:gd name="connsiteY20" fmla="*/ 666750 h 1990725"/>
              <a:gd name="connsiteX21" fmla="*/ 962025 w 1228097"/>
              <a:gd name="connsiteY21" fmla="*/ 733425 h 1990725"/>
              <a:gd name="connsiteX22" fmla="*/ 942975 w 1228097"/>
              <a:gd name="connsiteY22" fmla="*/ 819150 h 1990725"/>
              <a:gd name="connsiteX23" fmla="*/ 942975 w 1228097"/>
              <a:gd name="connsiteY23" fmla="*/ 895350 h 1990725"/>
              <a:gd name="connsiteX24" fmla="*/ 904875 w 1228097"/>
              <a:gd name="connsiteY24" fmla="*/ 990600 h 1990725"/>
              <a:gd name="connsiteX25" fmla="*/ 876300 w 1228097"/>
              <a:gd name="connsiteY25" fmla="*/ 1076325 h 1990725"/>
              <a:gd name="connsiteX26" fmla="*/ 885825 w 1228097"/>
              <a:gd name="connsiteY26" fmla="*/ 1152525 h 1990725"/>
              <a:gd name="connsiteX27" fmla="*/ 885825 w 1228097"/>
              <a:gd name="connsiteY27" fmla="*/ 1238250 h 1990725"/>
              <a:gd name="connsiteX28" fmla="*/ 733425 w 1228097"/>
              <a:gd name="connsiteY28" fmla="*/ 1762125 h 1990725"/>
              <a:gd name="connsiteX29" fmla="*/ 638175 w 1228097"/>
              <a:gd name="connsiteY29" fmla="*/ 1990725 h 1990725"/>
              <a:gd name="connsiteX30" fmla="*/ 28575 w 1228097"/>
              <a:gd name="connsiteY30" fmla="*/ 1143000 h 1990725"/>
              <a:gd name="connsiteX31" fmla="*/ 0 w 1228097"/>
              <a:gd name="connsiteY31" fmla="*/ 1095375 h 1990725"/>
              <a:gd name="connsiteX32" fmla="*/ 0 w 1228097"/>
              <a:gd name="connsiteY32" fmla="*/ 1028700 h 1990725"/>
              <a:gd name="connsiteX0" fmla="*/ 0 w 1228097"/>
              <a:gd name="connsiteY0" fmla="*/ 1028700 h 1990725"/>
              <a:gd name="connsiteX1" fmla="*/ 104775 w 1228097"/>
              <a:gd name="connsiteY1" fmla="*/ 1038225 h 1990725"/>
              <a:gd name="connsiteX2" fmla="*/ 266700 w 1228097"/>
              <a:gd name="connsiteY2" fmla="*/ 1000125 h 1990725"/>
              <a:gd name="connsiteX3" fmla="*/ 399527 w 1228097"/>
              <a:gd name="connsiteY3" fmla="*/ 899327 h 1990725"/>
              <a:gd name="connsiteX4" fmla="*/ 489752 w 1228097"/>
              <a:gd name="connsiteY4" fmla="*/ 785028 h 1990725"/>
              <a:gd name="connsiteX5" fmla="*/ 546902 w 1228097"/>
              <a:gd name="connsiteY5" fmla="*/ 660679 h 1990725"/>
              <a:gd name="connsiteX6" fmla="*/ 600075 w 1228097"/>
              <a:gd name="connsiteY6" fmla="*/ 552450 h 1990725"/>
              <a:gd name="connsiteX7" fmla="*/ 642152 w 1228097"/>
              <a:gd name="connsiteY7" fmla="*/ 371475 h 1990725"/>
              <a:gd name="connsiteX8" fmla="*/ 651678 w 1228097"/>
              <a:gd name="connsiteY8" fmla="*/ 277272 h 1990725"/>
              <a:gd name="connsiteX9" fmla="*/ 704850 w 1228097"/>
              <a:gd name="connsiteY9" fmla="*/ 209550 h 1990725"/>
              <a:gd name="connsiteX10" fmla="*/ 689778 w 1228097"/>
              <a:gd name="connsiteY10" fmla="*/ 209550 h 1990725"/>
              <a:gd name="connsiteX11" fmla="*/ 745357 w 1228097"/>
              <a:gd name="connsiteY11" fmla="*/ 75677 h 1990725"/>
              <a:gd name="connsiteX12" fmla="*/ 838200 w 1228097"/>
              <a:gd name="connsiteY12" fmla="*/ 38100 h 1990725"/>
              <a:gd name="connsiteX13" fmla="*/ 866775 w 1228097"/>
              <a:gd name="connsiteY13" fmla="*/ 0 h 1990725"/>
              <a:gd name="connsiteX14" fmla="*/ 943812 w 1228097"/>
              <a:gd name="connsiteY14" fmla="*/ 161402 h 1990725"/>
              <a:gd name="connsiteX15" fmla="*/ 1085012 w 1228097"/>
              <a:gd name="connsiteY15" fmla="*/ 57255 h 1990725"/>
              <a:gd name="connsiteX16" fmla="*/ 1158805 w 1228097"/>
              <a:gd name="connsiteY16" fmla="*/ 89284 h 1990725"/>
              <a:gd name="connsiteX17" fmla="*/ 1228097 w 1228097"/>
              <a:gd name="connsiteY17" fmla="*/ 252988 h 1990725"/>
              <a:gd name="connsiteX18" fmla="*/ 990600 w 1228097"/>
              <a:gd name="connsiteY18" fmla="*/ 381000 h 1990725"/>
              <a:gd name="connsiteX19" fmla="*/ 1009650 w 1228097"/>
              <a:gd name="connsiteY19" fmla="*/ 542925 h 1990725"/>
              <a:gd name="connsiteX20" fmla="*/ 1000125 w 1228097"/>
              <a:gd name="connsiteY20" fmla="*/ 666750 h 1990725"/>
              <a:gd name="connsiteX21" fmla="*/ 962025 w 1228097"/>
              <a:gd name="connsiteY21" fmla="*/ 733425 h 1990725"/>
              <a:gd name="connsiteX22" fmla="*/ 942975 w 1228097"/>
              <a:gd name="connsiteY22" fmla="*/ 819150 h 1990725"/>
              <a:gd name="connsiteX23" fmla="*/ 942975 w 1228097"/>
              <a:gd name="connsiteY23" fmla="*/ 895350 h 1990725"/>
              <a:gd name="connsiteX24" fmla="*/ 904875 w 1228097"/>
              <a:gd name="connsiteY24" fmla="*/ 990600 h 1990725"/>
              <a:gd name="connsiteX25" fmla="*/ 876300 w 1228097"/>
              <a:gd name="connsiteY25" fmla="*/ 1076325 h 1990725"/>
              <a:gd name="connsiteX26" fmla="*/ 885825 w 1228097"/>
              <a:gd name="connsiteY26" fmla="*/ 1152525 h 1990725"/>
              <a:gd name="connsiteX27" fmla="*/ 885825 w 1228097"/>
              <a:gd name="connsiteY27" fmla="*/ 1238250 h 1990725"/>
              <a:gd name="connsiteX28" fmla="*/ 733425 w 1228097"/>
              <a:gd name="connsiteY28" fmla="*/ 1762125 h 1990725"/>
              <a:gd name="connsiteX29" fmla="*/ 638175 w 1228097"/>
              <a:gd name="connsiteY29" fmla="*/ 1990725 h 1990725"/>
              <a:gd name="connsiteX30" fmla="*/ 28575 w 1228097"/>
              <a:gd name="connsiteY30" fmla="*/ 1143000 h 1990725"/>
              <a:gd name="connsiteX31" fmla="*/ 0 w 1228097"/>
              <a:gd name="connsiteY31" fmla="*/ 1095375 h 1990725"/>
              <a:gd name="connsiteX32" fmla="*/ 0 w 1228097"/>
              <a:gd name="connsiteY32" fmla="*/ 1028700 h 1990725"/>
              <a:gd name="connsiteX0" fmla="*/ 0 w 1228097"/>
              <a:gd name="connsiteY0" fmla="*/ 1028700 h 1990725"/>
              <a:gd name="connsiteX1" fmla="*/ 104775 w 1228097"/>
              <a:gd name="connsiteY1" fmla="*/ 1038225 h 1990725"/>
              <a:gd name="connsiteX2" fmla="*/ 266700 w 1228097"/>
              <a:gd name="connsiteY2" fmla="*/ 1000125 h 1990725"/>
              <a:gd name="connsiteX3" fmla="*/ 399527 w 1228097"/>
              <a:gd name="connsiteY3" fmla="*/ 899327 h 1990725"/>
              <a:gd name="connsiteX4" fmla="*/ 489752 w 1228097"/>
              <a:gd name="connsiteY4" fmla="*/ 785028 h 1990725"/>
              <a:gd name="connsiteX5" fmla="*/ 546902 w 1228097"/>
              <a:gd name="connsiteY5" fmla="*/ 660679 h 1990725"/>
              <a:gd name="connsiteX6" fmla="*/ 600075 w 1228097"/>
              <a:gd name="connsiteY6" fmla="*/ 552450 h 1990725"/>
              <a:gd name="connsiteX7" fmla="*/ 642152 w 1228097"/>
              <a:gd name="connsiteY7" fmla="*/ 371475 h 1990725"/>
              <a:gd name="connsiteX8" fmla="*/ 651678 w 1228097"/>
              <a:gd name="connsiteY8" fmla="*/ 277272 h 1990725"/>
              <a:gd name="connsiteX9" fmla="*/ 704850 w 1228097"/>
              <a:gd name="connsiteY9" fmla="*/ 209550 h 1990725"/>
              <a:gd name="connsiteX10" fmla="*/ 689778 w 1228097"/>
              <a:gd name="connsiteY10" fmla="*/ 209550 h 1990725"/>
              <a:gd name="connsiteX11" fmla="*/ 745357 w 1228097"/>
              <a:gd name="connsiteY11" fmla="*/ 75677 h 1990725"/>
              <a:gd name="connsiteX12" fmla="*/ 838200 w 1228097"/>
              <a:gd name="connsiteY12" fmla="*/ 38100 h 1990725"/>
              <a:gd name="connsiteX13" fmla="*/ 866775 w 1228097"/>
              <a:gd name="connsiteY13" fmla="*/ 0 h 1990725"/>
              <a:gd name="connsiteX14" fmla="*/ 943812 w 1228097"/>
              <a:gd name="connsiteY14" fmla="*/ 121209 h 1990725"/>
              <a:gd name="connsiteX15" fmla="*/ 1085012 w 1228097"/>
              <a:gd name="connsiteY15" fmla="*/ 57255 h 1990725"/>
              <a:gd name="connsiteX16" fmla="*/ 1158805 w 1228097"/>
              <a:gd name="connsiteY16" fmla="*/ 89284 h 1990725"/>
              <a:gd name="connsiteX17" fmla="*/ 1228097 w 1228097"/>
              <a:gd name="connsiteY17" fmla="*/ 252988 h 1990725"/>
              <a:gd name="connsiteX18" fmla="*/ 990600 w 1228097"/>
              <a:gd name="connsiteY18" fmla="*/ 381000 h 1990725"/>
              <a:gd name="connsiteX19" fmla="*/ 1009650 w 1228097"/>
              <a:gd name="connsiteY19" fmla="*/ 542925 h 1990725"/>
              <a:gd name="connsiteX20" fmla="*/ 1000125 w 1228097"/>
              <a:gd name="connsiteY20" fmla="*/ 666750 h 1990725"/>
              <a:gd name="connsiteX21" fmla="*/ 962025 w 1228097"/>
              <a:gd name="connsiteY21" fmla="*/ 733425 h 1990725"/>
              <a:gd name="connsiteX22" fmla="*/ 942975 w 1228097"/>
              <a:gd name="connsiteY22" fmla="*/ 819150 h 1990725"/>
              <a:gd name="connsiteX23" fmla="*/ 942975 w 1228097"/>
              <a:gd name="connsiteY23" fmla="*/ 895350 h 1990725"/>
              <a:gd name="connsiteX24" fmla="*/ 904875 w 1228097"/>
              <a:gd name="connsiteY24" fmla="*/ 990600 h 1990725"/>
              <a:gd name="connsiteX25" fmla="*/ 876300 w 1228097"/>
              <a:gd name="connsiteY25" fmla="*/ 1076325 h 1990725"/>
              <a:gd name="connsiteX26" fmla="*/ 885825 w 1228097"/>
              <a:gd name="connsiteY26" fmla="*/ 1152525 h 1990725"/>
              <a:gd name="connsiteX27" fmla="*/ 885825 w 1228097"/>
              <a:gd name="connsiteY27" fmla="*/ 1238250 h 1990725"/>
              <a:gd name="connsiteX28" fmla="*/ 733425 w 1228097"/>
              <a:gd name="connsiteY28" fmla="*/ 1762125 h 1990725"/>
              <a:gd name="connsiteX29" fmla="*/ 638175 w 1228097"/>
              <a:gd name="connsiteY29" fmla="*/ 1990725 h 1990725"/>
              <a:gd name="connsiteX30" fmla="*/ 28575 w 1228097"/>
              <a:gd name="connsiteY30" fmla="*/ 1143000 h 1990725"/>
              <a:gd name="connsiteX31" fmla="*/ 0 w 1228097"/>
              <a:gd name="connsiteY31" fmla="*/ 1095375 h 1990725"/>
              <a:gd name="connsiteX32" fmla="*/ 0 w 1228097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99527 w 1238145"/>
              <a:gd name="connsiteY3" fmla="*/ 899327 h 1990725"/>
              <a:gd name="connsiteX4" fmla="*/ 489752 w 1238145"/>
              <a:gd name="connsiteY4" fmla="*/ 785028 h 1990725"/>
              <a:gd name="connsiteX5" fmla="*/ 546902 w 1238145"/>
              <a:gd name="connsiteY5" fmla="*/ 660679 h 1990725"/>
              <a:gd name="connsiteX6" fmla="*/ 600075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990600 w 1238145"/>
              <a:gd name="connsiteY18" fmla="*/ 381000 h 1990725"/>
              <a:gd name="connsiteX19" fmla="*/ 1009650 w 1238145"/>
              <a:gd name="connsiteY19" fmla="*/ 542925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99527 w 1238145"/>
              <a:gd name="connsiteY3" fmla="*/ 899327 h 1990725"/>
              <a:gd name="connsiteX4" fmla="*/ 489752 w 1238145"/>
              <a:gd name="connsiteY4" fmla="*/ 785028 h 1990725"/>
              <a:gd name="connsiteX5" fmla="*/ 546902 w 1238145"/>
              <a:gd name="connsiteY5" fmla="*/ 660679 h 1990725"/>
              <a:gd name="connsiteX6" fmla="*/ 600075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09650 w 1238145"/>
              <a:gd name="connsiteY19" fmla="*/ 542925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99527 w 1238145"/>
              <a:gd name="connsiteY3" fmla="*/ 899327 h 1990725"/>
              <a:gd name="connsiteX4" fmla="*/ 489752 w 1238145"/>
              <a:gd name="connsiteY4" fmla="*/ 785028 h 1990725"/>
              <a:gd name="connsiteX5" fmla="*/ 546902 w 1238145"/>
              <a:gd name="connsiteY5" fmla="*/ 660679 h 1990725"/>
              <a:gd name="connsiteX6" fmla="*/ 600075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984529 w 1238145"/>
              <a:gd name="connsiteY19" fmla="*/ 457514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99527 w 1238145"/>
              <a:gd name="connsiteY3" fmla="*/ 899327 h 1990725"/>
              <a:gd name="connsiteX4" fmla="*/ 489752 w 1238145"/>
              <a:gd name="connsiteY4" fmla="*/ 785028 h 1990725"/>
              <a:gd name="connsiteX5" fmla="*/ 546902 w 1238145"/>
              <a:gd name="connsiteY5" fmla="*/ 660679 h 1990725"/>
              <a:gd name="connsiteX6" fmla="*/ 600075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99527 w 1238145"/>
              <a:gd name="connsiteY3" fmla="*/ 899327 h 1990725"/>
              <a:gd name="connsiteX4" fmla="*/ 489752 w 1238145"/>
              <a:gd name="connsiteY4" fmla="*/ 785028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99527 w 1238145"/>
              <a:gd name="connsiteY3" fmla="*/ 899327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79430 w 1238145"/>
              <a:gd name="connsiteY3" fmla="*/ 884254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62025 w 1238145"/>
              <a:gd name="connsiteY21" fmla="*/ 733425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87146 w 1238145"/>
              <a:gd name="connsiteY21" fmla="*/ 758546 h 1990725"/>
              <a:gd name="connsiteX22" fmla="*/ 942975 w 1238145"/>
              <a:gd name="connsiteY22" fmla="*/ 819150 h 1990725"/>
              <a:gd name="connsiteX23" fmla="*/ 942975 w 1238145"/>
              <a:gd name="connsiteY23" fmla="*/ 895350 h 1990725"/>
              <a:gd name="connsiteX24" fmla="*/ 904875 w 1238145"/>
              <a:gd name="connsiteY24" fmla="*/ 990600 h 1990725"/>
              <a:gd name="connsiteX25" fmla="*/ 876300 w 1238145"/>
              <a:gd name="connsiteY25" fmla="*/ 1076325 h 1990725"/>
              <a:gd name="connsiteX26" fmla="*/ 885825 w 1238145"/>
              <a:gd name="connsiteY26" fmla="*/ 1152525 h 1990725"/>
              <a:gd name="connsiteX27" fmla="*/ 885825 w 1238145"/>
              <a:gd name="connsiteY27" fmla="*/ 1238250 h 1990725"/>
              <a:gd name="connsiteX28" fmla="*/ 733425 w 1238145"/>
              <a:gd name="connsiteY28" fmla="*/ 1762125 h 1990725"/>
              <a:gd name="connsiteX29" fmla="*/ 638175 w 1238145"/>
              <a:gd name="connsiteY29" fmla="*/ 1990725 h 1990725"/>
              <a:gd name="connsiteX30" fmla="*/ 28575 w 1238145"/>
              <a:gd name="connsiteY30" fmla="*/ 1143000 h 1990725"/>
              <a:gd name="connsiteX31" fmla="*/ 0 w 1238145"/>
              <a:gd name="connsiteY31" fmla="*/ 1095375 h 1990725"/>
              <a:gd name="connsiteX32" fmla="*/ 0 w 1238145"/>
              <a:gd name="connsiteY32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87146 w 1238145"/>
              <a:gd name="connsiteY21" fmla="*/ 758546 h 1990725"/>
              <a:gd name="connsiteX22" fmla="*/ 942975 w 1238145"/>
              <a:gd name="connsiteY22" fmla="*/ 819150 h 1990725"/>
              <a:gd name="connsiteX23" fmla="*/ 964955 w 1238145"/>
              <a:gd name="connsiteY23" fmla="*/ 881429 h 1990725"/>
              <a:gd name="connsiteX24" fmla="*/ 942975 w 1238145"/>
              <a:gd name="connsiteY24" fmla="*/ 895350 h 1990725"/>
              <a:gd name="connsiteX25" fmla="*/ 904875 w 1238145"/>
              <a:gd name="connsiteY25" fmla="*/ 990600 h 1990725"/>
              <a:gd name="connsiteX26" fmla="*/ 876300 w 1238145"/>
              <a:gd name="connsiteY26" fmla="*/ 1076325 h 1990725"/>
              <a:gd name="connsiteX27" fmla="*/ 885825 w 1238145"/>
              <a:gd name="connsiteY27" fmla="*/ 1152525 h 1990725"/>
              <a:gd name="connsiteX28" fmla="*/ 885825 w 1238145"/>
              <a:gd name="connsiteY28" fmla="*/ 1238250 h 1990725"/>
              <a:gd name="connsiteX29" fmla="*/ 733425 w 1238145"/>
              <a:gd name="connsiteY29" fmla="*/ 1762125 h 1990725"/>
              <a:gd name="connsiteX30" fmla="*/ 638175 w 1238145"/>
              <a:gd name="connsiteY30" fmla="*/ 1990725 h 1990725"/>
              <a:gd name="connsiteX31" fmla="*/ 28575 w 1238145"/>
              <a:gd name="connsiteY31" fmla="*/ 1143000 h 1990725"/>
              <a:gd name="connsiteX32" fmla="*/ 0 w 1238145"/>
              <a:gd name="connsiteY32" fmla="*/ 1095375 h 1990725"/>
              <a:gd name="connsiteX33" fmla="*/ 0 w 1238145"/>
              <a:gd name="connsiteY33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00125 w 1238145"/>
              <a:gd name="connsiteY20" fmla="*/ 666750 h 1990725"/>
              <a:gd name="connsiteX21" fmla="*/ 987146 w 1238145"/>
              <a:gd name="connsiteY21" fmla="*/ 758546 h 1990725"/>
              <a:gd name="connsiteX22" fmla="*/ 973120 w 1238145"/>
              <a:gd name="connsiteY22" fmla="*/ 844271 h 1990725"/>
              <a:gd name="connsiteX23" fmla="*/ 964955 w 1238145"/>
              <a:gd name="connsiteY23" fmla="*/ 881429 h 1990725"/>
              <a:gd name="connsiteX24" fmla="*/ 942975 w 1238145"/>
              <a:gd name="connsiteY24" fmla="*/ 895350 h 1990725"/>
              <a:gd name="connsiteX25" fmla="*/ 904875 w 1238145"/>
              <a:gd name="connsiteY25" fmla="*/ 990600 h 1990725"/>
              <a:gd name="connsiteX26" fmla="*/ 876300 w 1238145"/>
              <a:gd name="connsiteY26" fmla="*/ 1076325 h 1990725"/>
              <a:gd name="connsiteX27" fmla="*/ 885825 w 1238145"/>
              <a:gd name="connsiteY27" fmla="*/ 1152525 h 1990725"/>
              <a:gd name="connsiteX28" fmla="*/ 885825 w 1238145"/>
              <a:gd name="connsiteY28" fmla="*/ 1238250 h 1990725"/>
              <a:gd name="connsiteX29" fmla="*/ 733425 w 1238145"/>
              <a:gd name="connsiteY29" fmla="*/ 1762125 h 1990725"/>
              <a:gd name="connsiteX30" fmla="*/ 638175 w 1238145"/>
              <a:gd name="connsiteY30" fmla="*/ 1990725 h 1990725"/>
              <a:gd name="connsiteX31" fmla="*/ 28575 w 1238145"/>
              <a:gd name="connsiteY31" fmla="*/ 1143000 h 1990725"/>
              <a:gd name="connsiteX32" fmla="*/ 0 w 1238145"/>
              <a:gd name="connsiteY32" fmla="*/ 1095375 h 1990725"/>
              <a:gd name="connsiteX33" fmla="*/ 0 w 1238145"/>
              <a:gd name="connsiteY33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15198 w 1238145"/>
              <a:gd name="connsiteY20" fmla="*/ 671774 h 1990725"/>
              <a:gd name="connsiteX21" fmla="*/ 987146 w 1238145"/>
              <a:gd name="connsiteY21" fmla="*/ 758546 h 1990725"/>
              <a:gd name="connsiteX22" fmla="*/ 973120 w 1238145"/>
              <a:gd name="connsiteY22" fmla="*/ 844271 h 1990725"/>
              <a:gd name="connsiteX23" fmla="*/ 964955 w 1238145"/>
              <a:gd name="connsiteY23" fmla="*/ 881429 h 1990725"/>
              <a:gd name="connsiteX24" fmla="*/ 942975 w 1238145"/>
              <a:gd name="connsiteY24" fmla="*/ 895350 h 1990725"/>
              <a:gd name="connsiteX25" fmla="*/ 904875 w 1238145"/>
              <a:gd name="connsiteY25" fmla="*/ 990600 h 1990725"/>
              <a:gd name="connsiteX26" fmla="*/ 876300 w 1238145"/>
              <a:gd name="connsiteY26" fmla="*/ 1076325 h 1990725"/>
              <a:gd name="connsiteX27" fmla="*/ 885825 w 1238145"/>
              <a:gd name="connsiteY27" fmla="*/ 1152525 h 1990725"/>
              <a:gd name="connsiteX28" fmla="*/ 885825 w 1238145"/>
              <a:gd name="connsiteY28" fmla="*/ 1238250 h 1990725"/>
              <a:gd name="connsiteX29" fmla="*/ 733425 w 1238145"/>
              <a:gd name="connsiteY29" fmla="*/ 1762125 h 1990725"/>
              <a:gd name="connsiteX30" fmla="*/ 638175 w 1238145"/>
              <a:gd name="connsiteY30" fmla="*/ 1990725 h 1990725"/>
              <a:gd name="connsiteX31" fmla="*/ 28575 w 1238145"/>
              <a:gd name="connsiteY31" fmla="*/ 1143000 h 1990725"/>
              <a:gd name="connsiteX32" fmla="*/ 0 w 1238145"/>
              <a:gd name="connsiteY32" fmla="*/ 1095375 h 1990725"/>
              <a:gd name="connsiteX33" fmla="*/ 0 w 1238145"/>
              <a:gd name="connsiteY33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15198 w 1238145"/>
              <a:gd name="connsiteY20" fmla="*/ 671774 h 1990725"/>
              <a:gd name="connsiteX21" fmla="*/ 987146 w 1238145"/>
              <a:gd name="connsiteY21" fmla="*/ 758546 h 1990725"/>
              <a:gd name="connsiteX22" fmla="*/ 973120 w 1238145"/>
              <a:gd name="connsiteY22" fmla="*/ 844271 h 1990725"/>
              <a:gd name="connsiteX23" fmla="*/ 964955 w 1238145"/>
              <a:gd name="connsiteY23" fmla="*/ 881429 h 1990725"/>
              <a:gd name="connsiteX24" fmla="*/ 942975 w 1238145"/>
              <a:gd name="connsiteY24" fmla="*/ 895350 h 1990725"/>
              <a:gd name="connsiteX25" fmla="*/ 904875 w 1238145"/>
              <a:gd name="connsiteY25" fmla="*/ 990600 h 1990725"/>
              <a:gd name="connsiteX26" fmla="*/ 906445 w 1238145"/>
              <a:gd name="connsiteY26" fmla="*/ 1061252 h 1990725"/>
              <a:gd name="connsiteX27" fmla="*/ 885825 w 1238145"/>
              <a:gd name="connsiteY27" fmla="*/ 1152525 h 1990725"/>
              <a:gd name="connsiteX28" fmla="*/ 885825 w 1238145"/>
              <a:gd name="connsiteY28" fmla="*/ 1238250 h 1990725"/>
              <a:gd name="connsiteX29" fmla="*/ 733425 w 1238145"/>
              <a:gd name="connsiteY29" fmla="*/ 1762125 h 1990725"/>
              <a:gd name="connsiteX30" fmla="*/ 638175 w 1238145"/>
              <a:gd name="connsiteY30" fmla="*/ 1990725 h 1990725"/>
              <a:gd name="connsiteX31" fmla="*/ 28575 w 1238145"/>
              <a:gd name="connsiteY31" fmla="*/ 1143000 h 1990725"/>
              <a:gd name="connsiteX32" fmla="*/ 0 w 1238145"/>
              <a:gd name="connsiteY32" fmla="*/ 1095375 h 1990725"/>
              <a:gd name="connsiteX33" fmla="*/ 0 w 1238145"/>
              <a:gd name="connsiteY33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15198 w 1238145"/>
              <a:gd name="connsiteY20" fmla="*/ 671774 h 1990725"/>
              <a:gd name="connsiteX21" fmla="*/ 987146 w 1238145"/>
              <a:gd name="connsiteY21" fmla="*/ 758546 h 1990725"/>
              <a:gd name="connsiteX22" fmla="*/ 973120 w 1238145"/>
              <a:gd name="connsiteY22" fmla="*/ 844271 h 1990725"/>
              <a:gd name="connsiteX23" fmla="*/ 964955 w 1238145"/>
              <a:gd name="connsiteY23" fmla="*/ 881429 h 1990725"/>
              <a:gd name="connsiteX24" fmla="*/ 942975 w 1238145"/>
              <a:gd name="connsiteY24" fmla="*/ 895350 h 1990725"/>
              <a:gd name="connsiteX25" fmla="*/ 904875 w 1238145"/>
              <a:gd name="connsiteY25" fmla="*/ 990600 h 1990725"/>
              <a:gd name="connsiteX26" fmla="*/ 906445 w 1238145"/>
              <a:gd name="connsiteY26" fmla="*/ 1061252 h 1990725"/>
              <a:gd name="connsiteX27" fmla="*/ 926019 w 1238145"/>
              <a:gd name="connsiteY27" fmla="*/ 1082186 h 1990725"/>
              <a:gd name="connsiteX28" fmla="*/ 885825 w 1238145"/>
              <a:gd name="connsiteY28" fmla="*/ 1238250 h 1990725"/>
              <a:gd name="connsiteX29" fmla="*/ 733425 w 1238145"/>
              <a:gd name="connsiteY29" fmla="*/ 1762125 h 1990725"/>
              <a:gd name="connsiteX30" fmla="*/ 638175 w 1238145"/>
              <a:gd name="connsiteY30" fmla="*/ 1990725 h 1990725"/>
              <a:gd name="connsiteX31" fmla="*/ 28575 w 1238145"/>
              <a:gd name="connsiteY31" fmla="*/ 1143000 h 1990725"/>
              <a:gd name="connsiteX32" fmla="*/ 0 w 1238145"/>
              <a:gd name="connsiteY32" fmla="*/ 1095375 h 1990725"/>
              <a:gd name="connsiteX33" fmla="*/ 0 w 1238145"/>
              <a:gd name="connsiteY33" fmla="*/ 1028700 h 1990725"/>
              <a:gd name="connsiteX0" fmla="*/ 0 w 1238145"/>
              <a:gd name="connsiteY0" fmla="*/ 1028700 h 1990725"/>
              <a:gd name="connsiteX1" fmla="*/ 104775 w 1238145"/>
              <a:gd name="connsiteY1" fmla="*/ 1038225 h 1990725"/>
              <a:gd name="connsiteX2" fmla="*/ 266700 w 1238145"/>
              <a:gd name="connsiteY2" fmla="*/ 1000125 h 1990725"/>
              <a:gd name="connsiteX3" fmla="*/ 389478 w 1238145"/>
              <a:gd name="connsiteY3" fmla="*/ 899326 h 1990725"/>
              <a:gd name="connsiteX4" fmla="*/ 489752 w 1238145"/>
              <a:gd name="connsiteY4" fmla="*/ 764931 h 1990725"/>
              <a:gd name="connsiteX5" fmla="*/ 546902 w 1238145"/>
              <a:gd name="connsiteY5" fmla="*/ 660679 h 1990725"/>
              <a:gd name="connsiteX6" fmla="*/ 585003 w 1238145"/>
              <a:gd name="connsiteY6" fmla="*/ 552450 h 1990725"/>
              <a:gd name="connsiteX7" fmla="*/ 642152 w 1238145"/>
              <a:gd name="connsiteY7" fmla="*/ 371475 h 1990725"/>
              <a:gd name="connsiteX8" fmla="*/ 651678 w 1238145"/>
              <a:gd name="connsiteY8" fmla="*/ 277272 h 1990725"/>
              <a:gd name="connsiteX9" fmla="*/ 704850 w 1238145"/>
              <a:gd name="connsiteY9" fmla="*/ 209550 h 1990725"/>
              <a:gd name="connsiteX10" fmla="*/ 689778 w 1238145"/>
              <a:gd name="connsiteY10" fmla="*/ 209550 h 1990725"/>
              <a:gd name="connsiteX11" fmla="*/ 745357 w 1238145"/>
              <a:gd name="connsiteY11" fmla="*/ 75677 h 1990725"/>
              <a:gd name="connsiteX12" fmla="*/ 838200 w 1238145"/>
              <a:gd name="connsiteY12" fmla="*/ 38100 h 1990725"/>
              <a:gd name="connsiteX13" fmla="*/ 866775 w 1238145"/>
              <a:gd name="connsiteY13" fmla="*/ 0 h 1990725"/>
              <a:gd name="connsiteX14" fmla="*/ 943812 w 1238145"/>
              <a:gd name="connsiteY14" fmla="*/ 121209 h 1990725"/>
              <a:gd name="connsiteX15" fmla="*/ 1085012 w 1238145"/>
              <a:gd name="connsiteY15" fmla="*/ 57255 h 1990725"/>
              <a:gd name="connsiteX16" fmla="*/ 1158805 w 1238145"/>
              <a:gd name="connsiteY16" fmla="*/ 89284 h 1990725"/>
              <a:gd name="connsiteX17" fmla="*/ 1238145 w 1238145"/>
              <a:gd name="connsiteY17" fmla="*/ 232891 h 1990725"/>
              <a:gd name="connsiteX18" fmla="*/ 1086060 w 1238145"/>
              <a:gd name="connsiteY18" fmla="*/ 325734 h 1990725"/>
              <a:gd name="connsiteX19" fmla="*/ 1029747 w 1238145"/>
              <a:gd name="connsiteY19" fmla="*/ 447466 h 1990725"/>
              <a:gd name="connsiteX20" fmla="*/ 1015198 w 1238145"/>
              <a:gd name="connsiteY20" fmla="*/ 671774 h 1990725"/>
              <a:gd name="connsiteX21" fmla="*/ 987146 w 1238145"/>
              <a:gd name="connsiteY21" fmla="*/ 758546 h 1990725"/>
              <a:gd name="connsiteX22" fmla="*/ 973120 w 1238145"/>
              <a:gd name="connsiteY22" fmla="*/ 844271 h 1990725"/>
              <a:gd name="connsiteX23" fmla="*/ 964955 w 1238145"/>
              <a:gd name="connsiteY23" fmla="*/ 881429 h 1990725"/>
              <a:gd name="connsiteX24" fmla="*/ 942975 w 1238145"/>
              <a:gd name="connsiteY24" fmla="*/ 895350 h 1990725"/>
              <a:gd name="connsiteX25" fmla="*/ 904875 w 1238145"/>
              <a:gd name="connsiteY25" fmla="*/ 990600 h 1990725"/>
              <a:gd name="connsiteX26" fmla="*/ 916493 w 1238145"/>
              <a:gd name="connsiteY26" fmla="*/ 1026082 h 1990725"/>
              <a:gd name="connsiteX27" fmla="*/ 926019 w 1238145"/>
              <a:gd name="connsiteY27" fmla="*/ 1082186 h 1990725"/>
              <a:gd name="connsiteX28" fmla="*/ 885825 w 1238145"/>
              <a:gd name="connsiteY28" fmla="*/ 1238250 h 1990725"/>
              <a:gd name="connsiteX29" fmla="*/ 733425 w 1238145"/>
              <a:gd name="connsiteY29" fmla="*/ 1762125 h 1990725"/>
              <a:gd name="connsiteX30" fmla="*/ 638175 w 1238145"/>
              <a:gd name="connsiteY30" fmla="*/ 1990725 h 1990725"/>
              <a:gd name="connsiteX31" fmla="*/ 28575 w 1238145"/>
              <a:gd name="connsiteY31" fmla="*/ 1143000 h 1990725"/>
              <a:gd name="connsiteX32" fmla="*/ 0 w 1238145"/>
              <a:gd name="connsiteY32" fmla="*/ 1095375 h 1990725"/>
              <a:gd name="connsiteX33" fmla="*/ 0 w 1238145"/>
              <a:gd name="connsiteY33" fmla="*/ 1028700 h 199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38145" h="1990725">
                <a:moveTo>
                  <a:pt x="0" y="1028700"/>
                </a:moveTo>
                <a:lnTo>
                  <a:pt x="104775" y="1038225"/>
                </a:lnTo>
                <a:lnTo>
                  <a:pt x="266700" y="1000125"/>
                </a:lnTo>
                <a:lnTo>
                  <a:pt x="389478" y="899326"/>
                </a:lnTo>
                <a:lnTo>
                  <a:pt x="489752" y="764931"/>
                </a:lnTo>
                <a:lnTo>
                  <a:pt x="546902" y="660679"/>
                </a:lnTo>
                <a:lnTo>
                  <a:pt x="585003" y="552450"/>
                </a:lnTo>
                <a:lnTo>
                  <a:pt x="642152" y="371475"/>
                </a:lnTo>
                <a:lnTo>
                  <a:pt x="651678" y="277272"/>
                </a:lnTo>
                <a:cubicBezTo>
                  <a:pt x="669402" y="254698"/>
                  <a:pt x="698500" y="220837"/>
                  <a:pt x="704850" y="209550"/>
                </a:cubicBezTo>
                <a:cubicBezTo>
                  <a:pt x="711200" y="198263"/>
                  <a:pt x="694802" y="209550"/>
                  <a:pt x="689778" y="209550"/>
                </a:cubicBezTo>
                <a:lnTo>
                  <a:pt x="745357" y="75677"/>
                </a:lnTo>
                <a:lnTo>
                  <a:pt x="838200" y="38100"/>
                </a:lnTo>
                <a:lnTo>
                  <a:pt x="866775" y="0"/>
                </a:lnTo>
                <a:lnTo>
                  <a:pt x="943812" y="121209"/>
                </a:lnTo>
                <a:lnTo>
                  <a:pt x="1085012" y="57255"/>
                </a:lnTo>
                <a:cubicBezTo>
                  <a:pt x="1066067" y="96402"/>
                  <a:pt x="1133283" y="60011"/>
                  <a:pt x="1158805" y="89284"/>
                </a:cubicBezTo>
                <a:cubicBezTo>
                  <a:pt x="1184327" y="118557"/>
                  <a:pt x="1231795" y="220191"/>
                  <a:pt x="1238145" y="232891"/>
                </a:cubicBezTo>
                <a:lnTo>
                  <a:pt x="1086060" y="325734"/>
                </a:lnTo>
                <a:lnTo>
                  <a:pt x="1029747" y="447466"/>
                </a:lnTo>
                <a:lnTo>
                  <a:pt x="1015198" y="671774"/>
                </a:lnTo>
                <a:lnTo>
                  <a:pt x="987146" y="758546"/>
                </a:lnTo>
                <a:lnTo>
                  <a:pt x="973120" y="844271"/>
                </a:lnTo>
                <a:cubicBezTo>
                  <a:pt x="972073" y="849958"/>
                  <a:pt x="966002" y="875742"/>
                  <a:pt x="964955" y="881429"/>
                </a:cubicBezTo>
                <a:lnTo>
                  <a:pt x="942975" y="895350"/>
                </a:lnTo>
                <a:lnTo>
                  <a:pt x="904875" y="990600"/>
                </a:lnTo>
                <a:cubicBezTo>
                  <a:pt x="905398" y="1014151"/>
                  <a:pt x="915970" y="1002531"/>
                  <a:pt x="916493" y="1026082"/>
                </a:cubicBezTo>
                <a:lnTo>
                  <a:pt x="926019" y="1082186"/>
                </a:lnTo>
                <a:lnTo>
                  <a:pt x="885825" y="1238250"/>
                </a:lnTo>
                <a:lnTo>
                  <a:pt x="733425" y="1762125"/>
                </a:lnTo>
                <a:lnTo>
                  <a:pt x="638175" y="1990725"/>
                </a:lnTo>
                <a:lnTo>
                  <a:pt x="28575" y="1143000"/>
                </a:lnTo>
                <a:lnTo>
                  <a:pt x="0" y="1095375"/>
                </a:lnTo>
                <a:lnTo>
                  <a:pt x="0" y="1028700"/>
                </a:lnTo>
                <a:close/>
              </a:path>
            </a:pathLst>
          </a:custGeom>
          <a:solidFill>
            <a:srgbClr val="4F81BD">
              <a:alpha val="60000"/>
            </a:srgb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7587075">
            <a:off x="1924500" y="4113943"/>
            <a:ext cx="104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Israel</a:t>
            </a:r>
            <a:endParaRPr lang="en-US" sz="24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4344775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Millennial</a:t>
            </a:r>
          </a:p>
          <a:p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Borders</a:t>
            </a:r>
            <a:endParaRPr lang="en-US" sz="3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752600" y="1693628"/>
            <a:ext cx="3466769" cy="3705308"/>
          </a:xfrm>
          <a:custGeom>
            <a:avLst/>
            <a:gdLst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85029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2965837 w 3466769"/>
              <a:gd name="connsiteY56" fmla="*/ 747422 h 3705308"/>
              <a:gd name="connsiteX57" fmla="*/ 3053301 w 3466769"/>
              <a:gd name="connsiteY57" fmla="*/ 850789 h 3705308"/>
              <a:gd name="connsiteX58" fmla="*/ 3132814 w 3466769"/>
              <a:gd name="connsiteY58" fmla="*/ 970059 h 3705308"/>
              <a:gd name="connsiteX59" fmla="*/ 3204376 w 3466769"/>
              <a:gd name="connsiteY59" fmla="*/ 1065475 h 3705308"/>
              <a:gd name="connsiteX60" fmla="*/ 3275938 w 3466769"/>
              <a:gd name="connsiteY60" fmla="*/ 1144988 h 3705308"/>
              <a:gd name="connsiteX61" fmla="*/ 3339548 w 3466769"/>
              <a:gd name="connsiteY61" fmla="*/ 1208598 h 3705308"/>
              <a:gd name="connsiteX62" fmla="*/ 3355451 w 3466769"/>
              <a:gd name="connsiteY62" fmla="*/ 1280160 h 3705308"/>
              <a:gd name="connsiteX63" fmla="*/ 3347500 w 3466769"/>
              <a:gd name="connsiteY63" fmla="*/ 1407381 h 3705308"/>
              <a:gd name="connsiteX64" fmla="*/ 3442915 w 3466769"/>
              <a:gd name="connsiteY64" fmla="*/ 1614115 h 3705308"/>
              <a:gd name="connsiteX65" fmla="*/ 3466769 w 3466769"/>
              <a:gd name="connsiteY65" fmla="*/ 1789043 h 3705308"/>
              <a:gd name="connsiteX66" fmla="*/ 3236181 w 3466769"/>
              <a:gd name="connsiteY66" fmla="*/ 1844702 h 3705308"/>
              <a:gd name="connsiteX67" fmla="*/ 3085107 w 3466769"/>
              <a:gd name="connsiteY67" fmla="*/ 2099144 h 3705308"/>
              <a:gd name="connsiteX68" fmla="*/ 2584174 w 3466769"/>
              <a:gd name="connsiteY68" fmla="*/ 2154803 h 3705308"/>
              <a:gd name="connsiteX69" fmla="*/ 2242268 w 3466769"/>
              <a:gd name="connsiteY69" fmla="*/ 2345635 h 3705308"/>
              <a:gd name="connsiteX70" fmla="*/ 2162755 w 3466769"/>
              <a:gd name="connsiteY70" fmla="*/ 2576222 h 3705308"/>
              <a:gd name="connsiteX71" fmla="*/ 2305879 w 3466769"/>
              <a:gd name="connsiteY71" fmla="*/ 2719346 h 3705308"/>
              <a:gd name="connsiteX72" fmla="*/ 2361538 w 3466769"/>
              <a:gd name="connsiteY72" fmla="*/ 3029447 h 3705308"/>
              <a:gd name="connsiteX73" fmla="*/ 2266122 w 3466769"/>
              <a:gd name="connsiteY73" fmla="*/ 3419061 h 3705308"/>
              <a:gd name="connsiteX74" fmla="*/ 1796995 w 3466769"/>
              <a:gd name="connsiteY74" fmla="*/ 3586038 h 3705308"/>
              <a:gd name="connsiteX75" fmla="*/ 1319917 w 3466769"/>
              <a:gd name="connsiteY75" fmla="*/ 3705308 h 3705308"/>
              <a:gd name="connsiteX76" fmla="*/ 818985 w 3466769"/>
              <a:gd name="connsiteY76" fmla="*/ 3689405 h 3705308"/>
              <a:gd name="connsiteX77" fmla="*/ 580446 w 3466769"/>
              <a:gd name="connsiteY77" fmla="*/ 3665551 h 3705308"/>
              <a:gd name="connsiteX78" fmla="*/ 151075 w 3466769"/>
              <a:gd name="connsiteY78" fmla="*/ 3148716 h 3705308"/>
              <a:gd name="connsiteX79" fmla="*/ 0 w 3466769"/>
              <a:gd name="connsiteY79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85029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53301 w 3466769"/>
              <a:gd name="connsiteY57" fmla="*/ 850789 h 3705308"/>
              <a:gd name="connsiteX58" fmla="*/ 3132814 w 3466769"/>
              <a:gd name="connsiteY58" fmla="*/ 970059 h 3705308"/>
              <a:gd name="connsiteX59" fmla="*/ 3204376 w 3466769"/>
              <a:gd name="connsiteY59" fmla="*/ 1065475 h 3705308"/>
              <a:gd name="connsiteX60" fmla="*/ 3275938 w 3466769"/>
              <a:gd name="connsiteY60" fmla="*/ 1144988 h 3705308"/>
              <a:gd name="connsiteX61" fmla="*/ 3339548 w 3466769"/>
              <a:gd name="connsiteY61" fmla="*/ 1208598 h 3705308"/>
              <a:gd name="connsiteX62" fmla="*/ 3355451 w 3466769"/>
              <a:gd name="connsiteY62" fmla="*/ 1280160 h 3705308"/>
              <a:gd name="connsiteX63" fmla="*/ 3347500 w 3466769"/>
              <a:gd name="connsiteY63" fmla="*/ 1407381 h 3705308"/>
              <a:gd name="connsiteX64" fmla="*/ 3442915 w 3466769"/>
              <a:gd name="connsiteY64" fmla="*/ 1614115 h 3705308"/>
              <a:gd name="connsiteX65" fmla="*/ 3466769 w 3466769"/>
              <a:gd name="connsiteY65" fmla="*/ 1789043 h 3705308"/>
              <a:gd name="connsiteX66" fmla="*/ 3236181 w 3466769"/>
              <a:gd name="connsiteY66" fmla="*/ 1844702 h 3705308"/>
              <a:gd name="connsiteX67" fmla="*/ 3085107 w 3466769"/>
              <a:gd name="connsiteY67" fmla="*/ 2099144 h 3705308"/>
              <a:gd name="connsiteX68" fmla="*/ 2584174 w 3466769"/>
              <a:gd name="connsiteY68" fmla="*/ 2154803 h 3705308"/>
              <a:gd name="connsiteX69" fmla="*/ 2242268 w 3466769"/>
              <a:gd name="connsiteY69" fmla="*/ 2345635 h 3705308"/>
              <a:gd name="connsiteX70" fmla="*/ 2162755 w 3466769"/>
              <a:gd name="connsiteY70" fmla="*/ 2576222 h 3705308"/>
              <a:gd name="connsiteX71" fmla="*/ 2305879 w 3466769"/>
              <a:gd name="connsiteY71" fmla="*/ 2719346 h 3705308"/>
              <a:gd name="connsiteX72" fmla="*/ 2361538 w 3466769"/>
              <a:gd name="connsiteY72" fmla="*/ 3029447 h 3705308"/>
              <a:gd name="connsiteX73" fmla="*/ 2266122 w 3466769"/>
              <a:gd name="connsiteY73" fmla="*/ 3419061 h 3705308"/>
              <a:gd name="connsiteX74" fmla="*/ 1796995 w 3466769"/>
              <a:gd name="connsiteY74" fmla="*/ 3586038 h 3705308"/>
              <a:gd name="connsiteX75" fmla="*/ 1319917 w 3466769"/>
              <a:gd name="connsiteY75" fmla="*/ 3705308 h 3705308"/>
              <a:gd name="connsiteX76" fmla="*/ 818985 w 3466769"/>
              <a:gd name="connsiteY76" fmla="*/ 3689405 h 3705308"/>
              <a:gd name="connsiteX77" fmla="*/ 580446 w 3466769"/>
              <a:gd name="connsiteY77" fmla="*/ 3665551 h 3705308"/>
              <a:gd name="connsiteX78" fmla="*/ 151075 w 3466769"/>
              <a:gd name="connsiteY78" fmla="*/ 3148716 h 3705308"/>
              <a:gd name="connsiteX79" fmla="*/ 0 w 3466769"/>
              <a:gd name="connsiteY79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85029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97192 w 3466769"/>
              <a:gd name="connsiteY57" fmla="*/ 828844 h 3705308"/>
              <a:gd name="connsiteX58" fmla="*/ 3132814 w 3466769"/>
              <a:gd name="connsiteY58" fmla="*/ 970059 h 3705308"/>
              <a:gd name="connsiteX59" fmla="*/ 3204376 w 3466769"/>
              <a:gd name="connsiteY59" fmla="*/ 1065475 h 3705308"/>
              <a:gd name="connsiteX60" fmla="*/ 3275938 w 3466769"/>
              <a:gd name="connsiteY60" fmla="*/ 1144988 h 3705308"/>
              <a:gd name="connsiteX61" fmla="*/ 3339548 w 3466769"/>
              <a:gd name="connsiteY61" fmla="*/ 1208598 h 3705308"/>
              <a:gd name="connsiteX62" fmla="*/ 3355451 w 3466769"/>
              <a:gd name="connsiteY62" fmla="*/ 1280160 h 3705308"/>
              <a:gd name="connsiteX63" fmla="*/ 3347500 w 3466769"/>
              <a:gd name="connsiteY63" fmla="*/ 1407381 h 3705308"/>
              <a:gd name="connsiteX64" fmla="*/ 3442915 w 3466769"/>
              <a:gd name="connsiteY64" fmla="*/ 1614115 h 3705308"/>
              <a:gd name="connsiteX65" fmla="*/ 3466769 w 3466769"/>
              <a:gd name="connsiteY65" fmla="*/ 1789043 h 3705308"/>
              <a:gd name="connsiteX66" fmla="*/ 3236181 w 3466769"/>
              <a:gd name="connsiteY66" fmla="*/ 1844702 h 3705308"/>
              <a:gd name="connsiteX67" fmla="*/ 3085107 w 3466769"/>
              <a:gd name="connsiteY67" fmla="*/ 2099144 h 3705308"/>
              <a:gd name="connsiteX68" fmla="*/ 2584174 w 3466769"/>
              <a:gd name="connsiteY68" fmla="*/ 2154803 h 3705308"/>
              <a:gd name="connsiteX69" fmla="*/ 2242268 w 3466769"/>
              <a:gd name="connsiteY69" fmla="*/ 2345635 h 3705308"/>
              <a:gd name="connsiteX70" fmla="*/ 2162755 w 3466769"/>
              <a:gd name="connsiteY70" fmla="*/ 2576222 h 3705308"/>
              <a:gd name="connsiteX71" fmla="*/ 2305879 w 3466769"/>
              <a:gd name="connsiteY71" fmla="*/ 2719346 h 3705308"/>
              <a:gd name="connsiteX72" fmla="*/ 2361538 w 3466769"/>
              <a:gd name="connsiteY72" fmla="*/ 3029447 h 3705308"/>
              <a:gd name="connsiteX73" fmla="*/ 2266122 w 3466769"/>
              <a:gd name="connsiteY73" fmla="*/ 3419061 h 3705308"/>
              <a:gd name="connsiteX74" fmla="*/ 1796995 w 3466769"/>
              <a:gd name="connsiteY74" fmla="*/ 3586038 h 3705308"/>
              <a:gd name="connsiteX75" fmla="*/ 1319917 w 3466769"/>
              <a:gd name="connsiteY75" fmla="*/ 3705308 h 3705308"/>
              <a:gd name="connsiteX76" fmla="*/ 818985 w 3466769"/>
              <a:gd name="connsiteY76" fmla="*/ 3689405 h 3705308"/>
              <a:gd name="connsiteX77" fmla="*/ 580446 w 3466769"/>
              <a:gd name="connsiteY77" fmla="*/ 3665551 h 3705308"/>
              <a:gd name="connsiteX78" fmla="*/ 151075 w 3466769"/>
              <a:gd name="connsiteY78" fmla="*/ 3148716 h 3705308"/>
              <a:gd name="connsiteX79" fmla="*/ 0 w 3466769"/>
              <a:gd name="connsiteY79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85029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97192 w 3466769"/>
              <a:gd name="connsiteY57" fmla="*/ 828844 h 3705308"/>
              <a:gd name="connsiteX58" fmla="*/ 3191336 w 3466769"/>
              <a:gd name="connsiteY58" fmla="*/ 940798 h 3705308"/>
              <a:gd name="connsiteX59" fmla="*/ 3204376 w 3466769"/>
              <a:gd name="connsiteY59" fmla="*/ 1065475 h 3705308"/>
              <a:gd name="connsiteX60" fmla="*/ 3275938 w 3466769"/>
              <a:gd name="connsiteY60" fmla="*/ 1144988 h 3705308"/>
              <a:gd name="connsiteX61" fmla="*/ 3339548 w 3466769"/>
              <a:gd name="connsiteY61" fmla="*/ 1208598 h 3705308"/>
              <a:gd name="connsiteX62" fmla="*/ 3355451 w 3466769"/>
              <a:gd name="connsiteY62" fmla="*/ 1280160 h 3705308"/>
              <a:gd name="connsiteX63" fmla="*/ 3347500 w 3466769"/>
              <a:gd name="connsiteY63" fmla="*/ 1407381 h 3705308"/>
              <a:gd name="connsiteX64" fmla="*/ 3442915 w 3466769"/>
              <a:gd name="connsiteY64" fmla="*/ 1614115 h 3705308"/>
              <a:gd name="connsiteX65" fmla="*/ 3466769 w 3466769"/>
              <a:gd name="connsiteY65" fmla="*/ 1789043 h 3705308"/>
              <a:gd name="connsiteX66" fmla="*/ 3236181 w 3466769"/>
              <a:gd name="connsiteY66" fmla="*/ 1844702 h 3705308"/>
              <a:gd name="connsiteX67" fmla="*/ 3085107 w 3466769"/>
              <a:gd name="connsiteY67" fmla="*/ 2099144 h 3705308"/>
              <a:gd name="connsiteX68" fmla="*/ 2584174 w 3466769"/>
              <a:gd name="connsiteY68" fmla="*/ 2154803 h 3705308"/>
              <a:gd name="connsiteX69" fmla="*/ 2242268 w 3466769"/>
              <a:gd name="connsiteY69" fmla="*/ 2345635 h 3705308"/>
              <a:gd name="connsiteX70" fmla="*/ 2162755 w 3466769"/>
              <a:gd name="connsiteY70" fmla="*/ 2576222 h 3705308"/>
              <a:gd name="connsiteX71" fmla="*/ 2305879 w 3466769"/>
              <a:gd name="connsiteY71" fmla="*/ 2719346 h 3705308"/>
              <a:gd name="connsiteX72" fmla="*/ 2361538 w 3466769"/>
              <a:gd name="connsiteY72" fmla="*/ 3029447 h 3705308"/>
              <a:gd name="connsiteX73" fmla="*/ 2266122 w 3466769"/>
              <a:gd name="connsiteY73" fmla="*/ 3419061 h 3705308"/>
              <a:gd name="connsiteX74" fmla="*/ 1796995 w 3466769"/>
              <a:gd name="connsiteY74" fmla="*/ 3586038 h 3705308"/>
              <a:gd name="connsiteX75" fmla="*/ 1319917 w 3466769"/>
              <a:gd name="connsiteY75" fmla="*/ 3705308 h 3705308"/>
              <a:gd name="connsiteX76" fmla="*/ 818985 w 3466769"/>
              <a:gd name="connsiteY76" fmla="*/ 3689405 h 3705308"/>
              <a:gd name="connsiteX77" fmla="*/ 580446 w 3466769"/>
              <a:gd name="connsiteY77" fmla="*/ 3665551 h 3705308"/>
              <a:gd name="connsiteX78" fmla="*/ 151075 w 3466769"/>
              <a:gd name="connsiteY78" fmla="*/ 3148716 h 3705308"/>
              <a:gd name="connsiteX79" fmla="*/ 0 w 3466769"/>
              <a:gd name="connsiteY79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85029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97192 w 3466769"/>
              <a:gd name="connsiteY57" fmla="*/ 828844 h 3705308"/>
              <a:gd name="connsiteX58" fmla="*/ 3191336 w 3466769"/>
              <a:gd name="connsiteY58" fmla="*/ 940798 h 3705308"/>
              <a:gd name="connsiteX59" fmla="*/ 3284843 w 3466769"/>
              <a:gd name="connsiteY59" fmla="*/ 1043529 h 3705308"/>
              <a:gd name="connsiteX60" fmla="*/ 3275938 w 3466769"/>
              <a:gd name="connsiteY60" fmla="*/ 1144988 h 3705308"/>
              <a:gd name="connsiteX61" fmla="*/ 3339548 w 3466769"/>
              <a:gd name="connsiteY61" fmla="*/ 1208598 h 3705308"/>
              <a:gd name="connsiteX62" fmla="*/ 3355451 w 3466769"/>
              <a:gd name="connsiteY62" fmla="*/ 1280160 h 3705308"/>
              <a:gd name="connsiteX63" fmla="*/ 3347500 w 3466769"/>
              <a:gd name="connsiteY63" fmla="*/ 1407381 h 3705308"/>
              <a:gd name="connsiteX64" fmla="*/ 3442915 w 3466769"/>
              <a:gd name="connsiteY64" fmla="*/ 1614115 h 3705308"/>
              <a:gd name="connsiteX65" fmla="*/ 3466769 w 3466769"/>
              <a:gd name="connsiteY65" fmla="*/ 1789043 h 3705308"/>
              <a:gd name="connsiteX66" fmla="*/ 3236181 w 3466769"/>
              <a:gd name="connsiteY66" fmla="*/ 1844702 h 3705308"/>
              <a:gd name="connsiteX67" fmla="*/ 3085107 w 3466769"/>
              <a:gd name="connsiteY67" fmla="*/ 2099144 h 3705308"/>
              <a:gd name="connsiteX68" fmla="*/ 2584174 w 3466769"/>
              <a:gd name="connsiteY68" fmla="*/ 2154803 h 3705308"/>
              <a:gd name="connsiteX69" fmla="*/ 2242268 w 3466769"/>
              <a:gd name="connsiteY69" fmla="*/ 2345635 h 3705308"/>
              <a:gd name="connsiteX70" fmla="*/ 2162755 w 3466769"/>
              <a:gd name="connsiteY70" fmla="*/ 2576222 h 3705308"/>
              <a:gd name="connsiteX71" fmla="*/ 2305879 w 3466769"/>
              <a:gd name="connsiteY71" fmla="*/ 2719346 h 3705308"/>
              <a:gd name="connsiteX72" fmla="*/ 2361538 w 3466769"/>
              <a:gd name="connsiteY72" fmla="*/ 3029447 h 3705308"/>
              <a:gd name="connsiteX73" fmla="*/ 2266122 w 3466769"/>
              <a:gd name="connsiteY73" fmla="*/ 3419061 h 3705308"/>
              <a:gd name="connsiteX74" fmla="*/ 1796995 w 3466769"/>
              <a:gd name="connsiteY74" fmla="*/ 3586038 h 3705308"/>
              <a:gd name="connsiteX75" fmla="*/ 1319917 w 3466769"/>
              <a:gd name="connsiteY75" fmla="*/ 3705308 h 3705308"/>
              <a:gd name="connsiteX76" fmla="*/ 818985 w 3466769"/>
              <a:gd name="connsiteY76" fmla="*/ 3689405 h 3705308"/>
              <a:gd name="connsiteX77" fmla="*/ 580446 w 3466769"/>
              <a:gd name="connsiteY77" fmla="*/ 3665551 h 3705308"/>
              <a:gd name="connsiteX78" fmla="*/ 151075 w 3466769"/>
              <a:gd name="connsiteY78" fmla="*/ 3148716 h 3705308"/>
              <a:gd name="connsiteX79" fmla="*/ 0 w 3466769"/>
              <a:gd name="connsiteY79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85029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97192 w 3466769"/>
              <a:gd name="connsiteY57" fmla="*/ 828844 h 3705308"/>
              <a:gd name="connsiteX58" fmla="*/ 3191336 w 3466769"/>
              <a:gd name="connsiteY58" fmla="*/ 940798 h 3705308"/>
              <a:gd name="connsiteX59" fmla="*/ 3284843 w 3466769"/>
              <a:gd name="connsiteY59" fmla="*/ 1043529 h 3705308"/>
              <a:gd name="connsiteX60" fmla="*/ 3275938 w 3466769"/>
              <a:gd name="connsiteY60" fmla="*/ 1144988 h 3705308"/>
              <a:gd name="connsiteX61" fmla="*/ 3331464 w 3466769"/>
              <a:gd name="connsiteY61" fmla="*/ 1144670 h 3705308"/>
              <a:gd name="connsiteX62" fmla="*/ 3339548 w 3466769"/>
              <a:gd name="connsiteY62" fmla="*/ 1208598 h 3705308"/>
              <a:gd name="connsiteX63" fmla="*/ 3355451 w 3466769"/>
              <a:gd name="connsiteY63" fmla="*/ 1280160 h 3705308"/>
              <a:gd name="connsiteX64" fmla="*/ 3347500 w 3466769"/>
              <a:gd name="connsiteY64" fmla="*/ 1407381 h 3705308"/>
              <a:gd name="connsiteX65" fmla="*/ 3442915 w 3466769"/>
              <a:gd name="connsiteY65" fmla="*/ 1614115 h 3705308"/>
              <a:gd name="connsiteX66" fmla="*/ 3466769 w 3466769"/>
              <a:gd name="connsiteY66" fmla="*/ 1789043 h 3705308"/>
              <a:gd name="connsiteX67" fmla="*/ 3236181 w 3466769"/>
              <a:gd name="connsiteY67" fmla="*/ 1844702 h 3705308"/>
              <a:gd name="connsiteX68" fmla="*/ 3085107 w 3466769"/>
              <a:gd name="connsiteY68" fmla="*/ 2099144 h 3705308"/>
              <a:gd name="connsiteX69" fmla="*/ 2584174 w 3466769"/>
              <a:gd name="connsiteY69" fmla="*/ 2154803 h 3705308"/>
              <a:gd name="connsiteX70" fmla="*/ 2242268 w 3466769"/>
              <a:gd name="connsiteY70" fmla="*/ 2345635 h 3705308"/>
              <a:gd name="connsiteX71" fmla="*/ 2162755 w 3466769"/>
              <a:gd name="connsiteY71" fmla="*/ 2576222 h 3705308"/>
              <a:gd name="connsiteX72" fmla="*/ 2305879 w 3466769"/>
              <a:gd name="connsiteY72" fmla="*/ 2719346 h 3705308"/>
              <a:gd name="connsiteX73" fmla="*/ 2361538 w 3466769"/>
              <a:gd name="connsiteY73" fmla="*/ 3029447 h 3705308"/>
              <a:gd name="connsiteX74" fmla="*/ 2266122 w 3466769"/>
              <a:gd name="connsiteY74" fmla="*/ 3419061 h 3705308"/>
              <a:gd name="connsiteX75" fmla="*/ 1796995 w 3466769"/>
              <a:gd name="connsiteY75" fmla="*/ 3586038 h 3705308"/>
              <a:gd name="connsiteX76" fmla="*/ 1319917 w 3466769"/>
              <a:gd name="connsiteY76" fmla="*/ 3705308 h 3705308"/>
              <a:gd name="connsiteX77" fmla="*/ 818985 w 3466769"/>
              <a:gd name="connsiteY77" fmla="*/ 3689405 h 3705308"/>
              <a:gd name="connsiteX78" fmla="*/ 580446 w 3466769"/>
              <a:gd name="connsiteY78" fmla="*/ 3665551 h 3705308"/>
              <a:gd name="connsiteX79" fmla="*/ 151075 w 3466769"/>
              <a:gd name="connsiteY79" fmla="*/ 3148716 h 3705308"/>
              <a:gd name="connsiteX80" fmla="*/ 0 w 3466769"/>
              <a:gd name="connsiteY80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85029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97192 w 3466769"/>
              <a:gd name="connsiteY57" fmla="*/ 828844 h 3705308"/>
              <a:gd name="connsiteX58" fmla="*/ 3191336 w 3466769"/>
              <a:gd name="connsiteY58" fmla="*/ 940798 h 3705308"/>
              <a:gd name="connsiteX59" fmla="*/ 3284843 w 3466769"/>
              <a:gd name="connsiteY59" fmla="*/ 1043529 h 3705308"/>
              <a:gd name="connsiteX60" fmla="*/ 3275938 w 3466769"/>
              <a:gd name="connsiteY60" fmla="*/ 1144988 h 3705308"/>
              <a:gd name="connsiteX61" fmla="*/ 3331464 w 3466769"/>
              <a:gd name="connsiteY61" fmla="*/ 1144670 h 3705308"/>
              <a:gd name="connsiteX62" fmla="*/ 3339548 w 3466769"/>
              <a:gd name="connsiteY62" fmla="*/ 1208598 h 3705308"/>
              <a:gd name="connsiteX63" fmla="*/ 3355451 w 3466769"/>
              <a:gd name="connsiteY63" fmla="*/ 1280160 h 3705308"/>
              <a:gd name="connsiteX64" fmla="*/ 3347500 w 3466769"/>
              <a:gd name="connsiteY64" fmla="*/ 1407381 h 3705308"/>
              <a:gd name="connsiteX65" fmla="*/ 3442915 w 3466769"/>
              <a:gd name="connsiteY65" fmla="*/ 1614115 h 3705308"/>
              <a:gd name="connsiteX66" fmla="*/ 3466769 w 3466769"/>
              <a:gd name="connsiteY66" fmla="*/ 1789043 h 3705308"/>
              <a:gd name="connsiteX67" fmla="*/ 3236181 w 3466769"/>
              <a:gd name="connsiteY67" fmla="*/ 1844702 h 3705308"/>
              <a:gd name="connsiteX68" fmla="*/ 2982694 w 3466769"/>
              <a:gd name="connsiteY68" fmla="*/ 1960155 h 3705308"/>
              <a:gd name="connsiteX69" fmla="*/ 2584174 w 3466769"/>
              <a:gd name="connsiteY69" fmla="*/ 2154803 h 3705308"/>
              <a:gd name="connsiteX70" fmla="*/ 2242268 w 3466769"/>
              <a:gd name="connsiteY70" fmla="*/ 2345635 h 3705308"/>
              <a:gd name="connsiteX71" fmla="*/ 2162755 w 3466769"/>
              <a:gd name="connsiteY71" fmla="*/ 2576222 h 3705308"/>
              <a:gd name="connsiteX72" fmla="*/ 2305879 w 3466769"/>
              <a:gd name="connsiteY72" fmla="*/ 2719346 h 3705308"/>
              <a:gd name="connsiteX73" fmla="*/ 2361538 w 3466769"/>
              <a:gd name="connsiteY73" fmla="*/ 3029447 h 3705308"/>
              <a:gd name="connsiteX74" fmla="*/ 2266122 w 3466769"/>
              <a:gd name="connsiteY74" fmla="*/ 3419061 h 3705308"/>
              <a:gd name="connsiteX75" fmla="*/ 1796995 w 3466769"/>
              <a:gd name="connsiteY75" fmla="*/ 3586038 h 3705308"/>
              <a:gd name="connsiteX76" fmla="*/ 1319917 w 3466769"/>
              <a:gd name="connsiteY76" fmla="*/ 3705308 h 3705308"/>
              <a:gd name="connsiteX77" fmla="*/ 818985 w 3466769"/>
              <a:gd name="connsiteY77" fmla="*/ 3689405 h 3705308"/>
              <a:gd name="connsiteX78" fmla="*/ 580446 w 3466769"/>
              <a:gd name="connsiteY78" fmla="*/ 3665551 h 3705308"/>
              <a:gd name="connsiteX79" fmla="*/ 151075 w 3466769"/>
              <a:gd name="connsiteY79" fmla="*/ 3148716 h 3705308"/>
              <a:gd name="connsiteX80" fmla="*/ 0 w 3466769"/>
              <a:gd name="connsiteY80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524786 h 3705308"/>
              <a:gd name="connsiteX51" fmla="*/ 2464905 w 3466769"/>
              <a:gd name="connsiteY51" fmla="*/ 448453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97192 w 3466769"/>
              <a:gd name="connsiteY57" fmla="*/ 828844 h 3705308"/>
              <a:gd name="connsiteX58" fmla="*/ 3191336 w 3466769"/>
              <a:gd name="connsiteY58" fmla="*/ 940798 h 3705308"/>
              <a:gd name="connsiteX59" fmla="*/ 3284843 w 3466769"/>
              <a:gd name="connsiteY59" fmla="*/ 1043529 h 3705308"/>
              <a:gd name="connsiteX60" fmla="*/ 3275938 w 3466769"/>
              <a:gd name="connsiteY60" fmla="*/ 1144988 h 3705308"/>
              <a:gd name="connsiteX61" fmla="*/ 3331464 w 3466769"/>
              <a:gd name="connsiteY61" fmla="*/ 1144670 h 3705308"/>
              <a:gd name="connsiteX62" fmla="*/ 3339548 w 3466769"/>
              <a:gd name="connsiteY62" fmla="*/ 1208598 h 3705308"/>
              <a:gd name="connsiteX63" fmla="*/ 3355451 w 3466769"/>
              <a:gd name="connsiteY63" fmla="*/ 1280160 h 3705308"/>
              <a:gd name="connsiteX64" fmla="*/ 3347500 w 3466769"/>
              <a:gd name="connsiteY64" fmla="*/ 1407381 h 3705308"/>
              <a:gd name="connsiteX65" fmla="*/ 3442915 w 3466769"/>
              <a:gd name="connsiteY65" fmla="*/ 1614115 h 3705308"/>
              <a:gd name="connsiteX66" fmla="*/ 3466769 w 3466769"/>
              <a:gd name="connsiteY66" fmla="*/ 1789043 h 3705308"/>
              <a:gd name="connsiteX67" fmla="*/ 3236181 w 3466769"/>
              <a:gd name="connsiteY67" fmla="*/ 1844702 h 3705308"/>
              <a:gd name="connsiteX68" fmla="*/ 2982694 w 3466769"/>
              <a:gd name="connsiteY68" fmla="*/ 1960155 h 3705308"/>
              <a:gd name="connsiteX69" fmla="*/ 2584174 w 3466769"/>
              <a:gd name="connsiteY69" fmla="*/ 2154803 h 3705308"/>
              <a:gd name="connsiteX70" fmla="*/ 2242268 w 3466769"/>
              <a:gd name="connsiteY70" fmla="*/ 2345635 h 3705308"/>
              <a:gd name="connsiteX71" fmla="*/ 2162755 w 3466769"/>
              <a:gd name="connsiteY71" fmla="*/ 2576222 h 3705308"/>
              <a:gd name="connsiteX72" fmla="*/ 2305879 w 3466769"/>
              <a:gd name="connsiteY72" fmla="*/ 2719346 h 3705308"/>
              <a:gd name="connsiteX73" fmla="*/ 2361538 w 3466769"/>
              <a:gd name="connsiteY73" fmla="*/ 3029447 h 3705308"/>
              <a:gd name="connsiteX74" fmla="*/ 2266122 w 3466769"/>
              <a:gd name="connsiteY74" fmla="*/ 3419061 h 3705308"/>
              <a:gd name="connsiteX75" fmla="*/ 1796995 w 3466769"/>
              <a:gd name="connsiteY75" fmla="*/ 3586038 h 3705308"/>
              <a:gd name="connsiteX76" fmla="*/ 1319917 w 3466769"/>
              <a:gd name="connsiteY76" fmla="*/ 3705308 h 3705308"/>
              <a:gd name="connsiteX77" fmla="*/ 818985 w 3466769"/>
              <a:gd name="connsiteY77" fmla="*/ 3689405 h 3705308"/>
              <a:gd name="connsiteX78" fmla="*/ 580446 w 3466769"/>
              <a:gd name="connsiteY78" fmla="*/ 3665551 h 3705308"/>
              <a:gd name="connsiteX79" fmla="*/ 151075 w 3466769"/>
              <a:gd name="connsiteY79" fmla="*/ 3148716 h 3705308"/>
              <a:gd name="connsiteX80" fmla="*/ 0 w 3466769"/>
              <a:gd name="connsiteY80" fmla="*/ 2886323 h 3705308"/>
              <a:gd name="connsiteX0" fmla="*/ 0 w 3466769"/>
              <a:gd name="connsiteY0" fmla="*/ 2886323 h 3705308"/>
              <a:gd name="connsiteX1" fmla="*/ 174929 w 3466769"/>
              <a:gd name="connsiteY1" fmla="*/ 2846567 h 3705308"/>
              <a:gd name="connsiteX2" fmla="*/ 349858 w 3466769"/>
              <a:gd name="connsiteY2" fmla="*/ 2743200 h 3705308"/>
              <a:gd name="connsiteX3" fmla="*/ 477079 w 3466769"/>
              <a:gd name="connsiteY3" fmla="*/ 2576222 h 3705308"/>
              <a:gd name="connsiteX4" fmla="*/ 556592 w 3466769"/>
              <a:gd name="connsiteY4" fmla="*/ 2377440 h 3705308"/>
              <a:gd name="connsiteX5" fmla="*/ 596348 w 3466769"/>
              <a:gd name="connsiteY5" fmla="*/ 2194560 h 3705308"/>
              <a:gd name="connsiteX6" fmla="*/ 628154 w 3466769"/>
              <a:gd name="connsiteY6" fmla="*/ 2067339 h 3705308"/>
              <a:gd name="connsiteX7" fmla="*/ 628154 w 3466769"/>
              <a:gd name="connsiteY7" fmla="*/ 2067339 h 3705308"/>
              <a:gd name="connsiteX8" fmla="*/ 731520 w 3466769"/>
              <a:gd name="connsiteY8" fmla="*/ 1932167 h 3705308"/>
              <a:gd name="connsiteX9" fmla="*/ 787180 w 3466769"/>
              <a:gd name="connsiteY9" fmla="*/ 1796995 h 3705308"/>
              <a:gd name="connsiteX10" fmla="*/ 826936 w 3466769"/>
              <a:gd name="connsiteY10" fmla="*/ 1717482 h 3705308"/>
              <a:gd name="connsiteX11" fmla="*/ 866693 w 3466769"/>
              <a:gd name="connsiteY11" fmla="*/ 1637969 h 3705308"/>
              <a:gd name="connsiteX12" fmla="*/ 890547 w 3466769"/>
              <a:gd name="connsiteY12" fmla="*/ 1558455 h 3705308"/>
              <a:gd name="connsiteX13" fmla="*/ 898498 w 3466769"/>
              <a:gd name="connsiteY13" fmla="*/ 1494845 h 3705308"/>
              <a:gd name="connsiteX14" fmla="*/ 962108 w 3466769"/>
              <a:gd name="connsiteY14" fmla="*/ 1478942 h 3705308"/>
              <a:gd name="connsiteX15" fmla="*/ 978011 w 3466769"/>
              <a:gd name="connsiteY15" fmla="*/ 1383527 h 3705308"/>
              <a:gd name="connsiteX16" fmla="*/ 978011 w 3466769"/>
              <a:gd name="connsiteY16" fmla="*/ 1335819 h 3705308"/>
              <a:gd name="connsiteX17" fmla="*/ 1025719 w 3466769"/>
              <a:gd name="connsiteY17" fmla="*/ 1256306 h 3705308"/>
              <a:gd name="connsiteX18" fmla="*/ 1097280 w 3466769"/>
              <a:gd name="connsiteY18" fmla="*/ 1208598 h 3705308"/>
              <a:gd name="connsiteX19" fmla="*/ 1137037 w 3466769"/>
              <a:gd name="connsiteY19" fmla="*/ 1192695 h 3705308"/>
              <a:gd name="connsiteX20" fmla="*/ 1129086 w 3466769"/>
              <a:gd name="connsiteY20" fmla="*/ 1113182 h 3705308"/>
              <a:gd name="connsiteX21" fmla="*/ 1097280 w 3466769"/>
              <a:gd name="connsiteY21" fmla="*/ 1025718 h 3705308"/>
              <a:gd name="connsiteX22" fmla="*/ 1097280 w 3466769"/>
              <a:gd name="connsiteY22" fmla="*/ 962108 h 3705308"/>
              <a:gd name="connsiteX23" fmla="*/ 1121134 w 3466769"/>
              <a:gd name="connsiteY23" fmla="*/ 874643 h 3705308"/>
              <a:gd name="connsiteX24" fmla="*/ 1129086 w 3466769"/>
              <a:gd name="connsiteY24" fmla="*/ 803082 h 3705308"/>
              <a:gd name="connsiteX25" fmla="*/ 1137037 w 3466769"/>
              <a:gd name="connsiteY25" fmla="*/ 747422 h 3705308"/>
              <a:gd name="connsiteX26" fmla="*/ 1097280 w 3466769"/>
              <a:gd name="connsiteY26" fmla="*/ 715617 h 3705308"/>
              <a:gd name="connsiteX27" fmla="*/ 1073427 w 3466769"/>
              <a:gd name="connsiteY27" fmla="*/ 715617 h 3705308"/>
              <a:gd name="connsiteX28" fmla="*/ 1073427 w 3466769"/>
              <a:gd name="connsiteY28" fmla="*/ 715617 h 3705308"/>
              <a:gd name="connsiteX29" fmla="*/ 1081378 w 3466769"/>
              <a:gd name="connsiteY29" fmla="*/ 604299 h 3705308"/>
              <a:gd name="connsiteX30" fmla="*/ 1105232 w 3466769"/>
              <a:gd name="connsiteY30" fmla="*/ 548640 h 3705308"/>
              <a:gd name="connsiteX31" fmla="*/ 1105232 w 3466769"/>
              <a:gd name="connsiteY31" fmla="*/ 548640 h 3705308"/>
              <a:gd name="connsiteX32" fmla="*/ 1144988 w 3466769"/>
              <a:gd name="connsiteY32" fmla="*/ 461175 h 3705308"/>
              <a:gd name="connsiteX33" fmla="*/ 1144988 w 3466769"/>
              <a:gd name="connsiteY33" fmla="*/ 461175 h 3705308"/>
              <a:gd name="connsiteX34" fmla="*/ 1184745 w 3466769"/>
              <a:gd name="connsiteY34" fmla="*/ 413468 h 3705308"/>
              <a:gd name="connsiteX35" fmla="*/ 1137037 w 3466769"/>
              <a:gd name="connsiteY35" fmla="*/ 341906 h 3705308"/>
              <a:gd name="connsiteX36" fmla="*/ 1113183 w 3466769"/>
              <a:gd name="connsiteY36" fmla="*/ 286247 h 3705308"/>
              <a:gd name="connsiteX37" fmla="*/ 1097280 w 3466769"/>
              <a:gd name="connsiteY37" fmla="*/ 254442 h 3705308"/>
              <a:gd name="connsiteX38" fmla="*/ 1176794 w 3466769"/>
              <a:gd name="connsiteY38" fmla="*/ 174929 h 3705308"/>
              <a:gd name="connsiteX39" fmla="*/ 1240404 w 3466769"/>
              <a:gd name="connsiteY39" fmla="*/ 135172 h 3705308"/>
              <a:gd name="connsiteX40" fmla="*/ 1240404 w 3466769"/>
              <a:gd name="connsiteY40" fmla="*/ 135172 h 3705308"/>
              <a:gd name="connsiteX41" fmla="*/ 1280160 w 3466769"/>
              <a:gd name="connsiteY41" fmla="*/ 47708 h 3705308"/>
              <a:gd name="connsiteX42" fmla="*/ 1359674 w 3466769"/>
              <a:gd name="connsiteY42" fmla="*/ 7951 h 3705308"/>
              <a:gd name="connsiteX43" fmla="*/ 1765190 w 3466769"/>
              <a:gd name="connsiteY43" fmla="*/ 0 h 3705308"/>
              <a:gd name="connsiteX44" fmla="*/ 2051437 w 3466769"/>
              <a:gd name="connsiteY44" fmla="*/ 31805 h 3705308"/>
              <a:gd name="connsiteX45" fmla="*/ 2194560 w 3466769"/>
              <a:gd name="connsiteY45" fmla="*/ 143123 h 3705308"/>
              <a:gd name="connsiteX46" fmla="*/ 2194560 w 3466769"/>
              <a:gd name="connsiteY46" fmla="*/ 143123 h 3705308"/>
              <a:gd name="connsiteX47" fmla="*/ 2170707 w 3466769"/>
              <a:gd name="connsiteY47" fmla="*/ 310101 h 3705308"/>
              <a:gd name="connsiteX48" fmla="*/ 2138901 w 3466769"/>
              <a:gd name="connsiteY48" fmla="*/ 421419 h 3705308"/>
              <a:gd name="connsiteX49" fmla="*/ 2250220 w 3466769"/>
              <a:gd name="connsiteY49" fmla="*/ 492981 h 3705308"/>
              <a:gd name="connsiteX50" fmla="*/ 2337684 w 3466769"/>
              <a:gd name="connsiteY50" fmla="*/ 495525 h 3705308"/>
              <a:gd name="connsiteX51" fmla="*/ 2464905 w 3466769"/>
              <a:gd name="connsiteY51" fmla="*/ 448453 h 3705308"/>
              <a:gd name="connsiteX52" fmla="*/ 2615980 w 3466769"/>
              <a:gd name="connsiteY52" fmla="*/ 508883 h 3705308"/>
              <a:gd name="connsiteX53" fmla="*/ 2782957 w 3466769"/>
              <a:gd name="connsiteY53" fmla="*/ 556591 h 3705308"/>
              <a:gd name="connsiteX54" fmla="*/ 2830665 w 3466769"/>
              <a:gd name="connsiteY54" fmla="*/ 596348 h 3705308"/>
              <a:gd name="connsiteX55" fmla="*/ 2878373 w 3466769"/>
              <a:gd name="connsiteY55" fmla="*/ 652007 h 3705308"/>
              <a:gd name="connsiteX56" fmla="*/ 3024358 w 3466769"/>
              <a:gd name="connsiteY56" fmla="*/ 718161 h 3705308"/>
              <a:gd name="connsiteX57" fmla="*/ 3097192 w 3466769"/>
              <a:gd name="connsiteY57" fmla="*/ 828844 h 3705308"/>
              <a:gd name="connsiteX58" fmla="*/ 3191336 w 3466769"/>
              <a:gd name="connsiteY58" fmla="*/ 940798 h 3705308"/>
              <a:gd name="connsiteX59" fmla="*/ 3284843 w 3466769"/>
              <a:gd name="connsiteY59" fmla="*/ 1043529 h 3705308"/>
              <a:gd name="connsiteX60" fmla="*/ 3275938 w 3466769"/>
              <a:gd name="connsiteY60" fmla="*/ 1144988 h 3705308"/>
              <a:gd name="connsiteX61" fmla="*/ 3331464 w 3466769"/>
              <a:gd name="connsiteY61" fmla="*/ 1144670 h 3705308"/>
              <a:gd name="connsiteX62" fmla="*/ 3339548 w 3466769"/>
              <a:gd name="connsiteY62" fmla="*/ 1208598 h 3705308"/>
              <a:gd name="connsiteX63" fmla="*/ 3355451 w 3466769"/>
              <a:gd name="connsiteY63" fmla="*/ 1280160 h 3705308"/>
              <a:gd name="connsiteX64" fmla="*/ 3347500 w 3466769"/>
              <a:gd name="connsiteY64" fmla="*/ 1407381 h 3705308"/>
              <a:gd name="connsiteX65" fmla="*/ 3442915 w 3466769"/>
              <a:gd name="connsiteY65" fmla="*/ 1614115 h 3705308"/>
              <a:gd name="connsiteX66" fmla="*/ 3466769 w 3466769"/>
              <a:gd name="connsiteY66" fmla="*/ 1789043 h 3705308"/>
              <a:gd name="connsiteX67" fmla="*/ 3236181 w 3466769"/>
              <a:gd name="connsiteY67" fmla="*/ 1844702 h 3705308"/>
              <a:gd name="connsiteX68" fmla="*/ 2982694 w 3466769"/>
              <a:gd name="connsiteY68" fmla="*/ 1960155 h 3705308"/>
              <a:gd name="connsiteX69" fmla="*/ 2584174 w 3466769"/>
              <a:gd name="connsiteY69" fmla="*/ 2154803 h 3705308"/>
              <a:gd name="connsiteX70" fmla="*/ 2242268 w 3466769"/>
              <a:gd name="connsiteY70" fmla="*/ 2345635 h 3705308"/>
              <a:gd name="connsiteX71" fmla="*/ 2162755 w 3466769"/>
              <a:gd name="connsiteY71" fmla="*/ 2576222 h 3705308"/>
              <a:gd name="connsiteX72" fmla="*/ 2305879 w 3466769"/>
              <a:gd name="connsiteY72" fmla="*/ 2719346 h 3705308"/>
              <a:gd name="connsiteX73" fmla="*/ 2361538 w 3466769"/>
              <a:gd name="connsiteY73" fmla="*/ 3029447 h 3705308"/>
              <a:gd name="connsiteX74" fmla="*/ 2266122 w 3466769"/>
              <a:gd name="connsiteY74" fmla="*/ 3419061 h 3705308"/>
              <a:gd name="connsiteX75" fmla="*/ 1796995 w 3466769"/>
              <a:gd name="connsiteY75" fmla="*/ 3586038 h 3705308"/>
              <a:gd name="connsiteX76" fmla="*/ 1319917 w 3466769"/>
              <a:gd name="connsiteY76" fmla="*/ 3705308 h 3705308"/>
              <a:gd name="connsiteX77" fmla="*/ 818985 w 3466769"/>
              <a:gd name="connsiteY77" fmla="*/ 3689405 h 3705308"/>
              <a:gd name="connsiteX78" fmla="*/ 580446 w 3466769"/>
              <a:gd name="connsiteY78" fmla="*/ 3665551 h 3705308"/>
              <a:gd name="connsiteX79" fmla="*/ 151075 w 3466769"/>
              <a:gd name="connsiteY79" fmla="*/ 3148716 h 3705308"/>
              <a:gd name="connsiteX80" fmla="*/ 0 w 3466769"/>
              <a:gd name="connsiteY80" fmla="*/ 2886323 h 3705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466769" h="3705308">
                <a:moveTo>
                  <a:pt x="0" y="2886323"/>
                </a:moveTo>
                <a:lnTo>
                  <a:pt x="174929" y="2846567"/>
                </a:lnTo>
                <a:lnTo>
                  <a:pt x="349858" y="2743200"/>
                </a:lnTo>
                <a:lnTo>
                  <a:pt x="477079" y="2576222"/>
                </a:lnTo>
                <a:lnTo>
                  <a:pt x="556592" y="2377440"/>
                </a:lnTo>
                <a:lnTo>
                  <a:pt x="596348" y="2194560"/>
                </a:lnTo>
                <a:lnTo>
                  <a:pt x="628154" y="2067339"/>
                </a:lnTo>
                <a:lnTo>
                  <a:pt x="628154" y="2067339"/>
                </a:lnTo>
                <a:lnTo>
                  <a:pt x="731520" y="1932167"/>
                </a:lnTo>
                <a:lnTo>
                  <a:pt x="787180" y="1796995"/>
                </a:lnTo>
                <a:lnTo>
                  <a:pt x="826936" y="1717482"/>
                </a:lnTo>
                <a:lnTo>
                  <a:pt x="866693" y="1637969"/>
                </a:lnTo>
                <a:lnTo>
                  <a:pt x="890547" y="1558455"/>
                </a:lnTo>
                <a:lnTo>
                  <a:pt x="898498" y="1494845"/>
                </a:lnTo>
                <a:lnTo>
                  <a:pt x="962108" y="1478942"/>
                </a:lnTo>
                <a:lnTo>
                  <a:pt x="978011" y="1383527"/>
                </a:lnTo>
                <a:lnTo>
                  <a:pt x="978011" y="1335819"/>
                </a:lnTo>
                <a:lnTo>
                  <a:pt x="1025719" y="1256306"/>
                </a:lnTo>
                <a:lnTo>
                  <a:pt x="1097280" y="1208598"/>
                </a:lnTo>
                <a:lnTo>
                  <a:pt x="1137037" y="1192695"/>
                </a:lnTo>
                <a:lnTo>
                  <a:pt x="1129086" y="1113182"/>
                </a:lnTo>
                <a:lnTo>
                  <a:pt x="1097280" y="1025718"/>
                </a:lnTo>
                <a:lnTo>
                  <a:pt x="1097280" y="962108"/>
                </a:lnTo>
                <a:lnTo>
                  <a:pt x="1121134" y="874643"/>
                </a:lnTo>
                <a:lnTo>
                  <a:pt x="1129086" y="803082"/>
                </a:lnTo>
                <a:lnTo>
                  <a:pt x="1137037" y="747422"/>
                </a:lnTo>
                <a:lnTo>
                  <a:pt x="1097280" y="715617"/>
                </a:lnTo>
                <a:lnTo>
                  <a:pt x="1073427" y="715617"/>
                </a:lnTo>
                <a:lnTo>
                  <a:pt x="1073427" y="715617"/>
                </a:lnTo>
                <a:lnTo>
                  <a:pt x="1081378" y="604299"/>
                </a:lnTo>
                <a:lnTo>
                  <a:pt x="1105232" y="548640"/>
                </a:lnTo>
                <a:lnTo>
                  <a:pt x="1105232" y="548640"/>
                </a:lnTo>
                <a:lnTo>
                  <a:pt x="1144988" y="461175"/>
                </a:lnTo>
                <a:lnTo>
                  <a:pt x="1144988" y="461175"/>
                </a:lnTo>
                <a:lnTo>
                  <a:pt x="1184745" y="413468"/>
                </a:lnTo>
                <a:lnTo>
                  <a:pt x="1137037" y="341906"/>
                </a:lnTo>
                <a:lnTo>
                  <a:pt x="1113183" y="286247"/>
                </a:lnTo>
                <a:lnTo>
                  <a:pt x="1097280" y="254442"/>
                </a:lnTo>
                <a:lnTo>
                  <a:pt x="1176794" y="174929"/>
                </a:lnTo>
                <a:lnTo>
                  <a:pt x="1240404" y="135172"/>
                </a:lnTo>
                <a:lnTo>
                  <a:pt x="1240404" y="135172"/>
                </a:lnTo>
                <a:lnTo>
                  <a:pt x="1280160" y="47708"/>
                </a:lnTo>
                <a:lnTo>
                  <a:pt x="1359674" y="7951"/>
                </a:lnTo>
                <a:lnTo>
                  <a:pt x="1765190" y="0"/>
                </a:lnTo>
                <a:lnTo>
                  <a:pt x="2051437" y="31805"/>
                </a:lnTo>
                <a:lnTo>
                  <a:pt x="2194560" y="143123"/>
                </a:lnTo>
                <a:lnTo>
                  <a:pt x="2194560" y="143123"/>
                </a:lnTo>
                <a:lnTo>
                  <a:pt x="2170707" y="310101"/>
                </a:lnTo>
                <a:lnTo>
                  <a:pt x="2138901" y="421419"/>
                </a:lnTo>
                <a:lnTo>
                  <a:pt x="2250220" y="492981"/>
                </a:lnTo>
                <a:lnTo>
                  <a:pt x="2337684" y="495525"/>
                </a:lnTo>
                <a:lnTo>
                  <a:pt x="2464905" y="448453"/>
                </a:lnTo>
                <a:lnTo>
                  <a:pt x="2615980" y="508883"/>
                </a:lnTo>
                <a:lnTo>
                  <a:pt x="2782957" y="556591"/>
                </a:lnTo>
                <a:lnTo>
                  <a:pt x="2830665" y="596348"/>
                </a:lnTo>
                <a:lnTo>
                  <a:pt x="2878373" y="652007"/>
                </a:lnTo>
                <a:lnTo>
                  <a:pt x="3024358" y="718161"/>
                </a:lnTo>
                <a:lnTo>
                  <a:pt x="3097192" y="828844"/>
                </a:lnTo>
                <a:lnTo>
                  <a:pt x="3191336" y="940798"/>
                </a:lnTo>
                <a:lnTo>
                  <a:pt x="3284843" y="1043529"/>
                </a:lnTo>
                <a:lnTo>
                  <a:pt x="3275938" y="1144988"/>
                </a:lnTo>
                <a:cubicBezTo>
                  <a:pt x="3284693" y="1147320"/>
                  <a:pt x="3322709" y="1142338"/>
                  <a:pt x="3331464" y="1144670"/>
                </a:cubicBezTo>
                <a:lnTo>
                  <a:pt x="3339548" y="1208598"/>
                </a:lnTo>
                <a:lnTo>
                  <a:pt x="3355451" y="1280160"/>
                </a:lnTo>
                <a:lnTo>
                  <a:pt x="3347500" y="1407381"/>
                </a:lnTo>
                <a:lnTo>
                  <a:pt x="3442915" y="1614115"/>
                </a:lnTo>
                <a:lnTo>
                  <a:pt x="3466769" y="1789043"/>
                </a:lnTo>
                <a:lnTo>
                  <a:pt x="3236181" y="1844702"/>
                </a:lnTo>
                <a:lnTo>
                  <a:pt x="2982694" y="1960155"/>
                </a:lnTo>
                <a:lnTo>
                  <a:pt x="2584174" y="2154803"/>
                </a:lnTo>
                <a:lnTo>
                  <a:pt x="2242268" y="2345635"/>
                </a:lnTo>
                <a:lnTo>
                  <a:pt x="2162755" y="2576222"/>
                </a:lnTo>
                <a:lnTo>
                  <a:pt x="2305879" y="2719346"/>
                </a:lnTo>
                <a:lnTo>
                  <a:pt x="2361538" y="3029447"/>
                </a:lnTo>
                <a:lnTo>
                  <a:pt x="2266122" y="3419061"/>
                </a:lnTo>
                <a:lnTo>
                  <a:pt x="1796995" y="3586038"/>
                </a:lnTo>
                <a:lnTo>
                  <a:pt x="1319917" y="3705308"/>
                </a:lnTo>
                <a:lnTo>
                  <a:pt x="818985" y="3689405"/>
                </a:lnTo>
                <a:lnTo>
                  <a:pt x="580446" y="3665551"/>
                </a:lnTo>
                <a:lnTo>
                  <a:pt x="151075" y="3148716"/>
                </a:lnTo>
                <a:lnTo>
                  <a:pt x="0" y="2886323"/>
                </a:lnTo>
                <a:close/>
              </a:path>
            </a:pathLst>
          </a:custGeom>
          <a:solidFill>
            <a:schemeClr val="accent2">
              <a:lumMod val="75000"/>
              <a:alpha val="6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4577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/>
      <p:bldP spid="9" grpId="1"/>
      <p:bldP spid="10" grpId="0"/>
      <p:bldP spid="10" grpId="1"/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Heavily oppressed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NASB,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-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later on He shall make it glorious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its joy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KJV reads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increased the joy</a:t>
            </a:r>
          </a:p>
        </p:txBody>
      </p:sp>
    </p:spTree>
    <p:extLst>
      <p:ext uri="{BB962C8B-B14F-4D97-AF65-F5344CB8AC3E}">
        <p14:creationId xmlns:p14="http://schemas.microsoft.com/office/powerpoint/2010/main" xmlns="" val="3688707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91:1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371600"/>
            <a:ext cx="8229600" cy="104644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Child was born (Jesus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… 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the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was given (2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person of the Godhead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202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latin typeface="UglyQua" pitchFamily="2" charset="0"/>
              </a:rPr>
              <a:t>91:1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latin typeface="UglyQua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76274"/>
            <a:ext cx="9112012" cy="5281840"/>
            <a:chOff x="0" y="676274"/>
            <a:chExt cx="9112012" cy="528184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6274"/>
              <a:ext cx="9112012" cy="528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68737" y="943429"/>
              <a:ext cx="7823200" cy="4985657"/>
            </a:xfrm>
            <a:prstGeom prst="rect">
              <a:avLst/>
            </a:prstGeom>
            <a:solidFill>
              <a:srgbClr val="F9FABE">
                <a:alpha val="74902"/>
              </a:srgbClr>
            </a:solidFill>
            <a:ln>
              <a:noFill/>
            </a:ln>
            <a:effectLst>
              <a:softEdge rad="381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sharpenSoften amount="50000"/>
                      </a14:imgEffect>
                      <a14:imgEffect>
                        <a14:colorTemperature colorTemp="115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82" t="4350" r="1586" b="3278"/>
            <a:stretch/>
          </p:blipFill>
          <p:spPr>
            <a:xfrm>
              <a:off x="1045029" y="1317968"/>
              <a:ext cx="7142040" cy="4066831"/>
            </a:xfrm>
            <a:prstGeom prst="rect">
              <a:avLst/>
            </a:prstGeom>
            <a:solidFill>
              <a:srgbClr val="DAD082">
                <a:alpha val="30196"/>
              </a:srgbClr>
            </a:solidFill>
            <a:effectLst>
              <a:softEdge rad="12700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3184813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Everlasting Father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better, Father of Eternity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91511"/>
            <a:ext cx="80010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to time, not the Trinity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263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107721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Him will increase government and peace…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148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9541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Arkansas: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has a legal right to beat his wife, but only once a month.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15028"/>
            <a:ext cx="8229600" cy="181588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L.A.: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man can legally beat his wife with a leather strap, as long as it is less than two inches wide, or she gives him permission to use a wider strap, preferably in advance.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067628"/>
            <a:ext cx="8229600" cy="9541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Hartford, CT: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street walking on your hands is not allowed.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8229600" cy="9541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for single, divorced, or widowed women to parachute on Sunday afternoons.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355151"/>
            <a:ext cx="8229600" cy="9541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Greene, NY: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Illegal to eat peanuts and walk backwards on the sidewalk during a concert.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305628"/>
            <a:ext cx="8229600" cy="9541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Criminals can be fined, arrested or jailed for making faces at a dog.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71035"/>
            <a:ext cx="8229600" cy="95410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OK: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Whale hunting is strictly forbidden throughout the entire state. </a:t>
            </a:r>
          </a:p>
        </p:txBody>
      </p:sp>
    </p:spTree>
    <p:extLst>
      <p:ext uri="{BB962C8B-B14F-4D97-AF65-F5344CB8AC3E}">
        <p14:creationId xmlns:p14="http://schemas.microsoft.com/office/powerpoint/2010/main" xmlns="" val="3825602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mph" presetSubtype="0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4" grpId="2" animBg="1"/>
      <p:bldP spid="5" grpId="0" animBg="1"/>
      <p:bldP spid="5" grpId="1" animBg="1"/>
      <p:bldP spid="6" grpId="0" animBg="1"/>
      <p:bldP spid="6" grpId="1" animBg="1"/>
      <p:bldP spid="6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5958114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9</a:t>
            </a:r>
            <a:r>
              <a:rPr lang="en-US" sz="4800" b="1" dirty="0" smtClean="0">
                <a:ln>
                  <a:solidFill>
                    <a:schemeClr val="bg1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glyQua" pitchFamily="2" charset="0"/>
              </a:rPr>
              <a:t>:1 – 11:16</a:t>
            </a:r>
            <a:endParaRPr lang="en-US" sz="4800" b="1" dirty="0">
              <a:ln>
                <a:solidFill>
                  <a:schemeClr val="bg1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glyQua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371600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Assyria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76997"/>
            <a:ext cx="8229600" cy="5847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Ungodly nation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Judah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8734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Isaiah">
  <a:themeElements>
    <a:clrScheme name="Isaiah">
      <a:dk1>
        <a:srgbClr val="6A4230"/>
      </a:dk1>
      <a:lt1>
        <a:srgbClr val="6A423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saiah">
      <a:majorFont>
        <a:latin typeface="UglyQua"/>
        <a:ea typeface=""/>
        <a:cs typeface=""/>
      </a:majorFont>
      <a:minorFont>
        <a:latin typeface="Ugly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>
            <a:solidFill>
              <a:srgbClr val="6A4230"/>
            </a:solidFill>
            <a:latin typeface="UglyQua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Isaiah</Template>
  <TotalTime>657</TotalTime>
  <Words>298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Isaiah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17</cp:revision>
  <dcterms:created xsi:type="dcterms:W3CDTF">2011-06-28T19:29:41Z</dcterms:created>
  <dcterms:modified xsi:type="dcterms:W3CDTF">2011-07-01T18:21:01Z</dcterms:modified>
</cp:coreProperties>
</file>