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1859C"/>
    <a:srgbClr val="6A4230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 enchanter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KJV,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eloquent orator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206210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Gresham </a:t>
            </a:r>
            <a:r>
              <a:rPr lang="en-US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Machen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(d. 1937)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"America is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coasting downhill on a godly ancestry, and God pity America when we hit the bottom of the hill."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119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255454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Smith Family History 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"Great-uncle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occupied a chair of applied electronics at an important government institution, was attached to his position by the strongest of ties, and his death came as a great shock."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02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Crescents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KJV,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round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tires as the moon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91511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Veils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KJV,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mufflers</a:t>
            </a:r>
          </a:p>
        </p:txBody>
      </p:sp>
    </p:spTree>
    <p:extLst>
      <p:ext uri="{BB962C8B-B14F-4D97-AF65-F5344CB8AC3E}">
        <p14:creationId xmlns:p14="http://schemas.microsoft.com/office/powerpoint/2010/main" xmlns="" val="67810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Branch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Messianic title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962483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Jer. 23 – the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"Branch of Righteousness"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547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– Parable of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Vineyard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506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mishpat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oppression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mispach</a:t>
            </a:r>
            <a:r>
              <a:rPr lang="en-U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976997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tsadaqah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tsa'aqah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296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3:1 – 5:30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Woes: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976997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Woe – the Covetous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576286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Woe – the Hedonist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192567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Woe – the Blasphemous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816681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Woe – the Relativist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429911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Woe – the Conceited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5054025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Woe – the Wicked Leaders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539425"/>
            <a:ext cx="8001000" cy="156966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NLT – </a:t>
            </a: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acres </a:t>
            </a: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vineyard will not produce even six gallons of wine.  Ten baskets of seed will yield only one basket of grain.</a:t>
            </a:r>
          </a:p>
        </p:txBody>
      </p:sp>
    </p:spTree>
    <p:extLst>
      <p:ext uri="{BB962C8B-B14F-4D97-AF65-F5344CB8AC3E}">
        <p14:creationId xmlns:p14="http://schemas.microsoft.com/office/powerpoint/2010/main" xmlns="" val="346392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2" grpId="0" animBg="1"/>
      <p:bldP spid="12" grpId="1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397</TotalTime>
  <Words>214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Isaiah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10</cp:revision>
  <dcterms:created xsi:type="dcterms:W3CDTF">2011-06-14T19:50:34Z</dcterms:created>
  <dcterms:modified xsi:type="dcterms:W3CDTF">2011-06-16T14:08:44Z</dcterms:modified>
</cp:coreProperties>
</file>