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1859C"/>
    <a:srgbClr val="6A4230"/>
    <a:srgbClr val="503632"/>
    <a:srgbClr val="4E3526"/>
    <a:srgbClr val="4F3E25"/>
    <a:srgbClr val="4F3B25"/>
    <a:srgbClr val="BF7300"/>
    <a:srgbClr val="553300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93AA3-204D-449C-BB5D-89C829A8F9D0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385916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rgbClr val="FFFFFF"/>
                  </a:solidFill>
                </a:ln>
                <a:solidFill>
                  <a:srgbClr val="6A4230"/>
                </a:solidFill>
                <a:latin typeface="UglyQua" pitchFamily="2" charset="0"/>
              </a:rPr>
              <a:t>3:1 – 5:30</a:t>
            </a:r>
            <a:endParaRPr lang="en-US" sz="4800" b="1" dirty="0">
              <a:ln>
                <a:solidFill>
                  <a:srgbClr val="FFFFFF"/>
                </a:solidFill>
              </a:ln>
              <a:solidFill>
                <a:srgbClr val="6A4230"/>
              </a:solidFill>
              <a:latin typeface="UglyQua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3:1 – 5:30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 enchanter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KJV, 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eloquent orator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3:1 – 5:30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371600"/>
            <a:ext cx="8229600" cy="206210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Gresham </a:t>
            </a:r>
            <a:r>
              <a:rPr lang="en-US" sz="3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Machen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(d. 1937)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"America is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coasting downhill on a godly ancestry, and God pity America when we hit the bottom of the hill."</a:t>
            </a:r>
            <a:endParaRPr lang="en-US" sz="32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6119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3:1 – 5:30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255454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Smith Family History –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"Great-uncle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occupied a chair of applied electronics at an important government institution, was attached to his position by the strongest of ties, and his death came as a great shock."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2023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3:1 – 5:30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Crescents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KJV,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round 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tires as the moon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991511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Veils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KJV, 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mufflers</a:t>
            </a:r>
          </a:p>
        </p:txBody>
      </p:sp>
    </p:spTree>
    <p:extLst>
      <p:ext uri="{BB962C8B-B14F-4D97-AF65-F5344CB8AC3E}">
        <p14:creationId xmlns:p14="http://schemas.microsoft.com/office/powerpoint/2010/main" xmlns="" val="678105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3:1 – 5:30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Branch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Messianic title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962483"/>
            <a:ext cx="80010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Jer. 23 – the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"Branch of Righteousness"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547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3:1 – 5:30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– Parable of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Vineyard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5506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3:1 – 5:30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2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mishpat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oppression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2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mispach</a:t>
            </a:r>
            <a:r>
              <a:rPr lang="en-US" sz="3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976997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Righteousness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2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tsadaqah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2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tsa'aqah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2966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5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3:1 – 5:30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Six Woes: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976997"/>
            <a:ext cx="80010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Woe – the Covetous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576286"/>
            <a:ext cx="80010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Woe – the Hedonist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192567"/>
            <a:ext cx="80010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Woe – the Blasphemous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816681"/>
            <a:ext cx="80010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Woe – the Relativist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4429911"/>
            <a:ext cx="80010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Woe – the Conceited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5054025"/>
            <a:ext cx="80010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Woe – the Wicked Leaders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2539425"/>
            <a:ext cx="8001000" cy="156966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NLT –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 acres 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vineyard will not produce even six gallons of wine.  Ten baskets of seed will yield only one basket of grain.</a:t>
            </a:r>
          </a:p>
        </p:txBody>
      </p:sp>
    </p:spTree>
    <p:extLst>
      <p:ext uri="{BB962C8B-B14F-4D97-AF65-F5344CB8AC3E}">
        <p14:creationId xmlns:p14="http://schemas.microsoft.com/office/powerpoint/2010/main" xmlns="" val="3463922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2" grpId="0" animBg="1"/>
      <p:bldP spid="12" grpId="1" animBg="1"/>
    </p:bldLst>
  </p:timing>
</p:sld>
</file>

<file path=ppt/theme/theme1.xml><?xml version="1.0" encoding="utf-8"?>
<a:theme xmlns:a="http://schemas.openxmlformats.org/drawingml/2006/main" name="Isaiah">
  <a:themeElements>
    <a:clrScheme name="Isaiah">
      <a:dk1>
        <a:srgbClr val="6A4230"/>
      </a:dk1>
      <a:lt1>
        <a:srgbClr val="6A423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saiah">
      <a:majorFont>
        <a:latin typeface="UglyQua"/>
        <a:ea typeface=""/>
        <a:cs typeface=""/>
      </a:majorFont>
      <a:minorFont>
        <a:latin typeface="Ugly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b="1" dirty="0">
            <a:solidFill>
              <a:srgbClr val="6A4230"/>
            </a:solidFill>
            <a:latin typeface="UglyQua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Isaiah</Template>
  <TotalTime>397</TotalTime>
  <Words>214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Isaiah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10</cp:revision>
  <dcterms:created xsi:type="dcterms:W3CDTF">2011-06-14T19:50:34Z</dcterms:created>
  <dcterms:modified xsi:type="dcterms:W3CDTF">2011-06-16T14:08:44Z</dcterms:modified>
</cp:coreProperties>
</file>