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56" r:id="rId2"/>
    <p:sldId id="257" r:id="rId3"/>
    <p:sldId id="289" r:id="rId4"/>
    <p:sldId id="263" r:id="rId5"/>
    <p:sldId id="264" r:id="rId6"/>
    <p:sldId id="265" r:id="rId7"/>
    <p:sldId id="258" r:id="rId8"/>
    <p:sldId id="280" r:id="rId9"/>
    <p:sldId id="281" r:id="rId10"/>
    <p:sldId id="282" r:id="rId11"/>
    <p:sldId id="283" r:id="rId12"/>
    <p:sldId id="290" r:id="rId13"/>
    <p:sldId id="292" r:id="rId14"/>
    <p:sldId id="291" r:id="rId15"/>
    <p:sldId id="287" r:id="rId16"/>
    <p:sldId id="288" r:id="rId17"/>
    <p:sldId id="261" r:id="rId18"/>
    <p:sldId id="262" r:id="rId19"/>
    <p:sldId id="268" r:id="rId20"/>
    <p:sldId id="269" r:id="rId21"/>
    <p:sldId id="270" r:id="rId22"/>
    <p:sldId id="273" r:id="rId23"/>
    <p:sldId id="284" r:id="rId24"/>
    <p:sldId id="285" r:id="rId25"/>
    <p:sldId id="272" r:id="rId26"/>
    <p:sldId id="267" r:id="rId27"/>
    <p:sldId id="266" r:id="rId28"/>
    <p:sldId id="271" r:id="rId29"/>
    <p:sldId id="274" r:id="rId30"/>
    <p:sldId id="275" r:id="rId31"/>
    <p:sldId id="276" r:id="rId32"/>
    <p:sldId id="278" r:id="rId33"/>
    <p:sldId id="286" r:id="rId34"/>
    <p:sldId id="279" r:id="rId35"/>
    <p:sldId id="260" r:id="rId36"/>
  </p:sldIdLst>
  <p:sldSz cx="9144000" cy="6858000" type="screen4x3"/>
  <p:notesSz cx="6858000" cy="9144000"/>
  <p:embeddedFontLst>
    <p:embeddedFont>
      <p:font typeface="Archistico Normal" panose="02040802050405020203" pitchFamily="18" charset="0"/>
      <p:regular r:id="rId37"/>
    </p:embeddedFont>
    <p:embeddedFont>
      <p:font typeface="Calibri" panose="020F0502020204030204" pitchFamily="34" charset="0"/>
      <p:regular r:id="rId38"/>
      <p:bold r:id="rId39"/>
      <p:italic r:id="rId40"/>
      <p:boldItalic r:id="rId4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F5F5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B3F6CB-ABBD-42FF-9971-7E96E1C7BAC9}" v="1042" dt="2018-08-04T22:03:57.932"/>
    <p1510:client id="{627BC0DB-B36F-40F0-9A32-823919BBDEED}" v="4" dt="2018-08-05T12:02:14.3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03" autoAdjust="0"/>
    <p:restoredTop sz="94660"/>
  </p:normalViewPr>
  <p:slideViewPr>
    <p:cSldViewPr snapToGrid="0">
      <p:cViewPr varScale="1">
        <p:scale>
          <a:sx n="75" d="100"/>
          <a:sy n="75" d="100"/>
        </p:scale>
        <p:origin x="1313" y="45"/>
      </p:cViewPr>
      <p:guideLst/>
    </p:cSldViewPr>
  </p:slideViewPr>
  <p:notesTextViewPr>
    <p:cViewPr>
      <p:scale>
        <a:sx n="1" d="1"/>
        <a:sy n="1" d="1"/>
      </p:scale>
      <p:origin x="0" y="0"/>
    </p:cViewPr>
  </p:notesTextViewPr>
  <p:sorterViewPr>
    <p:cViewPr>
      <p:scale>
        <a:sx n="100" d="100"/>
        <a:sy n="100" d="100"/>
      </p:scale>
      <p:origin x="0" y="-115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 Merrihew" userId="bcb7a1e886d99f07" providerId="LiveId" clId="{627BC0DB-B36F-40F0-9A32-823919BBDEED}"/>
    <pc:docChg chg="modSld">
      <pc:chgData name="Ken Merrihew" userId="bcb7a1e886d99f07" providerId="LiveId" clId="{627BC0DB-B36F-40F0-9A32-823919BBDEED}" dt="2018-08-05T12:02:14.308" v="3"/>
      <pc:docMkLst>
        <pc:docMk/>
      </pc:docMkLst>
      <pc:sldChg chg="modSp">
        <pc:chgData name="Ken Merrihew" userId="bcb7a1e886d99f07" providerId="LiveId" clId="{627BC0DB-B36F-40F0-9A32-823919BBDEED}" dt="2018-08-05T12:02:14.308" v="3"/>
        <pc:sldMkLst>
          <pc:docMk/>
          <pc:sldMk cId="2645976668" sldId="272"/>
        </pc:sldMkLst>
        <pc:spChg chg="mod">
          <ac:chgData name="Ken Merrihew" userId="bcb7a1e886d99f07" providerId="LiveId" clId="{627BC0DB-B36F-40F0-9A32-823919BBDEED}" dt="2018-08-05T12:02:14.308" v="3"/>
          <ac:spMkLst>
            <pc:docMk/>
            <pc:sldMk cId="2645976668" sldId="272"/>
            <ac:spMk id="7" creationId="{0B7F5160-7D86-46BA-8F1D-38ECAA11BAB9}"/>
          </ac:spMkLst>
        </pc:spChg>
      </pc:sldChg>
      <pc:sldChg chg="modSp">
        <pc:chgData name="Ken Merrihew" userId="bcb7a1e886d99f07" providerId="LiveId" clId="{627BC0DB-B36F-40F0-9A32-823919BBDEED}" dt="2018-08-05T00:12:15.734" v="1" actId="20577"/>
        <pc:sldMkLst>
          <pc:docMk/>
          <pc:sldMk cId="583246768" sldId="282"/>
        </pc:sldMkLst>
        <pc:spChg chg="mod">
          <ac:chgData name="Ken Merrihew" userId="bcb7a1e886d99f07" providerId="LiveId" clId="{627BC0DB-B36F-40F0-9A32-823919BBDEED}" dt="2018-08-05T00:12:15.734" v="1" actId="20577"/>
          <ac:spMkLst>
            <pc:docMk/>
            <pc:sldMk cId="583246768" sldId="282"/>
            <ac:spMk id="9" creationId="{70ECBFB7-CE91-46A6-AAE8-19E1942F67A1}"/>
          </ac:spMkLst>
        </pc:spChg>
      </pc:sldChg>
      <pc:sldChg chg="modAnim">
        <pc:chgData name="Ken Merrihew" userId="bcb7a1e886d99f07" providerId="LiveId" clId="{627BC0DB-B36F-40F0-9A32-823919BBDEED}" dt="2018-08-05T00:16:24.335" v="2"/>
        <pc:sldMkLst>
          <pc:docMk/>
          <pc:sldMk cId="3697113388" sldId="292"/>
        </pc:sldMkLst>
      </pc:sldChg>
    </pc:docChg>
  </pc:docChgLst>
  <pc:docChgLst>
    <pc:chgData name="Ken Merrihew" userId="bcb7a1e886d99f07" providerId="LiveId" clId="{B2B3F6CB-ABBD-42FF-9971-7E96E1C7BAC9}"/>
    <pc:docChg chg="custSel addSld modSld">
      <pc:chgData name="Ken Merrihew" userId="bcb7a1e886d99f07" providerId="LiveId" clId="{B2B3F6CB-ABBD-42FF-9971-7E96E1C7BAC9}" dt="2018-08-04T22:03:57.932" v="1033"/>
      <pc:docMkLst>
        <pc:docMk/>
      </pc:docMkLst>
      <pc:sldChg chg="addSp delSp modSp delAnim modAnim">
        <pc:chgData name="Ken Merrihew" userId="bcb7a1e886d99f07" providerId="LiveId" clId="{B2B3F6CB-ABBD-42FF-9971-7E96E1C7BAC9}" dt="2018-08-04T20:42:43.257" v="589" actId="1037"/>
        <pc:sldMkLst>
          <pc:docMk/>
          <pc:sldMk cId="968683456" sldId="257"/>
        </pc:sldMkLst>
        <pc:spChg chg="del">
          <ac:chgData name="Ken Merrihew" userId="bcb7a1e886d99f07" providerId="LiveId" clId="{B2B3F6CB-ABBD-42FF-9971-7E96E1C7BAC9}" dt="2018-08-04T18:59:46.718" v="4" actId="478"/>
          <ac:spMkLst>
            <pc:docMk/>
            <pc:sldMk cId="968683456" sldId="257"/>
            <ac:spMk id="3" creationId="{8FD85CB8-47A2-4991-ACE2-35457F89F57E}"/>
          </ac:spMkLst>
        </pc:spChg>
        <pc:spChg chg="add del mod">
          <ac:chgData name="Ken Merrihew" userId="bcb7a1e886d99f07" providerId="LiveId" clId="{B2B3F6CB-ABBD-42FF-9971-7E96E1C7BAC9}" dt="2018-08-04T18:59:49.250" v="6" actId="478"/>
          <ac:spMkLst>
            <pc:docMk/>
            <pc:sldMk cId="968683456" sldId="257"/>
            <ac:spMk id="9" creationId="{E6AA3A8C-E3DE-466E-BB5F-810E5DFCF423}"/>
          </ac:spMkLst>
        </pc:spChg>
        <pc:spChg chg="add del mod">
          <ac:chgData name="Ken Merrihew" userId="bcb7a1e886d99f07" providerId="LiveId" clId="{B2B3F6CB-ABBD-42FF-9971-7E96E1C7BAC9}" dt="2018-08-04T18:59:48.188" v="5" actId="478"/>
          <ac:spMkLst>
            <pc:docMk/>
            <pc:sldMk cId="968683456" sldId="257"/>
            <ac:spMk id="12" creationId="{08548CC1-E0D0-464D-970F-B69680E9DAAC}"/>
          </ac:spMkLst>
        </pc:spChg>
        <pc:spChg chg="add del mod">
          <ac:chgData name="Ken Merrihew" userId="bcb7a1e886d99f07" providerId="LiveId" clId="{B2B3F6CB-ABBD-42FF-9971-7E96E1C7BAC9}" dt="2018-08-04T19:01:08.874" v="16" actId="478"/>
          <ac:spMkLst>
            <pc:docMk/>
            <pc:sldMk cId="968683456" sldId="257"/>
            <ac:spMk id="15" creationId="{DC5321AB-E912-478B-AA42-243532F7D070}"/>
          </ac:spMkLst>
        </pc:spChg>
        <pc:spChg chg="add del mod">
          <ac:chgData name="Ken Merrihew" userId="bcb7a1e886d99f07" providerId="LiveId" clId="{B2B3F6CB-ABBD-42FF-9971-7E96E1C7BAC9}" dt="2018-08-04T19:02:25.959" v="21" actId="478"/>
          <ac:spMkLst>
            <pc:docMk/>
            <pc:sldMk cId="968683456" sldId="257"/>
            <ac:spMk id="18" creationId="{6AB7DBAC-D090-4224-93AE-6A69922D3A5C}"/>
          </ac:spMkLst>
        </pc:spChg>
        <pc:spChg chg="add del mod">
          <ac:chgData name="Ken Merrihew" userId="bcb7a1e886d99f07" providerId="LiveId" clId="{B2B3F6CB-ABBD-42FF-9971-7E96E1C7BAC9}" dt="2018-08-04T19:04:03.479" v="25" actId="478"/>
          <ac:spMkLst>
            <pc:docMk/>
            <pc:sldMk cId="968683456" sldId="257"/>
            <ac:spMk id="21" creationId="{55BF6DAD-90DB-4449-AA6C-82E2ADF1FB5C}"/>
          </ac:spMkLst>
        </pc:spChg>
        <pc:spChg chg="add del mod">
          <ac:chgData name="Ken Merrihew" userId="bcb7a1e886d99f07" providerId="LiveId" clId="{B2B3F6CB-ABBD-42FF-9971-7E96E1C7BAC9}" dt="2018-08-04T19:05:34.601" v="31" actId="478"/>
          <ac:spMkLst>
            <pc:docMk/>
            <pc:sldMk cId="968683456" sldId="257"/>
            <ac:spMk id="24" creationId="{B454A236-74BC-426C-A0FB-D35BF2B8DBDB}"/>
          </ac:spMkLst>
        </pc:spChg>
        <pc:spChg chg="add del mod">
          <ac:chgData name="Ken Merrihew" userId="bcb7a1e886d99f07" providerId="LiveId" clId="{B2B3F6CB-ABBD-42FF-9971-7E96E1C7BAC9}" dt="2018-08-04T19:27:16.976" v="55" actId="478"/>
          <ac:spMkLst>
            <pc:docMk/>
            <pc:sldMk cId="968683456" sldId="257"/>
            <ac:spMk id="25" creationId="{2B47014C-B91E-4E03-B21F-34FC55FDF3AB}"/>
          </ac:spMkLst>
        </pc:spChg>
        <pc:spChg chg="add mod ord">
          <ac:chgData name="Ken Merrihew" userId="bcb7a1e886d99f07" providerId="LiveId" clId="{B2B3F6CB-ABBD-42FF-9971-7E96E1C7BAC9}" dt="2018-08-04T19:29:30.231" v="109" actId="167"/>
          <ac:spMkLst>
            <pc:docMk/>
            <pc:sldMk cId="968683456" sldId="257"/>
            <ac:spMk id="26" creationId="{E2032956-279C-4F90-9C56-E689FAE3B797}"/>
          </ac:spMkLst>
        </pc:spChg>
        <pc:spChg chg="add mod">
          <ac:chgData name="Ken Merrihew" userId="bcb7a1e886d99f07" providerId="LiveId" clId="{B2B3F6CB-ABBD-42FF-9971-7E96E1C7BAC9}" dt="2018-08-04T19:28:28.103" v="88" actId="1076"/>
          <ac:spMkLst>
            <pc:docMk/>
            <pc:sldMk cId="968683456" sldId="257"/>
            <ac:spMk id="27" creationId="{F71C1C6E-D7B1-4B64-91BA-68D1194AF6E5}"/>
          </ac:spMkLst>
        </pc:spChg>
        <pc:spChg chg="add mod">
          <ac:chgData name="Ken Merrihew" userId="bcb7a1e886d99f07" providerId="LiveId" clId="{B2B3F6CB-ABBD-42FF-9971-7E96E1C7BAC9}" dt="2018-08-04T19:30:43.984" v="158" actId="1038"/>
          <ac:spMkLst>
            <pc:docMk/>
            <pc:sldMk cId="968683456" sldId="257"/>
            <ac:spMk id="28" creationId="{D11B41E2-E93C-4FF8-A8E5-0F5C6562BDC9}"/>
          </ac:spMkLst>
        </pc:spChg>
        <pc:spChg chg="add mod">
          <ac:chgData name="Ken Merrihew" userId="bcb7a1e886d99f07" providerId="LiveId" clId="{B2B3F6CB-ABBD-42FF-9971-7E96E1C7BAC9}" dt="2018-08-04T20:42:43.257" v="589" actId="1037"/>
          <ac:spMkLst>
            <pc:docMk/>
            <pc:sldMk cId="968683456" sldId="257"/>
            <ac:spMk id="29" creationId="{D7C05941-C48F-4952-AB5E-200134741318}"/>
          </ac:spMkLst>
        </pc:spChg>
        <pc:picChg chg="add del mod">
          <ac:chgData name="Ken Merrihew" userId="bcb7a1e886d99f07" providerId="LiveId" clId="{B2B3F6CB-ABBD-42FF-9971-7E96E1C7BAC9}" dt="2018-08-04T19:05:58.958" v="39" actId="478"/>
          <ac:picMkLst>
            <pc:docMk/>
            <pc:sldMk cId="968683456" sldId="257"/>
            <ac:picMk id="8" creationId="{966D24AF-E6DC-4EC5-A297-3AAB0906B508}"/>
          </ac:picMkLst>
        </pc:picChg>
        <pc:picChg chg="add mod ord">
          <ac:chgData name="Ken Merrihew" userId="bcb7a1e886d99f07" providerId="LiveId" clId="{B2B3F6CB-ABBD-42FF-9971-7E96E1C7BAC9}" dt="2018-08-04T19:29:30.231" v="109" actId="167"/>
          <ac:picMkLst>
            <pc:docMk/>
            <pc:sldMk cId="968683456" sldId="257"/>
            <ac:picMk id="11" creationId="{6F2D32CE-D7C6-4BD5-B969-E0D774D430D5}"/>
          </ac:picMkLst>
        </pc:picChg>
        <pc:picChg chg="add del mod">
          <ac:chgData name="Ken Merrihew" userId="bcb7a1e886d99f07" providerId="LiveId" clId="{B2B3F6CB-ABBD-42FF-9971-7E96E1C7BAC9}" dt="2018-08-04T19:01:17.315" v="18" actId="478"/>
          <ac:picMkLst>
            <pc:docMk/>
            <pc:sldMk cId="968683456" sldId="257"/>
            <ac:picMk id="14" creationId="{F9C10C88-E687-46DC-89FC-60E480AC5F94}"/>
          </ac:picMkLst>
        </pc:picChg>
        <pc:picChg chg="add mod">
          <ac:chgData name="Ken Merrihew" userId="bcb7a1e886d99f07" providerId="LiveId" clId="{B2B3F6CB-ABBD-42FF-9971-7E96E1C7BAC9}" dt="2018-08-04T19:28:24.067" v="87" actId="688"/>
          <ac:picMkLst>
            <pc:docMk/>
            <pc:sldMk cId="968683456" sldId="257"/>
            <ac:picMk id="17" creationId="{1BC23B6D-2D64-4979-B73B-57D0FEEB5C74}"/>
          </ac:picMkLst>
        </pc:picChg>
        <pc:picChg chg="add mod">
          <ac:chgData name="Ken Merrihew" userId="bcb7a1e886d99f07" providerId="LiveId" clId="{B2B3F6CB-ABBD-42FF-9971-7E96E1C7BAC9}" dt="2018-08-04T20:42:43.257" v="589" actId="1037"/>
          <ac:picMkLst>
            <pc:docMk/>
            <pc:sldMk cId="968683456" sldId="257"/>
            <ac:picMk id="20" creationId="{C012F518-D3DE-472E-9CB4-FA3A36EE3456}"/>
          </ac:picMkLst>
        </pc:picChg>
        <pc:picChg chg="add mod ord">
          <ac:chgData name="Ken Merrihew" userId="bcb7a1e886d99f07" providerId="LiveId" clId="{B2B3F6CB-ABBD-42FF-9971-7E96E1C7BAC9}" dt="2018-08-04T19:30:20.656" v="117" actId="1076"/>
          <ac:picMkLst>
            <pc:docMk/>
            <pc:sldMk cId="968683456" sldId="257"/>
            <ac:picMk id="23" creationId="{6EA837C1-9C4C-413F-B9D3-7C68C72E5597}"/>
          </ac:picMkLst>
        </pc:picChg>
      </pc:sldChg>
      <pc:sldChg chg="addSp modSp modAnim">
        <pc:chgData name="Ken Merrihew" userId="bcb7a1e886d99f07" providerId="LiveId" clId="{B2B3F6CB-ABBD-42FF-9971-7E96E1C7BAC9}" dt="2018-08-04T21:03:36.605" v="1023"/>
        <pc:sldMkLst>
          <pc:docMk/>
          <pc:sldMk cId="1756817636" sldId="268"/>
        </pc:sldMkLst>
        <pc:spChg chg="mod">
          <ac:chgData name="Ken Merrihew" userId="bcb7a1e886d99f07" providerId="LiveId" clId="{B2B3F6CB-ABBD-42FF-9971-7E96E1C7BAC9}" dt="2018-08-04T20:59:01.392" v="785" actId="20577"/>
          <ac:spMkLst>
            <pc:docMk/>
            <pc:sldMk cId="1756817636" sldId="268"/>
            <ac:spMk id="3" creationId="{8FD85CB8-47A2-4991-ACE2-35457F89F57E}"/>
          </ac:spMkLst>
        </pc:spChg>
        <pc:spChg chg="add mod">
          <ac:chgData name="Ken Merrihew" userId="bcb7a1e886d99f07" providerId="LiveId" clId="{B2B3F6CB-ABBD-42FF-9971-7E96E1C7BAC9}" dt="2018-08-04T21:00:29.353" v="869" actId="14100"/>
          <ac:spMkLst>
            <pc:docMk/>
            <pc:sldMk cId="1756817636" sldId="268"/>
            <ac:spMk id="4" creationId="{398EC6CA-02CD-409F-B51C-FE9B72BA497F}"/>
          </ac:spMkLst>
        </pc:spChg>
        <pc:spChg chg="add mod ord">
          <ac:chgData name="Ken Merrihew" userId="bcb7a1e886d99f07" providerId="LiveId" clId="{B2B3F6CB-ABBD-42FF-9971-7E96E1C7BAC9}" dt="2018-08-04T21:03:27.366" v="1021" actId="167"/>
          <ac:spMkLst>
            <pc:docMk/>
            <pc:sldMk cId="1756817636" sldId="268"/>
            <ac:spMk id="6" creationId="{3086EC39-4B9C-4E5E-97D9-5DC2BD8B0C4A}"/>
          </ac:spMkLst>
        </pc:spChg>
      </pc:sldChg>
      <pc:sldChg chg="modSp">
        <pc:chgData name="Ken Merrihew" userId="bcb7a1e886d99f07" providerId="LiveId" clId="{B2B3F6CB-ABBD-42FF-9971-7E96E1C7BAC9}" dt="2018-08-04T21:05:29.597" v="1030" actId="1038"/>
        <pc:sldMkLst>
          <pc:docMk/>
          <pc:sldMk cId="3023738843" sldId="270"/>
        </pc:sldMkLst>
        <pc:spChg chg="mod">
          <ac:chgData name="Ken Merrihew" userId="bcb7a1e886d99f07" providerId="LiveId" clId="{B2B3F6CB-ABBD-42FF-9971-7E96E1C7BAC9}" dt="2018-08-04T21:05:29.597" v="1030" actId="1038"/>
          <ac:spMkLst>
            <pc:docMk/>
            <pc:sldMk cId="3023738843" sldId="270"/>
            <ac:spMk id="17" creationId="{BB70016B-E90B-4085-8C5E-CE7759858C0C}"/>
          </ac:spMkLst>
        </pc:spChg>
      </pc:sldChg>
      <pc:sldChg chg="modSp modAnim">
        <pc:chgData name="Ken Merrihew" userId="bcb7a1e886d99f07" providerId="LiveId" clId="{B2B3F6CB-ABBD-42FF-9971-7E96E1C7BAC9}" dt="2018-08-04T22:03:57.932" v="1033"/>
        <pc:sldMkLst>
          <pc:docMk/>
          <pc:sldMk cId="214876378" sldId="284"/>
        </pc:sldMkLst>
        <pc:picChg chg="mod">
          <ac:chgData name="Ken Merrihew" userId="bcb7a1e886d99f07" providerId="LiveId" clId="{B2B3F6CB-ABBD-42FF-9971-7E96E1C7BAC9}" dt="2018-08-04T19:32:48.498" v="162" actId="1076"/>
          <ac:picMkLst>
            <pc:docMk/>
            <pc:sldMk cId="214876378" sldId="284"/>
            <ac:picMk id="28" creationId="{E8DC4D69-1E3F-4E3A-94F3-D5B286DCB6C6}"/>
          </ac:picMkLst>
        </pc:picChg>
      </pc:sldChg>
      <pc:sldChg chg="modAnim">
        <pc:chgData name="Ken Merrihew" userId="bcb7a1e886d99f07" providerId="LiveId" clId="{B2B3F6CB-ABBD-42FF-9971-7E96E1C7BAC9}" dt="2018-08-04T21:12:11.950" v="1032"/>
        <pc:sldMkLst>
          <pc:docMk/>
          <pc:sldMk cId="2031136792" sldId="286"/>
        </pc:sldMkLst>
      </pc:sldChg>
      <pc:sldChg chg="modSp">
        <pc:chgData name="Ken Merrihew" userId="bcb7a1e886d99f07" providerId="LiveId" clId="{B2B3F6CB-ABBD-42FF-9971-7E96E1C7BAC9}" dt="2018-08-04T20:50:49.885" v="591" actId="20577"/>
        <pc:sldMkLst>
          <pc:docMk/>
          <pc:sldMk cId="1892816234" sldId="287"/>
        </pc:sldMkLst>
        <pc:spChg chg="mod">
          <ac:chgData name="Ken Merrihew" userId="bcb7a1e886d99f07" providerId="LiveId" clId="{B2B3F6CB-ABBD-42FF-9971-7E96E1C7BAC9}" dt="2018-08-04T20:50:49.885" v="591" actId="20577"/>
          <ac:spMkLst>
            <pc:docMk/>
            <pc:sldMk cId="1892816234" sldId="287"/>
            <ac:spMk id="3" creationId="{8FD85CB8-47A2-4991-ACE2-35457F89F57E}"/>
          </ac:spMkLst>
        </pc:spChg>
      </pc:sldChg>
      <pc:sldChg chg="modSp">
        <pc:chgData name="Ken Merrihew" userId="bcb7a1e886d99f07" providerId="LiveId" clId="{B2B3F6CB-ABBD-42FF-9971-7E96E1C7BAC9}" dt="2018-08-04T20:55:08.912" v="742" actId="313"/>
        <pc:sldMkLst>
          <pc:docMk/>
          <pc:sldMk cId="1307749661" sldId="288"/>
        </pc:sldMkLst>
        <pc:spChg chg="mod">
          <ac:chgData name="Ken Merrihew" userId="bcb7a1e886d99f07" providerId="LiveId" clId="{B2B3F6CB-ABBD-42FF-9971-7E96E1C7BAC9}" dt="2018-08-04T20:55:08.912" v="742" actId="313"/>
          <ac:spMkLst>
            <pc:docMk/>
            <pc:sldMk cId="1307749661" sldId="288"/>
            <ac:spMk id="4" creationId="{0DF3D117-2326-4351-8841-4709FDC3FBC1}"/>
          </ac:spMkLst>
        </pc:spChg>
        <pc:spChg chg="mod">
          <ac:chgData name="Ken Merrihew" userId="bcb7a1e886d99f07" providerId="LiveId" clId="{B2B3F6CB-ABBD-42FF-9971-7E96E1C7BAC9}" dt="2018-08-04T20:54:22.879" v="739" actId="1037"/>
          <ac:spMkLst>
            <pc:docMk/>
            <pc:sldMk cId="1307749661" sldId="288"/>
            <ac:spMk id="14" creationId="{22100DAD-CFED-452D-8014-50E8456F5DA4}"/>
          </ac:spMkLst>
        </pc:spChg>
      </pc:sldChg>
      <pc:sldChg chg="delSp add">
        <pc:chgData name="Ken Merrihew" userId="bcb7a1e886d99f07" providerId="LiveId" clId="{B2B3F6CB-ABBD-42FF-9971-7E96E1C7BAC9}" dt="2018-08-04T19:34:26.363" v="167" actId="478"/>
        <pc:sldMkLst>
          <pc:docMk/>
          <pc:sldMk cId="1321314358" sldId="289"/>
        </pc:sldMkLst>
        <pc:spChg chg="del">
          <ac:chgData name="Ken Merrihew" userId="bcb7a1e886d99f07" providerId="LiveId" clId="{B2B3F6CB-ABBD-42FF-9971-7E96E1C7BAC9}" dt="2018-08-04T19:34:26.363" v="167" actId="478"/>
          <ac:spMkLst>
            <pc:docMk/>
            <pc:sldMk cId="1321314358" sldId="289"/>
            <ac:spMk id="9" creationId="{E6AA3A8C-E3DE-466E-BB5F-810E5DFCF423}"/>
          </ac:spMkLst>
        </pc:spChg>
        <pc:spChg chg="del">
          <ac:chgData name="Ken Merrihew" userId="bcb7a1e886d99f07" providerId="LiveId" clId="{B2B3F6CB-ABBD-42FF-9971-7E96E1C7BAC9}" dt="2018-08-04T19:34:25.020" v="166" actId="478"/>
          <ac:spMkLst>
            <pc:docMk/>
            <pc:sldMk cId="1321314358" sldId="289"/>
            <ac:spMk id="12" creationId="{08548CC1-E0D0-464D-970F-B69680E9DAAC}"/>
          </ac:spMkLst>
        </pc:spChg>
        <pc:picChg chg="del">
          <ac:chgData name="Ken Merrihew" userId="bcb7a1e886d99f07" providerId="LiveId" clId="{B2B3F6CB-ABBD-42FF-9971-7E96E1C7BAC9}" dt="2018-08-04T19:34:22.134" v="165" actId="478"/>
          <ac:picMkLst>
            <pc:docMk/>
            <pc:sldMk cId="1321314358" sldId="289"/>
            <ac:picMk id="8" creationId="{966D24AF-E6DC-4EC5-A297-3AAB0906B508}"/>
          </ac:picMkLst>
        </pc:picChg>
        <pc:picChg chg="del">
          <ac:chgData name="Ken Merrihew" userId="bcb7a1e886d99f07" providerId="LiveId" clId="{B2B3F6CB-ABBD-42FF-9971-7E96E1C7BAC9}" dt="2018-08-04T19:34:20.166" v="164" actId="478"/>
          <ac:picMkLst>
            <pc:docMk/>
            <pc:sldMk cId="1321314358" sldId="289"/>
            <ac:picMk id="11" creationId="{6F2D32CE-D7C6-4BD5-B969-E0D774D430D5}"/>
          </ac:picMkLst>
        </pc:picChg>
      </pc:sldChg>
      <pc:sldChg chg="addSp delSp modSp add delAnim modAnim">
        <pc:chgData name="Ken Merrihew" userId="bcb7a1e886d99f07" providerId="LiveId" clId="{B2B3F6CB-ABBD-42FF-9971-7E96E1C7BAC9}" dt="2018-08-04T20:04:45.783" v="309"/>
        <pc:sldMkLst>
          <pc:docMk/>
          <pc:sldMk cId="153795127" sldId="290"/>
        </pc:sldMkLst>
        <pc:spChg chg="del">
          <ac:chgData name="Ken Merrihew" userId="bcb7a1e886d99f07" providerId="LiveId" clId="{B2B3F6CB-ABBD-42FF-9971-7E96E1C7BAC9}" dt="2018-08-04T19:39:42.229" v="169" actId="478"/>
          <ac:spMkLst>
            <pc:docMk/>
            <pc:sldMk cId="153795127" sldId="290"/>
            <ac:spMk id="3" creationId="{8FD85CB8-47A2-4991-ACE2-35457F89F57E}"/>
          </ac:spMkLst>
        </pc:spChg>
        <pc:spChg chg="add mod">
          <ac:chgData name="Ken Merrihew" userId="bcb7a1e886d99f07" providerId="LiveId" clId="{B2B3F6CB-ABBD-42FF-9971-7E96E1C7BAC9}" dt="2018-08-04T19:53:57.919" v="239" actId="14100"/>
          <ac:spMkLst>
            <pc:docMk/>
            <pc:sldMk cId="153795127" sldId="290"/>
            <ac:spMk id="4" creationId="{58E26B0E-854E-4FCF-AAD0-CD7D42429366}"/>
          </ac:spMkLst>
        </pc:spChg>
        <pc:spChg chg="add mod">
          <ac:chgData name="Ken Merrihew" userId="bcb7a1e886d99f07" providerId="LiveId" clId="{B2B3F6CB-ABBD-42FF-9971-7E96E1C7BAC9}" dt="2018-08-04T19:47:40.473" v="205" actId="113"/>
          <ac:spMkLst>
            <pc:docMk/>
            <pc:sldMk cId="153795127" sldId="290"/>
            <ac:spMk id="5" creationId="{B6F7139F-6E28-4B9D-90FE-B24E0FA7DE00}"/>
          </ac:spMkLst>
        </pc:spChg>
        <pc:spChg chg="del">
          <ac:chgData name="Ken Merrihew" userId="bcb7a1e886d99f07" providerId="LiveId" clId="{B2B3F6CB-ABBD-42FF-9971-7E96E1C7BAC9}" dt="2018-08-04T19:39:42.229" v="169" actId="478"/>
          <ac:spMkLst>
            <pc:docMk/>
            <pc:sldMk cId="153795127" sldId="290"/>
            <ac:spMk id="6" creationId="{6074BF8C-5BC7-4C19-B2DF-1976881A4429}"/>
          </ac:spMkLst>
        </pc:spChg>
        <pc:spChg chg="del">
          <ac:chgData name="Ken Merrihew" userId="bcb7a1e886d99f07" providerId="LiveId" clId="{B2B3F6CB-ABBD-42FF-9971-7E96E1C7BAC9}" dt="2018-08-04T19:39:42.229" v="169" actId="478"/>
          <ac:spMkLst>
            <pc:docMk/>
            <pc:sldMk cId="153795127" sldId="290"/>
            <ac:spMk id="7" creationId="{D26B56B7-4722-4D73-AC1F-42B83593CE00}"/>
          </ac:spMkLst>
        </pc:spChg>
        <pc:spChg chg="add mod">
          <ac:chgData name="Ken Merrihew" userId="bcb7a1e886d99f07" providerId="LiveId" clId="{B2B3F6CB-ABBD-42FF-9971-7E96E1C7BAC9}" dt="2018-08-04T19:53:45.565" v="236" actId="688"/>
          <ac:spMkLst>
            <pc:docMk/>
            <pc:sldMk cId="153795127" sldId="290"/>
            <ac:spMk id="8" creationId="{63059FEE-5576-4F17-9363-C1ABF8D411A7}"/>
          </ac:spMkLst>
        </pc:spChg>
        <pc:spChg chg="del">
          <ac:chgData name="Ken Merrihew" userId="bcb7a1e886d99f07" providerId="LiveId" clId="{B2B3F6CB-ABBD-42FF-9971-7E96E1C7BAC9}" dt="2018-08-04T19:39:42.229" v="169" actId="478"/>
          <ac:spMkLst>
            <pc:docMk/>
            <pc:sldMk cId="153795127" sldId="290"/>
            <ac:spMk id="9" creationId="{70ECBFB7-CE91-46A6-AAE8-19E1942F67A1}"/>
          </ac:spMkLst>
        </pc:spChg>
        <pc:spChg chg="del">
          <ac:chgData name="Ken Merrihew" userId="bcb7a1e886d99f07" providerId="LiveId" clId="{B2B3F6CB-ABBD-42FF-9971-7E96E1C7BAC9}" dt="2018-08-04T19:39:42.229" v="169" actId="478"/>
          <ac:spMkLst>
            <pc:docMk/>
            <pc:sldMk cId="153795127" sldId="290"/>
            <ac:spMk id="10" creationId="{7A20AEE2-D048-4FAB-A3C0-F65B47AACC2C}"/>
          </ac:spMkLst>
        </pc:spChg>
        <pc:spChg chg="add mod">
          <ac:chgData name="Ken Merrihew" userId="bcb7a1e886d99f07" providerId="LiveId" clId="{B2B3F6CB-ABBD-42FF-9971-7E96E1C7BAC9}" dt="2018-08-04T20:03:02.554" v="306" actId="1076"/>
          <ac:spMkLst>
            <pc:docMk/>
            <pc:sldMk cId="153795127" sldId="290"/>
            <ac:spMk id="11" creationId="{A4297B8F-4BEC-447C-9B02-E7B817B92139}"/>
          </ac:spMkLst>
        </pc:spChg>
      </pc:sldChg>
      <pc:sldChg chg="add">
        <pc:chgData name="Ken Merrihew" userId="bcb7a1e886d99f07" providerId="LiveId" clId="{B2B3F6CB-ABBD-42FF-9971-7E96E1C7BAC9}" dt="2018-08-04T19:39:32.818" v="168"/>
        <pc:sldMkLst>
          <pc:docMk/>
          <pc:sldMk cId="3355674822" sldId="291"/>
        </pc:sldMkLst>
      </pc:sldChg>
      <pc:sldChg chg="modSp add modAnim">
        <pc:chgData name="Ken Merrihew" userId="bcb7a1e886d99f07" providerId="LiveId" clId="{B2B3F6CB-ABBD-42FF-9971-7E96E1C7BAC9}" dt="2018-08-04T20:49:49.107" v="590"/>
        <pc:sldMkLst>
          <pc:docMk/>
          <pc:sldMk cId="3697113388" sldId="292"/>
        </pc:sldMkLst>
        <pc:spChg chg="mod">
          <ac:chgData name="Ken Merrihew" userId="bcb7a1e886d99f07" providerId="LiveId" clId="{B2B3F6CB-ABBD-42FF-9971-7E96E1C7BAC9}" dt="2018-08-04T20:33:05.738" v="368" actId="1076"/>
          <ac:spMkLst>
            <pc:docMk/>
            <pc:sldMk cId="3697113388" sldId="292"/>
            <ac:spMk id="4" creationId="{58E26B0E-854E-4FCF-AAD0-CD7D42429366}"/>
          </ac:spMkLst>
        </pc:spChg>
        <pc:spChg chg="mod">
          <ac:chgData name="Ken Merrihew" userId="bcb7a1e886d99f07" providerId="LiveId" clId="{B2B3F6CB-ABBD-42FF-9971-7E96E1C7BAC9}" dt="2018-08-04T20:09:14.576" v="321" actId="207"/>
          <ac:spMkLst>
            <pc:docMk/>
            <pc:sldMk cId="3697113388" sldId="292"/>
            <ac:spMk id="5" creationId="{B6F7139F-6E28-4B9D-90FE-B24E0FA7DE00}"/>
          </ac:spMkLst>
        </pc:spChg>
        <pc:spChg chg="mod">
          <ac:chgData name="Ken Merrihew" userId="bcb7a1e886d99f07" providerId="LiveId" clId="{B2B3F6CB-ABBD-42FF-9971-7E96E1C7BAC9}" dt="2018-08-04T20:10:01.606" v="332" actId="1076"/>
          <ac:spMkLst>
            <pc:docMk/>
            <pc:sldMk cId="3697113388" sldId="292"/>
            <ac:spMk id="8" creationId="{63059FEE-5576-4F17-9363-C1ABF8D411A7}"/>
          </ac:spMkLst>
        </pc:spChg>
        <pc:spChg chg="mod">
          <ac:chgData name="Ken Merrihew" userId="bcb7a1e886d99f07" providerId="LiveId" clId="{B2B3F6CB-ABBD-42FF-9971-7E96E1C7BAC9}" dt="2018-08-04T20:35:25.574" v="416" actId="1037"/>
          <ac:spMkLst>
            <pc:docMk/>
            <pc:sldMk cId="3697113388" sldId="292"/>
            <ac:spMk id="11" creationId="{A4297B8F-4BEC-447C-9B02-E7B817B92139}"/>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24632DE-C939-46B9-8DDD-39966228FF29}" type="datetimeFigureOut">
              <a:rPr lang="en-US" smtClean="0"/>
              <a:t>8/5/2018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05DAE-445F-4FC2-9D2E-B7089F9E41A3}" type="slidenum">
              <a:rPr lang="en-US" smtClean="0"/>
              <a:t>‹#›</a:t>
            </a:fld>
            <a:endParaRPr lang="en-US"/>
          </a:p>
        </p:txBody>
      </p:sp>
    </p:spTree>
    <p:extLst>
      <p:ext uri="{BB962C8B-B14F-4D97-AF65-F5344CB8AC3E}">
        <p14:creationId xmlns:p14="http://schemas.microsoft.com/office/powerpoint/2010/main" val="2628063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4632DE-C939-46B9-8DDD-39966228FF29}" type="datetimeFigureOut">
              <a:rPr lang="en-US" smtClean="0"/>
              <a:t>8/5/2018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05DAE-445F-4FC2-9D2E-B7089F9E41A3}" type="slidenum">
              <a:rPr lang="en-US" smtClean="0"/>
              <a:t>‹#›</a:t>
            </a:fld>
            <a:endParaRPr lang="en-US"/>
          </a:p>
        </p:txBody>
      </p:sp>
    </p:spTree>
    <p:extLst>
      <p:ext uri="{BB962C8B-B14F-4D97-AF65-F5344CB8AC3E}">
        <p14:creationId xmlns:p14="http://schemas.microsoft.com/office/powerpoint/2010/main" val="324152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4632DE-C939-46B9-8DDD-39966228FF29}" type="datetimeFigureOut">
              <a:rPr lang="en-US" smtClean="0"/>
              <a:t>8/5/2018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05DAE-445F-4FC2-9D2E-B7089F9E41A3}" type="slidenum">
              <a:rPr lang="en-US" smtClean="0"/>
              <a:t>‹#›</a:t>
            </a:fld>
            <a:endParaRPr lang="en-US"/>
          </a:p>
        </p:txBody>
      </p:sp>
    </p:spTree>
    <p:extLst>
      <p:ext uri="{BB962C8B-B14F-4D97-AF65-F5344CB8AC3E}">
        <p14:creationId xmlns:p14="http://schemas.microsoft.com/office/powerpoint/2010/main" val="133010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4632DE-C939-46B9-8DDD-39966228FF29}" type="datetimeFigureOut">
              <a:rPr lang="en-US" smtClean="0"/>
              <a:t>8/5/2018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05DAE-445F-4FC2-9D2E-B7089F9E41A3}" type="slidenum">
              <a:rPr lang="en-US" smtClean="0"/>
              <a:t>‹#›</a:t>
            </a:fld>
            <a:endParaRPr lang="en-US"/>
          </a:p>
        </p:txBody>
      </p:sp>
    </p:spTree>
    <p:extLst>
      <p:ext uri="{BB962C8B-B14F-4D97-AF65-F5344CB8AC3E}">
        <p14:creationId xmlns:p14="http://schemas.microsoft.com/office/powerpoint/2010/main" val="304670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4632DE-C939-46B9-8DDD-39966228FF29}" type="datetimeFigureOut">
              <a:rPr lang="en-US" smtClean="0"/>
              <a:t>8/5/2018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05DAE-445F-4FC2-9D2E-B7089F9E41A3}" type="slidenum">
              <a:rPr lang="en-US" smtClean="0"/>
              <a:t>‹#›</a:t>
            </a:fld>
            <a:endParaRPr lang="en-US"/>
          </a:p>
        </p:txBody>
      </p:sp>
    </p:spTree>
    <p:extLst>
      <p:ext uri="{BB962C8B-B14F-4D97-AF65-F5344CB8AC3E}">
        <p14:creationId xmlns:p14="http://schemas.microsoft.com/office/powerpoint/2010/main" val="173798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24632DE-C939-46B9-8DDD-39966228FF29}" type="datetimeFigureOut">
              <a:rPr lang="en-US" smtClean="0"/>
              <a:t>8/5/2018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05DAE-445F-4FC2-9D2E-B7089F9E41A3}" type="slidenum">
              <a:rPr lang="en-US" smtClean="0"/>
              <a:t>‹#›</a:t>
            </a:fld>
            <a:endParaRPr lang="en-US"/>
          </a:p>
        </p:txBody>
      </p:sp>
    </p:spTree>
    <p:extLst>
      <p:ext uri="{BB962C8B-B14F-4D97-AF65-F5344CB8AC3E}">
        <p14:creationId xmlns:p14="http://schemas.microsoft.com/office/powerpoint/2010/main" val="3118830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24632DE-C939-46B9-8DDD-39966228FF29}" type="datetimeFigureOut">
              <a:rPr lang="en-US" smtClean="0"/>
              <a:t>8/5/2018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05DAE-445F-4FC2-9D2E-B7089F9E41A3}" type="slidenum">
              <a:rPr lang="en-US" smtClean="0"/>
              <a:t>‹#›</a:t>
            </a:fld>
            <a:endParaRPr lang="en-US"/>
          </a:p>
        </p:txBody>
      </p:sp>
    </p:spTree>
    <p:extLst>
      <p:ext uri="{BB962C8B-B14F-4D97-AF65-F5344CB8AC3E}">
        <p14:creationId xmlns:p14="http://schemas.microsoft.com/office/powerpoint/2010/main" val="331058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24632DE-C939-46B9-8DDD-39966228FF29}" type="datetimeFigureOut">
              <a:rPr lang="en-US" smtClean="0"/>
              <a:t>8/5/2018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05DAE-445F-4FC2-9D2E-B7089F9E41A3}" type="slidenum">
              <a:rPr lang="en-US" smtClean="0"/>
              <a:t>‹#›</a:t>
            </a:fld>
            <a:endParaRPr lang="en-US"/>
          </a:p>
        </p:txBody>
      </p:sp>
    </p:spTree>
    <p:extLst>
      <p:ext uri="{BB962C8B-B14F-4D97-AF65-F5344CB8AC3E}">
        <p14:creationId xmlns:p14="http://schemas.microsoft.com/office/powerpoint/2010/main" val="1394692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4632DE-C939-46B9-8DDD-39966228FF29}" type="datetimeFigureOut">
              <a:rPr lang="en-US" smtClean="0"/>
              <a:t>8/5/2018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05DAE-445F-4FC2-9D2E-B7089F9E41A3}" type="slidenum">
              <a:rPr lang="en-US" smtClean="0"/>
              <a:t>‹#›</a:t>
            </a:fld>
            <a:endParaRPr lang="en-US"/>
          </a:p>
        </p:txBody>
      </p:sp>
    </p:spTree>
    <p:extLst>
      <p:ext uri="{BB962C8B-B14F-4D97-AF65-F5344CB8AC3E}">
        <p14:creationId xmlns:p14="http://schemas.microsoft.com/office/powerpoint/2010/main" val="2147786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4632DE-C939-46B9-8DDD-39966228FF29}" type="datetimeFigureOut">
              <a:rPr lang="en-US" smtClean="0"/>
              <a:t>8/5/2018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05DAE-445F-4FC2-9D2E-B7089F9E41A3}" type="slidenum">
              <a:rPr lang="en-US" smtClean="0"/>
              <a:t>‹#›</a:t>
            </a:fld>
            <a:endParaRPr lang="en-US"/>
          </a:p>
        </p:txBody>
      </p:sp>
    </p:spTree>
    <p:extLst>
      <p:ext uri="{BB962C8B-B14F-4D97-AF65-F5344CB8AC3E}">
        <p14:creationId xmlns:p14="http://schemas.microsoft.com/office/powerpoint/2010/main" val="197383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4632DE-C939-46B9-8DDD-39966228FF29}" type="datetimeFigureOut">
              <a:rPr lang="en-US" smtClean="0"/>
              <a:t>8/5/2018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05DAE-445F-4FC2-9D2E-B7089F9E41A3}" type="slidenum">
              <a:rPr lang="en-US" smtClean="0"/>
              <a:t>‹#›</a:t>
            </a:fld>
            <a:endParaRPr lang="en-US"/>
          </a:p>
        </p:txBody>
      </p:sp>
    </p:spTree>
    <p:extLst>
      <p:ext uri="{BB962C8B-B14F-4D97-AF65-F5344CB8AC3E}">
        <p14:creationId xmlns:p14="http://schemas.microsoft.com/office/powerpoint/2010/main" val="398073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4632DE-C939-46B9-8DDD-39966228FF29}" type="datetimeFigureOut">
              <a:rPr lang="en-US" smtClean="0"/>
              <a:t>8/5/2018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E05DAE-445F-4FC2-9D2E-B7089F9E41A3}" type="slidenum">
              <a:rPr lang="en-US" smtClean="0"/>
              <a:t>‹#›</a:t>
            </a:fld>
            <a:endParaRPr lang="en-US"/>
          </a:p>
        </p:txBody>
      </p:sp>
    </p:spTree>
    <p:extLst>
      <p:ext uri="{BB962C8B-B14F-4D97-AF65-F5344CB8AC3E}">
        <p14:creationId xmlns:p14="http://schemas.microsoft.com/office/powerpoint/2010/main" val="40219714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hyperlink" Target="http://www.zonagospel.net/noticias/musica/biografias/toby-mac/"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http://blogs.ubc.ca/etec540sept09/category/rip-mix-feed/page/2/" TargetMode="External"/><Relationship Id="rId3" Type="http://schemas.openxmlformats.org/officeDocument/2006/relationships/image" Target="../media/image3.png"/><Relationship Id="rId7" Type="http://schemas.openxmlformats.org/officeDocument/2006/relationships/image" Target="../media/image5.gi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hyperlink" Target="http://www.leoneannabellabetts.com/free-stuff/clipart/whale-spouting-water-clipart-by-leone-annabella-betts/" TargetMode="External"/><Relationship Id="rId5" Type="http://schemas.openxmlformats.org/officeDocument/2006/relationships/image" Target="../media/image4.jpg"/><Relationship Id="rId10" Type="http://schemas.openxmlformats.org/officeDocument/2006/relationships/hyperlink" Target="http://zoomgraf.blogspot.com/2012/04/farmiconsanimales-granjapng.html" TargetMode="External"/><Relationship Id="rId4" Type="http://schemas.openxmlformats.org/officeDocument/2006/relationships/hyperlink" Target="http://vridar.org/2014/03/09/vridar-subscriptions-and-email-notifications/" TargetMode="Externa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hyperlink" Target="https://en.wikipedia.org/wiki/Red_Lake_Mine" TargetMode="External"/><Relationship Id="rId3" Type="http://schemas.openxmlformats.org/officeDocument/2006/relationships/image" Target="../media/image9.png"/><Relationship Id="rId7" Type="http://schemas.microsoft.com/office/2007/relationships/hdphoto" Target="../media/hdphoto2.wdp"/><Relationship Id="rId12" Type="http://schemas.openxmlformats.org/officeDocument/2006/relationships/image" Target="../media/image12.gif"/><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hyperlink" Target="http://commons.wikimedia.org/wiki/File:Gold_Ingots_on_white_background.jpg" TargetMode="External"/><Relationship Id="rId5" Type="http://schemas.openxmlformats.org/officeDocument/2006/relationships/hyperlink" Target="https://educationalrobotics.wikispaces.com/Nebraska+Robotics+Expo+2013" TargetMode="External"/><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A90C634-43AF-49F6-8226-38E2B340BA0B}"/>
              </a:ext>
            </a:extLst>
          </p:cNvPr>
          <p:cNvSpPr txBox="1"/>
          <p:nvPr/>
        </p:nvSpPr>
        <p:spPr>
          <a:xfrm>
            <a:off x="4714613" y="4160939"/>
            <a:ext cx="3028427" cy="646331"/>
          </a:xfrm>
          <a:prstGeom prst="rect">
            <a:avLst/>
          </a:prstGeom>
          <a:noFill/>
        </p:spPr>
        <p:txBody>
          <a:bodyPr wrap="square" rtlCol="0">
            <a:spAutoFit/>
          </a:bodyPr>
          <a:lstStyle/>
          <a:p>
            <a:pPr algn="r"/>
            <a:r>
              <a:rPr lang="en-US" sz="3600" dirty="0">
                <a:solidFill>
                  <a:schemeClr val="bg1"/>
                </a:solidFill>
                <a:latin typeface="Archistico Normal" charset="0"/>
                <a:ea typeface="Archistico Normal" charset="0"/>
                <a:cs typeface="Archistico Normal" charset="0"/>
              </a:rPr>
              <a:t>12:18-13:6</a:t>
            </a:r>
          </a:p>
        </p:txBody>
      </p:sp>
    </p:spTree>
    <p:extLst>
      <p:ext uri="{BB962C8B-B14F-4D97-AF65-F5344CB8AC3E}">
        <p14:creationId xmlns:p14="http://schemas.microsoft.com/office/powerpoint/2010/main" val="269170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DDAEA8-F1E9-4029-9170-A27C713E038B}"/>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12:18-13:6</a:t>
            </a:r>
          </a:p>
        </p:txBody>
      </p:sp>
      <p:sp>
        <p:nvSpPr>
          <p:cNvPr id="3" name="TextBox 2">
            <a:extLst>
              <a:ext uri="{FF2B5EF4-FFF2-40B4-BE49-F238E27FC236}">
                <a16:creationId xmlns:a16="http://schemas.microsoft.com/office/drawing/2014/main" id="{8FD85CB8-47A2-4991-ACE2-35457F89F57E}"/>
              </a:ext>
            </a:extLst>
          </p:cNvPr>
          <p:cNvSpPr txBox="1"/>
          <p:nvPr/>
        </p:nvSpPr>
        <p:spPr>
          <a:xfrm>
            <a:off x="464457" y="1265654"/>
            <a:ext cx="8229600" cy="523220"/>
          </a:xfrm>
          <a:prstGeom prst="rect">
            <a:avLst/>
          </a:prstGeom>
          <a:noFill/>
        </p:spPr>
        <p:txBody>
          <a:bodyPr wrap="square" rtlCol="0">
            <a:spAutoFit/>
          </a:bodyPr>
          <a:lstStyle/>
          <a:p>
            <a:r>
              <a:rPr lang="en-US" sz="2800" dirty="0">
                <a:solidFill>
                  <a:schemeClr val="bg2"/>
                </a:solidFill>
              </a:rPr>
              <a:t>Now that I’m older, here’s what I’ve discovered: </a:t>
            </a:r>
            <a:endParaRPr lang="en-US" sz="3600" dirty="0">
              <a:solidFill>
                <a:schemeClr val="bg2"/>
              </a:solidFill>
            </a:endParaRPr>
          </a:p>
        </p:txBody>
      </p:sp>
      <p:sp>
        <p:nvSpPr>
          <p:cNvPr id="6" name="TextBox 5">
            <a:extLst>
              <a:ext uri="{FF2B5EF4-FFF2-40B4-BE49-F238E27FC236}">
                <a16:creationId xmlns:a16="http://schemas.microsoft.com/office/drawing/2014/main" id="{6074BF8C-5BC7-4C19-B2DF-1976881A4429}"/>
              </a:ext>
            </a:extLst>
          </p:cNvPr>
          <p:cNvSpPr txBox="1"/>
          <p:nvPr/>
        </p:nvSpPr>
        <p:spPr>
          <a:xfrm>
            <a:off x="463551" y="1723843"/>
            <a:ext cx="8229600" cy="954107"/>
          </a:xfrm>
          <a:prstGeom prst="rect">
            <a:avLst/>
          </a:prstGeom>
          <a:noFill/>
        </p:spPr>
        <p:txBody>
          <a:bodyPr wrap="square" rtlCol="0">
            <a:spAutoFit/>
          </a:bodyPr>
          <a:lstStyle/>
          <a:p>
            <a:r>
              <a:rPr lang="en-US" sz="2800" dirty="0">
                <a:solidFill>
                  <a:schemeClr val="bg2"/>
                </a:solidFill>
              </a:rPr>
              <a:t>13. </a:t>
            </a:r>
            <a:r>
              <a:rPr lang="en-US" sz="2800" dirty="0"/>
              <a:t>The only difference between a rut and a grave is the depth.</a:t>
            </a:r>
            <a:endParaRPr lang="en-US" sz="4000" dirty="0">
              <a:solidFill>
                <a:schemeClr val="bg1"/>
              </a:solidFill>
              <a:cs typeface="Arial" panose="020B0604020202020204" pitchFamily="34" charset="0"/>
            </a:endParaRPr>
          </a:p>
        </p:txBody>
      </p:sp>
      <p:sp>
        <p:nvSpPr>
          <p:cNvPr id="7" name="TextBox 6">
            <a:extLst>
              <a:ext uri="{FF2B5EF4-FFF2-40B4-BE49-F238E27FC236}">
                <a16:creationId xmlns:a16="http://schemas.microsoft.com/office/drawing/2014/main" id="{D26B56B7-4722-4D73-AC1F-42B83593CE00}"/>
              </a:ext>
            </a:extLst>
          </p:cNvPr>
          <p:cNvSpPr txBox="1"/>
          <p:nvPr/>
        </p:nvSpPr>
        <p:spPr>
          <a:xfrm>
            <a:off x="468118" y="2626375"/>
            <a:ext cx="8229600" cy="1384995"/>
          </a:xfrm>
          <a:prstGeom prst="rect">
            <a:avLst/>
          </a:prstGeom>
          <a:noFill/>
        </p:spPr>
        <p:txBody>
          <a:bodyPr wrap="square" rtlCol="0">
            <a:spAutoFit/>
          </a:bodyPr>
          <a:lstStyle/>
          <a:p>
            <a:r>
              <a:rPr lang="en-US" sz="2800" dirty="0">
                <a:solidFill>
                  <a:schemeClr val="bg2"/>
                </a:solidFill>
              </a:rPr>
              <a:t>14. </a:t>
            </a:r>
            <a:r>
              <a:rPr lang="en-US" sz="2800" dirty="0"/>
              <a:t>These days, I spend a lot of time thinking about the hereafter . . . I go somewhere to get something, and then wonder what I’m “here after.” </a:t>
            </a:r>
            <a:endParaRPr lang="en-US" sz="4000" dirty="0"/>
          </a:p>
        </p:txBody>
      </p:sp>
      <p:sp>
        <p:nvSpPr>
          <p:cNvPr id="9" name="TextBox 8">
            <a:extLst>
              <a:ext uri="{FF2B5EF4-FFF2-40B4-BE49-F238E27FC236}">
                <a16:creationId xmlns:a16="http://schemas.microsoft.com/office/drawing/2014/main" id="{70ECBFB7-CE91-46A6-AAE8-19E1942F67A1}"/>
              </a:ext>
            </a:extLst>
          </p:cNvPr>
          <p:cNvSpPr txBox="1"/>
          <p:nvPr/>
        </p:nvSpPr>
        <p:spPr>
          <a:xfrm>
            <a:off x="464457" y="3936825"/>
            <a:ext cx="8229600" cy="954107"/>
          </a:xfrm>
          <a:prstGeom prst="rect">
            <a:avLst/>
          </a:prstGeom>
          <a:noFill/>
        </p:spPr>
        <p:txBody>
          <a:bodyPr wrap="square" rtlCol="0">
            <a:spAutoFit/>
          </a:bodyPr>
          <a:lstStyle/>
          <a:p>
            <a:r>
              <a:rPr lang="en-US" sz="2800" dirty="0">
                <a:solidFill>
                  <a:schemeClr val="bg2"/>
                </a:solidFill>
              </a:rPr>
              <a:t>15. </a:t>
            </a:r>
            <a:r>
              <a:rPr lang="en-US" sz="2800" dirty="0"/>
              <a:t>If God wanted me to touch my toes, He’d have put them on my knees.</a:t>
            </a:r>
          </a:p>
        </p:txBody>
      </p:sp>
      <p:sp>
        <p:nvSpPr>
          <p:cNvPr id="10" name="TextBox 9">
            <a:extLst>
              <a:ext uri="{FF2B5EF4-FFF2-40B4-BE49-F238E27FC236}">
                <a16:creationId xmlns:a16="http://schemas.microsoft.com/office/drawing/2014/main" id="{7A20AEE2-D048-4FAB-A3C0-F65B47AACC2C}"/>
              </a:ext>
            </a:extLst>
          </p:cNvPr>
          <p:cNvSpPr txBox="1"/>
          <p:nvPr/>
        </p:nvSpPr>
        <p:spPr>
          <a:xfrm>
            <a:off x="469024" y="4861256"/>
            <a:ext cx="8229600" cy="523220"/>
          </a:xfrm>
          <a:prstGeom prst="rect">
            <a:avLst/>
          </a:prstGeom>
          <a:noFill/>
        </p:spPr>
        <p:txBody>
          <a:bodyPr wrap="square" rtlCol="0">
            <a:spAutoFit/>
          </a:bodyPr>
          <a:lstStyle/>
          <a:p>
            <a:r>
              <a:rPr lang="en-US" sz="2800" dirty="0">
                <a:solidFill>
                  <a:schemeClr val="bg2"/>
                </a:solidFill>
              </a:rPr>
              <a:t>16. </a:t>
            </a:r>
            <a:r>
              <a:rPr lang="en-US" sz="2800" dirty="0"/>
              <a:t>Funny, I don’t remember being absent-minded.</a:t>
            </a:r>
            <a:endParaRPr lang="en-US" sz="5400" dirty="0"/>
          </a:p>
        </p:txBody>
      </p:sp>
    </p:spTree>
    <p:extLst>
      <p:ext uri="{BB962C8B-B14F-4D97-AF65-F5344CB8AC3E}">
        <p14:creationId xmlns:p14="http://schemas.microsoft.com/office/powerpoint/2010/main" val="583246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3" presetClass="emph" presetSubtype="2" fill="hold" grpId="0" nodeType="withEffect">
                                  <p:stCondLst>
                                    <p:cond delay="0"/>
                                  </p:stCondLst>
                                  <p:iterate type="lt">
                                    <p:tmPct val="10000"/>
                                  </p:iterate>
                                  <p:childTnLst>
                                    <p:animClr clrSpc="rgb" dir="cw">
                                      <p:cBhvr override="childStyle">
                                        <p:cTn id="9" dur="500" fill="hold"/>
                                        <p:tgtEl>
                                          <p:spTgt spid="6"/>
                                        </p:tgtEl>
                                        <p:attrNameLst>
                                          <p:attrName>style.color</p:attrName>
                                        </p:attrNameLst>
                                      </p:cBhvr>
                                      <p:to>
                                        <a:schemeClr val="accent2"/>
                                      </p:to>
                                    </p:animClr>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iterate type="lt">
                                    <p:tmPct val="0"/>
                                  </p:iterate>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3" presetClass="emph" presetSubtype="2" fill="hold" grpId="1" nodeType="withEffect">
                                  <p:stCondLst>
                                    <p:cond delay="0"/>
                                  </p:stCondLst>
                                  <p:iterate type="lt">
                                    <p:tmPct val="0"/>
                                  </p:iterate>
                                  <p:childTnLst>
                                    <p:animClr clrSpc="rgb" dir="cw">
                                      <p:cBhvr override="childStyle">
                                        <p:cTn id="16" dur="2000" fill="hold"/>
                                        <p:tgtEl>
                                          <p:spTgt spid="7"/>
                                        </p:tgtEl>
                                        <p:attrNameLst>
                                          <p:attrName>style.color</p:attrName>
                                        </p:attrNameLst>
                                      </p:cBhvr>
                                      <p:to>
                                        <a:schemeClr val="accent2"/>
                                      </p:to>
                                    </p:animClr>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3" presetClass="emph" presetSubtype="2" fill="hold" grpId="1" nodeType="withEffect">
                                  <p:stCondLst>
                                    <p:cond delay="0"/>
                                  </p:stCondLst>
                                  <p:iterate type="lt">
                                    <p:tmPct val="10000"/>
                                  </p:iterate>
                                  <p:childTnLst>
                                    <p:animClr clrSpc="rgb" dir="cw">
                                      <p:cBhvr override="childStyle">
                                        <p:cTn id="23" dur="500" fill="hold"/>
                                        <p:tgtEl>
                                          <p:spTgt spid="9"/>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P spid="9" grpId="0"/>
      <p:bldP spid="9" grpId="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07FCA8-D852-4251-AEDC-2C0A0F1725FC}"/>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2">
                    <a:lumMod val="50000"/>
                  </a:schemeClr>
                </a:solidFill>
                <a:latin typeface="Archistico Normal" charset="0"/>
                <a:ea typeface="Archistico Normal" charset="0"/>
                <a:cs typeface="Archistico Normal" charset="0"/>
              </a:rPr>
              <a:t>12:18-13:6</a:t>
            </a:r>
          </a:p>
        </p:txBody>
      </p:sp>
    </p:spTree>
    <p:extLst>
      <p:ext uri="{BB962C8B-B14F-4D97-AF65-F5344CB8AC3E}">
        <p14:creationId xmlns:p14="http://schemas.microsoft.com/office/powerpoint/2010/main" val="2850887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DDAEA8-F1E9-4029-9170-A27C713E038B}"/>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12:18-13:6</a:t>
            </a:r>
          </a:p>
        </p:txBody>
      </p:sp>
      <p:sp>
        <p:nvSpPr>
          <p:cNvPr id="4" name="TextBox 3">
            <a:extLst>
              <a:ext uri="{FF2B5EF4-FFF2-40B4-BE49-F238E27FC236}">
                <a16:creationId xmlns:a16="http://schemas.microsoft.com/office/drawing/2014/main" id="{58E26B0E-854E-4FCF-AAD0-CD7D42429366}"/>
              </a:ext>
            </a:extLst>
          </p:cNvPr>
          <p:cNvSpPr txBox="1"/>
          <p:nvPr/>
        </p:nvSpPr>
        <p:spPr>
          <a:xfrm rot="736421">
            <a:off x="4347160" y="3655743"/>
            <a:ext cx="2701323" cy="923330"/>
          </a:xfrm>
          <a:prstGeom prst="rect">
            <a:avLst/>
          </a:prstGeom>
          <a:noFill/>
        </p:spPr>
        <p:txBody>
          <a:bodyPr wrap="square" rtlCol="0">
            <a:spAutoFit/>
          </a:bodyPr>
          <a:lstStyle/>
          <a:p>
            <a:pPr algn="ctr"/>
            <a:r>
              <a:rPr lang="en-US" sz="5400" dirty="0">
                <a:solidFill>
                  <a:schemeClr val="bg1"/>
                </a:solidFill>
                <a:cs typeface="Arial" panose="020B0604020202020204" pitchFamily="34" charset="0"/>
              </a:rPr>
              <a:t>Lord</a:t>
            </a:r>
          </a:p>
        </p:txBody>
      </p:sp>
      <p:sp>
        <p:nvSpPr>
          <p:cNvPr id="5" name="TextBox 4">
            <a:extLst>
              <a:ext uri="{FF2B5EF4-FFF2-40B4-BE49-F238E27FC236}">
                <a16:creationId xmlns:a16="http://schemas.microsoft.com/office/drawing/2014/main" id="{B6F7139F-6E28-4B9D-90FE-B24E0FA7DE00}"/>
              </a:ext>
            </a:extLst>
          </p:cNvPr>
          <p:cNvSpPr txBox="1"/>
          <p:nvPr/>
        </p:nvSpPr>
        <p:spPr>
          <a:xfrm>
            <a:off x="1600199" y="2791839"/>
            <a:ext cx="2811294" cy="830997"/>
          </a:xfrm>
          <a:prstGeom prst="rect">
            <a:avLst/>
          </a:prstGeom>
          <a:noFill/>
        </p:spPr>
        <p:txBody>
          <a:bodyPr wrap="square" rtlCol="0">
            <a:spAutoFit/>
          </a:bodyPr>
          <a:lstStyle/>
          <a:p>
            <a:pPr algn="l"/>
            <a:r>
              <a:rPr lang="en-US" sz="4800" b="1" dirty="0">
                <a:solidFill>
                  <a:schemeClr val="accent2">
                    <a:lumMod val="40000"/>
                    <a:lumOff val="60000"/>
                  </a:schemeClr>
                </a:solidFill>
                <a:cs typeface="Arial" panose="020B0604020202020204" pitchFamily="34" charset="0"/>
              </a:rPr>
              <a:t>brother</a:t>
            </a:r>
          </a:p>
        </p:txBody>
      </p:sp>
      <p:sp>
        <p:nvSpPr>
          <p:cNvPr id="8" name="TextBox 7">
            <a:extLst>
              <a:ext uri="{FF2B5EF4-FFF2-40B4-BE49-F238E27FC236}">
                <a16:creationId xmlns:a16="http://schemas.microsoft.com/office/drawing/2014/main" id="{63059FEE-5576-4F17-9363-C1ABF8D411A7}"/>
              </a:ext>
            </a:extLst>
          </p:cNvPr>
          <p:cNvSpPr txBox="1"/>
          <p:nvPr/>
        </p:nvSpPr>
        <p:spPr>
          <a:xfrm rot="760822">
            <a:off x="2723745" y="1673158"/>
            <a:ext cx="1645579" cy="4469860"/>
          </a:xfrm>
          <a:prstGeom prst="rect">
            <a:avLst/>
          </a:prstGeom>
          <a:noFill/>
        </p:spPr>
        <p:txBody>
          <a:bodyPr vert="wordArtVert" wrap="square" rtlCol="0">
            <a:spAutoFit/>
          </a:bodyPr>
          <a:lstStyle/>
          <a:p>
            <a:pPr algn="ctr"/>
            <a:r>
              <a:rPr lang="en-US" sz="4000" b="1" dirty="0">
                <a:solidFill>
                  <a:schemeClr val="bg2"/>
                </a:solidFill>
                <a:cs typeface="Arial" panose="020B0604020202020204" pitchFamily="34" charset="0"/>
              </a:rPr>
              <a:t>fellowship</a:t>
            </a:r>
          </a:p>
        </p:txBody>
      </p:sp>
      <p:sp>
        <p:nvSpPr>
          <p:cNvPr id="11" name="TextBox 10">
            <a:extLst>
              <a:ext uri="{FF2B5EF4-FFF2-40B4-BE49-F238E27FC236}">
                <a16:creationId xmlns:a16="http://schemas.microsoft.com/office/drawing/2014/main" id="{A4297B8F-4BEC-447C-9B02-E7B817B92139}"/>
              </a:ext>
            </a:extLst>
          </p:cNvPr>
          <p:cNvSpPr txBox="1"/>
          <p:nvPr/>
        </p:nvSpPr>
        <p:spPr>
          <a:xfrm rot="20753577">
            <a:off x="4255010" y="4583447"/>
            <a:ext cx="2234950" cy="923330"/>
          </a:xfrm>
          <a:prstGeom prst="rect">
            <a:avLst/>
          </a:prstGeom>
          <a:noFill/>
        </p:spPr>
        <p:txBody>
          <a:bodyPr wrap="square" rtlCol="0">
            <a:spAutoFit/>
          </a:bodyPr>
          <a:lstStyle/>
          <a:p>
            <a:pPr algn="ctr"/>
            <a:r>
              <a:rPr lang="en-US" sz="5400" dirty="0">
                <a:solidFill>
                  <a:srgbClr val="FFFF00"/>
                </a:solidFill>
                <a:cs typeface="Arial" panose="020B0604020202020204" pitchFamily="34" charset="0"/>
              </a:rPr>
              <a:t>friend</a:t>
            </a:r>
          </a:p>
        </p:txBody>
      </p:sp>
    </p:spTree>
    <p:extLst>
      <p:ext uri="{BB962C8B-B14F-4D97-AF65-F5344CB8AC3E}">
        <p14:creationId xmlns:p14="http://schemas.microsoft.com/office/powerpoint/2010/main" val="153795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fltVal val="0"/>
                                          </p:val>
                                        </p:tav>
                                        <p:tav tm="100000">
                                          <p:val>
                                            <p:strVal val="#ppt_w"/>
                                          </p:val>
                                        </p:tav>
                                      </p:tavLst>
                                    </p:anim>
                                    <p:anim calcmode="lin" valueType="num">
                                      <p:cBhvr>
                                        <p:cTn id="8" dur="2000" fill="hold"/>
                                        <p:tgtEl>
                                          <p:spTgt spid="4"/>
                                        </p:tgtEl>
                                        <p:attrNameLst>
                                          <p:attrName>ppt_h</p:attrName>
                                        </p:attrNameLst>
                                      </p:cBhvr>
                                      <p:tavLst>
                                        <p:tav tm="0">
                                          <p:val>
                                            <p:fltVal val="0"/>
                                          </p:val>
                                        </p:tav>
                                        <p:tav tm="100000">
                                          <p:val>
                                            <p:strVal val="#ppt_h"/>
                                          </p:val>
                                        </p:tav>
                                      </p:tavLst>
                                    </p:anim>
                                    <p:animEffect transition="in" filter="fade">
                                      <p:cBhvr>
                                        <p:cTn id="9" dur="2000"/>
                                        <p:tgtEl>
                                          <p:spTgt spid="4"/>
                                        </p:tgtEl>
                                      </p:cBhvr>
                                    </p:animEffect>
                                  </p:childTnLst>
                                </p:cTn>
                              </p:par>
                              <p:par>
                                <p:cTn id="10" presetID="8" presetClass="emph" presetSubtype="0" fill="hold" grpId="1" nodeType="withEffect">
                                  <p:stCondLst>
                                    <p:cond delay="0"/>
                                  </p:stCondLst>
                                  <p:iterate type="lt">
                                    <p:tmPct val="0"/>
                                  </p:iterate>
                                  <p:childTnLst>
                                    <p:animRot by="-1200000">
                                      <p:cBhvr>
                                        <p:cTn id="11" dur="3000" fill="hold"/>
                                        <p:tgtEl>
                                          <p:spTgt spid="4"/>
                                        </p:tgtEl>
                                        <p:attrNameLst>
                                          <p:attrName>r</p:attrName>
                                        </p:attrNameLst>
                                      </p:cBhvr>
                                    </p:animRot>
                                  </p:childTnLst>
                                </p:cTn>
                              </p:par>
                              <p:par>
                                <p:cTn id="12" presetID="6" presetClass="emph" presetSubtype="0" fill="hold" grpId="2" nodeType="withEffect">
                                  <p:stCondLst>
                                    <p:cond delay="0"/>
                                  </p:stCondLst>
                                  <p:iterate type="lt">
                                    <p:tmPct val="0"/>
                                  </p:iterate>
                                  <p:childTnLst>
                                    <p:animScale>
                                      <p:cBhvr>
                                        <p:cTn id="13" dur="2000" fill="hold"/>
                                        <p:tgtEl>
                                          <p:spTgt spid="4"/>
                                        </p:tgtEl>
                                      </p:cBhvr>
                                      <p:by x="150000" y="150000"/>
                                    </p:animScale>
                                  </p:childTnLst>
                                </p:cTn>
                              </p:par>
                              <p:par>
                                <p:cTn id="14" presetID="31" presetClass="entr" presetSubtype="0" fill="hold" grpId="0" nodeType="withEffect">
                                  <p:stCondLst>
                                    <p:cond delay="1500"/>
                                  </p:stCondLst>
                                  <p:iterate type="lt">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par>
                                <p:cTn id="20" presetID="63" presetClass="path" presetSubtype="0" accel="50000" decel="50000" fill="hold" grpId="1" nodeType="withEffect">
                                  <p:stCondLst>
                                    <p:cond delay="0"/>
                                  </p:stCondLst>
                                  <p:iterate type="lt">
                                    <p:tmPct val="0"/>
                                  </p:iterate>
                                  <p:childTnLst>
                                    <p:animMotion origin="layout" path="M 4.16667E-6 -2.59259E-6 L 0.29687 -0.10301 " pathEditMode="relative" rAng="0" ptsTypes="AA">
                                      <p:cBhvr>
                                        <p:cTn id="21" dur="2000" fill="hold"/>
                                        <p:tgtEl>
                                          <p:spTgt spid="5"/>
                                        </p:tgtEl>
                                        <p:attrNameLst>
                                          <p:attrName>ppt_x</p:attrName>
                                          <p:attrName>ppt_y</p:attrName>
                                        </p:attrNameLst>
                                      </p:cBhvr>
                                      <p:rCtr x="14844" y="-5162"/>
                                    </p:animMotion>
                                  </p:childTnLst>
                                </p:cTn>
                              </p:par>
                              <p:par>
                                <p:cTn id="22" presetID="6" presetClass="entr" presetSubtype="16" fill="hold" grpId="0" nodeType="withEffect">
                                  <p:stCondLst>
                                    <p:cond delay="1500"/>
                                  </p:stCondLst>
                                  <p:iterate type="lt">
                                    <p:tmPct val="10000"/>
                                  </p:iterate>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par>
                                <p:cTn id="25" presetID="41" presetClass="entr" presetSubtype="0" fill="hold" grpId="0" nodeType="withEffect">
                                  <p:stCondLst>
                                    <p:cond delay="3000"/>
                                  </p:stCondLst>
                                  <p:iterate type="lt">
                                    <p:tmPct val="8000"/>
                                  </p:iterate>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8" dur="1000" fill="hold"/>
                                        <p:tgtEl>
                                          <p:spTgt spid="11"/>
                                        </p:tgtEl>
                                        <p:attrNameLst>
                                          <p:attrName>ppt_y</p:attrName>
                                        </p:attrNameLst>
                                      </p:cBhvr>
                                      <p:tavLst>
                                        <p:tav tm="0">
                                          <p:val>
                                            <p:strVal val="#ppt_y"/>
                                          </p:val>
                                        </p:tav>
                                        <p:tav tm="100000">
                                          <p:val>
                                            <p:strVal val="#ppt_y"/>
                                          </p:val>
                                        </p:tav>
                                      </p:tavLst>
                                    </p:anim>
                                    <p:anim calcmode="lin" valueType="num">
                                      <p:cBhvr>
                                        <p:cTn id="29" dur="10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0" dur="10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1" dur="1000" tmFilter="0,0; .5, 1; 1, 1"/>
                                        <p:tgtEl>
                                          <p:spTgt spid="11"/>
                                        </p:tgtEl>
                                      </p:cBhvr>
                                    </p:animEffect>
                                  </p:childTnLst>
                                </p:cTn>
                              </p:par>
                              <p:par>
                                <p:cTn id="32" presetID="3" presetClass="emph" presetSubtype="2" fill="hold" grpId="1" nodeType="withEffect">
                                  <p:stCondLst>
                                    <p:cond delay="4500"/>
                                  </p:stCondLst>
                                  <p:iterate type="lt">
                                    <p:tmPct val="0"/>
                                  </p:iterate>
                                  <p:childTnLst>
                                    <p:animClr clrSpc="rgb" dir="cw">
                                      <p:cBhvr override="childStyle">
                                        <p:cTn id="33" dur="2000" fill="hold"/>
                                        <p:tgtEl>
                                          <p:spTgt spid="11"/>
                                        </p:tgtEl>
                                        <p:attrNameLst>
                                          <p:attrName>style.color</p:attrName>
                                        </p:attrNameLst>
                                      </p:cBhvr>
                                      <p:to>
                                        <a:srgbClr val="FF3399"/>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8" grpId="0"/>
      <p:bldP spid="11" grpId="0"/>
      <p:bldP spid="11"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DDAEA8-F1E9-4029-9170-A27C713E038B}"/>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12:18-13:6</a:t>
            </a:r>
          </a:p>
        </p:txBody>
      </p:sp>
      <p:sp>
        <p:nvSpPr>
          <p:cNvPr id="4" name="TextBox 3">
            <a:extLst>
              <a:ext uri="{FF2B5EF4-FFF2-40B4-BE49-F238E27FC236}">
                <a16:creationId xmlns:a16="http://schemas.microsoft.com/office/drawing/2014/main" id="{58E26B0E-854E-4FCF-AAD0-CD7D42429366}"/>
              </a:ext>
            </a:extLst>
          </p:cNvPr>
          <p:cNvSpPr txBox="1"/>
          <p:nvPr/>
        </p:nvSpPr>
        <p:spPr>
          <a:xfrm rot="736421">
            <a:off x="3075554" y="2528442"/>
            <a:ext cx="2701323" cy="923330"/>
          </a:xfrm>
          <a:prstGeom prst="rect">
            <a:avLst/>
          </a:prstGeom>
          <a:noFill/>
        </p:spPr>
        <p:txBody>
          <a:bodyPr wrap="square" rtlCol="0">
            <a:spAutoFit/>
          </a:bodyPr>
          <a:lstStyle/>
          <a:p>
            <a:pPr algn="ctr"/>
            <a:r>
              <a:rPr lang="en-US" sz="3600" dirty="0">
                <a:solidFill>
                  <a:schemeClr val="bg1"/>
                </a:solidFill>
                <a:cs typeface="Arial" panose="020B0604020202020204" pitchFamily="34" charset="0"/>
              </a:rPr>
              <a:t>S</a:t>
            </a:r>
            <a:r>
              <a:rPr lang="en-US" sz="4400" dirty="0">
                <a:solidFill>
                  <a:schemeClr val="bg1"/>
                </a:solidFill>
                <a:cs typeface="Arial" panose="020B0604020202020204" pitchFamily="34" charset="0"/>
              </a:rPr>
              <a:t>A</a:t>
            </a:r>
            <a:r>
              <a:rPr lang="en-US" sz="5400" dirty="0">
                <a:solidFill>
                  <a:schemeClr val="bg1"/>
                </a:solidFill>
                <a:cs typeface="Arial" panose="020B0604020202020204" pitchFamily="34" charset="0"/>
              </a:rPr>
              <a:t>CR</a:t>
            </a:r>
            <a:r>
              <a:rPr lang="en-US" sz="4400" dirty="0">
                <a:solidFill>
                  <a:schemeClr val="bg1"/>
                </a:solidFill>
                <a:cs typeface="Arial" panose="020B0604020202020204" pitchFamily="34" charset="0"/>
              </a:rPr>
              <a:t>E</a:t>
            </a:r>
            <a:r>
              <a:rPr lang="en-US" sz="4000" dirty="0">
                <a:solidFill>
                  <a:schemeClr val="bg1"/>
                </a:solidFill>
                <a:cs typeface="Arial" panose="020B0604020202020204" pitchFamily="34" charset="0"/>
              </a:rPr>
              <a:t>D</a:t>
            </a:r>
            <a:r>
              <a:rPr lang="en-US" sz="5400" dirty="0">
                <a:solidFill>
                  <a:schemeClr val="bg1"/>
                </a:solidFill>
                <a:cs typeface="Arial" panose="020B0604020202020204" pitchFamily="34" charset="0"/>
              </a:rPr>
              <a:t> </a:t>
            </a:r>
          </a:p>
        </p:txBody>
      </p:sp>
      <p:sp>
        <p:nvSpPr>
          <p:cNvPr id="5" name="TextBox 4">
            <a:extLst>
              <a:ext uri="{FF2B5EF4-FFF2-40B4-BE49-F238E27FC236}">
                <a16:creationId xmlns:a16="http://schemas.microsoft.com/office/drawing/2014/main" id="{B6F7139F-6E28-4B9D-90FE-B24E0FA7DE00}"/>
              </a:ext>
            </a:extLst>
          </p:cNvPr>
          <p:cNvSpPr txBox="1"/>
          <p:nvPr/>
        </p:nvSpPr>
        <p:spPr>
          <a:xfrm>
            <a:off x="5460874" y="2990107"/>
            <a:ext cx="2811294" cy="830997"/>
          </a:xfrm>
          <a:prstGeom prst="rect">
            <a:avLst/>
          </a:prstGeom>
          <a:noFill/>
        </p:spPr>
        <p:txBody>
          <a:bodyPr wrap="square" rtlCol="0">
            <a:spAutoFit/>
          </a:bodyPr>
          <a:lstStyle/>
          <a:p>
            <a:pPr algn="l"/>
            <a:r>
              <a:rPr lang="en-US" sz="4800" b="1" dirty="0">
                <a:solidFill>
                  <a:srgbClr val="FFFF00"/>
                </a:solidFill>
                <a:cs typeface="Arial" panose="020B0604020202020204" pitchFamily="34" charset="0"/>
              </a:rPr>
              <a:t>glorious</a:t>
            </a:r>
          </a:p>
        </p:txBody>
      </p:sp>
      <p:sp>
        <p:nvSpPr>
          <p:cNvPr id="8" name="TextBox 7">
            <a:extLst>
              <a:ext uri="{FF2B5EF4-FFF2-40B4-BE49-F238E27FC236}">
                <a16:creationId xmlns:a16="http://schemas.microsoft.com/office/drawing/2014/main" id="{63059FEE-5576-4F17-9363-C1ABF8D411A7}"/>
              </a:ext>
            </a:extLst>
          </p:cNvPr>
          <p:cNvSpPr txBox="1"/>
          <p:nvPr/>
        </p:nvSpPr>
        <p:spPr>
          <a:xfrm rot="20458291">
            <a:off x="2665914" y="1046136"/>
            <a:ext cx="915122" cy="5337925"/>
          </a:xfrm>
          <a:prstGeom prst="rect">
            <a:avLst/>
          </a:prstGeom>
          <a:noFill/>
        </p:spPr>
        <p:txBody>
          <a:bodyPr vert="wordArtVert" wrap="square" rtlCol="0">
            <a:spAutoFit/>
          </a:bodyPr>
          <a:lstStyle/>
          <a:p>
            <a:pPr algn="ctr"/>
            <a:r>
              <a:rPr lang="en-US" sz="4000" b="1" dirty="0">
                <a:solidFill>
                  <a:srgbClr val="5F5F5F"/>
                </a:solidFill>
                <a:cs typeface="Arial" panose="020B0604020202020204" pitchFamily="34" charset="0"/>
              </a:rPr>
              <a:t>AWESOME</a:t>
            </a:r>
          </a:p>
        </p:txBody>
      </p:sp>
      <p:sp>
        <p:nvSpPr>
          <p:cNvPr id="11" name="TextBox 10">
            <a:extLst>
              <a:ext uri="{FF2B5EF4-FFF2-40B4-BE49-F238E27FC236}">
                <a16:creationId xmlns:a16="http://schemas.microsoft.com/office/drawing/2014/main" id="{A4297B8F-4BEC-447C-9B02-E7B817B92139}"/>
              </a:ext>
            </a:extLst>
          </p:cNvPr>
          <p:cNvSpPr txBox="1"/>
          <p:nvPr/>
        </p:nvSpPr>
        <p:spPr>
          <a:xfrm rot="20753577">
            <a:off x="4104232" y="4009515"/>
            <a:ext cx="2234950" cy="923330"/>
          </a:xfrm>
          <a:prstGeom prst="rect">
            <a:avLst/>
          </a:prstGeom>
          <a:noFill/>
        </p:spPr>
        <p:txBody>
          <a:bodyPr wrap="square" rtlCol="0">
            <a:spAutoFit/>
          </a:bodyPr>
          <a:lstStyle/>
          <a:p>
            <a:pPr algn="ctr"/>
            <a:r>
              <a:rPr lang="en-US" sz="5400" dirty="0">
                <a:solidFill>
                  <a:srgbClr val="FFFF00"/>
                </a:solidFill>
                <a:cs typeface="Arial" panose="020B0604020202020204" pitchFamily="34" charset="0"/>
              </a:rPr>
              <a:t>Divine</a:t>
            </a:r>
          </a:p>
        </p:txBody>
      </p:sp>
    </p:spTree>
    <p:extLst>
      <p:ext uri="{BB962C8B-B14F-4D97-AF65-F5344CB8AC3E}">
        <p14:creationId xmlns:p14="http://schemas.microsoft.com/office/powerpoint/2010/main" val="3697113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6" presetClass="entr" presetSubtype="16" fill="hold" grpId="0" nodeType="withEffect">
                                  <p:stCondLst>
                                    <p:cond delay="0"/>
                                  </p:stCondLst>
                                  <p:iterate type="lt">
                                    <p:tmPct val="10000"/>
                                  </p:iterate>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par>
                          <p:cTn id="14" fill="hold">
                            <p:stCondLst>
                              <p:cond delay="3200"/>
                            </p:stCondLst>
                            <p:childTnLst>
                              <p:par>
                                <p:cTn id="15" presetID="53" presetClass="entr" presetSubtype="16" fill="hold" grpId="0" nodeType="afterEffect">
                                  <p:stCondLst>
                                    <p:cond delay="0"/>
                                  </p:stCondLst>
                                  <p:iterate type="lt">
                                    <p:tmPct val="10000"/>
                                  </p:iterate>
                                  <p:childTnLst>
                                    <p:set>
                                      <p:cBhvr>
                                        <p:cTn id="16" dur="1" fill="hold">
                                          <p:stCondLst>
                                            <p:cond delay="0"/>
                                          </p:stCondLst>
                                        </p:cTn>
                                        <p:tgtEl>
                                          <p:spTgt spid="4"/>
                                        </p:tgtEl>
                                        <p:attrNameLst>
                                          <p:attrName>style.visibility</p:attrName>
                                        </p:attrNameLst>
                                      </p:cBhvr>
                                      <p:to>
                                        <p:strVal val="visible"/>
                                      </p:to>
                                    </p:set>
                                    <p:anim calcmode="lin" valueType="num">
                                      <p:cBhvr>
                                        <p:cTn id="17" dur="2000" fill="hold"/>
                                        <p:tgtEl>
                                          <p:spTgt spid="4"/>
                                        </p:tgtEl>
                                        <p:attrNameLst>
                                          <p:attrName>ppt_w</p:attrName>
                                        </p:attrNameLst>
                                      </p:cBhvr>
                                      <p:tavLst>
                                        <p:tav tm="0">
                                          <p:val>
                                            <p:fltVal val="0"/>
                                          </p:val>
                                        </p:tav>
                                        <p:tav tm="100000">
                                          <p:val>
                                            <p:strVal val="#ppt_w"/>
                                          </p:val>
                                        </p:tav>
                                      </p:tavLst>
                                    </p:anim>
                                    <p:anim calcmode="lin" valueType="num">
                                      <p:cBhvr>
                                        <p:cTn id="18" dur="2000" fill="hold"/>
                                        <p:tgtEl>
                                          <p:spTgt spid="4"/>
                                        </p:tgtEl>
                                        <p:attrNameLst>
                                          <p:attrName>ppt_h</p:attrName>
                                        </p:attrNameLst>
                                      </p:cBhvr>
                                      <p:tavLst>
                                        <p:tav tm="0">
                                          <p:val>
                                            <p:fltVal val="0"/>
                                          </p:val>
                                        </p:tav>
                                        <p:tav tm="100000">
                                          <p:val>
                                            <p:strVal val="#ppt_h"/>
                                          </p:val>
                                        </p:tav>
                                      </p:tavLst>
                                    </p:anim>
                                    <p:animEffect transition="in" filter="fade">
                                      <p:cBhvr>
                                        <p:cTn id="19" dur="2000"/>
                                        <p:tgtEl>
                                          <p:spTgt spid="4"/>
                                        </p:tgtEl>
                                      </p:cBhvr>
                                    </p:animEffect>
                                  </p:childTnLst>
                                </p:cTn>
                              </p:par>
                            </p:childTnLst>
                          </p:cTn>
                        </p:par>
                        <p:par>
                          <p:cTn id="20" fill="hold">
                            <p:stCondLst>
                              <p:cond delay="6200"/>
                            </p:stCondLst>
                            <p:childTnLst>
                              <p:par>
                                <p:cTn id="21" presetID="3" presetClass="emph" presetSubtype="2" fill="hold" grpId="1" nodeType="afterEffect">
                                  <p:stCondLst>
                                    <p:cond delay="0"/>
                                  </p:stCondLst>
                                  <p:iterate type="lt">
                                    <p:tmPct val="0"/>
                                  </p:iterate>
                                  <p:childTnLst>
                                    <p:animClr clrSpc="rgb" dir="cw">
                                      <p:cBhvr override="childStyle">
                                        <p:cTn id="22" dur="2000" fill="hold"/>
                                        <p:tgtEl>
                                          <p:spTgt spid="8"/>
                                        </p:tgtEl>
                                        <p:attrNameLst>
                                          <p:attrName>style.color</p:attrName>
                                        </p:attrNameLst>
                                      </p:cBhvr>
                                      <p:to>
                                        <a:schemeClr val="bg1"/>
                                      </p:to>
                                    </p:animClr>
                                  </p:childTnLst>
                                </p:cTn>
                              </p:par>
                              <p:par>
                                <p:cTn id="23" presetID="8" presetClass="emph" presetSubtype="0" fill="hold" grpId="1" nodeType="withEffect">
                                  <p:stCondLst>
                                    <p:cond delay="0"/>
                                  </p:stCondLst>
                                  <p:iterate type="lt">
                                    <p:tmPct val="0"/>
                                  </p:iterate>
                                  <p:childTnLst>
                                    <p:animRot by="-1200000">
                                      <p:cBhvr>
                                        <p:cTn id="24" dur="3000" fill="hold"/>
                                        <p:tgtEl>
                                          <p:spTgt spid="4"/>
                                        </p:tgtEl>
                                        <p:attrNameLst>
                                          <p:attrName>r</p:attrName>
                                        </p:attrNameLst>
                                      </p:cBhvr>
                                    </p:animRot>
                                  </p:childTnLst>
                                </p:cTn>
                              </p:par>
                              <p:par>
                                <p:cTn id="25" presetID="41" presetClass="entr" presetSubtype="0" fill="hold" grpId="0" nodeType="withEffect">
                                  <p:stCondLst>
                                    <p:cond delay="0"/>
                                  </p:stCondLst>
                                  <p:iterate type="lt">
                                    <p:tmPct val="8000"/>
                                  </p:iterate>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8" dur="1000" fill="hold"/>
                                        <p:tgtEl>
                                          <p:spTgt spid="11"/>
                                        </p:tgtEl>
                                        <p:attrNameLst>
                                          <p:attrName>ppt_y</p:attrName>
                                        </p:attrNameLst>
                                      </p:cBhvr>
                                      <p:tavLst>
                                        <p:tav tm="0">
                                          <p:val>
                                            <p:strVal val="#ppt_y"/>
                                          </p:val>
                                        </p:tav>
                                        <p:tav tm="100000">
                                          <p:val>
                                            <p:strVal val="#ppt_y"/>
                                          </p:val>
                                        </p:tav>
                                      </p:tavLst>
                                    </p:anim>
                                    <p:anim calcmode="lin" valueType="num">
                                      <p:cBhvr>
                                        <p:cTn id="29" dur="10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0" dur="10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1" dur="1000" tmFilter="0,0; .5, 1; 1, 1"/>
                                        <p:tgtEl>
                                          <p:spTgt spid="11"/>
                                        </p:tgtEl>
                                      </p:cBhvr>
                                    </p:animEffect>
                                  </p:childTnLst>
                                </p:cTn>
                              </p:par>
                              <p:par>
                                <p:cTn id="32" presetID="63" presetClass="path" presetSubtype="0" decel="50000" fill="hold" grpId="1" nodeType="withEffect">
                                  <p:stCondLst>
                                    <p:cond delay="0"/>
                                  </p:stCondLst>
                                  <p:iterate type="lt">
                                    <p:tmPct val="0"/>
                                  </p:iterate>
                                  <p:childTnLst>
                                    <p:animMotion origin="layout" path="M 1.94444E-6 2.22222E-6 L -0.18594 -0.21528 " pathEditMode="relative" rAng="0" ptsTypes="AA">
                                      <p:cBhvr>
                                        <p:cTn id="33" dur="3000" fill="hold"/>
                                        <p:tgtEl>
                                          <p:spTgt spid="5"/>
                                        </p:tgtEl>
                                        <p:attrNameLst>
                                          <p:attrName>ppt_x</p:attrName>
                                          <p:attrName>ppt_y</p:attrName>
                                        </p:attrNameLst>
                                      </p:cBhvr>
                                      <p:rCtr x="-9306" y="-10764"/>
                                    </p:animMotion>
                                  </p:childTnLst>
                                </p:cTn>
                              </p:par>
                              <p:par>
                                <p:cTn id="34" presetID="6" presetClass="emph" presetSubtype="0" fill="hold" grpId="2" nodeType="withEffect">
                                  <p:stCondLst>
                                    <p:cond delay="0"/>
                                  </p:stCondLst>
                                  <p:iterate type="lt">
                                    <p:tmPct val="0"/>
                                  </p:iterate>
                                  <p:childTnLst>
                                    <p:animScale>
                                      <p:cBhvr>
                                        <p:cTn id="35" dur="2000" fill="hold"/>
                                        <p:tgtEl>
                                          <p:spTgt spid="4"/>
                                        </p:tgtEl>
                                      </p:cBhvr>
                                      <p:by x="150000" y="150000"/>
                                    </p:animScale>
                                  </p:childTnLst>
                                </p:cTn>
                              </p:par>
                              <p:par>
                                <p:cTn id="36" presetID="35" presetClass="path" presetSubtype="0" accel="50000" decel="50000" fill="hold" grpId="2" nodeType="withEffect">
                                  <p:stCondLst>
                                    <p:cond delay="0"/>
                                  </p:stCondLst>
                                  <p:iterate type="lt">
                                    <p:tmPct val="0"/>
                                  </p:iterate>
                                  <p:childTnLst>
                                    <p:animMotion origin="layout" path="M -3.05556E-6 3.33333E-6 L -0.16684 0.00532 " pathEditMode="relative" rAng="0" ptsTypes="AA">
                                      <p:cBhvr>
                                        <p:cTn id="37" dur="2000" fill="hold"/>
                                        <p:tgtEl>
                                          <p:spTgt spid="8"/>
                                        </p:tgtEl>
                                        <p:attrNameLst>
                                          <p:attrName>ppt_x</p:attrName>
                                          <p:attrName>ppt_y</p:attrName>
                                        </p:attrNameLst>
                                      </p:cBhvr>
                                      <p:rCtr x="-8351" y="255"/>
                                    </p:animMotion>
                                  </p:childTnLst>
                                </p:cTn>
                              </p:par>
                              <p:par>
                                <p:cTn id="38" presetID="3" presetClass="emph" presetSubtype="2" fill="hold" grpId="1" nodeType="withEffect">
                                  <p:stCondLst>
                                    <p:cond delay="0"/>
                                  </p:stCondLst>
                                  <p:iterate type="lt">
                                    <p:tmPct val="0"/>
                                  </p:iterate>
                                  <p:childTnLst>
                                    <p:animClr clrSpc="rgb" dir="cw">
                                      <p:cBhvr override="childStyle">
                                        <p:cTn id="39" dur="2000" fill="hold"/>
                                        <p:tgtEl>
                                          <p:spTgt spid="11"/>
                                        </p:tgtEl>
                                        <p:attrNameLst>
                                          <p:attrName>style.color</p:attrName>
                                        </p:attrNameLst>
                                      </p:cBhvr>
                                      <p:to>
                                        <a:srgbClr val="FF3399"/>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8" grpId="0"/>
      <p:bldP spid="8" grpId="1"/>
      <p:bldP spid="8" grpId="2"/>
      <p:bldP spid="11" grpId="0"/>
      <p:bldP spid="11"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07FCA8-D852-4251-AEDC-2C0A0F1725FC}"/>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2">
                    <a:lumMod val="50000"/>
                  </a:schemeClr>
                </a:solidFill>
                <a:latin typeface="Archistico Normal" charset="0"/>
                <a:ea typeface="Archistico Normal" charset="0"/>
                <a:cs typeface="Archistico Normal" charset="0"/>
              </a:rPr>
              <a:t>12:18-13:6</a:t>
            </a:r>
          </a:p>
        </p:txBody>
      </p:sp>
    </p:spTree>
    <p:extLst>
      <p:ext uri="{BB962C8B-B14F-4D97-AF65-F5344CB8AC3E}">
        <p14:creationId xmlns:p14="http://schemas.microsoft.com/office/powerpoint/2010/main" val="335567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DDAEA8-F1E9-4029-9170-A27C713E038B}"/>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12:18-13:6</a:t>
            </a:r>
          </a:p>
        </p:txBody>
      </p:sp>
      <p:sp>
        <p:nvSpPr>
          <p:cNvPr id="3" name="TextBox 2">
            <a:extLst>
              <a:ext uri="{FF2B5EF4-FFF2-40B4-BE49-F238E27FC236}">
                <a16:creationId xmlns:a16="http://schemas.microsoft.com/office/drawing/2014/main" id="{8FD85CB8-47A2-4991-ACE2-35457F89F57E}"/>
              </a:ext>
            </a:extLst>
          </p:cNvPr>
          <p:cNvSpPr txBox="1"/>
          <p:nvPr/>
        </p:nvSpPr>
        <p:spPr>
          <a:xfrm>
            <a:off x="464457" y="1265656"/>
            <a:ext cx="8229600" cy="4524315"/>
          </a:xfrm>
          <a:prstGeom prst="rect">
            <a:avLst/>
          </a:prstGeom>
          <a:noFill/>
        </p:spPr>
        <p:txBody>
          <a:bodyPr wrap="square" rtlCol="0">
            <a:spAutoFit/>
          </a:bodyPr>
          <a:lstStyle/>
          <a:p>
            <a:r>
              <a:rPr lang="en-US" sz="3200" dirty="0"/>
              <a:t>Mark 10:29-30 ~ </a:t>
            </a:r>
            <a:r>
              <a:rPr lang="en-US" sz="3200" baseline="30000" dirty="0"/>
              <a:t>29</a:t>
            </a:r>
            <a:r>
              <a:rPr lang="en-US" sz="3200" dirty="0"/>
              <a:t> </a:t>
            </a:r>
            <a:r>
              <a:rPr lang="en-US" sz="3200" dirty="0">
                <a:solidFill>
                  <a:schemeClr val="bg2"/>
                </a:solidFill>
              </a:rPr>
              <a:t>So Jesus answered and said, “Assuredly, I say to you, there is no one who has left house or brothers or sisters or father or mother or wife or children or lands, for My sake and the gospel’s,</a:t>
            </a:r>
            <a:r>
              <a:rPr lang="en-US" sz="3200" dirty="0"/>
              <a:t> </a:t>
            </a:r>
            <a:r>
              <a:rPr lang="en-US" sz="3200" baseline="30000" dirty="0"/>
              <a:t>30</a:t>
            </a:r>
            <a:r>
              <a:rPr lang="en-US" sz="3200" dirty="0"/>
              <a:t> </a:t>
            </a:r>
            <a:r>
              <a:rPr lang="en-US" sz="3200" dirty="0">
                <a:solidFill>
                  <a:schemeClr val="bg2"/>
                </a:solidFill>
              </a:rPr>
              <a:t>who shall not receive 	a hundredfold now in this time – houses and brothers and sisters and mothers and children and lands, with persecutions – and in the age to come, eternal life.</a:t>
            </a:r>
          </a:p>
        </p:txBody>
      </p:sp>
    </p:spTree>
    <p:extLst>
      <p:ext uri="{BB962C8B-B14F-4D97-AF65-F5344CB8AC3E}">
        <p14:creationId xmlns:p14="http://schemas.microsoft.com/office/powerpoint/2010/main" val="1892816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person wearing a hat&#10;&#10;Description generated with very high confidence">
            <a:extLst>
              <a:ext uri="{FF2B5EF4-FFF2-40B4-BE49-F238E27FC236}">
                <a16:creationId xmlns:a16="http://schemas.microsoft.com/office/drawing/2014/main" id="{8702B964-4BBE-420E-9C08-85DE792F7BB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2043" r="16106" b="8925"/>
          <a:stretch/>
        </p:blipFill>
        <p:spPr>
          <a:xfrm rot="21265500">
            <a:off x="4584801" y="1205187"/>
            <a:ext cx="3716123" cy="3647946"/>
          </a:xfrm>
          <a:prstGeom prst="rect">
            <a:avLst/>
          </a:prstGeom>
          <a:effectLst>
            <a:softEdge rad="127000"/>
          </a:effectLst>
        </p:spPr>
      </p:pic>
      <p:sp>
        <p:nvSpPr>
          <p:cNvPr id="2" name="TextBox 1">
            <a:extLst>
              <a:ext uri="{FF2B5EF4-FFF2-40B4-BE49-F238E27FC236}">
                <a16:creationId xmlns:a16="http://schemas.microsoft.com/office/drawing/2014/main" id="{24DDAEA8-F1E9-4029-9170-A27C713E038B}"/>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12:18-13:6</a:t>
            </a:r>
          </a:p>
        </p:txBody>
      </p:sp>
      <p:sp>
        <p:nvSpPr>
          <p:cNvPr id="3" name="TextBox 2">
            <a:extLst>
              <a:ext uri="{FF2B5EF4-FFF2-40B4-BE49-F238E27FC236}">
                <a16:creationId xmlns:a16="http://schemas.microsoft.com/office/drawing/2014/main" id="{8FD85CB8-47A2-4991-ACE2-35457F89F57E}"/>
              </a:ext>
            </a:extLst>
          </p:cNvPr>
          <p:cNvSpPr txBox="1"/>
          <p:nvPr/>
        </p:nvSpPr>
        <p:spPr>
          <a:xfrm>
            <a:off x="464457" y="1265656"/>
            <a:ext cx="3810849" cy="523220"/>
          </a:xfrm>
          <a:prstGeom prst="rect">
            <a:avLst/>
          </a:prstGeom>
          <a:noFill/>
        </p:spPr>
        <p:txBody>
          <a:bodyPr wrap="square" rtlCol="0">
            <a:spAutoFit/>
          </a:bodyPr>
          <a:lstStyle/>
          <a:p>
            <a:r>
              <a:rPr lang="en-US" sz="2800" dirty="0">
                <a:solidFill>
                  <a:schemeClr val="bg2"/>
                </a:solidFill>
              </a:rPr>
              <a:t>Love Feels Like</a:t>
            </a:r>
          </a:p>
        </p:txBody>
      </p:sp>
      <p:sp>
        <p:nvSpPr>
          <p:cNvPr id="4" name="TextBox 3">
            <a:extLst>
              <a:ext uri="{FF2B5EF4-FFF2-40B4-BE49-F238E27FC236}">
                <a16:creationId xmlns:a16="http://schemas.microsoft.com/office/drawing/2014/main" id="{0DF3D117-2326-4351-8841-4709FDC3FBC1}"/>
              </a:ext>
            </a:extLst>
          </p:cNvPr>
          <p:cNvSpPr txBox="1"/>
          <p:nvPr/>
        </p:nvSpPr>
        <p:spPr>
          <a:xfrm>
            <a:off x="464457" y="1692613"/>
            <a:ext cx="6622143" cy="4832092"/>
          </a:xfrm>
          <a:prstGeom prst="rect">
            <a:avLst/>
          </a:prstGeom>
          <a:noFill/>
        </p:spPr>
        <p:txBody>
          <a:bodyPr wrap="square" rtlCol="0">
            <a:spAutoFit/>
          </a:bodyPr>
          <a:lstStyle/>
          <a:p>
            <a:r>
              <a:rPr lang="en-US" sz="2800" dirty="0">
                <a:effectLst>
                  <a:outerShdw blurRad="38100" dist="38100" dir="2700000" algn="tl">
                    <a:srgbClr val="000000">
                      <a:alpha val="43137"/>
                    </a:srgbClr>
                  </a:outerShdw>
                </a:effectLst>
              </a:rPr>
              <a:t>I am tired, I am drained</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But the fight in me remains </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I am weary, I am worn </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Like I’ve never been before</a:t>
            </a:r>
          </a:p>
          <a:p>
            <a:r>
              <a:rPr lang="en-US" sz="2800" dirty="0">
                <a:effectLst>
                  <a:outerShdw blurRad="38100" dist="38100" dir="2700000" algn="tl">
                    <a:srgbClr val="000000">
                      <a:alpha val="43137"/>
                    </a:srgbClr>
                  </a:outerShdw>
                </a:effectLst>
              </a:rPr>
              <a:t>This is harder than I thought </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Harder than I thought it'd be </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Harder than I thought </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Takin’ every part of me </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Harder than I thought </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So much harder than I thought it’d be </a:t>
            </a:r>
            <a:br>
              <a:rPr lang="en-US" sz="2800" dirty="0">
                <a:effectLst>
                  <a:outerShdw blurRad="38100" dist="38100" dir="2700000" algn="tl">
                    <a:srgbClr val="000000">
                      <a:alpha val="43137"/>
                    </a:srgbClr>
                  </a:outerShdw>
                </a:effectLst>
              </a:rPr>
            </a:br>
            <a:r>
              <a:rPr lang="en-US" sz="2800" dirty="0">
                <a:effectLst>
                  <a:outerShdw blurRad="38100" dist="38100" dir="2700000" algn="tl">
                    <a:srgbClr val="000000">
                      <a:alpha val="43137"/>
                    </a:srgbClr>
                  </a:outerShdw>
                </a:effectLst>
              </a:rPr>
              <a:t>But empty’s never felt so full</a:t>
            </a:r>
          </a:p>
        </p:txBody>
      </p:sp>
      <p:sp>
        <p:nvSpPr>
          <p:cNvPr id="14" name="TextBox 13">
            <a:extLst>
              <a:ext uri="{FF2B5EF4-FFF2-40B4-BE49-F238E27FC236}">
                <a16:creationId xmlns:a16="http://schemas.microsoft.com/office/drawing/2014/main" id="{22100DAD-CFED-452D-8014-50E8456F5DA4}"/>
              </a:ext>
            </a:extLst>
          </p:cNvPr>
          <p:cNvSpPr txBox="1"/>
          <p:nvPr/>
        </p:nvSpPr>
        <p:spPr>
          <a:xfrm>
            <a:off x="6231047" y="4289898"/>
            <a:ext cx="2236389" cy="707886"/>
          </a:xfrm>
          <a:prstGeom prst="rect">
            <a:avLst/>
          </a:prstGeom>
          <a:noFill/>
        </p:spPr>
        <p:txBody>
          <a:bodyPr wrap="square" rtlCol="0">
            <a:spAutoFit/>
          </a:bodyPr>
          <a:lstStyle/>
          <a:p>
            <a:pPr algn="l"/>
            <a:r>
              <a:rPr lang="en-US" sz="4000" dirty="0" err="1">
                <a:solidFill>
                  <a:schemeClr val="bg2"/>
                </a:solidFill>
                <a:effectLst>
                  <a:outerShdw blurRad="38100" dist="38100" dir="2700000" algn="tl">
                    <a:srgbClr val="000000">
                      <a:alpha val="43137"/>
                    </a:srgbClr>
                  </a:outerShdw>
                </a:effectLst>
                <a:cs typeface="Arial" panose="020B0604020202020204" pitchFamily="34" charset="0"/>
              </a:rPr>
              <a:t>toby</a:t>
            </a:r>
            <a:r>
              <a:rPr lang="en-US" sz="4000" dirty="0" err="1">
                <a:solidFill>
                  <a:schemeClr val="bg1"/>
                </a:solidFill>
                <a:effectLst>
                  <a:outerShdw blurRad="38100" dist="38100" dir="2700000" algn="tl">
                    <a:srgbClr val="000000">
                      <a:alpha val="43137"/>
                    </a:srgbClr>
                  </a:outerShdw>
                </a:effectLst>
                <a:cs typeface="Arial" panose="020B0604020202020204" pitchFamily="34" charset="0"/>
              </a:rPr>
              <a:t>mac</a:t>
            </a:r>
            <a:endParaRPr lang="en-US" sz="4000"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1307749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DDAEA8-F1E9-4029-9170-A27C713E038B}"/>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12:18-13:6</a:t>
            </a:r>
          </a:p>
        </p:txBody>
      </p:sp>
      <p:sp>
        <p:nvSpPr>
          <p:cNvPr id="3" name="TextBox 2">
            <a:extLst>
              <a:ext uri="{FF2B5EF4-FFF2-40B4-BE49-F238E27FC236}">
                <a16:creationId xmlns:a16="http://schemas.microsoft.com/office/drawing/2014/main" id="{8FD85CB8-47A2-4991-ACE2-35457F89F57E}"/>
              </a:ext>
            </a:extLst>
          </p:cNvPr>
          <p:cNvSpPr txBox="1"/>
          <p:nvPr/>
        </p:nvSpPr>
        <p:spPr>
          <a:xfrm>
            <a:off x="464457" y="1265656"/>
            <a:ext cx="8229600" cy="1077218"/>
          </a:xfrm>
          <a:prstGeom prst="rect">
            <a:avLst/>
          </a:prstGeom>
          <a:noFill/>
        </p:spPr>
        <p:txBody>
          <a:bodyPr wrap="square" rtlCol="0">
            <a:spAutoFit/>
          </a:bodyPr>
          <a:lstStyle/>
          <a:p>
            <a:r>
              <a:rPr lang="en-US" sz="3200" dirty="0">
                <a:solidFill>
                  <a:schemeClr val="bg2"/>
                </a:solidFill>
              </a:rPr>
              <a:t>general assembly </a:t>
            </a:r>
            <a:r>
              <a:rPr lang="en-US" sz="3200" dirty="0"/>
              <a:t>~ </a:t>
            </a:r>
            <a:r>
              <a:rPr lang="en-US" sz="3200" i="1" dirty="0" err="1">
                <a:solidFill>
                  <a:schemeClr val="bg2"/>
                </a:solidFill>
                <a:latin typeface="Times New Roman" panose="02020603050405020304" pitchFamily="18" charset="0"/>
                <a:cs typeface="Times New Roman" panose="02020603050405020304" pitchFamily="18" charset="0"/>
              </a:rPr>
              <a:t>panēguris</a:t>
            </a:r>
            <a:r>
              <a:rPr lang="en-US" sz="3200" dirty="0"/>
              <a:t> – </a:t>
            </a:r>
            <a:r>
              <a:rPr lang="en-US" sz="3200" i="1" dirty="0">
                <a:solidFill>
                  <a:schemeClr val="bg2"/>
                </a:solidFill>
                <a:latin typeface="Times New Roman" panose="02020603050405020304" pitchFamily="18" charset="0"/>
                <a:cs typeface="Times New Roman" panose="02020603050405020304" pitchFamily="18" charset="0"/>
              </a:rPr>
              <a:t>pan</a:t>
            </a:r>
            <a:r>
              <a:rPr lang="en-US" sz="3200" dirty="0"/>
              <a:t> (</a:t>
            </a:r>
            <a:r>
              <a:rPr lang="en-US" sz="3200" i="1" dirty="0"/>
              <a:t>all</a:t>
            </a:r>
            <a:r>
              <a:rPr lang="en-US" sz="3200" dirty="0"/>
              <a:t>) + </a:t>
            </a:r>
            <a:r>
              <a:rPr lang="en-US" sz="3200" i="1" dirty="0">
                <a:solidFill>
                  <a:schemeClr val="bg2"/>
                </a:solidFill>
                <a:latin typeface="Times New Roman" panose="02020603050405020304" pitchFamily="18" charset="0"/>
                <a:cs typeface="Times New Roman" panose="02020603050405020304" pitchFamily="18" charset="0"/>
              </a:rPr>
              <a:t>agora</a:t>
            </a:r>
            <a:r>
              <a:rPr lang="en-US" sz="3200" dirty="0"/>
              <a:t> (</a:t>
            </a:r>
            <a:r>
              <a:rPr lang="en-US" sz="3200" i="1" dirty="0"/>
              <a:t>public market</a:t>
            </a:r>
            <a:r>
              <a:rPr lang="en-US" sz="3200" dirty="0"/>
              <a:t>) – </a:t>
            </a:r>
            <a:r>
              <a:rPr lang="en-US" sz="3200" i="1" dirty="0"/>
              <a:t>a festive gathering</a:t>
            </a:r>
            <a:endParaRPr lang="en-US" sz="3200" dirty="0">
              <a:solidFill>
                <a:schemeClr val="bg1"/>
              </a:solidFill>
              <a:cs typeface="Arial" panose="020B0604020202020204" pitchFamily="34" charset="0"/>
            </a:endParaRPr>
          </a:p>
        </p:txBody>
      </p:sp>
      <p:sp>
        <p:nvSpPr>
          <p:cNvPr id="5" name="TextBox 4">
            <a:extLst>
              <a:ext uri="{FF2B5EF4-FFF2-40B4-BE49-F238E27FC236}">
                <a16:creationId xmlns:a16="http://schemas.microsoft.com/office/drawing/2014/main" id="{43F3B4F7-F4E4-4421-BE95-3EB3A3B41B4F}"/>
              </a:ext>
            </a:extLst>
          </p:cNvPr>
          <p:cNvSpPr txBox="1"/>
          <p:nvPr/>
        </p:nvSpPr>
        <p:spPr>
          <a:xfrm>
            <a:off x="696686" y="2245064"/>
            <a:ext cx="8019143" cy="1077218"/>
          </a:xfrm>
          <a:prstGeom prst="rect">
            <a:avLst/>
          </a:prstGeom>
          <a:noFill/>
        </p:spPr>
        <p:txBody>
          <a:bodyPr wrap="square" rtlCol="0">
            <a:spAutoFit/>
          </a:bodyPr>
          <a:lstStyle/>
          <a:p>
            <a:pPr marL="231775" indent="-231775">
              <a:buFont typeface="Arial" panose="020B0604020202020204" pitchFamily="34" charset="0"/>
              <a:buChar char="•"/>
            </a:pPr>
            <a:r>
              <a:rPr lang="en-US" sz="3200" dirty="0">
                <a:solidFill>
                  <a:schemeClr val="bg1"/>
                </a:solidFill>
              </a:rPr>
              <a:t> </a:t>
            </a:r>
            <a:r>
              <a:rPr lang="en-US" sz="3200" dirty="0">
                <a:solidFill>
                  <a:schemeClr val="bg2"/>
                </a:solidFill>
              </a:rPr>
              <a:t>made perfect </a:t>
            </a:r>
            <a:r>
              <a:rPr lang="en-US" sz="3200" dirty="0"/>
              <a:t>~ </a:t>
            </a:r>
            <a:r>
              <a:rPr lang="en-US" sz="3200" i="1" dirty="0" err="1">
                <a:solidFill>
                  <a:schemeClr val="bg2"/>
                </a:solidFill>
                <a:latin typeface="Times New Roman" panose="02020603050405020304" pitchFamily="18" charset="0"/>
                <a:cs typeface="Times New Roman" panose="02020603050405020304" pitchFamily="18" charset="0"/>
              </a:rPr>
              <a:t>telioō</a:t>
            </a:r>
            <a:r>
              <a:rPr lang="en-US" sz="3200" dirty="0"/>
              <a:t> – they have arrived at the desired goal</a:t>
            </a:r>
          </a:p>
        </p:txBody>
      </p:sp>
    </p:spTree>
    <p:extLst>
      <p:ext uri="{BB962C8B-B14F-4D97-AF65-F5344CB8AC3E}">
        <p14:creationId xmlns:p14="http://schemas.microsoft.com/office/powerpoint/2010/main" val="142635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07FCA8-D852-4251-AEDC-2C0A0F1725FC}"/>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2">
                    <a:lumMod val="50000"/>
                  </a:schemeClr>
                </a:solidFill>
                <a:latin typeface="Archistico Normal" charset="0"/>
                <a:ea typeface="Archistico Normal" charset="0"/>
                <a:cs typeface="Archistico Normal" charset="0"/>
              </a:rPr>
              <a:t>12:18-13:6</a:t>
            </a:r>
          </a:p>
        </p:txBody>
      </p:sp>
    </p:spTree>
    <p:extLst>
      <p:ext uri="{BB962C8B-B14F-4D97-AF65-F5344CB8AC3E}">
        <p14:creationId xmlns:p14="http://schemas.microsoft.com/office/powerpoint/2010/main" val="314925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086EC39-4B9C-4E5E-97D9-5DC2BD8B0C4A}"/>
              </a:ext>
            </a:extLst>
          </p:cNvPr>
          <p:cNvSpPr txBox="1"/>
          <p:nvPr/>
        </p:nvSpPr>
        <p:spPr>
          <a:xfrm>
            <a:off x="1386202" y="2744821"/>
            <a:ext cx="6423471" cy="584775"/>
          </a:xfrm>
          <a:prstGeom prst="rect">
            <a:avLst/>
          </a:prstGeom>
          <a:noFill/>
        </p:spPr>
        <p:txBody>
          <a:bodyPr wrap="square" rtlCol="0">
            <a:spAutoFit/>
          </a:bodyPr>
          <a:lstStyle/>
          <a:p>
            <a:r>
              <a:rPr lang="en-US" sz="3200" dirty="0"/>
              <a:t>Jesus’ blood cried out for mercy</a:t>
            </a:r>
            <a:endParaRPr lang="en-US" sz="4800" dirty="0">
              <a:solidFill>
                <a:schemeClr val="bg1"/>
              </a:solidFill>
              <a:cs typeface="Arial" panose="020B0604020202020204" pitchFamily="34" charset="0"/>
            </a:endParaRPr>
          </a:p>
        </p:txBody>
      </p:sp>
      <p:sp>
        <p:nvSpPr>
          <p:cNvPr id="2" name="TextBox 1">
            <a:extLst>
              <a:ext uri="{FF2B5EF4-FFF2-40B4-BE49-F238E27FC236}">
                <a16:creationId xmlns:a16="http://schemas.microsoft.com/office/drawing/2014/main" id="{24DDAEA8-F1E9-4029-9170-A27C713E038B}"/>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12:18-13:6</a:t>
            </a:r>
          </a:p>
        </p:txBody>
      </p:sp>
      <p:sp>
        <p:nvSpPr>
          <p:cNvPr id="3" name="TextBox 2">
            <a:extLst>
              <a:ext uri="{FF2B5EF4-FFF2-40B4-BE49-F238E27FC236}">
                <a16:creationId xmlns:a16="http://schemas.microsoft.com/office/drawing/2014/main" id="{8FD85CB8-47A2-4991-ACE2-35457F89F57E}"/>
              </a:ext>
            </a:extLst>
          </p:cNvPr>
          <p:cNvSpPr txBox="1"/>
          <p:nvPr/>
        </p:nvSpPr>
        <p:spPr>
          <a:xfrm>
            <a:off x="464457" y="1271134"/>
            <a:ext cx="8229600" cy="1569660"/>
          </a:xfrm>
          <a:prstGeom prst="rect">
            <a:avLst/>
          </a:prstGeom>
          <a:noFill/>
        </p:spPr>
        <p:txBody>
          <a:bodyPr wrap="square" rtlCol="0">
            <a:spAutoFit/>
          </a:bodyPr>
          <a:lstStyle/>
          <a:p>
            <a:r>
              <a:rPr lang="en-US" sz="3200" dirty="0">
                <a:solidFill>
                  <a:schemeClr val="bg2"/>
                </a:solidFill>
              </a:rPr>
              <a:t>Mediator</a:t>
            </a:r>
            <a:r>
              <a:rPr lang="en-US" sz="3200" dirty="0"/>
              <a:t> ~ </a:t>
            </a:r>
            <a:r>
              <a:rPr lang="en-US" sz="3200" i="1" dirty="0" err="1">
                <a:solidFill>
                  <a:schemeClr val="bg2"/>
                </a:solidFill>
                <a:latin typeface="Times New Roman" panose="02020603050405020304" pitchFamily="18" charset="0"/>
                <a:cs typeface="Times New Roman" panose="02020603050405020304" pitchFamily="18" charset="0"/>
              </a:rPr>
              <a:t>mesitēs</a:t>
            </a:r>
            <a:r>
              <a:rPr lang="en-US" sz="3200" dirty="0"/>
              <a:t> – only used of Jesus and Moses (Gal. 3:19-20 – the mediator of the Old Covenant)</a:t>
            </a:r>
            <a:endParaRPr lang="en-US" sz="4800" dirty="0">
              <a:solidFill>
                <a:schemeClr val="bg1"/>
              </a:solidFill>
              <a:cs typeface="Arial" panose="020B0604020202020204" pitchFamily="34" charset="0"/>
            </a:endParaRPr>
          </a:p>
        </p:txBody>
      </p:sp>
      <p:sp>
        <p:nvSpPr>
          <p:cNvPr id="4" name="TextBox 3">
            <a:extLst>
              <a:ext uri="{FF2B5EF4-FFF2-40B4-BE49-F238E27FC236}">
                <a16:creationId xmlns:a16="http://schemas.microsoft.com/office/drawing/2014/main" id="{398EC6CA-02CD-409F-B51C-FE9B72BA497F}"/>
              </a:ext>
            </a:extLst>
          </p:cNvPr>
          <p:cNvSpPr txBox="1"/>
          <p:nvPr/>
        </p:nvSpPr>
        <p:spPr>
          <a:xfrm>
            <a:off x="1369993" y="2748065"/>
            <a:ext cx="6423471" cy="584775"/>
          </a:xfrm>
          <a:prstGeom prst="rect">
            <a:avLst/>
          </a:prstGeom>
          <a:noFill/>
        </p:spPr>
        <p:txBody>
          <a:bodyPr wrap="square" rtlCol="0">
            <a:spAutoFit/>
          </a:bodyPr>
          <a:lstStyle/>
          <a:p>
            <a:r>
              <a:rPr lang="en-US" sz="3200" dirty="0"/>
              <a:t>Abel’s blood cried out for justice</a:t>
            </a:r>
            <a:endParaRPr lang="en-US" sz="4800" dirty="0">
              <a:solidFill>
                <a:schemeClr val="bg1"/>
              </a:solidFill>
              <a:cs typeface="Arial" panose="020B0604020202020204" pitchFamily="34" charset="0"/>
            </a:endParaRPr>
          </a:p>
        </p:txBody>
      </p:sp>
    </p:spTree>
    <p:extLst>
      <p:ext uri="{BB962C8B-B14F-4D97-AF65-F5344CB8AC3E}">
        <p14:creationId xmlns:p14="http://schemas.microsoft.com/office/powerpoint/2010/main" val="1756817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fill="hold" grpId="1" nodeType="withEffect">
                                  <p:stCondLst>
                                    <p:cond delay="0"/>
                                  </p:stCondLst>
                                  <p:childTnLst>
                                    <p:animMotion origin="layout" path="M 2.22222E-6 -4.07407E-6 L -0.00278 0.08519 " pathEditMode="relative" rAng="0" ptsTypes="AA">
                                      <p:cBhvr>
                                        <p:cTn id="19" dur="2000" fill="hold"/>
                                        <p:tgtEl>
                                          <p:spTgt spid="6"/>
                                        </p:tgtEl>
                                        <p:attrNameLst>
                                          <p:attrName>ppt_x</p:attrName>
                                          <p:attrName>ppt_y</p:attrName>
                                        </p:attrNameLst>
                                      </p:cBhvr>
                                      <p:rCtr x="-139" y="4259"/>
                                    </p:animMotion>
                                  </p:childTnLst>
                                </p:cTn>
                              </p:par>
                              <p:par>
                                <p:cTn id="20" presetID="3" presetClass="emph" presetSubtype="2" fill="hold" grpId="1" nodeType="withEffect">
                                  <p:stCondLst>
                                    <p:cond delay="0"/>
                                  </p:stCondLst>
                                  <p:childTnLst>
                                    <p:animClr clrSpc="rgb" dir="cw">
                                      <p:cBhvr override="childStyle">
                                        <p:cTn id="21" dur="2000" fill="hold"/>
                                        <p:tgtEl>
                                          <p:spTgt spid="4"/>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 grpId="0"/>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descr="A picture containing clipart&#10;&#10;Description generated with high confidence">
            <a:extLst>
              <a:ext uri="{FF2B5EF4-FFF2-40B4-BE49-F238E27FC236}">
                <a16:creationId xmlns:a16="http://schemas.microsoft.com/office/drawing/2014/main" id="{6F2D32CE-D7C6-4BD5-B969-E0D774D430D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70807">
            <a:off x="229197" y="1862033"/>
            <a:ext cx="2881313" cy="1913192"/>
          </a:xfrm>
          <a:prstGeom prst="rect">
            <a:avLst/>
          </a:prstGeom>
          <a:effectLst>
            <a:softEdge rad="127000"/>
          </a:effectLst>
        </p:spPr>
      </p:pic>
      <p:sp>
        <p:nvSpPr>
          <p:cNvPr id="26" name="TextBox 25">
            <a:extLst>
              <a:ext uri="{FF2B5EF4-FFF2-40B4-BE49-F238E27FC236}">
                <a16:creationId xmlns:a16="http://schemas.microsoft.com/office/drawing/2014/main" id="{E2032956-279C-4F90-9C56-E689FAE3B797}"/>
              </a:ext>
            </a:extLst>
          </p:cNvPr>
          <p:cNvSpPr txBox="1"/>
          <p:nvPr/>
        </p:nvSpPr>
        <p:spPr>
          <a:xfrm>
            <a:off x="878722" y="3467910"/>
            <a:ext cx="1852714" cy="584775"/>
          </a:xfrm>
          <a:prstGeom prst="rect">
            <a:avLst/>
          </a:prstGeom>
          <a:noFill/>
        </p:spPr>
        <p:txBody>
          <a:bodyPr wrap="square" rtlCol="0">
            <a:spAutoFit/>
          </a:bodyPr>
          <a:lstStyle/>
          <a:p>
            <a:pPr algn="ctr"/>
            <a:r>
              <a:rPr lang="en-US" sz="3200" dirty="0">
                <a:solidFill>
                  <a:schemeClr val="bg2"/>
                </a:solidFill>
                <a:effectLst>
                  <a:outerShdw blurRad="38100" dist="38100" dir="2700000" algn="tl">
                    <a:srgbClr val="000000">
                      <a:alpha val="43137"/>
                    </a:srgbClr>
                  </a:outerShdw>
                </a:effectLst>
                <a:cs typeface="Arial" panose="020B0604020202020204" pitchFamily="34" charset="0"/>
              </a:rPr>
              <a:t>Immortal</a:t>
            </a:r>
          </a:p>
        </p:txBody>
      </p:sp>
      <p:sp>
        <p:nvSpPr>
          <p:cNvPr id="2" name="TextBox 1">
            <a:extLst>
              <a:ext uri="{FF2B5EF4-FFF2-40B4-BE49-F238E27FC236}">
                <a16:creationId xmlns:a16="http://schemas.microsoft.com/office/drawing/2014/main" id="{24DDAEA8-F1E9-4029-9170-A27C713E038B}"/>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12:18-13:6</a:t>
            </a:r>
          </a:p>
        </p:txBody>
      </p:sp>
      <p:pic>
        <p:nvPicPr>
          <p:cNvPr id="17" name="Picture 16" descr="A close up of a logo&#10;&#10;Description generated with high confidence">
            <a:extLst>
              <a:ext uri="{FF2B5EF4-FFF2-40B4-BE49-F238E27FC236}">
                <a16:creationId xmlns:a16="http://schemas.microsoft.com/office/drawing/2014/main" id="{1BC23B6D-2D64-4979-B73B-57D0FEEB5C7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21323024">
            <a:off x="4445578" y="1080897"/>
            <a:ext cx="3143250" cy="2074545"/>
          </a:xfrm>
          <a:prstGeom prst="rect">
            <a:avLst/>
          </a:prstGeom>
          <a:effectLst>
            <a:softEdge rad="127000"/>
          </a:effectLst>
        </p:spPr>
      </p:pic>
      <p:pic>
        <p:nvPicPr>
          <p:cNvPr id="20" name="Picture 19">
            <a:extLst>
              <a:ext uri="{FF2B5EF4-FFF2-40B4-BE49-F238E27FC236}">
                <a16:creationId xmlns:a16="http://schemas.microsoft.com/office/drawing/2014/main" id="{C012F518-D3DE-472E-9CB4-FA3A36EE345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flipH="1">
            <a:off x="2259767" y="3254779"/>
            <a:ext cx="2926915" cy="2039538"/>
          </a:xfrm>
          <a:prstGeom prst="rect">
            <a:avLst/>
          </a:prstGeom>
          <a:effectLst>
            <a:softEdge rad="31750"/>
          </a:effectLst>
        </p:spPr>
      </p:pic>
      <p:sp>
        <p:nvSpPr>
          <p:cNvPr id="27" name="TextBox 26">
            <a:extLst>
              <a:ext uri="{FF2B5EF4-FFF2-40B4-BE49-F238E27FC236}">
                <a16:creationId xmlns:a16="http://schemas.microsoft.com/office/drawing/2014/main" id="{F71C1C6E-D7B1-4B64-91BA-68D1194AF6E5}"/>
              </a:ext>
            </a:extLst>
          </p:cNvPr>
          <p:cNvSpPr txBox="1"/>
          <p:nvPr/>
        </p:nvSpPr>
        <p:spPr>
          <a:xfrm>
            <a:off x="5509583" y="2873510"/>
            <a:ext cx="1852714" cy="584775"/>
          </a:xfrm>
          <a:prstGeom prst="rect">
            <a:avLst/>
          </a:prstGeom>
          <a:noFill/>
        </p:spPr>
        <p:txBody>
          <a:bodyPr wrap="square" rtlCol="0">
            <a:spAutoFit/>
          </a:bodyPr>
          <a:lstStyle/>
          <a:p>
            <a:pPr algn="ctr"/>
            <a:r>
              <a:rPr lang="en-US" sz="3200" dirty="0">
                <a:solidFill>
                  <a:schemeClr val="bg2"/>
                </a:solidFill>
                <a:effectLst>
                  <a:outerShdw blurRad="38100" dist="38100" dir="2700000" algn="tl">
                    <a:srgbClr val="000000">
                      <a:alpha val="43137"/>
                    </a:srgbClr>
                  </a:outerShdw>
                </a:effectLst>
                <a:cs typeface="Arial" panose="020B0604020202020204" pitchFamily="34" charset="0"/>
              </a:rPr>
              <a:t>Phat</a:t>
            </a:r>
          </a:p>
        </p:txBody>
      </p:sp>
      <p:pic>
        <p:nvPicPr>
          <p:cNvPr id="23" name="Picture 22">
            <a:extLst>
              <a:ext uri="{FF2B5EF4-FFF2-40B4-BE49-F238E27FC236}">
                <a16:creationId xmlns:a16="http://schemas.microsoft.com/office/drawing/2014/main" id="{6EA837C1-9C4C-413F-B9D3-7C68C72E5597}"/>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4716748" y="2285065"/>
            <a:ext cx="2950464" cy="2950464"/>
          </a:xfrm>
          <a:prstGeom prst="rect">
            <a:avLst/>
          </a:prstGeom>
        </p:spPr>
      </p:pic>
      <p:sp>
        <p:nvSpPr>
          <p:cNvPr id="28" name="TextBox 27">
            <a:extLst>
              <a:ext uri="{FF2B5EF4-FFF2-40B4-BE49-F238E27FC236}">
                <a16:creationId xmlns:a16="http://schemas.microsoft.com/office/drawing/2014/main" id="{D11B41E2-E93C-4FF8-A8E5-0F5C6562BDC9}"/>
              </a:ext>
            </a:extLst>
          </p:cNvPr>
          <p:cNvSpPr txBox="1"/>
          <p:nvPr/>
        </p:nvSpPr>
        <p:spPr>
          <a:xfrm>
            <a:off x="5353437" y="5044549"/>
            <a:ext cx="1852714" cy="584775"/>
          </a:xfrm>
          <a:prstGeom prst="rect">
            <a:avLst/>
          </a:prstGeom>
          <a:noFill/>
        </p:spPr>
        <p:txBody>
          <a:bodyPr wrap="square" rtlCol="0">
            <a:spAutoFit/>
          </a:bodyPr>
          <a:lstStyle/>
          <a:p>
            <a:pPr algn="ctr"/>
            <a:r>
              <a:rPr lang="en-US" sz="3200" dirty="0">
                <a:solidFill>
                  <a:schemeClr val="bg2"/>
                </a:solidFill>
                <a:effectLst>
                  <a:outerShdw blurRad="38100" dist="38100" dir="2700000" algn="tl">
                    <a:srgbClr val="000000">
                      <a:alpha val="43137"/>
                    </a:srgbClr>
                  </a:outerShdw>
                </a:effectLst>
                <a:cs typeface="Arial" panose="020B0604020202020204" pitchFamily="34" charset="0"/>
              </a:rPr>
              <a:t>15 years</a:t>
            </a:r>
          </a:p>
        </p:txBody>
      </p:sp>
      <p:sp>
        <p:nvSpPr>
          <p:cNvPr id="29" name="TextBox 28">
            <a:extLst>
              <a:ext uri="{FF2B5EF4-FFF2-40B4-BE49-F238E27FC236}">
                <a16:creationId xmlns:a16="http://schemas.microsoft.com/office/drawing/2014/main" id="{D7C05941-C48F-4952-AB5E-200134741318}"/>
              </a:ext>
            </a:extLst>
          </p:cNvPr>
          <p:cNvSpPr txBox="1"/>
          <p:nvPr/>
        </p:nvSpPr>
        <p:spPr>
          <a:xfrm>
            <a:off x="2540903" y="5032850"/>
            <a:ext cx="1852714" cy="584775"/>
          </a:xfrm>
          <a:prstGeom prst="rect">
            <a:avLst/>
          </a:prstGeom>
          <a:noFill/>
        </p:spPr>
        <p:txBody>
          <a:bodyPr wrap="square" rtlCol="0">
            <a:spAutoFit/>
          </a:bodyPr>
          <a:lstStyle/>
          <a:p>
            <a:pPr algn="ctr"/>
            <a:r>
              <a:rPr lang="en-US" sz="3200" dirty="0">
                <a:solidFill>
                  <a:schemeClr val="bg2"/>
                </a:solidFill>
                <a:effectLst>
                  <a:outerShdw blurRad="38100" dist="38100" dir="2700000" algn="tl">
                    <a:srgbClr val="000000">
                      <a:alpha val="43137"/>
                    </a:srgbClr>
                  </a:outerShdw>
                </a:effectLst>
                <a:cs typeface="Arial" panose="020B0604020202020204" pitchFamily="34" charset="0"/>
              </a:rPr>
              <a:t>150 years</a:t>
            </a:r>
          </a:p>
        </p:txBody>
      </p:sp>
    </p:spTree>
    <p:extLst>
      <p:ext uri="{BB962C8B-B14F-4D97-AF65-F5344CB8AC3E}">
        <p14:creationId xmlns:p14="http://schemas.microsoft.com/office/powerpoint/2010/main" val="968683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xit" presetSubtype="0" fill="hold" nodeType="withEffect">
                                  <p:stCondLst>
                                    <p:cond delay="0"/>
                                  </p:stCondLst>
                                  <p:childTnLst>
                                    <p:animEffect transition="out" filter="fade">
                                      <p:cBhvr>
                                        <p:cTn id="18" dur="2000"/>
                                        <p:tgtEl>
                                          <p:spTgt spid="11"/>
                                        </p:tgtEl>
                                      </p:cBhvr>
                                    </p:animEffect>
                                    <p:set>
                                      <p:cBhvr>
                                        <p:cTn id="19" dur="1" fill="hold">
                                          <p:stCondLst>
                                            <p:cond delay="1999"/>
                                          </p:stCondLst>
                                        </p:cTn>
                                        <p:tgtEl>
                                          <p:spTgt spid="11"/>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2000"/>
                                        <p:tgtEl>
                                          <p:spTgt spid="26"/>
                                        </p:tgtEl>
                                      </p:cBhvr>
                                    </p:animEffect>
                                    <p:set>
                                      <p:cBhvr>
                                        <p:cTn id="22" dur="1" fill="hold">
                                          <p:stCondLst>
                                            <p:cond delay="1999"/>
                                          </p:stCondLst>
                                        </p:cTn>
                                        <p:tgtEl>
                                          <p:spTgt spid="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par>
                                <p:cTn id="33" presetID="10" presetClass="exit" presetSubtype="0" fill="hold" nodeType="withEffect">
                                  <p:stCondLst>
                                    <p:cond delay="0"/>
                                  </p:stCondLst>
                                  <p:childTnLst>
                                    <p:animEffect transition="out" filter="fade">
                                      <p:cBhvr>
                                        <p:cTn id="34" dur="2000"/>
                                        <p:tgtEl>
                                          <p:spTgt spid="17"/>
                                        </p:tgtEl>
                                      </p:cBhvr>
                                    </p:animEffect>
                                    <p:set>
                                      <p:cBhvr>
                                        <p:cTn id="35" dur="1" fill="hold">
                                          <p:stCondLst>
                                            <p:cond delay="1999"/>
                                          </p:stCondLst>
                                        </p:cTn>
                                        <p:tgtEl>
                                          <p:spTgt spid="17"/>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2000"/>
                                        <p:tgtEl>
                                          <p:spTgt spid="27"/>
                                        </p:tgtEl>
                                      </p:cBhvr>
                                    </p:animEffect>
                                    <p:set>
                                      <p:cBhvr>
                                        <p:cTn id="38" dur="1" fill="hold">
                                          <p:stCondLst>
                                            <p:cond delay="1999"/>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P spid="27" grpId="0"/>
      <p:bldP spid="27" grpId="1"/>
      <p:bldP spid="28"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07FCA8-D852-4251-AEDC-2C0A0F1725FC}"/>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2">
                    <a:lumMod val="50000"/>
                  </a:schemeClr>
                </a:solidFill>
                <a:latin typeface="Archistico Normal" charset="0"/>
                <a:ea typeface="Archistico Normal" charset="0"/>
                <a:cs typeface="Archistico Normal" charset="0"/>
              </a:rPr>
              <a:t>12:18-13:6</a:t>
            </a:r>
          </a:p>
        </p:txBody>
      </p:sp>
    </p:spTree>
    <p:extLst>
      <p:ext uri="{BB962C8B-B14F-4D97-AF65-F5344CB8AC3E}">
        <p14:creationId xmlns:p14="http://schemas.microsoft.com/office/powerpoint/2010/main" val="117859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DDAEA8-F1E9-4029-9170-A27C713E038B}"/>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12:18-13:6</a:t>
            </a:r>
          </a:p>
        </p:txBody>
      </p:sp>
      <p:sp>
        <p:nvSpPr>
          <p:cNvPr id="7" name="TextBox 6">
            <a:extLst>
              <a:ext uri="{FF2B5EF4-FFF2-40B4-BE49-F238E27FC236}">
                <a16:creationId xmlns:a16="http://schemas.microsoft.com/office/drawing/2014/main" id="{F111E035-7E8C-448F-A888-582C0E2B5E38}"/>
              </a:ext>
            </a:extLst>
          </p:cNvPr>
          <p:cNvSpPr txBox="1">
            <a:spLocks noChangeArrowheads="1"/>
          </p:cNvSpPr>
          <p:nvPr/>
        </p:nvSpPr>
        <p:spPr bwMode="auto">
          <a:xfrm>
            <a:off x="471715" y="1269241"/>
            <a:ext cx="8115074" cy="600986"/>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dirty="0">
                <a:latin typeface="+mj-lt"/>
              </a:rPr>
              <a:t>Five Warnings Passages in Hebrews:</a:t>
            </a:r>
            <a:endParaRPr lang="en-US" altLang="en-US" i="1" dirty="0">
              <a:solidFill>
                <a:srgbClr val="FFFF00"/>
              </a:solidFill>
              <a:latin typeface="+mj-lt"/>
              <a:cs typeface="Times New Roman" panose="02020603050405020304" pitchFamily="18" charset="0"/>
            </a:endParaRPr>
          </a:p>
        </p:txBody>
      </p:sp>
      <p:sp>
        <p:nvSpPr>
          <p:cNvPr id="8" name="TextBox 7">
            <a:extLst>
              <a:ext uri="{FF2B5EF4-FFF2-40B4-BE49-F238E27FC236}">
                <a16:creationId xmlns:a16="http://schemas.microsoft.com/office/drawing/2014/main" id="{53709957-5D32-4E44-BE7B-C85D153831C8}"/>
              </a:ext>
            </a:extLst>
          </p:cNvPr>
          <p:cNvSpPr txBox="1">
            <a:spLocks noChangeArrowheads="1"/>
          </p:cNvSpPr>
          <p:nvPr/>
        </p:nvSpPr>
        <p:spPr bwMode="auto">
          <a:xfrm>
            <a:off x="682819" y="1832416"/>
            <a:ext cx="2931238" cy="60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dirty="0">
                <a:latin typeface="+mj-lt"/>
              </a:rPr>
              <a:t>1. Heb. 2:1-4</a:t>
            </a:r>
            <a:endParaRPr lang="en-US" altLang="en-US" sz="1800" dirty="0">
              <a:solidFill>
                <a:schemeClr val="bg2"/>
              </a:solidFill>
              <a:latin typeface="+mj-lt"/>
            </a:endParaRPr>
          </a:p>
        </p:txBody>
      </p:sp>
      <p:sp>
        <p:nvSpPr>
          <p:cNvPr id="9" name="TextBox 8">
            <a:extLst>
              <a:ext uri="{FF2B5EF4-FFF2-40B4-BE49-F238E27FC236}">
                <a16:creationId xmlns:a16="http://schemas.microsoft.com/office/drawing/2014/main" id="{B2E71185-79DF-453F-BEFF-AB2F682468A5}"/>
              </a:ext>
            </a:extLst>
          </p:cNvPr>
          <p:cNvSpPr txBox="1">
            <a:spLocks noChangeArrowheads="1"/>
          </p:cNvSpPr>
          <p:nvPr/>
        </p:nvSpPr>
        <p:spPr bwMode="auto">
          <a:xfrm>
            <a:off x="701562" y="2379797"/>
            <a:ext cx="2868952" cy="60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dirty="0">
                <a:latin typeface="+mj-lt"/>
              </a:rPr>
              <a:t>2. Heb. 3:7-4:10</a:t>
            </a:r>
            <a:endParaRPr lang="en-US" altLang="en-US" sz="1800" dirty="0">
              <a:solidFill>
                <a:srgbClr val="003300"/>
              </a:solidFill>
              <a:latin typeface="+mj-lt"/>
            </a:endParaRPr>
          </a:p>
        </p:txBody>
      </p:sp>
      <p:sp>
        <p:nvSpPr>
          <p:cNvPr id="10" name="TextBox 9">
            <a:extLst>
              <a:ext uri="{FF2B5EF4-FFF2-40B4-BE49-F238E27FC236}">
                <a16:creationId xmlns:a16="http://schemas.microsoft.com/office/drawing/2014/main" id="{D97F58DC-50CD-4DCB-87E6-E143F9CD380A}"/>
              </a:ext>
            </a:extLst>
          </p:cNvPr>
          <p:cNvSpPr txBox="1">
            <a:spLocks noChangeArrowheads="1"/>
          </p:cNvSpPr>
          <p:nvPr/>
        </p:nvSpPr>
        <p:spPr bwMode="auto">
          <a:xfrm>
            <a:off x="691730" y="2899216"/>
            <a:ext cx="3251006" cy="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dirty="0">
                <a:latin typeface="+mj-lt"/>
              </a:rPr>
              <a:t>3. Heb. 5:11-6:20</a:t>
            </a:r>
            <a:endParaRPr lang="en-US" altLang="en-US" sz="1800" dirty="0">
              <a:solidFill>
                <a:srgbClr val="003300"/>
              </a:solidFill>
              <a:latin typeface="+mj-lt"/>
            </a:endParaRPr>
          </a:p>
        </p:txBody>
      </p:sp>
      <p:sp>
        <p:nvSpPr>
          <p:cNvPr id="11" name="TextBox 10">
            <a:extLst>
              <a:ext uri="{FF2B5EF4-FFF2-40B4-BE49-F238E27FC236}">
                <a16:creationId xmlns:a16="http://schemas.microsoft.com/office/drawing/2014/main" id="{F0784A27-14CC-4908-B835-385B0C5E3884}"/>
              </a:ext>
            </a:extLst>
          </p:cNvPr>
          <p:cNvSpPr txBox="1">
            <a:spLocks noChangeArrowheads="1"/>
          </p:cNvSpPr>
          <p:nvPr/>
        </p:nvSpPr>
        <p:spPr bwMode="auto">
          <a:xfrm>
            <a:off x="710473" y="3395744"/>
            <a:ext cx="3251006" cy="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dirty="0">
                <a:latin typeface="+mj-lt"/>
              </a:rPr>
              <a:t>4. Heb. 10:26-39</a:t>
            </a:r>
            <a:endParaRPr lang="en-US" altLang="en-US" sz="1800" dirty="0">
              <a:solidFill>
                <a:srgbClr val="003300"/>
              </a:solidFill>
              <a:latin typeface="+mj-lt"/>
            </a:endParaRPr>
          </a:p>
        </p:txBody>
      </p:sp>
      <p:sp>
        <p:nvSpPr>
          <p:cNvPr id="12" name="TextBox 11">
            <a:extLst>
              <a:ext uri="{FF2B5EF4-FFF2-40B4-BE49-F238E27FC236}">
                <a16:creationId xmlns:a16="http://schemas.microsoft.com/office/drawing/2014/main" id="{3182778B-6273-49AD-A63D-1A083D755D10}"/>
              </a:ext>
            </a:extLst>
          </p:cNvPr>
          <p:cNvSpPr txBox="1">
            <a:spLocks noChangeArrowheads="1"/>
          </p:cNvSpPr>
          <p:nvPr/>
        </p:nvSpPr>
        <p:spPr bwMode="auto">
          <a:xfrm>
            <a:off x="711394" y="3899648"/>
            <a:ext cx="3251006" cy="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dirty="0">
                <a:latin typeface="+mj-lt"/>
              </a:rPr>
              <a:t>5. Heb. 12:14-29</a:t>
            </a:r>
            <a:endParaRPr lang="en-US" altLang="en-US" dirty="0">
              <a:solidFill>
                <a:srgbClr val="003300"/>
              </a:solidFill>
              <a:latin typeface="+mj-lt"/>
            </a:endParaRPr>
          </a:p>
        </p:txBody>
      </p:sp>
      <p:sp>
        <p:nvSpPr>
          <p:cNvPr id="13" name="TextBox 12">
            <a:extLst>
              <a:ext uri="{FF2B5EF4-FFF2-40B4-BE49-F238E27FC236}">
                <a16:creationId xmlns:a16="http://schemas.microsoft.com/office/drawing/2014/main" id="{C8940DB4-CBE1-4C6A-990C-5BB741D6C0D4}"/>
              </a:ext>
            </a:extLst>
          </p:cNvPr>
          <p:cNvSpPr txBox="1"/>
          <p:nvPr/>
        </p:nvSpPr>
        <p:spPr>
          <a:xfrm>
            <a:off x="2837541" y="1832101"/>
            <a:ext cx="2771003" cy="584775"/>
          </a:xfrm>
          <a:prstGeom prst="rect">
            <a:avLst/>
          </a:prstGeom>
          <a:noFill/>
        </p:spPr>
        <p:txBody>
          <a:bodyPr wrap="square" rtlCol="0">
            <a:spAutoFit/>
          </a:bodyPr>
          <a:lstStyle/>
          <a:p>
            <a:r>
              <a:rPr lang="en-US" sz="3200" dirty="0"/>
              <a:t> ~ </a:t>
            </a:r>
            <a:r>
              <a:rPr lang="en-US" sz="3200" dirty="0">
                <a:solidFill>
                  <a:schemeClr val="bg2"/>
                </a:solidFill>
              </a:rPr>
              <a:t>do not drift</a:t>
            </a:r>
            <a:endParaRPr lang="en-US" sz="3200" dirty="0">
              <a:solidFill>
                <a:schemeClr val="bg1"/>
              </a:solidFill>
              <a:cs typeface="Arial" panose="020B0604020202020204" pitchFamily="34" charset="0"/>
            </a:endParaRPr>
          </a:p>
        </p:txBody>
      </p:sp>
      <p:sp>
        <p:nvSpPr>
          <p:cNvPr id="14" name="TextBox 13">
            <a:extLst>
              <a:ext uri="{FF2B5EF4-FFF2-40B4-BE49-F238E27FC236}">
                <a16:creationId xmlns:a16="http://schemas.microsoft.com/office/drawing/2014/main" id="{D0D23337-FE8C-443F-88F7-245ED8F705F2}"/>
              </a:ext>
            </a:extLst>
          </p:cNvPr>
          <p:cNvSpPr txBox="1"/>
          <p:nvPr/>
        </p:nvSpPr>
        <p:spPr>
          <a:xfrm>
            <a:off x="3372703" y="2376381"/>
            <a:ext cx="3164053" cy="584775"/>
          </a:xfrm>
          <a:prstGeom prst="rect">
            <a:avLst/>
          </a:prstGeom>
          <a:noFill/>
        </p:spPr>
        <p:txBody>
          <a:bodyPr wrap="square" rtlCol="0">
            <a:spAutoFit/>
          </a:bodyPr>
          <a:lstStyle/>
          <a:p>
            <a:r>
              <a:rPr lang="en-US" sz="3200" dirty="0"/>
              <a:t> ~ </a:t>
            </a:r>
            <a:r>
              <a:rPr lang="en-US" sz="3200" dirty="0">
                <a:solidFill>
                  <a:schemeClr val="bg2"/>
                </a:solidFill>
              </a:rPr>
              <a:t>do not depart</a:t>
            </a:r>
            <a:endParaRPr lang="en-US" sz="3200" dirty="0">
              <a:solidFill>
                <a:schemeClr val="bg1"/>
              </a:solidFill>
              <a:cs typeface="Arial" panose="020B0604020202020204" pitchFamily="34" charset="0"/>
            </a:endParaRPr>
          </a:p>
        </p:txBody>
      </p:sp>
      <p:sp>
        <p:nvSpPr>
          <p:cNvPr id="15" name="TextBox 14">
            <a:extLst>
              <a:ext uri="{FF2B5EF4-FFF2-40B4-BE49-F238E27FC236}">
                <a16:creationId xmlns:a16="http://schemas.microsoft.com/office/drawing/2014/main" id="{6D28CBF6-CD8D-4806-B069-F5A1911B37D1}"/>
              </a:ext>
            </a:extLst>
          </p:cNvPr>
          <p:cNvSpPr txBox="1"/>
          <p:nvPr/>
        </p:nvSpPr>
        <p:spPr>
          <a:xfrm>
            <a:off x="3608228" y="2911165"/>
            <a:ext cx="3164053" cy="584775"/>
          </a:xfrm>
          <a:prstGeom prst="rect">
            <a:avLst/>
          </a:prstGeom>
          <a:noFill/>
        </p:spPr>
        <p:txBody>
          <a:bodyPr wrap="square" rtlCol="0">
            <a:spAutoFit/>
          </a:bodyPr>
          <a:lstStyle/>
          <a:p>
            <a:r>
              <a:rPr lang="en-US" sz="3200" dirty="0"/>
              <a:t> ~ </a:t>
            </a:r>
            <a:r>
              <a:rPr lang="en-US" sz="3200" dirty="0">
                <a:solidFill>
                  <a:schemeClr val="bg2"/>
                </a:solidFill>
              </a:rPr>
              <a:t>do not discard</a:t>
            </a:r>
            <a:endParaRPr lang="en-US" sz="3200" dirty="0">
              <a:solidFill>
                <a:schemeClr val="bg1"/>
              </a:solidFill>
              <a:cs typeface="Arial" panose="020B0604020202020204" pitchFamily="34" charset="0"/>
            </a:endParaRPr>
          </a:p>
        </p:txBody>
      </p:sp>
      <p:sp>
        <p:nvSpPr>
          <p:cNvPr id="16" name="TextBox 15">
            <a:extLst>
              <a:ext uri="{FF2B5EF4-FFF2-40B4-BE49-F238E27FC236}">
                <a16:creationId xmlns:a16="http://schemas.microsoft.com/office/drawing/2014/main" id="{ABBF9EB4-FD4E-41AD-811B-7DBBC47CBE6D}"/>
              </a:ext>
            </a:extLst>
          </p:cNvPr>
          <p:cNvSpPr txBox="1"/>
          <p:nvPr/>
        </p:nvSpPr>
        <p:spPr>
          <a:xfrm>
            <a:off x="3481498" y="3395640"/>
            <a:ext cx="3164053" cy="584775"/>
          </a:xfrm>
          <a:prstGeom prst="rect">
            <a:avLst/>
          </a:prstGeom>
          <a:noFill/>
        </p:spPr>
        <p:txBody>
          <a:bodyPr wrap="square" rtlCol="0">
            <a:spAutoFit/>
          </a:bodyPr>
          <a:lstStyle/>
          <a:p>
            <a:r>
              <a:rPr lang="en-US" sz="3200" dirty="0"/>
              <a:t> ~ </a:t>
            </a:r>
            <a:r>
              <a:rPr lang="en-US" sz="3200" dirty="0">
                <a:solidFill>
                  <a:schemeClr val="bg2"/>
                </a:solidFill>
              </a:rPr>
              <a:t>do not despise</a:t>
            </a:r>
            <a:endParaRPr lang="en-US" sz="3200" dirty="0">
              <a:solidFill>
                <a:schemeClr val="bg1"/>
              </a:solidFill>
              <a:cs typeface="Arial" panose="020B0604020202020204" pitchFamily="34" charset="0"/>
            </a:endParaRPr>
          </a:p>
        </p:txBody>
      </p:sp>
      <p:sp>
        <p:nvSpPr>
          <p:cNvPr id="17" name="TextBox 16">
            <a:extLst>
              <a:ext uri="{FF2B5EF4-FFF2-40B4-BE49-F238E27FC236}">
                <a16:creationId xmlns:a16="http://schemas.microsoft.com/office/drawing/2014/main" id="{BB70016B-E90B-4085-8C5E-CE7759858C0C}"/>
              </a:ext>
            </a:extLst>
          </p:cNvPr>
          <p:cNvSpPr txBox="1"/>
          <p:nvPr/>
        </p:nvSpPr>
        <p:spPr>
          <a:xfrm>
            <a:off x="3451982" y="3903910"/>
            <a:ext cx="3164053" cy="584775"/>
          </a:xfrm>
          <a:prstGeom prst="rect">
            <a:avLst/>
          </a:prstGeom>
          <a:noFill/>
        </p:spPr>
        <p:txBody>
          <a:bodyPr wrap="square" rtlCol="0">
            <a:spAutoFit/>
          </a:bodyPr>
          <a:lstStyle/>
          <a:p>
            <a:r>
              <a:rPr lang="en-US" sz="3200" dirty="0"/>
              <a:t> ~ </a:t>
            </a:r>
            <a:r>
              <a:rPr lang="en-US" sz="3200" dirty="0">
                <a:solidFill>
                  <a:schemeClr val="bg2"/>
                </a:solidFill>
              </a:rPr>
              <a:t>do not decline</a:t>
            </a:r>
            <a:endParaRPr lang="en-US" sz="3200" dirty="0">
              <a:solidFill>
                <a:schemeClr val="bg1"/>
              </a:solidFill>
              <a:cs typeface="Arial" panose="020B0604020202020204" pitchFamily="34" charset="0"/>
            </a:endParaRPr>
          </a:p>
        </p:txBody>
      </p:sp>
      <p:sp>
        <p:nvSpPr>
          <p:cNvPr id="4" name="TextBox 3">
            <a:extLst>
              <a:ext uri="{FF2B5EF4-FFF2-40B4-BE49-F238E27FC236}">
                <a16:creationId xmlns:a16="http://schemas.microsoft.com/office/drawing/2014/main" id="{BD7D65B6-9838-40C7-8B0B-AFAECB2429E0}"/>
              </a:ext>
            </a:extLst>
          </p:cNvPr>
          <p:cNvSpPr txBox="1"/>
          <p:nvPr/>
        </p:nvSpPr>
        <p:spPr>
          <a:xfrm>
            <a:off x="471715" y="4429644"/>
            <a:ext cx="8195921" cy="1569660"/>
          </a:xfrm>
          <a:prstGeom prst="rect">
            <a:avLst/>
          </a:prstGeom>
          <a:noFill/>
        </p:spPr>
        <p:txBody>
          <a:bodyPr wrap="square" rtlCol="0">
            <a:spAutoFit/>
          </a:bodyPr>
          <a:lstStyle/>
          <a:p>
            <a:r>
              <a:rPr lang="en-US" sz="3200" dirty="0">
                <a:solidFill>
                  <a:schemeClr val="bg2"/>
                </a:solidFill>
              </a:rPr>
              <a:t>Charles Simeon (1759-1836) ~ </a:t>
            </a:r>
            <a:r>
              <a:rPr lang="en-US" sz="3200" dirty="0"/>
              <a:t>“However advanced a man may be in piety or age, he is still in danger of falling.”</a:t>
            </a:r>
          </a:p>
        </p:txBody>
      </p:sp>
    </p:spTree>
    <p:extLst>
      <p:ext uri="{BB962C8B-B14F-4D97-AF65-F5344CB8AC3E}">
        <p14:creationId xmlns:p14="http://schemas.microsoft.com/office/powerpoint/2010/main" val="3023738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20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17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40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par>
                          <p:cTn id="26" fill="hold">
                            <p:stCondLst>
                              <p:cond delay="2600"/>
                            </p:stCondLst>
                            <p:childTnLst>
                              <p:par>
                                <p:cTn id="27" presetID="10" presetClass="entr" presetSubtype="0"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6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par>
                          <p:cTn id="33" fill="hold">
                            <p:stCondLst>
                              <p:cond delay="3700"/>
                            </p:stCondLst>
                            <p:childTnLst>
                              <p:par>
                                <p:cTn id="34" presetID="10" presetClass="entr" presetSubtype="0"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80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3" presetClass="emph" presetSubtype="2" fill="hold" grpId="1" nodeType="withEffect">
                                  <p:stCondLst>
                                    <p:cond delay="0"/>
                                  </p:stCondLst>
                                  <p:childTnLst>
                                    <p:animClr clrSpc="rgb" dir="cw">
                                      <p:cBhvr override="childStyle">
                                        <p:cTn id="41" dur="500" fill="hold"/>
                                        <p:tgtEl>
                                          <p:spTgt spid="8"/>
                                        </p:tgtEl>
                                        <p:attrNameLst>
                                          <p:attrName>style.color</p:attrName>
                                        </p:attrNameLst>
                                      </p:cBhvr>
                                      <p:to>
                                        <a:schemeClr val="accent2"/>
                                      </p:to>
                                    </p:animClr>
                                  </p:childTnLst>
                                </p:cTn>
                              </p:par>
                              <p:par>
                                <p:cTn id="42" presetID="3" presetClass="emph" presetSubtype="2" fill="hold" grpId="1" nodeType="withEffect">
                                  <p:stCondLst>
                                    <p:cond delay="0"/>
                                  </p:stCondLst>
                                  <p:childTnLst>
                                    <p:animClr clrSpc="rgb" dir="cw">
                                      <p:cBhvr override="childStyle">
                                        <p:cTn id="43" dur="500" fill="hold"/>
                                        <p:tgtEl>
                                          <p:spTgt spid="13"/>
                                        </p:tgtEl>
                                        <p:attrNameLst>
                                          <p:attrName>style.color</p:attrName>
                                        </p:attrNameLst>
                                      </p:cBhvr>
                                      <p:to>
                                        <a:schemeClr val="accent2"/>
                                      </p:to>
                                    </p:animClr>
                                  </p:childTnLst>
                                </p:cTn>
                              </p:par>
                              <p:par>
                                <p:cTn id="44" presetID="3" presetClass="emph" presetSubtype="2" fill="hold" grpId="1" nodeType="withEffect">
                                  <p:stCondLst>
                                    <p:cond delay="0"/>
                                  </p:stCondLst>
                                  <p:childTnLst>
                                    <p:animClr clrSpc="rgb" dir="cw">
                                      <p:cBhvr override="childStyle">
                                        <p:cTn id="45" dur="500" fill="hold"/>
                                        <p:tgtEl>
                                          <p:spTgt spid="9"/>
                                        </p:tgtEl>
                                        <p:attrNameLst>
                                          <p:attrName>style.color</p:attrName>
                                        </p:attrNameLst>
                                      </p:cBhvr>
                                      <p:to>
                                        <a:schemeClr val="accent2"/>
                                      </p:to>
                                    </p:animClr>
                                  </p:childTnLst>
                                </p:cTn>
                              </p:par>
                              <p:par>
                                <p:cTn id="46" presetID="3" presetClass="emph" presetSubtype="2" fill="hold" grpId="1" nodeType="withEffect">
                                  <p:stCondLst>
                                    <p:cond delay="0"/>
                                  </p:stCondLst>
                                  <p:childTnLst>
                                    <p:animClr clrSpc="rgb" dir="cw">
                                      <p:cBhvr override="childStyle">
                                        <p:cTn id="47" dur="500" fill="hold"/>
                                        <p:tgtEl>
                                          <p:spTgt spid="14"/>
                                        </p:tgtEl>
                                        <p:attrNameLst>
                                          <p:attrName>style.color</p:attrName>
                                        </p:attrNameLst>
                                      </p:cBhvr>
                                      <p:to>
                                        <a:schemeClr val="accent2"/>
                                      </p:to>
                                    </p:animClr>
                                  </p:childTnLst>
                                </p:cTn>
                              </p:par>
                              <p:par>
                                <p:cTn id="48" presetID="3" presetClass="emph" presetSubtype="2" fill="hold" grpId="1" nodeType="withEffect">
                                  <p:stCondLst>
                                    <p:cond delay="0"/>
                                  </p:stCondLst>
                                  <p:childTnLst>
                                    <p:animClr clrSpc="rgb" dir="cw">
                                      <p:cBhvr override="childStyle">
                                        <p:cTn id="49" dur="500" fill="hold"/>
                                        <p:tgtEl>
                                          <p:spTgt spid="10"/>
                                        </p:tgtEl>
                                        <p:attrNameLst>
                                          <p:attrName>style.color</p:attrName>
                                        </p:attrNameLst>
                                      </p:cBhvr>
                                      <p:to>
                                        <a:schemeClr val="accent2"/>
                                      </p:to>
                                    </p:animClr>
                                  </p:childTnLst>
                                </p:cTn>
                              </p:par>
                              <p:par>
                                <p:cTn id="50" presetID="3" presetClass="emph" presetSubtype="2" fill="hold" grpId="1" nodeType="withEffect">
                                  <p:stCondLst>
                                    <p:cond delay="0"/>
                                  </p:stCondLst>
                                  <p:childTnLst>
                                    <p:animClr clrSpc="rgb" dir="cw">
                                      <p:cBhvr override="childStyle">
                                        <p:cTn id="51" dur="500" fill="hold"/>
                                        <p:tgtEl>
                                          <p:spTgt spid="15"/>
                                        </p:tgtEl>
                                        <p:attrNameLst>
                                          <p:attrName>style.color</p:attrName>
                                        </p:attrNameLst>
                                      </p:cBhvr>
                                      <p:to>
                                        <a:schemeClr val="accent2"/>
                                      </p:to>
                                    </p:animClr>
                                  </p:childTnLst>
                                </p:cTn>
                              </p:par>
                              <p:par>
                                <p:cTn id="52" presetID="3" presetClass="emph" presetSubtype="2" fill="hold" grpId="1" nodeType="withEffect">
                                  <p:stCondLst>
                                    <p:cond delay="0"/>
                                  </p:stCondLst>
                                  <p:childTnLst>
                                    <p:animClr clrSpc="rgb" dir="cw">
                                      <p:cBhvr override="childStyle">
                                        <p:cTn id="53" dur="500" fill="hold"/>
                                        <p:tgtEl>
                                          <p:spTgt spid="11"/>
                                        </p:tgtEl>
                                        <p:attrNameLst>
                                          <p:attrName>style.color</p:attrName>
                                        </p:attrNameLst>
                                      </p:cBhvr>
                                      <p:to>
                                        <a:schemeClr val="accent2"/>
                                      </p:to>
                                    </p:animClr>
                                  </p:childTnLst>
                                </p:cTn>
                              </p:par>
                              <p:par>
                                <p:cTn id="54" presetID="3" presetClass="emph" presetSubtype="2" fill="hold" grpId="1" nodeType="withEffect">
                                  <p:stCondLst>
                                    <p:cond delay="0"/>
                                  </p:stCondLst>
                                  <p:childTnLst>
                                    <p:animClr clrSpc="rgb" dir="cw">
                                      <p:cBhvr override="childStyle">
                                        <p:cTn id="55" dur="500" fill="hold"/>
                                        <p:tgtEl>
                                          <p:spTgt spid="16"/>
                                        </p:tgtEl>
                                        <p:attrNameLst>
                                          <p:attrName>style.color</p:attrName>
                                        </p:attrNameLst>
                                      </p:cBhvr>
                                      <p:to>
                                        <a:schemeClr val="accent2"/>
                                      </p:to>
                                    </p:animClr>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fade">
                                      <p:cBhvr>
                                        <p:cTn id="65" dur="500"/>
                                        <p:tgtEl>
                                          <p:spTgt spid="4"/>
                                        </p:tgtEl>
                                      </p:cBhvr>
                                    </p:animEffect>
                                  </p:childTnLst>
                                </p:cTn>
                              </p:par>
                              <p:par>
                                <p:cTn id="66" presetID="3" presetClass="emph" presetSubtype="2" fill="hold" grpId="1" nodeType="withEffect">
                                  <p:stCondLst>
                                    <p:cond delay="0"/>
                                  </p:stCondLst>
                                  <p:childTnLst>
                                    <p:animClr clrSpc="rgb" dir="cw">
                                      <p:cBhvr override="childStyle">
                                        <p:cTn id="67" dur="500" fill="hold"/>
                                        <p:tgtEl>
                                          <p:spTgt spid="12"/>
                                        </p:tgtEl>
                                        <p:attrNameLst>
                                          <p:attrName>style.color</p:attrName>
                                        </p:attrNameLst>
                                      </p:cBhvr>
                                      <p:to>
                                        <a:schemeClr val="accent2"/>
                                      </p:to>
                                    </p:animClr>
                                  </p:childTnLst>
                                </p:cTn>
                              </p:par>
                              <p:par>
                                <p:cTn id="68" presetID="3" presetClass="emph" presetSubtype="2" fill="hold" grpId="1" nodeType="withEffect">
                                  <p:stCondLst>
                                    <p:cond delay="0"/>
                                  </p:stCondLst>
                                  <p:childTnLst>
                                    <p:animClr clrSpc="rgb" dir="cw">
                                      <p:cBhvr override="childStyle">
                                        <p:cTn id="69" dur="500" fill="hold"/>
                                        <p:tgtEl>
                                          <p:spTgt spid="17"/>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07FCA8-D852-4251-AEDC-2C0A0F1725FC}"/>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2">
                    <a:lumMod val="50000"/>
                  </a:schemeClr>
                </a:solidFill>
                <a:latin typeface="Archistico Normal" charset="0"/>
                <a:ea typeface="Archistico Normal" charset="0"/>
                <a:cs typeface="Archistico Normal" charset="0"/>
              </a:rPr>
              <a:t>12:18-13:6</a:t>
            </a:r>
          </a:p>
        </p:txBody>
      </p:sp>
    </p:spTree>
    <p:extLst>
      <p:ext uri="{BB962C8B-B14F-4D97-AF65-F5344CB8AC3E}">
        <p14:creationId xmlns:p14="http://schemas.microsoft.com/office/powerpoint/2010/main" val="46753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DDAEA8-F1E9-4029-9170-A27C713E038B}"/>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12:18-13:6</a:t>
            </a:r>
          </a:p>
        </p:txBody>
      </p:sp>
      <p:sp>
        <p:nvSpPr>
          <p:cNvPr id="7" name="TextBox 6">
            <a:extLst>
              <a:ext uri="{FF2B5EF4-FFF2-40B4-BE49-F238E27FC236}">
                <a16:creationId xmlns:a16="http://schemas.microsoft.com/office/drawing/2014/main" id="{F111E035-7E8C-448F-A888-582C0E2B5E38}"/>
              </a:ext>
            </a:extLst>
          </p:cNvPr>
          <p:cNvSpPr txBox="1">
            <a:spLocks noChangeArrowheads="1"/>
          </p:cNvSpPr>
          <p:nvPr/>
        </p:nvSpPr>
        <p:spPr bwMode="auto">
          <a:xfrm>
            <a:off x="537148" y="1269241"/>
            <a:ext cx="936026" cy="600986"/>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dirty="0">
                <a:latin typeface="+mj-lt"/>
              </a:rPr>
              <a:t>Fire</a:t>
            </a:r>
            <a:endParaRPr lang="en-US" altLang="en-US" i="1" dirty="0">
              <a:solidFill>
                <a:srgbClr val="FFFF00"/>
              </a:solidFill>
              <a:latin typeface="+mj-lt"/>
              <a:cs typeface="Times New Roman" panose="02020603050405020304" pitchFamily="18" charset="0"/>
            </a:endParaRPr>
          </a:p>
        </p:txBody>
      </p:sp>
      <p:sp>
        <p:nvSpPr>
          <p:cNvPr id="8" name="TextBox 7">
            <a:extLst>
              <a:ext uri="{FF2B5EF4-FFF2-40B4-BE49-F238E27FC236}">
                <a16:creationId xmlns:a16="http://schemas.microsoft.com/office/drawing/2014/main" id="{53709957-5D32-4E44-BE7B-C85D153831C8}"/>
              </a:ext>
            </a:extLst>
          </p:cNvPr>
          <p:cNvSpPr txBox="1">
            <a:spLocks noChangeArrowheads="1"/>
          </p:cNvSpPr>
          <p:nvPr/>
        </p:nvSpPr>
        <p:spPr bwMode="auto">
          <a:xfrm>
            <a:off x="1263217" y="1284875"/>
            <a:ext cx="1715428" cy="60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dirty="0">
                <a:latin typeface="+mj-lt"/>
              </a:rPr>
              <a:t>destroys</a:t>
            </a:r>
            <a:endParaRPr lang="en-US" altLang="en-US" sz="1800" dirty="0">
              <a:solidFill>
                <a:schemeClr val="bg2"/>
              </a:solidFill>
              <a:latin typeface="+mj-lt"/>
            </a:endParaRPr>
          </a:p>
        </p:txBody>
      </p:sp>
      <p:sp>
        <p:nvSpPr>
          <p:cNvPr id="9" name="TextBox 8">
            <a:extLst>
              <a:ext uri="{FF2B5EF4-FFF2-40B4-BE49-F238E27FC236}">
                <a16:creationId xmlns:a16="http://schemas.microsoft.com/office/drawing/2014/main" id="{B2E71185-79DF-453F-BEFF-AB2F682468A5}"/>
              </a:ext>
            </a:extLst>
          </p:cNvPr>
          <p:cNvSpPr txBox="1">
            <a:spLocks noChangeArrowheads="1"/>
          </p:cNvSpPr>
          <p:nvPr/>
        </p:nvSpPr>
        <p:spPr bwMode="auto">
          <a:xfrm>
            <a:off x="2740744" y="1283062"/>
            <a:ext cx="2868952" cy="60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dirty="0">
                <a:latin typeface="+mj-lt"/>
              </a:rPr>
              <a:t>what it cannot</a:t>
            </a:r>
            <a:endParaRPr lang="en-US" altLang="en-US" sz="1800" dirty="0">
              <a:solidFill>
                <a:srgbClr val="003300"/>
              </a:solidFill>
              <a:latin typeface="+mj-lt"/>
            </a:endParaRPr>
          </a:p>
        </p:txBody>
      </p:sp>
      <p:sp>
        <p:nvSpPr>
          <p:cNvPr id="10" name="TextBox 9">
            <a:extLst>
              <a:ext uri="{FF2B5EF4-FFF2-40B4-BE49-F238E27FC236}">
                <a16:creationId xmlns:a16="http://schemas.microsoft.com/office/drawing/2014/main" id="{D97F58DC-50CD-4DCB-87E6-E143F9CD380A}"/>
              </a:ext>
            </a:extLst>
          </p:cNvPr>
          <p:cNvSpPr txBox="1">
            <a:spLocks noChangeArrowheads="1"/>
          </p:cNvSpPr>
          <p:nvPr/>
        </p:nvSpPr>
        <p:spPr bwMode="auto">
          <a:xfrm>
            <a:off x="5261759" y="1284875"/>
            <a:ext cx="1275928" cy="585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dirty="0">
                <a:latin typeface="+mj-lt"/>
              </a:rPr>
              <a:t>purify</a:t>
            </a:r>
            <a:endParaRPr lang="en-US" altLang="en-US" sz="1800" dirty="0">
              <a:solidFill>
                <a:srgbClr val="003300"/>
              </a:solidFill>
              <a:latin typeface="+mj-lt"/>
            </a:endParaRPr>
          </a:p>
        </p:txBody>
      </p:sp>
      <p:sp>
        <p:nvSpPr>
          <p:cNvPr id="18" name="TextBox 17">
            <a:extLst>
              <a:ext uri="{FF2B5EF4-FFF2-40B4-BE49-F238E27FC236}">
                <a16:creationId xmlns:a16="http://schemas.microsoft.com/office/drawing/2014/main" id="{4FA1A321-60A7-4734-A962-E0F9CDA20BB8}"/>
              </a:ext>
            </a:extLst>
          </p:cNvPr>
          <p:cNvSpPr txBox="1">
            <a:spLocks noChangeArrowheads="1"/>
          </p:cNvSpPr>
          <p:nvPr/>
        </p:nvSpPr>
        <p:spPr bwMode="auto">
          <a:xfrm>
            <a:off x="5289538" y="1290493"/>
            <a:ext cx="1552077" cy="60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dirty="0">
                <a:latin typeface="+mj-lt"/>
              </a:rPr>
              <a:t>destroy</a:t>
            </a:r>
            <a:endParaRPr lang="en-US" altLang="en-US" sz="1800" dirty="0">
              <a:solidFill>
                <a:schemeClr val="bg2"/>
              </a:solidFill>
              <a:latin typeface="+mj-lt"/>
            </a:endParaRPr>
          </a:p>
        </p:txBody>
      </p:sp>
      <p:sp>
        <p:nvSpPr>
          <p:cNvPr id="19" name="TextBox 18">
            <a:extLst>
              <a:ext uri="{FF2B5EF4-FFF2-40B4-BE49-F238E27FC236}">
                <a16:creationId xmlns:a16="http://schemas.microsoft.com/office/drawing/2014/main" id="{1CC0A86A-D328-4AEA-A84C-F8AAEFA5A8A2}"/>
              </a:ext>
            </a:extLst>
          </p:cNvPr>
          <p:cNvSpPr txBox="1">
            <a:spLocks noChangeArrowheads="1"/>
          </p:cNvSpPr>
          <p:nvPr/>
        </p:nvSpPr>
        <p:spPr bwMode="auto">
          <a:xfrm>
            <a:off x="1308738" y="1288786"/>
            <a:ext cx="1624385" cy="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None/>
            </a:pPr>
            <a:r>
              <a:rPr lang="en-US" dirty="0">
                <a:latin typeface="+mj-lt"/>
              </a:rPr>
              <a:t>purifies</a:t>
            </a:r>
            <a:endParaRPr lang="en-US" altLang="en-US" sz="1800" dirty="0">
              <a:solidFill>
                <a:srgbClr val="003300"/>
              </a:solidFill>
              <a:latin typeface="+mj-lt"/>
            </a:endParaRPr>
          </a:p>
        </p:txBody>
      </p:sp>
      <p:pic>
        <p:nvPicPr>
          <p:cNvPr id="23" name="Picture 22" descr="A close up of an animal&#10;&#10;Description generated with high confidence">
            <a:extLst>
              <a:ext uri="{FF2B5EF4-FFF2-40B4-BE49-F238E27FC236}">
                <a16:creationId xmlns:a16="http://schemas.microsoft.com/office/drawing/2014/main" id="{CF13FF7A-6CEE-486F-BFEB-E279CFEAB6A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3800" r="92200">
                        <a14:foregroundMark x1="8200" y1="33000" x2="8800" y2="66400"/>
                        <a14:foregroundMark x1="91000" y1="24000" x2="92200" y2="61800"/>
                        <a14:foregroundMark x1="5400" y1="42400" x2="3800" y2="500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l="1926" t="11416" r="3109" b="15349"/>
          <a:stretch/>
        </p:blipFill>
        <p:spPr>
          <a:xfrm rot="657934">
            <a:off x="3430420" y="3821107"/>
            <a:ext cx="2552958" cy="1968807"/>
          </a:xfrm>
          <a:prstGeom prst="rect">
            <a:avLst/>
          </a:prstGeom>
        </p:spPr>
      </p:pic>
      <p:pic>
        <p:nvPicPr>
          <p:cNvPr id="29" name="Picture 28" descr="A close up of an animal&#10;&#10;Description generated with high confidence">
            <a:extLst>
              <a:ext uri="{FF2B5EF4-FFF2-40B4-BE49-F238E27FC236}">
                <a16:creationId xmlns:a16="http://schemas.microsoft.com/office/drawing/2014/main" id="{3556C54A-BF16-4603-80ED-D77F1D05015F}"/>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backgroundRemoval t="10000" b="90000" l="3800" r="92200">
                        <a14:foregroundMark x1="8200" y1="33000" x2="8800" y2="66400"/>
                        <a14:foregroundMark x1="91000" y1="24000" x2="92200" y2="61800"/>
                        <a14:foregroundMark x1="5400" y1="42400" x2="3800" y2="50000"/>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rcRect l="1926" t="11416" r="3109" b="15349"/>
          <a:stretch/>
        </p:blipFill>
        <p:spPr>
          <a:xfrm rot="657934">
            <a:off x="3425018" y="3834923"/>
            <a:ext cx="2552958" cy="1968807"/>
          </a:xfrm>
          <a:prstGeom prst="rect">
            <a:avLst/>
          </a:prstGeom>
        </p:spPr>
      </p:pic>
      <p:pic>
        <p:nvPicPr>
          <p:cNvPr id="31" name="Picture 30" descr="A picture containing animal, pallasite&#10;&#10;Description generated with high confidence">
            <a:extLst>
              <a:ext uri="{FF2B5EF4-FFF2-40B4-BE49-F238E27FC236}">
                <a16:creationId xmlns:a16="http://schemas.microsoft.com/office/drawing/2014/main" id="{2B7EB775-FA87-47A8-9682-8D6E9E377E3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5845" b="91360" l="5586" r="97711">
                        <a14:foregroundMark x1="69597" y1="68742" x2="50641" y2="75349"/>
                        <a14:foregroundMark x1="50641" y1="75349" x2="29396" y2="74587"/>
                        <a14:foregroundMark x1="29396" y1="74587" x2="14469" y2="53494"/>
                        <a14:foregroundMark x1="14469" y1="53494" x2="23168" y2="26811"/>
                        <a14:foregroundMark x1="23168" y1="26811" x2="63462" y2="18424"/>
                        <a14:foregroundMark x1="63462" y1="18424" x2="81502" y2="28208"/>
                        <a14:foregroundMark x1="81502" y1="28208" x2="84707" y2="42440"/>
                        <a14:foregroundMark x1="92399" y1="45108" x2="86355" y2="18933"/>
                        <a14:foregroundMark x1="86355" y1="18933" x2="67399" y2="11944"/>
                        <a14:foregroundMark x1="67399" y1="11944" x2="29121" y2="17027"/>
                        <a14:foregroundMark x1="29121" y1="17027" x2="11996" y2="29860"/>
                        <a14:foregroundMark x1="11996" y1="29860" x2="7784" y2="56290"/>
                        <a14:foregroundMark x1="7784" y1="56290" x2="17216" y2="79670"/>
                        <a14:foregroundMark x1="17216" y1="79670" x2="38736" y2="84752"/>
                        <a14:foregroundMark x1="38736" y1="84752" x2="61630" y2="82719"/>
                        <a14:foregroundMark x1="61630" y1="82719" x2="64560" y2="79034"/>
                        <a14:foregroundMark x1="8608" y1="82719" x2="9982" y2="56798"/>
                        <a14:foregroundMark x1="59615" y1="11563" x2="79029" y2="7370"/>
                        <a14:foregroundMark x1="79029" y1="7370" x2="85989" y2="34180"/>
                        <a14:foregroundMark x1="85989" y1="34180" x2="93590" y2="47395"/>
                        <a14:foregroundMark x1="6227" y1="48412" x2="6227" y2="55781"/>
                        <a14:foregroundMark x1="5952" y1="85642" x2="10531" y2="79288"/>
                        <a14:foregroundMark x1="71886" y1="5972" x2="87637" y2="9022"/>
                        <a14:foregroundMark x1="95604" y1="42058" x2="97802" y2="49555"/>
                        <a14:foregroundMark x1="58974" y1="91233" x2="50000" y2="88945"/>
                        <a14:foregroundMark x1="27839" y1="91105" x2="31960" y2="91360"/>
                        <a14:foregroundMark x1="48901" y1="91105" x2="47894" y2="88310"/>
                        <a14:foregroundMark x1="5952" y1="48666" x2="9432" y2="44600"/>
                        <a14:foregroundMark x1="5586" y1="46633" x2="8608" y2="4358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658193">
            <a:off x="3587340" y="3954459"/>
            <a:ext cx="2496312" cy="1799082"/>
          </a:xfrm>
          <a:prstGeom prst="rect">
            <a:avLst/>
          </a:prstGeom>
          <a:effectLst>
            <a:softEdge rad="31750"/>
          </a:effectLst>
        </p:spPr>
      </p:pic>
      <p:pic>
        <p:nvPicPr>
          <p:cNvPr id="45" name="Picture 44">
            <a:extLst>
              <a:ext uri="{FF2B5EF4-FFF2-40B4-BE49-F238E27FC236}">
                <a16:creationId xmlns:a16="http://schemas.microsoft.com/office/drawing/2014/main" id="{18AAC038-54AF-4AE4-A1BE-8698DD018D0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90" b="89962" l="7925" r="89985">
                        <a14:foregroundMark x1="7925" y1="59366" x2="7925" y2="59366"/>
                        <a14:foregroundMark x1="33933" y1="10086" x2="33933" y2="10086"/>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rot="459911">
            <a:off x="3189864" y="3843113"/>
            <a:ext cx="3525408" cy="2130595"/>
          </a:xfrm>
          <a:prstGeom prst="rect">
            <a:avLst/>
          </a:prstGeom>
        </p:spPr>
      </p:pic>
      <p:pic>
        <p:nvPicPr>
          <p:cNvPr id="28" name="Picture 27">
            <a:extLst>
              <a:ext uri="{FF2B5EF4-FFF2-40B4-BE49-F238E27FC236}">
                <a16:creationId xmlns:a16="http://schemas.microsoft.com/office/drawing/2014/main" id="{E8DC4D69-1E3F-4E3A-94F3-D5B286DCB6C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89806" y="2372931"/>
            <a:ext cx="3195536" cy="3448355"/>
          </a:xfrm>
          <a:prstGeom prst="rect">
            <a:avLst/>
          </a:prstGeom>
          <a:effectLst>
            <a:softEdge rad="31750"/>
          </a:effectLst>
        </p:spPr>
      </p:pic>
    </p:spTree>
    <p:extLst>
      <p:ext uri="{BB962C8B-B14F-4D97-AF65-F5344CB8AC3E}">
        <p14:creationId xmlns:p14="http://schemas.microsoft.com/office/powerpoint/2010/main" val="21487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2000"/>
                                        <p:tgtEl>
                                          <p:spTgt spid="28"/>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par>
                          <p:cTn id="29" fill="hold">
                            <p:stCondLst>
                              <p:cond delay="3500"/>
                            </p:stCondLst>
                            <p:childTnLst>
                              <p:par>
                                <p:cTn id="30" presetID="9" presetClass="exit" presetSubtype="0" fill="hold" nodeType="afterEffect">
                                  <p:stCondLst>
                                    <p:cond delay="0"/>
                                  </p:stCondLst>
                                  <p:childTnLst>
                                    <p:animEffect transition="out" filter="dissolve">
                                      <p:cBhvr>
                                        <p:cTn id="31" dur="500"/>
                                        <p:tgtEl>
                                          <p:spTgt spid="29"/>
                                        </p:tgtEl>
                                      </p:cBhvr>
                                    </p:animEffect>
                                    <p:set>
                                      <p:cBhvr>
                                        <p:cTn id="32" dur="1" fill="hold">
                                          <p:stCondLst>
                                            <p:cond delay="499"/>
                                          </p:stCondLst>
                                        </p:cTn>
                                        <p:tgtEl>
                                          <p:spTgt spid="29"/>
                                        </p:tgtEl>
                                        <p:attrNameLst>
                                          <p:attrName>style.visibility</p:attrName>
                                        </p:attrNameLst>
                                      </p:cBhvr>
                                      <p:to>
                                        <p:strVal val="hidden"/>
                                      </p:to>
                                    </p:set>
                                  </p:childTnLst>
                                </p:cTn>
                              </p:par>
                              <p:par>
                                <p:cTn id="33" presetID="9" presetClass="exit" presetSubtype="0" fill="hold" nodeType="withEffect">
                                  <p:stCondLst>
                                    <p:cond delay="0"/>
                                  </p:stCondLst>
                                  <p:childTnLst>
                                    <p:animEffect transition="out" filter="dissolve">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par>
                                <p:cTn id="36" presetID="22" presetClass="exit" presetSubtype="4" fill="hold" nodeType="withEffect">
                                  <p:stCondLst>
                                    <p:cond delay="0"/>
                                  </p:stCondLst>
                                  <p:childTnLst>
                                    <p:animEffect transition="out" filter="wipe(down)">
                                      <p:cBhvr>
                                        <p:cTn id="37" dur="1000"/>
                                        <p:tgtEl>
                                          <p:spTgt spid="28"/>
                                        </p:tgtEl>
                                      </p:cBhvr>
                                    </p:animEffect>
                                    <p:set>
                                      <p:cBhvr>
                                        <p:cTn id="38" dur="1" fill="hold">
                                          <p:stCondLst>
                                            <p:cond delay="999"/>
                                          </p:stCondLst>
                                        </p:cTn>
                                        <p:tgtEl>
                                          <p:spTgt spid="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5" presetClass="exit" presetSubtype="0" fill="hold" grpId="1" nodeType="clickEffect">
                                  <p:stCondLst>
                                    <p:cond delay="0"/>
                                  </p:stCondLst>
                                  <p:childTnLst>
                                    <p:animEffect transition="out" filter="fade">
                                      <p:cBhvr>
                                        <p:cTn id="42" dur="500"/>
                                        <p:tgtEl>
                                          <p:spTgt spid="8"/>
                                        </p:tgtEl>
                                      </p:cBhvr>
                                    </p:animEffect>
                                    <p:anim calcmode="lin" valueType="num">
                                      <p:cBhvr>
                                        <p:cTn id="43" dur="500"/>
                                        <p:tgtEl>
                                          <p:spTgt spid="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4" dur="500"/>
                                        <p:tgtEl>
                                          <p:spTgt spid="8"/>
                                        </p:tgtEl>
                                        <p:attrNameLst>
                                          <p:attrName>ppt_h</p:attrName>
                                        </p:attrNameLst>
                                      </p:cBhvr>
                                      <p:tavLst>
                                        <p:tav tm="0">
                                          <p:val>
                                            <p:strVal val="ppt_h"/>
                                          </p:val>
                                        </p:tav>
                                        <p:tav tm="100000">
                                          <p:val>
                                            <p:strVal val="ppt_h"/>
                                          </p:val>
                                        </p:tav>
                                      </p:tavLst>
                                    </p:anim>
                                    <p:set>
                                      <p:cBhvr>
                                        <p:cTn id="45" dur="1" fill="hold">
                                          <p:stCondLst>
                                            <p:cond delay="499"/>
                                          </p:stCondLst>
                                        </p:cTn>
                                        <p:tgtEl>
                                          <p:spTgt spid="8"/>
                                        </p:tgtEl>
                                        <p:attrNameLst>
                                          <p:attrName>style.visibility</p:attrName>
                                        </p:attrNameLst>
                                      </p:cBhvr>
                                      <p:to>
                                        <p:strVal val="hidden"/>
                                      </p:to>
                                    </p:set>
                                  </p:childTnLst>
                                </p:cTn>
                              </p:par>
                              <p:par>
                                <p:cTn id="46" presetID="45" presetClass="entr" presetSubtype="0" fill="hold" grpId="0" nodeType="withEffect">
                                  <p:stCondLst>
                                    <p:cond delay="250"/>
                                  </p:stCondLst>
                                  <p:childTnLst>
                                    <p:set>
                                      <p:cBhvr>
                                        <p:cTn id="47" dur="1" fill="hold">
                                          <p:stCondLst>
                                            <p:cond delay="0"/>
                                          </p:stCondLst>
                                        </p:cTn>
                                        <p:tgtEl>
                                          <p:spTgt spid="19"/>
                                        </p:tgtEl>
                                        <p:attrNameLst>
                                          <p:attrName>style.visibility</p:attrName>
                                        </p:attrNameLst>
                                      </p:cBhvr>
                                      <p:to>
                                        <p:strVal val="visible"/>
                                      </p:to>
                                    </p:set>
                                    <p:animEffect transition="in" filter="fade">
                                      <p:cBhvr>
                                        <p:cTn id="48" dur="500"/>
                                        <p:tgtEl>
                                          <p:spTgt spid="19"/>
                                        </p:tgtEl>
                                      </p:cBhvr>
                                    </p:animEffect>
                                    <p:anim calcmode="lin" valueType="num">
                                      <p:cBhvr>
                                        <p:cTn id="49" dur="500" fill="hold"/>
                                        <p:tgtEl>
                                          <p:spTgt spid="19"/>
                                        </p:tgtEl>
                                        <p:attrNameLst>
                                          <p:attrName>ppt_w</p:attrName>
                                        </p:attrNameLst>
                                      </p:cBhvr>
                                      <p:tavLst>
                                        <p:tav tm="0" fmla="#ppt_w*sin(2.5*pi*$)">
                                          <p:val>
                                            <p:fltVal val="0"/>
                                          </p:val>
                                        </p:tav>
                                        <p:tav tm="100000">
                                          <p:val>
                                            <p:fltVal val="1"/>
                                          </p:val>
                                        </p:tav>
                                      </p:tavLst>
                                    </p:anim>
                                    <p:anim calcmode="lin" valueType="num">
                                      <p:cBhvr>
                                        <p:cTn id="50" dur="500" fill="hold"/>
                                        <p:tgtEl>
                                          <p:spTgt spid="19"/>
                                        </p:tgtEl>
                                        <p:attrNameLst>
                                          <p:attrName>ppt_h</p:attrName>
                                        </p:attrNameLst>
                                      </p:cBhvr>
                                      <p:tavLst>
                                        <p:tav tm="0">
                                          <p:val>
                                            <p:strVal val="#ppt_h"/>
                                          </p:val>
                                        </p:tav>
                                        <p:tav tm="100000">
                                          <p:val>
                                            <p:strVal val="#ppt_h"/>
                                          </p:val>
                                        </p:tav>
                                      </p:tavLst>
                                    </p:anim>
                                  </p:childTnLst>
                                </p:cTn>
                              </p:par>
                              <p:par>
                                <p:cTn id="51" presetID="45" presetClass="exit" presetSubtype="0" fill="hold" grpId="1" nodeType="withEffect">
                                  <p:stCondLst>
                                    <p:cond delay="500"/>
                                  </p:stCondLst>
                                  <p:childTnLst>
                                    <p:animEffect transition="out" filter="fade">
                                      <p:cBhvr>
                                        <p:cTn id="52" dur="500"/>
                                        <p:tgtEl>
                                          <p:spTgt spid="10"/>
                                        </p:tgtEl>
                                      </p:cBhvr>
                                    </p:animEffect>
                                    <p:anim calcmode="lin" valueType="num">
                                      <p:cBhvr>
                                        <p:cTn id="53" dur="500"/>
                                        <p:tgtEl>
                                          <p:spTgt spid="10"/>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4" dur="500"/>
                                        <p:tgtEl>
                                          <p:spTgt spid="10"/>
                                        </p:tgtEl>
                                        <p:attrNameLst>
                                          <p:attrName>ppt_h</p:attrName>
                                        </p:attrNameLst>
                                      </p:cBhvr>
                                      <p:tavLst>
                                        <p:tav tm="0">
                                          <p:val>
                                            <p:strVal val="ppt_h"/>
                                          </p:val>
                                        </p:tav>
                                        <p:tav tm="100000">
                                          <p:val>
                                            <p:strVal val="ppt_h"/>
                                          </p:val>
                                        </p:tav>
                                      </p:tavLst>
                                    </p:anim>
                                    <p:set>
                                      <p:cBhvr>
                                        <p:cTn id="55" dur="1" fill="hold">
                                          <p:stCondLst>
                                            <p:cond delay="499"/>
                                          </p:stCondLst>
                                        </p:cTn>
                                        <p:tgtEl>
                                          <p:spTgt spid="10"/>
                                        </p:tgtEl>
                                        <p:attrNameLst>
                                          <p:attrName>style.visibility</p:attrName>
                                        </p:attrNameLst>
                                      </p:cBhvr>
                                      <p:to>
                                        <p:strVal val="hidden"/>
                                      </p:to>
                                    </p:set>
                                  </p:childTnLst>
                                </p:cTn>
                              </p:par>
                              <p:par>
                                <p:cTn id="56" presetID="45" presetClass="entr" presetSubtype="0" fill="hold" grpId="0" nodeType="withEffect">
                                  <p:stCondLst>
                                    <p:cond delay="75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anim calcmode="lin" valueType="num">
                                      <p:cBhvr>
                                        <p:cTn id="59" dur="500" fill="hold"/>
                                        <p:tgtEl>
                                          <p:spTgt spid="18"/>
                                        </p:tgtEl>
                                        <p:attrNameLst>
                                          <p:attrName>ppt_w</p:attrName>
                                        </p:attrNameLst>
                                      </p:cBhvr>
                                      <p:tavLst>
                                        <p:tav tm="0" fmla="#ppt_w*sin(2.5*pi*$)">
                                          <p:val>
                                            <p:fltVal val="0"/>
                                          </p:val>
                                        </p:tav>
                                        <p:tav tm="100000">
                                          <p:val>
                                            <p:fltVal val="1"/>
                                          </p:val>
                                        </p:tav>
                                      </p:tavLst>
                                    </p:anim>
                                    <p:anim calcmode="lin" valueType="num">
                                      <p:cBhvr>
                                        <p:cTn id="60" dur="500" fill="hold"/>
                                        <p:tgtEl>
                                          <p:spTgt spid="18"/>
                                        </p:tgtEl>
                                        <p:attrNameLst>
                                          <p:attrName>ppt_h</p:attrName>
                                        </p:attrNameLst>
                                      </p:cBhvr>
                                      <p:tavLst>
                                        <p:tav tm="0">
                                          <p:val>
                                            <p:strVal val="#ppt_h"/>
                                          </p:val>
                                        </p:tav>
                                        <p:tav tm="100000">
                                          <p:val>
                                            <p:strVal val="#ppt_h"/>
                                          </p:val>
                                        </p:tav>
                                      </p:tavLst>
                                    </p:anim>
                                  </p:childTnLst>
                                </p:cTn>
                              </p:par>
                              <p:par>
                                <p:cTn id="61" presetID="10" presetClass="entr" presetSubtype="0" fill="hold" nodeType="withEffect">
                                  <p:stCondLst>
                                    <p:cond delay="75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childTnLst>
                          </p:cTn>
                        </p:par>
                        <p:par>
                          <p:cTn id="64" fill="hold">
                            <p:stCondLst>
                              <p:cond delay="1250"/>
                            </p:stCondLst>
                            <p:childTnLst>
                              <p:par>
                                <p:cTn id="65" presetID="22" presetClass="entr" presetSubtype="4" fill="hold" nodeType="afterEffect">
                                  <p:stCondLst>
                                    <p:cond delay="1000"/>
                                  </p:stCondLst>
                                  <p:childTnLst>
                                    <p:set>
                                      <p:cBhvr>
                                        <p:cTn id="66" dur="1" fill="hold">
                                          <p:stCondLst>
                                            <p:cond delay="0"/>
                                          </p:stCondLst>
                                        </p:cTn>
                                        <p:tgtEl>
                                          <p:spTgt spid="28"/>
                                        </p:tgtEl>
                                        <p:attrNameLst>
                                          <p:attrName>style.visibility</p:attrName>
                                        </p:attrNameLst>
                                      </p:cBhvr>
                                      <p:to>
                                        <p:strVal val="visible"/>
                                      </p:to>
                                    </p:set>
                                    <p:animEffect transition="in" filter="wipe(down)">
                                      <p:cBhvr>
                                        <p:cTn id="67" dur="2000"/>
                                        <p:tgtEl>
                                          <p:spTgt spid="28"/>
                                        </p:tgtEl>
                                      </p:cBhvr>
                                    </p:animEffect>
                                  </p:childTnLst>
                                </p:cTn>
                              </p:par>
                            </p:childTnLst>
                          </p:cTn>
                        </p:par>
                        <p:par>
                          <p:cTn id="68" fill="hold">
                            <p:stCondLst>
                              <p:cond delay="4250"/>
                            </p:stCondLst>
                            <p:childTnLst>
                              <p:par>
                                <p:cTn id="69" presetID="10" presetClass="exit" presetSubtype="0" fill="hold" nodeType="afterEffect">
                                  <p:stCondLst>
                                    <p:cond delay="0"/>
                                  </p:stCondLst>
                                  <p:childTnLst>
                                    <p:animEffect transition="out" filter="fade">
                                      <p:cBhvr>
                                        <p:cTn id="70" dur="500"/>
                                        <p:tgtEl>
                                          <p:spTgt spid="31"/>
                                        </p:tgtEl>
                                      </p:cBhvr>
                                    </p:animEffect>
                                    <p:set>
                                      <p:cBhvr>
                                        <p:cTn id="71" dur="1" fill="hold">
                                          <p:stCondLst>
                                            <p:cond delay="499"/>
                                          </p:stCondLst>
                                        </p:cTn>
                                        <p:tgtEl>
                                          <p:spTgt spid="31"/>
                                        </p:tgtEl>
                                        <p:attrNameLst>
                                          <p:attrName>style.visibility</p:attrName>
                                        </p:attrNameLst>
                                      </p:cBhvr>
                                      <p:to>
                                        <p:strVal val="hidden"/>
                                      </p:to>
                                    </p:set>
                                  </p:childTnLst>
                                </p:cTn>
                              </p:par>
                              <p:par>
                                <p:cTn id="72" presetID="10" presetClass="entr" presetSubtype="0" fill="hold" nodeType="withEffect">
                                  <p:stCondLst>
                                    <p:cond delay="0"/>
                                  </p:stCondLst>
                                  <p:childTnLst>
                                    <p:set>
                                      <p:cBhvr>
                                        <p:cTn id="73" dur="1" fill="hold">
                                          <p:stCondLst>
                                            <p:cond delay="0"/>
                                          </p:stCondLst>
                                        </p:cTn>
                                        <p:tgtEl>
                                          <p:spTgt spid="45"/>
                                        </p:tgtEl>
                                        <p:attrNameLst>
                                          <p:attrName>style.visibility</p:attrName>
                                        </p:attrNameLst>
                                      </p:cBhvr>
                                      <p:to>
                                        <p:strVal val="visible"/>
                                      </p:to>
                                    </p:set>
                                    <p:animEffect transition="in" filter="fade">
                                      <p:cBhvr>
                                        <p:cTn id="74" dur="500"/>
                                        <p:tgtEl>
                                          <p:spTgt spid="45"/>
                                        </p:tgtEl>
                                      </p:cBhvr>
                                    </p:animEffect>
                                  </p:childTnLst>
                                </p:cTn>
                              </p:par>
                            </p:childTnLst>
                          </p:cTn>
                        </p:par>
                        <p:par>
                          <p:cTn id="75" fill="hold">
                            <p:stCondLst>
                              <p:cond delay="4750"/>
                            </p:stCondLst>
                            <p:childTnLst>
                              <p:par>
                                <p:cTn id="76" presetID="22" presetClass="exit" presetSubtype="4" fill="hold" nodeType="afterEffect">
                                  <p:stCondLst>
                                    <p:cond delay="0"/>
                                  </p:stCondLst>
                                  <p:childTnLst>
                                    <p:animEffect transition="out" filter="wipe(down)">
                                      <p:cBhvr>
                                        <p:cTn id="77" dur="2000"/>
                                        <p:tgtEl>
                                          <p:spTgt spid="28"/>
                                        </p:tgtEl>
                                      </p:cBhvr>
                                    </p:animEffect>
                                    <p:set>
                                      <p:cBhvr>
                                        <p:cTn id="78" dur="1" fill="hold">
                                          <p:stCondLst>
                                            <p:cond delay="1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P spid="9" grpId="0"/>
      <p:bldP spid="10" grpId="0"/>
      <p:bldP spid="10" grpId="1"/>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07FCA8-D852-4251-AEDC-2C0A0F1725FC}"/>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2">
                    <a:lumMod val="50000"/>
                  </a:schemeClr>
                </a:solidFill>
                <a:latin typeface="Archistico Normal" charset="0"/>
                <a:ea typeface="Archistico Normal" charset="0"/>
                <a:cs typeface="Archistico Normal" charset="0"/>
              </a:rPr>
              <a:t>12:18-13:6</a:t>
            </a:r>
          </a:p>
        </p:txBody>
      </p:sp>
    </p:spTree>
    <p:extLst>
      <p:ext uri="{BB962C8B-B14F-4D97-AF65-F5344CB8AC3E}">
        <p14:creationId xmlns:p14="http://schemas.microsoft.com/office/powerpoint/2010/main" val="1623003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EA402CE-E182-4AB4-9EBE-0C29DD532DD2}"/>
              </a:ext>
            </a:extLst>
          </p:cNvPr>
          <p:cNvSpPr/>
          <p:nvPr/>
        </p:nvSpPr>
        <p:spPr>
          <a:xfrm>
            <a:off x="5909365" y="3187333"/>
            <a:ext cx="1207780" cy="834209"/>
          </a:xfrm>
          <a:prstGeom prst="roundRect">
            <a:avLst/>
          </a:prstGeom>
          <a:solidFill>
            <a:schemeClr val="accent2">
              <a:lumMod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88D3D5E6-9073-4BE8-8580-BAF0BE72E874}"/>
              </a:ext>
            </a:extLst>
          </p:cNvPr>
          <p:cNvSpPr/>
          <p:nvPr/>
        </p:nvSpPr>
        <p:spPr>
          <a:xfrm>
            <a:off x="2444346" y="3199189"/>
            <a:ext cx="1207780" cy="834209"/>
          </a:xfrm>
          <a:prstGeom prst="roundRect">
            <a:avLst/>
          </a:prstGeom>
          <a:solidFill>
            <a:schemeClr val="accent2">
              <a:lumMod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4DDAEA8-F1E9-4029-9170-A27C713E038B}"/>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12:18-13:6</a:t>
            </a:r>
          </a:p>
        </p:txBody>
      </p:sp>
      <p:sp>
        <p:nvSpPr>
          <p:cNvPr id="3" name="TextBox 2">
            <a:extLst>
              <a:ext uri="{FF2B5EF4-FFF2-40B4-BE49-F238E27FC236}">
                <a16:creationId xmlns:a16="http://schemas.microsoft.com/office/drawing/2014/main" id="{8FD85CB8-47A2-4991-ACE2-35457F89F57E}"/>
              </a:ext>
            </a:extLst>
          </p:cNvPr>
          <p:cNvSpPr txBox="1"/>
          <p:nvPr/>
        </p:nvSpPr>
        <p:spPr>
          <a:xfrm>
            <a:off x="464457" y="1260183"/>
            <a:ext cx="8229600" cy="584775"/>
          </a:xfrm>
          <a:prstGeom prst="rect">
            <a:avLst/>
          </a:prstGeom>
          <a:noFill/>
        </p:spPr>
        <p:txBody>
          <a:bodyPr wrap="square" rtlCol="0">
            <a:spAutoFit/>
          </a:bodyPr>
          <a:lstStyle/>
          <a:p>
            <a:r>
              <a:rPr lang="en-US" sz="3200" dirty="0">
                <a:solidFill>
                  <a:schemeClr val="bg2"/>
                </a:solidFill>
              </a:rPr>
              <a:t>brotherly love </a:t>
            </a:r>
            <a:r>
              <a:rPr lang="en-US" sz="3200" dirty="0"/>
              <a:t>~ </a:t>
            </a:r>
            <a:r>
              <a:rPr lang="en-US" sz="3200" i="1" dirty="0" err="1">
                <a:solidFill>
                  <a:schemeClr val="bg2"/>
                </a:solidFill>
                <a:latin typeface="Times New Roman" panose="02020603050405020304" pitchFamily="18" charset="0"/>
                <a:cs typeface="Times New Roman" panose="02020603050405020304" pitchFamily="18" charset="0"/>
              </a:rPr>
              <a:t>philadelphia</a:t>
            </a:r>
            <a:endParaRPr lang="en-US" sz="3200" dirty="0">
              <a:solidFill>
                <a:schemeClr val="bg2"/>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3F3B4F7-F4E4-4421-BE95-3EB3A3B41B4F}"/>
              </a:ext>
            </a:extLst>
          </p:cNvPr>
          <p:cNvSpPr txBox="1"/>
          <p:nvPr/>
        </p:nvSpPr>
        <p:spPr>
          <a:xfrm>
            <a:off x="696686" y="1801557"/>
            <a:ext cx="8019143" cy="584775"/>
          </a:xfrm>
          <a:prstGeom prst="rect">
            <a:avLst/>
          </a:prstGeom>
          <a:noFill/>
        </p:spPr>
        <p:txBody>
          <a:bodyPr wrap="square" rtlCol="0">
            <a:spAutoFit/>
          </a:bodyPr>
          <a:lstStyle/>
          <a:p>
            <a:pPr marL="231775" indent="-231775">
              <a:buFont typeface="Arial" panose="020B0604020202020204" pitchFamily="34" charset="0"/>
              <a:buChar char="•"/>
            </a:pPr>
            <a:r>
              <a:rPr lang="en-US" sz="3200" dirty="0">
                <a:solidFill>
                  <a:schemeClr val="bg1"/>
                </a:solidFill>
              </a:rPr>
              <a:t> </a:t>
            </a:r>
            <a:r>
              <a:rPr lang="en-US" sz="3200" dirty="0"/>
              <a:t>Literally, </a:t>
            </a:r>
            <a:r>
              <a:rPr lang="en-US" sz="3200" i="1" dirty="0"/>
              <a:t>keep on practicing brotherly love</a:t>
            </a:r>
            <a:endParaRPr lang="en-US" sz="3200" dirty="0">
              <a:solidFill>
                <a:schemeClr val="bg1"/>
              </a:solidFill>
            </a:endParaRPr>
          </a:p>
        </p:txBody>
      </p:sp>
      <p:sp>
        <p:nvSpPr>
          <p:cNvPr id="4" name="TextBox 3">
            <a:extLst>
              <a:ext uri="{FF2B5EF4-FFF2-40B4-BE49-F238E27FC236}">
                <a16:creationId xmlns:a16="http://schemas.microsoft.com/office/drawing/2014/main" id="{270A4737-E280-411B-94AD-861EFB376C4E}"/>
              </a:ext>
            </a:extLst>
          </p:cNvPr>
          <p:cNvSpPr txBox="1"/>
          <p:nvPr/>
        </p:nvSpPr>
        <p:spPr>
          <a:xfrm>
            <a:off x="2706545" y="4517248"/>
            <a:ext cx="1266952" cy="584775"/>
          </a:xfrm>
          <a:prstGeom prst="rect">
            <a:avLst/>
          </a:prstGeom>
          <a:noFill/>
        </p:spPr>
        <p:txBody>
          <a:bodyPr wrap="square" rtlCol="0">
            <a:spAutoFit/>
          </a:bodyPr>
          <a:lstStyle/>
          <a:p>
            <a:pPr algn="l"/>
            <a:r>
              <a:rPr lang="en-US" sz="3200" i="1" dirty="0" err="1">
                <a:solidFill>
                  <a:schemeClr val="bg2"/>
                </a:solidFill>
                <a:latin typeface="Times New Roman" panose="02020603050405020304" pitchFamily="18" charset="0"/>
                <a:cs typeface="Times New Roman" panose="02020603050405020304" pitchFamily="18" charset="0"/>
              </a:rPr>
              <a:t>philos</a:t>
            </a:r>
            <a:endParaRPr lang="en-US" sz="3200" i="1" dirty="0">
              <a:solidFill>
                <a:schemeClr val="bg2"/>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EEE177A4-5B18-4DBD-8EF6-078A7421F891}"/>
              </a:ext>
            </a:extLst>
          </p:cNvPr>
          <p:cNvSpPr txBox="1"/>
          <p:nvPr/>
        </p:nvSpPr>
        <p:spPr>
          <a:xfrm>
            <a:off x="5359411" y="4512190"/>
            <a:ext cx="1854944" cy="584775"/>
          </a:xfrm>
          <a:prstGeom prst="rect">
            <a:avLst/>
          </a:prstGeom>
          <a:noFill/>
        </p:spPr>
        <p:txBody>
          <a:bodyPr wrap="square" rtlCol="0">
            <a:spAutoFit/>
          </a:bodyPr>
          <a:lstStyle/>
          <a:p>
            <a:r>
              <a:rPr lang="en-US" sz="3200" i="1" dirty="0" err="1">
                <a:solidFill>
                  <a:schemeClr val="bg2"/>
                </a:solidFill>
                <a:latin typeface="Times New Roman" panose="02020603050405020304" pitchFamily="18" charset="0"/>
                <a:cs typeface="Times New Roman" panose="02020603050405020304" pitchFamily="18" charset="0"/>
              </a:rPr>
              <a:t>agapaō</a:t>
            </a:r>
            <a:endParaRPr lang="en-US" sz="3200" i="1" dirty="0">
              <a:solidFill>
                <a:schemeClr val="bg2"/>
              </a:solidFill>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F25C002B-C58E-41C1-9677-0078A2722B74}"/>
              </a:ext>
            </a:extLst>
          </p:cNvPr>
          <p:cNvCxnSpPr>
            <a:cxnSpLocks/>
          </p:cNvCxnSpPr>
          <p:nvPr/>
        </p:nvCxnSpPr>
        <p:spPr>
          <a:xfrm>
            <a:off x="3060771" y="3832818"/>
            <a:ext cx="268297" cy="761088"/>
          </a:xfrm>
          <a:prstGeom prst="line">
            <a:avLst/>
          </a:prstGeom>
          <a:ln w="38100" cap="rnd">
            <a:solidFill>
              <a:schemeClr val="accent4">
                <a:lumMod val="40000"/>
                <a:lumOff val="6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6FC60A6-F325-4ABB-AEBB-EB651A2D9822}"/>
              </a:ext>
            </a:extLst>
          </p:cNvPr>
          <p:cNvCxnSpPr/>
          <p:nvPr/>
        </p:nvCxnSpPr>
        <p:spPr>
          <a:xfrm flipH="1">
            <a:off x="6268452" y="3837388"/>
            <a:ext cx="268297" cy="761088"/>
          </a:xfrm>
          <a:prstGeom prst="line">
            <a:avLst/>
          </a:prstGeom>
          <a:ln w="38100" cap="rnd">
            <a:solidFill>
              <a:schemeClr val="accent4">
                <a:lumMod val="40000"/>
                <a:lumOff val="60000"/>
              </a:schemeClr>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B7F5160-7D86-46BA-8F1D-38ECAA11BAB9}"/>
              </a:ext>
            </a:extLst>
          </p:cNvPr>
          <p:cNvSpPr txBox="1"/>
          <p:nvPr/>
        </p:nvSpPr>
        <p:spPr>
          <a:xfrm>
            <a:off x="706724" y="2331769"/>
            <a:ext cx="8019143" cy="2062103"/>
          </a:xfrm>
          <a:prstGeom prst="rect">
            <a:avLst/>
          </a:prstGeom>
          <a:noFill/>
        </p:spPr>
        <p:txBody>
          <a:bodyPr wrap="square" rtlCol="0">
            <a:spAutoFit/>
          </a:bodyPr>
          <a:lstStyle/>
          <a:p>
            <a:pPr marL="231775" indent="-231775">
              <a:buFont typeface="Arial" panose="020B0604020202020204" pitchFamily="34" charset="0"/>
              <a:buChar char="•"/>
            </a:pPr>
            <a:r>
              <a:rPr lang="en-US" sz="3200" dirty="0">
                <a:solidFill>
                  <a:schemeClr val="bg1"/>
                </a:solidFill>
                <a:effectLst>
                  <a:outerShdw blurRad="38100" dist="38100" dir="2700000" algn="tl">
                    <a:srgbClr val="000000">
                      <a:alpha val="43137"/>
                    </a:srgbClr>
                  </a:outerShdw>
                </a:effectLst>
              </a:rPr>
              <a:t> </a:t>
            </a:r>
            <a:r>
              <a:rPr lang="en-US" sz="3200" dirty="0">
                <a:effectLst>
                  <a:outerShdw blurRad="38100" dist="38100" dir="2700000" algn="tl">
                    <a:srgbClr val="000000">
                      <a:alpha val="43137"/>
                    </a:srgbClr>
                  </a:outerShdw>
                </a:effectLst>
              </a:rPr>
              <a:t>1 Pet. 1:22 ~ </a:t>
            </a:r>
            <a:r>
              <a:rPr lang="en-US" sz="3200" dirty="0">
                <a:solidFill>
                  <a:schemeClr val="bg2"/>
                </a:solidFill>
                <a:effectLst>
                  <a:outerShdw blurRad="38100" dist="38100" dir="2700000" algn="tl">
                    <a:srgbClr val="000000">
                      <a:alpha val="43137"/>
                    </a:srgbClr>
                  </a:outerShdw>
                </a:effectLst>
              </a:rPr>
              <a:t>Since you have purified your souls in obeying the truth through the Spirit in sincere love of the brethren, love one another fervently with a pure heart,</a:t>
            </a:r>
          </a:p>
        </p:txBody>
      </p:sp>
    </p:spTree>
    <p:extLst>
      <p:ext uri="{BB962C8B-B14F-4D97-AF65-F5344CB8AC3E}">
        <p14:creationId xmlns:p14="http://schemas.microsoft.com/office/powerpoint/2010/main" val="264597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up)">
                                      <p:cBhvr>
                                        <p:cTn id="39" dur="500"/>
                                        <p:tgtEl>
                                          <p:spTgt spid="14"/>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par>
                                <p:cTn id="44" presetID="3" presetClass="emph" presetSubtype="2" fill="hold" grpId="1" nodeType="withEffect">
                                  <p:stCondLst>
                                    <p:cond delay="0"/>
                                  </p:stCondLst>
                                  <p:childTnLst>
                                    <p:animClr clrSpc="rgb" dir="cw">
                                      <p:cBhvr override="childStyle">
                                        <p:cTn id="45" dur="500" fill="hold"/>
                                        <p:tgtEl>
                                          <p:spTgt spid="5"/>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3" grpId="0"/>
      <p:bldP spid="5" grpId="0"/>
      <p:bldP spid="5" grpId="1"/>
      <p:bldP spid="4" grpId="0"/>
      <p:bldP spid="8"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07FCA8-D852-4251-AEDC-2C0A0F1725FC}"/>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2">
                    <a:lumMod val="50000"/>
                  </a:schemeClr>
                </a:solidFill>
                <a:latin typeface="Archistico Normal" charset="0"/>
                <a:ea typeface="Archistico Normal" charset="0"/>
                <a:cs typeface="Archistico Normal" charset="0"/>
              </a:rPr>
              <a:t>12:18-13:6</a:t>
            </a:r>
          </a:p>
        </p:txBody>
      </p:sp>
    </p:spTree>
    <p:extLst>
      <p:ext uri="{BB962C8B-B14F-4D97-AF65-F5344CB8AC3E}">
        <p14:creationId xmlns:p14="http://schemas.microsoft.com/office/powerpoint/2010/main" val="3919127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DDAEA8-F1E9-4029-9170-A27C713E038B}"/>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12:18-13:6</a:t>
            </a:r>
          </a:p>
        </p:txBody>
      </p:sp>
      <p:sp>
        <p:nvSpPr>
          <p:cNvPr id="3" name="TextBox 2">
            <a:extLst>
              <a:ext uri="{FF2B5EF4-FFF2-40B4-BE49-F238E27FC236}">
                <a16:creationId xmlns:a16="http://schemas.microsoft.com/office/drawing/2014/main" id="{8FD85CB8-47A2-4991-ACE2-35457F89F57E}"/>
              </a:ext>
            </a:extLst>
          </p:cNvPr>
          <p:cNvSpPr txBox="1"/>
          <p:nvPr/>
        </p:nvSpPr>
        <p:spPr>
          <a:xfrm>
            <a:off x="464457" y="1260183"/>
            <a:ext cx="8229600" cy="584775"/>
          </a:xfrm>
          <a:prstGeom prst="rect">
            <a:avLst/>
          </a:prstGeom>
          <a:noFill/>
        </p:spPr>
        <p:txBody>
          <a:bodyPr wrap="square" rtlCol="0">
            <a:spAutoFit/>
          </a:bodyPr>
          <a:lstStyle/>
          <a:p>
            <a:r>
              <a:rPr lang="en-US" sz="3200" dirty="0">
                <a:solidFill>
                  <a:schemeClr val="bg2"/>
                </a:solidFill>
              </a:rPr>
              <a:t>entertain strangers </a:t>
            </a:r>
            <a:r>
              <a:rPr lang="en-US" sz="3200" dirty="0"/>
              <a:t>~ </a:t>
            </a:r>
            <a:r>
              <a:rPr lang="en-US" sz="3200" i="1" dirty="0" err="1">
                <a:solidFill>
                  <a:schemeClr val="bg2"/>
                </a:solidFill>
                <a:latin typeface="Times New Roman" panose="02020603050405020304" pitchFamily="18" charset="0"/>
                <a:cs typeface="Times New Roman" panose="02020603050405020304" pitchFamily="18" charset="0"/>
              </a:rPr>
              <a:t>philos</a:t>
            </a:r>
            <a:r>
              <a:rPr lang="en-US" sz="3200" dirty="0"/>
              <a:t> + </a:t>
            </a:r>
            <a:r>
              <a:rPr lang="en-US" sz="3200" i="1" dirty="0" err="1">
                <a:solidFill>
                  <a:schemeClr val="bg2"/>
                </a:solidFill>
                <a:latin typeface="Times New Roman" panose="02020603050405020304" pitchFamily="18" charset="0"/>
                <a:cs typeface="Times New Roman" panose="02020603050405020304" pitchFamily="18" charset="0"/>
              </a:rPr>
              <a:t>zenos</a:t>
            </a:r>
            <a:r>
              <a:rPr lang="en-US" sz="3200" dirty="0"/>
              <a:t> (foreigners)</a:t>
            </a:r>
          </a:p>
        </p:txBody>
      </p:sp>
      <p:sp>
        <p:nvSpPr>
          <p:cNvPr id="5" name="TextBox 4">
            <a:extLst>
              <a:ext uri="{FF2B5EF4-FFF2-40B4-BE49-F238E27FC236}">
                <a16:creationId xmlns:a16="http://schemas.microsoft.com/office/drawing/2014/main" id="{43F3B4F7-F4E4-4421-BE95-3EB3A3B41B4F}"/>
              </a:ext>
            </a:extLst>
          </p:cNvPr>
          <p:cNvSpPr txBox="1"/>
          <p:nvPr/>
        </p:nvSpPr>
        <p:spPr>
          <a:xfrm>
            <a:off x="696686" y="1779654"/>
            <a:ext cx="8019143" cy="584775"/>
          </a:xfrm>
          <a:prstGeom prst="rect">
            <a:avLst/>
          </a:prstGeom>
          <a:noFill/>
        </p:spPr>
        <p:txBody>
          <a:bodyPr wrap="square" rtlCol="0">
            <a:spAutoFit/>
          </a:bodyPr>
          <a:lstStyle/>
          <a:p>
            <a:pPr marL="231775" indent="-231775">
              <a:buFont typeface="Arial" panose="020B0604020202020204" pitchFamily="34" charset="0"/>
              <a:buChar char="•"/>
            </a:pPr>
            <a:r>
              <a:rPr lang="en-US" sz="3200" dirty="0">
                <a:solidFill>
                  <a:schemeClr val="bg1"/>
                </a:solidFill>
              </a:rPr>
              <a:t> </a:t>
            </a:r>
            <a:r>
              <a:rPr lang="en-US" sz="3200" dirty="0"/>
              <a:t>Usually translated </a:t>
            </a:r>
            <a:r>
              <a:rPr lang="en-US" sz="3200" i="1" dirty="0"/>
              <a:t>hospitality</a:t>
            </a:r>
            <a:endParaRPr lang="en-US" sz="3200" dirty="0">
              <a:solidFill>
                <a:schemeClr val="bg1"/>
              </a:solidFill>
            </a:endParaRPr>
          </a:p>
        </p:txBody>
      </p:sp>
      <p:sp>
        <p:nvSpPr>
          <p:cNvPr id="7" name="TextBox 6">
            <a:extLst>
              <a:ext uri="{FF2B5EF4-FFF2-40B4-BE49-F238E27FC236}">
                <a16:creationId xmlns:a16="http://schemas.microsoft.com/office/drawing/2014/main" id="{99D225B0-8A4D-4FAC-98AF-68B5722E78D4}"/>
              </a:ext>
            </a:extLst>
          </p:cNvPr>
          <p:cNvSpPr txBox="1"/>
          <p:nvPr/>
        </p:nvSpPr>
        <p:spPr>
          <a:xfrm>
            <a:off x="474495" y="2288651"/>
            <a:ext cx="8229600" cy="584775"/>
          </a:xfrm>
          <a:prstGeom prst="rect">
            <a:avLst/>
          </a:prstGeom>
          <a:noFill/>
        </p:spPr>
        <p:txBody>
          <a:bodyPr wrap="square" rtlCol="0">
            <a:spAutoFit/>
          </a:bodyPr>
          <a:lstStyle/>
          <a:p>
            <a:r>
              <a:rPr lang="en-US" sz="3200" dirty="0">
                <a:solidFill>
                  <a:schemeClr val="bg2"/>
                </a:solidFill>
              </a:rPr>
              <a:t>angels</a:t>
            </a:r>
            <a:r>
              <a:rPr lang="en-US" sz="3200" dirty="0"/>
              <a:t> ~ </a:t>
            </a:r>
            <a:r>
              <a:rPr lang="en-US" sz="3200" i="1" dirty="0">
                <a:solidFill>
                  <a:schemeClr val="bg2"/>
                </a:solidFill>
                <a:latin typeface="Times New Roman" panose="02020603050405020304" pitchFamily="18" charset="0"/>
                <a:cs typeface="Times New Roman" panose="02020603050405020304" pitchFamily="18" charset="0"/>
              </a:rPr>
              <a:t>angelos</a:t>
            </a:r>
            <a:r>
              <a:rPr lang="en-US" sz="3200" dirty="0"/>
              <a:t> – also, </a:t>
            </a:r>
            <a:r>
              <a:rPr lang="en-US" sz="3200" i="1" dirty="0"/>
              <a:t>messenger</a:t>
            </a:r>
            <a:endParaRPr lang="en-US" sz="3200" dirty="0"/>
          </a:p>
        </p:txBody>
      </p:sp>
      <p:sp>
        <p:nvSpPr>
          <p:cNvPr id="8" name="TextBox 7">
            <a:extLst>
              <a:ext uri="{FF2B5EF4-FFF2-40B4-BE49-F238E27FC236}">
                <a16:creationId xmlns:a16="http://schemas.microsoft.com/office/drawing/2014/main" id="{CECD5E4D-C96B-4B95-A28D-4AA81C9E8FED}"/>
              </a:ext>
            </a:extLst>
          </p:cNvPr>
          <p:cNvSpPr txBox="1"/>
          <p:nvPr/>
        </p:nvSpPr>
        <p:spPr>
          <a:xfrm>
            <a:off x="706724" y="2808122"/>
            <a:ext cx="8019143" cy="2554545"/>
          </a:xfrm>
          <a:prstGeom prst="rect">
            <a:avLst/>
          </a:prstGeom>
          <a:noFill/>
        </p:spPr>
        <p:txBody>
          <a:bodyPr wrap="square" rtlCol="0">
            <a:spAutoFit/>
          </a:bodyPr>
          <a:lstStyle/>
          <a:p>
            <a:pPr marL="231775" indent="-231775">
              <a:buFont typeface="Arial" panose="020B0604020202020204" pitchFamily="34" charset="0"/>
              <a:buChar char="•"/>
            </a:pPr>
            <a:r>
              <a:rPr lang="en-US" sz="3200" dirty="0">
                <a:solidFill>
                  <a:schemeClr val="bg1"/>
                </a:solidFill>
              </a:rPr>
              <a:t> </a:t>
            </a:r>
            <a:r>
              <a:rPr lang="en-US" sz="3200" dirty="0"/>
              <a:t>Used of John the Baptist (Matt. 11:10), </a:t>
            </a:r>
            <a:r>
              <a:rPr lang="en-US" sz="3200" dirty="0">
                <a:solidFill>
                  <a:schemeClr val="bg2"/>
                </a:solidFill>
              </a:rPr>
              <a:t>John’s disciples </a:t>
            </a:r>
            <a:r>
              <a:rPr lang="en-US" sz="3200" dirty="0"/>
              <a:t>(Luke 7:24), </a:t>
            </a:r>
            <a:r>
              <a:rPr lang="en-US" sz="3200" dirty="0">
                <a:solidFill>
                  <a:schemeClr val="bg2"/>
                </a:solidFill>
              </a:rPr>
              <a:t>Jesus’ advance team </a:t>
            </a:r>
            <a:r>
              <a:rPr lang="en-US" sz="3200" dirty="0"/>
              <a:t>(Luke 9:52), </a:t>
            </a:r>
            <a:r>
              <a:rPr lang="en-US" sz="3200" dirty="0">
                <a:solidFill>
                  <a:schemeClr val="bg2"/>
                </a:solidFill>
              </a:rPr>
              <a:t>Satan</a:t>
            </a:r>
            <a:r>
              <a:rPr lang="en-US" sz="3200" dirty="0"/>
              <a:t> (2 Cor. 11:14) and possibly </a:t>
            </a:r>
            <a:r>
              <a:rPr lang="en-US" sz="3200" dirty="0">
                <a:solidFill>
                  <a:schemeClr val="bg2"/>
                </a:solidFill>
              </a:rPr>
              <a:t>the pastors of the seven churches of Asia </a:t>
            </a:r>
            <a:r>
              <a:rPr lang="en-US" sz="3200" dirty="0"/>
              <a:t>(Rev. 2:1, 8, 12, 18; 3:1, 5, 14)</a:t>
            </a:r>
          </a:p>
        </p:txBody>
      </p:sp>
    </p:spTree>
    <p:extLst>
      <p:ext uri="{BB962C8B-B14F-4D97-AF65-F5344CB8AC3E}">
        <p14:creationId xmlns:p14="http://schemas.microsoft.com/office/powerpoint/2010/main" val="171373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3" presetClass="emph" presetSubtype="2" fill="hold" grpId="1" nodeType="withEffect">
                                  <p:stCondLst>
                                    <p:cond delay="0"/>
                                  </p:stCondLst>
                                  <p:childTnLst>
                                    <p:animClr clrSpc="rgb" dir="cw">
                                      <p:cBhvr override="childStyle">
                                        <p:cTn id="19" dur="500" fill="hold"/>
                                        <p:tgtEl>
                                          <p:spTgt spid="3"/>
                                        </p:tgtEl>
                                        <p:attrNameLst>
                                          <p:attrName>style.color</p:attrName>
                                        </p:attrNameLst>
                                      </p:cBhvr>
                                      <p:to>
                                        <a:schemeClr val="accent2"/>
                                      </p:to>
                                    </p:animClr>
                                  </p:childTnLst>
                                </p:cTn>
                              </p:par>
                              <p:par>
                                <p:cTn id="20" presetID="3" presetClass="emph" presetSubtype="2" fill="hold" grpId="1" nodeType="withEffect">
                                  <p:stCondLst>
                                    <p:cond delay="0"/>
                                  </p:stCondLst>
                                  <p:childTnLst>
                                    <p:animClr clrSpc="rgb" dir="cw">
                                      <p:cBhvr override="childStyle">
                                        <p:cTn id="21" dur="500" fill="hold"/>
                                        <p:tgtEl>
                                          <p:spTgt spid="5"/>
                                        </p:tgtEl>
                                        <p:attrNameLst>
                                          <p:attrName>style.color</p:attrName>
                                        </p:attrNameLst>
                                      </p:cBhvr>
                                      <p:to>
                                        <a:schemeClr val="accent2"/>
                                      </p:to>
                                    </p:animClr>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p:bldP spid="5" grpId="1"/>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07FCA8-D852-4251-AEDC-2C0A0F1725FC}"/>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2">
                    <a:lumMod val="50000"/>
                  </a:schemeClr>
                </a:solidFill>
                <a:latin typeface="Archistico Normal" charset="0"/>
                <a:ea typeface="Archistico Normal" charset="0"/>
                <a:cs typeface="Archistico Normal" charset="0"/>
              </a:rPr>
              <a:t>12:18-13:6</a:t>
            </a:r>
          </a:p>
        </p:txBody>
      </p:sp>
    </p:spTree>
    <p:extLst>
      <p:ext uri="{BB962C8B-B14F-4D97-AF65-F5344CB8AC3E}">
        <p14:creationId xmlns:p14="http://schemas.microsoft.com/office/powerpoint/2010/main" val="309980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DDAEA8-F1E9-4029-9170-A27C713E038B}"/>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12:18-13:6</a:t>
            </a:r>
          </a:p>
        </p:txBody>
      </p:sp>
      <p:sp>
        <p:nvSpPr>
          <p:cNvPr id="3" name="TextBox 2">
            <a:extLst>
              <a:ext uri="{FF2B5EF4-FFF2-40B4-BE49-F238E27FC236}">
                <a16:creationId xmlns:a16="http://schemas.microsoft.com/office/drawing/2014/main" id="{8FD85CB8-47A2-4991-ACE2-35457F89F57E}"/>
              </a:ext>
            </a:extLst>
          </p:cNvPr>
          <p:cNvSpPr txBox="1"/>
          <p:nvPr/>
        </p:nvSpPr>
        <p:spPr>
          <a:xfrm>
            <a:off x="464457" y="1260183"/>
            <a:ext cx="8229600" cy="584775"/>
          </a:xfrm>
          <a:prstGeom prst="rect">
            <a:avLst/>
          </a:prstGeom>
          <a:noFill/>
        </p:spPr>
        <p:txBody>
          <a:bodyPr wrap="square" rtlCol="0">
            <a:spAutoFit/>
          </a:bodyPr>
          <a:lstStyle/>
          <a:p>
            <a:r>
              <a:rPr lang="en-US" sz="3200" dirty="0">
                <a:solidFill>
                  <a:schemeClr val="bg2"/>
                </a:solidFill>
              </a:rPr>
              <a:t>fornicators</a:t>
            </a:r>
            <a:r>
              <a:rPr lang="en-US" sz="3200" dirty="0"/>
              <a:t> ~ </a:t>
            </a:r>
            <a:r>
              <a:rPr lang="en-US" sz="3200" i="1" dirty="0">
                <a:solidFill>
                  <a:schemeClr val="bg2"/>
                </a:solidFill>
                <a:latin typeface="Times New Roman" panose="02020603050405020304" pitchFamily="18" charset="0"/>
                <a:cs typeface="Times New Roman" panose="02020603050405020304" pitchFamily="18" charset="0"/>
              </a:rPr>
              <a:t>pornos</a:t>
            </a:r>
            <a:r>
              <a:rPr lang="en-US" sz="3200" dirty="0"/>
              <a:t> </a:t>
            </a:r>
            <a:endParaRPr lang="en-US" sz="4800" dirty="0"/>
          </a:p>
        </p:txBody>
      </p:sp>
    </p:spTree>
    <p:extLst>
      <p:ext uri="{BB962C8B-B14F-4D97-AF65-F5344CB8AC3E}">
        <p14:creationId xmlns:p14="http://schemas.microsoft.com/office/powerpoint/2010/main" val="939889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DDAEA8-F1E9-4029-9170-A27C713E038B}"/>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12:18-13:6</a:t>
            </a:r>
          </a:p>
        </p:txBody>
      </p:sp>
      <p:sp>
        <p:nvSpPr>
          <p:cNvPr id="3" name="TextBox 2">
            <a:extLst>
              <a:ext uri="{FF2B5EF4-FFF2-40B4-BE49-F238E27FC236}">
                <a16:creationId xmlns:a16="http://schemas.microsoft.com/office/drawing/2014/main" id="{8FD85CB8-47A2-4991-ACE2-35457F89F57E}"/>
              </a:ext>
            </a:extLst>
          </p:cNvPr>
          <p:cNvSpPr txBox="1"/>
          <p:nvPr/>
        </p:nvSpPr>
        <p:spPr>
          <a:xfrm>
            <a:off x="464457" y="1265654"/>
            <a:ext cx="8229600" cy="5078313"/>
          </a:xfrm>
          <a:prstGeom prst="rect">
            <a:avLst/>
          </a:prstGeom>
          <a:noFill/>
        </p:spPr>
        <p:txBody>
          <a:bodyPr wrap="square" rtlCol="0">
            <a:spAutoFit/>
          </a:bodyPr>
          <a:lstStyle/>
          <a:p>
            <a:r>
              <a:rPr lang="en-US" sz="2700" dirty="0"/>
              <a:t>Hebrews 12:18-13:6 ~ </a:t>
            </a:r>
            <a:r>
              <a:rPr lang="en-US" sz="2700" baseline="30000" dirty="0"/>
              <a:t>18 </a:t>
            </a:r>
            <a:r>
              <a:rPr lang="en-US" sz="2700" dirty="0">
                <a:solidFill>
                  <a:schemeClr val="bg2"/>
                </a:solidFill>
              </a:rPr>
              <a:t>For you have not come to the mountain that may be touched and that burned with fire, and to blackness and darkness and tempest, </a:t>
            </a:r>
            <a:r>
              <a:rPr lang="en-US" sz="2700" baseline="30000" dirty="0"/>
              <a:t>19 </a:t>
            </a:r>
            <a:r>
              <a:rPr lang="en-US" sz="2700" dirty="0">
                <a:solidFill>
                  <a:schemeClr val="bg2"/>
                </a:solidFill>
              </a:rPr>
              <a:t>and the sound of a trumpet and the voice of words, so that those who heard </a:t>
            </a:r>
            <a:r>
              <a:rPr lang="en-US" sz="2700" i="1" dirty="0">
                <a:solidFill>
                  <a:schemeClr val="bg2"/>
                </a:solidFill>
              </a:rPr>
              <a:t>it</a:t>
            </a:r>
            <a:r>
              <a:rPr lang="en-US" sz="2700" dirty="0">
                <a:solidFill>
                  <a:schemeClr val="bg2"/>
                </a:solidFill>
              </a:rPr>
              <a:t> begged that the word should not be spoken to them anymore. </a:t>
            </a:r>
            <a:r>
              <a:rPr lang="en-US" sz="2700" baseline="30000" dirty="0"/>
              <a:t>20 </a:t>
            </a:r>
            <a:r>
              <a:rPr lang="en-US" sz="2700" dirty="0">
                <a:solidFill>
                  <a:schemeClr val="bg2"/>
                </a:solidFill>
              </a:rPr>
              <a:t>(For they could not endure what was commanded: “</a:t>
            </a:r>
            <a:r>
              <a:rPr lang="en-US" sz="2700" i="1" dirty="0">
                <a:solidFill>
                  <a:schemeClr val="bg2"/>
                </a:solidFill>
              </a:rPr>
              <a:t>And if so much as a beast touches the mountain, it shall be stoned</a:t>
            </a:r>
            <a:r>
              <a:rPr lang="en-US" sz="2700" dirty="0">
                <a:solidFill>
                  <a:schemeClr val="bg2"/>
                </a:solidFill>
              </a:rPr>
              <a:t> or shot with an arrow.” </a:t>
            </a:r>
            <a:r>
              <a:rPr lang="en-US" sz="2700" baseline="30000" dirty="0"/>
              <a:t>21 </a:t>
            </a:r>
            <a:r>
              <a:rPr lang="en-US" sz="2700" dirty="0">
                <a:solidFill>
                  <a:schemeClr val="bg2"/>
                </a:solidFill>
              </a:rPr>
              <a:t>And so terrifying was the sight </a:t>
            </a:r>
            <a:r>
              <a:rPr lang="en-US" sz="2700" i="1" dirty="0">
                <a:solidFill>
                  <a:schemeClr val="bg2"/>
                </a:solidFill>
              </a:rPr>
              <a:t>that</a:t>
            </a:r>
            <a:r>
              <a:rPr lang="en-US" sz="2700" dirty="0">
                <a:solidFill>
                  <a:schemeClr val="bg2"/>
                </a:solidFill>
              </a:rPr>
              <a:t> Moses said, “</a:t>
            </a:r>
            <a:r>
              <a:rPr lang="en-US" sz="2700" i="1" dirty="0">
                <a:solidFill>
                  <a:schemeClr val="bg2"/>
                </a:solidFill>
              </a:rPr>
              <a:t>I am exceedingly afraid</a:t>
            </a:r>
            <a:r>
              <a:rPr lang="en-US" sz="2700" dirty="0">
                <a:solidFill>
                  <a:schemeClr val="bg2"/>
                </a:solidFill>
              </a:rPr>
              <a:t> and trembling.”) </a:t>
            </a:r>
          </a:p>
          <a:p>
            <a:r>
              <a:rPr lang="en-US" sz="2700" baseline="30000" dirty="0"/>
              <a:t>22 </a:t>
            </a:r>
            <a:r>
              <a:rPr lang="en-US" sz="2700" dirty="0">
                <a:solidFill>
                  <a:schemeClr val="bg2"/>
                </a:solidFill>
              </a:rPr>
              <a:t>But you have come to Mount Zion and to the</a:t>
            </a:r>
          </a:p>
          <a:p>
            <a:r>
              <a:rPr lang="en-US" sz="2700" dirty="0">
                <a:solidFill>
                  <a:schemeClr val="bg2"/>
                </a:solidFill>
              </a:rPr>
              <a:t>city of the living God, the heavenly</a:t>
            </a:r>
            <a:endParaRPr lang="en-US" sz="2700" dirty="0"/>
          </a:p>
        </p:txBody>
      </p:sp>
    </p:spTree>
    <p:extLst>
      <p:ext uri="{BB962C8B-B14F-4D97-AF65-F5344CB8AC3E}">
        <p14:creationId xmlns:p14="http://schemas.microsoft.com/office/powerpoint/2010/main" val="1321314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07FCA8-D852-4251-AEDC-2C0A0F1725FC}"/>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2">
                    <a:lumMod val="50000"/>
                  </a:schemeClr>
                </a:solidFill>
                <a:latin typeface="Archistico Normal" charset="0"/>
                <a:ea typeface="Archistico Normal" charset="0"/>
                <a:cs typeface="Archistico Normal" charset="0"/>
              </a:rPr>
              <a:t>12:18-13:6</a:t>
            </a:r>
          </a:p>
        </p:txBody>
      </p:sp>
    </p:spTree>
    <p:extLst>
      <p:ext uri="{BB962C8B-B14F-4D97-AF65-F5344CB8AC3E}">
        <p14:creationId xmlns:p14="http://schemas.microsoft.com/office/powerpoint/2010/main" val="401420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724A91D-F23A-43F3-B10A-551CEB0276B7}"/>
              </a:ext>
            </a:extLst>
          </p:cNvPr>
          <p:cNvSpPr/>
          <p:nvPr/>
        </p:nvSpPr>
        <p:spPr>
          <a:xfrm>
            <a:off x="2845457" y="2653136"/>
            <a:ext cx="907423" cy="834209"/>
          </a:xfrm>
          <a:prstGeom prst="roundRect">
            <a:avLst/>
          </a:prstGeom>
          <a:solidFill>
            <a:schemeClr val="accent2">
              <a:lumMod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4DDAEA8-F1E9-4029-9170-A27C713E038B}"/>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12:18-13:6</a:t>
            </a:r>
          </a:p>
        </p:txBody>
      </p:sp>
      <p:sp>
        <p:nvSpPr>
          <p:cNvPr id="3" name="TextBox 2">
            <a:extLst>
              <a:ext uri="{FF2B5EF4-FFF2-40B4-BE49-F238E27FC236}">
                <a16:creationId xmlns:a16="http://schemas.microsoft.com/office/drawing/2014/main" id="{8FD85CB8-47A2-4991-ACE2-35457F89F57E}"/>
              </a:ext>
            </a:extLst>
          </p:cNvPr>
          <p:cNvSpPr txBox="1"/>
          <p:nvPr/>
        </p:nvSpPr>
        <p:spPr>
          <a:xfrm>
            <a:off x="464457" y="1260183"/>
            <a:ext cx="8229600" cy="1077218"/>
          </a:xfrm>
          <a:prstGeom prst="rect">
            <a:avLst/>
          </a:prstGeom>
          <a:noFill/>
        </p:spPr>
        <p:txBody>
          <a:bodyPr wrap="square" rtlCol="0">
            <a:spAutoFit/>
          </a:bodyPr>
          <a:lstStyle/>
          <a:p>
            <a:pPr lvl="0" defTabSz="914400" eaLnBrk="0" fontAlgn="base" hangingPunct="0">
              <a:spcBef>
                <a:spcPct val="0"/>
              </a:spcBef>
              <a:spcAft>
                <a:spcPct val="0"/>
              </a:spcAft>
            </a:pPr>
            <a:r>
              <a:rPr lang="en-US" altLang="en-US" sz="3200" dirty="0">
                <a:solidFill>
                  <a:schemeClr val="bg2"/>
                </a:solidFill>
                <a:ea typeface="Times New Roman" panose="02020603050405020304" pitchFamily="18" charset="0"/>
                <a:cs typeface="Arial" panose="020B0604020202020204" pitchFamily="34" charset="0"/>
              </a:rPr>
              <a:t>covetousness</a:t>
            </a:r>
            <a:r>
              <a:rPr lang="en-US" altLang="en-US" sz="3200" dirty="0">
                <a:solidFill>
                  <a:schemeClr val="bg1"/>
                </a:solidFill>
                <a:ea typeface="Times New Roman" panose="02020603050405020304" pitchFamily="18" charset="0"/>
                <a:cs typeface="Arial" panose="020B0604020202020204" pitchFamily="34" charset="0"/>
              </a:rPr>
              <a:t> ~ literally, </a:t>
            </a:r>
            <a:r>
              <a:rPr lang="en-US" altLang="en-US" sz="3200" dirty="0">
                <a:solidFill>
                  <a:schemeClr val="bg2"/>
                </a:solidFill>
                <a:ea typeface="Times New Roman" panose="02020603050405020304" pitchFamily="18" charset="0"/>
                <a:cs typeface="Arial" panose="020B0604020202020204" pitchFamily="34" charset="0"/>
              </a:rPr>
              <a:t>love of money </a:t>
            </a:r>
            <a:r>
              <a:rPr lang="en-US" altLang="en-US" sz="3200" dirty="0">
                <a:solidFill>
                  <a:schemeClr val="bg1"/>
                </a:solidFill>
                <a:ea typeface="Times New Roman" panose="02020603050405020304" pitchFamily="18" charset="0"/>
                <a:cs typeface="Arial" panose="020B0604020202020204" pitchFamily="34" charset="0"/>
              </a:rPr>
              <a:t>(as NASB, NIV)</a:t>
            </a:r>
            <a:r>
              <a:rPr lang="en-US" altLang="en-US" sz="3200" dirty="0">
                <a:solidFill>
                  <a:schemeClr val="bg1"/>
                </a:solidFill>
              </a:rPr>
              <a:t> </a:t>
            </a:r>
          </a:p>
        </p:txBody>
      </p:sp>
      <p:sp>
        <p:nvSpPr>
          <p:cNvPr id="5" name="TextBox 4">
            <a:extLst>
              <a:ext uri="{FF2B5EF4-FFF2-40B4-BE49-F238E27FC236}">
                <a16:creationId xmlns:a16="http://schemas.microsoft.com/office/drawing/2014/main" id="{CDC8368A-22AF-4789-9447-F187D2B8E02A}"/>
              </a:ext>
            </a:extLst>
          </p:cNvPr>
          <p:cNvSpPr txBox="1"/>
          <p:nvPr/>
        </p:nvSpPr>
        <p:spPr>
          <a:xfrm>
            <a:off x="474499" y="2250324"/>
            <a:ext cx="8229600" cy="1077218"/>
          </a:xfrm>
          <a:prstGeom prst="rect">
            <a:avLst/>
          </a:prstGeom>
          <a:noFill/>
        </p:spPr>
        <p:txBody>
          <a:bodyPr wrap="square" rtlCol="0">
            <a:spAutoFit/>
          </a:bodyPr>
          <a:lstStyle/>
          <a:p>
            <a:r>
              <a:rPr lang="en-US" sz="3200" dirty="0"/>
              <a:t>Heb. 10:17 ~ </a:t>
            </a:r>
            <a:r>
              <a:rPr lang="en-US" sz="3200" dirty="0">
                <a:solidFill>
                  <a:schemeClr val="bg2"/>
                </a:solidFill>
              </a:rPr>
              <a:t>Their sins and their lawless deeds I will remember no more.</a:t>
            </a:r>
            <a:r>
              <a:rPr lang="en-US" sz="3200" i="1" dirty="0">
                <a:solidFill>
                  <a:schemeClr val="bg2"/>
                </a:solidFill>
              </a:rPr>
              <a:t> </a:t>
            </a:r>
            <a:r>
              <a:rPr lang="en-US" sz="3200" dirty="0"/>
              <a:t>(Jer. 31:34)</a:t>
            </a:r>
          </a:p>
        </p:txBody>
      </p:sp>
      <p:sp>
        <p:nvSpPr>
          <p:cNvPr id="6" name="TextBox 5">
            <a:extLst>
              <a:ext uri="{FF2B5EF4-FFF2-40B4-BE49-F238E27FC236}">
                <a16:creationId xmlns:a16="http://schemas.microsoft.com/office/drawing/2014/main" id="{A6A1E444-1771-4069-A3C7-E6201364CE17}"/>
              </a:ext>
            </a:extLst>
          </p:cNvPr>
          <p:cNvSpPr txBox="1"/>
          <p:nvPr/>
        </p:nvSpPr>
        <p:spPr>
          <a:xfrm>
            <a:off x="706724" y="3246156"/>
            <a:ext cx="8019143" cy="584775"/>
          </a:xfrm>
          <a:prstGeom prst="rect">
            <a:avLst/>
          </a:prstGeom>
          <a:noFill/>
        </p:spPr>
        <p:txBody>
          <a:bodyPr wrap="square" rtlCol="0">
            <a:spAutoFit/>
          </a:bodyPr>
          <a:lstStyle/>
          <a:p>
            <a:pPr marL="231775" indent="-231775">
              <a:buFont typeface="Arial" panose="020B0604020202020204" pitchFamily="34" charset="0"/>
              <a:buChar char="•"/>
            </a:pPr>
            <a:r>
              <a:rPr lang="en-US" sz="3200" dirty="0">
                <a:solidFill>
                  <a:schemeClr val="bg1"/>
                </a:solidFill>
              </a:rPr>
              <a:t> </a:t>
            </a:r>
            <a:r>
              <a:rPr lang="en-US" sz="3200" dirty="0"/>
              <a:t>Two Greek words for “no” (</a:t>
            </a:r>
            <a:r>
              <a:rPr lang="en-US" sz="3200" i="1" dirty="0" err="1">
                <a:solidFill>
                  <a:schemeClr val="bg2"/>
                </a:solidFill>
                <a:latin typeface="Times New Roman" panose="02020603050405020304" pitchFamily="18" charset="0"/>
                <a:cs typeface="Times New Roman" panose="02020603050405020304" pitchFamily="18" charset="0"/>
              </a:rPr>
              <a:t>ou</a:t>
            </a:r>
            <a:r>
              <a:rPr lang="en-US" sz="3200" dirty="0"/>
              <a:t>, </a:t>
            </a:r>
            <a:r>
              <a:rPr lang="en-US" sz="3200" i="1" dirty="0" err="1">
                <a:solidFill>
                  <a:schemeClr val="bg2"/>
                </a:solidFill>
                <a:latin typeface="Times New Roman" panose="02020603050405020304" pitchFamily="18" charset="0"/>
                <a:cs typeface="Times New Roman" panose="02020603050405020304" pitchFamily="18" charset="0"/>
              </a:rPr>
              <a:t>mē</a:t>
            </a:r>
            <a:r>
              <a:rPr lang="en-US" sz="3200" dirty="0"/>
              <a:t>)</a:t>
            </a:r>
          </a:p>
        </p:txBody>
      </p:sp>
      <p:sp>
        <p:nvSpPr>
          <p:cNvPr id="8" name="TextBox 7">
            <a:extLst>
              <a:ext uri="{FF2B5EF4-FFF2-40B4-BE49-F238E27FC236}">
                <a16:creationId xmlns:a16="http://schemas.microsoft.com/office/drawing/2014/main" id="{B20B2C3C-42DB-4A42-9A77-C38C2E7A2171}"/>
              </a:ext>
            </a:extLst>
          </p:cNvPr>
          <p:cNvSpPr txBox="1"/>
          <p:nvPr/>
        </p:nvSpPr>
        <p:spPr>
          <a:xfrm>
            <a:off x="711291" y="3754458"/>
            <a:ext cx="8019143" cy="1569660"/>
          </a:xfrm>
          <a:prstGeom prst="rect">
            <a:avLst/>
          </a:prstGeom>
          <a:noFill/>
        </p:spPr>
        <p:txBody>
          <a:bodyPr wrap="square" rtlCol="0">
            <a:spAutoFit/>
          </a:bodyPr>
          <a:lstStyle/>
          <a:p>
            <a:pPr marL="231775" indent="-231775">
              <a:buFont typeface="Arial" panose="020B0604020202020204" pitchFamily="34" charset="0"/>
              <a:buChar char="•"/>
            </a:pPr>
            <a:r>
              <a:rPr lang="en-US" sz="3200" dirty="0">
                <a:solidFill>
                  <a:schemeClr val="bg1"/>
                </a:solidFill>
              </a:rPr>
              <a:t> </a:t>
            </a:r>
            <a:r>
              <a:rPr lang="en-US" sz="3200" dirty="0"/>
              <a:t>Merrihew Standard Version ~ </a:t>
            </a:r>
            <a:r>
              <a:rPr lang="en-US" sz="3200" dirty="0">
                <a:solidFill>
                  <a:schemeClr val="bg2"/>
                </a:solidFill>
              </a:rPr>
              <a:t>Their moral and spiritual failures I will, in no possible way, remember anymore. </a:t>
            </a:r>
          </a:p>
        </p:txBody>
      </p:sp>
    </p:spTree>
    <p:extLst>
      <p:ext uri="{BB962C8B-B14F-4D97-AF65-F5344CB8AC3E}">
        <p14:creationId xmlns:p14="http://schemas.microsoft.com/office/powerpoint/2010/main" val="225154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3" presetClass="emph" presetSubtype="2" fill="hold" grpId="1" nodeType="withEffect">
                                  <p:stCondLst>
                                    <p:cond delay="0"/>
                                  </p:stCondLst>
                                  <p:childTnLst>
                                    <p:animClr clrSpc="rgb" dir="cw">
                                      <p:cBhvr override="childStyle">
                                        <p:cTn id="14" dur="500" fill="hold"/>
                                        <p:tgtEl>
                                          <p:spTgt spid="3"/>
                                        </p:tgtEl>
                                        <p:attrNameLst>
                                          <p:attrName>style.color</p:attrName>
                                        </p:attrNameLst>
                                      </p:cBhvr>
                                      <p:to>
                                        <a:schemeClr val="accent2"/>
                                      </p:to>
                                    </p:animClr>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3" grpId="1"/>
      <p:bldP spid="5" grpId="0"/>
      <p:bldP spid="6"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54456920-F0FD-4E28-936D-9F9372128EF5}"/>
              </a:ext>
            </a:extLst>
          </p:cNvPr>
          <p:cNvSpPr/>
          <p:nvPr/>
        </p:nvSpPr>
        <p:spPr>
          <a:xfrm>
            <a:off x="5006241" y="1131886"/>
            <a:ext cx="1094874" cy="834209"/>
          </a:xfrm>
          <a:prstGeom prst="roundRect">
            <a:avLst/>
          </a:prstGeom>
          <a:solidFill>
            <a:schemeClr val="accent2">
              <a:lumMod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29DA223E-4CB4-4FB8-8109-41BA6574C662}"/>
              </a:ext>
            </a:extLst>
          </p:cNvPr>
          <p:cNvSpPr/>
          <p:nvPr/>
        </p:nvSpPr>
        <p:spPr>
          <a:xfrm>
            <a:off x="2322113" y="1166754"/>
            <a:ext cx="1457277" cy="834209"/>
          </a:xfrm>
          <a:prstGeom prst="roundRect">
            <a:avLst/>
          </a:prstGeom>
          <a:solidFill>
            <a:schemeClr val="accent2">
              <a:lumMod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4DDAEA8-F1E9-4029-9170-A27C713E038B}"/>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12:18-13:6</a:t>
            </a:r>
          </a:p>
        </p:txBody>
      </p:sp>
      <p:sp>
        <p:nvSpPr>
          <p:cNvPr id="3" name="TextBox 2">
            <a:extLst>
              <a:ext uri="{FF2B5EF4-FFF2-40B4-BE49-F238E27FC236}">
                <a16:creationId xmlns:a16="http://schemas.microsoft.com/office/drawing/2014/main" id="{8FD85CB8-47A2-4991-ACE2-35457F89F57E}"/>
              </a:ext>
            </a:extLst>
          </p:cNvPr>
          <p:cNvSpPr txBox="1"/>
          <p:nvPr/>
        </p:nvSpPr>
        <p:spPr>
          <a:xfrm>
            <a:off x="464457" y="1260183"/>
            <a:ext cx="8229600" cy="1077218"/>
          </a:xfrm>
          <a:prstGeom prst="rect">
            <a:avLst/>
          </a:prstGeom>
          <a:noFill/>
        </p:spPr>
        <p:txBody>
          <a:bodyPr wrap="square" rtlCol="0">
            <a:spAutoFit/>
          </a:bodyPr>
          <a:lstStyle/>
          <a:p>
            <a:pPr lvl="0" defTabSz="914400" eaLnBrk="0" fontAlgn="base" hangingPunct="0">
              <a:spcBef>
                <a:spcPct val="0"/>
              </a:spcBef>
              <a:spcAft>
                <a:spcPct val="0"/>
              </a:spcAft>
            </a:pPr>
            <a:r>
              <a:rPr lang="en-US" altLang="en-US" sz="3200" dirty="0">
                <a:solidFill>
                  <a:schemeClr val="bg1"/>
                </a:solidFill>
                <a:ea typeface="Times New Roman" panose="02020603050405020304" pitchFamily="18" charset="0"/>
                <a:cs typeface="Arial" panose="020B0604020202020204" pitchFamily="34" charset="0"/>
              </a:rPr>
              <a:t>v. 5b ~ </a:t>
            </a:r>
            <a:r>
              <a:rPr lang="en-US" altLang="en-US" sz="3200" dirty="0">
                <a:solidFill>
                  <a:schemeClr val="bg2"/>
                </a:solidFill>
                <a:ea typeface="Times New Roman" panose="02020603050405020304" pitchFamily="18" charset="0"/>
                <a:cs typeface="Arial" panose="020B0604020202020204" pitchFamily="34" charset="0"/>
              </a:rPr>
              <a:t>I will never leave you nor forsake you. </a:t>
            </a:r>
            <a:r>
              <a:rPr lang="en-US" altLang="en-US" sz="3200" dirty="0">
                <a:solidFill>
                  <a:schemeClr val="bg1"/>
                </a:solidFill>
                <a:ea typeface="Times New Roman" panose="02020603050405020304" pitchFamily="18" charset="0"/>
                <a:cs typeface="Arial" panose="020B0604020202020204" pitchFamily="34" charset="0"/>
              </a:rPr>
              <a:t>(Deut. 31:6; Josh. 1:5)</a:t>
            </a:r>
            <a:endParaRPr lang="en-US" altLang="en-US" sz="3200" dirty="0">
              <a:solidFill>
                <a:schemeClr val="bg1"/>
              </a:solidFill>
            </a:endParaRPr>
          </a:p>
        </p:txBody>
      </p:sp>
      <p:sp>
        <p:nvSpPr>
          <p:cNvPr id="6" name="TextBox 5">
            <a:extLst>
              <a:ext uri="{FF2B5EF4-FFF2-40B4-BE49-F238E27FC236}">
                <a16:creationId xmlns:a16="http://schemas.microsoft.com/office/drawing/2014/main" id="{A6A1E444-1771-4069-A3C7-E6201364CE17}"/>
              </a:ext>
            </a:extLst>
          </p:cNvPr>
          <p:cNvSpPr txBox="1"/>
          <p:nvPr/>
        </p:nvSpPr>
        <p:spPr>
          <a:xfrm>
            <a:off x="706724" y="2271535"/>
            <a:ext cx="8019143" cy="584775"/>
          </a:xfrm>
          <a:prstGeom prst="rect">
            <a:avLst/>
          </a:prstGeom>
          <a:noFill/>
        </p:spPr>
        <p:txBody>
          <a:bodyPr wrap="square" rtlCol="0">
            <a:spAutoFit/>
          </a:bodyPr>
          <a:lstStyle/>
          <a:p>
            <a:pPr marL="231775" indent="-231775">
              <a:buFont typeface="Arial" panose="020B0604020202020204" pitchFamily="34" charset="0"/>
              <a:buChar char="•"/>
            </a:pPr>
            <a:r>
              <a:rPr lang="en-US" sz="3200" dirty="0">
                <a:solidFill>
                  <a:schemeClr val="bg1"/>
                </a:solidFill>
              </a:rPr>
              <a:t> </a:t>
            </a:r>
            <a:r>
              <a:rPr lang="en-US" sz="3200" dirty="0">
                <a:solidFill>
                  <a:schemeClr val="bg2"/>
                </a:solidFill>
              </a:rPr>
              <a:t>never</a:t>
            </a:r>
            <a:r>
              <a:rPr lang="en-US" sz="3200" dirty="0"/>
              <a:t> ~ </a:t>
            </a:r>
            <a:r>
              <a:rPr lang="en-US" sz="3200" i="1" dirty="0" err="1">
                <a:solidFill>
                  <a:schemeClr val="bg2"/>
                </a:solidFill>
                <a:latin typeface="Times New Roman" panose="02020603050405020304" pitchFamily="18" charset="0"/>
                <a:cs typeface="Times New Roman" panose="02020603050405020304" pitchFamily="18" charset="0"/>
              </a:rPr>
              <a:t>ou</a:t>
            </a:r>
            <a:r>
              <a:rPr lang="en-US" sz="3200" dirty="0"/>
              <a:t> </a:t>
            </a:r>
            <a:r>
              <a:rPr lang="en-US" sz="3200" i="1" dirty="0" err="1">
                <a:solidFill>
                  <a:schemeClr val="bg2"/>
                </a:solidFill>
                <a:latin typeface="Times New Roman" panose="02020603050405020304" pitchFamily="18" charset="0"/>
                <a:cs typeface="Times New Roman" panose="02020603050405020304" pitchFamily="18" charset="0"/>
              </a:rPr>
              <a:t>mē</a:t>
            </a:r>
            <a:endParaRPr lang="en-US" sz="3200" dirty="0"/>
          </a:p>
        </p:txBody>
      </p:sp>
      <p:sp>
        <p:nvSpPr>
          <p:cNvPr id="8" name="TextBox 7">
            <a:extLst>
              <a:ext uri="{FF2B5EF4-FFF2-40B4-BE49-F238E27FC236}">
                <a16:creationId xmlns:a16="http://schemas.microsoft.com/office/drawing/2014/main" id="{B20B2C3C-42DB-4A42-9A77-C38C2E7A2171}"/>
              </a:ext>
            </a:extLst>
          </p:cNvPr>
          <p:cNvSpPr txBox="1"/>
          <p:nvPr/>
        </p:nvSpPr>
        <p:spPr>
          <a:xfrm>
            <a:off x="711291" y="2768878"/>
            <a:ext cx="8019143" cy="584775"/>
          </a:xfrm>
          <a:prstGeom prst="rect">
            <a:avLst/>
          </a:prstGeom>
          <a:noFill/>
        </p:spPr>
        <p:txBody>
          <a:bodyPr wrap="square" rtlCol="0">
            <a:spAutoFit/>
          </a:bodyPr>
          <a:lstStyle/>
          <a:p>
            <a:pPr marL="231775" indent="-231775">
              <a:buFont typeface="Arial" panose="020B0604020202020204" pitchFamily="34" charset="0"/>
              <a:buChar char="•"/>
            </a:pPr>
            <a:r>
              <a:rPr lang="en-US" sz="3200" dirty="0">
                <a:solidFill>
                  <a:schemeClr val="bg1"/>
                </a:solidFill>
              </a:rPr>
              <a:t> </a:t>
            </a:r>
            <a:r>
              <a:rPr lang="en-US" sz="3200" dirty="0">
                <a:solidFill>
                  <a:schemeClr val="bg2"/>
                </a:solidFill>
              </a:rPr>
              <a:t>nor</a:t>
            </a:r>
            <a:r>
              <a:rPr lang="en-US" sz="3200" dirty="0"/>
              <a:t> ~ </a:t>
            </a:r>
            <a:r>
              <a:rPr lang="en-US" sz="3200" i="1" dirty="0" err="1">
                <a:solidFill>
                  <a:schemeClr val="bg2"/>
                </a:solidFill>
                <a:latin typeface="Times New Roman" panose="02020603050405020304" pitchFamily="18" charset="0"/>
                <a:cs typeface="Times New Roman" panose="02020603050405020304" pitchFamily="18" charset="0"/>
              </a:rPr>
              <a:t>oude</a:t>
            </a:r>
            <a:r>
              <a:rPr lang="en-US" sz="3200" dirty="0"/>
              <a:t> (</a:t>
            </a:r>
            <a:r>
              <a:rPr lang="en-US" sz="3200" i="1" dirty="0"/>
              <a:t>“but not”</a:t>
            </a:r>
            <a:r>
              <a:rPr lang="en-US" sz="3200" dirty="0"/>
              <a:t>) followed by </a:t>
            </a:r>
            <a:r>
              <a:rPr lang="en-US" sz="3200" i="1" dirty="0" err="1">
                <a:solidFill>
                  <a:schemeClr val="bg2"/>
                </a:solidFill>
                <a:latin typeface="Times New Roman" panose="02020603050405020304" pitchFamily="18" charset="0"/>
                <a:cs typeface="Times New Roman" panose="02020603050405020304" pitchFamily="18" charset="0"/>
              </a:rPr>
              <a:t>ou</a:t>
            </a:r>
            <a:r>
              <a:rPr lang="en-US" sz="3200" dirty="0"/>
              <a:t> </a:t>
            </a:r>
            <a:r>
              <a:rPr lang="en-US" sz="3200" i="1" dirty="0" err="1">
                <a:solidFill>
                  <a:schemeClr val="bg2"/>
                </a:solidFill>
                <a:latin typeface="Times New Roman" panose="02020603050405020304" pitchFamily="18" charset="0"/>
                <a:cs typeface="Times New Roman" panose="02020603050405020304" pitchFamily="18" charset="0"/>
              </a:rPr>
              <a:t>mē</a:t>
            </a:r>
            <a:r>
              <a:rPr lang="en-US" sz="3200" dirty="0"/>
              <a:t> </a:t>
            </a:r>
            <a:endParaRPr lang="en-US" sz="3200" dirty="0">
              <a:solidFill>
                <a:schemeClr val="bg2"/>
              </a:solidFill>
            </a:endParaRPr>
          </a:p>
        </p:txBody>
      </p:sp>
    </p:spTree>
    <p:extLst>
      <p:ext uri="{BB962C8B-B14F-4D97-AF65-F5344CB8AC3E}">
        <p14:creationId xmlns:p14="http://schemas.microsoft.com/office/powerpoint/2010/main" val="1104953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3" grpId="0"/>
      <p:bldP spid="6"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E751683-4DF0-4504-9C35-B501E623462E}"/>
              </a:ext>
            </a:extLst>
          </p:cNvPr>
          <p:cNvSpPr txBox="1"/>
          <p:nvPr/>
        </p:nvSpPr>
        <p:spPr>
          <a:xfrm>
            <a:off x="464457" y="2783930"/>
            <a:ext cx="7974693" cy="584775"/>
          </a:xfrm>
          <a:prstGeom prst="rect">
            <a:avLst/>
          </a:prstGeom>
          <a:noFill/>
        </p:spPr>
        <p:txBody>
          <a:bodyPr wrap="square" rtlCol="0">
            <a:spAutoFit/>
          </a:bodyPr>
          <a:lstStyle/>
          <a:p>
            <a:r>
              <a:rPr lang="en-US" sz="3200" dirty="0"/>
              <a:t>not </a:t>
            </a:r>
            <a:r>
              <a:rPr lang="en-US" sz="3200" dirty="0" err="1"/>
              <a:t>not</a:t>
            </a:r>
            <a:r>
              <a:rPr lang="en-US" sz="3200" dirty="0"/>
              <a:t> you  I might leave behind</a:t>
            </a:r>
            <a:endParaRPr lang="en-US" sz="3200" dirty="0">
              <a:solidFill>
                <a:schemeClr val="bg1"/>
              </a:solidFill>
              <a:cs typeface="Arial" panose="020B0604020202020204" pitchFamily="34" charset="0"/>
            </a:endParaRPr>
          </a:p>
        </p:txBody>
      </p:sp>
      <p:sp>
        <p:nvSpPr>
          <p:cNvPr id="7" name="TextBox 6">
            <a:extLst>
              <a:ext uri="{FF2B5EF4-FFF2-40B4-BE49-F238E27FC236}">
                <a16:creationId xmlns:a16="http://schemas.microsoft.com/office/drawing/2014/main" id="{9A111FF2-23D4-408D-BD15-1CDB772D6210}"/>
              </a:ext>
            </a:extLst>
          </p:cNvPr>
          <p:cNvSpPr txBox="1"/>
          <p:nvPr/>
        </p:nvSpPr>
        <p:spPr>
          <a:xfrm>
            <a:off x="464457" y="1689240"/>
            <a:ext cx="8229600" cy="584775"/>
          </a:xfrm>
          <a:prstGeom prst="rect">
            <a:avLst/>
          </a:prstGeom>
          <a:noFill/>
        </p:spPr>
        <p:txBody>
          <a:bodyPr wrap="square" rtlCol="0">
            <a:spAutoFit/>
          </a:bodyPr>
          <a:lstStyle/>
          <a:p>
            <a:r>
              <a:rPr lang="en-US" sz="3200" dirty="0"/>
              <a:t>For He has said not </a:t>
            </a:r>
            <a:r>
              <a:rPr lang="en-US" sz="3200" dirty="0" err="1"/>
              <a:t>not</a:t>
            </a:r>
            <a:r>
              <a:rPr lang="en-US" sz="3200" dirty="0"/>
              <a:t> you I might leave but not</a:t>
            </a:r>
          </a:p>
        </p:txBody>
      </p:sp>
      <p:sp>
        <p:nvSpPr>
          <p:cNvPr id="2" name="TextBox 1">
            <a:extLst>
              <a:ext uri="{FF2B5EF4-FFF2-40B4-BE49-F238E27FC236}">
                <a16:creationId xmlns:a16="http://schemas.microsoft.com/office/drawing/2014/main" id="{24DDAEA8-F1E9-4029-9170-A27C713E038B}"/>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12:18-13:6</a:t>
            </a:r>
          </a:p>
        </p:txBody>
      </p:sp>
      <p:sp>
        <p:nvSpPr>
          <p:cNvPr id="3" name="TextBox 2">
            <a:extLst>
              <a:ext uri="{FF2B5EF4-FFF2-40B4-BE49-F238E27FC236}">
                <a16:creationId xmlns:a16="http://schemas.microsoft.com/office/drawing/2014/main" id="{8FD85CB8-47A2-4991-ACE2-35457F89F57E}"/>
              </a:ext>
            </a:extLst>
          </p:cNvPr>
          <p:cNvSpPr txBox="1"/>
          <p:nvPr/>
        </p:nvSpPr>
        <p:spPr>
          <a:xfrm>
            <a:off x="464457" y="1161627"/>
            <a:ext cx="8229600" cy="584775"/>
          </a:xfrm>
          <a:prstGeom prst="rect">
            <a:avLst/>
          </a:prstGeom>
          <a:noFill/>
        </p:spPr>
        <p:txBody>
          <a:bodyPr wrap="square" rtlCol="0">
            <a:spAutoFit/>
          </a:bodyPr>
          <a:lstStyle/>
          <a:p>
            <a:r>
              <a:rPr lang="en-US" sz="3200" i="1" dirty="0">
                <a:solidFill>
                  <a:schemeClr val="bg2"/>
                </a:solidFill>
                <a:latin typeface="Times New Roman" panose="02020603050405020304" pitchFamily="18" charset="0"/>
                <a:cs typeface="Times New Roman" panose="02020603050405020304" pitchFamily="18" charset="0"/>
              </a:rPr>
              <a:t>gar 	 </a:t>
            </a:r>
            <a:r>
              <a:rPr lang="en-US" sz="3200" i="1" dirty="0" err="1">
                <a:solidFill>
                  <a:schemeClr val="bg2"/>
                </a:solidFill>
                <a:latin typeface="Times New Roman" panose="02020603050405020304" pitchFamily="18" charset="0"/>
                <a:cs typeface="Times New Roman" panose="02020603050405020304" pitchFamily="18" charset="0"/>
              </a:rPr>
              <a:t>eirēke</a:t>
            </a:r>
            <a:r>
              <a:rPr lang="en-US" sz="3200" i="1" dirty="0">
                <a:solidFill>
                  <a:schemeClr val="bg2"/>
                </a:solidFill>
                <a:latin typeface="Times New Roman" panose="02020603050405020304" pitchFamily="18" charset="0"/>
                <a:cs typeface="Times New Roman" panose="02020603050405020304" pitchFamily="18" charset="0"/>
              </a:rPr>
              <a:t> 	   </a:t>
            </a:r>
            <a:r>
              <a:rPr lang="en-US" sz="3200" i="1" dirty="0" err="1">
                <a:solidFill>
                  <a:schemeClr val="bg2"/>
                </a:solidFill>
                <a:latin typeface="Times New Roman" panose="02020603050405020304" pitchFamily="18" charset="0"/>
                <a:cs typeface="Times New Roman" panose="02020603050405020304" pitchFamily="18" charset="0"/>
              </a:rPr>
              <a:t>ou</a:t>
            </a:r>
            <a:r>
              <a:rPr lang="en-US" sz="3200" i="1" dirty="0">
                <a:solidFill>
                  <a:schemeClr val="bg2"/>
                </a:solidFill>
                <a:latin typeface="Times New Roman" panose="02020603050405020304" pitchFamily="18" charset="0"/>
                <a:cs typeface="Times New Roman" panose="02020603050405020304" pitchFamily="18" charset="0"/>
              </a:rPr>
              <a:t>   </a:t>
            </a:r>
            <a:r>
              <a:rPr lang="en-US" sz="3200" i="1" dirty="0" err="1">
                <a:solidFill>
                  <a:schemeClr val="bg2"/>
                </a:solidFill>
                <a:latin typeface="Times New Roman" panose="02020603050405020304" pitchFamily="18" charset="0"/>
                <a:cs typeface="Times New Roman" panose="02020603050405020304" pitchFamily="18" charset="0"/>
              </a:rPr>
              <a:t>mē</a:t>
            </a:r>
            <a:r>
              <a:rPr lang="en-US" sz="3200" i="1" dirty="0">
                <a:solidFill>
                  <a:schemeClr val="bg2"/>
                </a:solidFill>
                <a:latin typeface="Times New Roman" panose="02020603050405020304" pitchFamily="18" charset="0"/>
                <a:cs typeface="Times New Roman" panose="02020603050405020304" pitchFamily="18" charset="0"/>
              </a:rPr>
              <a:t>   se  	   </a:t>
            </a:r>
            <a:r>
              <a:rPr lang="en-US" sz="3200" i="1" dirty="0" err="1">
                <a:solidFill>
                  <a:schemeClr val="bg2"/>
                </a:solidFill>
                <a:latin typeface="Times New Roman" panose="02020603050405020304" pitchFamily="18" charset="0"/>
                <a:cs typeface="Times New Roman" panose="02020603050405020304" pitchFamily="18" charset="0"/>
              </a:rPr>
              <a:t>anō</a:t>
            </a:r>
            <a:r>
              <a:rPr lang="en-US" sz="3200" i="1" dirty="0">
                <a:solidFill>
                  <a:schemeClr val="bg2"/>
                </a:solidFill>
                <a:latin typeface="Times New Roman" panose="02020603050405020304" pitchFamily="18" charset="0"/>
                <a:cs typeface="Times New Roman" panose="02020603050405020304" pitchFamily="18" charset="0"/>
              </a:rPr>
              <a:t>          </a:t>
            </a:r>
            <a:r>
              <a:rPr lang="en-US" sz="3200" i="1" dirty="0" err="1">
                <a:solidFill>
                  <a:schemeClr val="bg2"/>
                </a:solidFill>
                <a:latin typeface="Times New Roman" panose="02020603050405020304" pitchFamily="18" charset="0"/>
                <a:cs typeface="Times New Roman" panose="02020603050405020304" pitchFamily="18" charset="0"/>
              </a:rPr>
              <a:t>oude</a:t>
            </a:r>
            <a:endParaRPr lang="en-US" sz="3200" i="1" dirty="0">
              <a:solidFill>
                <a:schemeClr val="bg2"/>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5C5FB933-B730-4985-9B64-0432B486F235}"/>
              </a:ext>
            </a:extLst>
          </p:cNvPr>
          <p:cNvSpPr txBox="1"/>
          <p:nvPr/>
        </p:nvSpPr>
        <p:spPr>
          <a:xfrm>
            <a:off x="464457" y="2255715"/>
            <a:ext cx="8074706" cy="584775"/>
          </a:xfrm>
          <a:prstGeom prst="rect">
            <a:avLst/>
          </a:prstGeom>
          <a:noFill/>
        </p:spPr>
        <p:txBody>
          <a:bodyPr wrap="square" rtlCol="0">
            <a:spAutoFit/>
          </a:bodyPr>
          <a:lstStyle/>
          <a:p>
            <a:r>
              <a:rPr lang="en-US" sz="3200" i="1" dirty="0" err="1">
                <a:solidFill>
                  <a:schemeClr val="bg2"/>
                </a:solidFill>
                <a:latin typeface="Times New Roman" panose="02020603050405020304" pitchFamily="18" charset="0"/>
                <a:cs typeface="Times New Roman" panose="02020603050405020304" pitchFamily="18" charset="0"/>
              </a:rPr>
              <a:t>ou</a:t>
            </a:r>
            <a:r>
              <a:rPr lang="en-US" sz="3200" i="1" dirty="0">
                <a:solidFill>
                  <a:schemeClr val="bg2"/>
                </a:solidFill>
                <a:latin typeface="Times New Roman" panose="02020603050405020304" pitchFamily="18" charset="0"/>
                <a:cs typeface="Times New Roman" panose="02020603050405020304" pitchFamily="18" charset="0"/>
              </a:rPr>
              <a:t>   </a:t>
            </a:r>
            <a:r>
              <a:rPr lang="en-US" sz="3200" i="1" dirty="0" err="1">
                <a:solidFill>
                  <a:schemeClr val="bg2"/>
                </a:solidFill>
                <a:latin typeface="Times New Roman" panose="02020603050405020304" pitchFamily="18" charset="0"/>
                <a:cs typeface="Times New Roman" panose="02020603050405020304" pitchFamily="18" charset="0"/>
              </a:rPr>
              <a:t>mē</a:t>
            </a:r>
            <a:r>
              <a:rPr lang="en-US" sz="3200" i="1" dirty="0">
                <a:solidFill>
                  <a:schemeClr val="bg2"/>
                </a:solidFill>
                <a:latin typeface="Times New Roman" panose="02020603050405020304" pitchFamily="18" charset="0"/>
                <a:cs typeface="Times New Roman" panose="02020603050405020304" pitchFamily="18" charset="0"/>
              </a:rPr>
              <a:t>   se         </a:t>
            </a:r>
            <a:r>
              <a:rPr lang="en-US" sz="3200" i="1" dirty="0" err="1">
                <a:solidFill>
                  <a:schemeClr val="bg2"/>
                </a:solidFill>
                <a:latin typeface="Times New Roman" panose="02020603050405020304" pitchFamily="18" charset="0"/>
                <a:cs typeface="Times New Roman" panose="02020603050405020304" pitchFamily="18" charset="0"/>
              </a:rPr>
              <a:t>egkataleipō</a:t>
            </a:r>
            <a:endParaRPr lang="en-US" sz="3200" dirty="0">
              <a:solidFill>
                <a:schemeClr val="bg1"/>
              </a:solidFill>
              <a:cs typeface="Arial" panose="020B0604020202020204" pitchFamily="34" charset="0"/>
            </a:endParaRPr>
          </a:p>
        </p:txBody>
      </p:sp>
      <p:sp>
        <p:nvSpPr>
          <p:cNvPr id="9" name="TextBox 8">
            <a:extLst>
              <a:ext uri="{FF2B5EF4-FFF2-40B4-BE49-F238E27FC236}">
                <a16:creationId xmlns:a16="http://schemas.microsoft.com/office/drawing/2014/main" id="{2F63F7CE-766E-4CA4-916C-CA22BD015BDD}"/>
              </a:ext>
            </a:extLst>
          </p:cNvPr>
          <p:cNvSpPr txBox="1"/>
          <p:nvPr/>
        </p:nvSpPr>
        <p:spPr>
          <a:xfrm>
            <a:off x="515566" y="3293872"/>
            <a:ext cx="8178491" cy="2062103"/>
          </a:xfrm>
          <a:prstGeom prst="rect">
            <a:avLst/>
          </a:prstGeom>
          <a:noFill/>
        </p:spPr>
        <p:txBody>
          <a:bodyPr wrap="square" rtlCol="0">
            <a:spAutoFit/>
          </a:bodyPr>
          <a:lstStyle/>
          <a:p>
            <a:r>
              <a:rPr lang="en-US" sz="3200" dirty="0">
                <a:solidFill>
                  <a:schemeClr val="bg1"/>
                </a:solidFill>
                <a:cs typeface="Arial" panose="020B0604020202020204" pitchFamily="34" charset="0"/>
              </a:rPr>
              <a:t>MSV ~ </a:t>
            </a:r>
            <a:r>
              <a:rPr lang="en-US" sz="3200" dirty="0">
                <a:solidFill>
                  <a:schemeClr val="bg2"/>
                </a:solidFill>
                <a:cs typeface="Arial" panose="020B0604020202020204" pitchFamily="34" charset="0"/>
              </a:rPr>
              <a:t>These are the very words of Jesus, “</a:t>
            </a:r>
            <a:r>
              <a:rPr lang="en-US" sz="3200" dirty="0">
                <a:solidFill>
                  <a:schemeClr val="bg2"/>
                </a:solidFill>
              </a:rPr>
              <a:t>Not only will I never, ever, at any time leave you but there is also no, not any, possible way I will ever, at any time, abandon you.”</a:t>
            </a:r>
            <a:endParaRPr lang="en-US" sz="3200" dirty="0">
              <a:solidFill>
                <a:schemeClr val="bg2"/>
              </a:solidFill>
              <a:cs typeface="Arial" panose="020B0604020202020204" pitchFamily="34" charset="0"/>
            </a:endParaRPr>
          </a:p>
        </p:txBody>
      </p:sp>
    </p:spTree>
    <p:extLst>
      <p:ext uri="{BB962C8B-B14F-4D97-AF65-F5344CB8AC3E}">
        <p14:creationId xmlns:p14="http://schemas.microsoft.com/office/powerpoint/2010/main" val="203113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3350"/>
                            </p:stCondLst>
                            <p:childTnLst>
                              <p:par>
                                <p:cTn id="17" presetID="10" presetClass="entr" presetSubtype="0"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3" presetClass="emph" presetSubtype="2" fill="hold" grpId="1" nodeType="withEffect">
                                  <p:stCondLst>
                                    <p:cond delay="0"/>
                                  </p:stCondLst>
                                  <p:childTnLst>
                                    <p:animClr clrSpc="rgb" dir="cw">
                                      <p:cBhvr override="childStyle">
                                        <p:cTn id="26" dur="500" fill="hold"/>
                                        <p:tgtEl>
                                          <p:spTgt spid="3"/>
                                        </p:tgtEl>
                                        <p:attrNameLst>
                                          <p:attrName>style.color</p:attrName>
                                        </p:attrNameLst>
                                      </p:cBhvr>
                                      <p:to>
                                        <a:schemeClr val="accent2"/>
                                      </p:to>
                                    </p:animClr>
                                  </p:childTnLst>
                                </p:cTn>
                              </p:par>
                              <p:par>
                                <p:cTn id="27" presetID="3" presetClass="emph" presetSubtype="2" fill="hold" grpId="1" nodeType="withEffect">
                                  <p:stCondLst>
                                    <p:cond delay="0"/>
                                  </p:stCondLst>
                                  <p:childTnLst>
                                    <p:animClr clrSpc="rgb" dir="cw">
                                      <p:cBhvr override="childStyle">
                                        <p:cTn id="28" dur="500" fill="hold"/>
                                        <p:tgtEl>
                                          <p:spTgt spid="4"/>
                                        </p:tgtEl>
                                        <p:attrNameLst>
                                          <p:attrName>style.color</p:attrName>
                                        </p:attrNameLst>
                                      </p:cBhvr>
                                      <p:to>
                                        <a:schemeClr val="accent2"/>
                                      </p:to>
                                    </p:animClr>
                                  </p:childTnLst>
                                </p:cTn>
                              </p:par>
                              <p:par>
                                <p:cTn id="29" presetID="3" presetClass="emph" presetSubtype="2" fill="hold" grpId="1" nodeType="withEffect">
                                  <p:stCondLst>
                                    <p:cond delay="0"/>
                                  </p:stCondLst>
                                  <p:iterate type="lt">
                                    <p:tmPct val="0"/>
                                  </p:iterate>
                                  <p:childTnLst>
                                    <p:animClr clrSpc="rgb" dir="cw">
                                      <p:cBhvr override="childStyle">
                                        <p:cTn id="30" dur="500" fill="hold"/>
                                        <p:tgtEl>
                                          <p:spTgt spid="7"/>
                                        </p:tgtEl>
                                        <p:attrNameLst>
                                          <p:attrName>style.color</p:attrName>
                                        </p:attrNameLst>
                                      </p:cBhvr>
                                      <p:to>
                                        <a:schemeClr val="accent2"/>
                                      </p:to>
                                    </p:animClr>
                                  </p:childTnLst>
                                </p:cTn>
                              </p:par>
                              <p:par>
                                <p:cTn id="31" presetID="3" presetClass="emph" presetSubtype="2" fill="hold" grpId="1" nodeType="withEffect">
                                  <p:stCondLst>
                                    <p:cond delay="0"/>
                                  </p:stCondLst>
                                  <p:iterate type="lt">
                                    <p:tmPct val="0"/>
                                  </p:iterate>
                                  <p:childTnLst>
                                    <p:animClr clrSpc="rgb" dir="cw">
                                      <p:cBhvr override="childStyle">
                                        <p:cTn id="32" dur="500" fill="hold"/>
                                        <p:tgtEl>
                                          <p:spTgt spid="8"/>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7" grpId="0"/>
      <p:bldP spid="7" grpId="1"/>
      <p:bldP spid="3" grpId="0"/>
      <p:bldP spid="3" grpId="1"/>
      <p:bldP spid="4" grpId="0"/>
      <p:bldP spid="4" grpId="1"/>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039B6D9-F820-461E-B62A-D1571CEBC62C}"/>
              </a:ext>
            </a:extLst>
          </p:cNvPr>
          <p:cNvSpPr/>
          <p:nvPr/>
        </p:nvSpPr>
        <p:spPr>
          <a:xfrm>
            <a:off x="2862931" y="1162572"/>
            <a:ext cx="1062966" cy="857871"/>
          </a:xfrm>
          <a:prstGeom prst="roundRect">
            <a:avLst/>
          </a:prstGeom>
          <a:solidFill>
            <a:schemeClr val="accent2">
              <a:lumMod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4DDAEA8-F1E9-4029-9170-A27C713E038B}"/>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12:18-13:6</a:t>
            </a:r>
          </a:p>
        </p:txBody>
      </p:sp>
      <p:sp>
        <p:nvSpPr>
          <p:cNvPr id="3" name="TextBox 2">
            <a:extLst>
              <a:ext uri="{FF2B5EF4-FFF2-40B4-BE49-F238E27FC236}">
                <a16:creationId xmlns:a16="http://schemas.microsoft.com/office/drawing/2014/main" id="{8FD85CB8-47A2-4991-ACE2-35457F89F57E}"/>
              </a:ext>
            </a:extLst>
          </p:cNvPr>
          <p:cNvSpPr txBox="1"/>
          <p:nvPr/>
        </p:nvSpPr>
        <p:spPr>
          <a:xfrm>
            <a:off x="464457" y="1260183"/>
            <a:ext cx="8229600" cy="584775"/>
          </a:xfrm>
          <a:prstGeom prst="rect">
            <a:avLst/>
          </a:prstGeom>
          <a:noFill/>
        </p:spPr>
        <p:txBody>
          <a:bodyPr wrap="square" rtlCol="0">
            <a:spAutoFit/>
          </a:bodyPr>
          <a:lstStyle/>
          <a:p>
            <a:pPr lvl="0" defTabSz="914400" eaLnBrk="0" fontAlgn="base" hangingPunct="0">
              <a:spcBef>
                <a:spcPct val="0"/>
              </a:spcBef>
              <a:spcAft>
                <a:spcPct val="0"/>
              </a:spcAft>
            </a:pPr>
            <a:r>
              <a:rPr lang="en-US" sz="3200" dirty="0">
                <a:effectLst>
                  <a:outerShdw blurRad="38100" dist="38100" dir="2700000" algn="tl">
                    <a:srgbClr val="000000">
                      <a:alpha val="43137"/>
                    </a:srgbClr>
                  </a:outerShdw>
                </a:effectLst>
              </a:rPr>
              <a:t>You wanna not </a:t>
            </a:r>
            <a:r>
              <a:rPr lang="en-US" sz="3200" i="1" dirty="0">
                <a:effectLst>
                  <a:outerShdw blurRad="38100" dist="38100" dir="2700000" algn="tl">
                    <a:srgbClr val="000000">
                      <a:alpha val="43137"/>
                    </a:srgbClr>
                  </a:outerShdw>
                </a:effectLst>
              </a:rPr>
              <a:t>feel</a:t>
            </a:r>
            <a:r>
              <a:rPr lang="en-US" sz="3200" dirty="0">
                <a:effectLst>
                  <a:outerShdw blurRad="38100" dist="38100" dir="2700000" algn="tl">
                    <a:srgbClr val="000000">
                      <a:alpha val="43137"/>
                    </a:srgbClr>
                  </a:outerShdw>
                </a:effectLst>
              </a:rPr>
              <a:t> alone, lean on man</a:t>
            </a:r>
            <a:endParaRPr lang="en-US" altLang="en-US" sz="3200" dirty="0">
              <a:solidFill>
                <a:schemeClr val="bg1"/>
              </a:solidFill>
              <a:effectLst>
                <a:outerShdw blurRad="38100" dist="38100" dir="2700000" algn="tl">
                  <a:srgbClr val="000000">
                    <a:alpha val="43137"/>
                  </a:srgbClr>
                </a:outerShdw>
              </a:effectLst>
            </a:endParaRPr>
          </a:p>
        </p:txBody>
      </p:sp>
      <p:sp>
        <p:nvSpPr>
          <p:cNvPr id="9" name="Rectangle: Rounded Corners 8">
            <a:extLst>
              <a:ext uri="{FF2B5EF4-FFF2-40B4-BE49-F238E27FC236}">
                <a16:creationId xmlns:a16="http://schemas.microsoft.com/office/drawing/2014/main" id="{7633F1EA-9E3E-4907-8045-6AD0187D7486}"/>
              </a:ext>
            </a:extLst>
          </p:cNvPr>
          <p:cNvSpPr/>
          <p:nvPr/>
        </p:nvSpPr>
        <p:spPr>
          <a:xfrm>
            <a:off x="2866659" y="1676349"/>
            <a:ext cx="878485" cy="857871"/>
          </a:xfrm>
          <a:prstGeom prst="roundRect">
            <a:avLst/>
          </a:prstGeom>
          <a:solidFill>
            <a:schemeClr val="accent2">
              <a:lumMod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A8801CC-B3B2-4E96-84A1-C92AAE429813}"/>
              </a:ext>
            </a:extLst>
          </p:cNvPr>
          <p:cNvSpPr txBox="1"/>
          <p:nvPr/>
        </p:nvSpPr>
        <p:spPr>
          <a:xfrm>
            <a:off x="463549" y="1773960"/>
            <a:ext cx="8229600" cy="584775"/>
          </a:xfrm>
          <a:prstGeom prst="rect">
            <a:avLst/>
          </a:prstGeom>
          <a:noFill/>
        </p:spPr>
        <p:txBody>
          <a:bodyPr wrap="square" rtlCol="0">
            <a:spAutoFit/>
          </a:bodyPr>
          <a:lstStyle/>
          <a:p>
            <a:pPr lvl="0" defTabSz="914400" eaLnBrk="0" fontAlgn="base" hangingPunct="0">
              <a:spcBef>
                <a:spcPct val="0"/>
              </a:spcBef>
              <a:spcAft>
                <a:spcPct val="0"/>
              </a:spcAft>
            </a:pPr>
            <a:r>
              <a:rPr lang="en-US" sz="3200" dirty="0"/>
              <a:t>You wanna not </a:t>
            </a:r>
            <a:r>
              <a:rPr lang="en-US" sz="3200" i="1" dirty="0"/>
              <a:t>be</a:t>
            </a:r>
            <a:r>
              <a:rPr lang="en-US" sz="3200" dirty="0"/>
              <a:t> alone, lean on Jesus</a:t>
            </a:r>
            <a:endParaRPr lang="en-US" altLang="en-US" sz="3200" dirty="0">
              <a:solidFill>
                <a:schemeClr val="bg1"/>
              </a:solidFill>
            </a:endParaRPr>
          </a:p>
        </p:txBody>
      </p:sp>
    </p:spTree>
    <p:extLst>
      <p:ext uri="{BB962C8B-B14F-4D97-AF65-F5344CB8AC3E}">
        <p14:creationId xmlns:p14="http://schemas.microsoft.com/office/powerpoint/2010/main" val="269925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3" presetClass="emph" presetSubtype="2" fill="hold" grpId="1" nodeType="withEffect">
                                  <p:stCondLst>
                                    <p:cond delay="0"/>
                                  </p:stCondLst>
                                  <p:childTnLst>
                                    <p:animClr clrSpc="rgb" dir="cw">
                                      <p:cBhvr override="childStyle">
                                        <p:cTn id="22" dur="500" fill="hold"/>
                                        <p:tgtEl>
                                          <p:spTgt spid="3"/>
                                        </p:tgtEl>
                                        <p:attrNameLst>
                                          <p:attrName>style.color</p:attrName>
                                        </p:attrNameLst>
                                      </p:cBhvr>
                                      <p:to>
                                        <a:schemeClr val="accent2"/>
                                      </p:to>
                                    </p:animClr>
                                  </p:childTnLst>
                                </p:cTn>
                              </p:par>
                              <p:par>
                                <p:cTn id="23" presetID="1" presetClass="emph" presetSubtype="2" fill="hold" nodeType="withEffect">
                                  <p:stCondLst>
                                    <p:cond delay="0"/>
                                  </p:stCondLst>
                                  <p:childTnLst>
                                    <p:animClr clrSpc="rgb" dir="cw">
                                      <p:cBhvr>
                                        <p:cTn id="24" dur="500" fill="hold"/>
                                        <p:tgtEl>
                                          <p:spTgt spid="7"/>
                                        </p:tgtEl>
                                        <p:attrNameLst>
                                          <p:attrName>fillcolor</p:attrName>
                                        </p:attrNameLst>
                                      </p:cBhvr>
                                      <p:to>
                                        <a:schemeClr val="accent2"/>
                                      </p:to>
                                    </p:animClr>
                                    <p:set>
                                      <p:cBhvr>
                                        <p:cTn id="25" dur="500" fill="hold"/>
                                        <p:tgtEl>
                                          <p:spTgt spid="7"/>
                                        </p:tgtEl>
                                        <p:attrNameLst>
                                          <p:attrName>fill.type</p:attrName>
                                        </p:attrNameLst>
                                      </p:cBhvr>
                                      <p:to>
                                        <p:strVal val="solid"/>
                                      </p:to>
                                    </p:set>
                                    <p:set>
                                      <p:cBhvr>
                                        <p:cTn id="26" dur="5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3" grpId="1"/>
      <p:bldP spid="9" grpId="0" animBg="1"/>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07FCA8-D852-4251-AEDC-2C0A0F1725FC}"/>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2">
                    <a:lumMod val="50000"/>
                  </a:schemeClr>
                </a:solidFill>
                <a:latin typeface="Archistico Normal" charset="0"/>
                <a:ea typeface="Archistico Normal" charset="0"/>
                <a:cs typeface="Archistico Normal" charset="0"/>
              </a:rPr>
              <a:t>12:18-13:6</a:t>
            </a:r>
          </a:p>
        </p:txBody>
      </p:sp>
    </p:spTree>
    <p:extLst>
      <p:ext uri="{BB962C8B-B14F-4D97-AF65-F5344CB8AC3E}">
        <p14:creationId xmlns:p14="http://schemas.microsoft.com/office/powerpoint/2010/main" val="3789609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DDAEA8-F1E9-4029-9170-A27C713E038B}"/>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12:18-13:6</a:t>
            </a:r>
          </a:p>
        </p:txBody>
      </p:sp>
      <p:sp>
        <p:nvSpPr>
          <p:cNvPr id="3" name="TextBox 2">
            <a:extLst>
              <a:ext uri="{FF2B5EF4-FFF2-40B4-BE49-F238E27FC236}">
                <a16:creationId xmlns:a16="http://schemas.microsoft.com/office/drawing/2014/main" id="{8FD85CB8-47A2-4991-ACE2-35457F89F57E}"/>
              </a:ext>
            </a:extLst>
          </p:cNvPr>
          <p:cNvSpPr txBox="1"/>
          <p:nvPr/>
        </p:nvSpPr>
        <p:spPr>
          <a:xfrm>
            <a:off x="464457" y="1260184"/>
            <a:ext cx="8229600" cy="5078313"/>
          </a:xfrm>
          <a:prstGeom prst="rect">
            <a:avLst/>
          </a:prstGeom>
          <a:noFill/>
        </p:spPr>
        <p:txBody>
          <a:bodyPr wrap="square" rtlCol="0">
            <a:spAutoFit/>
          </a:bodyPr>
          <a:lstStyle/>
          <a:p>
            <a:r>
              <a:rPr lang="en-US" sz="2700" dirty="0"/>
              <a:t>Hebrews 12:18-13:6 ~ </a:t>
            </a:r>
            <a:r>
              <a:rPr lang="en-US" sz="2700" dirty="0">
                <a:solidFill>
                  <a:schemeClr val="bg2"/>
                </a:solidFill>
              </a:rPr>
              <a:t>Jerusalem, to an innumerable company of angels, </a:t>
            </a:r>
            <a:r>
              <a:rPr lang="en-US" sz="2700" baseline="30000" dirty="0"/>
              <a:t>23 </a:t>
            </a:r>
            <a:r>
              <a:rPr lang="en-US" sz="2700" dirty="0">
                <a:solidFill>
                  <a:schemeClr val="bg2"/>
                </a:solidFill>
              </a:rPr>
              <a:t>to the general assembly and church of the firstborn </a:t>
            </a:r>
            <a:r>
              <a:rPr lang="en-US" sz="2700" i="1" dirty="0">
                <a:solidFill>
                  <a:schemeClr val="bg2"/>
                </a:solidFill>
              </a:rPr>
              <a:t>who are</a:t>
            </a:r>
            <a:r>
              <a:rPr lang="en-US" sz="2700" dirty="0">
                <a:solidFill>
                  <a:schemeClr val="bg2"/>
                </a:solidFill>
              </a:rPr>
              <a:t> registered in heaven, to God the Judge of all, to the spirits of just men made perfect, </a:t>
            </a:r>
            <a:r>
              <a:rPr lang="en-US" sz="2700" baseline="30000" dirty="0"/>
              <a:t>24 </a:t>
            </a:r>
            <a:r>
              <a:rPr lang="en-US" sz="2700" dirty="0">
                <a:solidFill>
                  <a:schemeClr val="bg2"/>
                </a:solidFill>
              </a:rPr>
              <a:t>to Jesus the Mediator of the new covenant, and to the blood of sprinkling that speaks better things than </a:t>
            </a:r>
            <a:r>
              <a:rPr lang="en-US" sz="2700" i="1" dirty="0">
                <a:solidFill>
                  <a:schemeClr val="bg2"/>
                </a:solidFill>
              </a:rPr>
              <a:t>that of</a:t>
            </a:r>
            <a:r>
              <a:rPr lang="en-US" sz="2700" dirty="0">
                <a:solidFill>
                  <a:schemeClr val="bg2"/>
                </a:solidFill>
              </a:rPr>
              <a:t> Abel. </a:t>
            </a:r>
          </a:p>
          <a:p>
            <a:r>
              <a:rPr lang="en-US" sz="2700" baseline="30000" dirty="0"/>
              <a:t>25 </a:t>
            </a:r>
            <a:r>
              <a:rPr lang="en-US" sz="2700" dirty="0">
                <a:solidFill>
                  <a:schemeClr val="bg2"/>
                </a:solidFill>
              </a:rPr>
              <a:t>See that you do not refuse Him who speaks. For if they did not escape who refused Him who spoke on earth, much more </a:t>
            </a:r>
            <a:r>
              <a:rPr lang="en-US" sz="2700" i="1" dirty="0">
                <a:solidFill>
                  <a:schemeClr val="bg2"/>
                </a:solidFill>
              </a:rPr>
              <a:t>shall we not escape</a:t>
            </a:r>
            <a:r>
              <a:rPr lang="en-US" sz="2700" dirty="0">
                <a:solidFill>
                  <a:schemeClr val="bg2"/>
                </a:solidFill>
              </a:rPr>
              <a:t> if we turn away from Him who </a:t>
            </a:r>
            <a:r>
              <a:rPr lang="en-US" sz="2700" i="1" dirty="0">
                <a:solidFill>
                  <a:schemeClr val="bg2"/>
                </a:solidFill>
              </a:rPr>
              <a:t>speaks</a:t>
            </a:r>
            <a:r>
              <a:rPr lang="en-US" sz="2700" dirty="0">
                <a:solidFill>
                  <a:schemeClr val="bg2"/>
                </a:solidFill>
              </a:rPr>
              <a:t> from heaven, </a:t>
            </a:r>
            <a:r>
              <a:rPr lang="en-US" sz="2700" baseline="30000" dirty="0"/>
              <a:t>26 </a:t>
            </a:r>
            <a:r>
              <a:rPr lang="en-US" sz="2700" dirty="0">
                <a:solidFill>
                  <a:schemeClr val="bg2"/>
                </a:solidFill>
              </a:rPr>
              <a:t>whose voice then shook the earth; but now He has promised, saying, “</a:t>
            </a:r>
            <a:r>
              <a:rPr lang="en-US" sz="2700" i="1" dirty="0">
                <a:solidFill>
                  <a:schemeClr val="bg2"/>
                </a:solidFill>
              </a:rPr>
              <a:t>Yet</a:t>
            </a:r>
          </a:p>
          <a:p>
            <a:r>
              <a:rPr lang="en-US" sz="2700" i="1" dirty="0">
                <a:solidFill>
                  <a:schemeClr val="bg2"/>
                </a:solidFill>
              </a:rPr>
              <a:t>once more I</a:t>
            </a:r>
            <a:r>
              <a:rPr lang="en-US" sz="2700" dirty="0">
                <a:solidFill>
                  <a:schemeClr val="bg2"/>
                </a:solidFill>
              </a:rPr>
              <a:t> shake not only the earth, </a:t>
            </a:r>
          </a:p>
        </p:txBody>
      </p:sp>
    </p:spTree>
    <p:extLst>
      <p:ext uri="{BB962C8B-B14F-4D97-AF65-F5344CB8AC3E}">
        <p14:creationId xmlns:p14="http://schemas.microsoft.com/office/powerpoint/2010/main" val="2419913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DDAEA8-F1E9-4029-9170-A27C713E038B}"/>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12:18-13:6</a:t>
            </a:r>
          </a:p>
        </p:txBody>
      </p:sp>
      <p:sp>
        <p:nvSpPr>
          <p:cNvPr id="3" name="TextBox 2">
            <a:extLst>
              <a:ext uri="{FF2B5EF4-FFF2-40B4-BE49-F238E27FC236}">
                <a16:creationId xmlns:a16="http://schemas.microsoft.com/office/drawing/2014/main" id="{8FD85CB8-47A2-4991-ACE2-35457F89F57E}"/>
              </a:ext>
            </a:extLst>
          </p:cNvPr>
          <p:cNvSpPr txBox="1"/>
          <p:nvPr/>
        </p:nvSpPr>
        <p:spPr>
          <a:xfrm>
            <a:off x="464457" y="1265654"/>
            <a:ext cx="8229600" cy="4662815"/>
          </a:xfrm>
          <a:prstGeom prst="rect">
            <a:avLst/>
          </a:prstGeom>
          <a:noFill/>
        </p:spPr>
        <p:txBody>
          <a:bodyPr wrap="square" rtlCol="0">
            <a:spAutoFit/>
          </a:bodyPr>
          <a:lstStyle/>
          <a:p>
            <a:r>
              <a:rPr lang="en-US" sz="2700" dirty="0"/>
              <a:t>Hebrews 12:18-13:6 ~ </a:t>
            </a:r>
            <a:r>
              <a:rPr lang="en-US" sz="2700" dirty="0">
                <a:solidFill>
                  <a:schemeClr val="bg2"/>
                </a:solidFill>
              </a:rPr>
              <a:t>but also heaven.” </a:t>
            </a:r>
            <a:r>
              <a:rPr lang="en-US" sz="2700" baseline="30000" dirty="0"/>
              <a:t>27 </a:t>
            </a:r>
            <a:r>
              <a:rPr lang="en-US" sz="2700" dirty="0">
                <a:solidFill>
                  <a:schemeClr val="bg2"/>
                </a:solidFill>
              </a:rPr>
              <a:t>Now this, </a:t>
            </a:r>
            <a:r>
              <a:rPr lang="en-US" sz="2700" i="1" dirty="0">
                <a:solidFill>
                  <a:schemeClr val="bg2"/>
                </a:solidFill>
              </a:rPr>
              <a:t>“Yet once more,”</a:t>
            </a:r>
            <a:r>
              <a:rPr lang="en-US" sz="2700" dirty="0">
                <a:solidFill>
                  <a:schemeClr val="bg2"/>
                </a:solidFill>
              </a:rPr>
              <a:t> indicates the removal of those things that are being shaken, as of things that are made, that the things which cannot be shaken may remain. </a:t>
            </a:r>
          </a:p>
          <a:p>
            <a:r>
              <a:rPr lang="en-US" sz="2700" baseline="30000" dirty="0"/>
              <a:t>28 </a:t>
            </a:r>
            <a:r>
              <a:rPr lang="en-US" sz="2700" dirty="0">
                <a:solidFill>
                  <a:schemeClr val="bg2"/>
                </a:solidFill>
              </a:rPr>
              <a:t>Therefore, since we are receiving a kingdom which cannot be shaken, let us have grace, by which we may serve God acceptably with reverence and godly fear. </a:t>
            </a:r>
            <a:r>
              <a:rPr lang="en-US" sz="2700" baseline="30000" dirty="0">
                <a:solidFill>
                  <a:schemeClr val="bg1"/>
                </a:solidFill>
              </a:rPr>
              <a:t>29</a:t>
            </a:r>
            <a:r>
              <a:rPr lang="en-US" sz="2700" baseline="30000" dirty="0">
                <a:solidFill>
                  <a:schemeClr val="bg2"/>
                </a:solidFill>
              </a:rPr>
              <a:t> </a:t>
            </a:r>
            <a:r>
              <a:rPr lang="en-US" sz="2700" dirty="0">
                <a:solidFill>
                  <a:schemeClr val="bg2"/>
                </a:solidFill>
              </a:rPr>
              <a:t>For our God </a:t>
            </a:r>
            <a:r>
              <a:rPr lang="en-US" sz="2700" i="1" dirty="0">
                <a:solidFill>
                  <a:schemeClr val="bg2"/>
                </a:solidFill>
              </a:rPr>
              <a:t>is</a:t>
            </a:r>
            <a:r>
              <a:rPr lang="en-US" sz="2700" dirty="0">
                <a:solidFill>
                  <a:schemeClr val="bg2"/>
                </a:solidFill>
              </a:rPr>
              <a:t> a consuming fire.</a:t>
            </a:r>
          </a:p>
          <a:p>
            <a:r>
              <a:rPr lang="en-US" sz="2700" baseline="30000" dirty="0"/>
              <a:t>13:1</a:t>
            </a:r>
            <a:r>
              <a:rPr lang="en-US" sz="2700" dirty="0"/>
              <a:t> </a:t>
            </a:r>
            <a:r>
              <a:rPr lang="en-US" sz="2700" dirty="0">
                <a:solidFill>
                  <a:schemeClr val="bg2"/>
                </a:solidFill>
              </a:rPr>
              <a:t>Let brotherly love continue. </a:t>
            </a:r>
            <a:r>
              <a:rPr lang="en-US" sz="2700" baseline="30000" dirty="0"/>
              <a:t>2 </a:t>
            </a:r>
            <a:r>
              <a:rPr lang="en-US" sz="2700" dirty="0">
                <a:solidFill>
                  <a:schemeClr val="bg2"/>
                </a:solidFill>
              </a:rPr>
              <a:t>Do not forget to entertain strangers, for by so </a:t>
            </a:r>
            <a:r>
              <a:rPr lang="en-US" sz="2700" i="1" dirty="0">
                <a:solidFill>
                  <a:schemeClr val="bg2"/>
                </a:solidFill>
              </a:rPr>
              <a:t>doing</a:t>
            </a:r>
            <a:r>
              <a:rPr lang="en-US" sz="2700" dirty="0">
                <a:solidFill>
                  <a:schemeClr val="bg2"/>
                </a:solidFill>
              </a:rPr>
              <a:t> some have unwittingly entertained angels. </a:t>
            </a:r>
          </a:p>
        </p:txBody>
      </p:sp>
    </p:spTree>
    <p:extLst>
      <p:ext uri="{BB962C8B-B14F-4D97-AF65-F5344CB8AC3E}">
        <p14:creationId xmlns:p14="http://schemas.microsoft.com/office/powerpoint/2010/main" val="331549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DDAEA8-F1E9-4029-9170-A27C713E038B}"/>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12:18-13:6</a:t>
            </a:r>
          </a:p>
        </p:txBody>
      </p:sp>
      <p:sp>
        <p:nvSpPr>
          <p:cNvPr id="3" name="TextBox 2">
            <a:extLst>
              <a:ext uri="{FF2B5EF4-FFF2-40B4-BE49-F238E27FC236}">
                <a16:creationId xmlns:a16="http://schemas.microsoft.com/office/drawing/2014/main" id="{8FD85CB8-47A2-4991-ACE2-35457F89F57E}"/>
              </a:ext>
            </a:extLst>
          </p:cNvPr>
          <p:cNvSpPr txBox="1"/>
          <p:nvPr/>
        </p:nvSpPr>
        <p:spPr>
          <a:xfrm>
            <a:off x="464457" y="1265660"/>
            <a:ext cx="8229600" cy="5078313"/>
          </a:xfrm>
          <a:prstGeom prst="rect">
            <a:avLst/>
          </a:prstGeom>
          <a:noFill/>
        </p:spPr>
        <p:txBody>
          <a:bodyPr wrap="square" rtlCol="0">
            <a:spAutoFit/>
          </a:bodyPr>
          <a:lstStyle/>
          <a:p>
            <a:r>
              <a:rPr lang="en-US" sz="2700" dirty="0"/>
              <a:t>Hebrews 12:18-13:6 ~ </a:t>
            </a:r>
            <a:r>
              <a:rPr lang="en-US" sz="2700" baseline="30000" dirty="0"/>
              <a:t>3 </a:t>
            </a:r>
            <a:r>
              <a:rPr lang="en-US" sz="2700" dirty="0">
                <a:solidFill>
                  <a:schemeClr val="bg2"/>
                </a:solidFill>
              </a:rPr>
              <a:t>Remember the prisoners as if chained with them—those who are mistreated—since you yourselves are in the body also. </a:t>
            </a:r>
          </a:p>
          <a:p>
            <a:r>
              <a:rPr lang="en-US" sz="2700" baseline="30000" dirty="0"/>
              <a:t>4 </a:t>
            </a:r>
            <a:r>
              <a:rPr lang="en-US" sz="2700" dirty="0">
                <a:solidFill>
                  <a:schemeClr val="bg2"/>
                </a:solidFill>
              </a:rPr>
              <a:t>Marriage </a:t>
            </a:r>
            <a:r>
              <a:rPr lang="en-US" sz="2700" i="1" dirty="0">
                <a:solidFill>
                  <a:schemeClr val="bg2"/>
                </a:solidFill>
              </a:rPr>
              <a:t>is</a:t>
            </a:r>
            <a:r>
              <a:rPr lang="en-US" sz="2700" dirty="0">
                <a:solidFill>
                  <a:schemeClr val="bg2"/>
                </a:solidFill>
              </a:rPr>
              <a:t> honorable among all, and the bed undefiled; but fornicators and adulterers God will judge. </a:t>
            </a:r>
          </a:p>
          <a:p>
            <a:r>
              <a:rPr lang="en-US" sz="2700" baseline="30000" dirty="0"/>
              <a:t>5 </a:t>
            </a:r>
            <a:r>
              <a:rPr lang="en-US" sz="2700" dirty="0">
                <a:solidFill>
                  <a:schemeClr val="bg2"/>
                </a:solidFill>
              </a:rPr>
              <a:t>Let your conduct </a:t>
            </a:r>
            <a:r>
              <a:rPr lang="en-US" sz="2700" i="1" dirty="0">
                <a:solidFill>
                  <a:schemeClr val="bg2"/>
                </a:solidFill>
              </a:rPr>
              <a:t>be</a:t>
            </a:r>
            <a:r>
              <a:rPr lang="en-US" sz="2700" dirty="0">
                <a:solidFill>
                  <a:schemeClr val="bg2"/>
                </a:solidFill>
              </a:rPr>
              <a:t> without covetousness; </a:t>
            </a:r>
            <a:r>
              <a:rPr lang="en-US" sz="2700" i="1" dirty="0">
                <a:solidFill>
                  <a:schemeClr val="bg2"/>
                </a:solidFill>
              </a:rPr>
              <a:t>be</a:t>
            </a:r>
            <a:r>
              <a:rPr lang="en-US" sz="2700" dirty="0">
                <a:solidFill>
                  <a:schemeClr val="bg2"/>
                </a:solidFill>
              </a:rPr>
              <a:t> content with such things as you have. For He Himself has said, </a:t>
            </a:r>
            <a:r>
              <a:rPr lang="en-US" sz="2700" i="1" dirty="0">
                <a:solidFill>
                  <a:schemeClr val="bg2"/>
                </a:solidFill>
              </a:rPr>
              <a:t>“I will never leave you nor forsake you.”</a:t>
            </a:r>
            <a:r>
              <a:rPr lang="en-US" sz="2700" dirty="0">
                <a:solidFill>
                  <a:schemeClr val="bg2"/>
                </a:solidFill>
              </a:rPr>
              <a:t> </a:t>
            </a:r>
            <a:r>
              <a:rPr lang="en-US" sz="2700" baseline="30000" dirty="0"/>
              <a:t>6 </a:t>
            </a:r>
            <a:r>
              <a:rPr lang="en-US" sz="2700" dirty="0">
                <a:solidFill>
                  <a:schemeClr val="bg2"/>
                </a:solidFill>
              </a:rPr>
              <a:t>So we may boldly say: </a:t>
            </a:r>
          </a:p>
          <a:p>
            <a:r>
              <a:rPr lang="en-US" sz="2700" i="1" dirty="0">
                <a:solidFill>
                  <a:schemeClr val="bg2"/>
                </a:solidFill>
              </a:rPr>
              <a:t>“The </a:t>
            </a:r>
            <a:r>
              <a:rPr lang="en-US" sz="2700" i="1" cap="small" dirty="0">
                <a:solidFill>
                  <a:schemeClr val="bg2"/>
                </a:solidFill>
              </a:rPr>
              <a:t>Lord</a:t>
            </a:r>
            <a:r>
              <a:rPr lang="en-US" sz="2700" i="1" dirty="0">
                <a:solidFill>
                  <a:schemeClr val="bg2"/>
                </a:solidFill>
              </a:rPr>
              <a:t> is my helper;</a:t>
            </a:r>
            <a:r>
              <a:rPr lang="en-US" sz="2700" dirty="0">
                <a:solidFill>
                  <a:schemeClr val="bg2"/>
                </a:solidFill>
              </a:rPr>
              <a:t> </a:t>
            </a:r>
          </a:p>
          <a:p>
            <a:r>
              <a:rPr lang="en-US" sz="2700" i="1" dirty="0">
                <a:solidFill>
                  <a:schemeClr val="bg2"/>
                </a:solidFill>
              </a:rPr>
              <a:t>I will not fear</a:t>
            </a:r>
            <a:r>
              <a:rPr lang="en-US" sz="2700" dirty="0">
                <a:solidFill>
                  <a:schemeClr val="bg2"/>
                </a:solidFill>
              </a:rPr>
              <a:t>. </a:t>
            </a:r>
          </a:p>
          <a:p>
            <a:r>
              <a:rPr lang="en-US" sz="2700" i="1" dirty="0">
                <a:solidFill>
                  <a:schemeClr val="bg2"/>
                </a:solidFill>
              </a:rPr>
              <a:t>What can man do to me?”</a:t>
            </a:r>
            <a:r>
              <a:rPr lang="en-US" sz="2700" dirty="0">
                <a:solidFill>
                  <a:schemeClr val="bg2"/>
                </a:solidFill>
              </a:rPr>
              <a:t> </a:t>
            </a:r>
          </a:p>
        </p:txBody>
      </p:sp>
    </p:spTree>
    <p:extLst>
      <p:ext uri="{BB962C8B-B14F-4D97-AF65-F5344CB8AC3E}">
        <p14:creationId xmlns:p14="http://schemas.microsoft.com/office/powerpoint/2010/main" val="3447507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07FCA8-D852-4251-AEDC-2C0A0F1725FC}"/>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2">
                    <a:lumMod val="50000"/>
                  </a:schemeClr>
                </a:solidFill>
                <a:latin typeface="Archistico Normal" charset="0"/>
                <a:ea typeface="Archistico Normal" charset="0"/>
                <a:cs typeface="Archistico Normal" charset="0"/>
              </a:rPr>
              <a:t>12:18-13:6</a:t>
            </a:r>
          </a:p>
        </p:txBody>
      </p:sp>
    </p:spTree>
    <p:extLst>
      <p:ext uri="{BB962C8B-B14F-4D97-AF65-F5344CB8AC3E}">
        <p14:creationId xmlns:p14="http://schemas.microsoft.com/office/powerpoint/2010/main" val="62668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DDAEA8-F1E9-4029-9170-A27C713E038B}"/>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12:18-13:6</a:t>
            </a:r>
          </a:p>
        </p:txBody>
      </p:sp>
      <p:sp>
        <p:nvSpPr>
          <p:cNvPr id="3" name="TextBox 2">
            <a:extLst>
              <a:ext uri="{FF2B5EF4-FFF2-40B4-BE49-F238E27FC236}">
                <a16:creationId xmlns:a16="http://schemas.microsoft.com/office/drawing/2014/main" id="{8FD85CB8-47A2-4991-ACE2-35457F89F57E}"/>
              </a:ext>
            </a:extLst>
          </p:cNvPr>
          <p:cNvSpPr txBox="1"/>
          <p:nvPr/>
        </p:nvSpPr>
        <p:spPr>
          <a:xfrm>
            <a:off x="464457" y="1265654"/>
            <a:ext cx="8229600" cy="523220"/>
          </a:xfrm>
          <a:prstGeom prst="rect">
            <a:avLst/>
          </a:prstGeom>
          <a:noFill/>
        </p:spPr>
        <p:txBody>
          <a:bodyPr wrap="square" rtlCol="0">
            <a:spAutoFit/>
          </a:bodyPr>
          <a:lstStyle/>
          <a:p>
            <a:r>
              <a:rPr lang="en-US" sz="2800" dirty="0">
                <a:solidFill>
                  <a:schemeClr val="bg2"/>
                </a:solidFill>
              </a:rPr>
              <a:t>Now that I’m older, here’s what I’ve discovered: </a:t>
            </a:r>
            <a:endParaRPr lang="en-US" sz="3600" dirty="0">
              <a:solidFill>
                <a:schemeClr val="bg2"/>
              </a:solidFill>
            </a:endParaRPr>
          </a:p>
        </p:txBody>
      </p:sp>
      <p:sp>
        <p:nvSpPr>
          <p:cNvPr id="4" name="TextBox 3">
            <a:extLst>
              <a:ext uri="{FF2B5EF4-FFF2-40B4-BE49-F238E27FC236}">
                <a16:creationId xmlns:a16="http://schemas.microsoft.com/office/drawing/2014/main" id="{22C0F70A-D0E2-40F3-B2C8-F4F3416831F3}"/>
              </a:ext>
            </a:extLst>
          </p:cNvPr>
          <p:cNvSpPr txBox="1"/>
          <p:nvPr/>
        </p:nvSpPr>
        <p:spPr>
          <a:xfrm>
            <a:off x="464457" y="1702863"/>
            <a:ext cx="8229600" cy="523220"/>
          </a:xfrm>
          <a:prstGeom prst="rect">
            <a:avLst/>
          </a:prstGeom>
          <a:noFill/>
        </p:spPr>
        <p:txBody>
          <a:bodyPr wrap="square" rtlCol="0">
            <a:spAutoFit/>
          </a:bodyPr>
          <a:lstStyle/>
          <a:p>
            <a:r>
              <a:rPr lang="en-US" sz="2800" dirty="0">
                <a:solidFill>
                  <a:schemeClr val="bg2"/>
                </a:solidFill>
              </a:rPr>
              <a:t>1. </a:t>
            </a:r>
            <a:r>
              <a:rPr lang="en-US" sz="2800" dirty="0"/>
              <a:t>I started out with nothing, and I still have most of it. </a:t>
            </a:r>
            <a:endParaRPr lang="en-US" sz="2800" dirty="0">
              <a:solidFill>
                <a:schemeClr val="bg1"/>
              </a:solidFill>
              <a:cs typeface="Arial" panose="020B0604020202020204" pitchFamily="34" charset="0"/>
            </a:endParaRPr>
          </a:p>
        </p:txBody>
      </p:sp>
      <p:sp>
        <p:nvSpPr>
          <p:cNvPr id="5" name="TextBox 4">
            <a:extLst>
              <a:ext uri="{FF2B5EF4-FFF2-40B4-BE49-F238E27FC236}">
                <a16:creationId xmlns:a16="http://schemas.microsoft.com/office/drawing/2014/main" id="{2B548591-74E5-4881-9800-DD592B1AA940}"/>
              </a:ext>
            </a:extLst>
          </p:cNvPr>
          <p:cNvSpPr txBox="1"/>
          <p:nvPr/>
        </p:nvSpPr>
        <p:spPr>
          <a:xfrm>
            <a:off x="469024" y="2167359"/>
            <a:ext cx="8229600" cy="954107"/>
          </a:xfrm>
          <a:prstGeom prst="rect">
            <a:avLst/>
          </a:prstGeom>
          <a:noFill/>
        </p:spPr>
        <p:txBody>
          <a:bodyPr wrap="square" rtlCol="0">
            <a:spAutoFit/>
          </a:bodyPr>
          <a:lstStyle/>
          <a:p>
            <a:r>
              <a:rPr lang="en-US" sz="2800" dirty="0">
                <a:solidFill>
                  <a:schemeClr val="bg2"/>
                </a:solidFill>
              </a:rPr>
              <a:t>2. </a:t>
            </a:r>
            <a:r>
              <a:rPr lang="en-US" sz="2800" dirty="0"/>
              <a:t>My wild oats are mostly enjoyed with prunes and all-bran.</a:t>
            </a:r>
          </a:p>
        </p:txBody>
      </p:sp>
      <p:sp>
        <p:nvSpPr>
          <p:cNvPr id="6" name="TextBox 5">
            <a:extLst>
              <a:ext uri="{FF2B5EF4-FFF2-40B4-BE49-F238E27FC236}">
                <a16:creationId xmlns:a16="http://schemas.microsoft.com/office/drawing/2014/main" id="{6074BF8C-5BC7-4C19-B2DF-1976881A4429}"/>
              </a:ext>
            </a:extLst>
          </p:cNvPr>
          <p:cNvSpPr txBox="1"/>
          <p:nvPr/>
        </p:nvSpPr>
        <p:spPr>
          <a:xfrm>
            <a:off x="463551" y="3054380"/>
            <a:ext cx="8229600" cy="523220"/>
          </a:xfrm>
          <a:prstGeom prst="rect">
            <a:avLst/>
          </a:prstGeom>
          <a:noFill/>
        </p:spPr>
        <p:txBody>
          <a:bodyPr wrap="square" rtlCol="0">
            <a:spAutoFit/>
          </a:bodyPr>
          <a:lstStyle/>
          <a:p>
            <a:r>
              <a:rPr lang="en-US" sz="2800" dirty="0">
                <a:solidFill>
                  <a:schemeClr val="bg2"/>
                </a:solidFill>
              </a:rPr>
              <a:t>3. </a:t>
            </a:r>
            <a:r>
              <a:rPr lang="en-US" sz="2800" dirty="0"/>
              <a:t>Funny, I don’t remember being absent-minded.</a:t>
            </a:r>
            <a:endParaRPr lang="en-US" sz="4000" dirty="0">
              <a:solidFill>
                <a:schemeClr val="bg1"/>
              </a:solidFill>
              <a:cs typeface="Arial" panose="020B0604020202020204" pitchFamily="34" charset="0"/>
            </a:endParaRPr>
          </a:p>
        </p:txBody>
      </p:sp>
      <p:sp>
        <p:nvSpPr>
          <p:cNvPr id="7" name="TextBox 6">
            <a:extLst>
              <a:ext uri="{FF2B5EF4-FFF2-40B4-BE49-F238E27FC236}">
                <a16:creationId xmlns:a16="http://schemas.microsoft.com/office/drawing/2014/main" id="{D26B56B7-4722-4D73-AC1F-42B83593CE00}"/>
              </a:ext>
            </a:extLst>
          </p:cNvPr>
          <p:cNvSpPr txBox="1"/>
          <p:nvPr/>
        </p:nvSpPr>
        <p:spPr>
          <a:xfrm>
            <a:off x="468118" y="3524350"/>
            <a:ext cx="8229600" cy="523220"/>
          </a:xfrm>
          <a:prstGeom prst="rect">
            <a:avLst/>
          </a:prstGeom>
          <a:noFill/>
        </p:spPr>
        <p:txBody>
          <a:bodyPr wrap="square" rtlCol="0">
            <a:spAutoFit/>
          </a:bodyPr>
          <a:lstStyle/>
          <a:p>
            <a:r>
              <a:rPr lang="en-US" sz="2800" dirty="0">
                <a:solidFill>
                  <a:schemeClr val="bg2"/>
                </a:solidFill>
              </a:rPr>
              <a:t>4. </a:t>
            </a:r>
            <a:r>
              <a:rPr lang="en-US" sz="2800" dirty="0"/>
              <a:t>Funny, I don’t remember being absent-minded.</a:t>
            </a:r>
            <a:endParaRPr lang="en-US" sz="4000" dirty="0"/>
          </a:p>
        </p:txBody>
      </p:sp>
      <p:sp>
        <p:nvSpPr>
          <p:cNvPr id="8" name="TextBox 7">
            <a:extLst>
              <a:ext uri="{FF2B5EF4-FFF2-40B4-BE49-F238E27FC236}">
                <a16:creationId xmlns:a16="http://schemas.microsoft.com/office/drawing/2014/main" id="{92A8015B-BE72-4A45-81F9-0AE73B52F7E3}"/>
              </a:ext>
            </a:extLst>
          </p:cNvPr>
          <p:cNvSpPr txBox="1"/>
          <p:nvPr/>
        </p:nvSpPr>
        <p:spPr>
          <a:xfrm>
            <a:off x="467211" y="3977893"/>
            <a:ext cx="8229600" cy="523220"/>
          </a:xfrm>
          <a:prstGeom prst="rect">
            <a:avLst/>
          </a:prstGeom>
          <a:noFill/>
        </p:spPr>
        <p:txBody>
          <a:bodyPr wrap="square" rtlCol="0">
            <a:spAutoFit/>
          </a:bodyPr>
          <a:lstStyle/>
          <a:p>
            <a:r>
              <a:rPr lang="en-US" sz="2800" dirty="0">
                <a:solidFill>
                  <a:schemeClr val="bg2"/>
                </a:solidFill>
              </a:rPr>
              <a:t>5. </a:t>
            </a:r>
            <a:r>
              <a:rPr lang="en-US" sz="2800" dirty="0"/>
              <a:t>If all is not lost, then where the heck is it?</a:t>
            </a:r>
            <a:endParaRPr lang="en-US" sz="6000" dirty="0"/>
          </a:p>
        </p:txBody>
      </p:sp>
      <p:sp>
        <p:nvSpPr>
          <p:cNvPr id="9" name="TextBox 8">
            <a:extLst>
              <a:ext uri="{FF2B5EF4-FFF2-40B4-BE49-F238E27FC236}">
                <a16:creationId xmlns:a16="http://schemas.microsoft.com/office/drawing/2014/main" id="{48B61115-1E28-4D9E-A9A9-759130F8CB20}"/>
              </a:ext>
            </a:extLst>
          </p:cNvPr>
          <p:cNvSpPr txBox="1"/>
          <p:nvPr/>
        </p:nvSpPr>
        <p:spPr>
          <a:xfrm>
            <a:off x="464457" y="4435087"/>
            <a:ext cx="8229600" cy="954107"/>
          </a:xfrm>
          <a:prstGeom prst="rect">
            <a:avLst/>
          </a:prstGeom>
          <a:noFill/>
        </p:spPr>
        <p:txBody>
          <a:bodyPr wrap="square" rtlCol="0">
            <a:spAutoFit/>
          </a:bodyPr>
          <a:lstStyle/>
          <a:p>
            <a:r>
              <a:rPr lang="en-US" sz="2800" dirty="0">
                <a:solidFill>
                  <a:schemeClr val="bg2"/>
                </a:solidFill>
              </a:rPr>
              <a:t>6. </a:t>
            </a:r>
            <a:r>
              <a:rPr lang="en-US" sz="2800" dirty="0"/>
              <a:t>It was a whole lot easier to get older, than it was to get wiser.</a:t>
            </a:r>
          </a:p>
        </p:txBody>
      </p:sp>
      <p:sp>
        <p:nvSpPr>
          <p:cNvPr id="10" name="TextBox 9">
            <a:extLst>
              <a:ext uri="{FF2B5EF4-FFF2-40B4-BE49-F238E27FC236}">
                <a16:creationId xmlns:a16="http://schemas.microsoft.com/office/drawing/2014/main" id="{9FE00EF8-C64E-4869-9A7C-2872070A6E96}"/>
              </a:ext>
            </a:extLst>
          </p:cNvPr>
          <p:cNvSpPr txBox="1"/>
          <p:nvPr/>
        </p:nvSpPr>
        <p:spPr>
          <a:xfrm>
            <a:off x="469024" y="5310241"/>
            <a:ext cx="8229600" cy="954107"/>
          </a:xfrm>
          <a:prstGeom prst="rect">
            <a:avLst/>
          </a:prstGeom>
          <a:noFill/>
        </p:spPr>
        <p:txBody>
          <a:bodyPr wrap="square" rtlCol="0">
            <a:spAutoFit/>
          </a:bodyPr>
          <a:lstStyle/>
          <a:p>
            <a:r>
              <a:rPr lang="en-US" sz="2800" dirty="0">
                <a:solidFill>
                  <a:schemeClr val="bg2"/>
                </a:solidFill>
              </a:rPr>
              <a:t>7. </a:t>
            </a:r>
            <a:r>
              <a:rPr lang="en-US" sz="2800" dirty="0"/>
              <a:t>Some days, you’re the top dog, some days</a:t>
            </a:r>
          </a:p>
          <a:p>
            <a:r>
              <a:rPr lang="en-US" sz="2800" dirty="0"/>
              <a:t>you’re the hydrant.</a:t>
            </a:r>
          </a:p>
        </p:txBody>
      </p:sp>
    </p:spTree>
    <p:extLst>
      <p:ext uri="{BB962C8B-B14F-4D97-AF65-F5344CB8AC3E}">
        <p14:creationId xmlns:p14="http://schemas.microsoft.com/office/powerpoint/2010/main" val="631943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3" presetClass="emph" presetSubtype="2" fill="hold" grpId="1" nodeType="withEffect">
                                  <p:stCondLst>
                                    <p:cond delay="0"/>
                                  </p:stCondLst>
                                  <p:iterate type="lt">
                                    <p:tmPct val="10000"/>
                                  </p:iterate>
                                  <p:childTnLst>
                                    <p:animClr clrSpc="rgb" dir="cw">
                                      <p:cBhvr override="childStyle">
                                        <p:cTn id="19" dur="500" fill="hold"/>
                                        <p:tgtEl>
                                          <p:spTgt spid="4"/>
                                        </p:tgtEl>
                                        <p:attrNameLst>
                                          <p:attrName>style.color</p:attrName>
                                        </p:attrNameLst>
                                      </p:cBhvr>
                                      <p:to>
                                        <a:schemeClr val="accent2"/>
                                      </p:to>
                                    </p:animClr>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iterate type="lt">
                                    <p:tmPct val="0"/>
                                  </p:iterate>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3" presetClass="emph" presetSubtype="2" fill="hold" grpId="1" nodeType="withEffect">
                                  <p:stCondLst>
                                    <p:cond delay="0"/>
                                  </p:stCondLst>
                                  <p:iterate type="lt">
                                    <p:tmPct val="10000"/>
                                  </p:iterate>
                                  <p:childTnLst>
                                    <p:animClr clrSpc="rgb" dir="cw">
                                      <p:cBhvr override="childStyle">
                                        <p:cTn id="26" dur="500" fill="hold"/>
                                        <p:tgtEl>
                                          <p:spTgt spid="5"/>
                                        </p:tgtEl>
                                        <p:attrNameLst>
                                          <p:attrName>style.color</p:attrName>
                                        </p:attrNameLst>
                                      </p:cBhvr>
                                      <p:to>
                                        <a:schemeClr val="accent2"/>
                                      </p:to>
                                    </p:animClr>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iterate type="lt">
                                    <p:tmPct val="0"/>
                                  </p:iterate>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3" presetClass="emph" presetSubtype="2" fill="hold" grpId="1" nodeType="withEffect">
                                  <p:stCondLst>
                                    <p:cond delay="0"/>
                                  </p:stCondLst>
                                  <p:iterate type="lt">
                                    <p:tmPct val="10000"/>
                                  </p:iterate>
                                  <p:childTnLst>
                                    <p:animClr clrSpc="rgb" dir="cw">
                                      <p:cBhvr override="childStyle">
                                        <p:cTn id="33" dur="500" fill="hold"/>
                                        <p:tgtEl>
                                          <p:spTgt spid="6"/>
                                        </p:tgtEl>
                                        <p:attrNameLst>
                                          <p:attrName>style.color</p:attrName>
                                        </p:attrNameLst>
                                      </p:cBhvr>
                                      <p:to>
                                        <a:schemeClr val="accent2"/>
                                      </p:to>
                                    </p:animClr>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iterate type="lt">
                                    <p:tmPct val="0"/>
                                  </p:iterate>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par>
                                <p:cTn id="39" presetID="3" presetClass="emph" presetSubtype="2" fill="hold" grpId="1" nodeType="withEffect">
                                  <p:stCondLst>
                                    <p:cond delay="0"/>
                                  </p:stCondLst>
                                  <p:iterate type="lt">
                                    <p:tmPct val="10000"/>
                                  </p:iterate>
                                  <p:childTnLst>
                                    <p:animClr clrSpc="rgb" dir="cw">
                                      <p:cBhvr override="childStyle">
                                        <p:cTn id="40" dur="500" fill="hold"/>
                                        <p:tgtEl>
                                          <p:spTgt spid="7"/>
                                        </p:tgtEl>
                                        <p:attrNameLst>
                                          <p:attrName>style.color</p:attrName>
                                        </p:attrNameLst>
                                      </p:cBhvr>
                                      <p:to>
                                        <a:schemeClr val="accent2"/>
                                      </p:to>
                                    </p:animClr>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iterate type="lt">
                                    <p:tmPct val="0"/>
                                  </p:iterate>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3" presetClass="emph" presetSubtype="2" fill="hold" grpId="1" nodeType="withEffect">
                                  <p:stCondLst>
                                    <p:cond delay="0"/>
                                  </p:stCondLst>
                                  <p:iterate type="lt">
                                    <p:tmPct val="10000"/>
                                  </p:iterate>
                                  <p:childTnLst>
                                    <p:animClr clrSpc="rgb" dir="cw">
                                      <p:cBhvr override="childStyle">
                                        <p:cTn id="47" dur="500" fill="hold"/>
                                        <p:tgtEl>
                                          <p:spTgt spid="8"/>
                                        </p:tgtEl>
                                        <p:attrNameLst>
                                          <p:attrName>style.color</p:attrName>
                                        </p:attrNameLst>
                                      </p:cBhvr>
                                      <p:to>
                                        <a:schemeClr val="accent2"/>
                                      </p:to>
                                    </p:animClr>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par>
                                <p:cTn id="53" presetID="3" presetClass="emph" presetSubtype="2" fill="hold" grpId="1" nodeType="withEffect">
                                  <p:stCondLst>
                                    <p:cond delay="0"/>
                                  </p:stCondLst>
                                  <p:iterate type="lt">
                                    <p:tmPct val="10000"/>
                                  </p:iterate>
                                  <p:childTnLst>
                                    <p:animClr clrSpc="rgb" dir="cw">
                                      <p:cBhvr override="childStyle">
                                        <p:cTn id="54" dur="500" fill="hold"/>
                                        <p:tgtEl>
                                          <p:spTgt spid="9"/>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 grpId="1"/>
      <p:bldP spid="5" grpId="0"/>
      <p:bldP spid="5" grpId="1"/>
      <p:bldP spid="6" grpId="0"/>
      <p:bldP spid="6" grpId="1"/>
      <p:bldP spid="7" grpId="0"/>
      <p:bldP spid="7" grpId="1"/>
      <p:bldP spid="8" grpId="0"/>
      <p:bldP spid="8" grpId="1"/>
      <p:bldP spid="9" grpId="0"/>
      <p:bldP spid="9" grpId="1"/>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DDAEA8-F1E9-4029-9170-A27C713E038B}"/>
              </a:ext>
            </a:extLst>
          </p:cNvPr>
          <p:cNvSpPr txBox="1"/>
          <p:nvPr/>
        </p:nvSpPr>
        <p:spPr>
          <a:xfrm>
            <a:off x="3858271" y="198558"/>
            <a:ext cx="3028427" cy="646331"/>
          </a:xfrm>
          <a:prstGeom prst="rect">
            <a:avLst/>
          </a:prstGeom>
          <a:noFill/>
        </p:spPr>
        <p:txBody>
          <a:bodyPr wrap="square" rtlCol="0">
            <a:spAutoFit/>
          </a:bodyPr>
          <a:lstStyle/>
          <a:p>
            <a:r>
              <a:rPr lang="en-US" sz="3600" dirty="0">
                <a:solidFill>
                  <a:schemeClr val="bg1"/>
                </a:solidFill>
                <a:latin typeface="Archistico Normal" charset="0"/>
                <a:ea typeface="Archistico Normal" charset="0"/>
                <a:cs typeface="Archistico Normal" charset="0"/>
              </a:rPr>
              <a:t>12:18-13:6</a:t>
            </a:r>
          </a:p>
        </p:txBody>
      </p:sp>
      <p:sp>
        <p:nvSpPr>
          <p:cNvPr id="3" name="TextBox 2">
            <a:extLst>
              <a:ext uri="{FF2B5EF4-FFF2-40B4-BE49-F238E27FC236}">
                <a16:creationId xmlns:a16="http://schemas.microsoft.com/office/drawing/2014/main" id="{8FD85CB8-47A2-4991-ACE2-35457F89F57E}"/>
              </a:ext>
            </a:extLst>
          </p:cNvPr>
          <p:cNvSpPr txBox="1"/>
          <p:nvPr/>
        </p:nvSpPr>
        <p:spPr>
          <a:xfrm>
            <a:off x="464457" y="1265654"/>
            <a:ext cx="8229600" cy="523220"/>
          </a:xfrm>
          <a:prstGeom prst="rect">
            <a:avLst/>
          </a:prstGeom>
          <a:noFill/>
        </p:spPr>
        <p:txBody>
          <a:bodyPr wrap="square" rtlCol="0">
            <a:spAutoFit/>
          </a:bodyPr>
          <a:lstStyle/>
          <a:p>
            <a:r>
              <a:rPr lang="en-US" sz="2800" dirty="0">
                <a:solidFill>
                  <a:schemeClr val="bg2"/>
                </a:solidFill>
              </a:rPr>
              <a:t>Now that I’m older, here’s what I’ve discovered: </a:t>
            </a:r>
            <a:endParaRPr lang="en-US" sz="3600" dirty="0">
              <a:solidFill>
                <a:schemeClr val="bg2"/>
              </a:solidFill>
            </a:endParaRPr>
          </a:p>
        </p:txBody>
      </p:sp>
      <p:sp>
        <p:nvSpPr>
          <p:cNvPr id="6" name="TextBox 5">
            <a:extLst>
              <a:ext uri="{FF2B5EF4-FFF2-40B4-BE49-F238E27FC236}">
                <a16:creationId xmlns:a16="http://schemas.microsoft.com/office/drawing/2014/main" id="{6074BF8C-5BC7-4C19-B2DF-1976881A4429}"/>
              </a:ext>
            </a:extLst>
          </p:cNvPr>
          <p:cNvSpPr txBox="1"/>
          <p:nvPr/>
        </p:nvSpPr>
        <p:spPr>
          <a:xfrm>
            <a:off x="463551" y="1729336"/>
            <a:ext cx="8229600" cy="954107"/>
          </a:xfrm>
          <a:prstGeom prst="rect">
            <a:avLst/>
          </a:prstGeom>
          <a:noFill/>
        </p:spPr>
        <p:txBody>
          <a:bodyPr wrap="square" rtlCol="0">
            <a:spAutoFit/>
          </a:bodyPr>
          <a:lstStyle/>
          <a:p>
            <a:r>
              <a:rPr lang="en-US" sz="2800" dirty="0">
                <a:solidFill>
                  <a:schemeClr val="bg2"/>
                </a:solidFill>
              </a:rPr>
              <a:t>8. </a:t>
            </a:r>
            <a:r>
              <a:rPr lang="en-US" sz="2800" dirty="0"/>
              <a:t>I wish the buck really did stop here; I sure could use a few of them.</a:t>
            </a:r>
            <a:endParaRPr lang="en-US" sz="2800" dirty="0">
              <a:solidFill>
                <a:schemeClr val="bg1"/>
              </a:solidFill>
              <a:cs typeface="Arial" panose="020B0604020202020204" pitchFamily="34" charset="0"/>
            </a:endParaRPr>
          </a:p>
        </p:txBody>
      </p:sp>
      <p:sp>
        <p:nvSpPr>
          <p:cNvPr id="7" name="TextBox 6">
            <a:extLst>
              <a:ext uri="{FF2B5EF4-FFF2-40B4-BE49-F238E27FC236}">
                <a16:creationId xmlns:a16="http://schemas.microsoft.com/office/drawing/2014/main" id="{D26B56B7-4722-4D73-AC1F-42B83593CE00}"/>
              </a:ext>
            </a:extLst>
          </p:cNvPr>
          <p:cNvSpPr txBox="1"/>
          <p:nvPr/>
        </p:nvSpPr>
        <p:spPr>
          <a:xfrm>
            <a:off x="468118" y="2631868"/>
            <a:ext cx="8229600" cy="954107"/>
          </a:xfrm>
          <a:prstGeom prst="rect">
            <a:avLst/>
          </a:prstGeom>
          <a:noFill/>
        </p:spPr>
        <p:txBody>
          <a:bodyPr wrap="square" rtlCol="0">
            <a:spAutoFit/>
          </a:bodyPr>
          <a:lstStyle/>
          <a:p>
            <a:r>
              <a:rPr lang="en-US" sz="2800" dirty="0">
                <a:solidFill>
                  <a:schemeClr val="bg2"/>
                </a:solidFill>
              </a:rPr>
              <a:t>9. </a:t>
            </a:r>
            <a:r>
              <a:rPr lang="en-US" sz="2800" dirty="0"/>
              <a:t>It is hard to make a comeback when you haven’t been anywhere.</a:t>
            </a:r>
          </a:p>
        </p:txBody>
      </p:sp>
      <p:sp>
        <p:nvSpPr>
          <p:cNvPr id="8" name="TextBox 7">
            <a:extLst>
              <a:ext uri="{FF2B5EF4-FFF2-40B4-BE49-F238E27FC236}">
                <a16:creationId xmlns:a16="http://schemas.microsoft.com/office/drawing/2014/main" id="{92A8015B-BE72-4A45-81F9-0AE73B52F7E3}"/>
              </a:ext>
            </a:extLst>
          </p:cNvPr>
          <p:cNvSpPr txBox="1"/>
          <p:nvPr/>
        </p:nvSpPr>
        <p:spPr>
          <a:xfrm>
            <a:off x="467211" y="3523449"/>
            <a:ext cx="8229600" cy="954107"/>
          </a:xfrm>
          <a:prstGeom prst="rect">
            <a:avLst/>
          </a:prstGeom>
          <a:noFill/>
        </p:spPr>
        <p:txBody>
          <a:bodyPr wrap="square" rtlCol="0">
            <a:spAutoFit/>
          </a:bodyPr>
          <a:lstStyle/>
          <a:p>
            <a:r>
              <a:rPr lang="en-US" sz="2800" dirty="0">
                <a:solidFill>
                  <a:schemeClr val="bg2"/>
                </a:solidFill>
              </a:rPr>
              <a:t>10. </a:t>
            </a:r>
            <a:r>
              <a:rPr lang="en-US" sz="2800" dirty="0"/>
              <a:t>The world only beats a path to your door</a:t>
            </a:r>
          </a:p>
          <a:p>
            <a:r>
              <a:rPr lang="en-US" sz="2800" dirty="0"/>
              <a:t>when you’re in the bathroom.</a:t>
            </a:r>
          </a:p>
        </p:txBody>
      </p:sp>
      <p:sp>
        <p:nvSpPr>
          <p:cNvPr id="9" name="TextBox 8">
            <a:extLst>
              <a:ext uri="{FF2B5EF4-FFF2-40B4-BE49-F238E27FC236}">
                <a16:creationId xmlns:a16="http://schemas.microsoft.com/office/drawing/2014/main" id="{B28CA0D7-67C8-4390-81E4-D7862A2C25DD}"/>
              </a:ext>
            </a:extLst>
          </p:cNvPr>
          <p:cNvSpPr txBox="1"/>
          <p:nvPr/>
        </p:nvSpPr>
        <p:spPr>
          <a:xfrm>
            <a:off x="458982" y="4418668"/>
            <a:ext cx="8229600" cy="954107"/>
          </a:xfrm>
          <a:prstGeom prst="rect">
            <a:avLst/>
          </a:prstGeom>
          <a:noFill/>
        </p:spPr>
        <p:txBody>
          <a:bodyPr wrap="square" rtlCol="0">
            <a:spAutoFit/>
          </a:bodyPr>
          <a:lstStyle/>
          <a:p>
            <a:r>
              <a:rPr lang="en-US" sz="2800" dirty="0">
                <a:solidFill>
                  <a:schemeClr val="bg2"/>
                </a:solidFill>
              </a:rPr>
              <a:t>11. </a:t>
            </a:r>
            <a:r>
              <a:rPr lang="en-US" sz="2800" dirty="0"/>
              <a:t>When I’m finally holding all the right cards, everyone wants to play chess.</a:t>
            </a:r>
          </a:p>
        </p:txBody>
      </p:sp>
      <p:sp>
        <p:nvSpPr>
          <p:cNvPr id="10" name="TextBox 9">
            <a:extLst>
              <a:ext uri="{FF2B5EF4-FFF2-40B4-BE49-F238E27FC236}">
                <a16:creationId xmlns:a16="http://schemas.microsoft.com/office/drawing/2014/main" id="{A7EE97E1-347E-40AF-828B-710383E76A1B}"/>
              </a:ext>
            </a:extLst>
          </p:cNvPr>
          <p:cNvSpPr txBox="1"/>
          <p:nvPr/>
        </p:nvSpPr>
        <p:spPr>
          <a:xfrm>
            <a:off x="458074" y="5299280"/>
            <a:ext cx="8229600" cy="954107"/>
          </a:xfrm>
          <a:prstGeom prst="rect">
            <a:avLst/>
          </a:prstGeom>
          <a:noFill/>
        </p:spPr>
        <p:txBody>
          <a:bodyPr wrap="square" rtlCol="0">
            <a:spAutoFit/>
          </a:bodyPr>
          <a:lstStyle/>
          <a:p>
            <a:r>
              <a:rPr lang="en-US" sz="2800" dirty="0">
                <a:solidFill>
                  <a:schemeClr val="bg2"/>
                </a:solidFill>
              </a:rPr>
              <a:t>12. </a:t>
            </a:r>
            <a:r>
              <a:rPr lang="en-US" sz="2800" dirty="0"/>
              <a:t>It is not hard to meet expenses … they’re everywhere.</a:t>
            </a:r>
            <a:endParaRPr lang="en-US" sz="4000" dirty="0"/>
          </a:p>
        </p:txBody>
      </p:sp>
    </p:spTree>
    <p:extLst>
      <p:ext uri="{BB962C8B-B14F-4D97-AF65-F5344CB8AC3E}">
        <p14:creationId xmlns:p14="http://schemas.microsoft.com/office/powerpoint/2010/main" val="110920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3" presetClass="emph" presetSubtype="2" fill="hold" grpId="0" nodeType="withEffect">
                                  <p:stCondLst>
                                    <p:cond delay="0"/>
                                  </p:stCondLst>
                                  <p:iterate type="lt">
                                    <p:tmPct val="10000"/>
                                  </p:iterate>
                                  <p:childTnLst>
                                    <p:animClr clrSpc="rgb" dir="cw">
                                      <p:cBhvr override="childStyle">
                                        <p:cTn id="9" dur="500" fill="hold"/>
                                        <p:tgtEl>
                                          <p:spTgt spid="6"/>
                                        </p:tgtEl>
                                        <p:attrNameLst>
                                          <p:attrName>style.color</p:attrName>
                                        </p:attrNameLst>
                                      </p:cBhvr>
                                      <p:to>
                                        <a:schemeClr val="accent2"/>
                                      </p:to>
                                    </p:animClr>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iterate type="lt">
                                    <p:tmPct val="0"/>
                                  </p:iterate>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3" presetClass="emph" presetSubtype="2" fill="hold" grpId="1" nodeType="withEffect">
                                  <p:stCondLst>
                                    <p:cond delay="0"/>
                                  </p:stCondLst>
                                  <p:iterate type="lt">
                                    <p:tmPct val="10000"/>
                                  </p:iterate>
                                  <p:childTnLst>
                                    <p:animClr clrSpc="rgb" dir="cw">
                                      <p:cBhvr override="childStyle">
                                        <p:cTn id="16" dur="500" fill="hold"/>
                                        <p:tgtEl>
                                          <p:spTgt spid="7"/>
                                        </p:tgtEl>
                                        <p:attrNameLst>
                                          <p:attrName>style.color</p:attrName>
                                        </p:attrNameLst>
                                      </p:cBhvr>
                                      <p:to>
                                        <a:schemeClr val="accent2"/>
                                      </p:to>
                                    </p:animClr>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iterate type="lt">
                                    <p:tmPct val="0"/>
                                  </p:iterate>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3" presetClass="emph" presetSubtype="2" fill="hold" grpId="1" nodeType="withEffect">
                                  <p:stCondLst>
                                    <p:cond delay="0"/>
                                  </p:stCondLst>
                                  <p:iterate type="lt">
                                    <p:tmPct val="10000"/>
                                  </p:iterate>
                                  <p:childTnLst>
                                    <p:animClr clrSpc="rgb" dir="cw">
                                      <p:cBhvr override="childStyle">
                                        <p:cTn id="23" dur="500" fill="hold"/>
                                        <p:tgtEl>
                                          <p:spTgt spid="8"/>
                                        </p:tgtEl>
                                        <p:attrNameLst>
                                          <p:attrName>style.color</p:attrName>
                                        </p:attrNameLst>
                                      </p:cBhvr>
                                      <p:to>
                                        <a:schemeClr val="accent2"/>
                                      </p:to>
                                    </p:animClr>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iterate type="lt">
                                    <p:tmPct val="0"/>
                                  </p:iterate>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3" presetClass="emph" presetSubtype="2" fill="hold" grpId="1" nodeType="withEffect">
                                  <p:stCondLst>
                                    <p:cond delay="0"/>
                                  </p:stCondLst>
                                  <p:iterate type="lt">
                                    <p:tmPct val="10000"/>
                                  </p:iterate>
                                  <p:childTnLst>
                                    <p:animClr clrSpc="rgb" dir="cw">
                                      <p:cBhvr override="childStyle">
                                        <p:cTn id="30" dur="500" fill="hold"/>
                                        <p:tgtEl>
                                          <p:spTgt spid="9"/>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7" grpId="1"/>
      <p:bldP spid="8" grpId="0"/>
      <p:bldP spid="8" grpId="1"/>
      <p:bldP spid="9" grpId="0"/>
      <p:bldP spid="9" grpId="1"/>
      <p:bldP spid="10" grpId="0"/>
    </p:bldLst>
  </p:timing>
</p:sld>
</file>

<file path=ppt/theme/theme1.xml><?xml version="1.0" encoding="utf-8"?>
<a:theme xmlns:a="http://schemas.openxmlformats.org/drawingml/2006/main" name="Office Theme">
  <a:themeElements>
    <a:clrScheme name="Hebrews">
      <a:dk1>
        <a:srgbClr val="FFFFFF"/>
      </a:dk1>
      <a:lt1>
        <a:srgbClr val="FFFFFF"/>
      </a:lt1>
      <a:dk2>
        <a:srgbClr val="85C0FB"/>
      </a:dk2>
      <a:lt2>
        <a:srgbClr val="85C0FB"/>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brews">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3200" smtClean="0">
            <a:solidFill>
              <a:schemeClr val="bg1"/>
            </a:solidFill>
            <a:cs typeface="Arial" panose="020B0604020202020204" pitchFamily="34" charset="0"/>
          </a:defRPr>
        </a:defPPr>
      </a:lstStyle>
    </a:txDef>
  </a:objectDefaults>
  <a:extraClrSchemeLst/>
  <a:extLst>
    <a:ext uri="{05A4C25C-085E-4340-85A3-A5531E510DB2}">
      <thm15:themeFamily xmlns:thm15="http://schemas.microsoft.com/office/thememl/2012/main" name="Presentation1" id="{2168745A-7694-4B6C-8D6E-E5C2B9D7BFC6}" vid="{11D71315-9327-4400-B483-80166B5155C6}"/>
    </a:ext>
  </a:extLst>
</a:theme>
</file>

<file path=docProps/app.xml><?xml version="1.0" encoding="utf-8"?>
<Properties xmlns="http://schemas.openxmlformats.org/officeDocument/2006/extended-properties" xmlns:vt="http://schemas.openxmlformats.org/officeDocument/2006/docPropsVTypes">
  <Template>Hebrews</Template>
  <TotalTime>6086</TotalTime>
  <Words>914</Words>
  <Application>Microsoft Office PowerPoint</Application>
  <PresentationFormat>On-screen Show (4:3)</PresentationFormat>
  <Paragraphs>135</Paragraphs>
  <Slides>35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Calibri</vt:lpstr>
      <vt:lpstr>Times New Roman</vt:lpstr>
      <vt:lpstr>Archistico Normal</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Merrihew</dc:creator>
  <cp:lastModifiedBy>Ken Merrihew</cp:lastModifiedBy>
  <cp:revision>12</cp:revision>
  <dcterms:created xsi:type="dcterms:W3CDTF">2018-07-31T18:21:01Z</dcterms:created>
  <dcterms:modified xsi:type="dcterms:W3CDTF">2018-08-05T12:02:24Z</dcterms:modified>
</cp:coreProperties>
</file>