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87" r:id="rId3"/>
    <p:sldId id="288" r:id="rId4"/>
    <p:sldId id="259" r:id="rId5"/>
    <p:sldId id="289" r:id="rId6"/>
    <p:sldId id="290" r:id="rId7"/>
    <p:sldId id="291" r:id="rId8"/>
    <p:sldId id="292" r:id="rId9"/>
    <p:sldId id="294" r:id="rId10"/>
    <p:sldId id="293" r:id="rId11"/>
    <p:sldId id="260" r:id="rId12"/>
    <p:sldId id="261" r:id="rId13"/>
    <p:sldId id="262" r:id="rId14"/>
    <p:sldId id="265" r:id="rId15"/>
    <p:sldId id="266" r:id="rId16"/>
    <p:sldId id="269" r:id="rId17"/>
    <p:sldId id="270" r:id="rId18"/>
    <p:sldId id="282" r:id="rId19"/>
    <p:sldId id="283" r:id="rId20"/>
    <p:sldId id="257" r:id="rId21"/>
    <p:sldId id="271" r:id="rId22"/>
    <p:sldId id="281" r:id="rId23"/>
    <p:sldId id="296" r:id="rId24"/>
    <p:sldId id="264" r:id="rId25"/>
    <p:sldId id="272" r:id="rId26"/>
    <p:sldId id="273" r:id="rId27"/>
    <p:sldId id="274" r:id="rId28"/>
    <p:sldId id="275" r:id="rId29"/>
    <p:sldId id="276" r:id="rId30"/>
    <p:sldId id="284" r:id="rId31"/>
    <p:sldId id="277" r:id="rId32"/>
    <p:sldId id="279" r:id="rId33"/>
    <p:sldId id="280" r:id="rId34"/>
    <p:sldId id="285" r:id="rId35"/>
    <p:sldId id="295" r:id="rId36"/>
    <p:sldId id="286" r:id="rId37"/>
  </p:sldIdLst>
  <p:sldSz cx="9144000" cy="6858000" type="screen4x3"/>
  <p:notesSz cx="6858000" cy="9144000"/>
  <p:embeddedFontLst>
    <p:embeddedFont>
      <p:font typeface="Archistico Normal" panose="02040802050405020203" pitchFamily="18" charset="0"/>
      <p:regular r:id="rId38"/>
    </p:embeddedFon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Cargo" pitchFamily="2" charset="0"/>
      <p:regular r:id="rId43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00"/>
    <a:srgbClr val="800080"/>
    <a:srgbClr val="4472C4"/>
    <a:srgbClr val="FFFFFF"/>
    <a:srgbClr val="99CCFF"/>
    <a:srgbClr val="2890F8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38EE36-168F-419C-A4CA-64B41E3C3C40}" v="8631" dt="2018-07-20T19:47:25.98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03" autoAdjust="0"/>
    <p:restoredTop sz="94660"/>
  </p:normalViewPr>
  <p:slideViewPr>
    <p:cSldViewPr snapToGrid="0">
      <p:cViewPr>
        <p:scale>
          <a:sx n="50" d="100"/>
          <a:sy n="50" d="100"/>
        </p:scale>
        <p:origin x="1428" y="11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5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3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6.fntdata"/><Relationship Id="rId48" Type="http://schemas.microsoft.com/office/2016/11/relationships/changesInfo" Target="changesInfos/changesInfo1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0138EE36-168F-419C-A4CA-64B41E3C3C40}"/>
    <pc:docChg chg="undo redo custSel addSld delSld modSld sldOrd">
      <pc:chgData name="Ken Merrihew" userId="bcb7a1e886d99f07" providerId="LiveId" clId="{0138EE36-168F-419C-A4CA-64B41E3C3C40}" dt="2018-07-20T19:47:25.984" v="8579"/>
      <pc:docMkLst>
        <pc:docMk/>
      </pc:docMkLst>
      <pc:sldChg chg="addSp delSp modSp ord delAnim modAnim">
        <pc:chgData name="Ken Merrihew" userId="bcb7a1e886d99f07" providerId="LiveId" clId="{0138EE36-168F-419C-A4CA-64B41E3C3C40}" dt="2018-07-19T21:48:35.565" v="7639" actId="1038"/>
        <pc:sldMkLst>
          <pc:docMk/>
          <pc:sldMk cId="968683456" sldId="257"/>
        </pc:sldMkLst>
        <pc:spChg chg="mod">
          <ac:chgData name="Ken Merrihew" userId="bcb7a1e886d99f07" providerId="LiveId" clId="{0138EE36-168F-419C-A4CA-64B41E3C3C40}" dt="2018-07-17T21:16:45.270" v="5332" actId="1036"/>
          <ac:spMkLst>
            <pc:docMk/>
            <pc:sldMk cId="968683456" sldId="257"/>
            <ac:spMk id="3" creationId="{8FD85CB8-47A2-4991-ACE2-35457F89F57E}"/>
          </ac:spMkLst>
        </pc:spChg>
        <pc:spChg chg="mod">
          <ac:chgData name="Ken Merrihew" userId="bcb7a1e886d99f07" providerId="LiveId" clId="{0138EE36-168F-419C-A4CA-64B41E3C3C40}" dt="2018-07-17T21:16:45.270" v="5332" actId="1036"/>
          <ac:spMkLst>
            <pc:docMk/>
            <pc:sldMk cId="968683456" sldId="257"/>
            <ac:spMk id="5" creationId="{43F3B4F7-F4E4-4421-BE95-3EB3A3B41B4F}"/>
          </ac:spMkLst>
        </pc:spChg>
        <pc:spChg chg="del">
          <ac:chgData name="Ken Merrihew" userId="bcb7a1e886d99f07" providerId="LiveId" clId="{0138EE36-168F-419C-A4CA-64B41E3C3C40}" dt="2018-07-16T16:18:01.557" v="464" actId="478"/>
          <ac:spMkLst>
            <pc:docMk/>
            <pc:sldMk cId="968683456" sldId="257"/>
            <ac:spMk id="6" creationId="{C4DD6E6C-C8F6-4B39-976A-655BAAFE13B4}"/>
          </ac:spMkLst>
        </pc:spChg>
        <pc:spChg chg="add mod">
          <ac:chgData name="Ken Merrihew" userId="bcb7a1e886d99f07" providerId="LiveId" clId="{0138EE36-168F-419C-A4CA-64B41E3C3C40}" dt="2018-07-18T22:28:46.712" v="6791" actId="20577"/>
          <ac:spMkLst>
            <pc:docMk/>
            <pc:sldMk cId="968683456" sldId="257"/>
            <ac:spMk id="7" creationId="{2AD03198-A668-4777-B8C3-45500A29976D}"/>
          </ac:spMkLst>
        </pc:spChg>
        <pc:spChg chg="add mod">
          <ac:chgData name="Ken Merrihew" userId="bcb7a1e886d99f07" providerId="LiveId" clId="{0138EE36-168F-419C-A4CA-64B41E3C3C40}" dt="2018-07-18T22:30:37.285" v="6838" actId="14100"/>
          <ac:spMkLst>
            <pc:docMk/>
            <pc:sldMk cId="968683456" sldId="257"/>
            <ac:spMk id="8" creationId="{09A51765-04BC-4627-9C78-3B244BCAF216}"/>
          </ac:spMkLst>
        </pc:spChg>
        <pc:spChg chg="add mod">
          <ac:chgData name="Ken Merrihew" userId="bcb7a1e886d99f07" providerId="LiveId" clId="{0138EE36-168F-419C-A4CA-64B41E3C3C40}" dt="2018-07-17T21:16:45.270" v="5332" actId="1036"/>
          <ac:spMkLst>
            <pc:docMk/>
            <pc:sldMk cId="968683456" sldId="257"/>
            <ac:spMk id="9" creationId="{511E193A-E370-4223-B719-5E03A31ACB99}"/>
          </ac:spMkLst>
        </pc:spChg>
        <pc:spChg chg="add del mod">
          <ac:chgData name="Ken Merrihew" userId="bcb7a1e886d99f07" providerId="LiveId" clId="{0138EE36-168F-419C-A4CA-64B41E3C3C40}" dt="2018-07-16T17:11:56.062" v="1327" actId="478"/>
          <ac:spMkLst>
            <pc:docMk/>
            <pc:sldMk cId="968683456" sldId="257"/>
            <ac:spMk id="10" creationId="{7B54B805-B533-4E68-B6E8-FE6E0450FF83}"/>
          </ac:spMkLst>
        </pc:spChg>
        <pc:spChg chg="add mod">
          <ac:chgData name="Ken Merrihew" userId="bcb7a1e886d99f07" providerId="LiveId" clId="{0138EE36-168F-419C-A4CA-64B41E3C3C40}" dt="2018-07-17T21:16:45.270" v="5332" actId="1036"/>
          <ac:spMkLst>
            <pc:docMk/>
            <pc:sldMk cId="968683456" sldId="257"/>
            <ac:spMk id="11" creationId="{9AC4E66B-92F2-4C3E-B6CA-7BE1D9366942}"/>
          </ac:spMkLst>
        </pc:spChg>
        <pc:spChg chg="add mod">
          <ac:chgData name="Ken Merrihew" userId="bcb7a1e886d99f07" providerId="LiveId" clId="{0138EE36-168F-419C-A4CA-64B41E3C3C40}" dt="2018-07-18T22:39:07.446" v="6979" actId="1037"/>
          <ac:spMkLst>
            <pc:docMk/>
            <pc:sldMk cId="968683456" sldId="257"/>
            <ac:spMk id="12" creationId="{64B75CF3-8655-4528-B948-9536ED07C595}"/>
          </ac:spMkLst>
        </pc:spChg>
        <pc:spChg chg="add mod">
          <ac:chgData name="Ken Merrihew" userId="bcb7a1e886d99f07" providerId="LiveId" clId="{0138EE36-168F-419C-A4CA-64B41E3C3C40}" dt="2018-07-19T21:48:35.565" v="7639" actId="1038"/>
          <ac:spMkLst>
            <pc:docMk/>
            <pc:sldMk cId="968683456" sldId="257"/>
            <ac:spMk id="13" creationId="{3AFB2CA6-B119-4791-A486-879AB96FA8CA}"/>
          </ac:spMkLst>
        </pc:spChg>
        <pc:cxnChg chg="add mod">
          <ac:chgData name="Ken Merrihew" userId="bcb7a1e886d99f07" providerId="LiveId" clId="{0138EE36-168F-419C-A4CA-64B41E3C3C40}" dt="2018-07-18T22:40:36.724" v="7010" actId="1582"/>
          <ac:cxnSpMkLst>
            <pc:docMk/>
            <pc:sldMk cId="968683456" sldId="257"/>
            <ac:cxnSpMk id="6" creationId="{F07C3500-0983-4924-A27F-FB909F2A8157}"/>
          </ac:cxnSpMkLst>
        </pc:cxnChg>
      </pc:sldChg>
      <pc:sldChg chg="addSp delSp modSp add ord delAnim modAnim">
        <pc:chgData name="Ken Merrihew" userId="bcb7a1e886d99f07" providerId="LiveId" clId="{0138EE36-168F-419C-A4CA-64B41E3C3C40}" dt="2018-07-18T20:18:53.227" v="5936"/>
        <pc:sldMkLst>
          <pc:docMk/>
          <pc:sldMk cId="381006286" sldId="259"/>
        </pc:sldMkLst>
        <pc:spChg chg="add mod">
          <ac:chgData name="Ken Merrihew" userId="bcb7a1e886d99f07" providerId="LiveId" clId="{0138EE36-168F-419C-A4CA-64B41E3C3C40}" dt="2018-07-18T20:18:43.258" v="5934" actId="20577"/>
          <ac:spMkLst>
            <pc:docMk/>
            <pc:sldMk cId="381006286" sldId="259"/>
            <ac:spMk id="3" creationId="{6227E0A1-55E0-490A-8D94-118416590FB2}"/>
          </ac:spMkLst>
        </pc:spChg>
        <pc:spChg chg="del">
          <ac:chgData name="Ken Merrihew" userId="bcb7a1e886d99f07" providerId="LiveId" clId="{0138EE36-168F-419C-A4CA-64B41E3C3C40}" dt="2018-07-16T15:21:16.101" v="1" actId="478"/>
          <ac:spMkLst>
            <pc:docMk/>
            <pc:sldMk cId="381006286" sldId="259"/>
            <ac:spMk id="3" creationId="{8FD85CB8-47A2-4991-ACE2-35457F89F57E}"/>
          </ac:spMkLst>
        </pc:spChg>
        <pc:spChg chg="del">
          <ac:chgData name="Ken Merrihew" userId="bcb7a1e886d99f07" providerId="LiveId" clId="{0138EE36-168F-419C-A4CA-64B41E3C3C40}" dt="2018-07-16T15:21:17.118" v="2" actId="478"/>
          <ac:spMkLst>
            <pc:docMk/>
            <pc:sldMk cId="381006286" sldId="259"/>
            <ac:spMk id="5" creationId="{43F3B4F7-F4E4-4421-BE95-3EB3A3B41B4F}"/>
          </ac:spMkLst>
        </pc:spChg>
        <pc:spChg chg="del">
          <ac:chgData name="Ken Merrihew" userId="bcb7a1e886d99f07" providerId="LiveId" clId="{0138EE36-168F-419C-A4CA-64B41E3C3C40}" dt="2018-07-16T15:21:17.957" v="3" actId="478"/>
          <ac:spMkLst>
            <pc:docMk/>
            <pc:sldMk cId="381006286" sldId="259"/>
            <ac:spMk id="6" creationId="{C4DD6E6C-C8F6-4B39-976A-655BAAFE13B4}"/>
          </ac:spMkLst>
        </pc:spChg>
        <pc:spChg chg="add del">
          <ac:chgData name="Ken Merrihew" userId="bcb7a1e886d99f07" providerId="LiveId" clId="{0138EE36-168F-419C-A4CA-64B41E3C3C40}" dt="2018-07-18T20:13:26.453" v="5909" actId="478"/>
          <ac:spMkLst>
            <pc:docMk/>
            <pc:sldMk cId="381006286" sldId="259"/>
            <ac:spMk id="7" creationId="{9BF811C8-BCA2-45D4-A533-0DEA6943D624}"/>
          </ac:spMkLst>
        </pc:spChg>
        <pc:spChg chg="add del">
          <ac:chgData name="Ken Merrihew" userId="bcb7a1e886d99f07" providerId="LiveId" clId="{0138EE36-168F-419C-A4CA-64B41E3C3C40}" dt="2018-07-18T20:13:26.453" v="5909" actId="478"/>
          <ac:spMkLst>
            <pc:docMk/>
            <pc:sldMk cId="381006286" sldId="259"/>
            <ac:spMk id="8" creationId="{BE88F3B2-733A-4D4D-A4B3-9FDCB9E9EAAC}"/>
          </ac:spMkLst>
        </pc:spChg>
        <pc:spChg chg="add del">
          <ac:chgData name="Ken Merrihew" userId="bcb7a1e886d99f07" providerId="LiveId" clId="{0138EE36-168F-419C-A4CA-64B41E3C3C40}" dt="2018-07-18T20:13:26.453" v="5909" actId="478"/>
          <ac:spMkLst>
            <pc:docMk/>
            <pc:sldMk cId="381006286" sldId="259"/>
            <ac:spMk id="9" creationId="{DD5237AD-D8BC-44D6-B028-57F6007B5313}"/>
          </ac:spMkLst>
        </pc:spChg>
        <pc:spChg chg="add del">
          <ac:chgData name="Ken Merrihew" userId="bcb7a1e886d99f07" providerId="LiveId" clId="{0138EE36-168F-419C-A4CA-64B41E3C3C40}" dt="2018-07-18T20:13:26.453" v="5909" actId="478"/>
          <ac:spMkLst>
            <pc:docMk/>
            <pc:sldMk cId="381006286" sldId="259"/>
            <ac:spMk id="10" creationId="{0E58DB0A-9060-45E7-AE9C-4EB84B8E8050}"/>
          </ac:spMkLst>
        </pc:spChg>
        <pc:spChg chg="add del">
          <ac:chgData name="Ken Merrihew" userId="bcb7a1e886d99f07" providerId="LiveId" clId="{0138EE36-168F-419C-A4CA-64B41E3C3C40}" dt="2018-07-18T20:13:26.453" v="5909" actId="478"/>
          <ac:spMkLst>
            <pc:docMk/>
            <pc:sldMk cId="381006286" sldId="259"/>
            <ac:spMk id="11" creationId="{C5F51978-EC77-4BC7-9D70-45E46EC37AD0}"/>
          </ac:spMkLst>
        </pc:spChg>
        <pc:spChg chg="add del">
          <ac:chgData name="Ken Merrihew" userId="bcb7a1e886d99f07" providerId="LiveId" clId="{0138EE36-168F-419C-A4CA-64B41E3C3C40}" dt="2018-07-18T20:13:26.453" v="5909" actId="478"/>
          <ac:spMkLst>
            <pc:docMk/>
            <pc:sldMk cId="381006286" sldId="259"/>
            <ac:spMk id="12" creationId="{068CA8B0-1E69-43D1-A1F4-C40CFE536180}"/>
          </ac:spMkLst>
        </pc:spChg>
        <pc:spChg chg="add del">
          <ac:chgData name="Ken Merrihew" userId="bcb7a1e886d99f07" providerId="LiveId" clId="{0138EE36-168F-419C-A4CA-64B41E3C3C40}" dt="2018-07-18T20:13:26.453" v="5909" actId="478"/>
          <ac:spMkLst>
            <pc:docMk/>
            <pc:sldMk cId="381006286" sldId="259"/>
            <ac:spMk id="13" creationId="{99FC983A-7164-438C-AA56-93E620442ACE}"/>
          </ac:spMkLst>
        </pc:spChg>
        <pc:spChg chg="add del">
          <ac:chgData name="Ken Merrihew" userId="bcb7a1e886d99f07" providerId="LiveId" clId="{0138EE36-168F-419C-A4CA-64B41E3C3C40}" dt="2018-07-18T20:13:26.453" v="5909" actId="478"/>
          <ac:spMkLst>
            <pc:docMk/>
            <pc:sldMk cId="381006286" sldId="259"/>
            <ac:spMk id="14" creationId="{6EEFBAFC-0215-4CA9-A1B0-BACF1374C2B7}"/>
          </ac:spMkLst>
        </pc:spChg>
      </pc:sldChg>
      <pc:sldChg chg="add ord">
        <pc:chgData name="Ken Merrihew" userId="bcb7a1e886d99f07" providerId="LiveId" clId="{0138EE36-168F-419C-A4CA-64B41E3C3C40}" dt="2018-07-16T15:34:06.786" v="306"/>
        <pc:sldMkLst>
          <pc:docMk/>
          <pc:sldMk cId="2875447672" sldId="260"/>
        </pc:sldMkLst>
      </pc:sldChg>
      <pc:sldChg chg="addSp delSp modSp add delAnim modAnim">
        <pc:chgData name="Ken Merrihew" userId="bcb7a1e886d99f07" providerId="LiveId" clId="{0138EE36-168F-419C-A4CA-64B41E3C3C40}" dt="2018-07-18T22:22:46.195" v="6783"/>
        <pc:sldMkLst>
          <pc:docMk/>
          <pc:sldMk cId="3823719953" sldId="261"/>
        </pc:sldMkLst>
        <pc:spChg chg="mod">
          <ac:chgData name="Ken Merrihew" userId="bcb7a1e886d99f07" providerId="LiveId" clId="{0138EE36-168F-419C-A4CA-64B41E3C3C40}" dt="2018-07-18T22:22:05.075" v="6740"/>
          <ac:spMkLst>
            <pc:docMk/>
            <pc:sldMk cId="3823719953" sldId="261"/>
            <ac:spMk id="3" creationId="{8FD85CB8-47A2-4991-ACE2-35457F89F57E}"/>
          </ac:spMkLst>
        </pc:spChg>
        <pc:spChg chg="add mod">
          <ac:chgData name="Ken Merrihew" userId="bcb7a1e886d99f07" providerId="LiveId" clId="{0138EE36-168F-419C-A4CA-64B41E3C3C40}" dt="2018-07-16T15:23:20.027" v="8"/>
          <ac:spMkLst>
            <pc:docMk/>
            <pc:sldMk cId="3823719953" sldId="261"/>
            <ac:spMk id="4" creationId="{11FFED4A-85CF-41AE-9FD6-C71CDFDB090F}"/>
          </ac:spMkLst>
        </pc:spChg>
        <pc:spChg chg="mod">
          <ac:chgData name="Ken Merrihew" userId="bcb7a1e886d99f07" providerId="LiveId" clId="{0138EE36-168F-419C-A4CA-64B41E3C3C40}" dt="2018-07-18T22:22:09.325" v="6743" actId="20577"/>
          <ac:spMkLst>
            <pc:docMk/>
            <pc:sldMk cId="3823719953" sldId="261"/>
            <ac:spMk id="5" creationId="{43F3B4F7-F4E4-4421-BE95-3EB3A3B41B4F}"/>
          </ac:spMkLst>
        </pc:spChg>
        <pc:spChg chg="del">
          <ac:chgData name="Ken Merrihew" userId="bcb7a1e886d99f07" providerId="LiveId" clId="{0138EE36-168F-419C-A4CA-64B41E3C3C40}" dt="2018-07-16T15:22:49.815" v="6" actId="478"/>
          <ac:spMkLst>
            <pc:docMk/>
            <pc:sldMk cId="3823719953" sldId="261"/>
            <ac:spMk id="6" creationId="{C4DD6E6C-C8F6-4B39-976A-655BAAFE13B4}"/>
          </ac:spMkLst>
        </pc:spChg>
        <pc:spChg chg="add mod">
          <ac:chgData name="Ken Merrihew" userId="bcb7a1e886d99f07" providerId="LiveId" clId="{0138EE36-168F-419C-A4CA-64B41E3C3C40}" dt="2018-07-18T22:22:24.551" v="6782" actId="1035"/>
          <ac:spMkLst>
            <pc:docMk/>
            <pc:sldMk cId="3823719953" sldId="261"/>
            <ac:spMk id="7" creationId="{BCAE0286-CB96-464E-9C2B-401E136F5358}"/>
          </ac:spMkLst>
        </pc:spChg>
        <pc:spChg chg="add mod">
          <ac:chgData name="Ken Merrihew" userId="bcb7a1e886d99f07" providerId="LiveId" clId="{0138EE36-168F-419C-A4CA-64B41E3C3C40}" dt="2018-07-18T22:22:24.551" v="6782" actId="1035"/>
          <ac:spMkLst>
            <pc:docMk/>
            <pc:sldMk cId="3823719953" sldId="261"/>
            <ac:spMk id="8" creationId="{DE9FD3B5-70A1-4096-A594-AD679059C353}"/>
          </ac:spMkLst>
        </pc:spChg>
      </pc:sldChg>
      <pc:sldChg chg="add">
        <pc:chgData name="Ken Merrihew" userId="bcb7a1e886d99f07" providerId="LiveId" clId="{0138EE36-168F-419C-A4CA-64B41E3C3C40}" dt="2018-07-16T15:22:45.577" v="5"/>
        <pc:sldMkLst>
          <pc:docMk/>
          <pc:sldMk cId="1709988043" sldId="262"/>
        </pc:sldMkLst>
      </pc:sldChg>
      <pc:sldChg chg="add">
        <pc:chgData name="Ken Merrihew" userId="bcb7a1e886d99f07" providerId="LiveId" clId="{0138EE36-168F-419C-A4CA-64B41E3C3C40}" dt="2018-07-16T15:33:38.588" v="304"/>
        <pc:sldMkLst>
          <pc:docMk/>
          <pc:sldMk cId="425051595" sldId="264"/>
        </pc:sldMkLst>
      </pc:sldChg>
      <pc:sldChg chg="delSp modSp add ord delAnim modAnim">
        <pc:chgData name="Ken Merrihew" userId="bcb7a1e886d99f07" providerId="LiveId" clId="{0138EE36-168F-419C-A4CA-64B41E3C3C40}" dt="2018-07-19T21:43:17.958" v="7620"/>
        <pc:sldMkLst>
          <pc:docMk/>
          <pc:sldMk cId="3097071346" sldId="265"/>
        </pc:sldMkLst>
        <pc:spChg chg="mod">
          <ac:chgData name="Ken Merrihew" userId="bcb7a1e886d99f07" providerId="LiveId" clId="{0138EE36-168F-419C-A4CA-64B41E3C3C40}" dt="2018-07-19T03:04:35.239" v="7143" actId="179"/>
          <ac:spMkLst>
            <pc:docMk/>
            <pc:sldMk cId="3097071346" sldId="265"/>
            <ac:spMk id="13" creationId="{99FC983A-7164-438C-AA56-93E620442ACE}"/>
          </ac:spMkLst>
        </pc:spChg>
        <pc:spChg chg="del">
          <ac:chgData name="Ken Merrihew" userId="bcb7a1e886d99f07" providerId="LiveId" clId="{0138EE36-168F-419C-A4CA-64B41E3C3C40}" dt="2018-07-17T21:08:04.009" v="5141" actId="478"/>
          <ac:spMkLst>
            <pc:docMk/>
            <pc:sldMk cId="3097071346" sldId="265"/>
            <ac:spMk id="14" creationId="{6EEFBAFC-0215-4CA9-A1B0-BACF1374C2B7}"/>
          </ac:spMkLst>
        </pc:spChg>
      </pc:sldChg>
      <pc:sldChg chg="add ord">
        <pc:chgData name="Ken Merrihew" userId="bcb7a1e886d99f07" providerId="LiveId" clId="{0138EE36-168F-419C-A4CA-64B41E3C3C40}" dt="2018-07-16T15:36:24.937" v="317"/>
        <pc:sldMkLst>
          <pc:docMk/>
          <pc:sldMk cId="2936819231" sldId="266"/>
        </pc:sldMkLst>
      </pc:sldChg>
      <pc:sldChg chg="addSp delSp modSp add delAnim modAnim">
        <pc:chgData name="Ken Merrihew" userId="bcb7a1e886d99f07" providerId="LiveId" clId="{0138EE36-168F-419C-A4CA-64B41E3C3C40}" dt="2018-07-20T18:09:04.661" v="8535"/>
        <pc:sldMkLst>
          <pc:docMk/>
          <pc:sldMk cId="4259349657" sldId="269"/>
        </pc:sldMkLst>
        <pc:spChg chg="add del mod">
          <ac:chgData name="Ken Merrihew" userId="bcb7a1e886d99f07" providerId="LiveId" clId="{0138EE36-168F-419C-A4CA-64B41E3C3C40}" dt="2018-07-20T18:07:03.006" v="8497" actId="478"/>
          <ac:spMkLst>
            <pc:docMk/>
            <pc:sldMk cId="4259349657" sldId="269"/>
            <ac:spMk id="5" creationId="{9696D8EB-E725-4AAC-BBB0-1468EBFAA24A}"/>
          </ac:spMkLst>
        </pc:spChg>
        <pc:spChg chg="del">
          <ac:chgData name="Ken Merrihew" userId="bcb7a1e886d99f07" providerId="LiveId" clId="{0138EE36-168F-419C-A4CA-64B41E3C3C40}" dt="2018-07-16T15:40:27.296" v="328" actId="478"/>
          <ac:spMkLst>
            <pc:docMk/>
            <pc:sldMk cId="4259349657" sldId="269"/>
            <ac:spMk id="7" creationId="{9BF811C8-BCA2-45D4-A533-0DEA6943D624}"/>
          </ac:spMkLst>
        </pc:spChg>
        <pc:spChg chg="mod">
          <ac:chgData name="Ken Merrihew" userId="bcb7a1e886d99f07" providerId="LiveId" clId="{0138EE36-168F-419C-A4CA-64B41E3C3C40}" dt="2018-07-16T15:40:15.752" v="327" actId="2711"/>
          <ac:spMkLst>
            <pc:docMk/>
            <pc:sldMk cId="4259349657" sldId="269"/>
            <ac:spMk id="8" creationId="{BE88F3B2-733A-4D4D-A4B3-9FDCB9E9EAAC}"/>
          </ac:spMkLst>
        </pc:spChg>
        <pc:spChg chg="mod">
          <ac:chgData name="Ken Merrihew" userId="bcb7a1e886d99f07" providerId="LiveId" clId="{0138EE36-168F-419C-A4CA-64B41E3C3C40}" dt="2018-07-16T15:43:32.105" v="452" actId="1036"/>
          <ac:spMkLst>
            <pc:docMk/>
            <pc:sldMk cId="4259349657" sldId="269"/>
            <ac:spMk id="9" creationId="{DD5237AD-D8BC-44D6-B028-57F6007B5313}"/>
          </ac:spMkLst>
        </pc:spChg>
        <pc:spChg chg="add del mod">
          <ac:chgData name="Ken Merrihew" userId="bcb7a1e886d99f07" providerId="LiveId" clId="{0138EE36-168F-419C-A4CA-64B41E3C3C40}" dt="2018-07-20T18:07:32.451" v="8504" actId="478"/>
          <ac:spMkLst>
            <pc:docMk/>
            <pc:sldMk cId="4259349657" sldId="269"/>
            <ac:spMk id="10" creationId="{8435914A-6B34-45B3-B92D-6967E1B2BC1E}"/>
          </ac:spMkLst>
        </pc:spChg>
        <pc:spChg chg="del">
          <ac:chgData name="Ken Merrihew" userId="bcb7a1e886d99f07" providerId="LiveId" clId="{0138EE36-168F-419C-A4CA-64B41E3C3C40}" dt="2018-07-16T15:41:34.578" v="361" actId="478"/>
          <ac:spMkLst>
            <pc:docMk/>
            <pc:sldMk cId="4259349657" sldId="269"/>
            <ac:spMk id="10" creationId="{0E58DB0A-9060-45E7-AE9C-4EB84B8E8050}"/>
          </ac:spMkLst>
        </pc:spChg>
        <pc:spChg chg="del">
          <ac:chgData name="Ken Merrihew" userId="bcb7a1e886d99f07" providerId="LiveId" clId="{0138EE36-168F-419C-A4CA-64B41E3C3C40}" dt="2018-07-16T15:41:33.756" v="360" actId="478"/>
          <ac:spMkLst>
            <pc:docMk/>
            <pc:sldMk cId="4259349657" sldId="269"/>
            <ac:spMk id="11" creationId="{C5F51978-EC77-4BC7-9D70-45E46EC37AD0}"/>
          </ac:spMkLst>
        </pc:spChg>
        <pc:spChg chg="del">
          <ac:chgData name="Ken Merrihew" userId="bcb7a1e886d99f07" providerId="LiveId" clId="{0138EE36-168F-419C-A4CA-64B41E3C3C40}" dt="2018-07-16T15:40:27.296" v="328" actId="478"/>
          <ac:spMkLst>
            <pc:docMk/>
            <pc:sldMk cId="4259349657" sldId="269"/>
            <ac:spMk id="12" creationId="{068CA8B0-1E69-43D1-A1F4-C40CFE536180}"/>
          </ac:spMkLst>
        </pc:spChg>
        <pc:spChg chg="del">
          <ac:chgData name="Ken Merrihew" userId="bcb7a1e886d99f07" providerId="LiveId" clId="{0138EE36-168F-419C-A4CA-64B41E3C3C40}" dt="2018-07-16T15:40:27.296" v="328" actId="478"/>
          <ac:spMkLst>
            <pc:docMk/>
            <pc:sldMk cId="4259349657" sldId="269"/>
            <ac:spMk id="13" creationId="{99FC983A-7164-438C-AA56-93E620442ACE}"/>
          </ac:spMkLst>
        </pc:spChg>
        <pc:spChg chg="add del mod">
          <ac:chgData name="Ken Merrihew" userId="bcb7a1e886d99f07" providerId="LiveId" clId="{0138EE36-168F-419C-A4CA-64B41E3C3C40}" dt="2018-07-20T18:07:53.602" v="8520" actId="478"/>
          <ac:spMkLst>
            <pc:docMk/>
            <pc:sldMk cId="4259349657" sldId="269"/>
            <ac:spMk id="13" creationId="{AD4C0DA5-0545-44ED-80A2-2606B0BE2D59}"/>
          </ac:spMkLst>
        </pc:spChg>
        <pc:spChg chg="del">
          <ac:chgData name="Ken Merrihew" userId="bcb7a1e886d99f07" providerId="LiveId" clId="{0138EE36-168F-419C-A4CA-64B41E3C3C40}" dt="2018-07-16T15:40:27.296" v="328" actId="478"/>
          <ac:spMkLst>
            <pc:docMk/>
            <pc:sldMk cId="4259349657" sldId="269"/>
            <ac:spMk id="14" creationId="{6EEFBAFC-0215-4CA9-A1B0-BACF1374C2B7}"/>
          </ac:spMkLst>
        </pc:spChg>
        <pc:spChg chg="add mod">
          <ac:chgData name="Ken Merrihew" userId="bcb7a1e886d99f07" providerId="LiveId" clId="{0138EE36-168F-419C-A4CA-64B41E3C3C40}" dt="2018-07-16T15:43:32.105" v="452" actId="1036"/>
          <ac:spMkLst>
            <pc:docMk/>
            <pc:sldMk cId="4259349657" sldId="269"/>
            <ac:spMk id="15" creationId="{685F7ABE-0357-4A6C-834F-691258994237}"/>
          </ac:spMkLst>
        </pc:spChg>
        <pc:spChg chg="add mod">
          <ac:chgData name="Ken Merrihew" userId="bcb7a1e886d99f07" providerId="LiveId" clId="{0138EE36-168F-419C-A4CA-64B41E3C3C40}" dt="2018-07-16T15:43:32.105" v="452" actId="1036"/>
          <ac:spMkLst>
            <pc:docMk/>
            <pc:sldMk cId="4259349657" sldId="269"/>
            <ac:spMk id="16" creationId="{7DF0C549-B569-47E7-8DF3-8D7E781F5FBC}"/>
          </ac:spMkLst>
        </pc:spChg>
        <pc:spChg chg="add del mod">
          <ac:chgData name="Ken Merrihew" userId="bcb7a1e886d99f07" providerId="LiveId" clId="{0138EE36-168F-419C-A4CA-64B41E3C3C40}" dt="2018-07-20T18:07:30.891" v="8503" actId="478"/>
          <ac:spMkLst>
            <pc:docMk/>
            <pc:sldMk cId="4259349657" sldId="269"/>
            <ac:spMk id="18" creationId="{794D95B9-B6F0-4AC7-8813-2BA521F89B93}"/>
          </ac:spMkLst>
        </pc:spChg>
        <pc:picChg chg="add del mod">
          <ac:chgData name="Ken Merrihew" userId="bcb7a1e886d99f07" providerId="LiveId" clId="{0138EE36-168F-419C-A4CA-64B41E3C3C40}" dt="2018-07-20T18:08:06.963" v="8523" actId="478"/>
          <ac:picMkLst>
            <pc:docMk/>
            <pc:sldMk cId="4259349657" sldId="269"/>
            <ac:picMk id="4" creationId="{B3480FEE-BADE-48B2-B922-AF180D73BE0E}"/>
          </ac:picMkLst>
        </pc:picChg>
        <pc:picChg chg="add del mod">
          <ac:chgData name="Ken Merrihew" userId="bcb7a1e886d99f07" providerId="LiveId" clId="{0138EE36-168F-419C-A4CA-64B41E3C3C40}" dt="2018-07-20T18:07:58.843" v="8522" actId="478"/>
          <ac:picMkLst>
            <pc:docMk/>
            <pc:sldMk cId="4259349657" sldId="269"/>
            <ac:picMk id="7" creationId="{87D2455A-3482-4E20-BB6A-6E494C427FAD}"/>
          </ac:picMkLst>
        </pc:picChg>
        <pc:picChg chg="add del mod">
          <ac:chgData name="Ken Merrihew" userId="bcb7a1e886d99f07" providerId="LiveId" clId="{0138EE36-168F-419C-A4CA-64B41E3C3C40}" dt="2018-07-20T18:07:55.021" v="8521" actId="478"/>
          <ac:picMkLst>
            <pc:docMk/>
            <pc:sldMk cId="4259349657" sldId="269"/>
            <ac:picMk id="12" creationId="{8FB6503E-E9AE-4183-AB1C-5C23504CB026}"/>
          </ac:picMkLst>
        </pc:picChg>
        <pc:picChg chg="add mod">
          <ac:chgData name="Ken Merrihew" userId="bcb7a1e886d99f07" providerId="LiveId" clId="{0138EE36-168F-419C-A4CA-64B41E3C3C40}" dt="2018-07-20T18:08:23.110" v="8527" actId="1076"/>
          <ac:picMkLst>
            <pc:docMk/>
            <pc:sldMk cId="4259349657" sldId="269"/>
            <ac:picMk id="17" creationId="{FC2A2D99-4328-4514-8FAB-4A862DECA2AD}"/>
          </ac:picMkLst>
        </pc:picChg>
      </pc:sldChg>
      <pc:sldChg chg="add ord">
        <pc:chgData name="Ken Merrihew" userId="bcb7a1e886d99f07" providerId="LiveId" clId="{0138EE36-168F-419C-A4CA-64B41E3C3C40}" dt="2018-07-17T21:08:16.485" v="5144"/>
        <pc:sldMkLst>
          <pc:docMk/>
          <pc:sldMk cId="3581003680" sldId="270"/>
        </pc:sldMkLst>
      </pc:sldChg>
      <pc:sldChg chg="addSp delSp modSp add delAnim modAnim">
        <pc:chgData name="Ken Merrihew" userId="bcb7a1e886d99f07" providerId="LiveId" clId="{0138EE36-168F-419C-A4CA-64B41E3C3C40}" dt="2018-07-17T21:14:27.429" v="5256"/>
        <pc:sldMkLst>
          <pc:docMk/>
          <pc:sldMk cId="3922413443" sldId="271"/>
        </pc:sldMkLst>
        <pc:spChg chg="mod">
          <ac:chgData name="Ken Merrihew" userId="bcb7a1e886d99f07" providerId="LiveId" clId="{0138EE36-168F-419C-A4CA-64B41E3C3C40}" dt="2018-07-16T17:14:43.909" v="1449" actId="207"/>
          <ac:spMkLst>
            <pc:docMk/>
            <pc:sldMk cId="3922413443" sldId="271"/>
            <ac:spMk id="3" creationId="{8FD85CB8-47A2-4991-ACE2-35457F89F57E}"/>
          </ac:spMkLst>
        </pc:spChg>
        <pc:spChg chg="del">
          <ac:chgData name="Ken Merrihew" userId="bcb7a1e886d99f07" providerId="LiveId" clId="{0138EE36-168F-419C-A4CA-64B41E3C3C40}" dt="2018-07-16T16:25:18.851" v="880" actId="478"/>
          <ac:spMkLst>
            <pc:docMk/>
            <pc:sldMk cId="3922413443" sldId="271"/>
            <ac:spMk id="5" creationId="{43F3B4F7-F4E4-4421-BE95-3EB3A3B41B4F}"/>
          </ac:spMkLst>
        </pc:spChg>
        <pc:spChg chg="del">
          <ac:chgData name="Ken Merrihew" userId="bcb7a1e886d99f07" providerId="LiveId" clId="{0138EE36-168F-419C-A4CA-64B41E3C3C40}" dt="2018-07-16T16:25:18.851" v="880" actId="478"/>
          <ac:spMkLst>
            <pc:docMk/>
            <pc:sldMk cId="3922413443" sldId="271"/>
            <ac:spMk id="7" creationId="{2AD03198-A668-4777-B8C3-45500A29976D}"/>
          </ac:spMkLst>
        </pc:spChg>
        <pc:spChg chg="del">
          <ac:chgData name="Ken Merrihew" userId="bcb7a1e886d99f07" providerId="LiveId" clId="{0138EE36-168F-419C-A4CA-64B41E3C3C40}" dt="2018-07-16T16:25:18.851" v="880" actId="478"/>
          <ac:spMkLst>
            <pc:docMk/>
            <pc:sldMk cId="3922413443" sldId="271"/>
            <ac:spMk id="8" creationId="{09A51765-04BC-4627-9C78-3B244BCAF216}"/>
          </ac:spMkLst>
        </pc:spChg>
        <pc:spChg chg="del">
          <ac:chgData name="Ken Merrihew" userId="bcb7a1e886d99f07" providerId="LiveId" clId="{0138EE36-168F-419C-A4CA-64B41E3C3C40}" dt="2018-07-16T16:25:18.851" v="880" actId="478"/>
          <ac:spMkLst>
            <pc:docMk/>
            <pc:sldMk cId="3922413443" sldId="271"/>
            <ac:spMk id="9" creationId="{511E193A-E370-4223-B719-5E03A31ACB99}"/>
          </ac:spMkLst>
        </pc:spChg>
        <pc:spChg chg="del">
          <ac:chgData name="Ken Merrihew" userId="bcb7a1e886d99f07" providerId="LiveId" clId="{0138EE36-168F-419C-A4CA-64B41E3C3C40}" dt="2018-07-16T16:25:18.851" v="880" actId="478"/>
          <ac:spMkLst>
            <pc:docMk/>
            <pc:sldMk cId="3922413443" sldId="271"/>
            <ac:spMk id="10" creationId="{7B54B805-B533-4E68-B6E8-FE6E0450FF83}"/>
          </ac:spMkLst>
        </pc:spChg>
        <pc:spChg chg="add mod">
          <ac:chgData name="Ken Merrihew" userId="bcb7a1e886d99f07" providerId="LiveId" clId="{0138EE36-168F-419C-A4CA-64B41E3C3C40}" dt="2018-07-16T17:14:40.573" v="1448" actId="207"/>
          <ac:spMkLst>
            <pc:docMk/>
            <pc:sldMk cId="3922413443" sldId="271"/>
            <ac:spMk id="11" creationId="{4E1DE24A-8A36-4A69-8C4B-1C9C504AD42F}"/>
          </ac:spMkLst>
        </pc:spChg>
      </pc:sldChg>
      <pc:sldChg chg="addSp modSp add modAnim">
        <pc:chgData name="Ken Merrihew" userId="bcb7a1e886d99f07" providerId="LiveId" clId="{0138EE36-168F-419C-A4CA-64B41E3C3C40}" dt="2018-07-17T21:16:30.040" v="5310" actId="1035"/>
        <pc:sldMkLst>
          <pc:docMk/>
          <pc:sldMk cId="189551786" sldId="272"/>
        </pc:sldMkLst>
        <pc:spChg chg="mod">
          <ac:chgData name="Ken Merrihew" userId="bcb7a1e886d99f07" providerId="LiveId" clId="{0138EE36-168F-419C-A4CA-64B41E3C3C40}" dt="2018-07-17T21:16:30.040" v="5310" actId="1035"/>
          <ac:spMkLst>
            <pc:docMk/>
            <pc:sldMk cId="189551786" sldId="272"/>
            <ac:spMk id="3" creationId="{8FD85CB8-47A2-4991-ACE2-35457F89F57E}"/>
          </ac:spMkLst>
        </pc:spChg>
        <pc:spChg chg="add mod">
          <ac:chgData name="Ken Merrihew" userId="bcb7a1e886d99f07" providerId="LiveId" clId="{0138EE36-168F-419C-A4CA-64B41E3C3C40}" dt="2018-07-17T21:16:30.040" v="5310" actId="1035"/>
          <ac:spMkLst>
            <pc:docMk/>
            <pc:sldMk cId="189551786" sldId="272"/>
            <ac:spMk id="4" creationId="{56A2DC09-0ACA-49F9-98DE-721A2172326D}"/>
          </ac:spMkLst>
        </pc:spChg>
      </pc:sldChg>
      <pc:sldChg chg="add">
        <pc:chgData name="Ken Merrihew" userId="bcb7a1e886d99f07" providerId="LiveId" clId="{0138EE36-168F-419C-A4CA-64B41E3C3C40}" dt="2018-07-16T16:28:02.309" v="890"/>
        <pc:sldMkLst>
          <pc:docMk/>
          <pc:sldMk cId="711463720" sldId="273"/>
        </pc:sldMkLst>
      </pc:sldChg>
      <pc:sldChg chg="modSp add modAnim">
        <pc:chgData name="Ken Merrihew" userId="bcb7a1e886d99f07" providerId="LiveId" clId="{0138EE36-168F-419C-A4CA-64B41E3C3C40}" dt="2018-07-17T21:16:09.877" v="5285" actId="1035"/>
        <pc:sldMkLst>
          <pc:docMk/>
          <pc:sldMk cId="1911779940" sldId="274"/>
        </pc:sldMkLst>
        <pc:spChg chg="mod">
          <ac:chgData name="Ken Merrihew" userId="bcb7a1e886d99f07" providerId="LiveId" clId="{0138EE36-168F-419C-A4CA-64B41E3C3C40}" dt="2018-07-17T21:16:09.877" v="5285" actId="1035"/>
          <ac:spMkLst>
            <pc:docMk/>
            <pc:sldMk cId="1911779940" sldId="274"/>
            <ac:spMk id="3" creationId="{8FD85CB8-47A2-4991-ACE2-35457F89F57E}"/>
          </ac:spMkLst>
        </pc:spChg>
        <pc:spChg chg="mod">
          <ac:chgData name="Ken Merrihew" userId="bcb7a1e886d99f07" providerId="LiveId" clId="{0138EE36-168F-419C-A4CA-64B41E3C3C40}" dt="2018-07-17T21:16:09.877" v="5285" actId="1035"/>
          <ac:spMkLst>
            <pc:docMk/>
            <pc:sldMk cId="1911779940" sldId="274"/>
            <ac:spMk id="4" creationId="{56A2DC09-0ACA-49F9-98DE-721A2172326D}"/>
          </ac:spMkLst>
        </pc:spChg>
      </pc:sldChg>
      <pc:sldChg chg="add">
        <pc:chgData name="Ken Merrihew" userId="bcb7a1e886d99f07" providerId="LiveId" clId="{0138EE36-168F-419C-A4CA-64B41E3C3C40}" dt="2018-07-16T16:30:14.641" v="1019"/>
        <pc:sldMkLst>
          <pc:docMk/>
          <pc:sldMk cId="706291339" sldId="275"/>
        </pc:sldMkLst>
      </pc:sldChg>
      <pc:sldChg chg="addSp modSp add modAnim">
        <pc:chgData name="Ken Merrihew" userId="bcb7a1e886d99f07" providerId="LiveId" clId="{0138EE36-168F-419C-A4CA-64B41E3C3C40}" dt="2018-07-20T17:34:25.728" v="8493" actId="20577"/>
        <pc:sldMkLst>
          <pc:docMk/>
          <pc:sldMk cId="1001955626" sldId="276"/>
        </pc:sldMkLst>
        <pc:spChg chg="mod">
          <ac:chgData name="Ken Merrihew" userId="bcb7a1e886d99f07" providerId="LiveId" clId="{0138EE36-168F-419C-A4CA-64B41E3C3C40}" dt="2018-07-17T21:15:54.453" v="5274" actId="1035"/>
          <ac:spMkLst>
            <pc:docMk/>
            <pc:sldMk cId="1001955626" sldId="276"/>
            <ac:spMk id="3" creationId="{8FD85CB8-47A2-4991-ACE2-35457F89F57E}"/>
          </ac:spMkLst>
        </pc:spChg>
        <pc:spChg chg="mod">
          <ac:chgData name="Ken Merrihew" userId="bcb7a1e886d99f07" providerId="LiveId" clId="{0138EE36-168F-419C-A4CA-64B41E3C3C40}" dt="2018-07-20T17:34:25.728" v="8493" actId="20577"/>
          <ac:spMkLst>
            <pc:docMk/>
            <pc:sldMk cId="1001955626" sldId="276"/>
            <ac:spMk id="4" creationId="{56A2DC09-0ACA-49F9-98DE-721A2172326D}"/>
          </ac:spMkLst>
        </pc:spChg>
        <pc:spChg chg="add mod">
          <ac:chgData name="Ken Merrihew" userId="bcb7a1e886d99f07" providerId="LiveId" clId="{0138EE36-168F-419C-A4CA-64B41E3C3C40}" dt="2018-07-17T21:15:54.453" v="5274" actId="1035"/>
          <ac:spMkLst>
            <pc:docMk/>
            <pc:sldMk cId="1001955626" sldId="276"/>
            <ac:spMk id="5" creationId="{DDA87F49-E324-4281-B043-93EAD01F1D96}"/>
          </ac:spMkLst>
        </pc:spChg>
      </pc:sldChg>
      <pc:sldChg chg="add">
        <pc:chgData name="Ken Merrihew" userId="bcb7a1e886d99f07" providerId="LiveId" clId="{0138EE36-168F-419C-A4CA-64B41E3C3C40}" dt="2018-07-16T16:59:39.156" v="1040"/>
        <pc:sldMkLst>
          <pc:docMk/>
          <pc:sldMk cId="4065959164" sldId="277"/>
        </pc:sldMkLst>
      </pc:sldChg>
      <pc:sldChg chg="addSp modSp add modAnim">
        <pc:chgData name="Ken Merrihew" userId="bcb7a1e886d99f07" providerId="LiveId" clId="{0138EE36-168F-419C-A4CA-64B41E3C3C40}" dt="2018-07-19T03:11:39.617" v="7164" actId="20577"/>
        <pc:sldMkLst>
          <pc:docMk/>
          <pc:sldMk cId="2524928086" sldId="279"/>
        </pc:sldMkLst>
        <pc:spChg chg="mod">
          <ac:chgData name="Ken Merrihew" userId="bcb7a1e886d99f07" providerId="LiveId" clId="{0138EE36-168F-419C-A4CA-64B41E3C3C40}" dt="2018-07-17T21:25:13.212" v="5672" actId="255"/>
          <ac:spMkLst>
            <pc:docMk/>
            <pc:sldMk cId="2524928086" sldId="279"/>
            <ac:spMk id="3" creationId="{8FD85CB8-47A2-4991-ACE2-35457F89F57E}"/>
          </ac:spMkLst>
        </pc:spChg>
        <pc:spChg chg="mod">
          <ac:chgData name="Ken Merrihew" userId="bcb7a1e886d99f07" providerId="LiveId" clId="{0138EE36-168F-419C-A4CA-64B41E3C3C40}" dt="2018-07-17T21:25:25.001" v="5692" actId="1036"/>
          <ac:spMkLst>
            <pc:docMk/>
            <pc:sldMk cId="2524928086" sldId="279"/>
            <ac:spMk id="4" creationId="{56A2DC09-0ACA-49F9-98DE-721A2172326D}"/>
          </ac:spMkLst>
        </pc:spChg>
        <pc:spChg chg="mod">
          <ac:chgData name="Ken Merrihew" userId="bcb7a1e886d99f07" providerId="LiveId" clId="{0138EE36-168F-419C-A4CA-64B41E3C3C40}" dt="2018-07-19T03:11:39.617" v="7164" actId="20577"/>
          <ac:spMkLst>
            <pc:docMk/>
            <pc:sldMk cId="2524928086" sldId="279"/>
            <ac:spMk id="5" creationId="{DDA87F49-E324-4281-B043-93EAD01F1D96}"/>
          </ac:spMkLst>
        </pc:spChg>
        <pc:spChg chg="add mod">
          <ac:chgData name="Ken Merrihew" userId="bcb7a1e886d99f07" providerId="LiveId" clId="{0138EE36-168F-419C-A4CA-64B41E3C3C40}" dt="2018-07-18T22:46:04.745" v="7111" actId="1037"/>
          <ac:spMkLst>
            <pc:docMk/>
            <pc:sldMk cId="2524928086" sldId="279"/>
            <ac:spMk id="6" creationId="{544638C0-A7BD-458B-812B-20B999CC5772}"/>
          </ac:spMkLst>
        </pc:spChg>
      </pc:sldChg>
      <pc:sldChg chg="add">
        <pc:chgData name="Ken Merrihew" userId="bcb7a1e886d99f07" providerId="LiveId" clId="{0138EE36-168F-419C-A4CA-64B41E3C3C40}" dt="2018-07-16T18:05:57.638" v="2142"/>
        <pc:sldMkLst>
          <pc:docMk/>
          <pc:sldMk cId="4052129549" sldId="280"/>
        </pc:sldMkLst>
      </pc:sldChg>
      <pc:sldChg chg="addSp delSp modSp add delAnim modAnim">
        <pc:chgData name="Ken Merrihew" userId="bcb7a1e886d99f07" providerId="LiveId" clId="{0138EE36-168F-419C-A4CA-64B41E3C3C40}" dt="2018-07-20T18:26:49.151" v="8557" actId="14861"/>
        <pc:sldMkLst>
          <pc:docMk/>
          <pc:sldMk cId="3319966156" sldId="281"/>
        </pc:sldMkLst>
        <pc:spChg chg="add mod">
          <ac:chgData name="Ken Merrihew" userId="bcb7a1e886d99f07" providerId="LiveId" clId="{0138EE36-168F-419C-A4CA-64B41E3C3C40}" dt="2018-07-18T22:43:10.704" v="7095" actId="339"/>
          <ac:spMkLst>
            <pc:docMk/>
            <pc:sldMk cId="3319966156" sldId="281"/>
            <ac:spMk id="4" creationId="{51092B07-07E5-4605-A139-AE5DC8AF405A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5" creationId="{7BE54402-3C4E-4827-92DF-3855D8014643}"/>
          </ac:spMkLst>
        </pc:spChg>
        <pc:spChg chg="add mod topLvl">
          <ac:chgData name="Ken Merrihew" userId="bcb7a1e886d99f07" providerId="LiveId" clId="{0138EE36-168F-419C-A4CA-64B41E3C3C40}" dt="2018-07-20T15:12:03.799" v="8049" actId="255"/>
          <ac:spMkLst>
            <pc:docMk/>
            <pc:sldMk cId="3319966156" sldId="281"/>
            <ac:spMk id="6" creationId="{57224C40-7F04-463B-B3DC-2F70DD82FDB5}"/>
          </ac:spMkLst>
        </pc:spChg>
        <pc:spChg chg="mod">
          <ac:chgData name="Ken Merrihew" userId="bcb7a1e886d99f07" providerId="LiveId" clId="{0138EE36-168F-419C-A4CA-64B41E3C3C40}" dt="2018-07-17T17:02:42.134" v="5072" actId="1036"/>
          <ac:spMkLst>
            <pc:docMk/>
            <pc:sldMk cId="3319966156" sldId="281"/>
            <ac:spMk id="7" creationId="{D4A5C141-D8B1-4D68-8BF2-406E82DFABBD}"/>
          </ac:spMkLst>
        </pc:spChg>
        <pc:spChg chg="del mod topLvl">
          <ac:chgData name="Ken Merrihew" userId="bcb7a1e886d99f07" providerId="LiveId" clId="{0138EE36-168F-419C-A4CA-64B41E3C3C40}" dt="2018-07-17T16:37:42.219" v="3933" actId="478"/>
          <ac:spMkLst>
            <pc:docMk/>
            <pc:sldMk cId="3319966156" sldId="281"/>
            <ac:spMk id="10" creationId="{A1062034-9EA2-4738-AA16-11F1CCC318AA}"/>
          </ac:spMkLst>
        </pc:spChg>
        <pc:spChg chg="del mod topLvl">
          <ac:chgData name="Ken Merrihew" userId="bcb7a1e886d99f07" providerId="LiveId" clId="{0138EE36-168F-419C-A4CA-64B41E3C3C40}" dt="2018-07-17T16:34:17.693" v="3895" actId="478"/>
          <ac:spMkLst>
            <pc:docMk/>
            <pc:sldMk cId="3319966156" sldId="281"/>
            <ac:spMk id="12" creationId="{5D776AA8-0D52-4DCA-8A3D-A8CF6711B173}"/>
          </ac:spMkLst>
        </pc:spChg>
        <pc:spChg chg="del mod topLvl">
          <ac:chgData name="Ken Merrihew" userId="bcb7a1e886d99f07" providerId="LiveId" clId="{0138EE36-168F-419C-A4CA-64B41E3C3C40}" dt="2018-07-17T16:34:22.048" v="3896" actId="478"/>
          <ac:spMkLst>
            <pc:docMk/>
            <pc:sldMk cId="3319966156" sldId="281"/>
            <ac:spMk id="13" creationId="{020D4AEA-4E10-4254-AAD6-BB54F74B621C}"/>
          </ac:spMkLst>
        </pc:spChg>
        <pc:spChg chg="del mod topLvl">
          <ac:chgData name="Ken Merrihew" userId="bcb7a1e886d99f07" providerId="LiveId" clId="{0138EE36-168F-419C-A4CA-64B41E3C3C40}" dt="2018-07-17T16:37:42.219" v="3933" actId="478"/>
          <ac:spMkLst>
            <pc:docMk/>
            <pc:sldMk cId="3319966156" sldId="281"/>
            <ac:spMk id="14" creationId="{8C381C93-4811-443E-ABC7-2B0D5DB06FCB}"/>
          </ac:spMkLst>
        </pc:spChg>
        <pc:spChg chg="del mod topLvl">
          <ac:chgData name="Ken Merrihew" userId="bcb7a1e886d99f07" providerId="LiveId" clId="{0138EE36-168F-419C-A4CA-64B41E3C3C40}" dt="2018-07-17T16:37:42.219" v="3933" actId="478"/>
          <ac:spMkLst>
            <pc:docMk/>
            <pc:sldMk cId="3319966156" sldId="281"/>
            <ac:spMk id="15" creationId="{89330CB5-3F08-4ABE-924C-580C1BC43EC0}"/>
          </ac:spMkLst>
        </pc:spChg>
        <pc:spChg chg="del mod topLvl">
          <ac:chgData name="Ken Merrihew" userId="bcb7a1e886d99f07" providerId="LiveId" clId="{0138EE36-168F-419C-A4CA-64B41E3C3C40}" dt="2018-07-17T16:37:42.219" v="3933" actId="478"/>
          <ac:spMkLst>
            <pc:docMk/>
            <pc:sldMk cId="3319966156" sldId="281"/>
            <ac:spMk id="16" creationId="{DA02E17F-15F3-49B9-B1CF-E1D74EEA79AB}"/>
          </ac:spMkLst>
        </pc:spChg>
        <pc:spChg chg="del mod topLvl">
          <ac:chgData name="Ken Merrihew" userId="bcb7a1e886d99f07" providerId="LiveId" clId="{0138EE36-168F-419C-A4CA-64B41E3C3C40}" dt="2018-07-17T16:37:42.219" v="3933" actId="478"/>
          <ac:spMkLst>
            <pc:docMk/>
            <pc:sldMk cId="3319966156" sldId="281"/>
            <ac:spMk id="17" creationId="{3129AA5E-F6C1-4F98-B106-947A9D125F7C}"/>
          </ac:spMkLst>
        </pc:spChg>
        <pc:spChg chg="del mod topLvl">
          <ac:chgData name="Ken Merrihew" userId="bcb7a1e886d99f07" providerId="LiveId" clId="{0138EE36-168F-419C-A4CA-64B41E3C3C40}" dt="2018-07-17T16:37:42.219" v="3933" actId="478"/>
          <ac:spMkLst>
            <pc:docMk/>
            <pc:sldMk cId="3319966156" sldId="281"/>
            <ac:spMk id="18" creationId="{87918986-B9AB-40C9-8664-F442A2E2D507}"/>
          </ac:spMkLst>
        </pc:spChg>
        <pc:spChg chg="del mod topLvl">
          <ac:chgData name="Ken Merrihew" userId="bcb7a1e886d99f07" providerId="LiveId" clId="{0138EE36-168F-419C-A4CA-64B41E3C3C40}" dt="2018-07-17T16:37:42.219" v="3933" actId="478"/>
          <ac:spMkLst>
            <pc:docMk/>
            <pc:sldMk cId="3319966156" sldId="281"/>
            <ac:spMk id="19" creationId="{42C54DA4-6E2B-47A3-8398-1CED7398DB8E}"/>
          </ac:spMkLst>
        </pc:spChg>
        <pc:spChg chg="del mod topLvl">
          <ac:chgData name="Ken Merrihew" userId="bcb7a1e886d99f07" providerId="LiveId" clId="{0138EE36-168F-419C-A4CA-64B41E3C3C40}" dt="2018-07-17T16:34:06.491" v="3894" actId="478"/>
          <ac:spMkLst>
            <pc:docMk/>
            <pc:sldMk cId="3319966156" sldId="281"/>
            <ac:spMk id="20" creationId="{C49B6CE4-1279-42B1-A2AB-A849FEE58618}"/>
          </ac:spMkLst>
        </pc:spChg>
        <pc:spChg chg="del mod topLvl">
          <ac:chgData name="Ken Merrihew" userId="bcb7a1e886d99f07" providerId="LiveId" clId="{0138EE36-168F-419C-A4CA-64B41E3C3C40}" dt="2018-07-17T16:34:03.298" v="3893" actId="478"/>
          <ac:spMkLst>
            <pc:docMk/>
            <pc:sldMk cId="3319966156" sldId="281"/>
            <ac:spMk id="21" creationId="{DAF0531B-F7CF-429D-AC73-A889599E9C1F}"/>
          </ac:spMkLst>
        </pc:spChg>
        <pc:spChg chg="del mod topLvl">
          <ac:chgData name="Ken Merrihew" userId="bcb7a1e886d99f07" providerId="LiveId" clId="{0138EE36-168F-419C-A4CA-64B41E3C3C40}" dt="2018-07-17T17:03:21.048" v="5075" actId="478"/>
          <ac:spMkLst>
            <pc:docMk/>
            <pc:sldMk cId="3319966156" sldId="281"/>
            <ac:spMk id="23" creationId="{437ACD81-3A88-4419-9D9F-1FDCADFE38C3}"/>
          </ac:spMkLst>
        </pc:spChg>
        <pc:spChg chg="del mod topLvl">
          <ac:chgData name="Ken Merrihew" userId="bcb7a1e886d99f07" providerId="LiveId" clId="{0138EE36-168F-419C-A4CA-64B41E3C3C40}" dt="2018-07-17T16:56:12.957" v="4618" actId="478"/>
          <ac:spMkLst>
            <pc:docMk/>
            <pc:sldMk cId="3319966156" sldId="281"/>
            <ac:spMk id="24" creationId="{6643CF08-D48E-488B-AF35-8E92A1EC586C}"/>
          </ac:spMkLst>
        </pc:spChg>
        <pc:spChg chg="del mod topLvl">
          <ac:chgData name="Ken Merrihew" userId="bcb7a1e886d99f07" providerId="LiveId" clId="{0138EE36-168F-419C-A4CA-64B41E3C3C40}" dt="2018-07-17T16:56:14.043" v="4619" actId="478"/>
          <ac:spMkLst>
            <pc:docMk/>
            <pc:sldMk cId="3319966156" sldId="281"/>
            <ac:spMk id="25" creationId="{41863CD7-EF7C-4360-9FA3-9FDAFFA087F3}"/>
          </ac:spMkLst>
        </pc:spChg>
        <pc:spChg chg="del mod topLvl">
          <ac:chgData name="Ken Merrihew" userId="bcb7a1e886d99f07" providerId="LiveId" clId="{0138EE36-168F-419C-A4CA-64B41E3C3C40}" dt="2018-07-17T16:56:15.457" v="4620" actId="478"/>
          <ac:spMkLst>
            <pc:docMk/>
            <pc:sldMk cId="3319966156" sldId="281"/>
            <ac:spMk id="26" creationId="{6AA6A88C-7A45-42EE-AC47-B49AFACB8AFD}"/>
          </ac:spMkLst>
        </pc:spChg>
        <pc:spChg chg="del mod topLvl">
          <ac:chgData name="Ken Merrihew" userId="bcb7a1e886d99f07" providerId="LiveId" clId="{0138EE36-168F-419C-A4CA-64B41E3C3C40}" dt="2018-07-17T16:56:16.399" v="4621" actId="478"/>
          <ac:spMkLst>
            <pc:docMk/>
            <pc:sldMk cId="3319966156" sldId="281"/>
            <ac:spMk id="27" creationId="{D7E6C122-8882-4D38-9947-FED4BE4DEEE2}"/>
          </ac:spMkLst>
        </pc:spChg>
        <pc:spChg chg="del mod topLvl">
          <ac:chgData name="Ken Merrihew" userId="bcb7a1e886d99f07" providerId="LiveId" clId="{0138EE36-168F-419C-A4CA-64B41E3C3C40}" dt="2018-07-17T16:56:17.709" v="4622" actId="478"/>
          <ac:spMkLst>
            <pc:docMk/>
            <pc:sldMk cId="3319966156" sldId="281"/>
            <ac:spMk id="28" creationId="{0D340B30-2078-46BF-A50E-BD006BABA90C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29" creationId="{33AF47CF-8964-4541-9D75-2855E4ACD3BB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30" creationId="{F4FF06CA-3AB2-4D51-A884-B6B18230861C}"/>
          </ac:spMkLst>
        </pc:spChg>
        <pc:spChg chg="del mod topLvl">
          <ac:chgData name="Ken Merrihew" userId="bcb7a1e886d99f07" providerId="LiveId" clId="{0138EE36-168F-419C-A4CA-64B41E3C3C40}" dt="2018-07-20T18:24:45.653" v="8536" actId="478"/>
          <ac:spMkLst>
            <pc:docMk/>
            <pc:sldMk cId="3319966156" sldId="281"/>
            <ac:spMk id="31" creationId="{93D09146-8521-4E4F-BCFD-D4035F3DAA15}"/>
          </ac:spMkLst>
        </pc:spChg>
        <pc:spChg chg="mod">
          <ac:chgData name="Ken Merrihew" userId="bcb7a1e886d99f07" providerId="LiveId" clId="{0138EE36-168F-419C-A4CA-64B41E3C3C40}" dt="2018-07-17T17:00:43.966" v="4857" actId="1036"/>
          <ac:spMkLst>
            <pc:docMk/>
            <pc:sldMk cId="3319966156" sldId="281"/>
            <ac:spMk id="32" creationId="{2940D42B-5ED7-4BFE-B9BA-6FC903C94EF5}"/>
          </ac:spMkLst>
        </pc:spChg>
        <pc:spChg chg="mod">
          <ac:chgData name="Ken Merrihew" userId="bcb7a1e886d99f07" providerId="LiveId" clId="{0138EE36-168F-419C-A4CA-64B41E3C3C40}" dt="2018-07-17T17:03:14.560" v="5074" actId="207"/>
          <ac:spMkLst>
            <pc:docMk/>
            <pc:sldMk cId="3319966156" sldId="281"/>
            <ac:spMk id="33" creationId="{632F81A5-5318-4379-8362-546619C6329D}"/>
          </ac:spMkLst>
        </pc:spChg>
        <pc:spChg chg="del">
          <ac:chgData name="Ken Merrihew" userId="bcb7a1e886d99f07" providerId="LiveId" clId="{0138EE36-168F-419C-A4CA-64B41E3C3C40}" dt="2018-07-17T16:59:41.230" v="4775" actId="478"/>
          <ac:spMkLst>
            <pc:docMk/>
            <pc:sldMk cId="3319966156" sldId="281"/>
            <ac:spMk id="34" creationId="{F5945F74-B06B-4EE6-8E53-AA2E844EAD21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35" creationId="{838D0F74-A3E8-449B-80D3-0F8683C8AB12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36" creationId="{6B8F2C96-829D-4593-919A-8A9E4842E55F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37" creationId="{A463496E-F587-4EF4-94BA-EF75B71A3969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38" creationId="{A6EF3EA4-E5CC-47AE-9805-7AB3AA218D25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39" creationId="{74E8D022-4DC0-44FB-9734-E51639C7831D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40" creationId="{BEDB9AFF-B348-4DB2-94C7-F9D15F8A0B7F}"/>
          </ac:spMkLst>
        </pc:spChg>
        <pc:spChg chg="add mod">
          <ac:chgData name="Ken Merrihew" userId="bcb7a1e886d99f07" providerId="LiveId" clId="{0138EE36-168F-419C-A4CA-64B41E3C3C40}" dt="2018-07-20T15:08:45.063" v="7814" actId="1036"/>
          <ac:spMkLst>
            <pc:docMk/>
            <pc:sldMk cId="3319966156" sldId="281"/>
            <ac:spMk id="41" creationId="{1FC953B3-1BCC-4DD7-8DFA-7953C0F93DD2}"/>
          </ac:spMkLst>
        </pc:spChg>
        <pc:spChg chg="add mod topLvl">
          <ac:chgData name="Ken Merrihew" userId="bcb7a1e886d99f07" providerId="LiveId" clId="{0138EE36-168F-419C-A4CA-64B41E3C3C40}" dt="2018-07-20T15:12:03.799" v="8049" actId="255"/>
          <ac:spMkLst>
            <pc:docMk/>
            <pc:sldMk cId="3319966156" sldId="281"/>
            <ac:spMk id="42" creationId="{ABA1B01B-FD9F-4611-9695-7F10925F3353}"/>
          </ac:spMkLst>
        </pc:spChg>
        <pc:spChg chg="add mod">
          <ac:chgData name="Ken Merrihew" userId="bcb7a1e886d99f07" providerId="LiveId" clId="{0138EE36-168F-419C-A4CA-64B41E3C3C40}" dt="2018-07-17T21:31:15.066" v="5906" actId="1035"/>
          <ac:spMkLst>
            <pc:docMk/>
            <pc:sldMk cId="3319966156" sldId="281"/>
            <ac:spMk id="43" creationId="{5DECF60C-3121-4285-B7BE-06F703474AB2}"/>
          </ac:spMkLst>
        </pc:spChg>
        <pc:spChg chg="add mod">
          <ac:chgData name="Ken Merrihew" userId="bcb7a1e886d99f07" providerId="LiveId" clId="{0138EE36-168F-419C-A4CA-64B41E3C3C40}" dt="2018-07-17T17:09:55.659" v="5131" actId="1037"/>
          <ac:spMkLst>
            <pc:docMk/>
            <pc:sldMk cId="3319966156" sldId="281"/>
            <ac:spMk id="44" creationId="{27EF125C-841E-4EEE-8F1C-6925C135654D}"/>
          </ac:spMkLst>
        </pc:spChg>
        <pc:grpChg chg="add del mod">
          <ac:chgData name="Ken Merrihew" userId="bcb7a1e886d99f07" providerId="LiveId" clId="{0138EE36-168F-419C-A4CA-64B41E3C3C40}" dt="2018-07-17T16:33:58.857" v="3892" actId="165"/>
          <ac:grpSpMkLst>
            <pc:docMk/>
            <pc:sldMk cId="3319966156" sldId="281"/>
            <ac:grpSpMk id="3" creationId="{77ED31B1-99F1-4737-860B-5E0FCF4FF72F}"/>
          </ac:grpSpMkLst>
        </pc:grpChg>
        <pc:grpChg chg="add del mod">
          <ac:chgData name="Ken Merrihew" userId="bcb7a1e886d99f07" providerId="LiveId" clId="{0138EE36-168F-419C-A4CA-64B41E3C3C40}" dt="2018-07-17T17:03:54.486" v="5078" actId="165"/>
          <ac:grpSpMkLst>
            <pc:docMk/>
            <pc:sldMk cId="3319966156" sldId="281"/>
            <ac:grpSpMk id="45" creationId="{C3DA38B9-BE47-4A4F-9EC3-FAD88F4C3BA6}"/>
          </ac:grpSpMkLst>
        </pc:grpChg>
        <pc:picChg chg="add del mod topLvl">
          <ac:chgData name="Ken Merrihew" userId="bcb7a1e886d99f07" providerId="LiveId" clId="{0138EE36-168F-419C-A4CA-64B41E3C3C40}" dt="2018-07-20T15:14:55.516" v="8177" actId="478"/>
          <ac:picMkLst>
            <pc:docMk/>
            <pc:sldMk cId="3319966156" sldId="281"/>
            <ac:picMk id="9" creationId="{A80DE9FB-A3D1-4B95-9FEE-C04EFF023D4E}"/>
          </ac:picMkLst>
        </pc:picChg>
        <pc:picChg chg="add del mod">
          <ac:chgData name="Ken Merrihew" userId="bcb7a1e886d99f07" providerId="LiveId" clId="{0138EE36-168F-419C-A4CA-64B41E3C3C40}" dt="2018-07-17T16:55:57.248" v="4613" actId="478"/>
          <ac:picMkLst>
            <pc:docMk/>
            <pc:sldMk cId="3319966156" sldId="281"/>
            <ac:picMk id="22" creationId="{FEFA51F1-42D4-41A4-872E-1BD630C39FB7}"/>
          </ac:picMkLst>
        </pc:picChg>
        <pc:picChg chg="add mod">
          <ac:chgData name="Ken Merrihew" userId="bcb7a1e886d99f07" providerId="LiveId" clId="{0138EE36-168F-419C-A4CA-64B41E3C3C40}" dt="2018-07-20T18:26:49.151" v="8557" actId="14861"/>
          <ac:picMkLst>
            <pc:docMk/>
            <pc:sldMk cId="3319966156" sldId="281"/>
            <ac:picMk id="23" creationId="{A90F3CB6-94AE-4E68-9CC9-0433EF71737C}"/>
          </ac:picMkLst>
        </pc:picChg>
      </pc:sldChg>
      <pc:sldChg chg="modSp add ord modAnim">
        <pc:chgData name="Ken Merrihew" userId="bcb7a1e886d99f07" providerId="LiveId" clId="{0138EE36-168F-419C-A4CA-64B41E3C3C40}" dt="2018-07-19T21:47:38.827" v="7627"/>
        <pc:sldMkLst>
          <pc:docMk/>
          <pc:sldMk cId="4093565503" sldId="282"/>
        </pc:sldMkLst>
        <pc:spChg chg="mod">
          <ac:chgData name="Ken Merrihew" userId="bcb7a1e886d99f07" providerId="LiveId" clId="{0138EE36-168F-419C-A4CA-64B41E3C3C40}" dt="2018-07-19T03:06:45.334" v="7151" actId="179"/>
          <ac:spMkLst>
            <pc:docMk/>
            <pc:sldMk cId="4093565503" sldId="282"/>
            <ac:spMk id="13" creationId="{99FC983A-7164-438C-AA56-93E620442ACE}"/>
          </ac:spMkLst>
        </pc:spChg>
        <pc:spChg chg="mod">
          <ac:chgData name="Ken Merrihew" userId="bcb7a1e886d99f07" providerId="LiveId" clId="{0138EE36-168F-419C-A4CA-64B41E3C3C40}" dt="2018-07-19T03:06:50.245" v="7152" actId="14100"/>
          <ac:spMkLst>
            <pc:docMk/>
            <pc:sldMk cId="4093565503" sldId="282"/>
            <ac:spMk id="14" creationId="{6EEFBAFC-0215-4CA9-A1B0-BACF1374C2B7}"/>
          </ac:spMkLst>
        </pc:spChg>
      </pc:sldChg>
      <pc:sldChg chg="add">
        <pc:chgData name="Ken Merrihew" userId="bcb7a1e886d99f07" providerId="LiveId" clId="{0138EE36-168F-419C-A4CA-64B41E3C3C40}" dt="2018-07-17T21:08:14.070" v="5143"/>
        <pc:sldMkLst>
          <pc:docMk/>
          <pc:sldMk cId="2411028370" sldId="283"/>
        </pc:sldMkLst>
      </pc:sldChg>
      <pc:sldChg chg="delSp modSp add delAnim modAnim">
        <pc:chgData name="Ken Merrihew" userId="bcb7a1e886d99f07" providerId="LiveId" clId="{0138EE36-168F-419C-A4CA-64B41E3C3C40}" dt="2018-07-17T21:20:53.803" v="5449" actId="207"/>
        <pc:sldMkLst>
          <pc:docMk/>
          <pc:sldMk cId="1153316456" sldId="284"/>
        </pc:sldMkLst>
        <pc:spChg chg="mod">
          <ac:chgData name="Ken Merrihew" userId="bcb7a1e886d99f07" providerId="LiveId" clId="{0138EE36-168F-419C-A4CA-64B41E3C3C40}" dt="2018-07-17T21:20:53.803" v="5449" actId="207"/>
          <ac:spMkLst>
            <pc:docMk/>
            <pc:sldMk cId="1153316456" sldId="284"/>
            <ac:spMk id="3" creationId="{8FD85CB8-47A2-4991-ACE2-35457F89F57E}"/>
          </ac:spMkLst>
        </pc:spChg>
        <pc:spChg chg="del">
          <ac:chgData name="Ken Merrihew" userId="bcb7a1e886d99f07" providerId="LiveId" clId="{0138EE36-168F-419C-A4CA-64B41E3C3C40}" dt="2018-07-17T21:20:16.708" v="5351" actId="478"/>
          <ac:spMkLst>
            <pc:docMk/>
            <pc:sldMk cId="1153316456" sldId="284"/>
            <ac:spMk id="4" creationId="{56A2DC09-0ACA-49F9-98DE-721A2172326D}"/>
          </ac:spMkLst>
        </pc:spChg>
        <pc:spChg chg="mod">
          <ac:chgData name="Ken Merrihew" userId="bcb7a1e886d99f07" providerId="LiveId" clId="{0138EE36-168F-419C-A4CA-64B41E3C3C40}" dt="2018-07-17T21:20:50.416" v="5448" actId="207"/>
          <ac:spMkLst>
            <pc:docMk/>
            <pc:sldMk cId="1153316456" sldId="284"/>
            <ac:spMk id="5" creationId="{DDA87F49-E324-4281-B043-93EAD01F1D96}"/>
          </ac:spMkLst>
        </pc:spChg>
      </pc:sldChg>
      <pc:sldChg chg="addSp delSp modSp add delAnim modAnim">
        <pc:chgData name="Ken Merrihew" userId="bcb7a1e886d99f07" providerId="LiveId" clId="{0138EE36-168F-419C-A4CA-64B41E3C3C40}" dt="2018-07-20T18:30:09.336" v="8562" actId="1038"/>
        <pc:sldMkLst>
          <pc:docMk/>
          <pc:sldMk cId="2288262619" sldId="285"/>
        </pc:sldMkLst>
        <pc:spChg chg="mod">
          <ac:chgData name="Ken Merrihew" userId="bcb7a1e886d99f07" providerId="LiveId" clId="{0138EE36-168F-419C-A4CA-64B41E3C3C40}" dt="2018-07-17T21:29:14.624" v="5833" actId="207"/>
          <ac:spMkLst>
            <pc:docMk/>
            <pc:sldMk cId="2288262619" sldId="285"/>
            <ac:spMk id="3" creationId="{8FD85CB8-47A2-4991-ACE2-35457F89F57E}"/>
          </ac:spMkLst>
        </pc:spChg>
        <pc:spChg chg="del">
          <ac:chgData name="Ken Merrihew" userId="bcb7a1e886d99f07" providerId="LiveId" clId="{0138EE36-168F-419C-A4CA-64B41E3C3C40}" dt="2018-07-17T21:28:05.533" v="5750" actId="478"/>
          <ac:spMkLst>
            <pc:docMk/>
            <pc:sldMk cId="2288262619" sldId="285"/>
            <ac:spMk id="4" creationId="{56A2DC09-0ACA-49F9-98DE-721A2172326D}"/>
          </ac:spMkLst>
        </pc:spChg>
        <pc:spChg chg="add mod">
          <ac:chgData name="Ken Merrihew" userId="bcb7a1e886d99f07" providerId="LiveId" clId="{0138EE36-168F-419C-A4CA-64B41E3C3C40}" dt="2018-07-20T16:27:27.675" v="8432" actId="207"/>
          <ac:spMkLst>
            <pc:docMk/>
            <pc:sldMk cId="2288262619" sldId="285"/>
            <ac:spMk id="4" creationId="{487F04E2-6D0A-4B0F-9BA6-11AF0F442531}"/>
          </ac:spMkLst>
        </pc:spChg>
        <pc:spChg chg="add del mod ord">
          <ac:chgData name="Ken Merrihew" userId="bcb7a1e886d99f07" providerId="LiveId" clId="{0138EE36-168F-419C-A4CA-64B41E3C3C40}" dt="2018-07-19T21:55:52.142" v="7647" actId="167"/>
          <ac:spMkLst>
            <pc:docMk/>
            <pc:sldMk cId="2288262619" sldId="285"/>
            <ac:spMk id="5" creationId="{61E4ABF8-EC7B-40A4-84E3-C1E9903472AF}"/>
          </ac:spMkLst>
        </pc:spChg>
        <pc:spChg chg="del">
          <ac:chgData name="Ken Merrihew" userId="bcb7a1e886d99f07" providerId="LiveId" clId="{0138EE36-168F-419C-A4CA-64B41E3C3C40}" dt="2018-07-17T21:28:03.771" v="5749" actId="478"/>
          <ac:spMkLst>
            <pc:docMk/>
            <pc:sldMk cId="2288262619" sldId="285"/>
            <ac:spMk id="5" creationId="{DDA87F49-E324-4281-B043-93EAD01F1D96}"/>
          </ac:spMkLst>
        </pc:spChg>
        <pc:spChg chg="del">
          <ac:chgData name="Ken Merrihew" userId="bcb7a1e886d99f07" providerId="LiveId" clId="{0138EE36-168F-419C-A4CA-64B41E3C3C40}" dt="2018-07-17T21:28:03.149" v="5748" actId="478"/>
          <ac:spMkLst>
            <pc:docMk/>
            <pc:sldMk cId="2288262619" sldId="285"/>
            <ac:spMk id="6" creationId="{544638C0-A7BD-458B-812B-20B999CC5772}"/>
          </ac:spMkLst>
        </pc:spChg>
        <pc:spChg chg="add del ord">
          <ac:chgData name="Ken Merrihew" userId="bcb7a1e886d99f07" providerId="LiveId" clId="{0138EE36-168F-419C-A4CA-64B41E3C3C40}" dt="2018-07-19T21:55:49.196" v="7646" actId="167"/>
          <ac:spMkLst>
            <pc:docMk/>
            <pc:sldMk cId="2288262619" sldId="285"/>
            <ac:spMk id="6" creationId="{2FAC7B2D-2608-4481-9D62-07E88B3149E1}"/>
          </ac:spMkLst>
        </pc:spChg>
        <pc:spChg chg="add del mod">
          <ac:chgData name="Ken Merrihew" userId="bcb7a1e886d99f07" providerId="LiveId" clId="{0138EE36-168F-419C-A4CA-64B41E3C3C40}" dt="2018-07-19T03:13:41.477" v="7166" actId="478"/>
          <ac:spMkLst>
            <pc:docMk/>
            <pc:sldMk cId="2288262619" sldId="285"/>
            <ac:spMk id="7" creationId="{B18C36DA-BA9F-48A0-8A12-434C6B314DBC}"/>
          </ac:spMkLst>
        </pc:spChg>
        <pc:spChg chg="add del">
          <ac:chgData name="Ken Merrihew" userId="bcb7a1e886d99f07" providerId="LiveId" clId="{0138EE36-168F-419C-A4CA-64B41E3C3C40}" dt="2018-07-19T03:17:10.057" v="7264"/>
          <ac:spMkLst>
            <pc:docMk/>
            <pc:sldMk cId="2288262619" sldId="285"/>
            <ac:spMk id="11" creationId="{7A7550DE-2C3A-49AE-8E4B-E7F3209EA2FE}"/>
          </ac:spMkLst>
        </pc:spChg>
        <pc:spChg chg="add del">
          <ac:chgData name="Ken Merrihew" userId="bcb7a1e886d99f07" providerId="LiveId" clId="{0138EE36-168F-419C-A4CA-64B41E3C3C40}" dt="2018-07-19T03:17:10.057" v="7264"/>
          <ac:spMkLst>
            <pc:docMk/>
            <pc:sldMk cId="2288262619" sldId="285"/>
            <ac:spMk id="12" creationId="{35DD13B3-3EB6-405A-A19F-5035AE878836}"/>
          </ac:spMkLst>
        </pc:spChg>
        <pc:spChg chg="mod topLvl">
          <ac:chgData name="Ken Merrihew" userId="bcb7a1e886d99f07" providerId="LiveId" clId="{0138EE36-168F-419C-A4CA-64B41E3C3C40}" dt="2018-07-19T03:18:42.512" v="7341" actId="1037"/>
          <ac:spMkLst>
            <pc:docMk/>
            <pc:sldMk cId="2288262619" sldId="285"/>
            <ac:spMk id="15" creationId="{BF53652A-8121-4869-B748-2E9702922BD3}"/>
          </ac:spMkLst>
        </pc:spChg>
        <pc:spChg chg="add del mod">
          <ac:chgData name="Ken Merrihew" userId="bcb7a1e886d99f07" providerId="LiveId" clId="{0138EE36-168F-419C-A4CA-64B41E3C3C40}" dt="2018-07-20T16:22:42.277" v="8237" actId="122"/>
          <ac:spMkLst>
            <pc:docMk/>
            <pc:sldMk cId="2288262619" sldId="285"/>
            <ac:spMk id="19" creationId="{0EE22D65-2394-4292-9EAA-E9A34EBE5AD0}"/>
          </ac:spMkLst>
        </pc:spChg>
        <pc:spChg chg="add del">
          <ac:chgData name="Ken Merrihew" userId="bcb7a1e886d99f07" providerId="LiveId" clId="{0138EE36-168F-419C-A4CA-64B41E3C3C40}" dt="2018-07-19T03:22:44.878" v="7506" actId="478"/>
          <ac:spMkLst>
            <pc:docMk/>
            <pc:sldMk cId="2288262619" sldId="285"/>
            <ac:spMk id="20" creationId="{F4BCD78E-919D-4A85-9108-0CD9498D995A}"/>
          </ac:spMkLst>
        </pc:spChg>
        <pc:spChg chg="add del">
          <ac:chgData name="Ken Merrihew" userId="bcb7a1e886d99f07" providerId="LiveId" clId="{0138EE36-168F-419C-A4CA-64B41E3C3C40}" dt="2018-07-19T03:22:43.500" v="7505" actId="478"/>
          <ac:spMkLst>
            <pc:docMk/>
            <pc:sldMk cId="2288262619" sldId="285"/>
            <ac:spMk id="21" creationId="{34DDB4CD-B633-4BC9-B1DC-62D450154440}"/>
          </ac:spMkLst>
        </pc:spChg>
        <pc:spChg chg="add del ord">
          <ac:chgData name="Ken Merrihew" userId="bcb7a1e886d99f07" providerId="LiveId" clId="{0138EE36-168F-419C-A4CA-64B41E3C3C40}" dt="2018-07-19T21:55:49.196" v="7646" actId="167"/>
          <ac:spMkLst>
            <pc:docMk/>
            <pc:sldMk cId="2288262619" sldId="285"/>
            <ac:spMk id="22" creationId="{8CB5BD5E-CAD8-4680-A051-A827C13EBC9C}"/>
          </ac:spMkLst>
        </pc:spChg>
        <pc:spChg chg="add del ord">
          <ac:chgData name="Ken Merrihew" userId="bcb7a1e886d99f07" providerId="LiveId" clId="{0138EE36-168F-419C-A4CA-64B41E3C3C40}" dt="2018-07-19T21:55:49.196" v="7646" actId="167"/>
          <ac:spMkLst>
            <pc:docMk/>
            <pc:sldMk cId="2288262619" sldId="285"/>
            <ac:spMk id="23" creationId="{C1692CA9-B47D-4646-82CE-254C41A85C47}"/>
          </ac:spMkLst>
        </pc:spChg>
        <pc:spChg chg="add del ord">
          <ac:chgData name="Ken Merrihew" userId="bcb7a1e886d99f07" providerId="LiveId" clId="{0138EE36-168F-419C-A4CA-64B41E3C3C40}" dt="2018-07-19T21:55:49.196" v="7646" actId="167"/>
          <ac:spMkLst>
            <pc:docMk/>
            <pc:sldMk cId="2288262619" sldId="285"/>
            <ac:spMk id="24" creationId="{266B442A-504C-441A-9916-862BEA4992DA}"/>
          </ac:spMkLst>
        </pc:spChg>
        <pc:spChg chg="add del ord">
          <ac:chgData name="Ken Merrihew" userId="bcb7a1e886d99f07" providerId="LiveId" clId="{0138EE36-168F-419C-A4CA-64B41E3C3C40}" dt="2018-07-19T21:55:49.196" v="7646" actId="167"/>
          <ac:spMkLst>
            <pc:docMk/>
            <pc:sldMk cId="2288262619" sldId="285"/>
            <ac:spMk id="25" creationId="{D54C9A0A-4C82-4E54-8ED9-693BEC5B97AC}"/>
          </ac:spMkLst>
        </pc:spChg>
        <pc:spChg chg="add del ord">
          <ac:chgData name="Ken Merrihew" userId="bcb7a1e886d99f07" providerId="LiveId" clId="{0138EE36-168F-419C-A4CA-64B41E3C3C40}" dt="2018-07-19T21:55:49.196" v="7646" actId="167"/>
          <ac:spMkLst>
            <pc:docMk/>
            <pc:sldMk cId="2288262619" sldId="285"/>
            <ac:spMk id="26" creationId="{91A7457A-C756-4DE0-8AEF-FBC23271CB06}"/>
          </ac:spMkLst>
        </pc:spChg>
        <pc:spChg chg="add mod">
          <ac:chgData name="Ken Merrihew" userId="bcb7a1e886d99f07" providerId="LiveId" clId="{0138EE36-168F-419C-A4CA-64B41E3C3C40}" dt="2018-07-19T03:15:39.745" v="7250"/>
          <ac:spMkLst>
            <pc:docMk/>
            <pc:sldMk cId="2288262619" sldId="285"/>
            <ac:spMk id="27" creationId="{F1C27EDF-BDBD-4273-A3DF-0A2219460A75}"/>
          </ac:spMkLst>
        </pc:spChg>
        <pc:spChg chg="add mod">
          <ac:chgData name="Ken Merrihew" userId="bcb7a1e886d99f07" providerId="LiveId" clId="{0138EE36-168F-419C-A4CA-64B41E3C3C40}" dt="2018-07-19T03:20:28.706" v="7470" actId="1037"/>
          <ac:spMkLst>
            <pc:docMk/>
            <pc:sldMk cId="2288262619" sldId="285"/>
            <ac:spMk id="29" creationId="{797262F1-9B5F-480A-9E72-70958784E1FE}"/>
          </ac:spMkLst>
        </pc:spChg>
        <pc:spChg chg="add mod">
          <ac:chgData name="Ken Merrihew" userId="bcb7a1e886d99f07" providerId="LiveId" clId="{0138EE36-168F-419C-A4CA-64B41E3C3C40}" dt="2018-07-20T18:30:09.336" v="8562" actId="1038"/>
          <ac:spMkLst>
            <pc:docMk/>
            <pc:sldMk cId="2288262619" sldId="285"/>
            <ac:spMk id="30" creationId="{42BCC7AF-521D-43FD-8E0C-C1C71441F1F3}"/>
          </ac:spMkLst>
        </pc:spChg>
        <pc:grpChg chg="add mod">
          <ac:chgData name="Ken Merrihew" userId="bcb7a1e886d99f07" providerId="LiveId" clId="{0138EE36-168F-419C-A4CA-64B41E3C3C40}" dt="2018-07-19T03:16:40.157" v="7259" actId="338"/>
          <ac:grpSpMkLst>
            <pc:docMk/>
            <pc:sldMk cId="2288262619" sldId="285"/>
            <ac:grpSpMk id="4" creationId="{99983C0E-2D51-4961-B5C6-12151BCA3D1D}"/>
          </ac:grpSpMkLst>
        </pc:grpChg>
        <pc:grpChg chg="add del">
          <ac:chgData name="Ken Merrihew" userId="bcb7a1e886d99f07" providerId="LiveId" clId="{0138EE36-168F-419C-A4CA-64B41E3C3C40}" dt="2018-07-19T03:17:10.057" v="7264"/>
          <ac:grpSpMkLst>
            <pc:docMk/>
            <pc:sldMk cId="2288262619" sldId="285"/>
            <ac:grpSpMk id="8" creationId="{61178CD8-F0A0-48F2-9CF4-D6E3B10A47FB}"/>
          </ac:grpSpMkLst>
        </pc:grpChg>
        <pc:grpChg chg="add del mod">
          <ac:chgData name="Ken Merrihew" userId="bcb7a1e886d99f07" providerId="LiveId" clId="{0138EE36-168F-419C-A4CA-64B41E3C3C40}" dt="2018-07-19T03:17:49.391" v="7268" actId="165"/>
          <ac:grpSpMkLst>
            <pc:docMk/>
            <pc:sldMk cId="2288262619" sldId="285"/>
            <ac:grpSpMk id="13" creationId="{9B212B96-2CF5-45BF-AF19-B456A84394EA}"/>
          </ac:grpSpMkLst>
        </pc:grpChg>
        <pc:grpChg chg="mod topLvl">
          <ac:chgData name="Ken Merrihew" userId="bcb7a1e886d99f07" providerId="LiveId" clId="{0138EE36-168F-419C-A4CA-64B41E3C3C40}" dt="2018-07-19T03:17:49.391" v="7268" actId="165"/>
          <ac:grpSpMkLst>
            <pc:docMk/>
            <pc:sldMk cId="2288262619" sldId="285"/>
            <ac:grpSpMk id="14" creationId="{629A2BA0-C9CA-4BA5-A5AB-7B51F253C629}"/>
          </ac:grpSpMkLst>
        </pc:grpChg>
        <pc:grpChg chg="add mod">
          <ac:chgData name="Ken Merrihew" userId="bcb7a1e886d99f07" providerId="LiveId" clId="{0138EE36-168F-419C-A4CA-64B41E3C3C40}" dt="2018-07-19T03:16:54.968" v="7261" actId="164"/>
          <ac:grpSpMkLst>
            <pc:docMk/>
            <pc:sldMk cId="2288262619" sldId="285"/>
            <ac:grpSpMk id="28" creationId="{D2539B9B-3B00-4772-A946-F67221C64D38}"/>
          </ac:grpSpMkLst>
        </pc:grpChg>
      </pc:sldChg>
      <pc:sldChg chg="add">
        <pc:chgData name="Ken Merrihew" userId="bcb7a1e886d99f07" providerId="LiveId" clId="{0138EE36-168F-419C-A4CA-64B41E3C3C40}" dt="2018-07-17T21:28:00.786" v="5747"/>
        <pc:sldMkLst>
          <pc:docMk/>
          <pc:sldMk cId="2891894109" sldId="286"/>
        </pc:sldMkLst>
      </pc:sldChg>
      <pc:sldChg chg="addSp delSp modSp add ord">
        <pc:chgData name="Ken Merrihew" userId="bcb7a1e886d99f07" providerId="LiveId" clId="{0138EE36-168F-419C-A4CA-64B41E3C3C40}" dt="2018-07-19T03:05:01.984" v="7147" actId="14100"/>
        <pc:sldMkLst>
          <pc:docMk/>
          <pc:sldMk cId="2842916704" sldId="287"/>
        </pc:sldMkLst>
        <pc:spChg chg="add del mod">
          <ac:chgData name="Ken Merrihew" userId="bcb7a1e886d99f07" providerId="LiveId" clId="{0138EE36-168F-419C-A4CA-64B41E3C3C40}" dt="2018-07-18T22:04:53.351" v="6734" actId="478"/>
          <ac:spMkLst>
            <pc:docMk/>
            <pc:sldMk cId="2842916704" sldId="287"/>
            <ac:spMk id="5" creationId="{3EDD55AE-F3E5-4637-A08E-59D92D85A071}"/>
          </ac:spMkLst>
        </pc:spChg>
        <pc:spChg chg="mod">
          <ac:chgData name="Ken Merrihew" userId="bcb7a1e886d99f07" providerId="LiveId" clId="{0138EE36-168F-419C-A4CA-64B41E3C3C40}" dt="2018-07-19T03:04:57.178" v="7146" actId="179"/>
          <ac:spMkLst>
            <pc:docMk/>
            <pc:sldMk cId="2842916704" sldId="287"/>
            <ac:spMk id="13" creationId="{99FC983A-7164-438C-AA56-93E620442ACE}"/>
          </ac:spMkLst>
        </pc:spChg>
        <pc:spChg chg="mod">
          <ac:chgData name="Ken Merrihew" userId="bcb7a1e886d99f07" providerId="LiveId" clId="{0138EE36-168F-419C-A4CA-64B41E3C3C40}" dt="2018-07-19T03:05:01.984" v="7147" actId="14100"/>
          <ac:spMkLst>
            <pc:docMk/>
            <pc:sldMk cId="2842916704" sldId="287"/>
            <ac:spMk id="14" creationId="{6EEFBAFC-0215-4CA9-A1B0-BACF1374C2B7}"/>
          </ac:spMkLst>
        </pc:spChg>
        <pc:picChg chg="add del mod">
          <ac:chgData name="Ken Merrihew" userId="bcb7a1e886d99f07" providerId="LiveId" clId="{0138EE36-168F-419C-A4CA-64B41E3C3C40}" dt="2018-07-18T20:24:57.995" v="5984" actId="478"/>
          <ac:picMkLst>
            <pc:docMk/>
            <pc:sldMk cId="2842916704" sldId="287"/>
            <ac:picMk id="4" creationId="{F152BEF3-551C-4A45-96CF-2F635E88D6BB}"/>
          </ac:picMkLst>
        </pc:picChg>
        <pc:picChg chg="add del mod">
          <ac:chgData name="Ken Merrihew" userId="bcb7a1e886d99f07" providerId="LiveId" clId="{0138EE36-168F-419C-A4CA-64B41E3C3C40}" dt="2018-07-18T20:24:56.638" v="5983" actId="478"/>
          <ac:picMkLst>
            <pc:docMk/>
            <pc:sldMk cId="2842916704" sldId="287"/>
            <ac:picMk id="15" creationId="{C9335AE5-B539-4A35-9C54-4D6D18687A5D}"/>
          </ac:picMkLst>
        </pc:picChg>
        <pc:picChg chg="add del mod">
          <ac:chgData name="Ken Merrihew" userId="bcb7a1e886d99f07" providerId="LiveId" clId="{0138EE36-168F-419C-A4CA-64B41E3C3C40}" dt="2018-07-18T20:24:55.424" v="5982" actId="478"/>
          <ac:picMkLst>
            <pc:docMk/>
            <pc:sldMk cId="2842916704" sldId="287"/>
            <ac:picMk id="17" creationId="{ADFA956E-1E8D-4703-B1F9-14785AF0CDB0}"/>
          </ac:picMkLst>
        </pc:picChg>
        <pc:picChg chg="add del mod">
          <ac:chgData name="Ken Merrihew" userId="bcb7a1e886d99f07" providerId="LiveId" clId="{0138EE36-168F-419C-A4CA-64B41E3C3C40}" dt="2018-07-18T20:24:54.303" v="5981" actId="478"/>
          <ac:picMkLst>
            <pc:docMk/>
            <pc:sldMk cId="2842916704" sldId="287"/>
            <ac:picMk id="19" creationId="{829F34C6-333C-4C7F-BCCC-6E002BFEDB33}"/>
          </ac:picMkLst>
        </pc:picChg>
      </pc:sldChg>
      <pc:sldChg chg="add ord">
        <pc:chgData name="Ken Merrihew" userId="bcb7a1e886d99f07" providerId="LiveId" clId="{0138EE36-168F-419C-A4CA-64B41E3C3C40}" dt="2018-07-18T20:22:44.316" v="5975"/>
        <pc:sldMkLst>
          <pc:docMk/>
          <pc:sldMk cId="1901550034" sldId="288"/>
        </pc:sldMkLst>
      </pc:sldChg>
      <pc:sldChg chg="modSp add modAnim">
        <pc:chgData name="Ken Merrihew" userId="bcb7a1e886d99f07" providerId="LiveId" clId="{0138EE36-168F-419C-A4CA-64B41E3C3C40}" dt="2018-07-18T20:19:52.948" v="5948" actId="20577"/>
        <pc:sldMkLst>
          <pc:docMk/>
          <pc:sldMk cId="2324671949" sldId="289"/>
        </pc:sldMkLst>
        <pc:spChg chg="mod">
          <ac:chgData name="Ken Merrihew" userId="bcb7a1e886d99f07" providerId="LiveId" clId="{0138EE36-168F-419C-A4CA-64B41E3C3C40}" dt="2018-07-18T20:19:52.948" v="5948" actId="20577"/>
          <ac:spMkLst>
            <pc:docMk/>
            <pc:sldMk cId="2324671949" sldId="289"/>
            <ac:spMk id="3" creationId="{6227E0A1-55E0-490A-8D94-118416590FB2}"/>
          </ac:spMkLst>
        </pc:spChg>
      </pc:sldChg>
      <pc:sldChg chg="modSp add ord">
        <pc:chgData name="Ken Merrihew" userId="bcb7a1e886d99f07" providerId="LiveId" clId="{0138EE36-168F-419C-A4CA-64B41E3C3C40}" dt="2018-07-19T03:05:05.810" v="7149"/>
        <pc:sldMkLst>
          <pc:docMk/>
          <pc:sldMk cId="4015973305" sldId="290"/>
        </pc:sldMkLst>
        <pc:spChg chg="mod">
          <ac:chgData name="Ken Merrihew" userId="bcb7a1e886d99f07" providerId="LiveId" clId="{0138EE36-168F-419C-A4CA-64B41E3C3C40}" dt="2018-07-18T20:20:47.812" v="5956"/>
          <ac:spMkLst>
            <pc:docMk/>
            <pc:sldMk cId="4015973305" sldId="290"/>
            <ac:spMk id="3" creationId="{6227E0A1-55E0-490A-8D94-118416590FB2}"/>
          </ac:spMkLst>
        </pc:spChg>
      </pc:sldChg>
      <pc:sldChg chg="modSp add">
        <pc:chgData name="Ken Merrihew" userId="bcb7a1e886d99f07" providerId="LiveId" clId="{0138EE36-168F-419C-A4CA-64B41E3C3C40}" dt="2018-07-18T20:21:32.461" v="5968" actId="20577"/>
        <pc:sldMkLst>
          <pc:docMk/>
          <pc:sldMk cId="1610336424" sldId="291"/>
        </pc:sldMkLst>
        <pc:spChg chg="mod">
          <ac:chgData name="Ken Merrihew" userId="bcb7a1e886d99f07" providerId="LiveId" clId="{0138EE36-168F-419C-A4CA-64B41E3C3C40}" dt="2018-07-18T20:21:32.461" v="5968" actId="20577"/>
          <ac:spMkLst>
            <pc:docMk/>
            <pc:sldMk cId="1610336424" sldId="291"/>
            <ac:spMk id="3" creationId="{6227E0A1-55E0-490A-8D94-118416590FB2}"/>
          </ac:spMkLst>
        </pc:spChg>
      </pc:sldChg>
      <pc:sldChg chg="modSp add">
        <pc:chgData name="Ken Merrihew" userId="bcb7a1e886d99f07" providerId="LiveId" clId="{0138EE36-168F-419C-A4CA-64B41E3C3C40}" dt="2018-07-18T22:09:22.903" v="6736" actId="20577"/>
        <pc:sldMkLst>
          <pc:docMk/>
          <pc:sldMk cId="2507786551" sldId="292"/>
        </pc:sldMkLst>
        <pc:spChg chg="mod">
          <ac:chgData name="Ken Merrihew" userId="bcb7a1e886d99f07" providerId="LiveId" clId="{0138EE36-168F-419C-A4CA-64B41E3C3C40}" dt="2018-07-18T22:09:22.903" v="6736" actId="20577"/>
          <ac:spMkLst>
            <pc:docMk/>
            <pc:sldMk cId="2507786551" sldId="292"/>
            <ac:spMk id="3" creationId="{6227E0A1-55E0-490A-8D94-118416590FB2}"/>
          </ac:spMkLst>
        </pc:spChg>
      </pc:sldChg>
      <pc:sldChg chg="addSp delSp modSp add ord delAnim modAnim">
        <pc:chgData name="Ken Merrihew" userId="bcb7a1e886d99f07" providerId="LiveId" clId="{0138EE36-168F-419C-A4CA-64B41E3C3C40}" dt="2018-07-20T19:47:25.984" v="8579"/>
        <pc:sldMkLst>
          <pc:docMk/>
          <pc:sldMk cId="156127993" sldId="293"/>
        </pc:sldMkLst>
        <pc:spChg chg="add mod">
          <ac:chgData name="Ken Merrihew" userId="bcb7a1e886d99f07" providerId="LiveId" clId="{0138EE36-168F-419C-A4CA-64B41E3C3C40}" dt="2018-07-19T22:24:12.901" v="7721"/>
          <ac:spMkLst>
            <pc:docMk/>
            <pc:sldMk cId="156127993" sldId="293"/>
            <ac:spMk id="3" creationId="{A1DA6BDC-C103-4E63-8D2D-E53BDA663DD3}"/>
          </ac:spMkLst>
        </pc:spChg>
        <pc:spChg chg="add del mod">
          <ac:chgData name="Ken Merrihew" userId="bcb7a1e886d99f07" providerId="LiveId" clId="{0138EE36-168F-419C-A4CA-64B41E3C3C40}" dt="2018-07-18T20:28:01.396" v="6055" actId="478"/>
          <ac:spMkLst>
            <pc:docMk/>
            <pc:sldMk cId="156127993" sldId="293"/>
            <ac:spMk id="3" creationId="{FEC6CE7F-4275-462F-A83E-F749360DCB9B}"/>
          </ac:spMkLst>
        </pc:spChg>
        <pc:spChg chg="del">
          <ac:chgData name="Ken Merrihew" userId="bcb7a1e886d99f07" providerId="LiveId" clId="{0138EE36-168F-419C-A4CA-64B41E3C3C40}" dt="2018-07-18T20:25:49.272" v="5994" actId="478"/>
          <ac:spMkLst>
            <pc:docMk/>
            <pc:sldMk cId="156127993" sldId="293"/>
            <ac:spMk id="5" creationId="{3EDD55AE-F3E5-4637-A08E-59D92D85A071}"/>
          </ac:spMkLst>
        </pc:spChg>
        <pc:spChg chg="add del mod">
          <ac:chgData name="Ken Merrihew" userId="bcb7a1e886d99f07" providerId="LiveId" clId="{0138EE36-168F-419C-A4CA-64B41E3C3C40}" dt="2018-07-18T20:33:51.198" v="6227"/>
          <ac:spMkLst>
            <pc:docMk/>
            <pc:sldMk cId="156127993" sldId="293"/>
            <ac:spMk id="6" creationId="{919B6419-C7D5-47AC-B395-A90E96B2B5BF}"/>
          </ac:spMkLst>
        </pc:spChg>
        <pc:spChg chg="del">
          <ac:chgData name="Ken Merrihew" userId="bcb7a1e886d99f07" providerId="LiveId" clId="{0138EE36-168F-419C-A4CA-64B41E3C3C40}" dt="2018-07-18T20:25:46.894" v="5993" actId="478"/>
          <ac:spMkLst>
            <pc:docMk/>
            <pc:sldMk cId="156127993" sldId="293"/>
            <ac:spMk id="7" creationId="{9BF811C8-BCA2-45D4-A533-0DEA6943D624}"/>
          </ac:spMkLst>
        </pc:spChg>
        <pc:spChg chg="del">
          <ac:chgData name="Ken Merrihew" userId="bcb7a1e886d99f07" providerId="LiveId" clId="{0138EE36-168F-419C-A4CA-64B41E3C3C40}" dt="2018-07-18T20:25:46.894" v="5993" actId="478"/>
          <ac:spMkLst>
            <pc:docMk/>
            <pc:sldMk cId="156127993" sldId="293"/>
            <ac:spMk id="8" creationId="{BE88F3B2-733A-4D4D-A4B3-9FDCB9E9EAAC}"/>
          </ac:spMkLst>
        </pc:spChg>
        <pc:spChg chg="del">
          <ac:chgData name="Ken Merrihew" userId="bcb7a1e886d99f07" providerId="LiveId" clId="{0138EE36-168F-419C-A4CA-64B41E3C3C40}" dt="2018-07-18T20:25:46.894" v="5993" actId="478"/>
          <ac:spMkLst>
            <pc:docMk/>
            <pc:sldMk cId="156127993" sldId="293"/>
            <ac:spMk id="9" creationId="{DD5237AD-D8BC-44D6-B028-57F6007B5313}"/>
          </ac:spMkLst>
        </pc:spChg>
        <pc:spChg chg="del">
          <ac:chgData name="Ken Merrihew" userId="bcb7a1e886d99f07" providerId="LiveId" clId="{0138EE36-168F-419C-A4CA-64B41E3C3C40}" dt="2018-07-18T20:25:46.894" v="5993" actId="478"/>
          <ac:spMkLst>
            <pc:docMk/>
            <pc:sldMk cId="156127993" sldId="293"/>
            <ac:spMk id="10" creationId="{0E58DB0A-9060-45E7-AE9C-4EB84B8E8050}"/>
          </ac:spMkLst>
        </pc:spChg>
        <pc:spChg chg="del">
          <ac:chgData name="Ken Merrihew" userId="bcb7a1e886d99f07" providerId="LiveId" clId="{0138EE36-168F-419C-A4CA-64B41E3C3C40}" dt="2018-07-18T20:25:46.894" v="5993" actId="478"/>
          <ac:spMkLst>
            <pc:docMk/>
            <pc:sldMk cId="156127993" sldId="293"/>
            <ac:spMk id="11" creationId="{C5F51978-EC77-4BC7-9D70-45E46EC37AD0}"/>
          </ac:spMkLst>
        </pc:spChg>
        <pc:spChg chg="del">
          <ac:chgData name="Ken Merrihew" userId="bcb7a1e886d99f07" providerId="LiveId" clId="{0138EE36-168F-419C-A4CA-64B41E3C3C40}" dt="2018-07-18T20:25:46.894" v="5993" actId="478"/>
          <ac:spMkLst>
            <pc:docMk/>
            <pc:sldMk cId="156127993" sldId="293"/>
            <ac:spMk id="12" creationId="{068CA8B0-1E69-43D1-A1F4-C40CFE536180}"/>
          </ac:spMkLst>
        </pc:spChg>
        <pc:spChg chg="del">
          <ac:chgData name="Ken Merrihew" userId="bcb7a1e886d99f07" providerId="LiveId" clId="{0138EE36-168F-419C-A4CA-64B41E3C3C40}" dt="2018-07-18T20:25:46.894" v="5993" actId="478"/>
          <ac:spMkLst>
            <pc:docMk/>
            <pc:sldMk cId="156127993" sldId="293"/>
            <ac:spMk id="13" creationId="{99FC983A-7164-438C-AA56-93E620442ACE}"/>
          </ac:spMkLst>
        </pc:spChg>
        <pc:spChg chg="del">
          <ac:chgData name="Ken Merrihew" userId="bcb7a1e886d99f07" providerId="LiveId" clId="{0138EE36-168F-419C-A4CA-64B41E3C3C40}" dt="2018-07-18T20:25:46.894" v="5993" actId="478"/>
          <ac:spMkLst>
            <pc:docMk/>
            <pc:sldMk cId="156127993" sldId="293"/>
            <ac:spMk id="14" creationId="{6EEFBAFC-0215-4CA9-A1B0-BACF1374C2B7}"/>
          </ac:spMkLst>
        </pc:spChg>
        <pc:spChg chg="add del mod">
          <ac:chgData name="Ken Merrihew" userId="bcb7a1e886d99f07" providerId="LiveId" clId="{0138EE36-168F-419C-A4CA-64B41E3C3C40}" dt="2018-07-18T20:33:51.198" v="6227"/>
          <ac:spMkLst>
            <pc:docMk/>
            <pc:sldMk cId="156127993" sldId="293"/>
            <ac:spMk id="16" creationId="{5750DC88-CA99-4060-A67D-B3627669AFEE}"/>
          </ac:spMkLst>
        </pc:spChg>
        <pc:spChg chg="add del mod">
          <ac:chgData name="Ken Merrihew" userId="bcb7a1e886d99f07" providerId="LiveId" clId="{0138EE36-168F-419C-A4CA-64B41E3C3C40}" dt="2018-07-18T20:35:14.377" v="6230" actId="478"/>
          <ac:spMkLst>
            <pc:docMk/>
            <pc:sldMk cId="156127993" sldId="293"/>
            <ac:spMk id="18" creationId="{1EAA3CA4-21C3-4EA9-B95D-24FD10E8AB61}"/>
          </ac:spMkLst>
        </pc:spChg>
        <pc:spChg chg="add del mod">
          <ac:chgData name="Ken Merrihew" userId="bcb7a1e886d99f07" providerId="LiveId" clId="{0138EE36-168F-419C-A4CA-64B41E3C3C40}" dt="2018-07-18T20:33:51.198" v="6227"/>
          <ac:spMkLst>
            <pc:docMk/>
            <pc:sldMk cId="156127993" sldId="293"/>
            <ac:spMk id="20" creationId="{761F220C-AA4B-4A56-87EF-CA854B20C135}"/>
          </ac:spMkLst>
        </pc:spChg>
        <pc:spChg chg="add del mod">
          <ac:chgData name="Ken Merrihew" userId="bcb7a1e886d99f07" providerId="LiveId" clId="{0138EE36-168F-419C-A4CA-64B41E3C3C40}" dt="2018-07-18T20:33:51.198" v="6227"/>
          <ac:spMkLst>
            <pc:docMk/>
            <pc:sldMk cId="156127993" sldId="293"/>
            <ac:spMk id="21" creationId="{0239CD40-39AF-405C-97A0-9E4F821E0BE1}"/>
          </ac:spMkLst>
        </pc:spChg>
        <pc:spChg chg="add del mod">
          <ac:chgData name="Ken Merrihew" userId="bcb7a1e886d99f07" providerId="LiveId" clId="{0138EE36-168F-419C-A4CA-64B41E3C3C40}" dt="2018-07-18T20:33:51.198" v="6227"/>
          <ac:spMkLst>
            <pc:docMk/>
            <pc:sldMk cId="156127993" sldId="293"/>
            <ac:spMk id="22" creationId="{9B5B78C2-CB6B-44C7-804B-F8528DBBB31B}"/>
          </ac:spMkLst>
        </pc:spChg>
        <pc:spChg chg="mod">
          <ac:chgData name="Ken Merrihew" userId="bcb7a1e886d99f07" providerId="LiveId" clId="{0138EE36-168F-419C-A4CA-64B41E3C3C40}" dt="2018-07-18T20:33:38.186" v="6226"/>
          <ac:spMkLst>
            <pc:docMk/>
            <pc:sldMk cId="156127993" sldId="293"/>
            <ac:spMk id="23" creationId="{064B005C-224D-4A13-A272-01120C9D40F5}"/>
          </ac:spMkLst>
        </pc:spChg>
        <pc:spChg chg="mod">
          <ac:chgData name="Ken Merrihew" userId="bcb7a1e886d99f07" providerId="LiveId" clId="{0138EE36-168F-419C-A4CA-64B41E3C3C40}" dt="2018-07-18T20:37:41.923" v="6330" actId="1038"/>
          <ac:spMkLst>
            <pc:docMk/>
            <pc:sldMk cId="156127993" sldId="293"/>
            <ac:spMk id="24" creationId="{3F273320-5B03-4584-A8E2-4247C53F626E}"/>
          </ac:spMkLst>
        </pc:spChg>
        <pc:spChg chg="add mod">
          <ac:chgData name="Ken Merrihew" userId="bcb7a1e886d99f07" providerId="LiveId" clId="{0138EE36-168F-419C-A4CA-64B41E3C3C40}" dt="2018-07-18T20:44:49.295" v="6600" actId="1035"/>
          <ac:spMkLst>
            <pc:docMk/>
            <pc:sldMk cId="156127993" sldId="293"/>
            <ac:spMk id="25" creationId="{A8811913-F476-4673-9C66-237FAB3E2E4F}"/>
          </ac:spMkLst>
        </pc:spChg>
        <pc:spChg chg="add mod">
          <ac:chgData name="Ken Merrihew" userId="bcb7a1e886d99f07" providerId="LiveId" clId="{0138EE36-168F-419C-A4CA-64B41E3C3C40}" dt="2018-07-18T20:56:42.802" v="6608" actId="1037"/>
          <ac:spMkLst>
            <pc:docMk/>
            <pc:sldMk cId="156127993" sldId="293"/>
            <ac:spMk id="26" creationId="{AD51FFB8-820C-4BB1-B4DF-6A95B6C5C9D7}"/>
          </ac:spMkLst>
        </pc:spChg>
        <pc:spChg chg="add del mod">
          <ac:chgData name="Ken Merrihew" userId="bcb7a1e886d99f07" providerId="LiveId" clId="{0138EE36-168F-419C-A4CA-64B41E3C3C40}" dt="2018-07-18T20:39:01.276" v="6366" actId="478"/>
          <ac:spMkLst>
            <pc:docMk/>
            <pc:sldMk cId="156127993" sldId="293"/>
            <ac:spMk id="29" creationId="{673C2CF3-B465-4044-9AEC-9F9EDCAF08B6}"/>
          </ac:spMkLst>
        </pc:spChg>
        <pc:spChg chg="add del mod">
          <ac:chgData name="Ken Merrihew" userId="bcb7a1e886d99f07" providerId="LiveId" clId="{0138EE36-168F-419C-A4CA-64B41E3C3C40}" dt="2018-07-18T20:39:00.165" v="6365" actId="478"/>
          <ac:spMkLst>
            <pc:docMk/>
            <pc:sldMk cId="156127993" sldId="293"/>
            <ac:spMk id="32" creationId="{31C60FCF-82CE-4C7C-8A41-153DCE495EBD}"/>
          </ac:spMkLst>
        </pc:spChg>
        <pc:spChg chg="add del mod">
          <ac:chgData name="Ken Merrihew" userId="bcb7a1e886d99f07" providerId="LiveId" clId="{0138EE36-168F-419C-A4CA-64B41E3C3C40}" dt="2018-07-18T20:40:14.559" v="6389" actId="478"/>
          <ac:spMkLst>
            <pc:docMk/>
            <pc:sldMk cId="156127993" sldId="293"/>
            <ac:spMk id="36" creationId="{D63BF5FB-7828-4B30-BA9F-2AC6D9E6B681}"/>
          </ac:spMkLst>
        </pc:spChg>
        <pc:spChg chg="add del mod">
          <ac:chgData name="Ken Merrihew" userId="bcb7a1e886d99f07" providerId="LiveId" clId="{0138EE36-168F-419C-A4CA-64B41E3C3C40}" dt="2018-07-18T20:41:51.003" v="6574" actId="478"/>
          <ac:spMkLst>
            <pc:docMk/>
            <pc:sldMk cId="156127993" sldId="293"/>
            <ac:spMk id="39" creationId="{DB1C447F-6F4B-49E0-AF0A-328BB3C39843}"/>
          </ac:spMkLst>
        </pc:spChg>
        <pc:spChg chg="add del mod">
          <ac:chgData name="Ken Merrihew" userId="bcb7a1e886d99f07" providerId="LiveId" clId="{0138EE36-168F-419C-A4CA-64B41E3C3C40}" dt="2018-07-18T20:41:49.956" v="6573" actId="478"/>
          <ac:spMkLst>
            <pc:docMk/>
            <pc:sldMk cId="156127993" sldId="293"/>
            <ac:spMk id="42" creationId="{61BFB434-417E-4856-8DEC-06840BC11A3F}"/>
          </ac:spMkLst>
        </pc:spChg>
        <pc:spChg chg="add del mod">
          <ac:chgData name="Ken Merrihew" userId="bcb7a1e886d99f07" providerId="LiveId" clId="{0138EE36-168F-419C-A4CA-64B41E3C3C40}" dt="2018-07-18T20:41:48.940" v="6572" actId="478"/>
          <ac:spMkLst>
            <pc:docMk/>
            <pc:sldMk cId="156127993" sldId="293"/>
            <ac:spMk id="45" creationId="{E26A41C8-6EC7-4D08-AEEF-760E4FA05412}"/>
          </ac:spMkLst>
        </pc:spChg>
        <pc:spChg chg="add mod">
          <ac:chgData name="Ken Merrihew" userId="bcb7a1e886d99f07" providerId="LiveId" clId="{0138EE36-168F-419C-A4CA-64B41E3C3C40}" dt="2018-07-19T22:20:12.679" v="7707" actId="339"/>
          <ac:spMkLst>
            <pc:docMk/>
            <pc:sldMk cId="156127993" sldId="293"/>
            <ac:spMk id="46" creationId="{FF69EB22-7BD0-45EC-A7BA-922259355297}"/>
          </ac:spMkLst>
        </pc:spChg>
        <pc:grpChg chg="add del mod ord">
          <ac:chgData name="Ken Merrihew" userId="bcb7a1e886d99f07" providerId="LiveId" clId="{0138EE36-168F-419C-A4CA-64B41E3C3C40}" dt="2018-07-18T20:42:16.657" v="6577" actId="165"/>
          <ac:grpSpMkLst>
            <pc:docMk/>
            <pc:sldMk cId="156127993" sldId="293"/>
            <ac:grpSpMk id="33" creationId="{7DDFCFF5-14E6-409F-994F-890DBE11647C}"/>
          </ac:grpSpMkLst>
        </pc:grpChg>
        <pc:picChg chg="del">
          <ac:chgData name="Ken Merrihew" userId="bcb7a1e886d99f07" providerId="LiveId" clId="{0138EE36-168F-419C-A4CA-64B41E3C3C40}" dt="2018-07-18T20:25:39.707" v="5992" actId="478"/>
          <ac:picMkLst>
            <pc:docMk/>
            <pc:sldMk cId="156127993" sldId="293"/>
            <ac:picMk id="4" creationId="{F152BEF3-551C-4A45-96CF-2F635E88D6BB}"/>
          </ac:picMkLst>
        </pc:picChg>
        <pc:picChg chg="del mod">
          <ac:chgData name="Ken Merrihew" userId="bcb7a1e886d99f07" providerId="LiveId" clId="{0138EE36-168F-419C-A4CA-64B41E3C3C40}" dt="2018-07-18T20:26:22.883" v="5997" actId="478"/>
          <ac:picMkLst>
            <pc:docMk/>
            <pc:sldMk cId="156127993" sldId="293"/>
            <ac:picMk id="15" creationId="{C9335AE5-B539-4A35-9C54-4D6D18687A5D}"/>
          </ac:picMkLst>
        </pc:picChg>
        <pc:picChg chg="mod topLvl">
          <ac:chgData name="Ken Merrihew" userId="bcb7a1e886d99f07" providerId="LiveId" clId="{0138EE36-168F-419C-A4CA-64B41E3C3C40}" dt="2018-07-18T21:00:31.569" v="6728" actId="1076"/>
          <ac:picMkLst>
            <pc:docMk/>
            <pc:sldMk cId="156127993" sldId="293"/>
            <ac:picMk id="17" creationId="{ADFA956E-1E8D-4703-B1F9-14785AF0CDB0}"/>
          </ac:picMkLst>
        </pc:picChg>
        <pc:picChg chg="del mod">
          <ac:chgData name="Ken Merrihew" userId="bcb7a1e886d99f07" providerId="LiveId" clId="{0138EE36-168F-419C-A4CA-64B41E3C3C40}" dt="2018-07-18T20:25:53.577" v="5995" actId="478"/>
          <ac:picMkLst>
            <pc:docMk/>
            <pc:sldMk cId="156127993" sldId="293"/>
            <ac:picMk id="19" creationId="{829F34C6-333C-4C7F-BCCC-6E002BFEDB33}"/>
          </ac:picMkLst>
        </pc:picChg>
        <pc:picChg chg="add mod topLvl">
          <ac:chgData name="Ken Merrihew" userId="bcb7a1e886d99f07" providerId="LiveId" clId="{0138EE36-168F-419C-A4CA-64B41E3C3C40}" dt="2018-07-18T20:42:16.657" v="6577" actId="165"/>
          <ac:picMkLst>
            <pc:docMk/>
            <pc:sldMk cId="156127993" sldId="293"/>
            <ac:picMk id="28" creationId="{942D3206-D014-4605-B403-BE03740E0B8F}"/>
          </ac:picMkLst>
        </pc:picChg>
        <pc:picChg chg="add del mod">
          <ac:chgData name="Ken Merrihew" userId="bcb7a1e886d99f07" providerId="LiveId" clId="{0138EE36-168F-419C-A4CA-64B41E3C3C40}" dt="2018-07-18T20:38:57.993" v="6364" actId="478"/>
          <ac:picMkLst>
            <pc:docMk/>
            <pc:sldMk cId="156127993" sldId="293"/>
            <ac:picMk id="31" creationId="{D8C77197-4F5B-42D7-BE57-40A3AF32A384}"/>
          </ac:picMkLst>
        </pc:picChg>
        <pc:picChg chg="add del mod">
          <ac:chgData name="Ken Merrihew" userId="bcb7a1e886d99f07" providerId="LiveId" clId="{0138EE36-168F-419C-A4CA-64B41E3C3C40}" dt="2018-07-18T20:40:20.445" v="6390" actId="478"/>
          <ac:picMkLst>
            <pc:docMk/>
            <pc:sldMk cId="156127993" sldId="293"/>
            <ac:picMk id="35" creationId="{7F143240-0416-477E-8E3C-DFB334D2A6EE}"/>
          </ac:picMkLst>
        </pc:picChg>
        <pc:picChg chg="add del mod">
          <ac:chgData name="Ken Merrihew" userId="bcb7a1e886d99f07" providerId="LiveId" clId="{0138EE36-168F-419C-A4CA-64B41E3C3C40}" dt="2018-07-18T20:41:05.852" v="6397" actId="478"/>
          <ac:picMkLst>
            <pc:docMk/>
            <pc:sldMk cId="156127993" sldId="293"/>
            <ac:picMk id="38" creationId="{8A9DF431-6829-4C47-9F3C-298FC6B7A708}"/>
          </ac:picMkLst>
        </pc:picChg>
        <pc:picChg chg="add del mod">
          <ac:chgData name="Ken Merrihew" userId="bcb7a1e886d99f07" providerId="LiveId" clId="{0138EE36-168F-419C-A4CA-64B41E3C3C40}" dt="2018-07-18T20:41:03.600" v="6396" actId="478"/>
          <ac:picMkLst>
            <pc:docMk/>
            <pc:sldMk cId="156127993" sldId="293"/>
            <ac:picMk id="41" creationId="{E62297D2-46BB-4F7A-B86C-932ED29B1A69}"/>
          </ac:picMkLst>
        </pc:picChg>
        <pc:picChg chg="add mod">
          <ac:chgData name="Ken Merrihew" userId="bcb7a1e886d99f07" providerId="LiveId" clId="{0138EE36-168F-419C-A4CA-64B41E3C3C40}" dt="2018-07-18T20:41:44.756" v="6571"/>
          <ac:picMkLst>
            <pc:docMk/>
            <pc:sldMk cId="156127993" sldId="293"/>
            <ac:picMk id="44" creationId="{12DC6DE9-86B7-49AE-8537-4D19184056BD}"/>
          </ac:picMkLst>
        </pc:picChg>
      </pc:sldChg>
      <pc:sldChg chg="add ord">
        <pc:chgData name="Ken Merrihew" userId="bcb7a1e886d99f07" providerId="LiveId" clId="{0138EE36-168F-419C-A4CA-64B41E3C3C40}" dt="2018-07-18T20:25:15.643" v="5987"/>
        <pc:sldMkLst>
          <pc:docMk/>
          <pc:sldMk cId="608752973" sldId="294"/>
        </pc:sldMkLst>
      </pc:sldChg>
      <pc:sldChg chg="delSp modSp add delAnim modAnim">
        <pc:chgData name="Ken Merrihew" userId="bcb7a1e886d99f07" providerId="LiveId" clId="{0138EE36-168F-419C-A4CA-64B41E3C3C40}" dt="2018-07-19T19:44:49.804" v="7614"/>
        <pc:sldMkLst>
          <pc:docMk/>
          <pc:sldMk cId="877436620" sldId="295"/>
        </pc:sldMkLst>
        <pc:spChg chg="del">
          <ac:chgData name="Ken Merrihew" userId="bcb7a1e886d99f07" providerId="LiveId" clId="{0138EE36-168F-419C-A4CA-64B41E3C3C40}" dt="2018-07-19T19:44:45.332" v="7613" actId="478"/>
          <ac:spMkLst>
            <pc:docMk/>
            <pc:sldMk cId="877436620" sldId="295"/>
            <ac:spMk id="3" creationId="{8FD85CB8-47A2-4991-ACE2-35457F89F57E}"/>
          </ac:spMkLst>
        </pc:spChg>
        <pc:spChg chg="mod ord">
          <ac:chgData name="Ken Merrihew" userId="bcb7a1e886d99f07" providerId="LiveId" clId="{0138EE36-168F-419C-A4CA-64B41E3C3C40}" dt="2018-07-19T19:44:42.460" v="7612" actId="1036"/>
          <ac:spMkLst>
            <pc:docMk/>
            <pc:sldMk cId="877436620" sldId="295"/>
            <ac:spMk id="7" creationId="{B18C36DA-BA9F-48A0-8A12-434C6B314DBC}"/>
          </ac:spMkLst>
        </pc:spChg>
      </pc:sldChg>
      <pc:sldChg chg="addSp delSp modSp add delAnim modAnim">
        <pc:chgData name="Ken Merrihew" userId="bcb7a1e886d99f07" providerId="LiveId" clId="{0138EE36-168F-419C-A4CA-64B41E3C3C40}" dt="2018-07-20T18:26:30.991" v="8547" actId="14861"/>
        <pc:sldMkLst>
          <pc:docMk/>
          <pc:sldMk cId="1897886846" sldId="296"/>
        </pc:sldMkLst>
        <pc:spChg chg="del mod">
          <ac:chgData name="Ken Merrihew" userId="bcb7a1e886d99f07" providerId="LiveId" clId="{0138EE36-168F-419C-A4CA-64B41E3C3C40}" dt="2018-07-20T15:10:05.828" v="7859" actId="478"/>
          <ac:spMkLst>
            <pc:docMk/>
            <pc:sldMk cId="1897886846" sldId="296"/>
            <ac:spMk id="5" creationId="{7BE54402-3C4E-4827-92DF-3855D8014643}"/>
          </ac:spMkLst>
        </pc:spChg>
        <pc:spChg chg="mod">
          <ac:chgData name="Ken Merrihew" userId="bcb7a1e886d99f07" providerId="LiveId" clId="{0138EE36-168F-419C-A4CA-64B41E3C3C40}" dt="2018-07-20T15:17:02.251" v="8225" actId="1036"/>
          <ac:spMkLst>
            <pc:docMk/>
            <pc:sldMk cId="1897886846" sldId="296"/>
            <ac:spMk id="6" creationId="{57224C40-7F04-463B-B3DC-2F70DD82FDB5}"/>
          </ac:spMkLst>
        </pc:spChg>
        <pc:spChg chg="mod">
          <ac:chgData name="Ken Merrihew" userId="bcb7a1e886d99f07" providerId="LiveId" clId="{0138EE36-168F-419C-A4CA-64B41E3C3C40}" dt="2018-07-20T15:12:55.451" v="8076" actId="14100"/>
          <ac:spMkLst>
            <pc:docMk/>
            <pc:sldMk cId="1897886846" sldId="296"/>
            <ac:spMk id="7" creationId="{D4A5C141-D8B1-4D68-8BF2-406E82DFABBD}"/>
          </ac:spMkLst>
        </pc:spChg>
        <pc:spChg chg="add mod">
          <ac:chgData name="Ken Merrihew" userId="bcb7a1e886d99f07" providerId="LiveId" clId="{0138EE36-168F-419C-A4CA-64B41E3C3C40}" dt="2018-07-20T15:10:55.525" v="7995" actId="14100"/>
          <ac:spMkLst>
            <pc:docMk/>
            <pc:sldMk cId="1897886846" sldId="296"/>
            <ac:spMk id="23" creationId="{F38E5B55-E370-4098-86C6-CFD9323A1B0A}"/>
          </ac:spMkLst>
        </pc:spChg>
        <pc:spChg chg="del mod">
          <ac:chgData name="Ken Merrihew" userId="bcb7a1e886d99f07" providerId="LiveId" clId="{0138EE36-168F-419C-A4CA-64B41E3C3C40}" dt="2018-07-20T15:10:01.076" v="7857" actId="478"/>
          <ac:spMkLst>
            <pc:docMk/>
            <pc:sldMk cId="1897886846" sldId="296"/>
            <ac:spMk id="29" creationId="{33AF47CF-8964-4541-9D75-2855E4ACD3BB}"/>
          </ac:spMkLst>
        </pc:spChg>
        <pc:spChg chg="del mod">
          <ac:chgData name="Ken Merrihew" userId="bcb7a1e886d99f07" providerId="LiveId" clId="{0138EE36-168F-419C-A4CA-64B41E3C3C40}" dt="2018-07-20T15:10:01.076" v="7857" actId="478"/>
          <ac:spMkLst>
            <pc:docMk/>
            <pc:sldMk cId="1897886846" sldId="296"/>
            <ac:spMk id="30" creationId="{F4FF06CA-3AB2-4D51-A884-B6B18230861C}"/>
          </ac:spMkLst>
        </pc:spChg>
        <pc:spChg chg="del">
          <ac:chgData name="Ken Merrihew" userId="bcb7a1e886d99f07" providerId="LiveId" clId="{0138EE36-168F-419C-A4CA-64B41E3C3C40}" dt="2018-07-20T18:24:50.776" v="8537" actId="478"/>
          <ac:spMkLst>
            <pc:docMk/>
            <pc:sldMk cId="1897886846" sldId="296"/>
            <ac:spMk id="31" creationId="{93D09146-8521-4E4F-BCFD-D4035F3DAA15}"/>
          </ac:spMkLst>
        </pc:spChg>
        <pc:spChg chg="mod">
          <ac:chgData name="Ken Merrihew" userId="bcb7a1e886d99f07" providerId="LiveId" clId="{0138EE36-168F-419C-A4CA-64B41E3C3C40}" dt="2018-07-20T15:13:09.299" v="8093" actId="20577"/>
          <ac:spMkLst>
            <pc:docMk/>
            <pc:sldMk cId="1897886846" sldId="296"/>
            <ac:spMk id="32" creationId="{2940D42B-5ED7-4BFE-B9BA-6FC903C94EF5}"/>
          </ac:spMkLst>
        </pc:spChg>
        <pc:spChg chg="del mod">
          <ac:chgData name="Ken Merrihew" userId="bcb7a1e886d99f07" providerId="LiveId" clId="{0138EE36-168F-419C-A4CA-64B41E3C3C40}" dt="2018-07-20T15:10:01.076" v="7857" actId="478"/>
          <ac:spMkLst>
            <pc:docMk/>
            <pc:sldMk cId="1897886846" sldId="296"/>
            <ac:spMk id="35" creationId="{838D0F74-A3E8-449B-80D3-0F8683C8AB12}"/>
          </ac:spMkLst>
        </pc:spChg>
        <pc:spChg chg="del mod">
          <ac:chgData name="Ken Merrihew" userId="bcb7a1e886d99f07" providerId="LiveId" clId="{0138EE36-168F-419C-A4CA-64B41E3C3C40}" dt="2018-07-20T15:10:01.076" v="7857" actId="478"/>
          <ac:spMkLst>
            <pc:docMk/>
            <pc:sldMk cId="1897886846" sldId="296"/>
            <ac:spMk id="36" creationId="{6B8F2C96-829D-4593-919A-8A9E4842E55F}"/>
          </ac:spMkLst>
        </pc:spChg>
        <pc:spChg chg="del mod">
          <ac:chgData name="Ken Merrihew" userId="bcb7a1e886d99f07" providerId="LiveId" clId="{0138EE36-168F-419C-A4CA-64B41E3C3C40}" dt="2018-07-20T15:10:01.076" v="7857" actId="478"/>
          <ac:spMkLst>
            <pc:docMk/>
            <pc:sldMk cId="1897886846" sldId="296"/>
            <ac:spMk id="37" creationId="{A463496E-F587-4EF4-94BA-EF75B71A3969}"/>
          </ac:spMkLst>
        </pc:spChg>
        <pc:spChg chg="del mod">
          <ac:chgData name="Ken Merrihew" userId="bcb7a1e886d99f07" providerId="LiveId" clId="{0138EE36-168F-419C-A4CA-64B41E3C3C40}" dt="2018-07-20T15:10:01.076" v="7857" actId="478"/>
          <ac:spMkLst>
            <pc:docMk/>
            <pc:sldMk cId="1897886846" sldId="296"/>
            <ac:spMk id="38" creationId="{A6EF3EA4-E5CC-47AE-9805-7AB3AA218D25}"/>
          </ac:spMkLst>
        </pc:spChg>
        <pc:spChg chg="del mod">
          <ac:chgData name="Ken Merrihew" userId="bcb7a1e886d99f07" providerId="LiveId" clId="{0138EE36-168F-419C-A4CA-64B41E3C3C40}" dt="2018-07-20T15:10:01.076" v="7857" actId="478"/>
          <ac:spMkLst>
            <pc:docMk/>
            <pc:sldMk cId="1897886846" sldId="296"/>
            <ac:spMk id="39" creationId="{74E8D022-4DC0-44FB-9734-E51639C7831D}"/>
          </ac:spMkLst>
        </pc:spChg>
        <pc:spChg chg="del mod">
          <ac:chgData name="Ken Merrihew" userId="bcb7a1e886d99f07" providerId="LiveId" clId="{0138EE36-168F-419C-A4CA-64B41E3C3C40}" dt="2018-07-20T15:10:01.076" v="7857" actId="478"/>
          <ac:spMkLst>
            <pc:docMk/>
            <pc:sldMk cId="1897886846" sldId="296"/>
            <ac:spMk id="40" creationId="{BEDB9AFF-B348-4DB2-94C7-F9D15F8A0B7F}"/>
          </ac:spMkLst>
        </pc:spChg>
        <pc:spChg chg="del mod">
          <ac:chgData name="Ken Merrihew" userId="bcb7a1e886d99f07" providerId="LiveId" clId="{0138EE36-168F-419C-A4CA-64B41E3C3C40}" dt="2018-07-20T15:10:05.828" v="7859" actId="478"/>
          <ac:spMkLst>
            <pc:docMk/>
            <pc:sldMk cId="1897886846" sldId="296"/>
            <ac:spMk id="41" creationId="{1FC953B3-1BCC-4DD7-8DFA-7953C0F93DD2}"/>
          </ac:spMkLst>
        </pc:spChg>
        <pc:spChg chg="mod">
          <ac:chgData name="Ken Merrihew" userId="bcb7a1e886d99f07" providerId="LiveId" clId="{0138EE36-168F-419C-A4CA-64B41E3C3C40}" dt="2018-07-20T15:13:56.765" v="8104" actId="14100"/>
          <ac:spMkLst>
            <pc:docMk/>
            <pc:sldMk cId="1897886846" sldId="296"/>
            <ac:spMk id="42" creationId="{ABA1B01B-FD9F-4611-9695-7F10925F3353}"/>
          </ac:spMkLst>
        </pc:spChg>
        <pc:picChg chg="mod">
          <ac:chgData name="Ken Merrihew" userId="bcb7a1e886d99f07" providerId="LiveId" clId="{0138EE36-168F-419C-A4CA-64B41E3C3C40}" dt="2018-07-20T18:26:30.991" v="8547" actId="14861"/>
          <ac:picMkLst>
            <pc:docMk/>
            <pc:sldMk cId="1897886846" sldId="296"/>
            <ac:picMk id="9" creationId="{A80DE9FB-A3D1-4B95-9FEE-C04EFF023D4E}"/>
          </ac:picMkLst>
        </pc:picChg>
      </pc:sldChg>
      <pc:sldChg chg="add del">
        <pc:chgData name="Ken Merrihew" userId="bcb7a1e886d99f07" providerId="LiveId" clId="{0138EE36-168F-419C-A4CA-64B41E3C3C40}" dt="2018-07-19T23:50:55.835" v="7722" actId="2696"/>
        <pc:sldMkLst>
          <pc:docMk/>
          <pc:sldMk cId="3160405000" sldId="296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32DE-C939-46B9-8DDD-39966228FF29}" type="datetimeFigureOut">
              <a:rPr lang="en-US" smtClean="0"/>
              <a:t>7/19/2018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pharmd.net/symbol/caduceus/caduceus_medical_logo_symbol.html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hyperlink" Target="https://www.flickr.com/photos/106574022@N04/10797544894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peursdunoir.blogspot.com/2013/03/paso-por-el-mar-rojo.html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g"/><Relationship Id="rId5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90C634-43AF-49F6-8226-38E2B340BA0B}"/>
              </a:ext>
            </a:extLst>
          </p:cNvPr>
          <p:cNvSpPr txBox="1"/>
          <p:nvPr/>
        </p:nvSpPr>
        <p:spPr>
          <a:xfrm>
            <a:off x="4714613" y="4160939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2691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ADFA956E-1E8D-4703-B1F9-14785AF0CD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42851" y="1417398"/>
            <a:ext cx="6545183" cy="4684105"/>
          </a:xfrm>
          <a:prstGeom prst="rect">
            <a:avLst/>
          </a:prstGeom>
        </p:spPr>
      </p:pic>
      <p:pic>
        <p:nvPicPr>
          <p:cNvPr id="28" name="Picture 27" descr="A sign on a pole&#10;&#10;Description generated with very high confidence">
            <a:extLst>
              <a:ext uri="{FF2B5EF4-FFF2-40B4-BE49-F238E27FC236}">
                <a16:creationId xmlns:a16="http://schemas.microsoft.com/office/drawing/2014/main" id="{942D3206-D014-4605-B403-BE03740E0B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2947652" y="4023704"/>
            <a:ext cx="621875" cy="65296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3F273320-5B03-4584-A8E2-4247C53F626E}"/>
              </a:ext>
            </a:extLst>
          </p:cNvPr>
          <p:cNvSpPr/>
          <p:nvPr/>
        </p:nvSpPr>
        <p:spPr>
          <a:xfrm>
            <a:off x="2074836" y="1823049"/>
            <a:ext cx="3640347" cy="1230702"/>
          </a:xfrm>
          <a:custGeom>
            <a:avLst/>
            <a:gdLst>
              <a:gd name="connsiteX0" fmla="*/ 187236 w 3640347"/>
              <a:gd name="connsiteY0" fmla="*/ 0 h 1230702"/>
              <a:gd name="connsiteX1" fmla="*/ 3444937 w 3640347"/>
              <a:gd name="connsiteY1" fmla="*/ 0 h 1230702"/>
              <a:gd name="connsiteX2" fmla="*/ 3440042 w 3640347"/>
              <a:gd name="connsiteY2" fmla="*/ 17518 h 1230702"/>
              <a:gd name="connsiteX3" fmla="*/ 3472346 w 3640347"/>
              <a:gd name="connsiteY3" fmla="*/ 121215 h 1230702"/>
              <a:gd name="connsiteX4" fmla="*/ 3617567 w 3640347"/>
              <a:gd name="connsiteY4" fmla="*/ 175214 h 1230702"/>
              <a:gd name="connsiteX5" fmla="*/ 3640347 w 3640347"/>
              <a:gd name="connsiteY5" fmla="*/ 164186 h 1230702"/>
              <a:gd name="connsiteX6" fmla="*/ 3640347 w 3640347"/>
              <a:gd name="connsiteY6" fmla="*/ 1020591 h 1230702"/>
              <a:gd name="connsiteX7" fmla="*/ 3625243 w 3640347"/>
              <a:gd name="connsiteY7" fmla="*/ 1013279 h 1230702"/>
              <a:gd name="connsiteX8" fmla="*/ 3480021 w 3640347"/>
              <a:gd name="connsiteY8" fmla="*/ 1067277 h 1230702"/>
              <a:gd name="connsiteX9" fmla="*/ 3461733 w 3640347"/>
              <a:gd name="connsiteY9" fmla="*/ 1221130 h 1230702"/>
              <a:gd name="connsiteX10" fmla="*/ 3469609 w 3640347"/>
              <a:gd name="connsiteY10" fmla="*/ 1230702 h 1230702"/>
              <a:gd name="connsiteX11" fmla="*/ 177920 w 3640347"/>
              <a:gd name="connsiteY11" fmla="*/ 1230702 h 1230702"/>
              <a:gd name="connsiteX12" fmla="*/ 185795 w 3640347"/>
              <a:gd name="connsiteY12" fmla="*/ 1221132 h 1230702"/>
              <a:gd name="connsiteX13" fmla="*/ 167506 w 3640347"/>
              <a:gd name="connsiteY13" fmla="*/ 1067279 h 1230702"/>
              <a:gd name="connsiteX14" fmla="*/ 22285 w 3640347"/>
              <a:gd name="connsiteY14" fmla="*/ 1013281 h 1230702"/>
              <a:gd name="connsiteX15" fmla="*/ 0 w 3640347"/>
              <a:gd name="connsiteY15" fmla="*/ 1024068 h 1230702"/>
              <a:gd name="connsiteX16" fmla="*/ 0 w 3640347"/>
              <a:gd name="connsiteY16" fmla="*/ 168145 h 1230702"/>
              <a:gd name="connsiteX17" fmla="*/ 14606 w 3640347"/>
              <a:gd name="connsiteY17" fmla="*/ 175216 h 1230702"/>
              <a:gd name="connsiteX18" fmla="*/ 159828 w 3640347"/>
              <a:gd name="connsiteY18" fmla="*/ 121217 h 1230702"/>
              <a:gd name="connsiteX19" fmla="*/ 192132 w 3640347"/>
              <a:gd name="connsiteY19" fmla="*/ 17520 h 12307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640347" h="1230702">
                <a:moveTo>
                  <a:pt x="187236" y="0"/>
                </a:moveTo>
                <a:lnTo>
                  <a:pt x="3444937" y="0"/>
                </a:lnTo>
                <a:lnTo>
                  <a:pt x="3440042" y="17518"/>
                </a:lnTo>
                <a:cubicBezTo>
                  <a:pt x="3437293" y="52722"/>
                  <a:pt x="3447844" y="90070"/>
                  <a:pt x="3472346" y="121215"/>
                </a:cubicBezTo>
                <a:cubicBezTo>
                  <a:pt x="3509098" y="167934"/>
                  <a:pt x="3566801" y="187431"/>
                  <a:pt x="3617567" y="175214"/>
                </a:cubicBezTo>
                <a:lnTo>
                  <a:pt x="3640347" y="164186"/>
                </a:lnTo>
                <a:lnTo>
                  <a:pt x="3640347" y="1020591"/>
                </a:lnTo>
                <a:lnTo>
                  <a:pt x="3625243" y="1013279"/>
                </a:lnTo>
                <a:cubicBezTo>
                  <a:pt x="3574477" y="1001061"/>
                  <a:pt x="3516774" y="1020559"/>
                  <a:pt x="3480021" y="1067277"/>
                </a:cubicBezTo>
                <a:cubicBezTo>
                  <a:pt x="3443269" y="1113996"/>
                  <a:pt x="3437906" y="1174667"/>
                  <a:pt x="3461733" y="1221130"/>
                </a:cubicBezTo>
                <a:lnTo>
                  <a:pt x="3469609" y="1230702"/>
                </a:lnTo>
                <a:lnTo>
                  <a:pt x="177920" y="1230702"/>
                </a:lnTo>
                <a:lnTo>
                  <a:pt x="185795" y="1221132"/>
                </a:lnTo>
                <a:cubicBezTo>
                  <a:pt x="209622" y="1174669"/>
                  <a:pt x="204258" y="1113998"/>
                  <a:pt x="167506" y="1067279"/>
                </a:cubicBezTo>
                <a:cubicBezTo>
                  <a:pt x="130754" y="1020560"/>
                  <a:pt x="73051" y="1001063"/>
                  <a:pt x="22285" y="1013281"/>
                </a:cubicBezTo>
                <a:lnTo>
                  <a:pt x="0" y="1024068"/>
                </a:lnTo>
                <a:lnTo>
                  <a:pt x="0" y="168145"/>
                </a:lnTo>
                <a:lnTo>
                  <a:pt x="14606" y="175216"/>
                </a:lnTo>
                <a:cubicBezTo>
                  <a:pt x="65372" y="187433"/>
                  <a:pt x="123076" y="167936"/>
                  <a:pt x="159828" y="121217"/>
                </a:cubicBezTo>
                <a:cubicBezTo>
                  <a:pt x="184329" y="90072"/>
                  <a:pt x="194880" y="52724"/>
                  <a:pt x="192132" y="17520"/>
                </a:cubicBezTo>
                <a:close/>
              </a:path>
            </a:pathLst>
          </a:custGeom>
          <a:blipFill>
            <a:blip r:embed="rId6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000000"/>
                </a:solidFill>
              </a:rPr>
              <a:t>Dr. Geezer’s Medical Clinic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8811913-F476-4673-9C66-237FAB3E2E4F}"/>
              </a:ext>
            </a:extLst>
          </p:cNvPr>
          <p:cNvSpPr txBox="1"/>
          <p:nvPr/>
        </p:nvSpPr>
        <p:spPr>
          <a:xfrm>
            <a:off x="1023469" y="3912523"/>
            <a:ext cx="1228277" cy="738664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ALL TREATMENTS $500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D51FFB8-820C-4BB1-B4DF-6A95B6C5C9D7}"/>
              </a:ext>
            </a:extLst>
          </p:cNvPr>
          <p:cNvSpPr txBox="1"/>
          <p:nvPr/>
        </p:nvSpPr>
        <p:spPr>
          <a:xfrm>
            <a:off x="5537897" y="3933912"/>
            <a:ext cx="1228276" cy="766047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rgbClr val="000000"/>
                </a:solidFill>
                <a:cs typeface="Arial" panose="020B0604020202020204" pitchFamily="34" charset="0"/>
              </a:rPr>
              <a:t>200% REFUND IF NOT CURED</a:t>
            </a:r>
          </a:p>
        </p:txBody>
      </p:sp>
      <p:pic>
        <p:nvPicPr>
          <p:cNvPr id="44" name="Picture 43" descr="A picture containing metalware&#10;&#10;Description generated with high confidence">
            <a:extLst>
              <a:ext uri="{FF2B5EF4-FFF2-40B4-BE49-F238E27FC236}">
                <a16:creationId xmlns:a16="http://schemas.microsoft.com/office/drawing/2014/main" id="{12DC6DE9-86B7-49AE-8537-4D19184056BD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4292613" y="3996676"/>
            <a:ext cx="576435" cy="576435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FF69EB22-7BD0-45EC-A7BA-922259355297}"/>
              </a:ext>
            </a:extLst>
          </p:cNvPr>
          <p:cNvSpPr txBox="1"/>
          <p:nvPr/>
        </p:nvSpPr>
        <p:spPr>
          <a:xfrm>
            <a:off x="1261768" y="2264774"/>
            <a:ext cx="6441360" cy="2123658"/>
          </a:xfrm>
          <a:prstGeom prst="rect">
            <a:avLst/>
          </a:prstGeom>
          <a:blipFill>
            <a:blip r:embed="rId9"/>
            <a:tile tx="0" ty="0" sx="100000" sy="100000" flip="none" algn="tl"/>
          </a:blipFill>
          <a:effectLst>
            <a:outerShdw blurRad="127000" dist="254000" dir="2700000" algn="tl" rotWithShape="0">
              <a:prstClr val="black">
                <a:alpha val="40000"/>
              </a:prstClr>
            </a:outerShdw>
          </a:effectLst>
          <a:scene3d>
            <a:camera prst="perspectiveContrastingRightFacing" fov="3900000">
              <a:rot lat="600000" lon="1980000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cs typeface="Arial" panose="020B0604020202020204" pitchFamily="34" charset="0"/>
              </a:rPr>
              <a:t>Just cuz you’re “Young,” doesn’t mean you can outsmart an old “Geezer.”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DA6BDC-C103-4E63-8D2D-E53BDA663DD3}"/>
              </a:ext>
            </a:extLst>
          </p:cNvPr>
          <p:cNvSpPr/>
          <p:nvPr/>
        </p:nvSpPr>
        <p:spPr>
          <a:xfrm>
            <a:off x="1157945" y="2228045"/>
            <a:ext cx="6653092" cy="2228045"/>
          </a:xfrm>
          <a:custGeom>
            <a:avLst/>
            <a:gdLst>
              <a:gd name="connsiteX0" fmla="*/ 0 w 6653092"/>
              <a:gd name="connsiteY0" fmla="*/ 0 h 2228045"/>
              <a:gd name="connsiteX1" fmla="*/ 6653092 w 6653092"/>
              <a:gd name="connsiteY1" fmla="*/ 0 h 2228045"/>
              <a:gd name="connsiteX2" fmla="*/ 6653092 w 6653092"/>
              <a:gd name="connsiteY2" fmla="*/ 2228045 h 2228045"/>
              <a:gd name="connsiteX3" fmla="*/ 0 w 6653092"/>
              <a:gd name="connsiteY3" fmla="*/ 2228045 h 2228045"/>
              <a:gd name="connsiteX4" fmla="*/ 0 w 6653092"/>
              <a:gd name="connsiteY4" fmla="*/ 0 h 2228045"/>
              <a:gd name="connsiteX0" fmla="*/ 0 w 6653092"/>
              <a:gd name="connsiteY0" fmla="*/ 0 h 2228045"/>
              <a:gd name="connsiteX1" fmla="*/ 6653092 w 6653092"/>
              <a:gd name="connsiteY1" fmla="*/ 0 h 2228045"/>
              <a:gd name="connsiteX2" fmla="*/ 6653092 w 6653092"/>
              <a:gd name="connsiteY2" fmla="*/ 2228045 h 2228045"/>
              <a:gd name="connsiteX3" fmla="*/ 0 w 6653092"/>
              <a:gd name="connsiteY3" fmla="*/ 2215166 h 2228045"/>
              <a:gd name="connsiteX4" fmla="*/ 0 w 6653092"/>
              <a:gd name="connsiteY4" fmla="*/ 0 h 2228045"/>
              <a:gd name="connsiteX0" fmla="*/ 0 w 6653092"/>
              <a:gd name="connsiteY0" fmla="*/ 0 h 2228045"/>
              <a:gd name="connsiteX1" fmla="*/ 6653092 w 6653092"/>
              <a:gd name="connsiteY1" fmla="*/ 0 h 2228045"/>
              <a:gd name="connsiteX2" fmla="*/ 6653092 w 6653092"/>
              <a:gd name="connsiteY2" fmla="*/ 2228045 h 2228045"/>
              <a:gd name="connsiteX3" fmla="*/ 32197 w 6653092"/>
              <a:gd name="connsiteY3" fmla="*/ 2157211 h 2228045"/>
              <a:gd name="connsiteX4" fmla="*/ 0 w 6653092"/>
              <a:gd name="connsiteY4" fmla="*/ 0 h 2228045"/>
              <a:gd name="connsiteX0" fmla="*/ 0 w 6653092"/>
              <a:gd name="connsiteY0" fmla="*/ 0 h 2228045"/>
              <a:gd name="connsiteX1" fmla="*/ 6653092 w 6653092"/>
              <a:gd name="connsiteY1" fmla="*/ 0 h 2228045"/>
              <a:gd name="connsiteX2" fmla="*/ 6653092 w 6653092"/>
              <a:gd name="connsiteY2" fmla="*/ 2228045 h 2228045"/>
              <a:gd name="connsiteX3" fmla="*/ 32197 w 6653092"/>
              <a:gd name="connsiteY3" fmla="*/ 2157211 h 2228045"/>
              <a:gd name="connsiteX4" fmla="*/ 0 w 6653092"/>
              <a:gd name="connsiteY4" fmla="*/ 0 h 2228045"/>
              <a:gd name="connsiteX0" fmla="*/ 0 w 6653092"/>
              <a:gd name="connsiteY0" fmla="*/ 0 h 2228045"/>
              <a:gd name="connsiteX1" fmla="*/ 6653092 w 6653092"/>
              <a:gd name="connsiteY1" fmla="*/ 0 h 2228045"/>
              <a:gd name="connsiteX2" fmla="*/ 6653092 w 6653092"/>
              <a:gd name="connsiteY2" fmla="*/ 2228045 h 2228045"/>
              <a:gd name="connsiteX3" fmla="*/ 32197 w 6653092"/>
              <a:gd name="connsiteY3" fmla="*/ 2157211 h 2228045"/>
              <a:gd name="connsiteX4" fmla="*/ 0 w 6653092"/>
              <a:gd name="connsiteY4" fmla="*/ 0 h 2228045"/>
              <a:gd name="connsiteX0" fmla="*/ 0 w 6653092"/>
              <a:gd name="connsiteY0" fmla="*/ 0 h 2228045"/>
              <a:gd name="connsiteX1" fmla="*/ 6653092 w 6653092"/>
              <a:gd name="connsiteY1" fmla="*/ 51516 h 2228045"/>
              <a:gd name="connsiteX2" fmla="*/ 6653092 w 6653092"/>
              <a:gd name="connsiteY2" fmla="*/ 2228045 h 2228045"/>
              <a:gd name="connsiteX3" fmla="*/ 32197 w 6653092"/>
              <a:gd name="connsiteY3" fmla="*/ 2157211 h 2228045"/>
              <a:gd name="connsiteX4" fmla="*/ 0 w 6653092"/>
              <a:gd name="connsiteY4" fmla="*/ 0 h 22280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53092" h="2228045">
                <a:moveTo>
                  <a:pt x="0" y="0"/>
                </a:moveTo>
                <a:lnTo>
                  <a:pt x="6653092" y="51516"/>
                </a:lnTo>
                <a:lnTo>
                  <a:pt x="6653092" y="2228045"/>
                </a:lnTo>
                <a:lnTo>
                  <a:pt x="32197" y="2157211"/>
                </a:lnTo>
                <a:lnTo>
                  <a:pt x="0" y="0"/>
                </a:lnTo>
                <a:close/>
              </a:path>
            </a:pathLst>
          </a:custGeom>
          <a:noFill/>
          <a:ln w="57150">
            <a:solidFill>
              <a:srgbClr val="FFFF00"/>
            </a:solidFill>
          </a:ln>
          <a:scene3d>
            <a:camera prst="perspectiveContrastingRightFacing" fov="3900000">
              <a:rot lat="600000" lon="19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7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repeatCount="2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7" presetClass="emph" presetSubtype="2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rgbClr val="009900"/>
                                      </p:to>
                                    </p:animClr>
                                    <p:set>
                                      <p:cBhvr>
                                        <p:cTn id="4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46" grpId="0" animBg="1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287544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26384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2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beautiful child </a:t>
            </a:r>
            <a:r>
              <a:rPr lang="en-US" altLang="en-US" sz="3200" dirty="0">
                <a:solidFill>
                  <a:schemeClr val="bg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(also NASB) ~ </a:t>
            </a:r>
            <a:r>
              <a:rPr lang="en-US" sz="3200" dirty="0"/>
              <a:t>literally, </a:t>
            </a:r>
            <a:r>
              <a:rPr lang="en-US" sz="3200" i="1" dirty="0"/>
              <a:t>city-born</a:t>
            </a:r>
            <a:r>
              <a:rPr lang="en-US" sz="3200" dirty="0"/>
              <a:t>, i.e.</a:t>
            </a:r>
            <a:r>
              <a:rPr lang="en-US" sz="3200" i="1" dirty="0"/>
              <a:t> of polished manners</a:t>
            </a:r>
            <a:r>
              <a:rPr lang="en-US" sz="3200" dirty="0"/>
              <a:t> or </a:t>
            </a:r>
            <a:r>
              <a:rPr lang="en-US" sz="3200" i="1" dirty="0"/>
              <a:t>elegant</a:t>
            </a:r>
            <a:endParaRPr lang="en-US" altLang="en-US" sz="3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3B4F7-F4E4-4421-BE95-3EB3A3B41B4F}"/>
              </a:ext>
            </a:extLst>
          </p:cNvPr>
          <p:cNvSpPr txBox="1"/>
          <p:nvPr/>
        </p:nvSpPr>
        <p:spPr>
          <a:xfrm>
            <a:off x="696686" y="1789540"/>
            <a:ext cx="801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 </a:t>
            </a:r>
            <a:endParaRPr lang="en-US" sz="3200" i="1" dirty="0">
              <a:solidFill>
                <a:schemeClr val="bg2"/>
              </a:solidFill>
            </a:endParaRP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11FFED4A-85CF-41AE-9FD6-C71CDFDB09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AE0286-CB96-464E-9C2B-401E136F5358}"/>
              </a:ext>
            </a:extLst>
          </p:cNvPr>
          <p:cNvSpPr txBox="1"/>
          <p:nvPr/>
        </p:nvSpPr>
        <p:spPr>
          <a:xfrm>
            <a:off x="696680" y="2256345"/>
            <a:ext cx="801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NIV, </a:t>
            </a:r>
            <a:r>
              <a:rPr lang="en-US" sz="3200" dirty="0">
                <a:solidFill>
                  <a:schemeClr val="bg2"/>
                </a:solidFill>
              </a:rPr>
              <a:t>no ordinary child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E9FD3B5-70A1-4096-A594-AD679059C353}"/>
              </a:ext>
            </a:extLst>
          </p:cNvPr>
          <p:cNvSpPr txBox="1"/>
          <p:nvPr/>
        </p:nvSpPr>
        <p:spPr>
          <a:xfrm>
            <a:off x="701440" y="2787505"/>
            <a:ext cx="80191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chemeClr val="bg1"/>
                </a:solidFill>
              </a:rPr>
              <a:t> </a:t>
            </a:r>
            <a:r>
              <a:rPr lang="en-US" sz="3200" dirty="0"/>
              <a:t>KJV, </a:t>
            </a:r>
            <a:r>
              <a:rPr lang="en-US" sz="3200" dirty="0">
                <a:solidFill>
                  <a:schemeClr val="bg2"/>
                </a:solidFill>
              </a:rPr>
              <a:t>proper child</a:t>
            </a:r>
          </a:p>
        </p:txBody>
      </p:sp>
    </p:spTree>
    <p:extLst>
      <p:ext uri="{BB962C8B-B14F-4D97-AF65-F5344CB8AC3E}">
        <p14:creationId xmlns:p14="http://schemas.microsoft.com/office/powerpoint/2010/main" val="382371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7" grpId="1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1709988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811C8-BCA2-45D4-A533-0DEA6943D624}"/>
              </a:ext>
            </a:extLst>
          </p:cNvPr>
          <p:cNvSpPr txBox="1"/>
          <p:nvPr/>
        </p:nvSpPr>
        <p:spPr>
          <a:xfrm>
            <a:off x="1066800" y="3225437"/>
            <a:ext cx="7674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4) has an eternal focus (vv. 13-16)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8F3B2-733A-4D4D-A4B3-9FDCB9E9EAAC}"/>
              </a:ext>
            </a:extLst>
          </p:cNvPr>
          <p:cNvSpPr txBox="1"/>
          <p:nvPr/>
        </p:nvSpPr>
        <p:spPr>
          <a:xfrm>
            <a:off x="648905" y="1270002"/>
            <a:ext cx="504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man of faith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237AD-D8BC-44D6-B028-57F6007B5313}"/>
              </a:ext>
            </a:extLst>
          </p:cNvPr>
          <p:cNvSpPr txBox="1"/>
          <p:nvPr/>
        </p:nvSpPr>
        <p:spPr>
          <a:xfrm>
            <a:off x="609601" y="1763693"/>
            <a:ext cx="8082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1) is moved (changed) by his faith (v. 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8DB0A-9060-45E7-AE9C-4EB84B8E8050}"/>
              </a:ext>
            </a:extLst>
          </p:cNvPr>
          <p:cNvSpPr txBox="1"/>
          <p:nvPr/>
        </p:nvSpPr>
        <p:spPr>
          <a:xfrm>
            <a:off x="762001" y="2244502"/>
            <a:ext cx="7930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2) walks in obedience (vv. 8-10)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51978-EC77-4BC7-9D70-45E46EC37AD0}"/>
              </a:ext>
            </a:extLst>
          </p:cNvPr>
          <p:cNvSpPr txBox="1"/>
          <p:nvPr/>
        </p:nvSpPr>
        <p:spPr>
          <a:xfrm>
            <a:off x="914401" y="2738189"/>
            <a:ext cx="767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3) accepts his/her own humanity (vv. 11-12)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CA8B0-1E69-43D1-A1F4-C40CFE536180}"/>
              </a:ext>
            </a:extLst>
          </p:cNvPr>
          <p:cNvSpPr txBox="1"/>
          <p:nvPr/>
        </p:nvSpPr>
        <p:spPr>
          <a:xfrm>
            <a:off x="1219201" y="3708463"/>
            <a:ext cx="7473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5) grows in his faith (vv. 17-19)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FC983A-7164-438C-AA56-93E620442ACE}"/>
              </a:ext>
            </a:extLst>
          </p:cNvPr>
          <p:cNvSpPr txBox="1"/>
          <p:nvPr/>
        </p:nvSpPr>
        <p:spPr>
          <a:xfrm>
            <a:off x="1371601" y="4198249"/>
            <a:ext cx="747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sz="3000" dirty="0">
                <a:solidFill>
                  <a:schemeClr val="bg1"/>
                </a:solidFill>
              </a:rPr>
              <a:t>6) knows sin’s satisfaction is temporary vv. 24-26)</a:t>
            </a:r>
          </a:p>
        </p:txBody>
      </p:sp>
    </p:spTree>
    <p:extLst>
      <p:ext uri="{BB962C8B-B14F-4D97-AF65-F5344CB8AC3E}">
        <p14:creationId xmlns:p14="http://schemas.microsoft.com/office/powerpoint/2010/main" val="3097071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5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29368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8F3B2-733A-4D4D-A4B3-9FDCB9E9EAAC}"/>
              </a:ext>
            </a:extLst>
          </p:cNvPr>
          <p:cNvSpPr txBox="1"/>
          <p:nvPr/>
        </p:nvSpPr>
        <p:spPr>
          <a:xfrm>
            <a:off x="648905" y="1270002"/>
            <a:ext cx="80826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drowned</a:t>
            </a:r>
            <a:r>
              <a:rPr lang="en-US" sz="3200" dirty="0"/>
              <a:t> ~ </a:t>
            </a:r>
            <a:r>
              <a:rPr lang="en-US" sz="3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katapinō</a:t>
            </a:r>
            <a:r>
              <a:rPr lang="en-US" sz="3200" i="1" dirty="0"/>
              <a:t> </a:t>
            </a:r>
            <a:r>
              <a:rPr lang="en-US" sz="3200" dirty="0"/>
              <a:t>– occurs 7x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237AD-D8BC-44D6-B028-57F6007B5313}"/>
              </a:ext>
            </a:extLst>
          </p:cNvPr>
          <p:cNvSpPr txBox="1"/>
          <p:nvPr/>
        </p:nvSpPr>
        <p:spPr>
          <a:xfrm>
            <a:off x="693867" y="1795967"/>
            <a:ext cx="7998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5x, </a:t>
            </a:r>
            <a:r>
              <a:rPr lang="en-US" sz="3000" dirty="0">
                <a:solidFill>
                  <a:schemeClr val="bg2"/>
                </a:solidFill>
              </a:rPr>
              <a:t>swallow</a:t>
            </a:r>
            <a:r>
              <a:rPr lang="en-US" sz="3000" dirty="0">
                <a:solidFill>
                  <a:schemeClr val="bg1"/>
                </a:solidFill>
              </a:rPr>
              <a:t>(</a:t>
            </a:r>
            <a:r>
              <a:rPr lang="en-US" sz="3000" dirty="0">
                <a:solidFill>
                  <a:schemeClr val="bg2"/>
                </a:solidFill>
              </a:rPr>
              <a:t>ed</a:t>
            </a:r>
            <a:r>
              <a:rPr lang="en-US" sz="3000" dirty="0">
                <a:solidFill>
                  <a:schemeClr val="bg1"/>
                </a:solidFill>
              </a:rPr>
              <a:t> </a:t>
            </a:r>
            <a:r>
              <a:rPr lang="en-US" sz="3000" dirty="0">
                <a:solidFill>
                  <a:schemeClr val="bg2"/>
                </a:solidFill>
              </a:rPr>
              <a:t>up</a:t>
            </a:r>
            <a:r>
              <a:rPr lang="en-US" sz="3000" dirty="0">
                <a:solidFill>
                  <a:schemeClr val="bg1"/>
                </a:solidFill>
              </a:rPr>
              <a:t>)</a:t>
            </a:r>
            <a:endParaRPr lang="en-US" sz="3000" dirty="0">
              <a:solidFill>
                <a:schemeClr val="bg2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5F7ABE-0357-4A6C-834F-691258994237}"/>
              </a:ext>
            </a:extLst>
          </p:cNvPr>
          <p:cNvSpPr txBox="1"/>
          <p:nvPr/>
        </p:nvSpPr>
        <p:spPr>
          <a:xfrm>
            <a:off x="695657" y="2260339"/>
            <a:ext cx="7998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1x, </a:t>
            </a:r>
            <a:r>
              <a:rPr lang="en-US" sz="3000" dirty="0">
                <a:solidFill>
                  <a:schemeClr val="bg2"/>
                </a:solidFill>
              </a:rPr>
              <a:t>devour</a:t>
            </a:r>
            <a:r>
              <a:rPr lang="en-US" sz="3000" dirty="0">
                <a:solidFill>
                  <a:schemeClr val="bg1"/>
                </a:solidFill>
              </a:rPr>
              <a:t> (1 Pet. 5:8)</a:t>
            </a:r>
            <a:endParaRPr lang="en-US" sz="3000" dirty="0">
              <a:solidFill>
                <a:schemeClr val="bg2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DF0C549-B569-47E7-8DF3-8D7E781F5FBC}"/>
              </a:ext>
            </a:extLst>
          </p:cNvPr>
          <p:cNvSpPr txBox="1"/>
          <p:nvPr/>
        </p:nvSpPr>
        <p:spPr>
          <a:xfrm>
            <a:off x="697447" y="2724711"/>
            <a:ext cx="799837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chemeClr val="bg1"/>
                </a:solidFill>
              </a:rPr>
              <a:t> 1x, </a:t>
            </a:r>
            <a:r>
              <a:rPr lang="en-US" sz="3000" dirty="0">
                <a:solidFill>
                  <a:schemeClr val="bg2"/>
                </a:solidFill>
              </a:rPr>
              <a:t>drowned</a:t>
            </a:r>
          </a:p>
        </p:txBody>
      </p:sp>
      <p:pic>
        <p:nvPicPr>
          <p:cNvPr id="17" name="Picture 16" descr="A group of people standing in front of a crowd&#10;&#10;Description generated with high confidence">
            <a:extLst>
              <a:ext uri="{FF2B5EF4-FFF2-40B4-BE49-F238E27FC236}">
                <a16:creationId xmlns:a16="http://schemas.microsoft.com/office/drawing/2014/main" id="{FC2A2D99-4328-4514-8FAB-4A862DECA2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rot="21374075">
            <a:off x="1252812" y="1320800"/>
            <a:ext cx="6554411" cy="4364958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4259349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9" grpId="1"/>
      <p:bldP spid="15" grpId="0"/>
      <p:bldP spid="15" grpId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3581003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811C8-BCA2-45D4-A533-0DEA6943D624}"/>
              </a:ext>
            </a:extLst>
          </p:cNvPr>
          <p:cNvSpPr txBox="1"/>
          <p:nvPr/>
        </p:nvSpPr>
        <p:spPr>
          <a:xfrm>
            <a:off x="1066800" y="3225437"/>
            <a:ext cx="7674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4) has an eternal focus (vv. 13-16)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8F3B2-733A-4D4D-A4B3-9FDCB9E9EAAC}"/>
              </a:ext>
            </a:extLst>
          </p:cNvPr>
          <p:cNvSpPr txBox="1"/>
          <p:nvPr/>
        </p:nvSpPr>
        <p:spPr>
          <a:xfrm>
            <a:off x="648905" y="1270002"/>
            <a:ext cx="504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man of faith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237AD-D8BC-44D6-B028-57F6007B5313}"/>
              </a:ext>
            </a:extLst>
          </p:cNvPr>
          <p:cNvSpPr txBox="1"/>
          <p:nvPr/>
        </p:nvSpPr>
        <p:spPr>
          <a:xfrm>
            <a:off x="609601" y="1763693"/>
            <a:ext cx="8082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1) is moved (changed) by his faith (v. 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8DB0A-9060-45E7-AE9C-4EB84B8E8050}"/>
              </a:ext>
            </a:extLst>
          </p:cNvPr>
          <p:cNvSpPr txBox="1"/>
          <p:nvPr/>
        </p:nvSpPr>
        <p:spPr>
          <a:xfrm>
            <a:off x="762001" y="2244502"/>
            <a:ext cx="7930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2) walks in obedience (vv. 8-10)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51978-EC77-4BC7-9D70-45E46EC37AD0}"/>
              </a:ext>
            </a:extLst>
          </p:cNvPr>
          <p:cNvSpPr txBox="1"/>
          <p:nvPr/>
        </p:nvSpPr>
        <p:spPr>
          <a:xfrm>
            <a:off x="914401" y="2738189"/>
            <a:ext cx="767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3) accepts his/her own humanity (vv. 11-12)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CA8B0-1E69-43D1-A1F4-C40CFE536180}"/>
              </a:ext>
            </a:extLst>
          </p:cNvPr>
          <p:cNvSpPr txBox="1"/>
          <p:nvPr/>
        </p:nvSpPr>
        <p:spPr>
          <a:xfrm>
            <a:off x="1219201" y="3708463"/>
            <a:ext cx="7473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5) grows in his faith (vv. 17-19)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FC983A-7164-438C-AA56-93E620442ACE}"/>
              </a:ext>
            </a:extLst>
          </p:cNvPr>
          <p:cNvSpPr txBox="1"/>
          <p:nvPr/>
        </p:nvSpPr>
        <p:spPr>
          <a:xfrm>
            <a:off x="1371601" y="4198249"/>
            <a:ext cx="747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/>
            <a:r>
              <a:rPr lang="en-US" sz="3000" dirty="0">
                <a:solidFill>
                  <a:schemeClr val="bg1"/>
                </a:solidFill>
              </a:rPr>
              <a:t>6) knows sin’s satisfaction is temporary vv. 24-26)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FBAFC-0215-4CA9-A1B0-BACF1374C2B7}"/>
              </a:ext>
            </a:extLst>
          </p:cNvPr>
          <p:cNvSpPr txBox="1"/>
          <p:nvPr/>
        </p:nvSpPr>
        <p:spPr>
          <a:xfrm>
            <a:off x="1726660" y="5133884"/>
            <a:ext cx="727038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7) doesn’t give up (vv. 32-38)</a:t>
            </a:r>
          </a:p>
        </p:txBody>
      </p:sp>
    </p:spTree>
    <p:extLst>
      <p:ext uri="{BB962C8B-B14F-4D97-AF65-F5344CB8AC3E}">
        <p14:creationId xmlns:p14="http://schemas.microsoft.com/office/powerpoint/2010/main" val="4093565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1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2411028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F811C8-BCA2-45D4-A533-0DEA6943D624}"/>
              </a:ext>
            </a:extLst>
          </p:cNvPr>
          <p:cNvSpPr txBox="1"/>
          <p:nvPr/>
        </p:nvSpPr>
        <p:spPr>
          <a:xfrm>
            <a:off x="1066800" y="3225437"/>
            <a:ext cx="767442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4) has an eternal focus (vv. 13-16)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E88F3B2-733A-4D4D-A4B3-9FDCB9E9EAAC}"/>
              </a:ext>
            </a:extLst>
          </p:cNvPr>
          <p:cNvSpPr txBox="1"/>
          <p:nvPr/>
        </p:nvSpPr>
        <p:spPr>
          <a:xfrm>
            <a:off x="648905" y="1270002"/>
            <a:ext cx="50435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A man of faith …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5237AD-D8BC-44D6-B028-57F6007B5313}"/>
              </a:ext>
            </a:extLst>
          </p:cNvPr>
          <p:cNvSpPr txBox="1"/>
          <p:nvPr/>
        </p:nvSpPr>
        <p:spPr>
          <a:xfrm>
            <a:off x="609601" y="1763693"/>
            <a:ext cx="80826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1) is moved (changed) by his faith (v. 7)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E58DB0A-9060-45E7-AE9C-4EB84B8E8050}"/>
              </a:ext>
            </a:extLst>
          </p:cNvPr>
          <p:cNvSpPr txBox="1"/>
          <p:nvPr/>
        </p:nvSpPr>
        <p:spPr>
          <a:xfrm>
            <a:off x="762001" y="2244502"/>
            <a:ext cx="79302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2) walks in obedience (vv. 8-10)</a:t>
            </a:r>
            <a:endParaRPr lang="en-US" sz="3000" dirty="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F51978-EC77-4BC7-9D70-45E46EC37AD0}"/>
              </a:ext>
            </a:extLst>
          </p:cNvPr>
          <p:cNvSpPr txBox="1"/>
          <p:nvPr/>
        </p:nvSpPr>
        <p:spPr>
          <a:xfrm>
            <a:off x="914401" y="2738189"/>
            <a:ext cx="76744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3) accepts his/her own humanity (vv. 11-12)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68CA8B0-1E69-43D1-A1F4-C40CFE536180}"/>
              </a:ext>
            </a:extLst>
          </p:cNvPr>
          <p:cNvSpPr txBox="1"/>
          <p:nvPr/>
        </p:nvSpPr>
        <p:spPr>
          <a:xfrm>
            <a:off x="1219201" y="3708463"/>
            <a:ext cx="74730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5) grows in his faith (vv. 17-19)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9FC983A-7164-438C-AA56-93E620442ACE}"/>
              </a:ext>
            </a:extLst>
          </p:cNvPr>
          <p:cNvSpPr txBox="1"/>
          <p:nvPr/>
        </p:nvSpPr>
        <p:spPr>
          <a:xfrm>
            <a:off x="1371601" y="4198249"/>
            <a:ext cx="74730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69863" indent="-169863"/>
            <a:r>
              <a:rPr lang="en-US" sz="3000" dirty="0">
                <a:solidFill>
                  <a:schemeClr val="bg1"/>
                </a:solidFill>
              </a:rPr>
              <a:t>6) knows sin’s satisfaction is temporary vv. 24-26)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EEFBAFC-0215-4CA9-A1B0-BACF1374C2B7}"/>
              </a:ext>
            </a:extLst>
          </p:cNvPr>
          <p:cNvSpPr txBox="1"/>
          <p:nvPr/>
        </p:nvSpPr>
        <p:spPr>
          <a:xfrm>
            <a:off x="1687749" y="5133884"/>
            <a:ext cx="730929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1"/>
                </a:solidFill>
              </a:rPr>
              <a:t>7) doesn’t give up (vv. 32-38)</a:t>
            </a:r>
          </a:p>
        </p:txBody>
      </p:sp>
    </p:spTree>
    <p:extLst>
      <p:ext uri="{BB962C8B-B14F-4D97-AF65-F5344CB8AC3E}">
        <p14:creationId xmlns:p14="http://schemas.microsoft.com/office/powerpoint/2010/main" val="2842916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8" grpId="0"/>
      <p:bldP spid="9" grpId="0"/>
      <p:bldP spid="9" grpId="1"/>
      <p:bldP spid="10" grpId="0"/>
      <p:bldP spid="10" grpId="1"/>
      <p:bldP spid="11" grpId="0"/>
      <p:bldP spid="11" grpId="1"/>
      <p:bldP spid="12" grpId="0"/>
      <p:bldP spid="12" grpId="1"/>
      <p:bldP spid="13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258521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flesh </a:t>
            </a:r>
            <a:r>
              <a:rPr lang="en-US" sz="2800" dirty="0">
                <a:solidFill>
                  <a:schemeClr val="bg2"/>
                </a:solidFill>
              </a:rPr>
              <a:t>Gideon</a:t>
            </a:r>
            <a:r>
              <a:rPr lang="en-US" sz="2800" dirty="0"/>
              <a:t> took the gold from his share of the plunder and made it into an idol (Judges 8:22-27)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F3B4F7-F4E4-4421-BE95-3EB3A3B41B4F}"/>
              </a:ext>
            </a:extLst>
          </p:cNvPr>
          <p:cNvSpPr txBox="1"/>
          <p:nvPr/>
        </p:nvSpPr>
        <p:spPr>
          <a:xfrm>
            <a:off x="696686" y="5170281"/>
            <a:ext cx="8019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31775" indent="-231775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/>
              <a:t>And again with Abimelech (Gen. 20)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D03198-A668-4777-B8C3-45500A29976D}"/>
              </a:ext>
            </a:extLst>
          </p:cNvPr>
          <p:cNvSpPr txBox="1"/>
          <p:nvPr/>
        </p:nvSpPr>
        <p:spPr>
          <a:xfrm>
            <a:off x="466250" y="2120927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flesh </a:t>
            </a:r>
            <a:r>
              <a:rPr lang="en-US" sz="2800" dirty="0">
                <a:solidFill>
                  <a:schemeClr val="bg2"/>
                </a:solidFill>
              </a:rPr>
              <a:t>Barak</a:t>
            </a:r>
            <a:r>
              <a:rPr lang="en-US" sz="2800" dirty="0"/>
              <a:t> was afraid to fight the Canaanites unless Deborah went with him (Judges 4:8:10)</a:t>
            </a:r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9A51765-04BC-4627-9C78-3B244BCAF216}"/>
              </a:ext>
            </a:extLst>
          </p:cNvPr>
          <p:cNvSpPr txBox="1"/>
          <p:nvPr/>
        </p:nvSpPr>
        <p:spPr>
          <a:xfrm>
            <a:off x="462661" y="2977954"/>
            <a:ext cx="3350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flesh </a:t>
            </a:r>
            <a:r>
              <a:rPr lang="en-US" sz="2800" dirty="0">
                <a:solidFill>
                  <a:schemeClr val="bg2"/>
                </a:solidFill>
              </a:rPr>
              <a:t>Samson</a:t>
            </a:r>
            <a:endParaRPr lang="en-US" sz="28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1E193A-E370-4223-B719-5E03A31ACB99}"/>
              </a:ext>
            </a:extLst>
          </p:cNvPr>
          <p:cNvSpPr txBox="1"/>
          <p:nvPr/>
        </p:nvSpPr>
        <p:spPr>
          <a:xfrm>
            <a:off x="459074" y="4319065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flesh </a:t>
            </a:r>
            <a:r>
              <a:rPr lang="en-US" sz="2800" dirty="0">
                <a:solidFill>
                  <a:schemeClr val="bg2"/>
                </a:solidFill>
              </a:rPr>
              <a:t>Abraham</a:t>
            </a:r>
            <a:r>
              <a:rPr lang="en-US" sz="2800" dirty="0"/>
              <a:t> told Pharaoh Sarah was his sister (Gen. 12:10-20)</a:t>
            </a:r>
            <a:endParaRPr lang="en-US" sz="40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AC4E66B-92F2-4C3E-B6CA-7BE1D9366942}"/>
              </a:ext>
            </a:extLst>
          </p:cNvPr>
          <p:cNvSpPr txBox="1"/>
          <p:nvPr/>
        </p:nvSpPr>
        <p:spPr>
          <a:xfrm>
            <a:off x="464451" y="342619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flesh </a:t>
            </a:r>
            <a:r>
              <a:rPr lang="en-US" sz="2800" dirty="0">
                <a:solidFill>
                  <a:schemeClr val="bg2"/>
                </a:solidFill>
              </a:rPr>
              <a:t>Jephthah</a:t>
            </a:r>
            <a:r>
              <a:rPr lang="en-US" sz="2800" dirty="0"/>
              <a:t> made a rash vow concerning his daughter (Judges 11:30-39)</a:t>
            </a:r>
            <a:endParaRPr lang="en-US" sz="4000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07C3500-0983-4924-A27F-FB909F2A8157}"/>
              </a:ext>
            </a:extLst>
          </p:cNvPr>
          <p:cNvCxnSpPr>
            <a:cxnSpLocks/>
          </p:cNvCxnSpPr>
          <p:nvPr/>
        </p:nvCxnSpPr>
        <p:spPr>
          <a:xfrm flipV="1">
            <a:off x="3599741" y="3377681"/>
            <a:ext cx="1956941" cy="1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64B75CF3-8655-4528-B948-9536ED07C595}"/>
              </a:ext>
            </a:extLst>
          </p:cNvPr>
          <p:cNvSpPr txBox="1"/>
          <p:nvPr/>
        </p:nvSpPr>
        <p:spPr>
          <a:xfrm>
            <a:off x="5144278" y="2932665"/>
            <a:ext cx="35020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/>
              <a:t>(Judges 14:1-16:22)</a:t>
            </a:r>
            <a:endParaRPr lang="en-US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AFB2CA6-B119-4791-A486-879AB96FA8CA}"/>
              </a:ext>
            </a:extLst>
          </p:cNvPr>
          <p:cNvSpPr txBox="1"/>
          <p:nvPr/>
        </p:nvSpPr>
        <p:spPr>
          <a:xfrm>
            <a:off x="3647895" y="2951326"/>
            <a:ext cx="18693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(you name it)</a:t>
            </a:r>
          </a:p>
        </p:txBody>
      </p:sp>
    </p:spTree>
    <p:extLst>
      <p:ext uri="{BB962C8B-B14F-4D97-AF65-F5344CB8AC3E}">
        <p14:creationId xmlns:p14="http://schemas.microsoft.com/office/powerpoint/2010/main" val="9686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5" grpId="0"/>
      <p:bldP spid="7" grpId="0"/>
      <p:bldP spid="7" grpId="1"/>
      <p:bldP spid="8" grpId="0"/>
      <p:bldP spid="8" grpId="1"/>
      <p:bldP spid="9" grpId="0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2139146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flesh </a:t>
            </a:r>
            <a:r>
              <a:rPr lang="en-US" sz="2800" dirty="0">
                <a:solidFill>
                  <a:schemeClr val="bg2"/>
                </a:solidFill>
              </a:rPr>
              <a:t>Moses</a:t>
            </a:r>
            <a:r>
              <a:rPr lang="en-US" sz="2800" dirty="0"/>
              <a:t> struck the rock instead of speaking to it (Num. 20:10-11)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E1DE24A-8A36-4A69-8C4B-1C9C504AD42F}"/>
              </a:ext>
            </a:extLst>
          </p:cNvPr>
          <p:cNvSpPr txBox="1"/>
          <p:nvPr/>
        </p:nvSpPr>
        <p:spPr>
          <a:xfrm>
            <a:off x="460868" y="1258820"/>
            <a:ext cx="8229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By the flesh </a:t>
            </a:r>
            <a:r>
              <a:rPr lang="en-US" sz="2800" dirty="0">
                <a:solidFill>
                  <a:schemeClr val="bg2"/>
                </a:solidFill>
              </a:rPr>
              <a:t>Jacob</a:t>
            </a:r>
            <a:r>
              <a:rPr lang="en-US" sz="2800" dirty="0"/>
              <a:t> deceived his father concerning the blessing (Gen. 27:1-29)</a:t>
            </a:r>
          </a:p>
        </p:txBody>
      </p:sp>
    </p:spTree>
    <p:extLst>
      <p:ext uri="{BB962C8B-B14F-4D97-AF65-F5344CB8AC3E}">
        <p14:creationId xmlns:p14="http://schemas.microsoft.com/office/powerpoint/2010/main" val="392241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5C141-D8B1-4D68-8BF2-406E82DFABBD}"/>
              </a:ext>
            </a:extLst>
          </p:cNvPr>
          <p:cNvSpPr txBox="1"/>
          <p:nvPr/>
        </p:nvSpPr>
        <p:spPr>
          <a:xfrm>
            <a:off x="5617452" y="4125367"/>
            <a:ext cx="32775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Old Testament shows man’s perspective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40D42B-5ED7-4BFE-B9BA-6FC903C94EF5}"/>
              </a:ext>
            </a:extLst>
          </p:cNvPr>
          <p:cNvSpPr txBox="1"/>
          <p:nvPr/>
        </p:nvSpPr>
        <p:spPr>
          <a:xfrm>
            <a:off x="5662987" y="1179849"/>
            <a:ext cx="297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New Testament shows God’s perspective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32F81A5-5318-4379-8362-546619C6329D}"/>
              </a:ext>
            </a:extLst>
          </p:cNvPr>
          <p:cNvSpPr/>
          <p:nvPr/>
        </p:nvSpPr>
        <p:spPr>
          <a:xfrm rot="16200000">
            <a:off x="4174511" y="1531490"/>
            <a:ext cx="2499950" cy="981668"/>
          </a:xfrm>
          <a:custGeom>
            <a:avLst/>
            <a:gdLst>
              <a:gd name="connsiteX0" fmla="*/ 0 w 3646842"/>
              <a:gd name="connsiteY0" fmla="*/ 43030 h 769172"/>
              <a:gd name="connsiteX1" fmla="*/ 3646842 w 3646842"/>
              <a:gd name="connsiteY1" fmla="*/ 32273 h 769172"/>
              <a:gd name="connsiteX2" fmla="*/ 1877209 w 3646842"/>
              <a:gd name="connsiteY2" fmla="*/ 769172 h 769172"/>
              <a:gd name="connsiteX3" fmla="*/ 32273 w 3646842"/>
              <a:gd name="connsiteY3" fmla="*/ 0 h 769172"/>
              <a:gd name="connsiteX4" fmla="*/ 0 w 3646842"/>
              <a:gd name="connsiteY4" fmla="*/ 43030 h 769172"/>
              <a:gd name="connsiteX0" fmla="*/ 0 w 3646842"/>
              <a:gd name="connsiteY0" fmla="*/ 10757 h 736899"/>
              <a:gd name="connsiteX1" fmla="*/ 3646842 w 3646842"/>
              <a:gd name="connsiteY1" fmla="*/ 0 h 736899"/>
              <a:gd name="connsiteX2" fmla="*/ 1877209 w 3646842"/>
              <a:gd name="connsiteY2" fmla="*/ 736899 h 736899"/>
              <a:gd name="connsiteX3" fmla="*/ 0 w 3646842"/>
              <a:gd name="connsiteY3" fmla="*/ 10757 h 736899"/>
              <a:gd name="connsiteX0" fmla="*/ 0 w 3646842"/>
              <a:gd name="connsiteY0" fmla="*/ 0 h 741382"/>
              <a:gd name="connsiteX1" fmla="*/ 3646842 w 3646842"/>
              <a:gd name="connsiteY1" fmla="*/ 4483 h 741382"/>
              <a:gd name="connsiteX2" fmla="*/ 1877209 w 3646842"/>
              <a:gd name="connsiteY2" fmla="*/ 741382 h 741382"/>
              <a:gd name="connsiteX3" fmla="*/ 0 w 3646842"/>
              <a:gd name="connsiteY3" fmla="*/ 0 h 741382"/>
              <a:gd name="connsiteX0" fmla="*/ 0 w 3660177"/>
              <a:gd name="connsiteY0" fmla="*/ 1232 h 742614"/>
              <a:gd name="connsiteX1" fmla="*/ 3660177 w 3660177"/>
              <a:gd name="connsiteY1" fmla="*/ 0 h 742614"/>
              <a:gd name="connsiteX2" fmla="*/ 1877209 w 3660177"/>
              <a:gd name="connsiteY2" fmla="*/ 742614 h 742614"/>
              <a:gd name="connsiteX3" fmla="*/ 0 w 3660177"/>
              <a:gd name="connsiteY3" fmla="*/ 1232 h 74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177" h="742614">
                <a:moveTo>
                  <a:pt x="0" y="1232"/>
                </a:moveTo>
                <a:lnTo>
                  <a:pt x="3660177" y="0"/>
                </a:lnTo>
                <a:lnTo>
                  <a:pt x="1877209" y="742614"/>
                </a:lnTo>
                <a:lnTo>
                  <a:pt x="0" y="123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092B07-07E5-4605-A139-AE5DC8AF405A}"/>
              </a:ext>
            </a:extLst>
          </p:cNvPr>
          <p:cNvSpPr/>
          <p:nvPr/>
        </p:nvSpPr>
        <p:spPr>
          <a:xfrm rot="5400000">
            <a:off x="1526122" y="3338930"/>
            <a:ext cx="5877495" cy="7556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E54402-3C4E-4827-92DF-3855D8014643}"/>
              </a:ext>
            </a:extLst>
          </p:cNvPr>
          <p:cNvSpPr txBox="1"/>
          <p:nvPr/>
        </p:nvSpPr>
        <p:spPr>
          <a:xfrm>
            <a:off x="2789793" y="6241120"/>
            <a:ext cx="1280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Noah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3AF47CF-8964-4541-9D75-2855E4ACD3BB}"/>
              </a:ext>
            </a:extLst>
          </p:cNvPr>
          <p:cNvSpPr txBox="1"/>
          <p:nvPr/>
        </p:nvSpPr>
        <p:spPr>
          <a:xfrm>
            <a:off x="2689522" y="5904290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Abraham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4FF06CA-3AB2-4D51-A884-B6B18230861C}"/>
              </a:ext>
            </a:extLst>
          </p:cNvPr>
          <p:cNvSpPr txBox="1"/>
          <p:nvPr/>
        </p:nvSpPr>
        <p:spPr>
          <a:xfrm>
            <a:off x="2678846" y="5608230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Sarah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38D0F74-A3E8-449B-80D3-0F8683C8AB12}"/>
              </a:ext>
            </a:extLst>
          </p:cNvPr>
          <p:cNvSpPr txBox="1"/>
          <p:nvPr/>
        </p:nvSpPr>
        <p:spPr>
          <a:xfrm>
            <a:off x="2685642" y="5312170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Isaac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B8F2C96-829D-4593-919A-8A9E4842E55F}"/>
              </a:ext>
            </a:extLst>
          </p:cNvPr>
          <p:cNvSpPr txBox="1"/>
          <p:nvPr/>
        </p:nvSpPr>
        <p:spPr>
          <a:xfrm>
            <a:off x="2692438" y="5016110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Jacob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463496E-F587-4EF4-94BA-EF75B71A3969}"/>
              </a:ext>
            </a:extLst>
          </p:cNvPr>
          <p:cNvSpPr txBox="1"/>
          <p:nvPr/>
        </p:nvSpPr>
        <p:spPr>
          <a:xfrm>
            <a:off x="2687587" y="4696754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Moses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6EF3EA4-E5CC-47AE-9805-7AB3AA218D25}"/>
              </a:ext>
            </a:extLst>
          </p:cNvPr>
          <p:cNvSpPr txBox="1"/>
          <p:nvPr/>
        </p:nvSpPr>
        <p:spPr>
          <a:xfrm>
            <a:off x="2682736" y="4377398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Gideon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4E8D022-4DC0-44FB-9734-E51639C7831D}"/>
              </a:ext>
            </a:extLst>
          </p:cNvPr>
          <p:cNvSpPr txBox="1"/>
          <p:nvPr/>
        </p:nvSpPr>
        <p:spPr>
          <a:xfrm>
            <a:off x="2683709" y="4058042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Barak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EDB9AFF-B348-4DB2-94C7-F9D15F8A0B7F}"/>
              </a:ext>
            </a:extLst>
          </p:cNvPr>
          <p:cNvSpPr txBox="1"/>
          <p:nvPr/>
        </p:nvSpPr>
        <p:spPr>
          <a:xfrm>
            <a:off x="2678846" y="3768969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Samson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FC953B3-1BCC-4DD7-8DFA-7953C0F93DD2}"/>
              </a:ext>
            </a:extLst>
          </p:cNvPr>
          <p:cNvSpPr txBox="1"/>
          <p:nvPr/>
        </p:nvSpPr>
        <p:spPr>
          <a:xfrm>
            <a:off x="2662335" y="3479896"/>
            <a:ext cx="13871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Jephthah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24C40-7F04-463B-B3DC-2F70DD82FDB5}"/>
              </a:ext>
            </a:extLst>
          </p:cNvPr>
          <p:cNvSpPr txBox="1"/>
          <p:nvPr/>
        </p:nvSpPr>
        <p:spPr>
          <a:xfrm>
            <a:off x="4079108" y="4148113"/>
            <a:ext cx="732508" cy="1938859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OLD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A1B01B-FD9F-4611-9695-7F10925F3353}"/>
              </a:ext>
            </a:extLst>
          </p:cNvPr>
          <p:cNvSpPr txBox="1"/>
          <p:nvPr/>
        </p:nvSpPr>
        <p:spPr>
          <a:xfrm>
            <a:off x="4088177" y="717160"/>
            <a:ext cx="732508" cy="213274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NEW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DECF60C-3121-4285-B7BE-06F703474AB2}"/>
              </a:ext>
            </a:extLst>
          </p:cNvPr>
          <p:cNvSpPr txBox="1"/>
          <p:nvPr/>
        </p:nvSpPr>
        <p:spPr>
          <a:xfrm>
            <a:off x="2692438" y="1431815"/>
            <a:ext cx="1387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cs typeface="Arial" panose="020B0604020202020204" pitchFamily="34" charset="0"/>
              </a:rPr>
              <a:t>Jesus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7EF125C-841E-4EEE-8F1C-6925C135654D}"/>
              </a:ext>
            </a:extLst>
          </p:cNvPr>
          <p:cNvSpPr/>
          <p:nvPr/>
        </p:nvSpPr>
        <p:spPr>
          <a:xfrm rot="16200000">
            <a:off x="3725453" y="4473992"/>
            <a:ext cx="3385054" cy="981668"/>
          </a:xfrm>
          <a:custGeom>
            <a:avLst/>
            <a:gdLst>
              <a:gd name="connsiteX0" fmla="*/ 0 w 3646842"/>
              <a:gd name="connsiteY0" fmla="*/ 43030 h 769172"/>
              <a:gd name="connsiteX1" fmla="*/ 3646842 w 3646842"/>
              <a:gd name="connsiteY1" fmla="*/ 32273 h 769172"/>
              <a:gd name="connsiteX2" fmla="*/ 1877209 w 3646842"/>
              <a:gd name="connsiteY2" fmla="*/ 769172 h 769172"/>
              <a:gd name="connsiteX3" fmla="*/ 32273 w 3646842"/>
              <a:gd name="connsiteY3" fmla="*/ 0 h 769172"/>
              <a:gd name="connsiteX4" fmla="*/ 0 w 3646842"/>
              <a:gd name="connsiteY4" fmla="*/ 43030 h 769172"/>
              <a:gd name="connsiteX0" fmla="*/ 0 w 3646842"/>
              <a:gd name="connsiteY0" fmla="*/ 10757 h 736899"/>
              <a:gd name="connsiteX1" fmla="*/ 3646842 w 3646842"/>
              <a:gd name="connsiteY1" fmla="*/ 0 h 736899"/>
              <a:gd name="connsiteX2" fmla="*/ 1877209 w 3646842"/>
              <a:gd name="connsiteY2" fmla="*/ 736899 h 736899"/>
              <a:gd name="connsiteX3" fmla="*/ 0 w 3646842"/>
              <a:gd name="connsiteY3" fmla="*/ 10757 h 736899"/>
              <a:gd name="connsiteX0" fmla="*/ 0 w 3646842"/>
              <a:gd name="connsiteY0" fmla="*/ 0 h 741382"/>
              <a:gd name="connsiteX1" fmla="*/ 3646842 w 3646842"/>
              <a:gd name="connsiteY1" fmla="*/ 4483 h 741382"/>
              <a:gd name="connsiteX2" fmla="*/ 1877209 w 3646842"/>
              <a:gd name="connsiteY2" fmla="*/ 741382 h 741382"/>
              <a:gd name="connsiteX3" fmla="*/ 0 w 3646842"/>
              <a:gd name="connsiteY3" fmla="*/ 0 h 741382"/>
              <a:gd name="connsiteX0" fmla="*/ 0 w 3660177"/>
              <a:gd name="connsiteY0" fmla="*/ 1232 h 742614"/>
              <a:gd name="connsiteX1" fmla="*/ 3660177 w 3660177"/>
              <a:gd name="connsiteY1" fmla="*/ 0 h 742614"/>
              <a:gd name="connsiteX2" fmla="*/ 1877209 w 3660177"/>
              <a:gd name="connsiteY2" fmla="*/ 742614 h 742614"/>
              <a:gd name="connsiteX3" fmla="*/ 0 w 3660177"/>
              <a:gd name="connsiteY3" fmla="*/ 1232 h 74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177" h="742614">
                <a:moveTo>
                  <a:pt x="0" y="1232"/>
                </a:moveTo>
                <a:lnTo>
                  <a:pt x="3660177" y="0"/>
                </a:lnTo>
                <a:lnTo>
                  <a:pt x="1877209" y="742614"/>
                </a:lnTo>
                <a:lnTo>
                  <a:pt x="0" y="1232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 descr="A cross on top&#10;&#10;Description generated with high confidence">
            <a:extLst>
              <a:ext uri="{FF2B5EF4-FFF2-40B4-BE49-F238E27FC236}">
                <a16:creationId xmlns:a16="http://schemas.microsoft.com/office/drawing/2014/main" id="{A90F3CB6-94AE-4E68-9CC9-0433EF71737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78" y="3381653"/>
            <a:ext cx="1233471" cy="853501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19966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6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1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5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 animBg="1"/>
      <p:bldP spid="4" grpId="0" animBg="1"/>
      <p:bldP spid="5" grpId="0"/>
      <p:bldP spid="29" grpId="0"/>
      <p:bldP spid="30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6" grpId="0"/>
      <p:bldP spid="42" grpId="0"/>
      <p:bldP spid="43" grpId="0"/>
      <p:bldP spid="4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4A5C141-D8B1-4D68-8BF2-406E82DFABBD}"/>
              </a:ext>
            </a:extLst>
          </p:cNvPr>
          <p:cNvSpPr txBox="1"/>
          <p:nvPr/>
        </p:nvSpPr>
        <p:spPr>
          <a:xfrm>
            <a:off x="5743977" y="4125367"/>
            <a:ext cx="315099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This world shows man’s perspective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940D42B-5ED7-4BFE-B9BA-6FC903C94EF5}"/>
              </a:ext>
            </a:extLst>
          </p:cNvPr>
          <p:cNvSpPr txBox="1"/>
          <p:nvPr/>
        </p:nvSpPr>
        <p:spPr>
          <a:xfrm>
            <a:off x="5662987" y="1179849"/>
            <a:ext cx="297955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Heaven shows God’s perspective</a:t>
            </a:r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32F81A5-5318-4379-8362-546619C6329D}"/>
              </a:ext>
            </a:extLst>
          </p:cNvPr>
          <p:cNvSpPr/>
          <p:nvPr/>
        </p:nvSpPr>
        <p:spPr>
          <a:xfrm rot="16200000">
            <a:off x="4174511" y="1531490"/>
            <a:ext cx="2499950" cy="981668"/>
          </a:xfrm>
          <a:custGeom>
            <a:avLst/>
            <a:gdLst>
              <a:gd name="connsiteX0" fmla="*/ 0 w 3646842"/>
              <a:gd name="connsiteY0" fmla="*/ 43030 h 769172"/>
              <a:gd name="connsiteX1" fmla="*/ 3646842 w 3646842"/>
              <a:gd name="connsiteY1" fmla="*/ 32273 h 769172"/>
              <a:gd name="connsiteX2" fmla="*/ 1877209 w 3646842"/>
              <a:gd name="connsiteY2" fmla="*/ 769172 h 769172"/>
              <a:gd name="connsiteX3" fmla="*/ 32273 w 3646842"/>
              <a:gd name="connsiteY3" fmla="*/ 0 h 769172"/>
              <a:gd name="connsiteX4" fmla="*/ 0 w 3646842"/>
              <a:gd name="connsiteY4" fmla="*/ 43030 h 769172"/>
              <a:gd name="connsiteX0" fmla="*/ 0 w 3646842"/>
              <a:gd name="connsiteY0" fmla="*/ 10757 h 736899"/>
              <a:gd name="connsiteX1" fmla="*/ 3646842 w 3646842"/>
              <a:gd name="connsiteY1" fmla="*/ 0 h 736899"/>
              <a:gd name="connsiteX2" fmla="*/ 1877209 w 3646842"/>
              <a:gd name="connsiteY2" fmla="*/ 736899 h 736899"/>
              <a:gd name="connsiteX3" fmla="*/ 0 w 3646842"/>
              <a:gd name="connsiteY3" fmla="*/ 10757 h 736899"/>
              <a:gd name="connsiteX0" fmla="*/ 0 w 3646842"/>
              <a:gd name="connsiteY0" fmla="*/ 0 h 741382"/>
              <a:gd name="connsiteX1" fmla="*/ 3646842 w 3646842"/>
              <a:gd name="connsiteY1" fmla="*/ 4483 h 741382"/>
              <a:gd name="connsiteX2" fmla="*/ 1877209 w 3646842"/>
              <a:gd name="connsiteY2" fmla="*/ 741382 h 741382"/>
              <a:gd name="connsiteX3" fmla="*/ 0 w 3646842"/>
              <a:gd name="connsiteY3" fmla="*/ 0 h 741382"/>
              <a:gd name="connsiteX0" fmla="*/ 0 w 3660177"/>
              <a:gd name="connsiteY0" fmla="*/ 1232 h 742614"/>
              <a:gd name="connsiteX1" fmla="*/ 3660177 w 3660177"/>
              <a:gd name="connsiteY1" fmla="*/ 0 h 742614"/>
              <a:gd name="connsiteX2" fmla="*/ 1877209 w 3660177"/>
              <a:gd name="connsiteY2" fmla="*/ 742614 h 742614"/>
              <a:gd name="connsiteX3" fmla="*/ 0 w 3660177"/>
              <a:gd name="connsiteY3" fmla="*/ 1232 h 74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177" h="742614">
                <a:moveTo>
                  <a:pt x="0" y="1232"/>
                </a:moveTo>
                <a:lnTo>
                  <a:pt x="3660177" y="0"/>
                </a:lnTo>
                <a:lnTo>
                  <a:pt x="1877209" y="742614"/>
                </a:lnTo>
                <a:lnTo>
                  <a:pt x="0" y="1232"/>
                </a:lnTo>
                <a:close/>
              </a:path>
            </a:pathLst>
          </a:cu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092B07-07E5-4605-A139-AE5DC8AF405A}"/>
              </a:ext>
            </a:extLst>
          </p:cNvPr>
          <p:cNvSpPr/>
          <p:nvPr/>
        </p:nvSpPr>
        <p:spPr>
          <a:xfrm rot="5400000">
            <a:off x="1526122" y="3338930"/>
            <a:ext cx="5877495" cy="755603"/>
          </a:xfrm>
          <a:prstGeom prst="rect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224C40-7F04-463B-B3DC-2F70DD82FDB5}"/>
              </a:ext>
            </a:extLst>
          </p:cNvPr>
          <p:cNvSpPr txBox="1"/>
          <p:nvPr/>
        </p:nvSpPr>
        <p:spPr>
          <a:xfrm>
            <a:off x="4079108" y="3867074"/>
            <a:ext cx="732508" cy="2621586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HERE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BA1B01B-FD9F-4611-9695-7F10925F3353}"/>
              </a:ext>
            </a:extLst>
          </p:cNvPr>
          <p:cNvSpPr txBox="1"/>
          <p:nvPr/>
        </p:nvSpPr>
        <p:spPr>
          <a:xfrm>
            <a:off x="4088177" y="628763"/>
            <a:ext cx="732508" cy="293992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3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THERE</a:t>
            </a:r>
          </a:p>
        </p:txBody>
      </p:sp>
      <p:pic>
        <p:nvPicPr>
          <p:cNvPr id="9" name="Picture 8" descr="A cross on top&#10;&#10;Description generated with high confidence">
            <a:extLst>
              <a:ext uri="{FF2B5EF4-FFF2-40B4-BE49-F238E27FC236}">
                <a16:creationId xmlns:a16="http://schemas.microsoft.com/office/drawing/2014/main" id="{A80DE9FB-A3D1-4B95-9FEE-C04EFF023D4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0078" y="3381653"/>
            <a:ext cx="1233471" cy="853501"/>
          </a:xfrm>
          <a:prstGeom prst="rect">
            <a:avLst/>
          </a:prstGeom>
          <a:effectLst>
            <a:outerShdw blurRad="50800" dist="1524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DECF60C-3121-4285-B7BE-06F703474AB2}"/>
              </a:ext>
            </a:extLst>
          </p:cNvPr>
          <p:cNvSpPr txBox="1"/>
          <p:nvPr/>
        </p:nvSpPr>
        <p:spPr>
          <a:xfrm>
            <a:off x="2692438" y="1431815"/>
            <a:ext cx="13871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>
                <a:solidFill>
                  <a:schemeClr val="bg1"/>
                </a:solidFill>
                <a:cs typeface="Arial" panose="020B0604020202020204" pitchFamily="34" charset="0"/>
              </a:rPr>
              <a:t>Jesus</a:t>
            </a: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27EF125C-841E-4EEE-8F1C-6925C135654D}"/>
              </a:ext>
            </a:extLst>
          </p:cNvPr>
          <p:cNvSpPr/>
          <p:nvPr/>
        </p:nvSpPr>
        <p:spPr>
          <a:xfrm rot="16200000">
            <a:off x="3725453" y="4473992"/>
            <a:ext cx="3385054" cy="981668"/>
          </a:xfrm>
          <a:custGeom>
            <a:avLst/>
            <a:gdLst>
              <a:gd name="connsiteX0" fmla="*/ 0 w 3646842"/>
              <a:gd name="connsiteY0" fmla="*/ 43030 h 769172"/>
              <a:gd name="connsiteX1" fmla="*/ 3646842 w 3646842"/>
              <a:gd name="connsiteY1" fmla="*/ 32273 h 769172"/>
              <a:gd name="connsiteX2" fmla="*/ 1877209 w 3646842"/>
              <a:gd name="connsiteY2" fmla="*/ 769172 h 769172"/>
              <a:gd name="connsiteX3" fmla="*/ 32273 w 3646842"/>
              <a:gd name="connsiteY3" fmla="*/ 0 h 769172"/>
              <a:gd name="connsiteX4" fmla="*/ 0 w 3646842"/>
              <a:gd name="connsiteY4" fmla="*/ 43030 h 769172"/>
              <a:gd name="connsiteX0" fmla="*/ 0 w 3646842"/>
              <a:gd name="connsiteY0" fmla="*/ 10757 h 736899"/>
              <a:gd name="connsiteX1" fmla="*/ 3646842 w 3646842"/>
              <a:gd name="connsiteY1" fmla="*/ 0 h 736899"/>
              <a:gd name="connsiteX2" fmla="*/ 1877209 w 3646842"/>
              <a:gd name="connsiteY2" fmla="*/ 736899 h 736899"/>
              <a:gd name="connsiteX3" fmla="*/ 0 w 3646842"/>
              <a:gd name="connsiteY3" fmla="*/ 10757 h 736899"/>
              <a:gd name="connsiteX0" fmla="*/ 0 w 3646842"/>
              <a:gd name="connsiteY0" fmla="*/ 0 h 741382"/>
              <a:gd name="connsiteX1" fmla="*/ 3646842 w 3646842"/>
              <a:gd name="connsiteY1" fmla="*/ 4483 h 741382"/>
              <a:gd name="connsiteX2" fmla="*/ 1877209 w 3646842"/>
              <a:gd name="connsiteY2" fmla="*/ 741382 h 741382"/>
              <a:gd name="connsiteX3" fmla="*/ 0 w 3646842"/>
              <a:gd name="connsiteY3" fmla="*/ 0 h 741382"/>
              <a:gd name="connsiteX0" fmla="*/ 0 w 3660177"/>
              <a:gd name="connsiteY0" fmla="*/ 1232 h 742614"/>
              <a:gd name="connsiteX1" fmla="*/ 3660177 w 3660177"/>
              <a:gd name="connsiteY1" fmla="*/ 0 h 742614"/>
              <a:gd name="connsiteX2" fmla="*/ 1877209 w 3660177"/>
              <a:gd name="connsiteY2" fmla="*/ 742614 h 742614"/>
              <a:gd name="connsiteX3" fmla="*/ 0 w 3660177"/>
              <a:gd name="connsiteY3" fmla="*/ 1232 h 742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60177" h="742614">
                <a:moveTo>
                  <a:pt x="0" y="1232"/>
                </a:moveTo>
                <a:lnTo>
                  <a:pt x="3660177" y="0"/>
                </a:lnTo>
                <a:lnTo>
                  <a:pt x="1877209" y="742614"/>
                </a:lnTo>
                <a:lnTo>
                  <a:pt x="0" y="1232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8E5B55-E370-4098-86C6-CFD9323A1B0A}"/>
              </a:ext>
            </a:extLst>
          </p:cNvPr>
          <p:cNvSpPr txBox="1"/>
          <p:nvPr/>
        </p:nvSpPr>
        <p:spPr>
          <a:xfrm>
            <a:off x="1300766" y="4141492"/>
            <a:ext cx="269308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The redeemed of God from all ages</a:t>
            </a:r>
          </a:p>
        </p:txBody>
      </p:sp>
    </p:spTree>
    <p:extLst>
      <p:ext uri="{BB962C8B-B14F-4D97-AF65-F5344CB8AC3E}">
        <p14:creationId xmlns:p14="http://schemas.microsoft.com/office/powerpoint/2010/main" val="1897886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2" grpId="0"/>
      <p:bldP spid="33" grpId="0" animBg="1"/>
      <p:bldP spid="6" grpId="0"/>
      <p:bldP spid="42" grpId="0"/>
      <p:bldP spid="43" grpId="0"/>
      <p:bldP spid="44" grpId="0" animBg="1"/>
      <p:bldP spid="2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42505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57200" y="1274477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Sometimes faith sees the miracle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2DC09-0ACA-49F9-98DE-721A2172326D}"/>
              </a:ext>
            </a:extLst>
          </p:cNvPr>
          <p:cNvSpPr txBox="1"/>
          <p:nvPr/>
        </p:nvSpPr>
        <p:spPr>
          <a:xfrm>
            <a:off x="478973" y="1802970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Sometimes faith sees the reproach of Christ (v. 26)</a:t>
            </a:r>
          </a:p>
        </p:txBody>
      </p:sp>
    </p:spTree>
    <p:extLst>
      <p:ext uri="{BB962C8B-B14F-4D97-AF65-F5344CB8AC3E}">
        <p14:creationId xmlns:p14="http://schemas.microsoft.com/office/powerpoint/2010/main" val="189551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711463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57200" y="126383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others</a:t>
            </a:r>
            <a:r>
              <a:rPr lang="en-US" sz="3200" dirty="0"/>
              <a:t> (v. 35) ~ </a:t>
            </a:r>
            <a:r>
              <a:rPr lang="en-US" sz="3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allos</a:t>
            </a:r>
            <a:r>
              <a:rPr lang="en-US" sz="3200" dirty="0"/>
              <a:t> – </a:t>
            </a:r>
            <a:r>
              <a:rPr lang="en-US" sz="3200" i="1" dirty="0"/>
              <a:t>another of the same kind</a:t>
            </a:r>
            <a:endParaRPr lang="en-US" sz="4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2DC09-0ACA-49F9-98DE-721A2172326D}"/>
              </a:ext>
            </a:extLst>
          </p:cNvPr>
          <p:cNvSpPr txBox="1"/>
          <p:nvPr/>
        </p:nvSpPr>
        <p:spPr>
          <a:xfrm>
            <a:off x="457201" y="1792332"/>
            <a:ext cx="825137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others</a:t>
            </a:r>
            <a:r>
              <a:rPr lang="en-US" sz="3200" dirty="0"/>
              <a:t> (v. 36) ~ </a:t>
            </a:r>
            <a:r>
              <a:rPr lang="en-US" sz="3200" i="1" dirty="0" err="1">
                <a:solidFill>
                  <a:schemeClr val="bg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heteros</a:t>
            </a:r>
            <a:r>
              <a:rPr lang="en-US" sz="3200" dirty="0"/>
              <a:t> – </a:t>
            </a:r>
            <a:r>
              <a:rPr lang="en-US" sz="3200" i="1" dirty="0"/>
              <a:t>another</a:t>
            </a:r>
            <a:r>
              <a:rPr lang="en-US" sz="3200" dirty="0"/>
              <a:t> </a:t>
            </a:r>
            <a:r>
              <a:rPr lang="en-US" sz="3200" i="1" dirty="0"/>
              <a:t>of a different</a:t>
            </a:r>
            <a:r>
              <a:rPr lang="en-US" sz="3200" dirty="0"/>
              <a:t> </a:t>
            </a:r>
            <a:r>
              <a:rPr lang="en-US" sz="3200" i="1" dirty="0"/>
              <a:t>kind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1177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706291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57200" y="1290425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stoned</a:t>
            </a:r>
            <a:r>
              <a:rPr lang="en-US" sz="3200" dirty="0"/>
              <a:t> ~ </a:t>
            </a:r>
            <a:r>
              <a:rPr lang="en-US" sz="3200" dirty="0">
                <a:solidFill>
                  <a:schemeClr val="bg2"/>
                </a:solidFill>
              </a:rPr>
              <a:t>Zechariah, son of Jehoiada </a:t>
            </a:r>
            <a:r>
              <a:rPr lang="en-US" sz="3200" dirty="0"/>
              <a:t>(2 Chron. 24:20-21)</a:t>
            </a:r>
            <a:endParaRPr lang="en-US" sz="7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2DC09-0ACA-49F9-98DE-721A2172326D}"/>
              </a:ext>
            </a:extLst>
          </p:cNvPr>
          <p:cNvSpPr txBox="1"/>
          <p:nvPr/>
        </p:nvSpPr>
        <p:spPr>
          <a:xfrm>
            <a:off x="457201" y="2270741"/>
            <a:ext cx="825137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sawn in two </a:t>
            </a:r>
            <a:r>
              <a:rPr lang="en-US" sz="3200" dirty="0"/>
              <a:t>~ </a:t>
            </a:r>
            <a:r>
              <a:rPr lang="en-US" sz="3200" dirty="0">
                <a:solidFill>
                  <a:schemeClr val="bg2"/>
                </a:solidFill>
              </a:rPr>
              <a:t>Isaiah</a:t>
            </a:r>
            <a:r>
              <a:rPr lang="en-US" sz="3200" dirty="0"/>
              <a:t> (Talmud, </a:t>
            </a:r>
            <a:r>
              <a:rPr lang="en-US" sz="3200" dirty="0" err="1"/>
              <a:t>Yebamoth</a:t>
            </a:r>
            <a:r>
              <a:rPr lang="en-US" sz="3200" dirty="0"/>
              <a:t>, fol. 49, 2) – “Manasseh slew Isaiah; for he commanded that he should be slain with a wooden saw. They then brought the saw, and cut him in two; and when the saw reached his mouth, his soul fled forth.” (also, </a:t>
            </a:r>
            <a:r>
              <a:rPr lang="en-US" sz="3200" dirty="0">
                <a:solidFill>
                  <a:schemeClr val="bg2"/>
                </a:solidFill>
              </a:rPr>
              <a:t>The Ascension of Isaiah, chapter 5)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87F49-E324-4281-B043-93EAD01F1D96}"/>
              </a:ext>
            </a:extLst>
          </p:cNvPr>
          <p:cNvSpPr txBox="1"/>
          <p:nvPr/>
        </p:nvSpPr>
        <p:spPr>
          <a:xfrm>
            <a:off x="478973" y="520783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sheepskins</a:t>
            </a:r>
            <a:r>
              <a:rPr lang="en-US" sz="3200" dirty="0"/>
              <a:t>/</a:t>
            </a:r>
            <a:r>
              <a:rPr lang="en-US" sz="3200" dirty="0">
                <a:solidFill>
                  <a:schemeClr val="bg2"/>
                </a:solidFill>
              </a:rPr>
              <a:t>goatskins</a:t>
            </a:r>
            <a:r>
              <a:rPr lang="en-US" sz="3200" dirty="0"/>
              <a:t> ~ </a:t>
            </a:r>
            <a:r>
              <a:rPr lang="en-US" sz="3200" dirty="0">
                <a:solidFill>
                  <a:schemeClr val="bg2"/>
                </a:solidFill>
              </a:rPr>
              <a:t>Elijah</a:t>
            </a:r>
            <a:r>
              <a:rPr lang="en-US" sz="3200" dirty="0"/>
              <a:t> (2 Kin. 1:8)</a:t>
            </a:r>
            <a:endParaRPr 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955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1901550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57200" y="129042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v. 34 ~ </a:t>
            </a:r>
            <a:r>
              <a:rPr lang="en-US" sz="3200" dirty="0">
                <a:solidFill>
                  <a:schemeClr val="bg2"/>
                </a:solidFill>
              </a:rPr>
              <a:t>escaped the edge of the sword</a:t>
            </a:r>
            <a:endParaRPr lang="en-US" sz="115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87F49-E324-4281-B043-93EAD01F1D96}"/>
              </a:ext>
            </a:extLst>
          </p:cNvPr>
          <p:cNvSpPr txBox="1"/>
          <p:nvPr/>
        </p:nvSpPr>
        <p:spPr>
          <a:xfrm>
            <a:off x="478973" y="1810720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v. 35 ~ </a:t>
            </a:r>
            <a:r>
              <a:rPr lang="en-US" sz="3200" dirty="0">
                <a:solidFill>
                  <a:schemeClr val="bg2"/>
                </a:solidFill>
              </a:rPr>
              <a:t>were slain with the sword</a:t>
            </a:r>
            <a:endParaRPr lang="en-US" sz="72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16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406595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57200" y="1274475"/>
            <a:ext cx="8229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solidFill>
                  <a:schemeClr val="bg2"/>
                </a:solidFill>
              </a:rPr>
              <a:t>Polycarp (AD 156) ~ </a:t>
            </a:r>
            <a:r>
              <a:rPr lang="en-US" sz="3000" dirty="0"/>
              <a:t>“I have served Christ eighty-six years and He has done me no wrong. How can I blaspheme my King? I am a Christian.”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6A2DC09-0ACA-49F9-98DE-721A2172326D}"/>
              </a:ext>
            </a:extLst>
          </p:cNvPr>
          <p:cNvSpPr txBox="1"/>
          <p:nvPr/>
        </p:nvSpPr>
        <p:spPr>
          <a:xfrm>
            <a:off x="457201" y="2669454"/>
            <a:ext cx="8251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Fanny Crosby (1820-1915) ~ </a:t>
            </a:r>
            <a:endParaRPr lang="en-US" sz="4800" dirty="0">
              <a:solidFill>
                <a:schemeClr val="bg2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DA87F49-E324-4281-B043-93EAD01F1D96}"/>
              </a:ext>
            </a:extLst>
          </p:cNvPr>
          <p:cNvSpPr txBox="1"/>
          <p:nvPr/>
        </p:nvSpPr>
        <p:spPr>
          <a:xfrm>
            <a:off x="478973" y="2671953"/>
            <a:ext cx="82296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                                                    “It seemed intended by the blessed providence of God that I should be blind all my life, and I thank him for the dispensation. If perfect earthly sight were offered me tomorrow I would not accept it. I might not have sung hymns to the praise of God if I had been distracted by the beautiful and interesting</a:t>
            </a:r>
          </a:p>
          <a:p>
            <a:r>
              <a:rPr lang="en-US" sz="3000" dirty="0"/>
              <a:t>things about me.”</a:t>
            </a:r>
            <a:endParaRPr lang="en-US" sz="3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4638C0-A7BD-458B-812B-20B999CC5772}"/>
              </a:ext>
            </a:extLst>
          </p:cNvPr>
          <p:cNvSpPr txBox="1"/>
          <p:nvPr/>
        </p:nvSpPr>
        <p:spPr>
          <a:xfrm>
            <a:off x="478973" y="2669454"/>
            <a:ext cx="8229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                                                       “If I had a choice, I would still choose to remain blind ... for when I die, the first face I will ever see will be the face of my blessed Savior.”</a:t>
            </a:r>
          </a:p>
          <a:p>
            <a:endParaRPr lang="en-US" sz="3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9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  <p:bldP spid="5" grpId="1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4052129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>
            <a:extLst>
              <a:ext uri="{FF2B5EF4-FFF2-40B4-BE49-F238E27FC236}">
                <a16:creationId xmlns:a16="http://schemas.microsoft.com/office/drawing/2014/main" id="{61E4ABF8-EC7B-40A4-84E3-C1E9903472AF}"/>
              </a:ext>
            </a:extLst>
          </p:cNvPr>
          <p:cNvSpPr/>
          <p:nvPr/>
        </p:nvSpPr>
        <p:spPr>
          <a:xfrm>
            <a:off x="1855063" y="1916909"/>
            <a:ext cx="6649119" cy="3324560"/>
          </a:xfrm>
          <a:custGeom>
            <a:avLst/>
            <a:gdLst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2810014"/>
              <a:gd name="connsiteX1" fmla="*/ 2497791 w 4995582"/>
              <a:gd name="connsiteY1" fmla="*/ 0 h 2810014"/>
              <a:gd name="connsiteX2" fmla="*/ 4995582 w 4995582"/>
              <a:gd name="connsiteY2" fmla="*/ 2497791 h 2810014"/>
              <a:gd name="connsiteX3" fmla="*/ 0 w 4995582"/>
              <a:gd name="connsiteY3" fmla="*/ 2497791 h 2810014"/>
              <a:gd name="connsiteX0" fmla="*/ 0 w 4995582"/>
              <a:gd name="connsiteY0" fmla="*/ 2497791 h 2497791"/>
              <a:gd name="connsiteX1" fmla="*/ 2497791 w 4995582"/>
              <a:gd name="connsiteY1" fmla="*/ 0 h 2497791"/>
              <a:gd name="connsiteX2" fmla="*/ 4995582 w 4995582"/>
              <a:gd name="connsiteY2" fmla="*/ 2497791 h 2497791"/>
              <a:gd name="connsiteX3" fmla="*/ 0 w 4995582"/>
              <a:gd name="connsiteY3" fmla="*/ 2497791 h 24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2" h="2497791">
                <a:moveTo>
                  <a:pt x="0" y="2497791"/>
                </a:moveTo>
                <a:cubicBezTo>
                  <a:pt x="0" y="1118299"/>
                  <a:pt x="1118299" y="0"/>
                  <a:pt x="2497791" y="0"/>
                </a:cubicBezTo>
                <a:cubicBezTo>
                  <a:pt x="3877283" y="0"/>
                  <a:pt x="4995582" y="1118299"/>
                  <a:pt x="4995582" y="2497791"/>
                </a:cubicBezTo>
                <a:lnTo>
                  <a:pt x="0" y="249779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AC7B2D-2608-4481-9D62-07E88B3149E1}"/>
              </a:ext>
            </a:extLst>
          </p:cNvPr>
          <p:cNvSpPr txBox="1"/>
          <p:nvPr/>
        </p:nvSpPr>
        <p:spPr>
          <a:xfrm rot="18030599">
            <a:off x="2071816" y="3972043"/>
            <a:ext cx="1113563" cy="3630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14127"/>
              </a:avLst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loser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CB5BD5E-CAD8-4680-A051-A827C13EBC9C}"/>
              </a:ext>
            </a:extLst>
          </p:cNvPr>
          <p:cNvSpPr txBox="1"/>
          <p:nvPr/>
        </p:nvSpPr>
        <p:spPr>
          <a:xfrm rot="18788054">
            <a:off x="2588620" y="3101236"/>
            <a:ext cx="1113563" cy="36309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14127"/>
              </a:avLst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yucky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1692CA9-B47D-4646-82CE-254C41A85C47}"/>
              </a:ext>
            </a:extLst>
          </p:cNvPr>
          <p:cNvSpPr txBox="1"/>
          <p:nvPr/>
        </p:nvSpPr>
        <p:spPr>
          <a:xfrm rot="20486872">
            <a:off x="3356930" y="2361229"/>
            <a:ext cx="1851134" cy="481962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14127"/>
              </a:avLst>
            </a:prstTxWarp>
            <a:spAutoFit/>
          </a:bodyPr>
          <a:lstStyle/>
          <a:p>
            <a:pPr algn="l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messed up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66B442A-504C-441A-9916-862BEA4992DA}"/>
              </a:ext>
            </a:extLst>
          </p:cNvPr>
          <p:cNvSpPr txBox="1"/>
          <p:nvPr/>
        </p:nvSpPr>
        <p:spPr>
          <a:xfrm rot="904514">
            <a:off x="4839352" y="2306546"/>
            <a:ext cx="1994903" cy="5497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14127"/>
              </a:avLst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not bad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54C9A0A-4C82-4E54-8ED9-693BEC5B97AC}"/>
              </a:ext>
            </a:extLst>
          </p:cNvPr>
          <p:cNvSpPr txBox="1"/>
          <p:nvPr/>
        </p:nvSpPr>
        <p:spPr>
          <a:xfrm rot="2793143">
            <a:off x="6362905" y="2945592"/>
            <a:ext cx="1362545" cy="5497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14127"/>
              </a:avLst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so-so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1A7457A-C756-4DE0-8AEF-FBC23271CB06}"/>
              </a:ext>
            </a:extLst>
          </p:cNvPr>
          <p:cNvSpPr txBox="1"/>
          <p:nvPr/>
        </p:nvSpPr>
        <p:spPr>
          <a:xfrm rot="4115739">
            <a:off x="7048942" y="4011313"/>
            <a:ext cx="1362545" cy="549791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814127"/>
              </a:avLst>
            </a:prstTxWarp>
            <a:spAutoFit/>
          </a:bodyPr>
          <a:lstStyle/>
          <a:p>
            <a:pPr algn="ctr"/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good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57200" y="127447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made perfect</a:t>
            </a:r>
            <a:r>
              <a:rPr lang="en-US" sz="3200" i="1" dirty="0">
                <a:solidFill>
                  <a:schemeClr val="bg2"/>
                </a:solidFill>
              </a:rPr>
              <a:t> </a:t>
            </a:r>
            <a:r>
              <a:rPr lang="en-US" sz="3200" dirty="0"/>
              <a:t>~ </a:t>
            </a:r>
            <a:r>
              <a:rPr lang="en-US" sz="3200" i="1" dirty="0"/>
              <a:t>to arrive at the desired goal</a:t>
            </a:r>
            <a:endParaRPr lang="en-US" sz="3200" dirty="0">
              <a:solidFill>
                <a:schemeClr val="bg2"/>
              </a:solidFill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1178CD8-F0A0-48F2-9CF4-D6E3B10A47FB}"/>
              </a:ext>
            </a:extLst>
          </p:cNvPr>
          <p:cNvGrpSpPr/>
          <p:nvPr/>
        </p:nvGrpSpPr>
        <p:grpSpPr>
          <a:xfrm rot="16200000">
            <a:off x="4979017" y="2026662"/>
            <a:ext cx="359605" cy="6245207"/>
            <a:chOff x="4458911" y="1427630"/>
            <a:chExt cx="478633" cy="7478096"/>
          </a:xfrm>
        </p:grpSpPr>
        <p:sp>
          <p:nvSpPr>
            <p:cNvPr id="9" name="Right Arrow 18">
              <a:extLst>
                <a:ext uri="{FF2B5EF4-FFF2-40B4-BE49-F238E27FC236}">
                  <a16:creationId xmlns:a16="http://schemas.microsoft.com/office/drawing/2014/main" id="{3EBF13E5-7F33-44F7-B578-B33EBDE8B9EA}"/>
                </a:ext>
              </a:extLst>
            </p:cNvPr>
            <p:cNvSpPr/>
            <p:nvPr/>
          </p:nvSpPr>
          <p:spPr>
            <a:xfrm rot="16200000">
              <a:off x="2836904" y="3061760"/>
              <a:ext cx="3734770" cy="466510"/>
            </a:xfrm>
            <a:prstGeom prst="rightArrow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ight Arrow 19">
              <a:extLst>
                <a:ext uri="{FF2B5EF4-FFF2-40B4-BE49-F238E27FC236}">
                  <a16:creationId xmlns:a16="http://schemas.microsoft.com/office/drawing/2014/main" id="{0A0CE21F-788C-47AD-96E2-FFEBDBF5FAF8}"/>
                </a:ext>
              </a:extLst>
            </p:cNvPr>
            <p:cNvSpPr/>
            <p:nvPr/>
          </p:nvSpPr>
          <p:spPr>
            <a:xfrm rot="5400000" flipV="1">
              <a:off x="2824783" y="6805084"/>
              <a:ext cx="3734770" cy="466513"/>
            </a:xfrm>
            <a:prstGeom prst="rightArrow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Oval 10">
            <a:extLst>
              <a:ext uri="{FF2B5EF4-FFF2-40B4-BE49-F238E27FC236}">
                <a16:creationId xmlns:a16="http://schemas.microsoft.com/office/drawing/2014/main" id="{7A7550DE-2C3A-49AE-8E4B-E7F3209EA2FE}"/>
              </a:ext>
            </a:extLst>
          </p:cNvPr>
          <p:cNvSpPr/>
          <p:nvPr/>
        </p:nvSpPr>
        <p:spPr>
          <a:xfrm>
            <a:off x="4983276" y="4931969"/>
            <a:ext cx="409377" cy="409377"/>
          </a:xfrm>
          <a:prstGeom prst="ellipse">
            <a:avLst/>
          </a:pr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33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5DD13B3-3EB6-405A-A19F-5035AE878836}"/>
              </a:ext>
            </a:extLst>
          </p:cNvPr>
          <p:cNvSpPr txBox="1"/>
          <p:nvPr/>
        </p:nvSpPr>
        <p:spPr>
          <a:xfrm>
            <a:off x="2150832" y="4684739"/>
            <a:ext cx="224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Dork vomit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29A2BA0-C9CA-4BA5-A5AB-7B51F253C629}"/>
              </a:ext>
            </a:extLst>
          </p:cNvPr>
          <p:cNvGrpSpPr/>
          <p:nvPr/>
        </p:nvGrpSpPr>
        <p:grpSpPr>
          <a:xfrm>
            <a:off x="1843597" y="5143963"/>
            <a:ext cx="6649119" cy="374253"/>
            <a:chOff x="905731" y="5023005"/>
            <a:chExt cx="7314031" cy="41168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BEAACC2-BF2A-41D0-859F-977080CB514F}"/>
                </a:ext>
              </a:extLst>
            </p:cNvPr>
            <p:cNvSpPr/>
            <p:nvPr/>
          </p:nvSpPr>
          <p:spPr>
            <a:xfrm>
              <a:off x="905731" y="5023005"/>
              <a:ext cx="7314031" cy="411681"/>
            </a:xfrm>
            <a:prstGeom prst="rect">
              <a:avLst/>
            </a:prstGeom>
            <a:blipFill dpi="0"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F629501F-DCBA-46AE-ADB9-76E5CEE61A5B}"/>
                </a:ext>
              </a:extLst>
            </p:cNvPr>
            <p:cNvSpPr/>
            <p:nvPr/>
          </p:nvSpPr>
          <p:spPr>
            <a:xfrm>
              <a:off x="1490693" y="5142507"/>
              <a:ext cx="240790" cy="2189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0CA6B1F-12DA-4219-9917-D10B3A523908}"/>
                </a:ext>
              </a:extLst>
            </p:cNvPr>
            <p:cNvSpPr/>
            <p:nvPr/>
          </p:nvSpPr>
          <p:spPr>
            <a:xfrm>
              <a:off x="7216551" y="5149767"/>
              <a:ext cx="240790" cy="218900"/>
            </a:xfrm>
            <a:prstGeom prst="ellipse">
              <a:avLst/>
            </a:prstGeom>
            <a:blipFill dpi="0" rotWithShape="1"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BF53652A-8121-4869-B748-2E9702922BD3}"/>
              </a:ext>
            </a:extLst>
          </p:cNvPr>
          <p:cNvSpPr txBox="1"/>
          <p:nvPr/>
        </p:nvSpPr>
        <p:spPr>
          <a:xfrm>
            <a:off x="4868936" y="5117937"/>
            <a:ext cx="2245459" cy="492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-o-meter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EE22D65-2394-4292-9EAA-E9A34EBE5AD0}"/>
              </a:ext>
            </a:extLst>
          </p:cNvPr>
          <p:cNvSpPr txBox="1"/>
          <p:nvPr/>
        </p:nvSpPr>
        <p:spPr>
          <a:xfrm>
            <a:off x="5998932" y="4677811"/>
            <a:ext cx="2241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dirty="0">
                <a:solidFill>
                  <a:srgbClr val="000000"/>
                </a:solidFill>
                <a:latin typeface="+mj-lt"/>
              </a:rPr>
              <a:t>Perfect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7262F1-9B5F-480A-9E72-70958784E1FE}"/>
              </a:ext>
            </a:extLst>
          </p:cNvPr>
          <p:cNvSpPr txBox="1"/>
          <p:nvPr/>
        </p:nvSpPr>
        <p:spPr>
          <a:xfrm>
            <a:off x="3287366" y="5113590"/>
            <a:ext cx="1905065" cy="492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Feelings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2BCC7AF-521D-43FD-8E0C-C1C71441F1F3}"/>
              </a:ext>
            </a:extLst>
          </p:cNvPr>
          <p:cNvSpPr txBox="1"/>
          <p:nvPr/>
        </p:nvSpPr>
        <p:spPr>
          <a:xfrm>
            <a:off x="3406467" y="5099575"/>
            <a:ext cx="1905065" cy="4924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26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reality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7F04E2-6D0A-4B0F-9BA6-11AF0F442531}"/>
              </a:ext>
            </a:extLst>
          </p:cNvPr>
          <p:cNvSpPr txBox="1"/>
          <p:nvPr/>
        </p:nvSpPr>
        <p:spPr>
          <a:xfrm>
            <a:off x="6613984" y="4678573"/>
            <a:ext cx="2021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cs typeface="Arial" panose="020B0604020202020204" pitchFamily="34" charset="0"/>
              </a:rPr>
              <a:t>Perfect</a:t>
            </a:r>
          </a:p>
        </p:txBody>
      </p:sp>
    </p:spTree>
    <p:extLst>
      <p:ext uri="{BB962C8B-B14F-4D97-AF65-F5344CB8AC3E}">
        <p14:creationId xmlns:p14="http://schemas.microsoft.com/office/powerpoint/2010/main" val="228826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45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4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88889E-6 2.59259E-6 L 3.88889E-6 -0.07222 " pathEditMode="relative" rAng="0" ptsTypes="AA">
                                      <p:cBhvr>
                                        <p:cTn id="6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6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6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7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7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"/>
                            </p:stCondLst>
                            <p:childTnLst>
                              <p:par>
                                <p:cTn id="7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0800000">
                                      <p:cBhvr>
                                        <p:cTn id="74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5" presetID="38" presetClass="exit" presetSubtype="0" accel="50000" fill="hold" grpId="1" nodeType="withEffect">
                                  <p:stCondLst>
                                    <p:cond delay="2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 calcmode="lin" valueType="num">
                                      <p:cBhvr>
                                        <p:cTn id="7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8" presetClass="exit" presetSubtype="0" accel="50000" fill="hold" grpId="1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 calcmode="lin" valueType="num">
                                      <p:cBhvr>
                                        <p:cTn id="8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38" presetClass="exit" presetSubtype="0" accel="50000" fill="hold" grpId="1" nodeType="withEffect">
                                  <p:stCondLst>
                                    <p:cond delay="8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 calcmode="lin" valueType="num">
                                      <p:cBhvr>
                                        <p:cTn id="84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38" presetClass="exit" presetSubtype="0" accel="50000" fill="hold" grpId="1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 calcmode="lin" valueType="num">
                                      <p:cBhvr>
                                        <p:cTn id="88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38" presetClass="exit" presetSubtype="0" accel="50000" fill="hold" grpId="1" nodeType="withEffect">
                                  <p:stCondLst>
                                    <p:cond delay="14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 calcmode="lin" valueType="num">
                                      <p:cBhvr>
                                        <p:cTn id="92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38" presetClass="exit" presetSubtype="0" accel="50000" fill="hold" grpId="1" nodeType="withEffect">
                                  <p:stCondLst>
                                    <p:cond delay="19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 calcmode="lin" valueType="num">
                                      <p:cBhvr>
                                        <p:cTn id="96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38" presetClass="exit" presetSubtype="0" accel="50000" fill="hold" grpId="1" nodeType="withEffect">
                                  <p:stCondLst>
                                    <p:cond delay="250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anim calcmode="lin" valueType="num">
                                      <p:cBhvr>
                                        <p:cTn id="100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480"/>
                            </p:stCondLst>
                            <p:childTnLst>
                              <p:par>
                                <p:cTn id="10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5480"/>
                            </p:stCondLst>
                            <p:childTnLst>
                              <p:par>
                                <p:cTn id="109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0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250000" y="25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64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3.7037E-7 L -0.27743 -0.1666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872" y="-83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6" grpId="1"/>
      <p:bldP spid="22" grpId="0"/>
      <p:bldP spid="22" grpId="1"/>
      <p:bldP spid="23" grpId="0"/>
      <p:bldP spid="23" grpId="1"/>
      <p:bldP spid="24" grpId="0"/>
      <p:bldP spid="24" grpId="1"/>
      <p:bldP spid="25" grpId="0"/>
      <p:bldP spid="25" grpId="1"/>
      <p:bldP spid="26" grpId="0"/>
      <p:bldP spid="26" grpId="1"/>
      <p:bldP spid="3" grpId="0"/>
      <p:bldP spid="11" grpId="0" animBg="1"/>
      <p:bldP spid="12" grpId="0" build="allAtOnce"/>
      <p:bldP spid="12" grpId="1" build="allAtOnce"/>
      <p:bldP spid="15" grpId="0"/>
      <p:bldP spid="19" grpId="0" build="allAtOnce"/>
      <p:bldP spid="19" grpId="1" build="allAtOnce"/>
      <p:bldP spid="19" grpId="2" build="allAtOnce"/>
      <p:bldP spid="29" grpId="0"/>
      <p:bldP spid="29" grpId="1"/>
      <p:bldP spid="30" grpId="0"/>
      <p:bldP spid="4" grpId="0"/>
      <p:bldP spid="4" grpId="1"/>
      <p:bldP spid="4" grpId="2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B18C36DA-BA9F-48A0-8A12-434C6B314DBC}"/>
              </a:ext>
            </a:extLst>
          </p:cNvPr>
          <p:cNvSpPr txBox="1"/>
          <p:nvPr/>
        </p:nvSpPr>
        <p:spPr>
          <a:xfrm>
            <a:off x="455429" y="1259587"/>
            <a:ext cx="8229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Heb. 12:1 ~ </a:t>
            </a:r>
            <a:r>
              <a:rPr lang="en-US" sz="3200" dirty="0">
                <a:solidFill>
                  <a:schemeClr val="bg2"/>
                </a:solidFill>
              </a:rPr>
              <a:t>Therefore we also, since we are surrounded by so great a cloud of witnesses, let us lay aside every weight, and the sin which so easily ensnares us, and let us run with endurance the race that is set before us,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877436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289189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7E0A1-55E0-490A-8D94-118416590FB2}"/>
              </a:ext>
            </a:extLst>
          </p:cNvPr>
          <p:cNvSpPr txBox="1"/>
          <p:nvPr/>
        </p:nvSpPr>
        <p:spPr>
          <a:xfrm>
            <a:off x="457200" y="1259961"/>
            <a:ext cx="82402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Hebrews 11:20–40 ~ </a:t>
            </a:r>
            <a:r>
              <a:rPr lang="en-US" sz="2800" baseline="30000" dirty="0">
                <a:solidFill>
                  <a:schemeClr val="bg1"/>
                </a:solidFill>
              </a:rPr>
              <a:t>20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Isaac blessed Jacob and Esau concerning things to come.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21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Jacob, when he was dying, blessed each of the sons of Joseph, and worshiped, </a:t>
            </a:r>
            <a:r>
              <a:rPr lang="en-US" sz="2800" i="1" dirty="0">
                <a:solidFill>
                  <a:schemeClr val="bg2"/>
                </a:solidFill>
              </a:rPr>
              <a:t>leaning</a:t>
            </a:r>
            <a:r>
              <a:rPr lang="en-US" sz="2800" dirty="0">
                <a:solidFill>
                  <a:schemeClr val="bg2"/>
                </a:solidFill>
              </a:rPr>
              <a:t> on the top of his staff.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22 </a:t>
            </a:r>
            <a:r>
              <a:rPr lang="en-US" sz="2800" dirty="0">
                <a:solidFill>
                  <a:schemeClr val="bg2"/>
                </a:solidFill>
              </a:rPr>
              <a:t>By faith Joseph, when he was dying, made mention of the departure of the children of Israel, and gave instructions concerning his bones.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23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Moses, when he was born, was hidden three months by his parents, because they saw </a:t>
            </a:r>
            <a:r>
              <a:rPr lang="en-US" sz="2800" i="1" dirty="0">
                <a:solidFill>
                  <a:schemeClr val="bg2"/>
                </a:solidFill>
              </a:rPr>
              <a:t>he was</a:t>
            </a:r>
            <a:r>
              <a:rPr lang="en-US" sz="2800" dirty="0">
                <a:solidFill>
                  <a:schemeClr val="bg2"/>
                </a:solidFill>
              </a:rPr>
              <a:t> a beautiful child; and they were not afraid of the</a:t>
            </a:r>
          </a:p>
          <a:p>
            <a:r>
              <a:rPr lang="en-US" sz="2800" dirty="0">
                <a:solidFill>
                  <a:schemeClr val="bg2"/>
                </a:solidFill>
              </a:rPr>
              <a:t>king’s command. </a:t>
            </a:r>
          </a:p>
        </p:txBody>
      </p:sp>
    </p:spTree>
    <p:extLst>
      <p:ext uri="{BB962C8B-B14F-4D97-AF65-F5344CB8AC3E}">
        <p14:creationId xmlns:p14="http://schemas.microsoft.com/office/powerpoint/2010/main" val="381006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7E0A1-55E0-490A-8D94-118416590FB2}"/>
              </a:ext>
            </a:extLst>
          </p:cNvPr>
          <p:cNvSpPr txBox="1"/>
          <p:nvPr/>
        </p:nvSpPr>
        <p:spPr>
          <a:xfrm>
            <a:off x="457200" y="1259961"/>
            <a:ext cx="82402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Hebrews 11:20–40 ~ </a:t>
            </a:r>
            <a:r>
              <a:rPr lang="en-US" sz="2800" baseline="30000" dirty="0">
                <a:solidFill>
                  <a:schemeClr val="bg1"/>
                </a:solidFill>
              </a:rPr>
              <a:t>24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Moses, when he became of age, refused to be called the son of Pharaoh’s daughter, </a:t>
            </a:r>
            <a:r>
              <a:rPr lang="en-US" sz="2800" baseline="30000" dirty="0">
                <a:solidFill>
                  <a:schemeClr val="bg1"/>
                </a:solidFill>
              </a:rPr>
              <a:t>25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choosing rather to suffer affliction with the people of God than to enjoy the passing pleasures of sin, </a:t>
            </a:r>
            <a:r>
              <a:rPr lang="en-US" sz="2800" baseline="30000" dirty="0">
                <a:solidFill>
                  <a:schemeClr val="bg1"/>
                </a:solidFill>
              </a:rPr>
              <a:t>26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esteeming the reproach of Christ greater riches than the treasures in Egypt; for he looked to the reward.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27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he forsook Egypt, not fearing the wrath of the king; for he endured as seeing Him who is invisible. </a:t>
            </a:r>
            <a:r>
              <a:rPr lang="en-US" sz="2800" baseline="30000" dirty="0">
                <a:solidFill>
                  <a:schemeClr val="bg1"/>
                </a:solidFill>
              </a:rPr>
              <a:t>28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he kept the Passover and the sprinkling of blood, lest he who destroyed the firstborn</a:t>
            </a:r>
          </a:p>
          <a:p>
            <a:r>
              <a:rPr lang="en-US" sz="2800" dirty="0">
                <a:solidFill>
                  <a:schemeClr val="bg2"/>
                </a:solidFill>
              </a:rPr>
              <a:t>should touch them. </a:t>
            </a:r>
          </a:p>
        </p:txBody>
      </p:sp>
    </p:spTree>
    <p:extLst>
      <p:ext uri="{BB962C8B-B14F-4D97-AF65-F5344CB8AC3E}">
        <p14:creationId xmlns:p14="http://schemas.microsoft.com/office/powerpoint/2010/main" val="232467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7E0A1-55E0-490A-8D94-118416590FB2}"/>
              </a:ext>
            </a:extLst>
          </p:cNvPr>
          <p:cNvSpPr txBox="1"/>
          <p:nvPr/>
        </p:nvSpPr>
        <p:spPr>
          <a:xfrm>
            <a:off x="457200" y="1259961"/>
            <a:ext cx="82402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Hebrews 11:20–40 ~ </a:t>
            </a:r>
            <a:r>
              <a:rPr lang="en-US" sz="2800" baseline="30000" dirty="0">
                <a:solidFill>
                  <a:schemeClr val="bg1"/>
                </a:solidFill>
              </a:rPr>
              <a:t>29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they passed through the Red Sea as by dry </a:t>
            </a:r>
            <a:r>
              <a:rPr lang="en-US" sz="2800" i="1" dirty="0">
                <a:solidFill>
                  <a:schemeClr val="bg2"/>
                </a:solidFill>
              </a:rPr>
              <a:t>land, whereas</a:t>
            </a:r>
            <a:r>
              <a:rPr lang="en-US" sz="2800" dirty="0">
                <a:solidFill>
                  <a:schemeClr val="bg2"/>
                </a:solidFill>
              </a:rPr>
              <a:t> the Egyptians, attempting </a:t>
            </a:r>
            <a:r>
              <a:rPr lang="en-US" sz="2800" i="1" dirty="0">
                <a:solidFill>
                  <a:schemeClr val="bg2"/>
                </a:solidFill>
              </a:rPr>
              <a:t>to do</a:t>
            </a:r>
            <a:r>
              <a:rPr lang="en-US" sz="2800" dirty="0">
                <a:solidFill>
                  <a:schemeClr val="bg2"/>
                </a:solidFill>
              </a:rPr>
              <a:t> so, were drowned.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30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the walls of Jericho fell down after they were encircled for seven days. </a:t>
            </a:r>
            <a:r>
              <a:rPr lang="en-US" sz="2800" baseline="30000" dirty="0">
                <a:solidFill>
                  <a:schemeClr val="bg1"/>
                </a:solidFill>
              </a:rPr>
              <a:t>31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By faith the harlot Rahab did not perish with those who did not believe, when she had received the spies with peace.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32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And what more shall I say? For the time would fail me to tell of Gideon and Barak and Samson and Jephthah, also </a:t>
            </a:r>
            <a:r>
              <a:rPr lang="en-US" sz="2800" i="1" dirty="0">
                <a:solidFill>
                  <a:schemeClr val="bg2"/>
                </a:solidFill>
              </a:rPr>
              <a:t>of</a:t>
            </a:r>
            <a:r>
              <a:rPr lang="en-US" sz="2800" dirty="0">
                <a:solidFill>
                  <a:schemeClr val="bg2"/>
                </a:solidFill>
              </a:rPr>
              <a:t> David and Samuel and the prophets: </a:t>
            </a:r>
            <a:r>
              <a:rPr lang="en-US" sz="2800" baseline="30000" dirty="0">
                <a:solidFill>
                  <a:schemeClr val="bg1"/>
                </a:solidFill>
              </a:rPr>
              <a:t>33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who through faith subdued kingdoms, worked righteousness, obtained promises, </a:t>
            </a:r>
          </a:p>
        </p:txBody>
      </p:sp>
    </p:spTree>
    <p:extLst>
      <p:ext uri="{BB962C8B-B14F-4D97-AF65-F5344CB8AC3E}">
        <p14:creationId xmlns:p14="http://schemas.microsoft.com/office/powerpoint/2010/main" val="401597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7E0A1-55E0-490A-8D94-118416590FB2}"/>
              </a:ext>
            </a:extLst>
          </p:cNvPr>
          <p:cNvSpPr txBox="1"/>
          <p:nvPr/>
        </p:nvSpPr>
        <p:spPr>
          <a:xfrm>
            <a:off x="457200" y="1259961"/>
            <a:ext cx="824023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Hebrews 11:20–40 ~ </a:t>
            </a:r>
            <a:r>
              <a:rPr lang="en-US" sz="2800" dirty="0">
                <a:solidFill>
                  <a:schemeClr val="bg2"/>
                </a:solidFill>
              </a:rPr>
              <a:t>stopped the mouths of lions, </a:t>
            </a:r>
            <a:r>
              <a:rPr lang="en-US" sz="2800" baseline="30000" dirty="0">
                <a:solidFill>
                  <a:schemeClr val="bg1"/>
                </a:solidFill>
              </a:rPr>
              <a:t>34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quenched the violence of fire, escaped the edge of the sword, out of weakness were made strong, became valiant in battle, turned to flight the armies of the aliens. </a:t>
            </a:r>
            <a:r>
              <a:rPr lang="en-US" sz="2800" baseline="30000" dirty="0">
                <a:solidFill>
                  <a:schemeClr val="bg1"/>
                </a:solidFill>
              </a:rPr>
              <a:t>35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Women received their dead raised to life again. </a:t>
            </a:r>
          </a:p>
          <a:p>
            <a:r>
              <a:rPr lang="en-US" sz="2800" dirty="0">
                <a:solidFill>
                  <a:schemeClr val="bg2"/>
                </a:solidFill>
              </a:rPr>
              <a:t>Others were tortured, not accepting deliverance, that they might obtain a better resurrection. </a:t>
            </a:r>
            <a:r>
              <a:rPr lang="en-US" sz="2800" baseline="30000" dirty="0">
                <a:solidFill>
                  <a:schemeClr val="bg1"/>
                </a:solidFill>
              </a:rPr>
              <a:t>36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Still others had trial of mockings and scourgings, yes, and of chains and imprisonment. </a:t>
            </a:r>
            <a:r>
              <a:rPr lang="en-US" sz="2800" baseline="30000" dirty="0">
                <a:solidFill>
                  <a:schemeClr val="bg1"/>
                </a:solidFill>
              </a:rPr>
              <a:t>37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They were stoned, they were sawn in two, were tempted, were slain with</a:t>
            </a:r>
          </a:p>
          <a:p>
            <a:r>
              <a:rPr lang="en-US" sz="2800" dirty="0">
                <a:solidFill>
                  <a:schemeClr val="bg2"/>
                </a:solidFill>
              </a:rPr>
              <a:t>the sword. </a:t>
            </a:r>
          </a:p>
        </p:txBody>
      </p:sp>
    </p:spTree>
    <p:extLst>
      <p:ext uri="{BB962C8B-B14F-4D97-AF65-F5344CB8AC3E}">
        <p14:creationId xmlns:p14="http://schemas.microsoft.com/office/powerpoint/2010/main" val="161033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27E0A1-55E0-490A-8D94-118416590FB2}"/>
              </a:ext>
            </a:extLst>
          </p:cNvPr>
          <p:cNvSpPr txBox="1"/>
          <p:nvPr/>
        </p:nvSpPr>
        <p:spPr>
          <a:xfrm>
            <a:off x="457200" y="1259961"/>
            <a:ext cx="824023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Hebrews 11:20–40 ~ </a:t>
            </a:r>
            <a:r>
              <a:rPr lang="en-US" sz="2800" dirty="0">
                <a:solidFill>
                  <a:schemeClr val="bg2"/>
                </a:solidFill>
              </a:rPr>
              <a:t>They wandered about in sheepskins and goatskins, being destitute, afflicted, tormented — </a:t>
            </a:r>
            <a:r>
              <a:rPr lang="en-US" sz="2800" baseline="30000" dirty="0">
                <a:solidFill>
                  <a:schemeClr val="bg1"/>
                </a:solidFill>
              </a:rPr>
              <a:t>38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of whom the world was not worthy. They wandered in deserts and mountains, </a:t>
            </a:r>
            <a:r>
              <a:rPr lang="en-US" sz="2800" i="1" dirty="0">
                <a:solidFill>
                  <a:schemeClr val="bg2"/>
                </a:solidFill>
              </a:rPr>
              <a:t>in</a:t>
            </a:r>
            <a:r>
              <a:rPr lang="en-US" sz="2800" dirty="0">
                <a:solidFill>
                  <a:schemeClr val="bg2"/>
                </a:solidFill>
              </a:rPr>
              <a:t> dens and caves of the earth. </a:t>
            </a:r>
          </a:p>
          <a:p>
            <a:r>
              <a:rPr lang="en-US" sz="2800" baseline="30000" dirty="0">
                <a:solidFill>
                  <a:schemeClr val="bg1"/>
                </a:solidFill>
              </a:rPr>
              <a:t>39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And all these, having obtained a good testimony through faith, did not receive the promise, </a:t>
            </a:r>
            <a:r>
              <a:rPr lang="en-US" sz="2800" baseline="30000" dirty="0">
                <a:solidFill>
                  <a:schemeClr val="bg1"/>
                </a:solidFill>
              </a:rPr>
              <a:t>40</a:t>
            </a:r>
            <a:r>
              <a:rPr lang="en-US" sz="2800" baseline="30000" dirty="0">
                <a:solidFill>
                  <a:schemeClr val="bg2"/>
                </a:solidFill>
              </a:rPr>
              <a:t> </a:t>
            </a:r>
            <a:r>
              <a:rPr lang="en-US" sz="2800" dirty="0">
                <a:solidFill>
                  <a:schemeClr val="bg2"/>
                </a:solidFill>
              </a:rPr>
              <a:t>God having provided something better for us, that they should not be made perfect apart from us.</a:t>
            </a:r>
          </a:p>
        </p:txBody>
      </p:sp>
    </p:spTree>
    <p:extLst>
      <p:ext uri="{BB962C8B-B14F-4D97-AF65-F5344CB8AC3E}">
        <p14:creationId xmlns:p14="http://schemas.microsoft.com/office/powerpoint/2010/main" val="2507786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11:20-40</a:t>
            </a:r>
          </a:p>
        </p:txBody>
      </p:sp>
    </p:spTree>
    <p:extLst>
      <p:ext uri="{BB962C8B-B14F-4D97-AF65-F5344CB8AC3E}">
        <p14:creationId xmlns:p14="http://schemas.microsoft.com/office/powerpoint/2010/main" val="60875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ebrews">
      <a:dk1>
        <a:srgbClr val="FFFFFF"/>
      </a:dk1>
      <a:lt1>
        <a:srgbClr val="FFFFFF"/>
      </a:lt1>
      <a:dk2>
        <a:srgbClr val="85C0FB"/>
      </a:dk2>
      <a:lt2>
        <a:srgbClr val="85C0FB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brew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smtClean="0">
            <a:solidFill>
              <a:schemeClr val="bg1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168745A-7694-4B6C-8D6E-E5C2B9D7BFC6}" vid="{11D71315-9327-4400-B483-80166B5155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Hebrews</Template>
  <TotalTime>5537</TotalTime>
  <Words>962</Words>
  <Application>Microsoft Office PowerPoint</Application>
  <PresentationFormat>On-screen Show (4:3)</PresentationFormat>
  <Paragraphs>146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Archistico Normal</vt:lpstr>
      <vt:lpstr>Calibri</vt:lpstr>
      <vt:lpstr>Arial</vt:lpstr>
      <vt:lpstr>Times New Roman</vt:lpstr>
      <vt:lpstr>Cargo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</cp:revision>
  <dcterms:created xsi:type="dcterms:W3CDTF">2018-07-16T15:17:33Z</dcterms:created>
  <dcterms:modified xsi:type="dcterms:W3CDTF">2018-07-20T19:47:32Z</dcterms:modified>
</cp:coreProperties>
</file>