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85" r:id="rId5"/>
    <p:sldId id="286" r:id="rId6"/>
    <p:sldId id="287" r:id="rId7"/>
    <p:sldId id="288" r:id="rId8"/>
    <p:sldId id="289" r:id="rId9"/>
    <p:sldId id="284" r:id="rId10"/>
    <p:sldId id="281" r:id="rId11"/>
    <p:sldId id="282" r:id="rId12"/>
    <p:sldId id="259" r:id="rId13"/>
    <p:sldId id="295" r:id="rId14"/>
    <p:sldId id="302" r:id="rId15"/>
    <p:sldId id="261" r:id="rId16"/>
    <p:sldId id="299" r:id="rId17"/>
    <p:sldId id="260" r:id="rId18"/>
    <p:sldId id="263" r:id="rId19"/>
    <p:sldId id="290" r:id="rId20"/>
    <p:sldId id="303" r:id="rId21"/>
    <p:sldId id="292" r:id="rId22"/>
    <p:sldId id="296" r:id="rId23"/>
    <p:sldId id="262" r:id="rId24"/>
    <p:sldId id="266" r:id="rId25"/>
    <p:sldId id="267" r:id="rId26"/>
    <p:sldId id="268" r:id="rId27"/>
    <p:sldId id="297" r:id="rId28"/>
    <p:sldId id="304" r:id="rId29"/>
    <p:sldId id="270" r:id="rId30"/>
    <p:sldId id="271" r:id="rId31"/>
    <p:sldId id="272" r:id="rId32"/>
    <p:sldId id="298" r:id="rId33"/>
    <p:sldId id="273" r:id="rId34"/>
    <p:sldId id="279" r:id="rId35"/>
    <p:sldId id="275" r:id="rId36"/>
    <p:sldId id="300" r:id="rId37"/>
    <p:sldId id="301" r:id="rId38"/>
  </p:sldIdLst>
  <p:sldSz cx="9144000" cy="6858000" type="screen4x3"/>
  <p:notesSz cx="6858000" cy="9144000"/>
  <p:embeddedFontLst>
    <p:embeddedFont>
      <p:font typeface="Archistico Normal" panose="02040802050405020203" pitchFamily="18" charset="0"/>
      <p:regular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6633"/>
    <a:srgbClr val="75757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7AE88-10E4-4D27-9C22-D05A71BFFF64}" v="6773" dt="2018-07-15T00:19:21.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8" d="100"/>
          <a:sy n="98" d="100"/>
        </p:scale>
        <p:origin x="48" y="96"/>
      </p:cViewPr>
      <p:guideLst/>
    </p:cSldViewPr>
  </p:slideViewPr>
  <p:notesTextViewPr>
    <p:cViewPr>
      <p:scale>
        <a:sx n="1" d="1"/>
        <a:sy n="1" d="1"/>
      </p:scale>
      <p:origin x="0" y="0"/>
    </p:cViewPr>
  </p:notesTextViewPr>
  <p:sorterViewPr>
    <p:cViewPr>
      <p:scale>
        <a:sx n="100" d="100"/>
        <a:sy n="100" d="100"/>
      </p:scale>
      <p:origin x="0" y="-1155"/>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4C07AE88-10E4-4D27-9C22-D05A71BFFF64}"/>
    <pc:docChg chg="undo redo custSel addSld delSld modSld sldOrd">
      <pc:chgData name="Ken Merrihew" userId="bcb7a1e886d99f07" providerId="LiveId" clId="{4C07AE88-10E4-4D27-9C22-D05A71BFFF64}" dt="2018-07-15T00:19:21.629" v="6752"/>
      <pc:docMkLst>
        <pc:docMk/>
      </pc:docMkLst>
      <pc:sldChg chg="addSp delSp modSp delAnim modAnim">
        <pc:chgData name="Ken Merrihew" userId="bcb7a1e886d99f07" providerId="LiveId" clId="{4C07AE88-10E4-4D27-9C22-D05A71BFFF64}" dt="2018-07-15T00:00:28.420" v="6590"/>
        <pc:sldMkLst>
          <pc:docMk/>
          <pc:sldMk cId="968683456" sldId="257"/>
        </pc:sldMkLst>
        <pc:spChg chg="add mod ord">
          <ac:chgData name="Ken Merrihew" userId="bcb7a1e886d99f07" providerId="LiveId" clId="{4C07AE88-10E4-4D27-9C22-D05A71BFFF64}" dt="2018-07-11T22:42:36.709" v="2985" actId="167"/>
          <ac:spMkLst>
            <pc:docMk/>
            <pc:sldMk cId="968683456" sldId="257"/>
            <ac:spMk id="3" creationId="{83228540-22E9-4997-BD3A-960E2A10DA4C}"/>
          </ac:spMkLst>
        </pc:spChg>
        <pc:spChg chg="del">
          <ac:chgData name="Ken Merrihew" userId="bcb7a1e886d99f07" providerId="LiveId" clId="{4C07AE88-10E4-4D27-9C22-D05A71BFFF64}" dt="2018-07-10T17:19:39.530" v="1975" actId="478"/>
          <ac:spMkLst>
            <pc:docMk/>
            <pc:sldMk cId="968683456" sldId="257"/>
            <ac:spMk id="7" creationId="{20990D5B-C964-4C23-A029-B1C511DEEF2F}"/>
          </ac:spMkLst>
        </pc:spChg>
        <pc:spChg chg="add mod ord">
          <ac:chgData name="Ken Merrihew" userId="bcb7a1e886d99f07" providerId="LiveId" clId="{4C07AE88-10E4-4D27-9C22-D05A71BFFF64}" dt="2018-07-10T17:20:16.266" v="1985" actId="688"/>
          <ac:spMkLst>
            <pc:docMk/>
            <pc:sldMk cId="968683456" sldId="257"/>
            <ac:spMk id="12" creationId="{0A71861E-2E7C-4161-9A75-74CBC9A20926}"/>
          </ac:spMkLst>
        </pc:spChg>
        <pc:spChg chg="del">
          <ac:chgData name="Ken Merrihew" userId="bcb7a1e886d99f07" providerId="LiveId" clId="{4C07AE88-10E4-4D27-9C22-D05A71BFFF64}" dt="2018-07-10T17:18:50.197" v="1868" actId="478"/>
          <ac:spMkLst>
            <pc:docMk/>
            <pc:sldMk cId="968683456" sldId="257"/>
            <ac:spMk id="14" creationId="{9A533B45-5932-4CA0-889E-EBCA225D396D}"/>
          </ac:spMkLst>
        </pc:spChg>
        <pc:spChg chg="ord">
          <ac:chgData name="Ken Merrihew" userId="bcb7a1e886d99f07" providerId="LiveId" clId="{4C07AE88-10E4-4D27-9C22-D05A71BFFF64}" dt="2018-07-10T17:19:06.428" v="1924" actId="166"/>
          <ac:spMkLst>
            <pc:docMk/>
            <pc:sldMk cId="968683456" sldId="257"/>
            <ac:spMk id="15" creationId="{85213ABE-C0B3-4115-9C6D-845D450E9F93}"/>
          </ac:spMkLst>
        </pc:spChg>
        <pc:spChg chg="mod">
          <ac:chgData name="Ken Merrihew" userId="bcb7a1e886d99f07" providerId="LiveId" clId="{4C07AE88-10E4-4D27-9C22-D05A71BFFF64}" dt="2018-07-10T17:19:55.536" v="1980" actId="1076"/>
          <ac:spMkLst>
            <pc:docMk/>
            <pc:sldMk cId="968683456" sldId="257"/>
            <ac:spMk id="16" creationId="{B6368645-00C6-43FF-8FE6-6AF58097FB17}"/>
          </ac:spMkLst>
        </pc:spChg>
      </pc:sldChg>
      <pc:sldChg chg="addSp modSp modAnim">
        <pc:chgData name="Ken Merrihew" userId="bcb7a1e886d99f07" providerId="LiveId" clId="{4C07AE88-10E4-4D27-9C22-D05A71BFFF64}" dt="2018-07-13T19:16:30.314" v="6379" actId="179"/>
        <pc:sldMkLst>
          <pc:docMk/>
          <pc:sldMk cId="1809680359" sldId="259"/>
        </pc:sldMkLst>
        <pc:spChg chg="mod">
          <ac:chgData name="Ken Merrihew" userId="bcb7a1e886d99f07" providerId="LiveId" clId="{4C07AE88-10E4-4D27-9C22-D05A71BFFF64}" dt="2018-07-13T16:12:55.877" v="4258" actId="255"/>
          <ac:spMkLst>
            <pc:docMk/>
            <pc:sldMk cId="1809680359" sldId="259"/>
            <ac:spMk id="3" creationId="{8FD85CB8-47A2-4991-ACE2-35457F89F57E}"/>
          </ac:spMkLst>
        </pc:spChg>
        <pc:spChg chg="mod ord">
          <ac:chgData name="Ken Merrihew" userId="bcb7a1e886d99f07" providerId="LiveId" clId="{4C07AE88-10E4-4D27-9C22-D05A71BFFF64}" dt="2018-07-13T17:19:05.415" v="5092" actId="167"/>
          <ac:spMkLst>
            <pc:docMk/>
            <pc:sldMk cId="1809680359" sldId="259"/>
            <ac:spMk id="4" creationId="{618DCBB1-DBB0-4CC6-B462-F913637847AA}"/>
          </ac:spMkLst>
        </pc:spChg>
        <pc:spChg chg="mod ord">
          <ac:chgData name="Ken Merrihew" userId="bcb7a1e886d99f07" providerId="LiveId" clId="{4C07AE88-10E4-4D27-9C22-D05A71BFFF64}" dt="2018-07-13T17:19:16.373" v="5093" actId="167"/>
          <ac:spMkLst>
            <pc:docMk/>
            <pc:sldMk cId="1809680359" sldId="259"/>
            <ac:spMk id="5" creationId="{43F3B4F7-F4E4-4421-BE95-3EB3A3B41B4F}"/>
          </ac:spMkLst>
        </pc:spChg>
        <pc:spChg chg="mod ord">
          <ac:chgData name="Ken Merrihew" userId="bcb7a1e886d99f07" providerId="LiveId" clId="{4C07AE88-10E4-4D27-9C22-D05A71BFFF64}" dt="2018-07-13T17:20:33.649" v="5115" actId="167"/>
          <ac:spMkLst>
            <pc:docMk/>
            <pc:sldMk cId="1809680359" sldId="259"/>
            <ac:spMk id="6" creationId="{C4DD6E6C-C8F6-4B39-976A-655BAAFE13B4}"/>
          </ac:spMkLst>
        </pc:spChg>
        <pc:spChg chg="mod ord">
          <ac:chgData name="Ken Merrihew" userId="bcb7a1e886d99f07" providerId="LiveId" clId="{4C07AE88-10E4-4D27-9C22-D05A71BFFF64}" dt="2018-07-13T17:19:22.600" v="5094" actId="167"/>
          <ac:spMkLst>
            <pc:docMk/>
            <pc:sldMk cId="1809680359" sldId="259"/>
            <ac:spMk id="7" creationId="{128CB6BD-9DE7-4691-A7DF-7CD6554E5A69}"/>
          </ac:spMkLst>
        </pc:spChg>
        <pc:spChg chg="mod ord">
          <ac:chgData name="Ken Merrihew" userId="bcb7a1e886d99f07" providerId="LiveId" clId="{4C07AE88-10E4-4D27-9C22-D05A71BFFF64}" dt="2018-07-13T17:20:33.649" v="5115" actId="167"/>
          <ac:spMkLst>
            <pc:docMk/>
            <pc:sldMk cId="1809680359" sldId="259"/>
            <ac:spMk id="8" creationId="{8D411009-DAF5-491C-B6BC-C5CBB1DB32EC}"/>
          </ac:spMkLst>
        </pc:spChg>
        <pc:spChg chg="mod">
          <ac:chgData name="Ken Merrihew" userId="bcb7a1e886d99f07" providerId="LiveId" clId="{4C07AE88-10E4-4D27-9C22-D05A71BFFF64}" dt="2018-07-13T19:16:30.314" v="6379" actId="179"/>
          <ac:spMkLst>
            <pc:docMk/>
            <pc:sldMk cId="1809680359" sldId="259"/>
            <ac:spMk id="9" creationId="{641001AA-5CB9-4319-A019-69963088AF99}"/>
          </ac:spMkLst>
        </pc:spChg>
        <pc:spChg chg="mod">
          <ac:chgData name="Ken Merrihew" userId="bcb7a1e886d99f07" providerId="LiveId" clId="{4C07AE88-10E4-4D27-9C22-D05A71BFFF64}" dt="2018-07-13T16:15:42.275" v="4596" actId="1035"/>
          <ac:spMkLst>
            <pc:docMk/>
            <pc:sldMk cId="1809680359" sldId="259"/>
            <ac:spMk id="10" creationId="{D555AB22-A176-4EFE-AF74-1D0540D1001E}"/>
          </ac:spMkLst>
        </pc:spChg>
        <pc:spChg chg="add mod">
          <ac:chgData name="Ken Merrihew" userId="bcb7a1e886d99f07" providerId="LiveId" clId="{4C07AE88-10E4-4D27-9C22-D05A71BFFF64}" dt="2018-07-13T16:15:07.638" v="4573" actId="1035"/>
          <ac:spMkLst>
            <pc:docMk/>
            <pc:sldMk cId="1809680359" sldId="259"/>
            <ac:spMk id="11" creationId="{0785FC09-B174-46C8-9DCF-A77020D4C01F}"/>
          </ac:spMkLst>
        </pc:spChg>
      </pc:sldChg>
      <pc:sldChg chg="addSp delSp modSp modAnim">
        <pc:chgData name="Ken Merrihew" userId="bcb7a1e886d99f07" providerId="LiveId" clId="{4C07AE88-10E4-4D27-9C22-D05A71BFFF64}" dt="2018-07-11T23:33:38.020" v="3509" actId="1037"/>
        <pc:sldMkLst>
          <pc:docMk/>
          <pc:sldMk cId="1380890378" sldId="263"/>
        </pc:sldMkLst>
        <pc:spChg chg="mod ord">
          <ac:chgData name="Ken Merrihew" userId="bcb7a1e886d99f07" providerId="LiveId" clId="{4C07AE88-10E4-4D27-9C22-D05A71BFFF64}" dt="2018-07-10T16:40:58.034" v="1627" actId="1038"/>
          <ac:spMkLst>
            <pc:docMk/>
            <pc:sldMk cId="1380890378" sldId="263"/>
            <ac:spMk id="4" creationId="{32C0AAB8-D798-4A2B-9FE3-D16DA7F7F1D1}"/>
          </ac:spMkLst>
        </pc:spChg>
        <pc:spChg chg="mod">
          <ac:chgData name="Ken Merrihew" userId="bcb7a1e886d99f07" providerId="LiveId" clId="{4C07AE88-10E4-4D27-9C22-D05A71BFFF64}" dt="2018-07-11T23:29:14.352" v="3334" actId="1035"/>
          <ac:spMkLst>
            <pc:docMk/>
            <pc:sldMk cId="1380890378" sldId="263"/>
            <ac:spMk id="7" creationId="{E6DF9B81-2623-4DB8-BC2B-F33CFD65C034}"/>
          </ac:spMkLst>
        </pc:spChg>
        <pc:spChg chg="mod ord">
          <ac:chgData name="Ken Merrihew" userId="bcb7a1e886d99f07" providerId="LiveId" clId="{4C07AE88-10E4-4D27-9C22-D05A71BFFF64}" dt="2018-07-10T16:40:58.034" v="1627" actId="1038"/>
          <ac:spMkLst>
            <pc:docMk/>
            <pc:sldMk cId="1380890378" sldId="263"/>
            <ac:spMk id="8" creationId="{8D9C20B3-D886-4F8E-BDA2-BBD6AAA6FFED}"/>
          </ac:spMkLst>
        </pc:spChg>
        <pc:spChg chg="mod">
          <ac:chgData name="Ken Merrihew" userId="bcb7a1e886d99f07" providerId="LiveId" clId="{4C07AE88-10E4-4D27-9C22-D05A71BFFF64}" dt="2018-07-10T16:40:58.034" v="1627" actId="1038"/>
          <ac:spMkLst>
            <pc:docMk/>
            <pc:sldMk cId="1380890378" sldId="263"/>
            <ac:spMk id="9" creationId="{46D4A97E-D8F3-4A1C-A209-ED8DF80F75B8}"/>
          </ac:spMkLst>
        </pc:spChg>
        <pc:spChg chg="mod">
          <ac:chgData name="Ken Merrihew" userId="bcb7a1e886d99f07" providerId="LiveId" clId="{4C07AE88-10E4-4D27-9C22-D05A71BFFF64}" dt="2018-07-11T23:32:09.131" v="3458" actId="1038"/>
          <ac:spMkLst>
            <pc:docMk/>
            <pc:sldMk cId="1380890378" sldId="263"/>
            <ac:spMk id="10" creationId="{346DAF63-0D99-49E8-83F5-D9DF834E21A3}"/>
          </ac:spMkLst>
        </pc:spChg>
        <pc:spChg chg="mod ord">
          <ac:chgData name="Ken Merrihew" userId="bcb7a1e886d99f07" providerId="LiveId" clId="{4C07AE88-10E4-4D27-9C22-D05A71BFFF64}" dt="2018-07-11T23:33:14.044" v="3480" actId="1035"/>
          <ac:spMkLst>
            <pc:docMk/>
            <pc:sldMk cId="1380890378" sldId="263"/>
            <ac:spMk id="11" creationId="{50790F84-28E0-483F-B706-EA9CE795832E}"/>
          </ac:spMkLst>
        </pc:spChg>
        <pc:spChg chg="mod">
          <ac:chgData name="Ken Merrihew" userId="bcb7a1e886d99f07" providerId="LiveId" clId="{4C07AE88-10E4-4D27-9C22-D05A71BFFF64}" dt="2018-07-10T16:40:58.034" v="1627" actId="1038"/>
          <ac:spMkLst>
            <pc:docMk/>
            <pc:sldMk cId="1380890378" sldId="263"/>
            <ac:spMk id="12" creationId="{EA463422-0FCA-4518-9829-F5A08C1CDD86}"/>
          </ac:spMkLst>
        </pc:spChg>
        <pc:spChg chg="mod">
          <ac:chgData name="Ken Merrihew" userId="bcb7a1e886d99f07" providerId="LiveId" clId="{4C07AE88-10E4-4D27-9C22-D05A71BFFF64}" dt="2018-07-10T16:40:58.034" v="1627" actId="1038"/>
          <ac:spMkLst>
            <pc:docMk/>
            <pc:sldMk cId="1380890378" sldId="263"/>
            <ac:spMk id="13" creationId="{3545BC32-A0EF-44B8-93DD-F932CE0167AE}"/>
          </ac:spMkLst>
        </pc:spChg>
        <pc:spChg chg="mod">
          <ac:chgData name="Ken Merrihew" userId="bcb7a1e886d99f07" providerId="LiveId" clId="{4C07AE88-10E4-4D27-9C22-D05A71BFFF64}" dt="2018-07-11T23:33:38.020" v="3509" actId="1037"/>
          <ac:spMkLst>
            <pc:docMk/>
            <pc:sldMk cId="1380890378" sldId="263"/>
            <ac:spMk id="14" creationId="{445C0644-1BBC-4B67-8441-2870BA0B63A2}"/>
          </ac:spMkLst>
        </pc:spChg>
        <pc:spChg chg="mod">
          <ac:chgData name="Ken Merrihew" userId="bcb7a1e886d99f07" providerId="LiveId" clId="{4C07AE88-10E4-4D27-9C22-D05A71BFFF64}" dt="2018-07-11T23:33:38.020" v="3509" actId="1037"/>
          <ac:spMkLst>
            <pc:docMk/>
            <pc:sldMk cId="1380890378" sldId="263"/>
            <ac:spMk id="15" creationId="{C18E3121-A5CD-4D4C-92F3-3439987E4F60}"/>
          </ac:spMkLst>
        </pc:spChg>
        <pc:spChg chg="mod">
          <ac:chgData name="Ken Merrihew" userId="bcb7a1e886d99f07" providerId="LiveId" clId="{4C07AE88-10E4-4D27-9C22-D05A71BFFF64}" dt="2018-07-11T23:33:38.020" v="3509" actId="1037"/>
          <ac:spMkLst>
            <pc:docMk/>
            <pc:sldMk cId="1380890378" sldId="263"/>
            <ac:spMk id="16" creationId="{1EB5248B-50DF-47FB-AF01-1F797A771DFF}"/>
          </ac:spMkLst>
        </pc:spChg>
        <pc:spChg chg="mod">
          <ac:chgData name="Ken Merrihew" userId="bcb7a1e886d99f07" providerId="LiveId" clId="{4C07AE88-10E4-4D27-9C22-D05A71BFFF64}" dt="2018-07-11T23:33:38.020" v="3509" actId="1037"/>
          <ac:spMkLst>
            <pc:docMk/>
            <pc:sldMk cId="1380890378" sldId="263"/>
            <ac:spMk id="17" creationId="{14A3FA9D-27D0-47C8-ACA5-39594241E3A1}"/>
          </ac:spMkLst>
        </pc:spChg>
        <pc:spChg chg="mod">
          <ac:chgData name="Ken Merrihew" userId="bcb7a1e886d99f07" providerId="LiveId" clId="{4C07AE88-10E4-4D27-9C22-D05A71BFFF64}" dt="2018-07-10T16:40:58.034" v="1627" actId="1038"/>
          <ac:spMkLst>
            <pc:docMk/>
            <pc:sldMk cId="1380890378" sldId="263"/>
            <ac:spMk id="18" creationId="{CA8B8D22-EDDA-482F-ACD6-00FAAFC8F4E5}"/>
          </ac:spMkLst>
        </pc:spChg>
        <pc:spChg chg="mod">
          <ac:chgData name="Ken Merrihew" userId="bcb7a1e886d99f07" providerId="LiveId" clId="{4C07AE88-10E4-4D27-9C22-D05A71BFFF64}" dt="2018-07-11T23:33:38.020" v="3509" actId="1037"/>
          <ac:spMkLst>
            <pc:docMk/>
            <pc:sldMk cId="1380890378" sldId="263"/>
            <ac:spMk id="19" creationId="{27D4D7DE-ABBE-435E-8B28-829667A8F57A}"/>
          </ac:spMkLst>
        </pc:spChg>
        <pc:spChg chg="mod">
          <ac:chgData name="Ken Merrihew" userId="bcb7a1e886d99f07" providerId="LiveId" clId="{4C07AE88-10E4-4D27-9C22-D05A71BFFF64}" dt="2018-07-11T23:33:38.020" v="3509" actId="1037"/>
          <ac:spMkLst>
            <pc:docMk/>
            <pc:sldMk cId="1380890378" sldId="263"/>
            <ac:spMk id="20" creationId="{16BA5B4A-2FD9-4390-8AE3-4D74BF914F55}"/>
          </ac:spMkLst>
        </pc:spChg>
        <pc:spChg chg="mod">
          <ac:chgData name="Ken Merrihew" userId="bcb7a1e886d99f07" providerId="LiveId" clId="{4C07AE88-10E4-4D27-9C22-D05A71BFFF64}" dt="2018-07-11T23:33:38.020" v="3509" actId="1037"/>
          <ac:spMkLst>
            <pc:docMk/>
            <pc:sldMk cId="1380890378" sldId="263"/>
            <ac:spMk id="21" creationId="{6359E339-B76C-43A8-8921-E2474C604A1A}"/>
          </ac:spMkLst>
        </pc:spChg>
        <pc:spChg chg="mod">
          <ac:chgData name="Ken Merrihew" userId="bcb7a1e886d99f07" providerId="LiveId" clId="{4C07AE88-10E4-4D27-9C22-D05A71BFFF64}" dt="2018-07-10T16:40:58.034" v="1627" actId="1038"/>
          <ac:spMkLst>
            <pc:docMk/>
            <pc:sldMk cId="1380890378" sldId="263"/>
            <ac:spMk id="23" creationId="{26B18593-C3F4-4259-B588-B5EDB78C9431}"/>
          </ac:spMkLst>
        </pc:spChg>
        <pc:spChg chg="mod">
          <ac:chgData name="Ken Merrihew" userId="bcb7a1e886d99f07" providerId="LiveId" clId="{4C07AE88-10E4-4D27-9C22-D05A71BFFF64}" dt="2018-07-10T16:40:58.034" v="1627" actId="1038"/>
          <ac:spMkLst>
            <pc:docMk/>
            <pc:sldMk cId="1380890378" sldId="263"/>
            <ac:spMk id="24" creationId="{435E5D3F-FC7A-4BEF-8B6A-BCED3F0F541F}"/>
          </ac:spMkLst>
        </pc:spChg>
        <pc:spChg chg="add mod">
          <ac:chgData name="Ken Merrihew" userId="bcb7a1e886d99f07" providerId="LiveId" clId="{4C07AE88-10E4-4D27-9C22-D05A71BFFF64}" dt="2018-07-11T23:33:25.642" v="3497" actId="1037"/>
          <ac:spMkLst>
            <pc:docMk/>
            <pc:sldMk cId="1380890378" sldId="263"/>
            <ac:spMk id="25" creationId="{2DCBAB3C-29C9-41F1-BE35-DD43022FBB19}"/>
          </ac:spMkLst>
        </pc:spChg>
        <pc:spChg chg="add mod">
          <ac:chgData name="Ken Merrihew" userId="bcb7a1e886d99f07" providerId="LiveId" clId="{4C07AE88-10E4-4D27-9C22-D05A71BFFF64}" dt="2018-07-10T16:40:35.177" v="1599" actId="20577"/>
          <ac:spMkLst>
            <pc:docMk/>
            <pc:sldMk cId="1380890378" sldId="263"/>
            <ac:spMk id="34" creationId="{CCC16524-D18B-4E5E-B488-70E94FD187C1}"/>
          </ac:spMkLst>
        </pc:spChg>
        <pc:spChg chg="add mod">
          <ac:chgData name="Ken Merrihew" userId="bcb7a1e886d99f07" providerId="LiveId" clId="{4C07AE88-10E4-4D27-9C22-D05A71BFFF64}" dt="2018-07-10T16:40:58.034" v="1627" actId="1038"/>
          <ac:spMkLst>
            <pc:docMk/>
            <pc:sldMk cId="1380890378" sldId="263"/>
            <ac:spMk id="35" creationId="{28E92F4F-510B-4AB6-9386-3D4CBD6B0451}"/>
          </ac:spMkLst>
        </pc:spChg>
        <pc:spChg chg="add mod">
          <ac:chgData name="Ken Merrihew" userId="bcb7a1e886d99f07" providerId="LiveId" clId="{4C07AE88-10E4-4D27-9C22-D05A71BFFF64}" dt="2018-07-10T16:42:03.377" v="1628" actId="313"/>
          <ac:spMkLst>
            <pc:docMk/>
            <pc:sldMk cId="1380890378" sldId="263"/>
            <ac:spMk id="36" creationId="{8A0C42C3-A98C-4609-839D-D4D8D6316694}"/>
          </ac:spMkLst>
        </pc:spChg>
        <pc:spChg chg="add del mod">
          <ac:chgData name="Ken Merrihew" userId="bcb7a1e886d99f07" providerId="LiveId" clId="{4C07AE88-10E4-4D27-9C22-D05A71BFFF64}" dt="2018-07-10T16:44:48.192" v="1656"/>
          <ac:spMkLst>
            <pc:docMk/>
            <pc:sldMk cId="1380890378" sldId="263"/>
            <ac:spMk id="37" creationId="{BAAEB204-BF9C-4AD0-8F6D-FE9D6DE1872F}"/>
          </ac:spMkLst>
        </pc:spChg>
        <pc:cxnChg chg="add mod">
          <ac:chgData name="Ken Merrihew" userId="bcb7a1e886d99f07" providerId="LiveId" clId="{4C07AE88-10E4-4D27-9C22-D05A71BFFF64}" dt="2018-07-10T16:57:41.502" v="1682" actId="1582"/>
          <ac:cxnSpMkLst>
            <pc:docMk/>
            <pc:sldMk cId="1380890378" sldId="263"/>
            <ac:cxnSpMk id="5" creationId="{4023B82E-257B-4E27-901A-ECCA5F690F4C}"/>
          </ac:cxnSpMkLst>
        </pc:cxnChg>
        <pc:cxnChg chg="add mod">
          <ac:chgData name="Ken Merrihew" userId="bcb7a1e886d99f07" providerId="LiveId" clId="{4C07AE88-10E4-4D27-9C22-D05A71BFFF64}" dt="2018-07-10T16:57:41.502" v="1682" actId="1582"/>
          <ac:cxnSpMkLst>
            <pc:docMk/>
            <pc:sldMk cId="1380890378" sldId="263"/>
            <ac:cxnSpMk id="29" creationId="{B3FF7707-B31C-43B8-AD94-3217A967D611}"/>
          </ac:cxnSpMkLst>
        </pc:cxnChg>
        <pc:cxnChg chg="add mod">
          <ac:chgData name="Ken Merrihew" userId="bcb7a1e886d99f07" providerId="LiveId" clId="{4C07AE88-10E4-4D27-9C22-D05A71BFFF64}" dt="2018-07-10T16:50:56.538" v="1672" actId="1036"/>
          <ac:cxnSpMkLst>
            <pc:docMk/>
            <pc:sldMk cId="1380890378" sldId="263"/>
            <ac:cxnSpMk id="31" creationId="{B3357FAB-DBCC-49F7-B447-878F06E59268}"/>
          </ac:cxnSpMkLst>
        </pc:cxnChg>
      </pc:sldChg>
      <pc:sldChg chg="addSp delSp modSp delAnim modAnim">
        <pc:chgData name="Ken Merrihew" userId="bcb7a1e886d99f07" providerId="LiveId" clId="{4C07AE88-10E4-4D27-9C22-D05A71BFFF64}" dt="2018-07-13T17:38:46.617" v="5291" actId="20577"/>
        <pc:sldMkLst>
          <pc:docMk/>
          <pc:sldMk cId="44186807" sldId="268"/>
        </pc:sldMkLst>
        <pc:spChg chg="mod">
          <ac:chgData name="Ken Merrihew" userId="bcb7a1e886d99f07" providerId="LiveId" clId="{4C07AE88-10E4-4D27-9C22-D05A71BFFF64}" dt="2018-07-13T16:41:37.794" v="4610" actId="403"/>
          <ac:spMkLst>
            <pc:docMk/>
            <pc:sldMk cId="44186807" sldId="268"/>
            <ac:spMk id="3" creationId="{8FD85CB8-47A2-4991-ACE2-35457F89F57E}"/>
          </ac:spMkLst>
        </pc:spChg>
        <pc:spChg chg="mod">
          <ac:chgData name="Ken Merrihew" userId="bcb7a1e886d99f07" providerId="LiveId" clId="{4C07AE88-10E4-4D27-9C22-D05A71BFFF64}" dt="2018-07-13T16:44:15.832" v="4750" actId="1038"/>
          <ac:spMkLst>
            <pc:docMk/>
            <pc:sldMk cId="44186807" sldId="268"/>
            <ac:spMk id="4" creationId="{A1C95694-76DA-467C-BC86-D439AA8E479D}"/>
          </ac:spMkLst>
        </pc:spChg>
        <pc:spChg chg="add mod">
          <ac:chgData name="Ken Merrihew" userId="bcb7a1e886d99f07" providerId="LiveId" clId="{4C07AE88-10E4-4D27-9C22-D05A71BFFF64}" dt="2018-07-10T17:34:50.099" v="2268" actId="164"/>
          <ac:spMkLst>
            <pc:docMk/>
            <pc:sldMk cId="44186807" sldId="268"/>
            <ac:spMk id="5" creationId="{8E63D04B-F890-4B46-B4BD-DD82C1C23861}"/>
          </ac:spMkLst>
        </pc:spChg>
        <pc:spChg chg="add mod">
          <ac:chgData name="Ken Merrihew" userId="bcb7a1e886d99f07" providerId="LiveId" clId="{4C07AE88-10E4-4D27-9C22-D05A71BFFF64}" dt="2018-07-10T17:34:50.099" v="2268" actId="164"/>
          <ac:spMkLst>
            <pc:docMk/>
            <pc:sldMk cId="44186807" sldId="268"/>
            <ac:spMk id="6" creationId="{A679E6D3-F0B7-4BF6-B445-9E17392A5846}"/>
          </ac:spMkLst>
        </pc:spChg>
        <pc:spChg chg="add mod">
          <ac:chgData name="Ken Merrihew" userId="bcb7a1e886d99f07" providerId="LiveId" clId="{4C07AE88-10E4-4D27-9C22-D05A71BFFF64}" dt="2018-07-10T17:34:50.099" v="2268" actId="164"/>
          <ac:spMkLst>
            <pc:docMk/>
            <pc:sldMk cId="44186807" sldId="268"/>
            <ac:spMk id="7" creationId="{5F74E01F-86E5-4EEA-83CF-BF5AA54CAB7A}"/>
          </ac:spMkLst>
        </pc:spChg>
        <pc:spChg chg="add mod">
          <ac:chgData name="Ken Merrihew" userId="bcb7a1e886d99f07" providerId="LiveId" clId="{4C07AE88-10E4-4D27-9C22-D05A71BFFF64}" dt="2018-07-10T17:34:50.099" v="2268" actId="164"/>
          <ac:spMkLst>
            <pc:docMk/>
            <pc:sldMk cId="44186807" sldId="268"/>
            <ac:spMk id="8" creationId="{B11D676E-F50E-4C09-BF28-139D7D6F384E}"/>
          </ac:spMkLst>
        </pc:spChg>
        <pc:spChg chg="add mod ord">
          <ac:chgData name="Ken Merrihew" userId="bcb7a1e886d99f07" providerId="LiveId" clId="{4C07AE88-10E4-4D27-9C22-D05A71BFFF64}" dt="2018-07-10T17:34:50.099" v="2268" actId="164"/>
          <ac:spMkLst>
            <pc:docMk/>
            <pc:sldMk cId="44186807" sldId="268"/>
            <ac:spMk id="9" creationId="{0E6FAAF7-9F78-4E91-A573-DC1946E8BFB3}"/>
          </ac:spMkLst>
        </pc:spChg>
        <pc:spChg chg="add mod ord">
          <ac:chgData name="Ken Merrihew" userId="bcb7a1e886d99f07" providerId="LiveId" clId="{4C07AE88-10E4-4D27-9C22-D05A71BFFF64}" dt="2018-07-10T17:34:50.099" v="2268" actId="164"/>
          <ac:spMkLst>
            <pc:docMk/>
            <pc:sldMk cId="44186807" sldId="268"/>
            <ac:spMk id="10" creationId="{3BD0EA76-A2E5-4457-B627-88542F716769}"/>
          </ac:spMkLst>
        </pc:spChg>
        <pc:spChg chg="add mod ord">
          <ac:chgData name="Ken Merrihew" userId="bcb7a1e886d99f07" providerId="LiveId" clId="{4C07AE88-10E4-4D27-9C22-D05A71BFFF64}" dt="2018-07-10T17:34:50.099" v="2268" actId="164"/>
          <ac:spMkLst>
            <pc:docMk/>
            <pc:sldMk cId="44186807" sldId="268"/>
            <ac:spMk id="11" creationId="{766C7D20-6B75-4D94-9761-E5B9C90581FB}"/>
          </ac:spMkLst>
        </pc:spChg>
        <pc:spChg chg="add mod">
          <ac:chgData name="Ken Merrihew" userId="bcb7a1e886d99f07" providerId="LiveId" clId="{4C07AE88-10E4-4D27-9C22-D05A71BFFF64}" dt="2018-07-13T16:43:08.504" v="4704" actId="1037"/>
          <ac:spMkLst>
            <pc:docMk/>
            <pc:sldMk cId="44186807" sldId="268"/>
            <ac:spMk id="12" creationId="{8E2395BA-82C4-47B9-819B-735B857FC74B}"/>
          </ac:spMkLst>
        </pc:spChg>
        <pc:spChg chg="add mod">
          <ac:chgData name="Ken Merrihew" userId="bcb7a1e886d99f07" providerId="LiveId" clId="{4C07AE88-10E4-4D27-9C22-D05A71BFFF64}" dt="2018-07-10T17:34:50.099" v="2268" actId="164"/>
          <ac:spMkLst>
            <pc:docMk/>
            <pc:sldMk cId="44186807" sldId="268"/>
            <ac:spMk id="13" creationId="{C8C7F304-C2BF-41A7-BF84-8694CE5E8A64}"/>
          </ac:spMkLst>
        </pc:spChg>
        <pc:spChg chg="add mod">
          <ac:chgData name="Ken Merrihew" userId="bcb7a1e886d99f07" providerId="LiveId" clId="{4C07AE88-10E4-4D27-9C22-D05A71BFFF64}" dt="2018-07-13T17:38:46.617" v="5291" actId="20577"/>
          <ac:spMkLst>
            <pc:docMk/>
            <pc:sldMk cId="44186807" sldId="268"/>
            <ac:spMk id="15" creationId="{4097A51E-6D71-4AE4-BD40-A29EDDC9786B}"/>
          </ac:spMkLst>
        </pc:spChg>
        <pc:spChg chg="add mod">
          <ac:chgData name="Ken Merrihew" userId="bcb7a1e886d99f07" providerId="LiveId" clId="{4C07AE88-10E4-4D27-9C22-D05A71BFFF64}" dt="2018-07-13T16:46:35.664" v="4918" actId="1037"/>
          <ac:spMkLst>
            <pc:docMk/>
            <pc:sldMk cId="44186807" sldId="268"/>
            <ac:spMk id="16" creationId="{0A5B7929-B5C8-4070-9FED-C5EF0CE8465A}"/>
          </ac:spMkLst>
        </pc:spChg>
        <pc:spChg chg="add del mod">
          <ac:chgData name="Ken Merrihew" userId="bcb7a1e886d99f07" providerId="LiveId" clId="{4C07AE88-10E4-4D27-9C22-D05A71BFFF64}" dt="2018-07-13T16:41:21.785" v="4604" actId="478"/>
          <ac:spMkLst>
            <pc:docMk/>
            <pc:sldMk cId="44186807" sldId="268"/>
            <ac:spMk id="19" creationId="{1D579A3E-96C0-4280-953F-B74467E3EC44}"/>
          </ac:spMkLst>
        </pc:spChg>
        <pc:spChg chg="add del mod">
          <ac:chgData name="Ken Merrihew" userId="bcb7a1e886d99f07" providerId="LiveId" clId="{4C07AE88-10E4-4D27-9C22-D05A71BFFF64}" dt="2018-07-13T16:41:21.785" v="4604" actId="478"/>
          <ac:spMkLst>
            <pc:docMk/>
            <pc:sldMk cId="44186807" sldId="268"/>
            <ac:spMk id="29" creationId="{07FD30B2-670F-4815-9FF8-ADB165C3FE14}"/>
          </ac:spMkLst>
        </pc:spChg>
        <pc:spChg chg="add del mod ord">
          <ac:chgData name="Ken Merrihew" userId="bcb7a1e886d99f07" providerId="LiveId" clId="{4C07AE88-10E4-4D27-9C22-D05A71BFFF64}" dt="2018-07-13T16:41:21.785" v="4604" actId="478"/>
          <ac:spMkLst>
            <pc:docMk/>
            <pc:sldMk cId="44186807" sldId="268"/>
            <ac:spMk id="31" creationId="{88D63CE9-15FB-4D6C-9581-C6B954D9A459}"/>
          </ac:spMkLst>
        </pc:spChg>
        <pc:grpChg chg="add mod">
          <ac:chgData name="Ken Merrihew" userId="bcb7a1e886d99f07" providerId="LiveId" clId="{4C07AE88-10E4-4D27-9C22-D05A71BFFF64}" dt="2018-07-10T17:34:31.344" v="2266" actId="164"/>
          <ac:grpSpMkLst>
            <pc:docMk/>
            <pc:sldMk cId="44186807" sldId="268"/>
            <ac:grpSpMk id="16" creationId="{340C3553-E9C3-43A7-8652-3101A08B9B96}"/>
          </ac:grpSpMkLst>
        </pc:grpChg>
        <pc:grpChg chg="add del mod ord">
          <ac:chgData name="Ken Merrihew" userId="bcb7a1e886d99f07" providerId="LiveId" clId="{4C07AE88-10E4-4D27-9C22-D05A71BFFF64}" dt="2018-07-13T16:41:21.785" v="4604" actId="478"/>
          <ac:grpSpMkLst>
            <pc:docMk/>
            <pc:sldMk cId="44186807" sldId="268"/>
            <ac:grpSpMk id="18" creationId="{7DE3D01B-CF45-49A8-B946-AB7897D2D59E}"/>
          </ac:grpSpMkLst>
        </pc:grpChg>
        <pc:grpChg chg="add del mod ord">
          <ac:chgData name="Ken Merrihew" userId="bcb7a1e886d99f07" providerId="LiveId" clId="{4C07AE88-10E4-4D27-9C22-D05A71BFFF64}" dt="2018-07-13T16:41:21.785" v="4604" actId="478"/>
          <ac:grpSpMkLst>
            <pc:docMk/>
            <pc:sldMk cId="44186807" sldId="268"/>
            <ac:grpSpMk id="20" creationId="{0CE73CF6-A304-437D-9BD5-5D4A3919A398}"/>
          </ac:grpSpMkLst>
        </pc:grpChg>
        <pc:grpChg chg="add del mod">
          <ac:chgData name="Ken Merrihew" userId="bcb7a1e886d99f07" providerId="LiveId" clId="{4C07AE88-10E4-4D27-9C22-D05A71BFFF64}" dt="2018-07-11T16:39:26.940" v="2727" actId="478"/>
          <ac:grpSpMkLst>
            <pc:docMk/>
            <pc:sldMk cId="44186807" sldId="268"/>
            <ac:grpSpMk id="30" creationId="{2E13649A-3046-4F55-9574-17B0E9074B3C}"/>
          </ac:grpSpMkLst>
        </pc:grpChg>
        <pc:picChg chg="del mod">
          <ac:chgData name="Ken Merrihew" userId="bcb7a1e886d99f07" providerId="LiveId" clId="{4C07AE88-10E4-4D27-9C22-D05A71BFFF64}" dt="2018-07-13T16:41:16.277" v="4603" actId="478"/>
          <ac:picMkLst>
            <pc:docMk/>
            <pc:sldMk cId="44186807" sldId="268"/>
            <ac:picMk id="4098" creationId="{F9197BEF-5CB1-48B6-B3CD-BA733958C33B}"/>
          </ac:picMkLst>
        </pc:picChg>
        <pc:cxnChg chg="add del mod ord">
          <ac:chgData name="Ken Merrihew" userId="bcb7a1e886d99f07" providerId="LiveId" clId="{4C07AE88-10E4-4D27-9C22-D05A71BFFF64}" dt="2018-07-13T16:41:21.785" v="4604" actId="478"/>
          <ac:cxnSpMkLst>
            <pc:docMk/>
            <pc:sldMk cId="44186807" sldId="268"/>
            <ac:cxnSpMk id="14" creationId="{4B9650CF-A24D-4486-9848-06D057751519}"/>
          </ac:cxnSpMkLst>
        </pc:cxnChg>
        <pc:cxnChg chg="add del mod">
          <ac:chgData name="Ken Merrihew" userId="bcb7a1e886d99f07" providerId="LiveId" clId="{4C07AE88-10E4-4D27-9C22-D05A71BFFF64}" dt="2018-07-13T16:41:21.785" v="4604" actId="478"/>
          <ac:cxnSpMkLst>
            <pc:docMk/>
            <pc:sldMk cId="44186807" sldId="268"/>
            <ac:cxnSpMk id="17" creationId="{C87F061B-1923-433C-9AA4-75ACA446609E}"/>
          </ac:cxnSpMkLst>
        </pc:cxnChg>
      </pc:sldChg>
      <pc:sldChg chg="modSp">
        <pc:chgData name="Ken Merrihew" userId="bcb7a1e886d99f07" providerId="LiveId" clId="{4C07AE88-10E4-4D27-9C22-D05A71BFFF64}" dt="2018-07-10T17:27:37.216" v="2006" actId="14100"/>
        <pc:sldMkLst>
          <pc:docMk/>
          <pc:sldMk cId="2364092015" sldId="270"/>
        </pc:sldMkLst>
        <pc:spChg chg="mod">
          <ac:chgData name="Ken Merrihew" userId="bcb7a1e886d99f07" providerId="LiveId" clId="{4C07AE88-10E4-4D27-9C22-D05A71BFFF64}" dt="2018-07-09T20:07:45.188" v="931" actId="313"/>
          <ac:spMkLst>
            <pc:docMk/>
            <pc:sldMk cId="2364092015" sldId="270"/>
            <ac:spMk id="3" creationId="{8FD85CB8-47A2-4991-ACE2-35457F89F57E}"/>
          </ac:spMkLst>
        </pc:spChg>
        <pc:picChg chg="mod">
          <ac:chgData name="Ken Merrihew" userId="bcb7a1e886d99f07" providerId="LiveId" clId="{4C07AE88-10E4-4D27-9C22-D05A71BFFF64}" dt="2018-07-10T17:27:37.216" v="2006" actId="14100"/>
          <ac:picMkLst>
            <pc:docMk/>
            <pc:sldMk cId="2364092015" sldId="270"/>
            <ac:picMk id="5124" creationId="{BFA940BA-CB9C-4822-B2AD-D533E1BF9E0F}"/>
          </ac:picMkLst>
        </pc:picChg>
      </pc:sldChg>
      <pc:sldChg chg="modSp modAnim">
        <pc:chgData name="Ken Merrihew" userId="bcb7a1e886d99f07" providerId="LiveId" clId="{4C07AE88-10E4-4D27-9C22-D05A71BFFF64}" dt="2018-07-10T17:00:43.959" v="1683"/>
        <pc:sldMkLst>
          <pc:docMk/>
          <pc:sldMk cId="3539798632" sldId="271"/>
        </pc:sldMkLst>
        <pc:spChg chg="mod">
          <ac:chgData name="Ken Merrihew" userId="bcb7a1e886d99f07" providerId="LiveId" clId="{4C07AE88-10E4-4D27-9C22-D05A71BFFF64}" dt="2018-07-09T20:10:12.304" v="972" actId="14100"/>
          <ac:spMkLst>
            <pc:docMk/>
            <pc:sldMk cId="3539798632" sldId="271"/>
            <ac:spMk id="3" creationId="{8FD85CB8-47A2-4991-ACE2-35457F89F57E}"/>
          </ac:spMkLst>
        </pc:spChg>
        <pc:spChg chg="mod">
          <ac:chgData name="Ken Merrihew" userId="bcb7a1e886d99f07" providerId="LiveId" clId="{4C07AE88-10E4-4D27-9C22-D05A71BFFF64}" dt="2018-07-09T20:09:57.042" v="971" actId="1037"/>
          <ac:spMkLst>
            <pc:docMk/>
            <pc:sldMk cId="3539798632" sldId="271"/>
            <ac:spMk id="20" creationId="{C3B29F87-D0BF-4801-A107-7D7071316F77}"/>
          </ac:spMkLst>
        </pc:spChg>
      </pc:sldChg>
      <pc:sldChg chg="modSp">
        <pc:chgData name="Ken Merrihew" userId="bcb7a1e886d99f07" providerId="LiveId" clId="{4C07AE88-10E4-4D27-9C22-D05A71BFFF64}" dt="2018-07-13T17:52:44.919" v="5347" actId="20577"/>
        <pc:sldMkLst>
          <pc:docMk/>
          <pc:sldMk cId="2932091656" sldId="272"/>
        </pc:sldMkLst>
        <pc:spChg chg="mod">
          <ac:chgData name="Ken Merrihew" userId="bcb7a1e886d99f07" providerId="LiveId" clId="{4C07AE88-10E4-4D27-9C22-D05A71BFFF64}" dt="2018-07-13T17:52:41.658" v="5344" actId="20577"/>
          <ac:spMkLst>
            <pc:docMk/>
            <pc:sldMk cId="2932091656" sldId="272"/>
            <ac:spMk id="3" creationId="{8FD85CB8-47A2-4991-ACE2-35457F89F57E}"/>
          </ac:spMkLst>
        </pc:spChg>
        <pc:spChg chg="mod">
          <ac:chgData name="Ken Merrihew" userId="bcb7a1e886d99f07" providerId="LiveId" clId="{4C07AE88-10E4-4D27-9C22-D05A71BFFF64}" dt="2018-07-13T17:52:44.919" v="5347" actId="20577"/>
          <ac:spMkLst>
            <pc:docMk/>
            <pc:sldMk cId="2932091656" sldId="272"/>
            <ac:spMk id="6" creationId="{25A31695-B306-4FFF-844C-3266C599659F}"/>
          </ac:spMkLst>
        </pc:spChg>
        <pc:spChg chg="mod">
          <ac:chgData name="Ken Merrihew" userId="bcb7a1e886d99f07" providerId="LiveId" clId="{4C07AE88-10E4-4D27-9C22-D05A71BFFF64}" dt="2018-07-10T17:12:21.955" v="1790" actId="1035"/>
          <ac:spMkLst>
            <pc:docMk/>
            <pc:sldMk cId="2932091656" sldId="272"/>
            <ac:spMk id="7" creationId="{3DB158E9-7D96-46B3-9FCF-23695BB71016}"/>
          </ac:spMkLst>
        </pc:spChg>
        <pc:spChg chg="mod">
          <ac:chgData name="Ken Merrihew" userId="bcb7a1e886d99f07" providerId="LiveId" clId="{4C07AE88-10E4-4D27-9C22-D05A71BFFF64}" dt="2018-07-10T17:12:24.129" v="1794" actId="1035"/>
          <ac:spMkLst>
            <pc:docMk/>
            <pc:sldMk cId="2932091656" sldId="272"/>
            <ac:spMk id="8" creationId="{499FACA1-00E5-4DC8-8D51-84EB64BBB607}"/>
          </ac:spMkLst>
        </pc:spChg>
        <pc:spChg chg="mod">
          <ac:chgData name="Ken Merrihew" userId="bcb7a1e886d99f07" providerId="LiveId" clId="{4C07AE88-10E4-4D27-9C22-D05A71BFFF64}" dt="2018-07-10T17:12:35.130" v="1803" actId="20577"/>
          <ac:spMkLst>
            <pc:docMk/>
            <pc:sldMk cId="2932091656" sldId="272"/>
            <ac:spMk id="9" creationId="{1896DA2B-640C-47CD-AED9-59F80A6C25ED}"/>
          </ac:spMkLst>
        </pc:spChg>
        <pc:spChg chg="mod">
          <ac:chgData name="Ken Merrihew" userId="bcb7a1e886d99f07" providerId="LiveId" clId="{4C07AE88-10E4-4D27-9C22-D05A71BFFF64}" dt="2018-07-10T17:12:42.399" v="1806" actId="1035"/>
          <ac:spMkLst>
            <pc:docMk/>
            <pc:sldMk cId="2932091656" sldId="272"/>
            <ac:spMk id="19" creationId="{29A559AA-67E7-4C17-9721-984D93D888EB}"/>
          </ac:spMkLst>
        </pc:spChg>
        <pc:spChg chg="mod">
          <ac:chgData name="Ken Merrihew" userId="bcb7a1e886d99f07" providerId="LiveId" clId="{4C07AE88-10E4-4D27-9C22-D05A71BFFF64}" dt="2018-07-10T17:12:47.279" v="1822" actId="1035"/>
          <ac:spMkLst>
            <pc:docMk/>
            <pc:sldMk cId="2932091656" sldId="272"/>
            <ac:spMk id="21" creationId="{C29BC381-1535-4877-BCB2-346D6CEADB8C}"/>
          </ac:spMkLst>
        </pc:spChg>
        <pc:spChg chg="mod">
          <ac:chgData name="Ken Merrihew" userId="bcb7a1e886d99f07" providerId="LiveId" clId="{4C07AE88-10E4-4D27-9C22-D05A71BFFF64}" dt="2018-07-10T17:15:45.698" v="1855" actId="1035"/>
          <ac:spMkLst>
            <pc:docMk/>
            <pc:sldMk cId="2932091656" sldId="272"/>
            <ac:spMk id="22" creationId="{80EE4539-98CC-48CF-AE5D-75C0B967E587}"/>
          </ac:spMkLst>
        </pc:spChg>
      </pc:sldChg>
      <pc:sldChg chg="addSp delSp modSp delAnim modAnim">
        <pc:chgData name="Ken Merrihew" userId="bcb7a1e886d99f07" providerId="LiveId" clId="{4C07AE88-10E4-4D27-9C22-D05A71BFFF64}" dt="2018-07-09T19:21:22.765" v="697"/>
        <pc:sldMkLst>
          <pc:docMk/>
          <pc:sldMk cId="3335980259" sldId="279"/>
        </pc:sldMkLst>
        <pc:spChg chg="mod">
          <ac:chgData name="Ken Merrihew" userId="bcb7a1e886d99f07" providerId="LiveId" clId="{4C07AE88-10E4-4D27-9C22-D05A71BFFF64}" dt="2018-07-09T19:04:12.895" v="351" actId="1036"/>
          <ac:spMkLst>
            <pc:docMk/>
            <pc:sldMk cId="3335980259" sldId="279"/>
            <ac:spMk id="4" creationId="{6705B45B-0C6F-44C3-848F-89FF34C5C302}"/>
          </ac:spMkLst>
        </pc:spChg>
        <pc:spChg chg="mod ord">
          <ac:chgData name="Ken Merrihew" userId="bcb7a1e886d99f07" providerId="LiveId" clId="{4C07AE88-10E4-4D27-9C22-D05A71BFFF64}" dt="2018-07-09T19:13:19" v="679" actId="1035"/>
          <ac:spMkLst>
            <pc:docMk/>
            <pc:sldMk cId="3335980259" sldId="279"/>
            <ac:spMk id="10" creationId="{3B6193A3-1F41-49BB-B9E9-26AE09BBC622}"/>
          </ac:spMkLst>
        </pc:spChg>
        <pc:spChg chg="mod topLvl">
          <ac:chgData name="Ken Merrihew" userId="bcb7a1e886d99f07" providerId="LiveId" clId="{4C07AE88-10E4-4D27-9C22-D05A71BFFF64}" dt="2018-07-09T19:07:47.111" v="507" actId="1035"/>
          <ac:spMkLst>
            <pc:docMk/>
            <pc:sldMk cId="3335980259" sldId="279"/>
            <ac:spMk id="13" creationId="{9EB993D0-7282-49AD-AAFC-ED5747BBD743}"/>
          </ac:spMkLst>
        </pc:spChg>
        <pc:spChg chg="mod topLvl">
          <ac:chgData name="Ken Merrihew" userId="bcb7a1e886d99f07" providerId="LiveId" clId="{4C07AE88-10E4-4D27-9C22-D05A71BFFF64}" dt="2018-07-09T19:07:47.111" v="507" actId="1035"/>
          <ac:spMkLst>
            <pc:docMk/>
            <pc:sldMk cId="3335980259" sldId="279"/>
            <ac:spMk id="14" creationId="{4087992F-B424-45F9-BAE9-41A437A0DC5E}"/>
          </ac:spMkLst>
        </pc:spChg>
        <pc:spChg chg="mod topLvl">
          <ac:chgData name="Ken Merrihew" userId="bcb7a1e886d99f07" providerId="LiveId" clId="{4C07AE88-10E4-4D27-9C22-D05A71BFFF64}" dt="2018-07-09T19:07:47.111" v="507" actId="1035"/>
          <ac:spMkLst>
            <pc:docMk/>
            <pc:sldMk cId="3335980259" sldId="279"/>
            <ac:spMk id="15" creationId="{8876FF40-3A09-4C6E-BC56-2E2B77FB1104}"/>
          </ac:spMkLst>
        </pc:spChg>
        <pc:spChg chg="mod topLvl">
          <ac:chgData name="Ken Merrihew" userId="bcb7a1e886d99f07" providerId="LiveId" clId="{4C07AE88-10E4-4D27-9C22-D05A71BFFF64}" dt="2018-07-09T19:07:47.111" v="507" actId="1035"/>
          <ac:spMkLst>
            <pc:docMk/>
            <pc:sldMk cId="3335980259" sldId="279"/>
            <ac:spMk id="16" creationId="{D7977917-1B3B-4168-AE9D-7C8D0B97684D}"/>
          </ac:spMkLst>
        </pc:spChg>
        <pc:spChg chg="mod topLvl">
          <ac:chgData name="Ken Merrihew" userId="bcb7a1e886d99f07" providerId="LiveId" clId="{4C07AE88-10E4-4D27-9C22-D05A71BFFF64}" dt="2018-07-09T19:07:47.111" v="507" actId="1035"/>
          <ac:spMkLst>
            <pc:docMk/>
            <pc:sldMk cId="3335980259" sldId="279"/>
            <ac:spMk id="17" creationId="{776F23A8-3C23-4076-BAF4-CD42B9746B06}"/>
          </ac:spMkLst>
        </pc:spChg>
        <pc:spChg chg="mod topLvl">
          <ac:chgData name="Ken Merrihew" userId="bcb7a1e886d99f07" providerId="LiveId" clId="{4C07AE88-10E4-4D27-9C22-D05A71BFFF64}" dt="2018-07-09T19:17:01.690" v="694" actId="1035"/>
          <ac:spMkLst>
            <pc:docMk/>
            <pc:sldMk cId="3335980259" sldId="279"/>
            <ac:spMk id="18" creationId="{B88A9D6F-E5BB-4ADC-ACD7-21C56852F7C3}"/>
          </ac:spMkLst>
        </pc:spChg>
        <pc:spChg chg="mod topLvl">
          <ac:chgData name="Ken Merrihew" userId="bcb7a1e886d99f07" providerId="LiveId" clId="{4C07AE88-10E4-4D27-9C22-D05A71BFFF64}" dt="2018-07-09T19:20:46.333" v="696" actId="1035"/>
          <ac:spMkLst>
            <pc:docMk/>
            <pc:sldMk cId="3335980259" sldId="279"/>
            <ac:spMk id="20" creationId="{263FD44B-2E8B-4D94-83FA-A5F8E1DC5ADC}"/>
          </ac:spMkLst>
        </pc:spChg>
        <pc:spChg chg="mod topLvl">
          <ac:chgData name="Ken Merrihew" userId="bcb7a1e886d99f07" providerId="LiveId" clId="{4C07AE88-10E4-4D27-9C22-D05A71BFFF64}" dt="2018-07-09T19:07:47.111" v="507" actId="1035"/>
          <ac:spMkLst>
            <pc:docMk/>
            <pc:sldMk cId="3335980259" sldId="279"/>
            <ac:spMk id="23" creationId="{619D2780-5614-4BA6-85EE-A57C0743DFCD}"/>
          </ac:spMkLst>
        </pc:spChg>
        <pc:spChg chg="mod topLvl">
          <ac:chgData name="Ken Merrihew" userId="bcb7a1e886d99f07" providerId="LiveId" clId="{4C07AE88-10E4-4D27-9C22-D05A71BFFF64}" dt="2018-07-09T19:07:47.111" v="507" actId="1035"/>
          <ac:spMkLst>
            <pc:docMk/>
            <pc:sldMk cId="3335980259" sldId="279"/>
            <ac:spMk id="24" creationId="{AFE418D5-3D65-4D23-B4FD-4383494C52C5}"/>
          </ac:spMkLst>
        </pc:spChg>
        <pc:spChg chg="mod ord topLvl">
          <ac:chgData name="Ken Merrihew" userId="bcb7a1e886d99f07" providerId="LiveId" clId="{4C07AE88-10E4-4D27-9C22-D05A71BFFF64}" dt="2018-07-09T19:07:47.111" v="507" actId="1035"/>
          <ac:spMkLst>
            <pc:docMk/>
            <pc:sldMk cId="3335980259" sldId="279"/>
            <ac:spMk id="25" creationId="{B6852F8D-5D9C-477D-BD4E-7171876DCBA9}"/>
          </ac:spMkLst>
        </pc:spChg>
        <pc:spChg chg="mod ord topLvl">
          <ac:chgData name="Ken Merrihew" userId="bcb7a1e886d99f07" providerId="LiveId" clId="{4C07AE88-10E4-4D27-9C22-D05A71BFFF64}" dt="2018-07-09T19:07:47.111" v="507" actId="1035"/>
          <ac:spMkLst>
            <pc:docMk/>
            <pc:sldMk cId="3335980259" sldId="279"/>
            <ac:spMk id="78" creationId="{4DC39916-9764-4734-B9B3-9B34E5A7778A}"/>
          </ac:spMkLst>
        </pc:spChg>
        <pc:spChg chg="mod ord topLvl">
          <ac:chgData name="Ken Merrihew" userId="bcb7a1e886d99f07" providerId="LiveId" clId="{4C07AE88-10E4-4D27-9C22-D05A71BFFF64}" dt="2018-07-09T19:07:47.111" v="507" actId="1035"/>
          <ac:spMkLst>
            <pc:docMk/>
            <pc:sldMk cId="3335980259" sldId="279"/>
            <ac:spMk id="79" creationId="{1AA81118-B608-42E9-959A-1D190BB82095}"/>
          </ac:spMkLst>
        </pc:spChg>
        <pc:spChg chg="mod ord topLvl">
          <ac:chgData name="Ken Merrihew" userId="bcb7a1e886d99f07" providerId="LiveId" clId="{4C07AE88-10E4-4D27-9C22-D05A71BFFF64}" dt="2018-07-09T19:07:47.111" v="507" actId="1035"/>
          <ac:spMkLst>
            <pc:docMk/>
            <pc:sldMk cId="3335980259" sldId="279"/>
            <ac:spMk id="80" creationId="{9ACA921E-814D-4F12-8C81-509371781971}"/>
          </ac:spMkLst>
        </pc:spChg>
        <pc:spChg chg="mod">
          <ac:chgData name="Ken Merrihew" userId="bcb7a1e886d99f07" providerId="LiveId" clId="{4C07AE88-10E4-4D27-9C22-D05A71BFFF64}" dt="2018-07-09T19:04:12.895" v="351" actId="1036"/>
          <ac:spMkLst>
            <pc:docMk/>
            <pc:sldMk cId="3335980259" sldId="279"/>
            <ac:spMk id="82" creationId="{99E54DA5-2D71-44E4-A422-DC9686B83555}"/>
          </ac:spMkLst>
        </pc:spChg>
        <pc:spChg chg="add mod topLvl">
          <ac:chgData name="Ken Merrihew" userId="bcb7a1e886d99f07" providerId="LiveId" clId="{4C07AE88-10E4-4D27-9C22-D05A71BFFF64}" dt="2018-07-09T19:07:47.111" v="507" actId="1035"/>
          <ac:spMkLst>
            <pc:docMk/>
            <pc:sldMk cId="3335980259" sldId="279"/>
            <ac:spMk id="84" creationId="{F5B08A5A-A990-439A-A7F0-7C2EE7EA53C2}"/>
          </ac:spMkLst>
        </pc:spChg>
        <pc:spChg chg="add mod ord topLvl">
          <ac:chgData name="Ken Merrihew" userId="bcb7a1e886d99f07" providerId="LiveId" clId="{4C07AE88-10E4-4D27-9C22-D05A71BFFF64}" dt="2018-07-09T19:07:47.111" v="507" actId="1035"/>
          <ac:spMkLst>
            <pc:docMk/>
            <pc:sldMk cId="3335980259" sldId="279"/>
            <ac:spMk id="85" creationId="{12194CFE-BEBD-4F90-8C59-4E02528E7DEB}"/>
          </ac:spMkLst>
        </pc:spChg>
        <pc:spChg chg="add del mod">
          <ac:chgData name="Ken Merrihew" userId="bcb7a1e886d99f07" providerId="LiveId" clId="{4C07AE88-10E4-4D27-9C22-D05A71BFFF64}" dt="2018-07-09T18:52:36.063" v="105" actId="478"/>
          <ac:spMkLst>
            <pc:docMk/>
            <pc:sldMk cId="3335980259" sldId="279"/>
            <ac:spMk id="86" creationId="{DADB7ED0-5F03-467E-BFCE-C4842354A72A}"/>
          </ac:spMkLst>
        </pc:spChg>
        <pc:spChg chg="add mod">
          <ac:chgData name="Ken Merrihew" userId="bcb7a1e886d99f07" providerId="LiveId" clId="{4C07AE88-10E4-4D27-9C22-D05A71BFFF64}" dt="2018-07-09T19:04:12.895" v="351" actId="1036"/>
          <ac:spMkLst>
            <pc:docMk/>
            <pc:sldMk cId="3335980259" sldId="279"/>
            <ac:spMk id="89" creationId="{8875A4F5-53D2-4898-92A9-1241F56AD5DE}"/>
          </ac:spMkLst>
        </pc:spChg>
        <pc:spChg chg="add mod topLvl">
          <ac:chgData name="Ken Merrihew" userId="bcb7a1e886d99f07" providerId="LiveId" clId="{4C07AE88-10E4-4D27-9C22-D05A71BFFF64}" dt="2018-07-09T19:07:47.111" v="507" actId="1035"/>
          <ac:spMkLst>
            <pc:docMk/>
            <pc:sldMk cId="3335980259" sldId="279"/>
            <ac:spMk id="93" creationId="{572E8F65-0E82-43DF-AE6A-09A68C8A5F3C}"/>
          </ac:spMkLst>
        </pc:spChg>
        <pc:spChg chg="add mod topLvl">
          <ac:chgData name="Ken Merrihew" userId="bcb7a1e886d99f07" providerId="LiveId" clId="{4C07AE88-10E4-4D27-9C22-D05A71BFFF64}" dt="2018-07-09T19:07:47.111" v="507" actId="1035"/>
          <ac:spMkLst>
            <pc:docMk/>
            <pc:sldMk cId="3335980259" sldId="279"/>
            <ac:spMk id="94" creationId="{D78E37E2-7EF0-4278-A6CD-52D179584DE6}"/>
          </ac:spMkLst>
        </pc:spChg>
        <pc:spChg chg="add mod ord">
          <ac:chgData name="Ken Merrihew" userId="bcb7a1e886d99f07" providerId="LiveId" clId="{4C07AE88-10E4-4D27-9C22-D05A71BFFF64}" dt="2018-07-09T19:07:47.111" v="507" actId="1035"/>
          <ac:spMkLst>
            <pc:docMk/>
            <pc:sldMk cId="3335980259" sldId="279"/>
            <ac:spMk id="96" creationId="{80955082-9DC1-403E-83A5-26227B83DC35}"/>
          </ac:spMkLst>
        </pc:spChg>
        <pc:spChg chg="add mod">
          <ac:chgData name="Ken Merrihew" userId="bcb7a1e886d99f07" providerId="LiveId" clId="{4C07AE88-10E4-4D27-9C22-D05A71BFFF64}" dt="2018-07-09T19:05:23.779" v="388" actId="1037"/>
          <ac:spMkLst>
            <pc:docMk/>
            <pc:sldMk cId="3335980259" sldId="279"/>
            <ac:spMk id="100" creationId="{4D25BCD0-E743-44B4-A4FF-DAB3397265D3}"/>
          </ac:spMkLst>
        </pc:spChg>
        <pc:spChg chg="add mod">
          <ac:chgData name="Ken Merrihew" userId="bcb7a1e886d99f07" providerId="LiveId" clId="{4C07AE88-10E4-4D27-9C22-D05A71BFFF64}" dt="2018-07-09T19:05:47.366" v="420" actId="20577"/>
          <ac:spMkLst>
            <pc:docMk/>
            <pc:sldMk cId="3335980259" sldId="279"/>
            <ac:spMk id="101" creationId="{CD7E4FB8-4843-423C-AAB0-474E4F8733F1}"/>
          </ac:spMkLst>
        </pc:spChg>
        <pc:spChg chg="add mod">
          <ac:chgData name="Ken Merrihew" userId="bcb7a1e886d99f07" providerId="LiveId" clId="{4C07AE88-10E4-4D27-9C22-D05A71BFFF64}" dt="2018-07-09T19:08:37.453" v="561" actId="1035"/>
          <ac:spMkLst>
            <pc:docMk/>
            <pc:sldMk cId="3335980259" sldId="279"/>
            <ac:spMk id="102" creationId="{1C4824D6-A79A-4143-9A14-7D4D9F0C0E14}"/>
          </ac:spMkLst>
        </pc:spChg>
        <pc:spChg chg="add mod">
          <ac:chgData name="Ken Merrihew" userId="bcb7a1e886d99f07" providerId="LiveId" clId="{4C07AE88-10E4-4D27-9C22-D05A71BFFF64}" dt="2018-07-09T19:11:54.163" v="662" actId="122"/>
          <ac:spMkLst>
            <pc:docMk/>
            <pc:sldMk cId="3335980259" sldId="279"/>
            <ac:spMk id="106" creationId="{6304C61F-BF7A-47E5-AD50-A08D69D0978B}"/>
          </ac:spMkLst>
        </pc:spChg>
        <pc:spChg chg="add mod">
          <ac:chgData name="Ken Merrihew" userId="bcb7a1e886d99f07" providerId="LiveId" clId="{4C07AE88-10E4-4D27-9C22-D05A71BFFF64}" dt="2018-07-09T19:13:02.145" v="675" actId="1582"/>
          <ac:spMkLst>
            <pc:docMk/>
            <pc:sldMk cId="3335980259" sldId="279"/>
            <ac:spMk id="107" creationId="{583DE3C1-1B2C-4001-9EB9-9AF75034C071}"/>
          </ac:spMkLst>
        </pc:spChg>
        <pc:grpChg chg="del mod topLvl">
          <ac:chgData name="Ken Merrihew" userId="bcb7a1e886d99f07" providerId="LiveId" clId="{4C07AE88-10E4-4D27-9C22-D05A71BFFF64}" dt="2018-07-09T18:49:30.764" v="60" actId="165"/>
          <ac:grpSpMkLst>
            <pc:docMk/>
            <pc:sldMk cId="3335980259" sldId="279"/>
            <ac:grpSpMk id="21" creationId="{78E644E2-4D34-4E6D-A34B-6364C8FFDDFC}"/>
          </ac:grpSpMkLst>
        </pc:grpChg>
        <pc:grpChg chg="add del mod">
          <ac:chgData name="Ken Merrihew" userId="bcb7a1e886d99f07" providerId="LiveId" clId="{4C07AE88-10E4-4D27-9C22-D05A71BFFF64}" dt="2018-07-09T18:49:23.384" v="59" actId="165"/>
          <ac:grpSpMkLst>
            <pc:docMk/>
            <pc:sldMk cId="3335980259" sldId="279"/>
            <ac:grpSpMk id="22" creationId="{FA0A3965-BA3E-4C58-B6E8-FCC106A6F21A}"/>
          </ac:grpSpMkLst>
        </pc:grpChg>
        <pc:grpChg chg="add del mod">
          <ac:chgData name="Ken Merrihew" userId="bcb7a1e886d99f07" providerId="LiveId" clId="{4C07AE88-10E4-4D27-9C22-D05A71BFFF64}" dt="2018-07-09T19:00:43.924" v="260" actId="165"/>
          <ac:grpSpMkLst>
            <pc:docMk/>
            <pc:sldMk cId="3335980259" sldId="279"/>
            <ac:grpSpMk id="95" creationId="{97846D0F-AA9E-400D-89E5-59D3C1CD79D6}"/>
          </ac:grpSpMkLst>
        </pc:grpChg>
        <pc:cxnChg chg="mod">
          <ac:chgData name="Ken Merrihew" userId="bcb7a1e886d99f07" providerId="LiveId" clId="{4C07AE88-10E4-4D27-9C22-D05A71BFFF64}" dt="2018-07-09T19:07:32.184" v="483" actId="14100"/>
          <ac:cxnSpMkLst>
            <pc:docMk/>
            <pc:sldMk cId="3335980259" sldId="279"/>
            <ac:cxnSpMk id="81" creationId="{CE87204C-E576-4E3A-949E-73A208348944}"/>
          </ac:cxnSpMkLst>
        </pc:cxnChg>
        <pc:cxnChg chg="del mod">
          <ac:chgData name="Ken Merrihew" userId="bcb7a1e886d99f07" providerId="LiveId" clId="{4C07AE88-10E4-4D27-9C22-D05A71BFFF64}" dt="2018-07-09T19:12:05.392" v="663" actId="478"/>
          <ac:cxnSpMkLst>
            <pc:docMk/>
            <pc:sldMk cId="3335980259" sldId="279"/>
            <ac:cxnSpMk id="83" creationId="{6AC51184-56C1-4557-8C05-9DB2BAB2ADA2}"/>
          </ac:cxnSpMkLst>
        </pc:cxnChg>
        <pc:cxnChg chg="add mod">
          <ac:chgData name="Ken Merrihew" userId="bcb7a1e886d99f07" providerId="LiveId" clId="{4C07AE88-10E4-4D27-9C22-D05A71BFFF64}" dt="2018-07-09T19:07:24.470" v="482" actId="14100"/>
          <ac:cxnSpMkLst>
            <pc:docMk/>
            <pc:sldMk cId="3335980259" sldId="279"/>
            <ac:cxnSpMk id="90" creationId="{9899F18C-5EDF-4EB3-A4BD-A937C7604C75}"/>
          </ac:cxnSpMkLst>
        </pc:cxnChg>
      </pc:sldChg>
      <pc:sldChg chg="addSp delSp modSp modAnim">
        <pc:chgData name="Ken Merrihew" userId="bcb7a1e886d99f07" providerId="LiveId" clId="{4C07AE88-10E4-4D27-9C22-D05A71BFFF64}" dt="2018-07-11T23:02:34.661" v="2988"/>
        <pc:sldMkLst>
          <pc:docMk/>
          <pc:sldMk cId="2878662376" sldId="281"/>
        </pc:sldMkLst>
        <pc:spChg chg="add mod ord">
          <ac:chgData name="Ken Merrihew" userId="bcb7a1e886d99f07" providerId="LiveId" clId="{4C07AE88-10E4-4D27-9C22-D05A71BFFF64}" dt="2018-07-11T20:33:14.802" v="2844" actId="14100"/>
          <ac:spMkLst>
            <pc:docMk/>
            <pc:sldMk cId="2878662376" sldId="281"/>
            <ac:spMk id="3" creationId="{3CF780AA-50EF-495D-A838-6D99DC6E820B}"/>
          </ac:spMkLst>
        </pc:spChg>
        <pc:spChg chg="add del mod">
          <ac:chgData name="Ken Merrihew" userId="bcb7a1e886d99f07" providerId="LiveId" clId="{4C07AE88-10E4-4D27-9C22-D05A71BFFF64}" dt="2018-07-10T14:47:18.030" v="1013" actId="478"/>
          <ac:spMkLst>
            <pc:docMk/>
            <pc:sldMk cId="2878662376" sldId="281"/>
            <ac:spMk id="6" creationId="{B4EF085D-7F39-4EEC-92BF-FBF975F26952}"/>
          </ac:spMkLst>
        </pc:spChg>
        <pc:spChg chg="add del mod">
          <ac:chgData name="Ken Merrihew" userId="bcb7a1e886d99f07" providerId="LiveId" clId="{4C07AE88-10E4-4D27-9C22-D05A71BFFF64}" dt="2018-07-10T14:47:07.666" v="996" actId="478"/>
          <ac:spMkLst>
            <pc:docMk/>
            <pc:sldMk cId="2878662376" sldId="281"/>
            <ac:spMk id="9" creationId="{506AB062-A266-4AD8-ADD5-81C9588D2746}"/>
          </ac:spMkLst>
        </pc:spChg>
        <pc:spChg chg="add del mod">
          <ac:chgData name="Ken Merrihew" userId="bcb7a1e886d99f07" providerId="LiveId" clId="{4C07AE88-10E4-4D27-9C22-D05A71BFFF64}" dt="2018-07-10T14:50:56.128" v="1034"/>
          <ac:spMkLst>
            <pc:docMk/>
            <pc:sldMk cId="2878662376" sldId="281"/>
            <ac:spMk id="10" creationId="{8CF60E90-2BC5-4EB5-BB41-C54577176389}"/>
          </ac:spMkLst>
        </pc:spChg>
        <pc:spChg chg="mod topLvl">
          <ac:chgData name="Ken Merrihew" userId="bcb7a1e886d99f07" providerId="LiveId" clId="{4C07AE88-10E4-4D27-9C22-D05A71BFFF64}" dt="2018-07-10T14:51:46.495" v="1128" actId="164"/>
          <ac:spMkLst>
            <pc:docMk/>
            <pc:sldMk cId="2878662376" sldId="281"/>
            <ac:spMk id="17" creationId="{C16D529B-372D-4170-B885-104A76D53B8A}"/>
          </ac:spMkLst>
        </pc:spChg>
        <pc:spChg chg="del mod topLvl">
          <ac:chgData name="Ken Merrihew" userId="bcb7a1e886d99f07" providerId="LiveId" clId="{4C07AE88-10E4-4D27-9C22-D05A71BFFF64}" dt="2018-07-10T14:50:56.128" v="1034"/>
          <ac:spMkLst>
            <pc:docMk/>
            <pc:sldMk cId="2878662376" sldId="281"/>
            <ac:spMk id="18" creationId="{E004F54D-4AA2-411A-9F60-84DC7D4167E9}"/>
          </ac:spMkLst>
        </pc:spChg>
        <pc:spChg chg="mod topLvl">
          <ac:chgData name="Ken Merrihew" userId="bcb7a1e886d99f07" providerId="LiveId" clId="{4C07AE88-10E4-4D27-9C22-D05A71BFFF64}" dt="2018-07-10T14:51:46.495" v="1128" actId="164"/>
          <ac:spMkLst>
            <pc:docMk/>
            <pc:sldMk cId="2878662376" sldId="281"/>
            <ac:spMk id="19" creationId="{B7A17701-E507-4DF7-A351-B35E29F67935}"/>
          </ac:spMkLst>
        </pc:spChg>
        <pc:spChg chg="mod topLvl">
          <ac:chgData name="Ken Merrihew" userId="bcb7a1e886d99f07" providerId="LiveId" clId="{4C07AE88-10E4-4D27-9C22-D05A71BFFF64}" dt="2018-07-10T14:51:46.495" v="1128" actId="164"/>
          <ac:spMkLst>
            <pc:docMk/>
            <pc:sldMk cId="2878662376" sldId="281"/>
            <ac:spMk id="20" creationId="{E346DF18-C94B-45E1-8880-002AD683AAF6}"/>
          </ac:spMkLst>
        </pc:spChg>
        <pc:spChg chg="mod ord">
          <ac:chgData name="Ken Merrihew" userId="bcb7a1e886d99f07" providerId="LiveId" clId="{4C07AE88-10E4-4D27-9C22-D05A71BFFF64}" dt="2018-07-10T14:57:51.780" v="1190" actId="1038"/>
          <ac:spMkLst>
            <pc:docMk/>
            <pc:sldMk cId="2878662376" sldId="281"/>
            <ac:spMk id="33" creationId="{5DB20F3B-986B-43BB-89D1-AC32638B876A}"/>
          </ac:spMkLst>
        </pc:spChg>
        <pc:spChg chg="mod ord">
          <ac:chgData name="Ken Merrihew" userId="bcb7a1e886d99f07" providerId="LiveId" clId="{4C07AE88-10E4-4D27-9C22-D05A71BFFF64}" dt="2018-07-10T14:57:51.780" v="1190" actId="1038"/>
          <ac:spMkLst>
            <pc:docMk/>
            <pc:sldMk cId="2878662376" sldId="281"/>
            <ac:spMk id="34" creationId="{4B8FAE58-715C-4F25-8796-9B7504684199}"/>
          </ac:spMkLst>
        </pc:spChg>
        <pc:spChg chg="mod ord">
          <ac:chgData name="Ken Merrihew" userId="bcb7a1e886d99f07" providerId="LiveId" clId="{4C07AE88-10E4-4D27-9C22-D05A71BFFF64}" dt="2018-07-10T14:57:28.825" v="1167" actId="1076"/>
          <ac:spMkLst>
            <pc:docMk/>
            <pc:sldMk cId="2878662376" sldId="281"/>
            <ac:spMk id="35" creationId="{03AEF9DF-DC7D-447C-AD3C-9A12183D9FD6}"/>
          </ac:spMkLst>
        </pc:spChg>
        <pc:spChg chg="mod ord">
          <ac:chgData name="Ken Merrihew" userId="bcb7a1e886d99f07" providerId="LiveId" clId="{4C07AE88-10E4-4D27-9C22-D05A71BFFF64}" dt="2018-07-10T14:57:28.825" v="1167" actId="1076"/>
          <ac:spMkLst>
            <pc:docMk/>
            <pc:sldMk cId="2878662376" sldId="281"/>
            <ac:spMk id="36" creationId="{4CEE60F9-FBB6-4442-AA1F-8F336C6ECD72}"/>
          </ac:spMkLst>
        </pc:spChg>
        <pc:spChg chg="mod">
          <ac:chgData name="Ken Merrihew" userId="bcb7a1e886d99f07" providerId="LiveId" clId="{4C07AE88-10E4-4D27-9C22-D05A71BFFF64}" dt="2018-07-10T14:51:46.495" v="1128" actId="164"/>
          <ac:spMkLst>
            <pc:docMk/>
            <pc:sldMk cId="2878662376" sldId="281"/>
            <ac:spMk id="37" creationId="{149EA03C-1136-41E6-AF8C-DBEFE0161341}"/>
          </ac:spMkLst>
        </pc:spChg>
        <pc:spChg chg="add mod ord">
          <ac:chgData name="Ken Merrihew" userId="bcb7a1e886d99f07" providerId="LiveId" clId="{4C07AE88-10E4-4D27-9C22-D05A71BFFF64}" dt="2018-07-11T20:33:14.802" v="2844" actId="14100"/>
          <ac:spMkLst>
            <pc:docMk/>
            <pc:sldMk cId="2878662376" sldId="281"/>
            <ac:spMk id="38" creationId="{FD4ECE96-9A39-4515-9784-67D6F4186640}"/>
          </ac:spMkLst>
        </pc:spChg>
        <pc:spChg chg="mod ord">
          <ac:chgData name="Ken Merrihew" userId="bcb7a1e886d99f07" providerId="LiveId" clId="{4C07AE88-10E4-4D27-9C22-D05A71BFFF64}" dt="2018-07-10T14:57:28.825" v="1167" actId="1076"/>
          <ac:spMkLst>
            <pc:docMk/>
            <pc:sldMk cId="2878662376" sldId="281"/>
            <ac:spMk id="39" creationId="{D7A8F817-B6BC-4E1C-AC21-7875929E6186}"/>
          </ac:spMkLst>
        </pc:spChg>
        <pc:spChg chg="mod ord">
          <ac:chgData name="Ken Merrihew" userId="bcb7a1e886d99f07" providerId="LiveId" clId="{4C07AE88-10E4-4D27-9C22-D05A71BFFF64}" dt="2018-07-10T14:57:28.825" v="1167" actId="1076"/>
          <ac:spMkLst>
            <pc:docMk/>
            <pc:sldMk cId="2878662376" sldId="281"/>
            <ac:spMk id="40" creationId="{FBEBCF50-396B-4D78-971F-0FC38876D096}"/>
          </ac:spMkLst>
        </pc:spChg>
        <pc:spChg chg="mod ord">
          <ac:chgData name="Ken Merrihew" userId="bcb7a1e886d99f07" providerId="LiveId" clId="{4C07AE88-10E4-4D27-9C22-D05A71BFFF64}" dt="2018-07-10T14:57:51.780" v="1190" actId="1038"/>
          <ac:spMkLst>
            <pc:docMk/>
            <pc:sldMk cId="2878662376" sldId="281"/>
            <ac:spMk id="41" creationId="{2372477B-0F7A-4D5D-9B8F-6A176F8E8D62}"/>
          </ac:spMkLst>
        </pc:spChg>
        <pc:spChg chg="mod ord">
          <ac:chgData name="Ken Merrihew" userId="bcb7a1e886d99f07" providerId="LiveId" clId="{4C07AE88-10E4-4D27-9C22-D05A71BFFF64}" dt="2018-07-10T14:57:51.780" v="1190" actId="1038"/>
          <ac:spMkLst>
            <pc:docMk/>
            <pc:sldMk cId="2878662376" sldId="281"/>
            <ac:spMk id="42" creationId="{197AE319-AFBD-4B3F-A615-5C0562BD6060}"/>
          </ac:spMkLst>
        </pc:spChg>
        <pc:spChg chg="mod ord">
          <ac:chgData name="Ken Merrihew" userId="bcb7a1e886d99f07" providerId="LiveId" clId="{4C07AE88-10E4-4D27-9C22-D05A71BFFF64}" dt="2018-07-10T14:57:28.825" v="1167" actId="1076"/>
          <ac:spMkLst>
            <pc:docMk/>
            <pc:sldMk cId="2878662376" sldId="281"/>
            <ac:spMk id="43" creationId="{695EB140-7331-47F4-A7E1-863BE820156D}"/>
          </ac:spMkLst>
        </pc:spChg>
        <pc:spChg chg="mod ord">
          <ac:chgData name="Ken Merrihew" userId="bcb7a1e886d99f07" providerId="LiveId" clId="{4C07AE88-10E4-4D27-9C22-D05A71BFFF64}" dt="2018-07-10T14:57:28.825" v="1167" actId="1076"/>
          <ac:spMkLst>
            <pc:docMk/>
            <pc:sldMk cId="2878662376" sldId="281"/>
            <ac:spMk id="44" creationId="{2C5464E6-5897-4894-BA62-0B04823D00FE}"/>
          </ac:spMkLst>
        </pc:spChg>
        <pc:grpChg chg="del mod">
          <ac:chgData name="Ken Merrihew" userId="bcb7a1e886d99f07" providerId="LiveId" clId="{4C07AE88-10E4-4D27-9C22-D05A71BFFF64}" dt="2018-07-10T14:47:33.225" v="1015" actId="165"/>
          <ac:grpSpMkLst>
            <pc:docMk/>
            <pc:sldMk cId="2878662376" sldId="281"/>
            <ac:grpSpMk id="11" creationId="{6C7F3E80-EE4C-48A3-B4A2-2168E4DA1829}"/>
          </ac:grpSpMkLst>
        </pc:grpChg>
        <pc:grpChg chg="del mod topLvl">
          <ac:chgData name="Ken Merrihew" userId="bcb7a1e886d99f07" providerId="LiveId" clId="{4C07AE88-10E4-4D27-9C22-D05A71BFFF64}" dt="2018-07-10T14:50:43.323" v="1033" actId="165"/>
          <ac:grpSpMkLst>
            <pc:docMk/>
            <pc:sldMk cId="2878662376" sldId="281"/>
            <ac:grpSpMk id="12" creationId="{DE0756C2-3C64-4A6A-8F18-184083E84714}"/>
          </ac:grpSpMkLst>
        </pc:grpChg>
        <pc:grpChg chg="add mod">
          <ac:chgData name="Ken Merrihew" userId="bcb7a1e886d99f07" providerId="LiveId" clId="{4C07AE88-10E4-4D27-9C22-D05A71BFFF64}" dt="2018-07-10T14:54:27.371" v="1142" actId="1076"/>
          <ac:grpSpMkLst>
            <pc:docMk/>
            <pc:sldMk cId="2878662376" sldId="281"/>
            <ac:grpSpMk id="14" creationId="{F2F80E32-DA95-4DCA-98C5-27E1B7317789}"/>
          </ac:grpSpMkLst>
        </pc:grpChg>
        <pc:grpChg chg="mod topLvl">
          <ac:chgData name="Ken Merrihew" userId="bcb7a1e886d99f07" providerId="LiveId" clId="{4C07AE88-10E4-4D27-9C22-D05A71BFFF64}" dt="2018-07-10T14:51:46.495" v="1128" actId="164"/>
          <ac:grpSpMkLst>
            <pc:docMk/>
            <pc:sldMk cId="2878662376" sldId="281"/>
            <ac:grpSpMk id="21" creationId="{9062552F-E9A2-4E7B-8BC3-23D1232C033C}"/>
          </ac:grpSpMkLst>
        </pc:grpChg>
        <pc:grpChg chg="mod topLvl">
          <ac:chgData name="Ken Merrihew" userId="bcb7a1e886d99f07" providerId="LiveId" clId="{4C07AE88-10E4-4D27-9C22-D05A71BFFF64}" dt="2018-07-10T14:51:46.495" v="1128" actId="164"/>
          <ac:grpSpMkLst>
            <pc:docMk/>
            <pc:sldMk cId="2878662376" sldId="281"/>
            <ac:grpSpMk id="22" creationId="{AD3BB7E1-2BC2-4E63-859C-7912D3530875}"/>
          </ac:grpSpMkLst>
        </pc:grpChg>
        <pc:picChg chg="add del mod">
          <ac:chgData name="Ken Merrihew" userId="bcb7a1e886d99f07" providerId="LiveId" clId="{4C07AE88-10E4-4D27-9C22-D05A71BFFF64}" dt="2018-07-10T14:57:12.637" v="1164" actId="478"/>
          <ac:picMkLst>
            <pc:docMk/>
            <pc:sldMk cId="2878662376" sldId="281"/>
            <ac:picMk id="5" creationId="{5AABBC97-AAE8-43A9-A2E0-7783492CED3D}"/>
          </ac:picMkLst>
        </pc:picChg>
        <pc:picChg chg="add mod">
          <ac:chgData name="Ken Merrihew" userId="bcb7a1e886d99f07" providerId="LiveId" clId="{4C07AE88-10E4-4D27-9C22-D05A71BFFF64}" dt="2018-07-10T14:51:46.495" v="1128" actId="164"/>
          <ac:picMkLst>
            <pc:docMk/>
            <pc:sldMk cId="2878662376" sldId="281"/>
            <ac:picMk id="8" creationId="{9334E642-31A4-4E1C-9226-8200095DFBF7}"/>
          </ac:picMkLst>
        </pc:picChg>
        <pc:picChg chg="del mod topLvl">
          <ac:chgData name="Ken Merrihew" userId="bcb7a1e886d99f07" providerId="LiveId" clId="{4C07AE88-10E4-4D27-9C22-D05A71BFFF64}" dt="2018-07-10T14:57:11.018" v="1163" actId="478"/>
          <ac:picMkLst>
            <pc:docMk/>
            <pc:sldMk cId="2878662376" sldId="281"/>
            <ac:picMk id="13" creationId="{EA79DBC1-3194-46A1-96D2-DD1664E458E5}"/>
          </ac:picMkLst>
        </pc:picChg>
      </pc:sldChg>
      <pc:sldChg chg="addSp delSp modSp">
        <pc:chgData name="Ken Merrihew" userId="bcb7a1e886d99f07" providerId="LiveId" clId="{4C07AE88-10E4-4D27-9C22-D05A71BFFF64}" dt="2018-07-12T21:51:25.364" v="3578" actId="478"/>
        <pc:sldMkLst>
          <pc:docMk/>
          <pc:sldMk cId="1359920939" sldId="282"/>
        </pc:sldMkLst>
        <pc:picChg chg="add del mod">
          <ac:chgData name="Ken Merrihew" userId="bcb7a1e886d99f07" providerId="LiveId" clId="{4C07AE88-10E4-4D27-9C22-D05A71BFFF64}" dt="2018-07-12T21:51:25.364" v="3578" actId="478"/>
          <ac:picMkLst>
            <pc:docMk/>
            <pc:sldMk cId="1359920939" sldId="282"/>
            <ac:picMk id="4" creationId="{30F6B0BC-1023-4961-AC42-247AE205B6E5}"/>
          </ac:picMkLst>
        </pc:picChg>
      </pc:sldChg>
      <pc:sldChg chg="modSp">
        <pc:chgData name="Ken Merrihew" userId="bcb7a1e886d99f07" providerId="LiveId" clId="{4C07AE88-10E4-4D27-9C22-D05A71BFFF64}" dt="2018-07-11T22:59:33.334" v="2986" actId="20577"/>
        <pc:sldMkLst>
          <pc:docMk/>
          <pc:sldMk cId="1656484242" sldId="285"/>
        </pc:sldMkLst>
        <pc:spChg chg="mod">
          <ac:chgData name="Ken Merrihew" userId="bcb7a1e886d99f07" providerId="LiveId" clId="{4C07AE88-10E4-4D27-9C22-D05A71BFFF64}" dt="2018-07-11T22:59:33.334" v="2986" actId="20577"/>
          <ac:spMkLst>
            <pc:docMk/>
            <pc:sldMk cId="1656484242" sldId="285"/>
            <ac:spMk id="11" creationId="{F09F3058-C6F1-4A51-A9CD-E268D16F8B83}"/>
          </ac:spMkLst>
        </pc:spChg>
      </pc:sldChg>
      <pc:sldChg chg="modSp">
        <pc:chgData name="Ken Merrihew" userId="bcb7a1e886d99f07" providerId="LiveId" clId="{4C07AE88-10E4-4D27-9C22-D05A71BFFF64}" dt="2018-07-11T20:28:00.267" v="2837" actId="20577"/>
        <pc:sldMkLst>
          <pc:docMk/>
          <pc:sldMk cId="4019567615" sldId="288"/>
        </pc:sldMkLst>
        <pc:spChg chg="mod">
          <ac:chgData name="Ken Merrihew" userId="bcb7a1e886d99f07" providerId="LiveId" clId="{4C07AE88-10E4-4D27-9C22-D05A71BFFF64}" dt="2018-07-11T20:28:00.267" v="2837" actId="20577"/>
          <ac:spMkLst>
            <pc:docMk/>
            <pc:sldMk cId="4019567615" sldId="288"/>
            <ac:spMk id="11" creationId="{F09F3058-C6F1-4A51-A9CD-E268D16F8B83}"/>
          </ac:spMkLst>
        </pc:spChg>
      </pc:sldChg>
      <pc:sldChg chg="addSp delSp modSp add delAnim modAnim">
        <pc:chgData name="Ken Merrihew" userId="bcb7a1e886d99f07" providerId="LiveId" clId="{4C07AE88-10E4-4D27-9C22-D05A71BFFF64}" dt="2018-07-10T17:24:42.420" v="1994"/>
        <pc:sldMkLst>
          <pc:docMk/>
          <pc:sldMk cId="1609079096" sldId="290"/>
        </pc:sldMkLst>
        <pc:spChg chg="del">
          <ac:chgData name="Ken Merrihew" userId="bcb7a1e886d99f07" providerId="LiveId" clId="{4C07AE88-10E4-4D27-9C22-D05A71BFFF64}" dt="2018-07-10T16:48:44.002" v="1658" actId="478"/>
          <ac:spMkLst>
            <pc:docMk/>
            <pc:sldMk cId="1609079096" sldId="290"/>
            <ac:spMk id="4" creationId="{32C0AAB8-D798-4A2B-9FE3-D16DA7F7F1D1}"/>
          </ac:spMkLst>
        </pc:spChg>
        <pc:spChg chg="del">
          <ac:chgData name="Ken Merrihew" userId="bcb7a1e886d99f07" providerId="LiveId" clId="{4C07AE88-10E4-4D27-9C22-D05A71BFFF64}" dt="2018-07-10T16:48:44.002" v="1658" actId="478"/>
          <ac:spMkLst>
            <pc:docMk/>
            <pc:sldMk cId="1609079096" sldId="290"/>
            <ac:spMk id="7" creationId="{E6DF9B81-2623-4DB8-BC2B-F33CFD65C034}"/>
          </ac:spMkLst>
        </pc:spChg>
        <pc:spChg chg="del">
          <ac:chgData name="Ken Merrihew" userId="bcb7a1e886d99f07" providerId="LiveId" clId="{4C07AE88-10E4-4D27-9C22-D05A71BFFF64}" dt="2018-07-10T16:48:44.002" v="1658" actId="478"/>
          <ac:spMkLst>
            <pc:docMk/>
            <pc:sldMk cId="1609079096" sldId="290"/>
            <ac:spMk id="8" creationId="{8D9C20B3-D886-4F8E-BDA2-BBD6AAA6FFED}"/>
          </ac:spMkLst>
        </pc:spChg>
        <pc:spChg chg="del">
          <ac:chgData name="Ken Merrihew" userId="bcb7a1e886d99f07" providerId="LiveId" clId="{4C07AE88-10E4-4D27-9C22-D05A71BFFF64}" dt="2018-07-10T16:48:44.002" v="1658" actId="478"/>
          <ac:spMkLst>
            <pc:docMk/>
            <pc:sldMk cId="1609079096" sldId="290"/>
            <ac:spMk id="9" creationId="{46D4A97E-D8F3-4A1C-A209-ED8DF80F75B8}"/>
          </ac:spMkLst>
        </pc:spChg>
        <pc:spChg chg="del">
          <ac:chgData name="Ken Merrihew" userId="bcb7a1e886d99f07" providerId="LiveId" clId="{4C07AE88-10E4-4D27-9C22-D05A71BFFF64}" dt="2018-07-10T16:48:44.002" v="1658" actId="478"/>
          <ac:spMkLst>
            <pc:docMk/>
            <pc:sldMk cId="1609079096" sldId="290"/>
            <ac:spMk id="10" creationId="{346DAF63-0D99-49E8-83F5-D9DF834E21A3}"/>
          </ac:spMkLst>
        </pc:spChg>
        <pc:spChg chg="del">
          <ac:chgData name="Ken Merrihew" userId="bcb7a1e886d99f07" providerId="LiveId" clId="{4C07AE88-10E4-4D27-9C22-D05A71BFFF64}" dt="2018-07-10T16:48:44.002" v="1658" actId="478"/>
          <ac:spMkLst>
            <pc:docMk/>
            <pc:sldMk cId="1609079096" sldId="290"/>
            <ac:spMk id="11" creationId="{50790F84-28E0-483F-B706-EA9CE795832E}"/>
          </ac:spMkLst>
        </pc:spChg>
        <pc:spChg chg="del">
          <ac:chgData name="Ken Merrihew" userId="bcb7a1e886d99f07" providerId="LiveId" clId="{4C07AE88-10E4-4D27-9C22-D05A71BFFF64}" dt="2018-07-10T16:48:44.002" v="1658" actId="478"/>
          <ac:spMkLst>
            <pc:docMk/>
            <pc:sldMk cId="1609079096" sldId="290"/>
            <ac:spMk id="12" creationId="{EA463422-0FCA-4518-9829-F5A08C1CDD86}"/>
          </ac:spMkLst>
        </pc:spChg>
        <pc:spChg chg="del">
          <ac:chgData name="Ken Merrihew" userId="bcb7a1e886d99f07" providerId="LiveId" clId="{4C07AE88-10E4-4D27-9C22-D05A71BFFF64}" dt="2018-07-10T16:48:44.002" v="1658" actId="478"/>
          <ac:spMkLst>
            <pc:docMk/>
            <pc:sldMk cId="1609079096" sldId="290"/>
            <ac:spMk id="13" creationId="{3545BC32-A0EF-44B8-93DD-F932CE0167AE}"/>
          </ac:spMkLst>
        </pc:spChg>
        <pc:spChg chg="del">
          <ac:chgData name="Ken Merrihew" userId="bcb7a1e886d99f07" providerId="LiveId" clId="{4C07AE88-10E4-4D27-9C22-D05A71BFFF64}" dt="2018-07-10T16:48:44.002" v="1658" actId="478"/>
          <ac:spMkLst>
            <pc:docMk/>
            <pc:sldMk cId="1609079096" sldId="290"/>
            <ac:spMk id="14" creationId="{445C0644-1BBC-4B67-8441-2870BA0B63A2}"/>
          </ac:spMkLst>
        </pc:spChg>
        <pc:spChg chg="del">
          <ac:chgData name="Ken Merrihew" userId="bcb7a1e886d99f07" providerId="LiveId" clId="{4C07AE88-10E4-4D27-9C22-D05A71BFFF64}" dt="2018-07-10T16:48:44.002" v="1658" actId="478"/>
          <ac:spMkLst>
            <pc:docMk/>
            <pc:sldMk cId="1609079096" sldId="290"/>
            <ac:spMk id="15" creationId="{C18E3121-A5CD-4D4C-92F3-3439987E4F60}"/>
          </ac:spMkLst>
        </pc:spChg>
        <pc:spChg chg="del">
          <ac:chgData name="Ken Merrihew" userId="bcb7a1e886d99f07" providerId="LiveId" clId="{4C07AE88-10E4-4D27-9C22-D05A71BFFF64}" dt="2018-07-10T16:48:44.002" v="1658" actId="478"/>
          <ac:spMkLst>
            <pc:docMk/>
            <pc:sldMk cId="1609079096" sldId="290"/>
            <ac:spMk id="16" creationId="{1EB5248B-50DF-47FB-AF01-1F797A771DFF}"/>
          </ac:spMkLst>
        </pc:spChg>
        <pc:spChg chg="del">
          <ac:chgData name="Ken Merrihew" userId="bcb7a1e886d99f07" providerId="LiveId" clId="{4C07AE88-10E4-4D27-9C22-D05A71BFFF64}" dt="2018-07-10T16:48:44.002" v="1658" actId="478"/>
          <ac:spMkLst>
            <pc:docMk/>
            <pc:sldMk cId="1609079096" sldId="290"/>
            <ac:spMk id="17" creationId="{14A3FA9D-27D0-47C8-ACA5-39594241E3A1}"/>
          </ac:spMkLst>
        </pc:spChg>
        <pc:spChg chg="del">
          <ac:chgData name="Ken Merrihew" userId="bcb7a1e886d99f07" providerId="LiveId" clId="{4C07AE88-10E4-4D27-9C22-D05A71BFFF64}" dt="2018-07-10T16:48:44.002" v="1658" actId="478"/>
          <ac:spMkLst>
            <pc:docMk/>
            <pc:sldMk cId="1609079096" sldId="290"/>
            <ac:spMk id="18" creationId="{CA8B8D22-EDDA-482F-ACD6-00FAAFC8F4E5}"/>
          </ac:spMkLst>
        </pc:spChg>
        <pc:spChg chg="del">
          <ac:chgData name="Ken Merrihew" userId="bcb7a1e886d99f07" providerId="LiveId" clId="{4C07AE88-10E4-4D27-9C22-D05A71BFFF64}" dt="2018-07-10T16:48:44.002" v="1658" actId="478"/>
          <ac:spMkLst>
            <pc:docMk/>
            <pc:sldMk cId="1609079096" sldId="290"/>
            <ac:spMk id="19" creationId="{27D4D7DE-ABBE-435E-8B28-829667A8F57A}"/>
          </ac:spMkLst>
        </pc:spChg>
        <pc:spChg chg="del">
          <ac:chgData name="Ken Merrihew" userId="bcb7a1e886d99f07" providerId="LiveId" clId="{4C07AE88-10E4-4D27-9C22-D05A71BFFF64}" dt="2018-07-10T16:48:44.002" v="1658" actId="478"/>
          <ac:spMkLst>
            <pc:docMk/>
            <pc:sldMk cId="1609079096" sldId="290"/>
            <ac:spMk id="20" creationId="{16BA5B4A-2FD9-4390-8AE3-4D74BF914F55}"/>
          </ac:spMkLst>
        </pc:spChg>
        <pc:spChg chg="del">
          <ac:chgData name="Ken Merrihew" userId="bcb7a1e886d99f07" providerId="LiveId" clId="{4C07AE88-10E4-4D27-9C22-D05A71BFFF64}" dt="2018-07-10T16:48:44.002" v="1658" actId="478"/>
          <ac:spMkLst>
            <pc:docMk/>
            <pc:sldMk cId="1609079096" sldId="290"/>
            <ac:spMk id="21" creationId="{6359E339-B76C-43A8-8921-E2474C604A1A}"/>
          </ac:spMkLst>
        </pc:spChg>
        <pc:spChg chg="del">
          <ac:chgData name="Ken Merrihew" userId="bcb7a1e886d99f07" providerId="LiveId" clId="{4C07AE88-10E4-4D27-9C22-D05A71BFFF64}" dt="2018-07-10T16:48:44.002" v="1658" actId="478"/>
          <ac:spMkLst>
            <pc:docMk/>
            <pc:sldMk cId="1609079096" sldId="290"/>
            <ac:spMk id="23" creationId="{26B18593-C3F4-4259-B588-B5EDB78C9431}"/>
          </ac:spMkLst>
        </pc:spChg>
        <pc:spChg chg="del">
          <ac:chgData name="Ken Merrihew" userId="bcb7a1e886d99f07" providerId="LiveId" clId="{4C07AE88-10E4-4D27-9C22-D05A71BFFF64}" dt="2018-07-10T16:48:44.002" v="1658" actId="478"/>
          <ac:spMkLst>
            <pc:docMk/>
            <pc:sldMk cId="1609079096" sldId="290"/>
            <ac:spMk id="24" creationId="{435E5D3F-FC7A-4BEF-8B6A-BCED3F0F541F}"/>
          </ac:spMkLst>
        </pc:spChg>
        <pc:spChg chg="del">
          <ac:chgData name="Ken Merrihew" userId="bcb7a1e886d99f07" providerId="LiveId" clId="{4C07AE88-10E4-4D27-9C22-D05A71BFFF64}" dt="2018-07-10T16:48:44.002" v="1658" actId="478"/>
          <ac:spMkLst>
            <pc:docMk/>
            <pc:sldMk cId="1609079096" sldId="290"/>
            <ac:spMk id="25" creationId="{2DCBAB3C-29C9-41F1-BE35-DD43022FBB19}"/>
          </ac:spMkLst>
        </pc:spChg>
        <pc:spChg chg="mod">
          <ac:chgData name="Ken Merrihew" userId="bcb7a1e886d99f07" providerId="LiveId" clId="{4C07AE88-10E4-4D27-9C22-D05A71BFFF64}" dt="2018-07-10T17:24:42.420" v="1994"/>
          <ac:spMkLst>
            <pc:docMk/>
            <pc:sldMk cId="1609079096" sldId="290"/>
            <ac:spMk id="34" creationId="{CCC16524-D18B-4E5E-B488-70E94FD187C1}"/>
          </ac:spMkLst>
        </pc:spChg>
        <pc:spChg chg="del">
          <ac:chgData name="Ken Merrihew" userId="bcb7a1e886d99f07" providerId="LiveId" clId="{4C07AE88-10E4-4D27-9C22-D05A71BFFF64}" dt="2018-07-10T16:48:44.002" v="1658" actId="478"/>
          <ac:spMkLst>
            <pc:docMk/>
            <pc:sldMk cId="1609079096" sldId="290"/>
            <ac:spMk id="35" creationId="{28E92F4F-510B-4AB6-9386-3D4CBD6B0451}"/>
          </ac:spMkLst>
        </pc:spChg>
        <pc:spChg chg="mod">
          <ac:chgData name="Ken Merrihew" userId="bcb7a1e886d99f07" providerId="LiveId" clId="{4C07AE88-10E4-4D27-9C22-D05A71BFFF64}" dt="2018-07-10T17:24:42.420" v="1994"/>
          <ac:spMkLst>
            <pc:docMk/>
            <pc:sldMk cId="1609079096" sldId="290"/>
            <ac:spMk id="36" creationId="{8A0C42C3-A98C-4609-839D-D4D8D6316694}"/>
          </ac:spMkLst>
        </pc:spChg>
        <pc:picChg chg="add mod ord">
          <ac:chgData name="Ken Merrihew" userId="bcb7a1e886d99f07" providerId="LiveId" clId="{4C07AE88-10E4-4D27-9C22-D05A71BFFF64}" dt="2018-07-10T16:49:01.012" v="1661" actId="167"/>
          <ac:picMkLst>
            <pc:docMk/>
            <pc:sldMk cId="1609079096" sldId="290"/>
            <ac:picMk id="1026" creationId="{A6576E43-93D7-4C6F-AE15-C476EF52241C}"/>
          </ac:picMkLst>
        </pc:picChg>
        <pc:cxnChg chg="del">
          <ac:chgData name="Ken Merrihew" userId="bcb7a1e886d99f07" providerId="LiveId" clId="{4C07AE88-10E4-4D27-9C22-D05A71BFFF64}" dt="2018-07-10T16:48:44.002" v="1658" actId="478"/>
          <ac:cxnSpMkLst>
            <pc:docMk/>
            <pc:sldMk cId="1609079096" sldId="290"/>
            <ac:cxnSpMk id="5" creationId="{4023B82E-257B-4E27-901A-ECCA5F690F4C}"/>
          </ac:cxnSpMkLst>
        </pc:cxnChg>
        <pc:cxnChg chg="del">
          <ac:chgData name="Ken Merrihew" userId="bcb7a1e886d99f07" providerId="LiveId" clId="{4C07AE88-10E4-4D27-9C22-D05A71BFFF64}" dt="2018-07-10T16:48:44.002" v="1658" actId="478"/>
          <ac:cxnSpMkLst>
            <pc:docMk/>
            <pc:sldMk cId="1609079096" sldId="290"/>
            <ac:cxnSpMk id="29" creationId="{B3FF7707-B31C-43B8-AD94-3217A967D611}"/>
          </ac:cxnSpMkLst>
        </pc:cxnChg>
        <pc:cxnChg chg="del">
          <ac:chgData name="Ken Merrihew" userId="bcb7a1e886d99f07" providerId="LiveId" clId="{4C07AE88-10E4-4D27-9C22-D05A71BFFF64}" dt="2018-07-10T16:48:44.002" v="1658" actId="478"/>
          <ac:cxnSpMkLst>
            <pc:docMk/>
            <pc:sldMk cId="1609079096" sldId="290"/>
            <ac:cxnSpMk id="31" creationId="{B3357FAB-DBCC-49F7-B447-878F06E59268}"/>
          </ac:cxnSpMkLst>
        </pc:cxnChg>
      </pc:sldChg>
      <pc:sldChg chg="addSp delSp modSp add delAnim modAnim">
        <pc:chgData name="Ken Merrihew" userId="bcb7a1e886d99f07" providerId="LiveId" clId="{4C07AE88-10E4-4D27-9C22-D05A71BFFF64}" dt="2018-07-13T19:24:21.031" v="6555" actId="1038"/>
        <pc:sldMkLst>
          <pc:docMk/>
          <pc:sldMk cId="2332370905" sldId="292"/>
        </pc:sldMkLst>
        <pc:spChg chg="add mod ord">
          <ac:chgData name="Ken Merrihew" userId="bcb7a1e886d99f07" providerId="LiveId" clId="{4C07AE88-10E4-4D27-9C22-D05A71BFFF64}" dt="2018-07-13T19:24:12.868" v="6480" actId="1038"/>
          <ac:spMkLst>
            <pc:docMk/>
            <pc:sldMk cId="2332370905" sldId="292"/>
            <ac:spMk id="4" creationId="{F9CC7078-93A0-47B0-9B91-BE8169B5A8E0}"/>
          </ac:spMkLst>
        </pc:spChg>
        <pc:spChg chg="add del mod">
          <ac:chgData name="Ken Merrihew" userId="bcb7a1e886d99f07" providerId="LiveId" clId="{4C07AE88-10E4-4D27-9C22-D05A71BFFF64}" dt="2018-07-13T17:29:50.172" v="5133" actId="478"/>
          <ac:spMkLst>
            <pc:docMk/>
            <pc:sldMk cId="2332370905" sldId="292"/>
            <ac:spMk id="5" creationId="{25F82364-1AAC-40C7-B25D-304F68AFF414}"/>
          </ac:spMkLst>
        </pc:spChg>
        <pc:spChg chg="add del mod">
          <ac:chgData name="Ken Merrihew" userId="bcb7a1e886d99f07" providerId="LiveId" clId="{4C07AE88-10E4-4D27-9C22-D05A71BFFF64}" dt="2018-07-13T17:29:48.927" v="5132" actId="478"/>
          <ac:spMkLst>
            <pc:docMk/>
            <pc:sldMk cId="2332370905" sldId="292"/>
            <ac:spMk id="6" creationId="{7D192A09-C2BA-4025-86E0-87FC81DFA257}"/>
          </ac:spMkLst>
        </pc:spChg>
        <pc:spChg chg="add del mod">
          <ac:chgData name="Ken Merrihew" userId="bcb7a1e886d99f07" providerId="LiveId" clId="{4C07AE88-10E4-4D27-9C22-D05A71BFFF64}" dt="2018-07-13T17:29:47.730" v="5131" actId="478"/>
          <ac:spMkLst>
            <pc:docMk/>
            <pc:sldMk cId="2332370905" sldId="292"/>
            <ac:spMk id="7" creationId="{A0EAA3E4-05EE-4E8E-8AC7-8BB86F791EBA}"/>
          </ac:spMkLst>
        </pc:spChg>
        <pc:spChg chg="add mod ord">
          <ac:chgData name="Ken Merrihew" userId="bcb7a1e886d99f07" providerId="LiveId" clId="{4C07AE88-10E4-4D27-9C22-D05A71BFFF64}" dt="2018-07-13T19:24:21.031" v="6555" actId="1038"/>
          <ac:spMkLst>
            <pc:docMk/>
            <pc:sldMk cId="2332370905" sldId="292"/>
            <ac:spMk id="8" creationId="{D60C51E5-9B50-492D-A6F9-0BBD4489EEF7}"/>
          </ac:spMkLst>
        </pc:spChg>
        <pc:spChg chg="del mod">
          <ac:chgData name="Ken Merrihew" userId="bcb7a1e886d99f07" providerId="LiveId" clId="{4C07AE88-10E4-4D27-9C22-D05A71BFFF64}" dt="2018-07-11T16:32:38.780" v="2683" actId="478"/>
          <ac:spMkLst>
            <pc:docMk/>
            <pc:sldMk cId="2332370905" sldId="292"/>
            <ac:spMk id="34" creationId="{CCC16524-D18B-4E5E-B488-70E94FD187C1}"/>
          </ac:spMkLst>
        </pc:spChg>
        <pc:spChg chg="mod">
          <ac:chgData name="Ken Merrihew" userId="bcb7a1e886d99f07" providerId="LiveId" clId="{4C07AE88-10E4-4D27-9C22-D05A71BFFF64}" dt="2018-07-13T19:24:02.383" v="6405" actId="20577"/>
          <ac:spMkLst>
            <pc:docMk/>
            <pc:sldMk cId="2332370905" sldId="292"/>
            <ac:spMk id="36" creationId="{8A0C42C3-A98C-4609-839D-D4D8D6316694}"/>
          </ac:spMkLst>
        </pc:spChg>
        <pc:picChg chg="del">
          <ac:chgData name="Ken Merrihew" userId="bcb7a1e886d99f07" providerId="LiveId" clId="{4C07AE88-10E4-4D27-9C22-D05A71BFFF64}" dt="2018-07-11T16:32:34.504" v="2681" actId="478"/>
          <ac:picMkLst>
            <pc:docMk/>
            <pc:sldMk cId="2332370905" sldId="292"/>
            <ac:picMk id="1026" creationId="{A6576E43-93D7-4C6F-AE15-C476EF52241C}"/>
          </ac:picMkLst>
        </pc:picChg>
      </pc:sldChg>
      <pc:sldChg chg="addSp delSp modSp add modAnim">
        <pc:chgData name="Ken Merrihew" userId="bcb7a1e886d99f07" providerId="LiveId" clId="{4C07AE88-10E4-4D27-9C22-D05A71BFFF64}" dt="2018-07-13T19:19:28.035" v="6382"/>
        <pc:sldMkLst>
          <pc:docMk/>
          <pc:sldMk cId="221964241" sldId="295"/>
        </pc:sldMkLst>
        <pc:spChg chg="mod">
          <ac:chgData name="Ken Merrihew" userId="bcb7a1e886d99f07" providerId="LiveId" clId="{4C07AE88-10E4-4D27-9C22-D05A71BFFF64}" dt="2018-07-12T23:40:32.256" v="4170" actId="208"/>
          <ac:spMkLst>
            <pc:docMk/>
            <pc:sldMk cId="221964241" sldId="295"/>
            <ac:spMk id="14" creationId="{60747542-FCB4-4D00-97BC-A249638E74E7}"/>
          </ac:spMkLst>
        </pc:spChg>
        <pc:grpChg chg="ord">
          <ac:chgData name="Ken Merrihew" userId="bcb7a1e886d99f07" providerId="LiveId" clId="{4C07AE88-10E4-4D27-9C22-D05A71BFFF64}" dt="2018-07-12T23:34:03.218" v="4153" actId="167"/>
          <ac:grpSpMkLst>
            <pc:docMk/>
            <pc:sldMk cId="221964241" sldId="295"/>
            <ac:grpSpMk id="10" creationId="{BCE95F5C-5553-404F-98E3-ADFC84639B94}"/>
          </ac:grpSpMkLst>
        </pc:grpChg>
        <pc:grpChg chg="add del mod">
          <ac:chgData name="Ken Merrihew" userId="bcb7a1e886d99f07" providerId="LiveId" clId="{4C07AE88-10E4-4D27-9C22-D05A71BFFF64}" dt="2018-07-12T23:31:18.141" v="4139" actId="165"/>
          <ac:grpSpMkLst>
            <pc:docMk/>
            <pc:sldMk cId="221964241" sldId="295"/>
            <ac:grpSpMk id="19" creationId="{BA6FE495-3870-4A05-848A-71EC09AC98BC}"/>
          </ac:grpSpMkLst>
        </pc:grpChg>
        <pc:picChg chg="mod ord topLvl">
          <ac:chgData name="Ken Merrihew" userId="bcb7a1e886d99f07" providerId="LiveId" clId="{4C07AE88-10E4-4D27-9C22-D05A71BFFF64}" dt="2018-07-12T23:33:59.429" v="4152" actId="167"/>
          <ac:picMkLst>
            <pc:docMk/>
            <pc:sldMk cId="221964241" sldId="295"/>
            <ac:picMk id="20" creationId="{3DA75F1E-CF07-414B-9651-ED80E7675DEE}"/>
          </ac:picMkLst>
        </pc:picChg>
        <pc:picChg chg="del mod topLvl">
          <ac:chgData name="Ken Merrihew" userId="bcb7a1e886d99f07" providerId="LiveId" clId="{4C07AE88-10E4-4D27-9C22-D05A71BFFF64}" dt="2018-07-12T23:31:22.706" v="4140" actId="478"/>
          <ac:picMkLst>
            <pc:docMk/>
            <pc:sldMk cId="221964241" sldId="295"/>
            <ac:picMk id="21" creationId="{3317E449-A388-45D5-930F-BFE12DEDEC13}"/>
          </ac:picMkLst>
        </pc:picChg>
      </pc:sldChg>
      <pc:sldChg chg="add">
        <pc:chgData name="Ken Merrihew" userId="bcb7a1e886d99f07" providerId="LiveId" clId="{4C07AE88-10E4-4D27-9C22-D05A71BFFF64}" dt="2018-07-13T14:11:30.113" v="4172"/>
        <pc:sldMkLst>
          <pc:docMk/>
          <pc:sldMk cId="337303950" sldId="296"/>
        </pc:sldMkLst>
      </pc:sldChg>
      <pc:sldChg chg="addSp delSp modSp add modAnim">
        <pc:chgData name="Ken Merrihew" userId="bcb7a1e886d99f07" providerId="LiveId" clId="{4C07AE88-10E4-4D27-9C22-D05A71BFFF64}" dt="2018-07-15T00:19:21.629" v="6752"/>
        <pc:sldMkLst>
          <pc:docMk/>
          <pc:sldMk cId="1685116040" sldId="297"/>
        </pc:sldMkLst>
        <pc:spChg chg="mod">
          <ac:chgData name="Ken Merrihew" userId="bcb7a1e886d99f07" providerId="LiveId" clId="{4C07AE88-10E4-4D27-9C22-D05A71BFFF64}" dt="2018-07-15T00:17:54.476" v="6593"/>
          <ac:spMkLst>
            <pc:docMk/>
            <pc:sldMk cId="1685116040" sldId="297"/>
            <ac:spMk id="3" creationId="{8FD85CB8-47A2-4991-ACE2-35457F89F57E}"/>
          </ac:spMkLst>
        </pc:spChg>
        <pc:spChg chg="ord">
          <ac:chgData name="Ken Merrihew" userId="bcb7a1e886d99f07" providerId="LiveId" clId="{4C07AE88-10E4-4D27-9C22-D05A71BFFF64}" dt="2018-07-13T17:39:32.495" v="5292" actId="167"/>
          <ac:spMkLst>
            <pc:docMk/>
            <pc:sldMk cId="1685116040" sldId="297"/>
            <ac:spMk id="4" creationId="{A1C95694-76DA-467C-BC86-D439AA8E479D}"/>
          </ac:spMkLst>
        </pc:spChg>
        <pc:spChg chg="mod">
          <ac:chgData name="Ken Merrihew" userId="bcb7a1e886d99f07" providerId="LiveId" clId="{4C07AE88-10E4-4D27-9C22-D05A71BFFF64}" dt="2018-07-13T16:54:56.635" v="4940" actId="208"/>
          <ac:spMkLst>
            <pc:docMk/>
            <pc:sldMk cId="1685116040" sldId="297"/>
            <ac:spMk id="5" creationId="{8E63D04B-F890-4B46-B4BD-DD82C1C23861}"/>
          </ac:spMkLst>
        </pc:spChg>
        <pc:spChg chg="mod">
          <ac:chgData name="Ken Merrihew" userId="bcb7a1e886d99f07" providerId="LiveId" clId="{4C07AE88-10E4-4D27-9C22-D05A71BFFF64}" dt="2018-07-13T16:54:56.635" v="4940" actId="208"/>
          <ac:spMkLst>
            <pc:docMk/>
            <pc:sldMk cId="1685116040" sldId="297"/>
            <ac:spMk id="6" creationId="{A679E6D3-F0B7-4BF6-B445-9E17392A5846}"/>
          </ac:spMkLst>
        </pc:spChg>
        <pc:spChg chg="mod">
          <ac:chgData name="Ken Merrihew" userId="bcb7a1e886d99f07" providerId="LiveId" clId="{4C07AE88-10E4-4D27-9C22-D05A71BFFF64}" dt="2018-07-13T16:54:56.635" v="4940" actId="208"/>
          <ac:spMkLst>
            <pc:docMk/>
            <pc:sldMk cId="1685116040" sldId="297"/>
            <ac:spMk id="7" creationId="{5F74E01F-86E5-4EEA-83CF-BF5AA54CAB7A}"/>
          </ac:spMkLst>
        </pc:spChg>
        <pc:spChg chg="mod">
          <ac:chgData name="Ken Merrihew" userId="bcb7a1e886d99f07" providerId="LiveId" clId="{4C07AE88-10E4-4D27-9C22-D05A71BFFF64}" dt="2018-07-13T16:54:56.635" v="4940" actId="208"/>
          <ac:spMkLst>
            <pc:docMk/>
            <pc:sldMk cId="1685116040" sldId="297"/>
            <ac:spMk id="8" creationId="{B11D676E-F50E-4C09-BF28-139D7D6F384E}"/>
          </ac:spMkLst>
        </pc:spChg>
        <pc:spChg chg="mod">
          <ac:chgData name="Ken Merrihew" userId="bcb7a1e886d99f07" providerId="LiveId" clId="{4C07AE88-10E4-4D27-9C22-D05A71BFFF64}" dt="2018-07-13T16:54:56.635" v="4940" actId="208"/>
          <ac:spMkLst>
            <pc:docMk/>
            <pc:sldMk cId="1685116040" sldId="297"/>
            <ac:spMk id="9" creationId="{0E6FAAF7-9F78-4E91-A573-DC1946E8BFB3}"/>
          </ac:spMkLst>
        </pc:spChg>
        <pc:spChg chg="mod">
          <ac:chgData name="Ken Merrihew" userId="bcb7a1e886d99f07" providerId="LiveId" clId="{4C07AE88-10E4-4D27-9C22-D05A71BFFF64}" dt="2018-07-13T16:54:56.635" v="4940" actId="208"/>
          <ac:spMkLst>
            <pc:docMk/>
            <pc:sldMk cId="1685116040" sldId="297"/>
            <ac:spMk id="10" creationId="{3BD0EA76-A2E5-4457-B627-88542F716769}"/>
          </ac:spMkLst>
        </pc:spChg>
        <pc:spChg chg="mod">
          <ac:chgData name="Ken Merrihew" userId="bcb7a1e886d99f07" providerId="LiveId" clId="{4C07AE88-10E4-4D27-9C22-D05A71BFFF64}" dt="2018-07-13T16:54:56.635" v="4940" actId="208"/>
          <ac:spMkLst>
            <pc:docMk/>
            <pc:sldMk cId="1685116040" sldId="297"/>
            <ac:spMk id="11" creationId="{766C7D20-6B75-4D94-9761-E5B9C90581FB}"/>
          </ac:spMkLst>
        </pc:spChg>
        <pc:spChg chg="add mod">
          <ac:chgData name="Ken Merrihew" userId="bcb7a1e886d99f07" providerId="LiveId" clId="{4C07AE88-10E4-4D27-9C22-D05A71BFFF64}" dt="2018-07-13T17:40:47.378" v="5300" actId="164"/>
          <ac:spMkLst>
            <pc:docMk/>
            <pc:sldMk cId="1685116040" sldId="297"/>
            <ac:spMk id="12" creationId="{49A5CA93-C999-4DAF-953E-B69EC3216CCF}"/>
          </ac:spMkLst>
        </pc:spChg>
        <pc:spChg chg="mod">
          <ac:chgData name="Ken Merrihew" userId="bcb7a1e886d99f07" providerId="LiveId" clId="{4C07AE88-10E4-4D27-9C22-D05A71BFFF64}" dt="2018-07-13T16:54:56.635" v="4940" actId="208"/>
          <ac:spMkLst>
            <pc:docMk/>
            <pc:sldMk cId="1685116040" sldId="297"/>
            <ac:spMk id="13" creationId="{C8C7F304-C2BF-41A7-BF84-8694CE5E8A64}"/>
          </ac:spMkLst>
        </pc:spChg>
        <pc:spChg chg="add mod">
          <ac:chgData name="Ken Merrihew" userId="bcb7a1e886d99f07" providerId="LiveId" clId="{4C07AE88-10E4-4D27-9C22-D05A71BFFF64}" dt="2018-07-15T00:19:06.518" v="6750" actId="14100"/>
          <ac:spMkLst>
            <pc:docMk/>
            <pc:sldMk cId="1685116040" sldId="297"/>
            <ac:spMk id="16" creationId="{3D1E12A8-BF63-4FE9-A82C-EA04664DDBD9}"/>
          </ac:spMkLst>
        </pc:spChg>
        <pc:spChg chg="mod">
          <ac:chgData name="Ken Merrihew" userId="bcb7a1e886d99f07" providerId="LiveId" clId="{4C07AE88-10E4-4D27-9C22-D05A71BFFF64}" dt="2018-07-13T16:54:56.635" v="4940" actId="208"/>
          <ac:spMkLst>
            <pc:docMk/>
            <pc:sldMk cId="1685116040" sldId="297"/>
            <ac:spMk id="21" creationId="{2D37D882-DBF0-4A70-921F-A838A784E72E}"/>
          </ac:spMkLst>
        </pc:spChg>
        <pc:spChg chg="mod">
          <ac:chgData name="Ken Merrihew" userId="bcb7a1e886d99f07" providerId="LiveId" clId="{4C07AE88-10E4-4D27-9C22-D05A71BFFF64}" dt="2018-07-13T16:54:56.635" v="4940" actId="208"/>
          <ac:spMkLst>
            <pc:docMk/>
            <pc:sldMk cId="1685116040" sldId="297"/>
            <ac:spMk id="22" creationId="{8A18AA55-0092-4290-BE9A-956F3605974A}"/>
          </ac:spMkLst>
        </pc:spChg>
        <pc:spChg chg="mod">
          <ac:chgData name="Ken Merrihew" userId="bcb7a1e886d99f07" providerId="LiveId" clId="{4C07AE88-10E4-4D27-9C22-D05A71BFFF64}" dt="2018-07-13T16:54:56.635" v="4940" actId="208"/>
          <ac:spMkLst>
            <pc:docMk/>
            <pc:sldMk cId="1685116040" sldId="297"/>
            <ac:spMk id="23" creationId="{EFB8C016-6E6C-4298-A0CA-80F6E8C359CF}"/>
          </ac:spMkLst>
        </pc:spChg>
        <pc:spChg chg="mod">
          <ac:chgData name="Ken Merrihew" userId="bcb7a1e886d99f07" providerId="LiveId" clId="{4C07AE88-10E4-4D27-9C22-D05A71BFFF64}" dt="2018-07-13T16:54:56.635" v="4940" actId="208"/>
          <ac:spMkLst>
            <pc:docMk/>
            <pc:sldMk cId="1685116040" sldId="297"/>
            <ac:spMk id="24" creationId="{2641017C-AFB7-4C80-8AA4-AB0D42463B5D}"/>
          </ac:spMkLst>
        </pc:spChg>
        <pc:spChg chg="mod">
          <ac:chgData name="Ken Merrihew" userId="bcb7a1e886d99f07" providerId="LiveId" clId="{4C07AE88-10E4-4D27-9C22-D05A71BFFF64}" dt="2018-07-13T16:54:56.635" v="4940" actId="208"/>
          <ac:spMkLst>
            <pc:docMk/>
            <pc:sldMk cId="1685116040" sldId="297"/>
            <ac:spMk id="25" creationId="{F8866CE1-3033-4224-80F6-1B17871B9510}"/>
          </ac:spMkLst>
        </pc:spChg>
        <pc:spChg chg="mod">
          <ac:chgData name="Ken Merrihew" userId="bcb7a1e886d99f07" providerId="LiveId" clId="{4C07AE88-10E4-4D27-9C22-D05A71BFFF64}" dt="2018-07-13T16:54:56.635" v="4940" actId="208"/>
          <ac:spMkLst>
            <pc:docMk/>
            <pc:sldMk cId="1685116040" sldId="297"/>
            <ac:spMk id="26" creationId="{A3D4B227-581B-4143-8AD0-5EC00E849941}"/>
          </ac:spMkLst>
        </pc:spChg>
        <pc:spChg chg="del mod">
          <ac:chgData name="Ken Merrihew" userId="bcb7a1e886d99f07" providerId="LiveId" clId="{4C07AE88-10E4-4D27-9C22-D05A71BFFF64}" dt="2018-07-13T17:39:40.955" v="5293" actId="478"/>
          <ac:spMkLst>
            <pc:docMk/>
            <pc:sldMk cId="1685116040" sldId="297"/>
            <ac:spMk id="27" creationId="{412FC215-12A8-4F8A-BA15-98F921442916}"/>
          </ac:spMkLst>
        </pc:spChg>
        <pc:spChg chg="mod">
          <ac:chgData name="Ken Merrihew" userId="bcb7a1e886d99f07" providerId="LiveId" clId="{4C07AE88-10E4-4D27-9C22-D05A71BFFF64}" dt="2018-07-13T16:54:56.635" v="4940" actId="208"/>
          <ac:spMkLst>
            <pc:docMk/>
            <pc:sldMk cId="1685116040" sldId="297"/>
            <ac:spMk id="28" creationId="{39A1D255-BF46-4BBA-9E68-72DD3582047C}"/>
          </ac:spMkLst>
        </pc:spChg>
        <pc:spChg chg="mod">
          <ac:chgData name="Ken Merrihew" userId="bcb7a1e886d99f07" providerId="LiveId" clId="{4C07AE88-10E4-4D27-9C22-D05A71BFFF64}" dt="2018-07-13T16:54:24.072" v="4938" actId="1076"/>
          <ac:spMkLst>
            <pc:docMk/>
            <pc:sldMk cId="1685116040" sldId="297"/>
            <ac:spMk id="31" creationId="{88D63CE9-15FB-4D6C-9581-C6B954D9A459}"/>
          </ac:spMkLst>
        </pc:spChg>
        <pc:grpChg chg="add mod">
          <ac:chgData name="Ken Merrihew" userId="bcb7a1e886d99f07" providerId="LiveId" clId="{4C07AE88-10E4-4D27-9C22-D05A71BFFF64}" dt="2018-07-13T17:48:47.924" v="5340" actId="1076"/>
          <ac:grpSpMkLst>
            <pc:docMk/>
            <pc:sldMk cId="1685116040" sldId="297"/>
            <ac:grpSpMk id="15" creationId="{70B77803-2921-47B2-A416-68F24BA2EE3A}"/>
          </ac:grpSpMkLst>
        </pc:grpChg>
        <pc:grpChg chg="mod">
          <ac:chgData name="Ken Merrihew" userId="bcb7a1e886d99f07" providerId="LiveId" clId="{4C07AE88-10E4-4D27-9C22-D05A71BFFF64}" dt="2018-07-13T17:43:03.481" v="5314" actId="1076"/>
          <ac:grpSpMkLst>
            <pc:docMk/>
            <pc:sldMk cId="1685116040" sldId="297"/>
            <ac:grpSpMk id="18" creationId="{7DE3D01B-CF45-49A8-B946-AB7897D2D59E}"/>
          </ac:grpSpMkLst>
        </pc:grpChg>
        <pc:grpChg chg="mod">
          <ac:chgData name="Ken Merrihew" userId="bcb7a1e886d99f07" providerId="LiveId" clId="{4C07AE88-10E4-4D27-9C22-D05A71BFFF64}" dt="2018-07-13T17:40:47.378" v="5300" actId="164"/>
          <ac:grpSpMkLst>
            <pc:docMk/>
            <pc:sldMk cId="1685116040" sldId="297"/>
            <ac:grpSpMk id="20" creationId="{0CE73CF6-A304-437D-9BD5-5D4A3919A398}"/>
          </ac:grpSpMkLst>
        </pc:grpChg>
        <pc:grpChg chg="add mod">
          <ac:chgData name="Ken Merrihew" userId="bcb7a1e886d99f07" providerId="LiveId" clId="{4C07AE88-10E4-4D27-9C22-D05A71BFFF64}" dt="2018-07-13T17:48:53.958" v="5341" actId="1076"/>
          <ac:grpSpMkLst>
            <pc:docMk/>
            <pc:sldMk cId="1685116040" sldId="297"/>
            <ac:grpSpMk id="32" creationId="{59587FE5-2AC8-4CBD-9F6A-539CBBA77C54}"/>
          </ac:grpSpMkLst>
        </pc:grpChg>
        <pc:grpChg chg="mod">
          <ac:chgData name="Ken Merrihew" userId="bcb7a1e886d99f07" providerId="LiveId" clId="{4C07AE88-10E4-4D27-9C22-D05A71BFFF64}" dt="2018-07-13T17:42:27.691" v="5312"/>
          <ac:grpSpMkLst>
            <pc:docMk/>
            <pc:sldMk cId="1685116040" sldId="297"/>
            <ac:grpSpMk id="33" creationId="{C6FCCD94-BA70-4235-9B92-C2B739E702DB}"/>
          </ac:grpSpMkLst>
        </pc:grpChg>
      </pc:sldChg>
      <pc:sldChg chg="addSp delSp modSp add addAnim delAnim modAnim">
        <pc:chgData name="Ken Merrihew" userId="bcb7a1e886d99f07" providerId="LiveId" clId="{4C07AE88-10E4-4D27-9C22-D05A71BFFF64}" dt="2018-07-13T17:53:06.676" v="5353" actId="20577"/>
        <pc:sldMkLst>
          <pc:docMk/>
          <pc:sldMk cId="2265292105" sldId="298"/>
        </pc:sldMkLst>
        <pc:spChg chg="add del mod">
          <ac:chgData name="Ken Merrihew" userId="bcb7a1e886d99f07" providerId="LiveId" clId="{4C07AE88-10E4-4D27-9C22-D05A71BFFF64}" dt="2018-07-13T17:52:58.379" v="5350" actId="20577"/>
          <ac:spMkLst>
            <pc:docMk/>
            <pc:sldMk cId="2265292105" sldId="298"/>
            <ac:spMk id="3" creationId="{8FD85CB8-47A2-4991-ACE2-35457F89F57E}"/>
          </ac:spMkLst>
        </pc:spChg>
        <pc:spChg chg="add del mod">
          <ac:chgData name="Ken Merrihew" userId="bcb7a1e886d99f07" providerId="LiveId" clId="{4C07AE88-10E4-4D27-9C22-D05A71BFFF64}" dt="2018-07-13T17:53:06.676" v="5353" actId="20577"/>
          <ac:spMkLst>
            <pc:docMk/>
            <pc:sldMk cId="2265292105" sldId="298"/>
            <ac:spMk id="6" creationId="{25A31695-B306-4FFF-844C-3266C599659F}"/>
          </ac:spMkLst>
        </pc:spChg>
        <pc:spChg chg="del">
          <ac:chgData name="Ken Merrihew" userId="bcb7a1e886d99f07" providerId="LiveId" clId="{4C07AE88-10E4-4D27-9C22-D05A71BFFF64}" dt="2018-07-13T17:04:07.640" v="4954" actId="478"/>
          <ac:spMkLst>
            <pc:docMk/>
            <pc:sldMk cId="2265292105" sldId="298"/>
            <ac:spMk id="21" creationId="{C29BC381-1535-4877-BCB2-346D6CEADB8C}"/>
          </ac:spMkLst>
        </pc:spChg>
        <pc:spChg chg="del">
          <ac:chgData name="Ken Merrihew" userId="bcb7a1e886d99f07" providerId="LiveId" clId="{4C07AE88-10E4-4D27-9C22-D05A71BFFF64}" dt="2018-07-13T17:04:07.640" v="4954" actId="478"/>
          <ac:spMkLst>
            <pc:docMk/>
            <pc:sldMk cId="2265292105" sldId="298"/>
            <ac:spMk id="22" creationId="{80EE4539-98CC-48CF-AE5D-75C0B967E587}"/>
          </ac:spMkLst>
        </pc:spChg>
      </pc:sldChg>
      <pc:sldChg chg="addSp delSp modSp add delAnim modAnim">
        <pc:chgData name="Ken Merrihew" userId="bcb7a1e886d99f07" providerId="LiveId" clId="{4C07AE88-10E4-4D27-9C22-D05A71BFFF64}" dt="2018-07-13T17:27:18.942" v="5128" actId="1035"/>
        <pc:sldMkLst>
          <pc:docMk/>
          <pc:sldMk cId="1316449018" sldId="299"/>
        </pc:sldMkLst>
        <pc:spChg chg="mod">
          <ac:chgData name="Ken Merrihew" userId="bcb7a1e886d99f07" providerId="LiveId" clId="{4C07AE88-10E4-4D27-9C22-D05A71BFFF64}" dt="2018-07-13T17:12:07.368" v="5001" actId="20577"/>
          <ac:spMkLst>
            <pc:docMk/>
            <pc:sldMk cId="1316449018" sldId="299"/>
            <ac:spMk id="3" creationId="{8FD85CB8-47A2-4991-ACE2-35457F89F57E}"/>
          </ac:spMkLst>
        </pc:spChg>
        <pc:spChg chg="add mod">
          <ac:chgData name="Ken Merrihew" userId="bcb7a1e886d99f07" providerId="LiveId" clId="{4C07AE88-10E4-4D27-9C22-D05A71BFFF64}" dt="2018-07-13T17:12:14.812" v="5002" actId="1076"/>
          <ac:spMkLst>
            <pc:docMk/>
            <pc:sldMk cId="1316449018" sldId="299"/>
            <ac:spMk id="4" creationId="{1587E04A-ACD2-43C3-93A2-AD500950B194}"/>
          </ac:spMkLst>
        </pc:spChg>
        <pc:spChg chg="add mod">
          <ac:chgData name="Ken Merrihew" userId="bcb7a1e886d99f07" providerId="LiveId" clId="{4C07AE88-10E4-4D27-9C22-D05A71BFFF64}" dt="2018-07-13T17:27:18.942" v="5128" actId="1035"/>
          <ac:spMkLst>
            <pc:docMk/>
            <pc:sldMk cId="1316449018" sldId="299"/>
            <ac:spMk id="6" creationId="{08BF9AAF-1804-40C1-9905-953B244A2E9B}"/>
          </ac:spMkLst>
        </pc:spChg>
        <pc:picChg chg="del">
          <ac:chgData name="Ken Merrihew" userId="bcb7a1e886d99f07" providerId="LiveId" clId="{4C07AE88-10E4-4D27-9C22-D05A71BFFF64}" dt="2018-07-13T17:10:48.842" v="4960" actId="478"/>
          <ac:picMkLst>
            <pc:docMk/>
            <pc:sldMk cId="1316449018" sldId="299"/>
            <ac:picMk id="1026" creationId="{2039875F-2B88-4A7D-AF08-B15DFA8B37A1}"/>
          </ac:picMkLst>
        </pc:picChg>
      </pc:sldChg>
      <pc:sldChg chg="addSp delSp modSp add delAnim modAnim">
        <pc:chgData name="Ken Merrihew" userId="bcb7a1e886d99f07" providerId="LiveId" clId="{4C07AE88-10E4-4D27-9C22-D05A71BFFF64}" dt="2018-07-13T19:49:38.901" v="6589"/>
        <pc:sldMkLst>
          <pc:docMk/>
          <pc:sldMk cId="3176183908" sldId="300"/>
        </pc:sldMkLst>
        <pc:spChg chg="add mod topLvl">
          <ac:chgData name="Ken Merrihew" userId="bcb7a1e886d99f07" providerId="LiveId" clId="{4C07AE88-10E4-4D27-9C22-D05A71BFFF64}" dt="2018-07-13T18:42:52.294" v="6204" actId="164"/>
          <ac:spMkLst>
            <pc:docMk/>
            <pc:sldMk cId="3176183908" sldId="300"/>
            <ac:spMk id="3" creationId="{1F9B46E3-AF0C-4890-B907-B3E16B7AEAD4}"/>
          </ac:spMkLst>
        </pc:spChg>
        <pc:spChg chg="del">
          <ac:chgData name="Ken Merrihew" userId="bcb7a1e886d99f07" providerId="LiveId" clId="{4C07AE88-10E4-4D27-9C22-D05A71BFFF64}" dt="2018-07-13T18:13:08.706" v="5355" actId="478"/>
          <ac:spMkLst>
            <pc:docMk/>
            <pc:sldMk cId="3176183908" sldId="300"/>
            <ac:spMk id="4" creationId="{6705B45B-0C6F-44C3-848F-89FF34C5C302}"/>
          </ac:spMkLst>
        </pc:spChg>
        <pc:spChg chg="add mod topLvl">
          <ac:chgData name="Ken Merrihew" userId="bcb7a1e886d99f07" providerId="LiveId" clId="{4C07AE88-10E4-4D27-9C22-D05A71BFFF64}" dt="2018-07-13T18:42:42.719" v="6203" actId="164"/>
          <ac:spMkLst>
            <pc:docMk/>
            <pc:sldMk cId="3176183908" sldId="300"/>
            <ac:spMk id="5" creationId="{39F1FA8B-72C5-4DDA-8299-176E6EA5EC01}"/>
          </ac:spMkLst>
        </pc:spChg>
        <pc:spChg chg="add mod topLvl">
          <ac:chgData name="Ken Merrihew" userId="bcb7a1e886d99f07" providerId="LiveId" clId="{4C07AE88-10E4-4D27-9C22-D05A71BFFF64}" dt="2018-07-13T18:42:42.719" v="6203" actId="164"/>
          <ac:spMkLst>
            <pc:docMk/>
            <pc:sldMk cId="3176183908" sldId="300"/>
            <ac:spMk id="6" creationId="{5403C330-D098-4C21-8235-26ADBE854241}"/>
          </ac:spMkLst>
        </pc:spChg>
        <pc:spChg chg="add mod topLvl">
          <ac:chgData name="Ken Merrihew" userId="bcb7a1e886d99f07" providerId="LiveId" clId="{4C07AE88-10E4-4D27-9C22-D05A71BFFF64}" dt="2018-07-13T18:42:42.719" v="6203" actId="164"/>
          <ac:spMkLst>
            <pc:docMk/>
            <pc:sldMk cId="3176183908" sldId="300"/>
            <ac:spMk id="7" creationId="{FFE4B399-961E-4840-8BCE-FC244F2F4EF6}"/>
          </ac:spMkLst>
        </pc:spChg>
        <pc:spChg chg="add mod topLvl">
          <ac:chgData name="Ken Merrihew" userId="bcb7a1e886d99f07" providerId="LiveId" clId="{4C07AE88-10E4-4D27-9C22-D05A71BFFF64}" dt="2018-07-13T18:42:42.719" v="6203" actId="164"/>
          <ac:spMkLst>
            <pc:docMk/>
            <pc:sldMk cId="3176183908" sldId="300"/>
            <ac:spMk id="8" creationId="{F020A279-4CAD-47BA-B799-8B18BC7B22AC}"/>
          </ac:spMkLst>
        </pc:spChg>
        <pc:spChg chg="add mod topLvl">
          <ac:chgData name="Ken Merrihew" userId="bcb7a1e886d99f07" providerId="LiveId" clId="{4C07AE88-10E4-4D27-9C22-D05A71BFFF64}" dt="2018-07-13T18:42:42.719" v="6203" actId="164"/>
          <ac:spMkLst>
            <pc:docMk/>
            <pc:sldMk cId="3176183908" sldId="300"/>
            <ac:spMk id="9" creationId="{0F5E7EE5-37E5-4996-A78E-B332F2CE4008}"/>
          </ac:spMkLst>
        </pc:spChg>
        <pc:spChg chg="del">
          <ac:chgData name="Ken Merrihew" userId="bcb7a1e886d99f07" providerId="LiveId" clId="{4C07AE88-10E4-4D27-9C22-D05A71BFFF64}" dt="2018-07-13T18:13:08.706" v="5355" actId="478"/>
          <ac:spMkLst>
            <pc:docMk/>
            <pc:sldMk cId="3176183908" sldId="300"/>
            <ac:spMk id="10" creationId="{3B6193A3-1F41-49BB-B9E9-26AE09BBC622}"/>
          </ac:spMkLst>
        </pc:spChg>
        <pc:spChg chg="add mod topLvl">
          <ac:chgData name="Ken Merrihew" userId="bcb7a1e886d99f07" providerId="LiveId" clId="{4C07AE88-10E4-4D27-9C22-D05A71BFFF64}" dt="2018-07-13T18:42:52.294" v="6204" actId="164"/>
          <ac:spMkLst>
            <pc:docMk/>
            <pc:sldMk cId="3176183908" sldId="300"/>
            <ac:spMk id="11" creationId="{0A239C58-3AD7-4D24-B7D8-4FF7849556CF}"/>
          </ac:spMkLst>
        </pc:spChg>
        <pc:spChg chg="add mod topLvl">
          <ac:chgData name="Ken Merrihew" userId="bcb7a1e886d99f07" providerId="LiveId" clId="{4C07AE88-10E4-4D27-9C22-D05A71BFFF64}" dt="2018-07-13T18:42:52.294" v="6204" actId="164"/>
          <ac:spMkLst>
            <pc:docMk/>
            <pc:sldMk cId="3176183908" sldId="300"/>
            <ac:spMk id="12" creationId="{6A031C3F-7F16-492D-95F1-B5956A6E79F0}"/>
          </ac:spMkLst>
        </pc:spChg>
        <pc:spChg chg="del">
          <ac:chgData name="Ken Merrihew" userId="bcb7a1e886d99f07" providerId="LiveId" clId="{4C07AE88-10E4-4D27-9C22-D05A71BFFF64}" dt="2018-07-13T18:13:08.706" v="5355" actId="478"/>
          <ac:spMkLst>
            <pc:docMk/>
            <pc:sldMk cId="3176183908" sldId="300"/>
            <ac:spMk id="13" creationId="{9EB993D0-7282-49AD-AAFC-ED5747BBD743}"/>
          </ac:spMkLst>
        </pc:spChg>
        <pc:spChg chg="del">
          <ac:chgData name="Ken Merrihew" userId="bcb7a1e886d99f07" providerId="LiveId" clId="{4C07AE88-10E4-4D27-9C22-D05A71BFFF64}" dt="2018-07-13T18:13:08.706" v="5355" actId="478"/>
          <ac:spMkLst>
            <pc:docMk/>
            <pc:sldMk cId="3176183908" sldId="300"/>
            <ac:spMk id="14" creationId="{4087992F-B424-45F9-BAE9-41A437A0DC5E}"/>
          </ac:spMkLst>
        </pc:spChg>
        <pc:spChg chg="del">
          <ac:chgData name="Ken Merrihew" userId="bcb7a1e886d99f07" providerId="LiveId" clId="{4C07AE88-10E4-4D27-9C22-D05A71BFFF64}" dt="2018-07-13T18:13:08.706" v="5355" actId="478"/>
          <ac:spMkLst>
            <pc:docMk/>
            <pc:sldMk cId="3176183908" sldId="300"/>
            <ac:spMk id="15" creationId="{8876FF40-3A09-4C6E-BC56-2E2B77FB1104}"/>
          </ac:spMkLst>
        </pc:spChg>
        <pc:spChg chg="del">
          <ac:chgData name="Ken Merrihew" userId="bcb7a1e886d99f07" providerId="LiveId" clId="{4C07AE88-10E4-4D27-9C22-D05A71BFFF64}" dt="2018-07-13T18:13:08.706" v="5355" actId="478"/>
          <ac:spMkLst>
            <pc:docMk/>
            <pc:sldMk cId="3176183908" sldId="300"/>
            <ac:spMk id="16" creationId="{D7977917-1B3B-4168-AE9D-7C8D0B97684D}"/>
          </ac:spMkLst>
        </pc:spChg>
        <pc:spChg chg="del">
          <ac:chgData name="Ken Merrihew" userId="bcb7a1e886d99f07" providerId="LiveId" clId="{4C07AE88-10E4-4D27-9C22-D05A71BFFF64}" dt="2018-07-13T18:13:08.706" v="5355" actId="478"/>
          <ac:spMkLst>
            <pc:docMk/>
            <pc:sldMk cId="3176183908" sldId="300"/>
            <ac:spMk id="17" creationId="{776F23A8-3C23-4076-BAF4-CD42B9746B06}"/>
          </ac:spMkLst>
        </pc:spChg>
        <pc:spChg chg="del">
          <ac:chgData name="Ken Merrihew" userId="bcb7a1e886d99f07" providerId="LiveId" clId="{4C07AE88-10E4-4D27-9C22-D05A71BFFF64}" dt="2018-07-13T18:13:08.706" v="5355" actId="478"/>
          <ac:spMkLst>
            <pc:docMk/>
            <pc:sldMk cId="3176183908" sldId="300"/>
            <ac:spMk id="18" creationId="{B88A9D6F-E5BB-4ADC-ACD7-21C56852F7C3}"/>
          </ac:spMkLst>
        </pc:spChg>
        <pc:spChg chg="del">
          <ac:chgData name="Ken Merrihew" userId="bcb7a1e886d99f07" providerId="LiveId" clId="{4C07AE88-10E4-4D27-9C22-D05A71BFFF64}" dt="2018-07-13T18:13:08.706" v="5355" actId="478"/>
          <ac:spMkLst>
            <pc:docMk/>
            <pc:sldMk cId="3176183908" sldId="300"/>
            <ac:spMk id="20" creationId="{263FD44B-2E8B-4D94-83FA-A5F8E1DC5ADC}"/>
          </ac:spMkLst>
        </pc:spChg>
        <pc:spChg chg="add mod topLvl">
          <ac:chgData name="Ken Merrihew" userId="bcb7a1e886d99f07" providerId="LiveId" clId="{4C07AE88-10E4-4D27-9C22-D05A71BFFF64}" dt="2018-07-13T18:42:52.294" v="6204" actId="164"/>
          <ac:spMkLst>
            <pc:docMk/>
            <pc:sldMk cId="3176183908" sldId="300"/>
            <ac:spMk id="21" creationId="{F5DACDD5-0EF1-47BD-9973-6C3A7D7C1752}"/>
          </ac:spMkLst>
        </pc:spChg>
        <pc:spChg chg="del">
          <ac:chgData name="Ken Merrihew" userId="bcb7a1e886d99f07" providerId="LiveId" clId="{4C07AE88-10E4-4D27-9C22-D05A71BFFF64}" dt="2018-07-13T18:13:08.706" v="5355" actId="478"/>
          <ac:spMkLst>
            <pc:docMk/>
            <pc:sldMk cId="3176183908" sldId="300"/>
            <ac:spMk id="23" creationId="{619D2780-5614-4BA6-85EE-A57C0743DFCD}"/>
          </ac:spMkLst>
        </pc:spChg>
        <pc:spChg chg="del">
          <ac:chgData name="Ken Merrihew" userId="bcb7a1e886d99f07" providerId="LiveId" clId="{4C07AE88-10E4-4D27-9C22-D05A71BFFF64}" dt="2018-07-13T18:13:08.706" v="5355" actId="478"/>
          <ac:spMkLst>
            <pc:docMk/>
            <pc:sldMk cId="3176183908" sldId="300"/>
            <ac:spMk id="24" creationId="{AFE418D5-3D65-4D23-B4FD-4383494C52C5}"/>
          </ac:spMkLst>
        </pc:spChg>
        <pc:spChg chg="del">
          <ac:chgData name="Ken Merrihew" userId="bcb7a1e886d99f07" providerId="LiveId" clId="{4C07AE88-10E4-4D27-9C22-D05A71BFFF64}" dt="2018-07-13T18:13:08.706" v="5355" actId="478"/>
          <ac:spMkLst>
            <pc:docMk/>
            <pc:sldMk cId="3176183908" sldId="300"/>
            <ac:spMk id="25" creationId="{B6852F8D-5D9C-477D-BD4E-7171876DCBA9}"/>
          </ac:spMkLst>
        </pc:spChg>
        <pc:spChg chg="add mod ord">
          <ac:chgData name="Ken Merrihew" userId="bcb7a1e886d99f07" providerId="LiveId" clId="{4C07AE88-10E4-4D27-9C22-D05A71BFFF64}" dt="2018-07-13T18:32:58.585" v="5912" actId="164"/>
          <ac:spMkLst>
            <pc:docMk/>
            <pc:sldMk cId="3176183908" sldId="300"/>
            <ac:spMk id="26" creationId="{DA182109-3E9B-4351-BE93-CB9BEDCD5BE8}"/>
          </ac:spMkLst>
        </pc:spChg>
        <pc:spChg chg="add mod">
          <ac:chgData name="Ken Merrihew" userId="bcb7a1e886d99f07" providerId="LiveId" clId="{4C07AE88-10E4-4D27-9C22-D05A71BFFF64}" dt="2018-07-13T18:33:06.012" v="5914" actId="14100"/>
          <ac:spMkLst>
            <pc:docMk/>
            <pc:sldMk cId="3176183908" sldId="300"/>
            <ac:spMk id="27" creationId="{DEA35884-E321-4501-A946-CFD2DD7E34BB}"/>
          </ac:spMkLst>
        </pc:spChg>
        <pc:spChg chg="add del mod">
          <ac:chgData name="Ken Merrihew" userId="bcb7a1e886d99f07" providerId="LiveId" clId="{4C07AE88-10E4-4D27-9C22-D05A71BFFF64}" dt="2018-07-13T18:34:34.143" v="5938" actId="478"/>
          <ac:spMkLst>
            <pc:docMk/>
            <pc:sldMk cId="3176183908" sldId="300"/>
            <ac:spMk id="30" creationId="{0806A18C-8D5E-4093-B4F8-3C860F33B024}"/>
          </ac:spMkLst>
        </pc:spChg>
        <pc:spChg chg="add mod">
          <ac:chgData name="Ken Merrihew" userId="bcb7a1e886d99f07" providerId="LiveId" clId="{4C07AE88-10E4-4D27-9C22-D05A71BFFF64}" dt="2018-07-13T18:35:16.667" v="5993" actId="164"/>
          <ac:spMkLst>
            <pc:docMk/>
            <pc:sldMk cId="3176183908" sldId="300"/>
            <ac:spMk id="31" creationId="{296DA8E4-B6C1-4BBA-92E9-9499006F0748}"/>
          </ac:spMkLst>
        </pc:spChg>
        <pc:spChg chg="add mod">
          <ac:chgData name="Ken Merrihew" userId="bcb7a1e886d99f07" providerId="LiveId" clId="{4C07AE88-10E4-4D27-9C22-D05A71BFFF64}" dt="2018-07-13T18:40:31.874" v="6191" actId="207"/>
          <ac:spMkLst>
            <pc:docMk/>
            <pc:sldMk cId="3176183908" sldId="300"/>
            <ac:spMk id="33" creationId="{B2057DF1-C4EC-44C2-98CE-E569A5FC1F85}"/>
          </ac:spMkLst>
        </pc:spChg>
        <pc:spChg chg="add mod topLvl">
          <ac:chgData name="Ken Merrihew" userId="bcb7a1e886d99f07" providerId="LiveId" clId="{4C07AE88-10E4-4D27-9C22-D05A71BFFF64}" dt="2018-07-13T18:42:42.719" v="6203" actId="164"/>
          <ac:spMkLst>
            <pc:docMk/>
            <pc:sldMk cId="3176183908" sldId="300"/>
            <ac:spMk id="37" creationId="{DA480995-3885-42C0-A400-48866478A0C3}"/>
          </ac:spMkLst>
        </pc:spChg>
        <pc:spChg chg="add mod topLvl">
          <ac:chgData name="Ken Merrihew" userId="bcb7a1e886d99f07" providerId="LiveId" clId="{4C07AE88-10E4-4D27-9C22-D05A71BFFF64}" dt="2018-07-13T18:42:42.719" v="6203" actId="164"/>
          <ac:spMkLst>
            <pc:docMk/>
            <pc:sldMk cId="3176183908" sldId="300"/>
            <ac:spMk id="38" creationId="{D7ACB4BF-D050-41F9-A30B-80A3FCEF7C35}"/>
          </ac:spMkLst>
        </pc:spChg>
        <pc:spChg chg="add mod topLvl">
          <ac:chgData name="Ken Merrihew" userId="bcb7a1e886d99f07" providerId="LiveId" clId="{4C07AE88-10E4-4D27-9C22-D05A71BFFF64}" dt="2018-07-13T18:42:42.719" v="6203" actId="164"/>
          <ac:spMkLst>
            <pc:docMk/>
            <pc:sldMk cId="3176183908" sldId="300"/>
            <ac:spMk id="39" creationId="{8CD2B6A6-FCDC-4E2C-9F1A-56086202AE1C}"/>
          </ac:spMkLst>
        </pc:spChg>
        <pc:spChg chg="add mod topLvl">
          <ac:chgData name="Ken Merrihew" userId="bcb7a1e886d99f07" providerId="LiveId" clId="{4C07AE88-10E4-4D27-9C22-D05A71BFFF64}" dt="2018-07-13T18:42:42.719" v="6203" actId="164"/>
          <ac:spMkLst>
            <pc:docMk/>
            <pc:sldMk cId="3176183908" sldId="300"/>
            <ac:spMk id="41" creationId="{159CFCE4-FFA1-4DDC-8661-2A8860CC8847}"/>
          </ac:spMkLst>
        </pc:spChg>
        <pc:spChg chg="add mod topLvl">
          <ac:chgData name="Ken Merrihew" userId="bcb7a1e886d99f07" providerId="LiveId" clId="{4C07AE88-10E4-4D27-9C22-D05A71BFFF64}" dt="2018-07-13T18:42:42.719" v="6203" actId="164"/>
          <ac:spMkLst>
            <pc:docMk/>
            <pc:sldMk cId="3176183908" sldId="300"/>
            <ac:spMk id="42" creationId="{E672EA0B-F154-447E-AD1A-96A041477359}"/>
          </ac:spMkLst>
        </pc:spChg>
        <pc:spChg chg="add mod topLvl">
          <ac:chgData name="Ken Merrihew" userId="bcb7a1e886d99f07" providerId="LiveId" clId="{4C07AE88-10E4-4D27-9C22-D05A71BFFF64}" dt="2018-07-13T18:42:42.719" v="6203" actId="164"/>
          <ac:spMkLst>
            <pc:docMk/>
            <pc:sldMk cId="3176183908" sldId="300"/>
            <ac:spMk id="43" creationId="{1E0162E2-FC7E-4118-816E-DB6E697A22CD}"/>
          </ac:spMkLst>
        </pc:spChg>
        <pc:spChg chg="add mod topLvl">
          <ac:chgData name="Ken Merrihew" userId="bcb7a1e886d99f07" providerId="LiveId" clId="{4C07AE88-10E4-4D27-9C22-D05A71BFFF64}" dt="2018-07-13T18:42:42.719" v="6203" actId="164"/>
          <ac:spMkLst>
            <pc:docMk/>
            <pc:sldMk cId="3176183908" sldId="300"/>
            <ac:spMk id="44" creationId="{C0911A25-B9C1-4F23-8E3D-2495EDC1A64A}"/>
          </ac:spMkLst>
        </pc:spChg>
        <pc:spChg chg="add mod topLvl">
          <ac:chgData name="Ken Merrihew" userId="bcb7a1e886d99f07" providerId="LiveId" clId="{4C07AE88-10E4-4D27-9C22-D05A71BFFF64}" dt="2018-07-13T18:42:42.719" v="6203" actId="164"/>
          <ac:spMkLst>
            <pc:docMk/>
            <pc:sldMk cId="3176183908" sldId="300"/>
            <ac:spMk id="45" creationId="{A956E392-C273-477F-8330-1306A79081A4}"/>
          </ac:spMkLst>
        </pc:spChg>
        <pc:spChg chg="add mod topLvl">
          <ac:chgData name="Ken Merrihew" userId="bcb7a1e886d99f07" providerId="LiveId" clId="{4C07AE88-10E4-4D27-9C22-D05A71BFFF64}" dt="2018-07-13T18:45:48.963" v="6218" actId="1037"/>
          <ac:spMkLst>
            <pc:docMk/>
            <pc:sldMk cId="3176183908" sldId="300"/>
            <ac:spMk id="46" creationId="{DFD1DB9B-2D1C-4087-8712-E05523A38760}"/>
          </ac:spMkLst>
        </pc:spChg>
        <pc:spChg chg="add mod topLvl">
          <ac:chgData name="Ken Merrihew" userId="bcb7a1e886d99f07" providerId="LiveId" clId="{4C07AE88-10E4-4D27-9C22-D05A71BFFF64}" dt="2018-07-13T18:46:03.700" v="6225" actId="1038"/>
          <ac:spMkLst>
            <pc:docMk/>
            <pc:sldMk cId="3176183908" sldId="300"/>
            <ac:spMk id="47" creationId="{1E284609-2968-4E9D-805D-21BE8B42BDC5}"/>
          </ac:spMkLst>
        </pc:spChg>
        <pc:spChg chg="add del mod">
          <ac:chgData name="Ken Merrihew" userId="bcb7a1e886d99f07" providerId="LiveId" clId="{4C07AE88-10E4-4D27-9C22-D05A71BFFF64}" dt="2018-07-13T18:50:16.603" v="6234" actId="478"/>
          <ac:spMkLst>
            <pc:docMk/>
            <pc:sldMk cId="3176183908" sldId="300"/>
            <ac:spMk id="48" creationId="{637A05CC-4956-492C-80B0-95E6BC813E95}"/>
          </ac:spMkLst>
        </pc:spChg>
        <pc:spChg chg="add mod">
          <ac:chgData name="Ken Merrihew" userId="bcb7a1e886d99f07" providerId="LiveId" clId="{4C07AE88-10E4-4D27-9C22-D05A71BFFF64}" dt="2018-07-13T19:37:37.343" v="6581" actId="688"/>
          <ac:spMkLst>
            <pc:docMk/>
            <pc:sldMk cId="3176183908" sldId="300"/>
            <ac:spMk id="49" creationId="{88584E5F-8B49-45F5-ABE0-B7752CF37FA6}"/>
          </ac:spMkLst>
        </pc:spChg>
        <pc:spChg chg="add mod">
          <ac:chgData name="Ken Merrihew" userId="bcb7a1e886d99f07" providerId="LiveId" clId="{4C07AE88-10E4-4D27-9C22-D05A71BFFF64}" dt="2018-07-13T19:33:23.308" v="6564" actId="20577"/>
          <ac:spMkLst>
            <pc:docMk/>
            <pc:sldMk cId="3176183908" sldId="300"/>
            <ac:spMk id="51" creationId="{DB55EB68-1A31-4427-8173-8409DC7AE739}"/>
          </ac:spMkLst>
        </pc:spChg>
        <pc:spChg chg="add mod topLvl">
          <ac:chgData name="Ken Merrihew" userId="bcb7a1e886d99f07" providerId="LiveId" clId="{4C07AE88-10E4-4D27-9C22-D05A71BFFF64}" dt="2018-07-13T18:42:52.294" v="6204" actId="164"/>
          <ac:spMkLst>
            <pc:docMk/>
            <pc:sldMk cId="3176183908" sldId="300"/>
            <ac:spMk id="52" creationId="{C61BD142-849E-4E88-842F-D4F15C20013F}"/>
          </ac:spMkLst>
        </pc:spChg>
        <pc:spChg chg="add mod ord">
          <ac:chgData name="Ken Merrihew" userId="bcb7a1e886d99f07" providerId="LiveId" clId="{4C07AE88-10E4-4D27-9C22-D05A71BFFF64}" dt="2018-07-13T18:34:20.715" v="5936" actId="164"/>
          <ac:spMkLst>
            <pc:docMk/>
            <pc:sldMk cId="3176183908" sldId="300"/>
            <ac:spMk id="55" creationId="{5CFFA171-D90F-4E14-BCD1-154ADD883248}"/>
          </ac:spMkLst>
        </pc:spChg>
        <pc:spChg chg="add mod ord">
          <ac:chgData name="Ken Merrihew" userId="bcb7a1e886d99f07" providerId="LiveId" clId="{4C07AE88-10E4-4D27-9C22-D05A71BFFF64}" dt="2018-07-13T18:37:50.751" v="6076" actId="207"/>
          <ac:spMkLst>
            <pc:docMk/>
            <pc:sldMk cId="3176183908" sldId="300"/>
            <ac:spMk id="56" creationId="{55E89DA7-7179-42B6-AEF5-5CACE214A97B}"/>
          </ac:spMkLst>
        </pc:spChg>
        <pc:spChg chg="add mod">
          <ac:chgData name="Ken Merrihew" userId="bcb7a1e886d99f07" providerId="LiveId" clId="{4C07AE88-10E4-4D27-9C22-D05A71BFFF64}" dt="2018-07-13T19:34:59.429" v="6575" actId="14100"/>
          <ac:spMkLst>
            <pc:docMk/>
            <pc:sldMk cId="3176183908" sldId="300"/>
            <ac:spMk id="58" creationId="{F32B2C4A-0C32-4F85-9995-D50695AC10EE}"/>
          </ac:spMkLst>
        </pc:spChg>
        <pc:spChg chg="add mod">
          <ac:chgData name="Ken Merrihew" userId="bcb7a1e886d99f07" providerId="LiveId" clId="{4C07AE88-10E4-4D27-9C22-D05A71BFFF64}" dt="2018-07-13T18:40:31.874" v="6191" actId="207"/>
          <ac:spMkLst>
            <pc:docMk/>
            <pc:sldMk cId="3176183908" sldId="300"/>
            <ac:spMk id="65" creationId="{9A7C1E13-E0CE-4A46-9995-A1268E9D0E9A}"/>
          </ac:spMkLst>
        </pc:spChg>
        <pc:spChg chg="mod">
          <ac:chgData name="Ken Merrihew" userId="bcb7a1e886d99f07" providerId="LiveId" clId="{4C07AE88-10E4-4D27-9C22-D05A71BFFF64}" dt="2018-07-13T19:08:50.881" v="6364" actId="1076"/>
          <ac:spMkLst>
            <pc:docMk/>
            <pc:sldMk cId="3176183908" sldId="300"/>
            <ac:spMk id="74" creationId="{9C4DC205-716A-4C9D-95C0-430CA30F58C2}"/>
          </ac:spMkLst>
        </pc:spChg>
        <pc:spChg chg="del">
          <ac:chgData name="Ken Merrihew" userId="bcb7a1e886d99f07" providerId="LiveId" clId="{4C07AE88-10E4-4D27-9C22-D05A71BFFF64}" dt="2018-07-13T18:13:08.706" v="5355" actId="478"/>
          <ac:spMkLst>
            <pc:docMk/>
            <pc:sldMk cId="3176183908" sldId="300"/>
            <ac:spMk id="78" creationId="{4DC39916-9764-4734-B9B3-9B34E5A7778A}"/>
          </ac:spMkLst>
        </pc:spChg>
        <pc:spChg chg="del">
          <ac:chgData name="Ken Merrihew" userId="bcb7a1e886d99f07" providerId="LiveId" clId="{4C07AE88-10E4-4D27-9C22-D05A71BFFF64}" dt="2018-07-13T18:13:08.706" v="5355" actId="478"/>
          <ac:spMkLst>
            <pc:docMk/>
            <pc:sldMk cId="3176183908" sldId="300"/>
            <ac:spMk id="79" creationId="{1AA81118-B608-42E9-959A-1D190BB82095}"/>
          </ac:spMkLst>
        </pc:spChg>
        <pc:spChg chg="del">
          <ac:chgData name="Ken Merrihew" userId="bcb7a1e886d99f07" providerId="LiveId" clId="{4C07AE88-10E4-4D27-9C22-D05A71BFFF64}" dt="2018-07-13T18:13:08.706" v="5355" actId="478"/>
          <ac:spMkLst>
            <pc:docMk/>
            <pc:sldMk cId="3176183908" sldId="300"/>
            <ac:spMk id="80" creationId="{9ACA921E-814D-4F12-8C81-509371781971}"/>
          </ac:spMkLst>
        </pc:spChg>
        <pc:spChg chg="del">
          <ac:chgData name="Ken Merrihew" userId="bcb7a1e886d99f07" providerId="LiveId" clId="{4C07AE88-10E4-4D27-9C22-D05A71BFFF64}" dt="2018-07-13T18:13:08.706" v="5355" actId="478"/>
          <ac:spMkLst>
            <pc:docMk/>
            <pc:sldMk cId="3176183908" sldId="300"/>
            <ac:spMk id="82" creationId="{99E54DA5-2D71-44E4-A422-DC9686B83555}"/>
          </ac:spMkLst>
        </pc:spChg>
        <pc:spChg chg="del">
          <ac:chgData name="Ken Merrihew" userId="bcb7a1e886d99f07" providerId="LiveId" clId="{4C07AE88-10E4-4D27-9C22-D05A71BFFF64}" dt="2018-07-13T18:13:08.706" v="5355" actId="478"/>
          <ac:spMkLst>
            <pc:docMk/>
            <pc:sldMk cId="3176183908" sldId="300"/>
            <ac:spMk id="84" creationId="{F5B08A5A-A990-439A-A7F0-7C2EE7EA53C2}"/>
          </ac:spMkLst>
        </pc:spChg>
        <pc:spChg chg="del">
          <ac:chgData name="Ken Merrihew" userId="bcb7a1e886d99f07" providerId="LiveId" clId="{4C07AE88-10E4-4D27-9C22-D05A71BFFF64}" dt="2018-07-13T18:13:08.706" v="5355" actId="478"/>
          <ac:spMkLst>
            <pc:docMk/>
            <pc:sldMk cId="3176183908" sldId="300"/>
            <ac:spMk id="85" creationId="{12194CFE-BEBD-4F90-8C59-4E02528E7DEB}"/>
          </ac:spMkLst>
        </pc:spChg>
        <pc:spChg chg="del">
          <ac:chgData name="Ken Merrihew" userId="bcb7a1e886d99f07" providerId="LiveId" clId="{4C07AE88-10E4-4D27-9C22-D05A71BFFF64}" dt="2018-07-13T18:13:08.706" v="5355" actId="478"/>
          <ac:spMkLst>
            <pc:docMk/>
            <pc:sldMk cId="3176183908" sldId="300"/>
            <ac:spMk id="89" creationId="{8875A4F5-53D2-4898-92A9-1241F56AD5DE}"/>
          </ac:spMkLst>
        </pc:spChg>
        <pc:spChg chg="del">
          <ac:chgData name="Ken Merrihew" userId="bcb7a1e886d99f07" providerId="LiveId" clId="{4C07AE88-10E4-4D27-9C22-D05A71BFFF64}" dt="2018-07-13T18:13:08.706" v="5355" actId="478"/>
          <ac:spMkLst>
            <pc:docMk/>
            <pc:sldMk cId="3176183908" sldId="300"/>
            <ac:spMk id="93" creationId="{572E8F65-0E82-43DF-AE6A-09A68C8A5F3C}"/>
          </ac:spMkLst>
        </pc:spChg>
        <pc:spChg chg="del">
          <ac:chgData name="Ken Merrihew" userId="bcb7a1e886d99f07" providerId="LiveId" clId="{4C07AE88-10E4-4D27-9C22-D05A71BFFF64}" dt="2018-07-13T18:13:08.706" v="5355" actId="478"/>
          <ac:spMkLst>
            <pc:docMk/>
            <pc:sldMk cId="3176183908" sldId="300"/>
            <ac:spMk id="94" creationId="{D78E37E2-7EF0-4278-A6CD-52D179584DE6}"/>
          </ac:spMkLst>
        </pc:spChg>
        <pc:spChg chg="del">
          <ac:chgData name="Ken Merrihew" userId="bcb7a1e886d99f07" providerId="LiveId" clId="{4C07AE88-10E4-4D27-9C22-D05A71BFFF64}" dt="2018-07-13T18:13:08.706" v="5355" actId="478"/>
          <ac:spMkLst>
            <pc:docMk/>
            <pc:sldMk cId="3176183908" sldId="300"/>
            <ac:spMk id="96" creationId="{80955082-9DC1-403E-83A5-26227B83DC35}"/>
          </ac:spMkLst>
        </pc:spChg>
        <pc:spChg chg="del">
          <ac:chgData name="Ken Merrihew" userId="bcb7a1e886d99f07" providerId="LiveId" clId="{4C07AE88-10E4-4D27-9C22-D05A71BFFF64}" dt="2018-07-13T18:13:08.706" v="5355" actId="478"/>
          <ac:spMkLst>
            <pc:docMk/>
            <pc:sldMk cId="3176183908" sldId="300"/>
            <ac:spMk id="100" creationId="{4D25BCD0-E743-44B4-A4FF-DAB3397265D3}"/>
          </ac:spMkLst>
        </pc:spChg>
        <pc:spChg chg="del">
          <ac:chgData name="Ken Merrihew" userId="bcb7a1e886d99f07" providerId="LiveId" clId="{4C07AE88-10E4-4D27-9C22-D05A71BFFF64}" dt="2018-07-13T18:13:08.706" v="5355" actId="478"/>
          <ac:spMkLst>
            <pc:docMk/>
            <pc:sldMk cId="3176183908" sldId="300"/>
            <ac:spMk id="101" creationId="{CD7E4FB8-4843-423C-AAB0-474E4F8733F1}"/>
          </ac:spMkLst>
        </pc:spChg>
        <pc:spChg chg="del">
          <ac:chgData name="Ken Merrihew" userId="bcb7a1e886d99f07" providerId="LiveId" clId="{4C07AE88-10E4-4D27-9C22-D05A71BFFF64}" dt="2018-07-13T18:13:08.706" v="5355" actId="478"/>
          <ac:spMkLst>
            <pc:docMk/>
            <pc:sldMk cId="3176183908" sldId="300"/>
            <ac:spMk id="102" creationId="{1C4824D6-A79A-4143-9A14-7D4D9F0C0E14}"/>
          </ac:spMkLst>
        </pc:spChg>
        <pc:spChg chg="del">
          <ac:chgData name="Ken Merrihew" userId="bcb7a1e886d99f07" providerId="LiveId" clId="{4C07AE88-10E4-4D27-9C22-D05A71BFFF64}" dt="2018-07-13T18:13:08.706" v="5355" actId="478"/>
          <ac:spMkLst>
            <pc:docMk/>
            <pc:sldMk cId="3176183908" sldId="300"/>
            <ac:spMk id="106" creationId="{6304C61F-BF7A-47E5-AD50-A08D69D0978B}"/>
          </ac:spMkLst>
        </pc:spChg>
        <pc:spChg chg="del">
          <ac:chgData name="Ken Merrihew" userId="bcb7a1e886d99f07" providerId="LiveId" clId="{4C07AE88-10E4-4D27-9C22-D05A71BFFF64}" dt="2018-07-13T18:13:08.706" v="5355" actId="478"/>
          <ac:spMkLst>
            <pc:docMk/>
            <pc:sldMk cId="3176183908" sldId="300"/>
            <ac:spMk id="107" creationId="{583DE3C1-1B2C-4001-9EB9-9AF75034C071}"/>
          </ac:spMkLst>
        </pc:spChg>
        <pc:grpChg chg="add del mod">
          <ac:chgData name="Ken Merrihew" userId="bcb7a1e886d99f07" providerId="LiveId" clId="{4C07AE88-10E4-4D27-9C22-D05A71BFFF64}" dt="2018-07-13T18:42:26.360" v="6201" actId="165"/>
          <ac:grpSpMkLst>
            <pc:docMk/>
            <pc:sldMk cId="3176183908" sldId="300"/>
            <ac:grpSpMk id="19" creationId="{3F6DE483-E064-49BC-8AC4-0E038BEC9A70}"/>
          </ac:grpSpMkLst>
        </pc:grpChg>
        <pc:grpChg chg="add del mod">
          <ac:chgData name="Ken Merrihew" userId="bcb7a1e886d99f07" providerId="LiveId" clId="{4C07AE88-10E4-4D27-9C22-D05A71BFFF64}" dt="2018-07-13T18:42:32.571" v="6202" actId="165"/>
          <ac:grpSpMkLst>
            <pc:docMk/>
            <pc:sldMk cId="3176183908" sldId="300"/>
            <ac:grpSpMk id="22" creationId="{34684412-798A-471B-8F7C-F159483CE9CD}"/>
          </ac:grpSpMkLst>
        </pc:grpChg>
        <pc:grpChg chg="add mod">
          <ac:chgData name="Ken Merrihew" userId="bcb7a1e886d99f07" providerId="LiveId" clId="{4C07AE88-10E4-4D27-9C22-D05A71BFFF64}" dt="2018-07-13T18:33:01.413" v="5913" actId="1076"/>
          <ac:grpSpMkLst>
            <pc:docMk/>
            <pc:sldMk cId="3176183908" sldId="300"/>
            <ac:grpSpMk id="28" creationId="{DE333782-1602-4532-8723-16AA231080D6}"/>
          </ac:grpSpMkLst>
        </pc:grpChg>
        <pc:grpChg chg="add mod">
          <ac:chgData name="Ken Merrihew" userId="bcb7a1e886d99f07" providerId="LiveId" clId="{4C07AE88-10E4-4D27-9C22-D05A71BFFF64}" dt="2018-07-13T18:34:20.715" v="5936" actId="164"/>
          <ac:grpSpMkLst>
            <pc:docMk/>
            <pc:sldMk cId="3176183908" sldId="300"/>
            <ac:grpSpMk id="29" creationId="{70C67DC2-6D3B-4532-8CD5-AFF3A997417E}"/>
          </ac:grpSpMkLst>
        </pc:grpChg>
        <pc:grpChg chg="add mod">
          <ac:chgData name="Ken Merrihew" userId="bcb7a1e886d99f07" providerId="LiveId" clId="{4C07AE88-10E4-4D27-9C22-D05A71BFFF64}" dt="2018-07-13T18:35:16.667" v="5993" actId="164"/>
          <ac:grpSpMkLst>
            <pc:docMk/>
            <pc:sldMk cId="3176183908" sldId="300"/>
            <ac:grpSpMk id="32" creationId="{EC5F3D12-97B4-426D-9FEE-51986ED06711}"/>
          </ac:grpSpMkLst>
        </pc:grpChg>
        <pc:grpChg chg="add mod">
          <ac:chgData name="Ken Merrihew" userId="bcb7a1e886d99f07" providerId="LiveId" clId="{4C07AE88-10E4-4D27-9C22-D05A71BFFF64}" dt="2018-07-13T18:56:36.184" v="6308" actId="1076"/>
          <ac:grpSpMkLst>
            <pc:docMk/>
            <pc:sldMk cId="3176183908" sldId="300"/>
            <ac:grpSpMk id="34" creationId="{99E03383-F1BC-448D-A38D-022732546878}"/>
          </ac:grpSpMkLst>
        </pc:grpChg>
        <pc:grpChg chg="add mod">
          <ac:chgData name="Ken Merrihew" userId="bcb7a1e886d99f07" providerId="LiveId" clId="{4C07AE88-10E4-4D27-9C22-D05A71BFFF64}" dt="2018-07-13T19:07:00.240" v="6353" actId="1076"/>
          <ac:grpSpMkLst>
            <pc:docMk/>
            <pc:sldMk cId="3176183908" sldId="300"/>
            <ac:grpSpMk id="35" creationId="{716B2F79-4870-4E6C-A2D3-EBC2A034DB24}"/>
          </ac:grpSpMkLst>
        </pc:grpChg>
        <pc:grpChg chg="add mod">
          <ac:chgData name="Ken Merrihew" userId="bcb7a1e886d99f07" providerId="LiveId" clId="{4C07AE88-10E4-4D27-9C22-D05A71BFFF64}" dt="2018-07-13T18:52:36.827" v="6299" actId="1076"/>
          <ac:grpSpMkLst>
            <pc:docMk/>
            <pc:sldMk cId="3176183908" sldId="300"/>
            <ac:grpSpMk id="50" creationId="{CD6CD1CB-73D2-420F-B676-673F717D26B0}"/>
          </ac:grpSpMkLst>
        </pc:grpChg>
        <pc:grpChg chg="add mod">
          <ac:chgData name="Ken Merrihew" userId="bcb7a1e886d99f07" providerId="LiveId" clId="{4C07AE88-10E4-4D27-9C22-D05A71BFFF64}" dt="2018-07-13T19:08:41.389" v="6363" actId="1076"/>
          <ac:grpSpMkLst>
            <pc:docMk/>
            <pc:sldMk cId="3176183908" sldId="300"/>
            <ac:grpSpMk id="73" creationId="{CE442673-0A53-4EDD-A9EE-94750810031D}"/>
          </ac:grpSpMkLst>
        </pc:grpChg>
        <pc:picChg chg="add mod">
          <ac:chgData name="Ken Merrihew" userId="bcb7a1e886d99f07" providerId="LiveId" clId="{4C07AE88-10E4-4D27-9C22-D05A71BFFF64}" dt="2018-07-13T18:52:28.395" v="6298" actId="164"/>
          <ac:picMkLst>
            <pc:docMk/>
            <pc:sldMk cId="3176183908" sldId="300"/>
            <ac:picMk id="40" creationId="{1F201E12-C975-441E-AD8D-841A4F369404}"/>
          </ac:picMkLst>
        </pc:picChg>
        <pc:cxnChg chg="add mod">
          <ac:chgData name="Ken Merrihew" userId="bcb7a1e886d99f07" providerId="LiveId" clId="{4C07AE88-10E4-4D27-9C22-D05A71BFFF64}" dt="2018-07-13T19:34:07.314" v="6570" actId="14100"/>
          <ac:cxnSpMkLst>
            <pc:docMk/>
            <pc:sldMk cId="3176183908" sldId="300"/>
            <ac:cxnSpMk id="54" creationId="{30191CDE-6BDF-432B-B701-80C35CB07A6E}"/>
          </ac:cxnSpMkLst>
        </pc:cxnChg>
        <pc:cxnChg chg="del mod">
          <ac:chgData name="Ken Merrihew" userId="bcb7a1e886d99f07" providerId="LiveId" clId="{4C07AE88-10E4-4D27-9C22-D05A71BFFF64}" dt="2018-07-13T18:13:08.706" v="5355" actId="478"/>
          <ac:cxnSpMkLst>
            <pc:docMk/>
            <pc:sldMk cId="3176183908" sldId="300"/>
            <ac:cxnSpMk id="81" creationId="{CE87204C-E576-4E3A-949E-73A208348944}"/>
          </ac:cxnSpMkLst>
        </pc:cxnChg>
        <pc:cxnChg chg="del">
          <ac:chgData name="Ken Merrihew" userId="bcb7a1e886d99f07" providerId="LiveId" clId="{4C07AE88-10E4-4D27-9C22-D05A71BFFF64}" dt="2018-07-13T18:13:08.706" v="5355" actId="478"/>
          <ac:cxnSpMkLst>
            <pc:docMk/>
            <pc:sldMk cId="3176183908" sldId="300"/>
            <ac:cxnSpMk id="90" creationId="{9899F18C-5EDF-4EB3-A4BD-A937C7604C75}"/>
          </ac:cxnSpMkLst>
        </pc:cxnChg>
      </pc:sldChg>
      <pc:sldChg chg="add">
        <pc:chgData name="Ken Merrihew" userId="bcb7a1e886d99f07" providerId="LiveId" clId="{4C07AE88-10E4-4D27-9C22-D05A71BFFF64}" dt="2018-07-13T18:13:02.271" v="5354"/>
        <pc:sldMkLst>
          <pc:docMk/>
          <pc:sldMk cId="4015794813" sldId="301"/>
        </pc:sldMkLst>
      </pc:sldChg>
      <pc:sldChg chg="add ord">
        <pc:chgData name="Ken Merrihew" userId="bcb7a1e886d99f07" providerId="LiveId" clId="{4C07AE88-10E4-4D27-9C22-D05A71BFFF64}" dt="2018-07-13T19:20:25.654" v="6384"/>
        <pc:sldMkLst>
          <pc:docMk/>
          <pc:sldMk cId="848321829" sldId="302"/>
        </pc:sldMkLst>
      </pc:sldChg>
      <pc:sldChg chg="add ord">
        <pc:chgData name="Ken Merrihew" userId="bcb7a1e886d99f07" providerId="LiveId" clId="{4C07AE88-10E4-4D27-9C22-D05A71BFFF64}" dt="2018-07-13T19:22:47.624" v="6386"/>
        <pc:sldMkLst>
          <pc:docMk/>
          <pc:sldMk cId="2580705139" sldId="303"/>
        </pc:sldMkLst>
      </pc:sldChg>
      <pc:sldChg chg="add ord">
        <pc:chgData name="Ken Merrihew" userId="bcb7a1e886d99f07" providerId="LiveId" clId="{4C07AE88-10E4-4D27-9C22-D05A71BFFF64}" dt="2018-07-13T19:27:11.604" v="6557"/>
        <pc:sldMkLst>
          <pc:docMk/>
          <pc:sldMk cId="3609116190" sldId="304"/>
        </pc:sldMkLst>
      </pc:sldChg>
    </pc:docChg>
  </pc:docChgLst>
  <pc:docChgLst>
    <pc:chgData name="Ken Merrihew" userId="bcb7a1e886d99f07" providerId="LiveId" clId="{FC850ED0-AD7C-411B-9441-AFA374EBA837}"/>
    <pc:docChg chg="undo custSel addSld modSld sldOrd">
      <pc:chgData name="Ken Merrihew" userId="bcb7a1e886d99f07" providerId="LiveId" clId="{FC850ED0-AD7C-411B-9441-AFA374EBA837}" dt="2018-07-11T03:39:49.684" v="961"/>
      <pc:docMkLst>
        <pc:docMk/>
      </pc:docMkLst>
      <pc:sldChg chg="modTransition">
        <pc:chgData name="Ken Merrihew" userId="bcb7a1e886d99f07" providerId="LiveId" clId="{FC850ED0-AD7C-411B-9441-AFA374EBA837}" dt="2018-07-10T03:30:17.839" v="610"/>
        <pc:sldMkLst>
          <pc:docMk/>
          <pc:sldMk cId="968683456" sldId="257"/>
        </pc:sldMkLst>
      </pc:sldChg>
      <pc:sldChg chg="modSp">
        <pc:chgData name="Ken Merrihew" userId="bcb7a1e886d99f07" providerId="LiveId" clId="{FC850ED0-AD7C-411B-9441-AFA374EBA837}" dt="2018-07-10T03:32:46.053" v="653" actId="20577"/>
        <pc:sldMkLst>
          <pc:docMk/>
          <pc:sldMk cId="1809680359" sldId="259"/>
        </pc:sldMkLst>
        <pc:spChg chg="mod">
          <ac:chgData name="Ken Merrihew" userId="bcb7a1e886d99f07" providerId="LiveId" clId="{FC850ED0-AD7C-411B-9441-AFA374EBA837}" dt="2018-07-10T03:32:46.053" v="653" actId="20577"/>
          <ac:spMkLst>
            <pc:docMk/>
            <pc:sldMk cId="1809680359" sldId="259"/>
            <ac:spMk id="3" creationId="{8FD85CB8-47A2-4991-ACE2-35457F89F57E}"/>
          </ac:spMkLst>
        </pc:spChg>
        <pc:spChg chg="mod">
          <ac:chgData name="Ken Merrihew" userId="bcb7a1e886d99f07" providerId="LiveId" clId="{FC850ED0-AD7C-411B-9441-AFA374EBA837}" dt="2018-07-10T03:31:56.479" v="642" actId="1038"/>
          <ac:spMkLst>
            <pc:docMk/>
            <pc:sldMk cId="1809680359" sldId="259"/>
            <ac:spMk id="4" creationId="{618DCBB1-DBB0-4CC6-B462-F913637847AA}"/>
          </ac:spMkLst>
        </pc:spChg>
        <pc:spChg chg="mod">
          <ac:chgData name="Ken Merrihew" userId="bcb7a1e886d99f07" providerId="LiveId" clId="{FC850ED0-AD7C-411B-9441-AFA374EBA837}" dt="2018-07-10T03:31:37.825" v="637" actId="1036"/>
          <ac:spMkLst>
            <pc:docMk/>
            <pc:sldMk cId="1809680359" sldId="259"/>
            <ac:spMk id="5" creationId="{43F3B4F7-F4E4-4421-BE95-3EB3A3B41B4F}"/>
          </ac:spMkLst>
        </pc:spChg>
        <pc:spChg chg="mod">
          <ac:chgData name="Ken Merrihew" userId="bcb7a1e886d99f07" providerId="LiveId" clId="{FC850ED0-AD7C-411B-9441-AFA374EBA837}" dt="2018-07-10T03:31:37.825" v="637" actId="1036"/>
          <ac:spMkLst>
            <pc:docMk/>
            <pc:sldMk cId="1809680359" sldId="259"/>
            <ac:spMk id="6" creationId="{C4DD6E6C-C8F6-4B39-976A-655BAAFE13B4}"/>
          </ac:spMkLst>
        </pc:spChg>
        <pc:spChg chg="mod">
          <ac:chgData name="Ken Merrihew" userId="bcb7a1e886d99f07" providerId="LiveId" clId="{FC850ED0-AD7C-411B-9441-AFA374EBA837}" dt="2018-07-10T03:32:09.490" v="643" actId="1076"/>
          <ac:spMkLst>
            <pc:docMk/>
            <pc:sldMk cId="1809680359" sldId="259"/>
            <ac:spMk id="7" creationId="{128CB6BD-9DE7-4691-A7DF-7CD6554E5A69}"/>
          </ac:spMkLst>
        </pc:spChg>
        <pc:spChg chg="mod">
          <ac:chgData name="Ken Merrihew" userId="bcb7a1e886d99f07" providerId="LiveId" clId="{FC850ED0-AD7C-411B-9441-AFA374EBA837}" dt="2018-07-10T03:31:37.825" v="637" actId="1036"/>
          <ac:spMkLst>
            <pc:docMk/>
            <pc:sldMk cId="1809680359" sldId="259"/>
            <ac:spMk id="8" creationId="{8D411009-DAF5-491C-B6BC-C5CBB1DB32EC}"/>
          </ac:spMkLst>
        </pc:spChg>
        <pc:spChg chg="mod">
          <ac:chgData name="Ken Merrihew" userId="bcb7a1e886d99f07" providerId="LiveId" clId="{FC850ED0-AD7C-411B-9441-AFA374EBA837}" dt="2018-07-10T03:31:37.825" v="637" actId="1036"/>
          <ac:spMkLst>
            <pc:docMk/>
            <pc:sldMk cId="1809680359" sldId="259"/>
            <ac:spMk id="9" creationId="{641001AA-5CB9-4319-A019-69963088AF99}"/>
          </ac:spMkLst>
        </pc:spChg>
        <pc:spChg chg="mod">
          <ac:chgData name="Ken Merrihew" userId="bcb7a1e886d99f07" providerId="LiveId" clId="{FC850ED0-AD7C-411B-9441-AFA374EBA837}" dt="2018-07-10T03:31:37.825" v="637" actId="1036"/>
          <ac:spMkLst>
            <pc:docMk/>
            <pc:sldMk cId="1809680359" sldId="259"/>
            <ac:spMk id="10" creationId="{D555AB22-A176-4EFE-AF74-1D0540D1001E}"/>
          </ac:spMkLst>
        </pc:spChg>
      </pc:sldChg>
      <pc:sldChg chg="addSp delSp modSp">
        <pc:chgData name="Ken Merrihew" userId="bcb7a1e886d99f07" providerId="LiveId" clId="{FC850ED0-AD7C-411B-9441-AFA374EBA837}" dt="2018-07-11T03:10:19.963" v="761" actId="478"/>
        <pc:sldMkLst>
          <pc:docMk/>
          <pc:sldMk cId="2018458266" sldId="261"/>
        </pc:sldMkLst>
        <pc:spChg chg="mod">
          <ac:chgData name="Ken Merrihew" userId="bcb7a1e886d99f07" providerId="LiveId" clId="{FC850ED0-AD7C-411B-9441-AFA374EBA837}" dt="2018-07-10T03:32:55.334" v="670" actId="1036"/>
          <ac:spMkLst>
            <pc:docMk/>
            <pc:sldMk cId="2018458266" sldId="261"/>
            <ac:spMk id="3" creationId="{8FD85CB8-47A2-4991-ACE2-35457F89F57E}"/>
          </ac:spMkLst>
        </pc:spChg>
        <pc:spChg chg="add del mod">
          <ac:chgData name="Ken Merrihew" userId="bcb7a1e886d99f07" providerId="LiveId" clId="{FC850ED0-AD7C-411B-9441-AFA374EBA837}" dt="2018-07-11T03:10:19.963" v="761" actId="478"/>
          <ac:spMkLst>
            <pc:docMk/>
            <pc:sldMk cId="2018458266" sldId="261"/>
            <ac:spMk id="6" creationId="{05C767B6-4E65-4AC1-B59F-6902E401002F}"/>
          </ac:spMkLst>
        </pc:spChg>
        <pc:picChg chg="add del mod">
          <ac:chgData name="Ken Merrihew" userId="bcb7a1e886d99f07" providerId="LiveId" clId="{FC850ED0-AD7C-411B-9441-AFA374EBA837}" dt="2018-07-11T03:10:19.229" v="760" actId="478"/>
          <ac:picMkLst>
            <pc:docMk/>
            <pc:sldMk cId="2018458266" sldId="261"/>
            <ac:picMk id="5" creationId="{CA7E0E4E-9D92-441B-B62B-B1081B9DB633}"/>
          </ac:picMkLst>
        </pc:picChg>
      </pc:sldChg>
      <pc:sldChg chg="modSp">
        <pc:chgData name="Ken Merrihew" userId="bcb7a1e886d99f07" providerId="LiveId" clId="{FC850ED0-AD7C-411B-9441-AFA374EBA837}" dt="2018-07-10T03:33:04.511" v="696" actId="1036"/>
        <pc:sldMkLst>
          <pc:docMk/>
          <pc:sldMk cId="2435767101" sldId="266"/>
        </pc:sldMkLst>
        <pc:spChg chg="mod">
          <ac:chgData name="Ken Merrihew" userId="bcb7a1e886d99f07" providerId="LiveId" clId="{FC850ED0-AD7C-411B-9441-AFA374EBA837}" dt="2018-07-10T03:33:04.511" v="696" actId="1036"/>
          <ac:spMkLst>
            <pc:docMk/>
            <pc:sldMk cId="2435767101" sldId="266"/>
            <ac:spMk id="3" creationId="{8FD85CB8-47A2-4991-ACE2-35457F89F57E}"/>
          </ac:spMkLst>
        </pc:spChg>
      </pc:sldChg>
      <pc:sldChg chg="modSp">
        <pc:chgData name="Ken Merrihew" userId="bcb7a1e886d99f07" providerId="LiveId" clId="{FC850ED0-AD7C-411B-9441-AFA374EBA837}" dt="2018-07-10T03:33:14.022" v="711" actId="1035"/>
        <pc:sldMkLst>
          <pc:docMk/>
          <pc:sldMk cId="44186807" sldId="268"/>
        </pc:sldMkLst>
        <pc:spChg chg="mod">
          <ac:chgData name="Ken Merrihew" userId="bcb7a1e886d99f07" providerId="LiveId" clId="{FC850ED0-AD7C-411B-9441-AFA374EBA837}" dt="2018-07-10T03:33:14.022" v="711" actId="1035"/>
          <ac:spMkLst>
            <pc:docMk/>
            <pc:sldMk cId="44186807" sldId="268"/>
            <ac:spMk id="3" creationId="{8FD85CB8-47A2-4991-ACE2-35457F89F57E}"/>
          </ac:spMkLst>
        </pc:spChg>
        <pc:spChg chg="mod">
          <ac:chgData name="Ken Merrihew" userId="bcb7a1e886d99f07" providerId="LiveId" clId="{FC850ED0-AD7C-411B-9441-AFA374EBA837}" dt="2018-07-10T03:33:14.022" v="711" actId="1035"/>
          <ac:spMkLst>
            <pc:docMk/>
            <pc:sldMk cId="44186807" sldId="268"/>
            <ac:spMk id="4" creationId="{A1C95694-76DA-467C-BC86-D439AA8E479D}"/>
          </ac:spMkLst>
        </pc:spChg>
      </pc:sldChg>
      <pc:sldChg chg="modSp">
        <pc:chgData name="Ken Merrihew" userId="bcb7a1e886d99f07" providerId="LiveId" clId="{FC850ED0-AD7C-411B-9441-AFA374EBA837}" dt="2018-07-10T03:34:00.887" v="748" actId="1035"/>
        <pc:sldMkLst>
          <pc:docMk/>
          <pc:sldMk cId="2932091656" sldId="272"/>
        </pc:sldMkLst>
        <pc:spChg chg="mod">
          <ac:chgData name="Ken Merrihew" userId="bcb7a1e886d99f07" providerId="LiveId" clId="{FC850ED0-AD7C-411B-9441-AFA374EBA837}" dt="2018-07-10T03:33:45.593" v="735" actId="1036"/>
          <ac:spMkLst>
            <pc:docMk/>
            <pc:sldMk cId="2932091656" sldId="272"/>
            <ac:spMk id="3" creationId="{8FD85CB8-47A2-4991-ACE2-35457F89F57E}"/>
          </ac:spMkLst>
        </pc:spChg>
        <pc:spChg chg="mod">
          <ac:chgData name="Ken Merrihew" userId="bcb7a1e886d99f07" providerId="LiveId" clId="{FC850ED0-AD7C-411B-9441-AFA374EBA837}" dt="2018-07-10T03:33:45.593" v="735" actId="1036"/>
          <ac:spMkLst>
            <pc:docMk/>
            <pc:sldMk cId="2932091656" sldId="272"/>
            <ac:spMk id="6" creationId="{25A31695-B306-4FFF-844C-3266C599659F}"/>
          </ac:spMkLst>
        </pc:spChg>
        <pc:spChg chg="mod">
          <ac:chgData name="Ken Merrihew" userId="bcb7a1e886d99f07" providerId="LiveId" clId="{FC850ED0-AD7C-411B-9441-AFA374EBA837}" dt="2018-07-10T03:33:45.593" v="735" actId="1036"/>
          <ac:spMkLst>
            <pc:docMk/>
            <pc:sldMk cId="2932091656" sldId="272"/>
            <ac:spMk id="7" creationId="{3DB158E9-7D96-46B3-9FCF-23695BB71016}"/>
          </ac:spMkLst>
        </pc:spChg>
        <pc:spChg chg="mod">
          <ac:chgData name="Ken Merrihew" userId="bcb7a1e886d99f07" providerId="LiveId" clId="{FC850ED0-AD7C-411B-9441-AFA374EBA837}" dt="2018-07-10T03:33:45.593" v="735" actId="1036"/>
          <ac:spMkLst>
            <pc:docMk/>
            <pc:sldMk cId="2932091656" sldId="272"/>
            <ac:spMk id="8" creationId="{499FACA1-00E5-4DC8-8D51-84EB64BBB607}"/>
          </ac:spMkLst>
        </pc:spChg>
        <pc:spChg chg="mod">
          <ac:chgData name="Ken Merrihew" userId="bcb7a1e886d99f07" providerId="LiveId" clId="{FC850ED0-AD7C-411B-9441-AFA374EBA837}" dt="2018-07-10T03:33:45.593" v="735" actId="1036"/>
          <ac:spMkLst>
            <pc:docMk/>
            <pc:sldMk cId="2932091656" sldId="272"/>
            <ac:spMk id="9" creationId="{1896DA2B-640C-47CD-AED9-59F80A6C25ED}"/>
          </ac:spMkLst>
        </pc:spChg>
        <pc:spChg chg="mod">
          <ac:chgData name="Ken Merrihew" userId="bcb7a1e886d99f07" providerId="LiveId" clId="{FC850ED0-AD7C-411B-9441-AFA374EBA837}" dt="2018-07-10T03:33:45.593" v="735" actId="1036"/>
          <ac:spMkLst>
            <pc:docMk/>
            <pc:sldMk cId="2932091656" sldId="272"/>
            <ac:spMk id="19" creationId="{29A559AA-67E7-4C17-9721-984D93D888EB}"/>
          </ac:spMkLst>
        </pc:spChg>
        <pc:spChg chg="mod">
          <ac:chgData name="Ken Merrihew" userId="bcb7a1e886d99f07" providerId="LiveId" clId="{FC850ED0-AD7C-411B-9441-AFA374EBA837}" dt="2018-07-10T03:34:00.887" v="748" actId="1035"/>
          <ac:spMkLst>
            <pc:docMk/>
            <pc:sldMk cId="2932091656" sldId="272"/>
            <ac:spMk id="21" creationId="{C29BC381-1535-4877-BCB2-346D6CEADB8C}"/>
          </ac:spMkLst>
        </pc:spChg>
        <pc:spChg chg="mod">
          <ac:chgData name="Ken Merrihew" userId="bcb7a1e886d99f07" providerId="LiveId" clId="{FC850ED0-AD7C-411B-9441-AFA374EBA837}" dt="2018-07-10T03:34:00.887" v="748" actId="1035"/>
          <ac:spMkLst>
            <pc:docMk/>
            <pc:sldMk cId="2932091656" sldId="272"/>
            <ac:spMk id="22" creationId="{80EE4539-98CC-48CF-AE5D-75C0B967E587}"/>
          </ac:spMkLst>
        </pc:spChg>
      </pc:sldChg>
      <pc:sldChg chg="addSp delSp modSp add delAnim modAnim">
        <pc:chgData name="Ken Merrihew" userId="bcb7a1e886d99f07" providerId="LiveId" clId="{FC850ED0-AD7C-411B-9441-AFA374EBA837}" dt="2018-07-11T03:03:41.193" v="752"/>
        <pc:sldMkLst>
          <pc:docMk/>
          <pc:sldMk cId="2878662376" sldId="281"/>
        </pc:sldMkLst>
        <pc:spChg chg="del">
          <ac:chgData name="Ken Merrihew" userId="bcb7a1e886d99f07" providerId="LiveId" clId="{FC850ED0-AD7C-411B-9441-AFA374EBA837}" dt="2018-07-10T02:49:42.867" v="1" actId="478"/>
          <ac:spMkLst>
            <pc:docMk/>
            <pc:sldMk cId="2878662376" sldId="281"/>
            <ac:spMk id="4" creationId="{265D1767-97AB-44A9-BD1B-C4F2AC055871}"/>
          </ac:spMkLst>
        </pc:spChg>
        <pc:spChg chg="del">
          <ac:chgData name="Ken Merrihew" userId="bcb7a1e886d99f07" providerId="LiveId" clId="{FC850ED0-AD7C-411B-9441-AFA374EBA837}" dt="2018-07-10T02:49:43.834" v="2" actId="478"/>
          <ac:spMkLst>
            <pc:docMk/>
            <pc:sldMk cId="2878662376" sldId="281"/>
            <ac:spMk id="7" creationId="{20990D5B-C964-4C23-A029-B1C511DEEF2F}"/>
          </ac:spMkLst>
        </pc:spChg>
        <pc:spChg chg="del">
          <ac:chgData name="Ken Merrihew" userId="bcb7a1e886d99f07" providerId="LiveId" clId="{FC850ED0-AD7C-411B-9441-AFA374EBA837}" dt="2018-07-10T02:49:48.803" v="8" actId="478"/>
          <ac:spMkLst>
            <pc:docMk/>
            <pc:sldMk cId="2878662376" sldId="281"/>
            <ac:spMk id="8" creationId="{D205C552-3358-4949-BBAD-E357FA462566}"/>
          </ac:spMkLst>
        </pc:spChg>
        <pc:spChg chg="del">
          <ac:chgData name="Ken Merrihew" userId="bcb7a1e886d99f07" providerId="LiveId" clId="{FC850ED0-AD7C-411B-9441-AFA374EBA837}" dt="2018-07-10T02:49:46.992" v="6" actId="478"/>
          <ac:spMkLst>
            <pc:docMk/>
            <pc:sldMk cId="2878662376" sldId="281"/>
            <ac:spMk id="9" creationId="{10505D2E-5CAB-4873-A84B-23613EAAC4AA}"/>
          </ac:spMkLst>
        </pc:spChg>
        <pc:spChg chg="del">
          <ac:chgData name="Ken Merrihew" userId="bcb7a1e886d99f07" providerId="LiveId" clId="{FC850ED0-AD7C-411B-9441-AFA374EBA837}" dt="2018-07-10T02:49:47.941" v="7" actId="478"/>
          <ac:spMkLst>
            <pc:docMk/>
            <pc:sldMk cId="2878662376" sldId="281"/>
            <ac:spMk id="10" creationId="{6E87D83B-7350-4580-80DC-CCABFF07ED08}"/>
          </ac:spMkLst>
        </pc:spChg>
        <pc:spChg chg="del">
          <ac:chgData name="Ken Merrihew" userId="bcb7a1e886d99f07" providerId="LiveId" clId="{FC850ED0-AD7C-411B-9441-AFA374EBA837}" dt="2018-07-10T02:49:46.214" v="5" actId="478"/>
          <ac:spMkLst>
            <pc:docMk/>
            <pc:sldMk cId="2878662376" sldId="281"/>
            <ac:spMk id="14" creationId="{9A533B45-5932-4CA0-889E-EBCA225D396D}"/>
          </ac:spMkLst>
        </pc:spChg>
        <pc:spChg chg="del">
          <ac:chgData name="Ken Merrihew" userId="bcb7a1e886d99f07" providerId="LiveId" clId="{FC850ED0-AD7C-411B-9441-AFA374EBA837}" dt="2018-07-10T02:49:45.496" v="4" actId="478"/>
          <ac:spMkLst>
            <pc:docMk/>
            <pc:sldMk cId="2878662376" sldId="281"/>
            <ac:spMk id="15" creationId="{85213ABE-C0B3-4115-9C6D-845D450E9F93}"/>
          </ac:spMkLst>
        </pc:spChg>
        <pc:spChg chg="del">
          <ac:chgData name="Ken Merrihew" userId="bcb7a1e886d99f07" providerId="LiveId" clId="{FC850ED0-AD7C-411B-9441-AFA374EBA837}" dt="2018-07-10T02:49:44.649" v="3" actId="478"/>
          <ac:spMkLst>
            <pc:docMk/>
            <pc:sldMk cId="2878662376" sldId="281"/>
            <ac:spMk id="16" creationId="{B6368645-00C6-43FF-8FE6-6AF58097FB17}"/>
          </ac:spMkLst>
        </pc:spChg>
        <pc:spChg chg="add del">
          <ac:chgData name="Ken Merrihew" userId="bcb7a1e886d99f07" providerId="LiveId" clId="{FC850ED0-AD7C-411B-9441-AFA374EBA837}" dt="2018-07-10T02:52:58.150" v="73" actId="478"/>
          <ac:spMkLst>
            <pc:docMk/>
            <pc:sldMk cId="2878662376" sldId="281"/>
            <ac:spMk id="27" creationId="{F2851927-D0A7-44A3-83FE-459F05874F6E}"/>
          </ac:spMkLst>
        </pc:spChg>
        <pc:spChg chg="add del">
          <ac:chgData name="Ken Merrihew" userId="bcb7a1e886d99f07" providerId="LiveId" clId="{FC850ED0-AD7C-411B-9441-AFA374EBA837}" dt="2018-07-10T03:08:35.293" v="533" actId="478"/>
          <ac:spMkLst>
            <pc:docMk/>
            <pc:sldMk cId="2878662376" sldId="281"/>
            <ac:spMk id="28" creationId="{E99D2126-94C4-4A30-BE23-0D9C428B8078}"/>
          </ac:spMkLst>
        </pc:spChg>
        <pc:spChg chg="add del">
          <ac:chgData name="Ken Merrihew" userId="bcb7a1e886d99f07" providerId="LiveId" clId="{FC850ED0-AD7C-411B-9441-AFA374EBA837}" dt="2018-07-10T02:55:39.119" v="253" actId="478"/>
          <ac:spMkLst>
            <pc:docMk/>
            <pc:sldMk cId="2878662376" sldId="281"/>
            <ac:spMk id="29" creationId="{38CFC030-58EC-4EE7-9B9C-77FCB76B31CE}"/>
          </ac:spMkLst>
        </pc:spChg>
        <pc:spChg chg="add del">
          <ac:chgData name="Ken Merrihew" userId="bcb7a1e886d99f07" providerId="LiveId" clId="{FC850ED0-AD7C-411B-9441-AFA374EBA837}" dt="2018-07-10T02:55:39.119" v="253" actId="478"/>
          <ac:spMkLst>
            <pc:docMk/>
            <pc:sldMk cId="2878662376" sldId="281"/>
            <ac:spMk id="30" creationId="{D937CA7A-964A-430D-A33D-E67153106337}"/>
          </ac:spMkLst>
        </pc:spChg>
        <pc:spChg chg="add del">
          <ac:chgData name="Ken Merrihew" userId="bcb7a1e886d99f07" providerId="LiveId" clId="{FC850ED0-AD7C-411B-9441-AFA374EBA837}" dt="2018-07-10T02:52:55.928" v="72" actId="478"/>
          <ac:spMkLst>
            <pc:docMk/>
            <pc:sldMk cId="2878662376" sldId="281"/>
            <ac:spMk id="31" creationId="{BB930D2A-4E7D-4A89-ACAB-BE3A03804F89}"/>
          </ac:spMkLst>
        </pc:spChg>
        <pc:spChg chg="add del mod">
          <ac:chgData name="Ken Merrihew" userId="bcb7a1e886d99f07" providerId="LiveId" clId="{FC850ED0-AD7C-411B-9441-AFA374EBA837}" dt="2018-07-10T02:53:02.738" v="75" actId="478"/>
          <ac:spMkLst>
            <pc:docMk/>
            <pc:sldMk cId="2878662376" sldId="281"/>
            <ac:spMk id="32" creationId="{1934466F-7BE4-48AC-97EE-85764415FF39}"/>
          </ac:spMkLst>
        </pc:spChg>
        <pc:spChg chg="add mod">
          <ac:chgData name="Ken Merrihew" userId="bcb7a1e886d99f07" providerId="LiveId" clId="{FC850ED0-AD7C-411B-9441-AFA374EBA837}" dt="2018-07-10T02:58:13.637" v="331" actId="1036"/>
          <ac:spMkLst>
            <pc:docMk/>
            <pc:sldMk cId="2878662376" sldId="281"/>
            <ac:spMk id="33" creationId="{5DB20F3B-986B-43BB-89D1-AC32638B876A}"/>
          </ac:spMkLst>
        </pc:spChg>
        <pc:spChg chg="add mod">
          <ac:chgData name="Ken Merrihew" userId="bcb7a1e886d99f07" providerId="LiveId" clId="{FC850ED0-AD7C-411B-9441-AFA374EBA837}" dt="2018-07-10T02:58:13.637" v="331" actId="1036"/>
          <ac:spMkLst>
            <pc:docMk/>
            <pc:sldMk cId="2878662376" sldId="281"/>
            <ac:spMk id="34" creationId="{4B8FAE58-715C-4F25-8796-9B7504684199}"/>
          </ac:spMkLst>
        </pc:spChg>
        <pc:spChg chg="add mod ord">
          <ac:chgData name="Ken Merrihew" userId="bcb7a1e886d99f07" providerId="LiveId" clId="{FC850ED0-AD7C-411B-9441-AFA374EBA837}" dt="2018-07-10T03:09:01.871" v="536" actId="1076"/>
          <ac:spMkLst>
            <pc:docMk/>
            <pc:sldMk cId="2878662376" sldId="281"/>
            <ac:spMk id="35" creationId="{03AEF9DF-DC7D-447C-AD3C-9A12183D9FD6}"/>
          </ac:spMkLst>
        </pc:spChg>
        <pc:spChg chg="add mod ord">
          <ac:chgData name="Ken Merrihew" userId="bcb7a1e886d99f07" providerId="LiveId" clId="{FC850ED0-AD7C-411B-9441-AFA374EBA837}" dt="2018-07-10T03:09:01.871" v="536" actId="1076"/>
          <ac:spMkLst>
            <pc:docMk/>
            <pc:sldMk cId="2878662376" sldId="281"/>
            <ac:spMk id="36" creationId="{4CEE60F9-FBB6-4442-AA1F-8F336C6ECD72}"/>
          </ac:spMkLst>
        </pc:spChg>
        <pc:spChg chg="add del mod">
          <ac:chgData name="Ken Merrihew" userId="bcb7a1e886d99f07" providerId="LiveId" clId="{FC850ED0-AD7C-411B-9441-AFA374EBA837}" dt="2018-07-10T03:03:19.010" v="465" actId="478"/>
          <ac:spMkLst>
            <pc:docMk/>
            <pc:sldMk cId="2878662376" sldId="281"/>
            <ac:spMk id="37" creationId="{714C2F4A-F9F4-4242-A9EA-870F4DB977CD}"/>
          </ac:spMkLst>
        </pc:spChg>
        <pc:spChg chg="add del mod">
          <ac:chgData name="Ken Merrihew" userId="bcb7a1e886d99f07" providerId="LiveId" clId="{FC850ED0-AD7C-411B-9441-AFA374EBA837}" dt="2018-07-10T03:03:17.574" v="464" actId="478"/>
          <ac:spMkLst>
            <pc:docMk/>
            <pc:sldMk cId="2878662376" sldId="281"/>
            <ac:spMk id="38" creationId="{9F1E4FA4-32A1-4119-B895-386F9B0F103D}"/>
          </ac:spMkLst>
        </pc:spChg>
        <pc:spChg chg="add mod">
          <ac:chgData name="Ken Merrihew" userId="bcb7a1e886d99f07" providerId="LiveId" clId="{FC850ED0-AD7C-411B-9441-AFA374EBA837}" dt="2018-07-10T03:08:45.132" v="534" actId="1076"/>
          <ac:spMkLst>
            <pc:docMk/>
            <pc:sldMk cId="2878662376" sldId="281"/>
            <ac:spMk id="39" creationId="{D7A8F817-B6BC-4E1C-AC21-7875929E6186}"/>
          </ac:spMkLst>
        </pc:spChg>
        <pc:spChg chg="add mod">
          <ac:chgData name="Ken Merrihew" userId="bcb7a1e886d99f07" providerId="LiveId" clId="{FC850ED0-AD7C-411B-9441-AFA374EBA837}" dt="2018-07-10T03:08:45.132" v="534" actId="1076"/>
          <ac:spMkLst>
            <pc:docMk/>
            <pc:sldMk cId="2878662376" sldId="281"/>
            <ac:spMk id="40" creationId="{FBEBCF50-396B-4D78-971F-0FC38876D096}"/>
          </ac:spMkLst>
        </pc:spChg>
        <pc:spChg chg="add mod">
          <ac:chgData name="Ken Merrihew" userId="bcb7a1e886d99f07" providerId="LiveId" clId="{FC850ED0-AD7C-411B-9441-AFA374EBA837}" dt="2018-07-10T03:03:39.937" v="467" actId="14100"/>
          <ac:spMkLst>
            <pc:docMk/>
            <pc:sldMk cId="2878662376" sldId="281"/>
            <ac:spMk id="41" creationId="{2372477B-0F7A-4D5D-9B8F-6A176F8E8D62}"/>
          </ac:spMkLst>
        </pc:spChg>
        <pc:spChg chg="add mod">
          <ac:chgData name="Ken Merrihew" userId="bcb7a1e886d99f07" providerId="LiveId" clId="{FC850ED0-AD7C-411B-9441-AFA374EBA837}" dt="2018-07-10T03:03:31.508" v="466" actId="1076"/>
          <ac:spMkLst>
            <pc:docMk/>
            <pc:sldMk cId="2878662376" sldId="281"/>
            <ac:spMk id="42" creationId="{197AE319-AFBD-4B3F-A615-5C0562BD6060}"/>
          </ac:spMkLst>
        </pc:spChg>
        <pc:spChg chg="add mod">
          <ac:chgData name="Ken Merrihew" userId="bcb7a1e886d99f07" providerId="LiveId" clId="{FC850ED0-AD7C-411B-9441-AFA374EBA837}" dt="2018-07-10T03:08:52.193" v="535" actId="1076"/>
          <ac:spMkLst>
            <pc:docMk/>
            <pc:sldMk cId="2878662376" sldId="281"/>
            <ac:spMk id="43" creationId="{695EB140-7331-47F4-A7E1-863BE820156D}"/>
          </ac:spMkLst>
        </pc:spChg>
        <pc:spChg chg="add mod">
          <ac:chgData name="Ken Merrihew" userId="bcb7a1e886d99f07" providerId="LiveId" clId="{FC850ED0-AD7C-411B-9441-AFA374EBA837}" dt="2018-07-10T03:08:52.193" v="535" actId="1076"/>
          <ac:spMkLst>
            <pc:docMk/>
            <pc:sldMk cId="2878662376" sldId="281"/>
            <ac:spMk id="44" creationId="{2C5464E6-5897-4894-BA62-0B04823D00FE}"/>
          </ac:spMkLst>
        </pc:spChg>
        <pc:spChg chg="add del mod">
          <ac:chgData name="Ken Merrihew" userId="bcb7a1e886d99f07" providerId="LiveId" clId="{FC850ED0-AD7C-411B-9441-AFA374EBA837}" dt="2018-07-10T03:03:16.372" v="463" actId="478"/>
          <ac:spMkLst>
            <pc:docMk/>
            <pc:sldMk cId="2878662376" sldId="281"/>
            <ac:spMk id="45" creationId="{E5FA3AE6-CA65-47CA-9F92-A500B2BBC250}"/>
          </ac:spMkLst>
        </pc:spChg>
        <pc:spChg chg="add del mod">
          <ac:chgData name="Ken Merrihew" userId="bcb7a1e886d99f07" providerId="LiveId" clId="{FC850ED0-AD7C-411B-9441-AFA374EBA837}" dt="2018-07-10T03:03:15.053" v="462" actId="478"/>
          <ac:spMkLst>
            <pc:docMk/>
            <pc:sldMk cId="2878662376" sldId="281"/>
            <ac:spMk id="46" creationId="{3E9FAFE8-194D-4270-A306-23710E32F0E3}"/>
          </ac:spMkLst>
        </pc:spChg>
        <pc:spChg chg="add del mod">
          <ac:chgData name="Ken Merrihew" userId="bcb7a1e886d99f07" providerId="LiveId" clId="{FC850ED0-AD7C-411B-9441-AFA374EBA837}" dt="2018-07-10T03:04:13.459" v="490" actId="478"/>
          <ac:spMkLst>
            <pc:docMk/>
            <pc:sldMk cId="2878662376" sldId="281"/>
            <ac:spMk id="47" creationId="{079D19B6-3D32-4E69-878D-AF7D1E10AFF2}"/>
          </ac:spMkLst>
        </pc:spChg>
        <pc:spChg chg="add del mod">
          <ac:chgData name="Ken Merrihew" userId="bcb7a1e886d99f07" providerId="LiveId" clId="{FC850ED0-AD7C-411B-9441-AFA374EBA837}" dt="2018-07-10T03:04:11.056" v="489" actId="478"/>
          <ac:spMkLst>
            <pc:docMk/>
            <pc:sldMk cId="2878662376" sldId="281"/>
            <ac:spMk id="48" creationId="{4F5E20DD-95E5-4D02-9804-B5F436E8C6D4}"/>
          </ac:spMkLst>
        </pc:spChg>
        <pc:grpChg chg="add">
          <ac:chgData name="Ken Merrihew" userId="bcb7a1e886d99f07" providerId="LiveId" clId="{FC850ED0-AD7C-411B-9441-AFA374EBA837}" dt="2018-07-10T02:50:16.831" v="9"/>
          <ac:grpSpMkLst>
            <pc:docMk/>
            <pc:sldMk cId="2878662376" sldId="281"/>
            <ac:grpSpMk id="11" creationId="{6C7F3E80-EE4C-48A3-B4A2-2168E4DA1829}"/>
          </ac:grpSpMkLst>
        </pc:grpChg>
      </pc:sldChg>
      <pc:sldChg chg="add">
        <pc:chgData name="Ken Merrihew" userId="bcb7a1e886d99f07" providerId="LiveId" clId="{FC850ED0-AD7C-411B-9441-AFA374EBA837}" dt="2018-07-10T02:49:40.621" v="0"/>
        <pc:sldMkLst>
          <pc:docMk/>
          <pc:sldMk cId="1359920939" sldId="282"/>
        </pc:sldMkLst>
      </pc:sldChg>
      <pc:sldChg chg="add">
        <pc:chgData name="Ken Merrihew" userId="bcb7a1e886d99f07" providerId="LiveId" clId="{FC850ED0-AD7C-411B-9441-AFA374EBA837}" dt="2018-07-10T03:21:27.820" v="549"/>
        <pc:sldMkLst>
          <pc:docMk/>
          <pc:sldMk cId="2496064325" sldId="284"/>
        </pc:sldMkLst>
      </pc:sldChg>
      <pc:sldChg chg="modSp add modAnim">
        <pc:chgData name="Ken Merrihew" userId="bcb7a1e886d99f07" providerId="LiveId" clId="{FC850ED0-AD7C-411B-9441-AFA374EBA837}" dt="2018-07-10T03:23:26.208" v="585"/>
        <pc:sldMkLst>
          <pc:docMk/>
          <pc:sldMk cId="1656484242" sldId="285"/>
        </pc:sldMkLst>
        <pc:spChg chg="mod">
          <ac:chgData name="Ken Merrihew" userId="bcb7a1e886d99f07" providerId="LiveId" clId="{FC850ED0-AD7C-411B-9441-AFA374EBA837}" dt="2018-07-10T03:23:19.076" v="584"/>
          <ac:spMkLst>
            <pc:docMk/>
            <pc:sldMk cId="1656484242" sldId="285"/>
            <ac:spMk id="11" creationId="{F09F3058-C6F1-4A51-A9CD-E268D16F8B83}"/>
          </ac:spMkLst>
        </pc:spChg>
      </pc:sldChg>
      <pc:sldChg chg="modSp add modAnim">
        <pc:chgData name="Ken Merrihew" userId="bcb7a1e886d99f07" providerId="LiveId" clId="{FC850ED0-AD7C-411B-9441-AFA374EBA837}" dt="2018-07-10T03:24:31.678" v="594"/>
        <pc:sldMkLst>
          <pc:docMk/>
          <pc:sldMk cId="2695748673" sldId="286"/>
        </pc:sldMkLst>
        <pc:spChg chg="mod">
          <ac:chgData name="Ken Merrihew" userId="bcb7a1e886d99f07" providerId="LiveId" clId="{FC850ED0-AD7C-411B-9441-AFA374EBA837}" dt="2018-07-10T03:24:31.678" v="594"/>
          <ac:spMkLst>
            <pc:docMk/>
            <pc:sldMk cId="2695748673" sldId="286"/>
            <ac:spMk id="11" creationId="{F09F3058-C6F1-4A51-A9CD-E268D16F8B83}"/>
          </ac:spMkLst>
        </pc:spChg>
      </pc:sldChg>
      <pc:sldChg chg="modSp add">
        <pc:chgData name="Ken Merrihew" userId="bcb7a1e886d99f07" providerId="LiveId" clId="{FC850ED0-AD7C-411B-9441-AFA374EBA837}" dt="2018-07-10T03:25:13.684" v="598"/>
        <pc:sldMkLst>
          <pc:docMk/>
          <pc:sldMk cId="84872418" sldId="287"/>
        </pc:sldMkLst>
        <pc:spChg chg="mod">
          <ac:chgData name="Ken Merrihew" userId="bcb7a1e886d99f07" providerId="LiveId" clId="{FC850ED0-AD7C-411B-9441-AFA374EBA837}" dt="2018-07-10T03:25:13.684" v="598"/>
          <ac:spMkLst>
            <pc:docMk/>
            <pc:sldMk cId="84872418" sldId="287"/>
            <ac:spMk id="11" creationId="{F09F3058-C6F1-4A51-A9CD-E268D16F8B83}"/>
          </ac:spMkLst>
        </pc:spChg>
      </pc:sldChg>
      <pc:sldChg chg="modSp add">
        <pc:chgData name="Ken Merrihew" userId="bcb7a1e886d99f07" providerId="LiveId" clId="{FC850ED0-AD7C-411B-9441-AFA374EBA837}" dt="2018-07-10T03:26:15.109" v="605" actId="20577"/>
        <pc:sldMkLst>
          <pc:docMk/>
          <pc:sldMk cId="4019567615" sldId="288"/>
        </pc:sldMkLst>
        <pc:spChg chg="mod">
          <ac:chgData name="Ken Merrihew" userId="bcb7a1e886d99f07" providerId="LiveId" clId="{FC850ED0-AD7C-411B-9441-AFA374EBA837}" dt="2018-07-10T03:26:15.109" v="605" actId="20577"/>
          <ac:spMkLst>
            <pc:docMk/>
            <pc:sldMk cId="4019567615" sldId="288"/>
            <ac:spMk id="11" creationId="{F09F3058-C6F1-4A51-A9CD-E268D16F8B83}"/>
          </ac:spMkLst>
        </pc:spChg>
      </pc:sldChg>
      <pc:sldChg chg="modSp add">
        <pc:chgData name="Ken Merrihew" userId="bcb7a1e886d99f07" providerId="LiveId" clId="{FC850ED0-AD7C-411B-9441-AFA374EBA837}" dt="2018-07-10T03:29:43.265" v="609" actId="20577"/>
        <pc:sldMkLst>
          <pc:docMk/>
          <pc:sldMk cId="1242712003" sldId="289"/>
        </pc:sldMkLst>
        <pc:spChg chg="mod">
          <ac:chgData name="Ken Merrihew" userId="bcb7a1e886d99f07" providerId="LiveId" clId="{FC850ED0-AD7C-411B-9441-AFA374EBA837}" dt="2018-07-10T03:29:43.265" v="609" actId="20577"/>
          <ac:spMkLst>
            <pc:docMk/>
            <pc:sldMk cId="1242712003" sldId="289"/>
            <ac:spMk id="11" creationId="{F09F3058-C6F1-4A51-A9CD-E268D16F8B8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6280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241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30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0467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632DE-C939-46B9-8DDD-39966228FF29}" type="datetimeFigureOut">
              <a:rPr lang="en-US" smtClean="0"/>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7379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632DE-C939-46B9-8DDD-39966228FF29}"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1188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632DE-C939-46B9-8DDD-39966228FF29}" type="datetimeFigureOut">
              <a:rPr lang="en-US" smtClean="0"/>
              <a:t>7/13/2018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3105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632DE-C939-46B9-8DDD-39966228FF29}" type="datetimeFigureOut">
              <a:rPr lang="en-US" smtClean="0"/>
              <a:t>7/13/2018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946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632DE-C939-46B9-8DDD-39966228FF29}" type="datetimeFigureOut">
              <a:rPr lang="en-US" smtClean="0"/>
              <a:t>7/13/2018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1477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9738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9807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632DE-C939-46B9-8DDD-39966228FF29}" type="datetimeFigureOut">
              <a:rPr lang="en-US" smtClean="0"/>
              <a:t>7/13/2018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05DAE-445F-4FC2-9D2E-B7089F9E41A3}" type="slidenum">
              <a:rPr lang="en-US" smtClean="0"/>
              <a:t>‹#›</a:t>
            </a:fld>
            <a:endParaRPr lang="en-US"/>
          </a:p>
        </p:txBody>
      </p:sp>
    </p:spTree>
    <p:extLst>
      <p:ext uri="{BB962C8B-B14F-4D97-AF65-F5344CB8AC3E}">
        <p14:creationId xmlns:p14="http://schemas.microsoft.com/office/powerpoint/2010/main" val="402197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absurdwordpreferred.deviantart.com/art/Window-transparent-PNG-163124311" TargetMode="Externa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commons.wikimedia.org/wiki/File:Hamburger_with_ketchup_and_pickle.jpg" TargetMode="External"/><Relationship Id="rId13"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0.jp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hyperlink" Target="http://sksgyear6.wikispaces.com/Ayesha" TargetMode="External"/><Relationship Id="rId5" Type="http://schemas.openxmlformats.org/officeDocument/2006/relationships/image" Target="../media/image8.gif"/><Relationship Id="rId15" Type="http://schemas.openxmlformats.org/officeDocument/2006/relationships/image" Target="../media/image13.png"/><Relationship Id="rId10" Type="http://schemas.microsoft.com/office/2007/relationships/hdphoto" Target="../media/hdphoto2.wdp"/><Relationship Id="rId4" Type="http://schemas.openxmlformats.org/officeDocument/2006/relationships/hyperlink" Target="http://kairangarm1.wikispaces.com/Shape+Writing" TargetMode="External"/><Relationship Id="rId9" Type="http://schemas.openxmlformats.org/officeDocument/2006/relationships/image" Target="../media/image11.png"/><Relationship Id="rId14" Type="http://schemas.openxmlformats.org/officeDocument/2006/relationships/hyperlink" Target="http://darranpark.wikispaces.com/Mr+Robert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tcatmon.com/wiki/%ea%b0%81%eb%aa%a9" TargetMode="Externa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0C634-43AF-49F6-8226-38E2B340BA0B}"/>
              </a:ext>
            </a:extLst>
          </p:cNvPr>
          <p:cNvSpPr txBox="1"/>
          <p:nvPr/>
        </p:nvSpPr>
        <p:spPr>
          <a:xfrm>
            <a:off x="4714613" y="4160939"/>
            <a:ext cx="3028427" cy="646331"/>
          </a:xfrm>
          <a:prstGeom prst="rect">
            <a:avLst/>
          </a:prstGeom>
          <a:noFill/>
        </p:spPr>
        <p:txBody>
          <a:bodyPr wrap="square" rtlCol="0">
            <a:spAutoFit/>
          </a:bodyPr>
          <a:lstStyle/>
          <a:p>
            <a:pPr algn="r"/>
            <a:r>
              <a:rPr lang="en-US" sz="3600" dirty="0">
                <a:solidFill>
                  <a:schemeClr val="bg1"/>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2691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Lightning Bolt 37">
            <a:extLst>
              <a:ext uri="{FF2B5EF4-FFF2-40B4-BE49-F238E27FC236}">
                <a16:creationId xmlns:a16="http://schemas.microsoft.com/office/drawing/2014/main" id="{FD4ECE96-9A39-4515-9784-67D6F4186640}"/>
              </a:ext>
            </a:extLst>
          </p:cNvPr>
          <p:cNvSpPr/>
          <p:nvPr/>
        </p:nvSpPr>
        <p:spPr>
          <a:xfrm flipH="1">
            <a:off x="3768119" y="2151009"/>
            <a:ext cx="180430" cy="925512"/>
          </a:xfrm>
          <a:prstGeom prst="lightningBol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Lightning Bolt 2">
            <a:extLst>
              <a:ext uri="{FF2B5EF4-FFF2-40B4-BE49-F238E27FC236}">
                <a16:creationId xmlns:a16="http://schemas.microsoft.com/office/drawing/2014/main" id="{3CF780AA-50EF-495D-A838-6D99DC6E820B}"/>
              </a:ext>
            </a:extLst>
          </p:cNvPr>
          <p:cNvSpPr/>
          <p:nvPr/>
        </p:nvSpPr>
        <p:spPr>
          <a:xfrm>
            <a:off x="3345489" y="2302891"/>
            <a:ext cx="180430" cy="925512"/>
          </a:xfrm>
          <a:prstGeom prst="lightningBol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grpSp>
        <p:nvGrpSpPr>
          <p:cNvPr id="14" name="Group 13">
            <a:extLst>
              <a:ext uri="{FF2B5EF4-FFF2-40B4-BE49-F238E27FC236}">
                <a16:creationId xmlns:a16="http://schemas.microsoft.com/office/drawing/2014/main" id="{F2F80E32-DA95-4DCA-98C5-27E1B7317789}"/>
              </a:ext>
            </a:extLst>
          </p:cNvPr>
          <p:cNvGrpSpPr/>
          <p:nvPr/>
        </p:nvGrpSpPr>
        <p:grpSpPr>
          <a:xfrm>
            <a:off x="1898166" y="1436921"/>
            <a:ext cx="3610007" cy="4971136"/>
            <a:chOff x="1898166" y="1436921"/>
            <a:chExt cx="3610007" cy="4971136"/>
          </a:xfrm>
        </p:grpSpPr>
        <p:sp>
          <p:nvSpPr>
            <p:cNvPr id="17" name="Trapezoid 4">
              <a:extLst>
                <a:ext uri="{FF2B5EF4-FFF2-40B4-BE49-F238E27FC236}">
                  <a16:creationId xmlns:a16="http://schemas.microsoft.com/office/drawing/2014/main" id="{C16D529B-372D-4170-B885-104A76D53B8A}"/>
                </a:ext>
              </a:extLst>
            </p:cNvPr>
            <p:cNvSpPr/>
            <p:nvPr/>
          </p:nvSpPr>
          <p:spPr>
            <a:xfrm>
              <a:off x="1901374" y="3759200"/>
              <a:ext cx="3606799" cy="2648857"/>
            </a:xfrm>
            <a:custGeom>
              <a:avLst/>
              <a:gdLst>
                <a:gd name="connsiteX0" fmla="*/ 0 w 2714171"/>
                <a:gd name="connsiteY0" fmla="*/ 2619829 h 2619829"/>
                <a:gd name="connsiteX1" fmla="*/ 654957 w 2714171"/>
                <a:gd name="connsiteY1" fmla="*/ 0 h 2619829"/>
                <a:gd name="connsiteX2" fmla="*/ 2059214 w 2714171"/>
                <a:gd name="connsiteY2" fmla="*/ 0 h 2619829"/>
                <a:gd name="connsiteX3" fmla="*/ 2714171 w 2714171"/>
                <a:gd name="connsiteY3" fmla="*/ 2619829 h 2619829"/>
                <a:gd name="connsiteX4" fmla="*/ 0 w 2714171"/>
                <a:gd name="connsiteY4" fmla="*/ 2619829 h 2619829"/>
                <a:gd name="connsiteX0" fmla="*/ 0 w 3171371"/>
                <a:gd name="connsiteY0" fmla="*/ 2641600 h 2641600"/>
                <a:gd name="connsiteX1" fmla="*/ 1112157 w 3171371"/>
                <a:gd name="connsiteY1" fmla="*/ 0 h 2641600"/>
                <a:gd name="connsiteX2" fmla="*/ 2516414 w 3171371"/>
                <a:gd name="connsiteY2" fmla="*/ 0 h 2641600"/>
                <a:gd name="connsiteX3" fmla="*/ 3171371 w 3171371"/>
                <a:gd name="connsiteY3" fmla="*/ 2619829 h 2641600"/>
                <a:gd name="connsiteX4" fmla="*/ 0 w 3171371"/>
                <a:gd name="connsiteY4" fmla="*/ 2641600 h 2641600"/>
                <a:gd name="connsiteX0" fmla="*/ 0 w 3606799"/>
                <a:gd name="connsiteY0" fmla="*/ 2641600 h 2648857"/>
                <a:gd name="connsiteX1" fmla="*/ 1112157 w 3606799"/>
                <a:gd name="connsiteY1" fmla="*/ 0 h 2648857"/>
                <a:gd name="connsiteX2" fmla="*/ 2516414 w 3606799"/>
                <a:gd name="connsiteY2" fmla="*/ 0 h 2648857"/>
                <a:gd name="connsiteX3" fmla="*/ 3606799 w 3606799"/>
                <a:gd name="connsiteY3" fmla="*/ 2648857 h 2648857"/>
                <a:gd name="connsiteX4" fmla="*/ 0 w 3606799"/>
                <a:gd name="connsiteY4" fmla="*/ 2641600 h 264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799" h="2648857">
                  <a:moveTo>
                    <a:pt x="0" y="2641600"/>
                  </a:moveTo>
                  <a:lnTo>
                    <a:pt x="1112157" y="0"/>
                  </a:lnTo>
                  <a:lnTo>
                    <a:pt x="2516414" y="0"/>
                  </a:lnTo>
                  <a:lnTo>
                    <a:pt x="3606799" y="2648857"/>
                  </a:lnTo>
                  <a:lnTo>
                    <a:pt x="0" y="2641600"/>
                  </a:lnTo>
                  <a:close/>
                </a:path>
              </a:pathLst>
            </a:custGeom>
            <a:blipFill dpi="0" rotWithShape="1">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a:bli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49EA03C-1136-41E6-AF8C-DBEFE0161341}"/>
                </a:ext>
              </a:extLst>
            </p:cNvPr>
            <p:cNvSpPr/>
            <p:nvPr/>
          </p:nvSpPr>
          <p:spPr>
            <a:xfrm>
              <a:off x="3004459" y="2090057"/>
              <a:ext cx="1415143" cy="1683658"/>
            </a:xfrm>
            <a:custGeom>
              <a:avLst/>
              <a:gdLst>
                <a:gd name="connsiteX0" fmla="*/ 173299 w 1415143"/>
                <a:gd name="connsiteY0" fmla="*/ 342610 h 1683658"/>
                <a:gd name="connsiteX1" fmla="*/ 173299 w 1415143"/>
                <a:gd name="connsiteY1" fmla="*/ 1208515 h 1683658"/>
                <a:gd name="connsiteX2" fmla="*/ 1141195 w 1415143"/>
                <a:gd name="connsiteY2" fmla="*/ 1208515 h 1683658"/>
                <a:gd name="connsiteX3" fmla="*/ 1141195 w 1415143"/>
                <a:gd name="connsiteY3" fmla="*/ 342610 h 1683658"/>
                <a:gd name="connsiteX4" fmla="*/ 0 w 1415143"/>
                <a:gd name="connsiteY4" fmla="*/ 0 h 1683658"/>
                <a:gd name="connsiteX5" fmla="*/ 1415143 w 1415143"/>
                <a:gd name="connsiteY5" fmla="*/ 0 h 1683658"/>
                <a:gd name="connsiteX6" fmla="*/ 1415143 w 1415143"/>
                <a:gd name="connsiteY6" fmla="*/ 1683658 h 1683658"/>
                <a:gd name="connsiteX7" fmla="*/ 0 w 1415143"/>
                <a:gd name="connsiteY7" fmla="*/ 1683658 h 16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143" h="1683658">
                  <a:moveTo>
                    <a:pt x="173299" y="342610"/>
                  </a:moveTo>
                  <a:lnTo>
                    <a:pt x="173299" y="1208515"/>
                  </a:lnTo>
                  <a:lnTo>
                    <a:pt x="1141195" y="1208515"/>
                  </a:lnTo>
                  <a:lnTo>
                    <a:pt x="1141195" y="342610"/>
                  </a:lnTo>
                  <a:close/>
                  <a:moveTo>
                    <a:pt x="0" y="0"/>
                  </a:moveTo>
                  <a:lnTo>
                    <a:pt x="1415143" y="0"/>
                  </a:lnTo>
                  <a:lnTo>
                    <a:pt x="1415143" y="1683658"/>
                  </a:lnTo>
                  <a:lnTo>
                    <a:pt x="0" y="1683658"/>
                  </a:lnTo>
                  <a:close/>
                </a:path>
              </a:pathLst>
            </a:cu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rapezoid 13">
              <a:extLst>
                <a:ext uri="{FF2B5EF4-FFF2-40B4-BE49-F238E27FC236}">
                  <a16:creationId xmlns:a16="http://schemas.microsoft.com/office/drawing/2014/main" id="{B7A17701-E507-4DF7-A351-B35E29F67935}"/>
                </a:ext>
              </a:extLst>
            </p:cNvPr>
            <p:cNvSpPr/>
            <p:nvPr/>
          </p:nvSpPr>
          <p:spPr>
            <a:xfrm rot="5400000">
              <a:off x="-31265" y="3366352"/>
              <a:ext cx="4954269" cy="1095407"/>
            </a:xfrm>
            <a:custGeom>
              <a:avLst/>
              <a:gdLst>
                <a:gd name="connsiteX0" fmla="*/ 0 w 2438400"/>
                <a:gd name="connsiteY0" fmla="*/ 1480457 h 1480457"/>
                <a:gd name="connsiteX1" fmla="*/ 370114 w 2438400"/>
                <a:gd name="connsiteY1" fmla="*/ 0 h 1480457"/>
                <a:gd name="connsiteX2" fmla="*/ 2068286 w 2438400"/>
                <a:gd name="connsiteY2" fmla="*/ 0 h 1480457"/>
                <a:gd name="connsiteX3" fmla="*/ 2438400 w 2438400"/>
                <a:gd name="connsiteY3" fmla="*/ 1480457 h 1480457"/>
                <a:gd name="connsiteX4" fmla="*/ 0 w 2438400"/>
                <a:gd name="connsiteY4" fmla="*/ 1480457 h 1480457"/>
                <a:gd name="connsiteX0" fmla="*/ 0 w 4622803"/>
                <a:gd name="connsiteY0" fmla="*/ 1480457 h 1487714"/>
                <a:gd name="connsiteX1" fmla="*/ 370114 w 4622803"/>
                <a:gd name="connsiteY1" fmla="*/ 0 h 1487714"/>
                <a:gd name="connsiteX2" fmla="*/ 2068286 w 4622803"/>
                <a:gd name="connsiteY2" fmla="*/ 0 h 1487714"/>
                <a:gd name="connsiteX3" fmla="*/ 4622803 w 4622803"/>
                <a:gd name="connsiteY3" fmla="*/ 1487714 h 1487714"/>
                <a:gd name="connsiteX4" fmla="*/ 0 w 4622803"/>
                <a:gd name="connsiteY4" fmla="*/ 1480457 h 1487714"/>
                <a:gd name="connsiteX0" fmla="*/ 0 w 4898572"/>
                <a:gd name="connsiteY0" fmla="*/ 1487714 h 1487714"/>
                <a:gd name="connsiteX1" fmla="*/ 645883 w 4898572"/>
                <a:gd name="connsiteY1" fmla="*/ 0 h 1487714"/>
                <a:gd name="connsiteX2" fmla="*/ 2344055 w 4898572"/>
                <a:gd name="connsiteY2" fmla="*/ 0 h 1487714"/>
                <a:gd name="connsiteX3" fmla="*/ 4898572 w 4898572"/>
                <a:gd name="connsiteY3" fmla="*/ 1487714 h 1487714"/>
                <a:gd name="connsiteX4" fmla="*/ 0 w 4898572"/>
                <a:gd name="connsiteY4" fmla="*/ 1487714 h 1487714"/>
                <a:gd name="connsiteX0" fmla="*/ 0 w 4977705"/>
                <a:gd name="connsiteY0" fmla="*/ 1487714 h 1545129"/>
                <a:gd name="connsiteX1" fmla="*/ 645883 w 4977705"/>
                <a:gd name="connsiteY1" fmla="*/ 0 h 1545129"/>
                <a:gd name="connsiteX2" fmla="*/ 2344055 w 4977705"/>
                <a:gd name="connsiteY2" fmla="*/ 0 h 1545129"/>
                <a:gd name="connsiteX3" fmla="*/ 4977705 w 4977705"/>
                <a:gd name="connsiteY3" fmla="*/ 1545129 h 1545129"/>
                <a:gd name="connsiteX4" fmla="*/ 0 w 4977705"/>
                <a:gd name="connsiteY4" fmla="*/ 1487714 h 1545129"/>
                <a:gd name="connsiteX0" fmla="*/ 0 w 4960124"/>
                <a:gd name="connsiteY0" fmla="*/ 1487714 h 1545128"/>
                <a:gd name="connsiteX1" fmla="*/ 645883 w 4960124"/>
                <a:gd name="connsiteY1" fmla="*/ 0 h 1545128"/>
                <a:gd name="connsiteX2" fmla="*/ 2344055 w 4960124"/>
                <a:gd name="connsiteY2" fmla="*/ 0 h 1545128"/>
                <a:gd name="connsiteX3" fmla="*/ 4960124 w 4960124"/>
                <a:gd name="connsiteY3" fmla="*/ 1545128 h 1545128"/>
                <a:gd name="connsiteX4" fmla="*/ 0 w 4960124"/>
                <a:gd name="connsiteY4" fmla="*/ 1487714 h 1545128"/>
                <a:gd name="connsiteX0" fmla="*/ 0 w 4965989"/>
                <a:gd name="connsiteY0" fmla="*/ 1487714 h 1545127"/>
                <a:gd name="connsiteX1" fmla="*/ 645883 w 4965989"/>
                <a:gd name="connsiteY1" fmla="*/ 0 h 1545127"/>
                <a:gd name="connsiteX2" fmla="*/ 2344055 w 4965989"/>
                <a:gd name="connsiteY2" fmla="*/ 0 h 1545127"/>
                <a:gd name="connsiteX3" fmla="*/ 4965989 w 4965989"/>
                <a:gd name="connsiteY3" fmla="*/ 1545127 h 1545127"/>
                <a:gd name="connsiteX4" fmla="*/ 0 w 4965989"/>
                <a:gd name="connsiteY4" fmla="*/ 1487714 h 1545127"/>
                <a:gd name="connsiteX0" fmla="*/ 0 w 4968923"/>
                <a:gd name="connsiteY0" fmla="*/ 1487714 h 1532823"/>
                <a:gd name="connsiteX1" fmla="*/ 645883 w 4968923"/>
                <a:gd name="connsiteY1" fmla="*/ 0 h 1532823"/>
                <a:gd name="connsiteX2" fmla="*/ 2344055 w 4968923"/>
                <a:gd name="connsiteY2" fmla="*/ 0 h 1532823"/>
                <a:gd name="connsiteX3" fmla="*/ 4968923 w 4968923"/>
                <a:gd name="connsiteY3" fmla="*/ 1532823 h 1532823"/>
                <a:gd name="connsiteX4" fmla="*/ 0 w 4968923"/>
                <a:gd name="connsiteY4" fmla="*/ 1487714 h 1532823"/>
                <a:gd name="connsiteX0" fmla="*/ 0 w 4954269"/>
                <a:gd name="connsiteY0" fmla="*/ 1487714 h 1532823"/>
                <a:gd name="connsiteX1" fmla="*/ 645883 w 4954269"/>
                <a:gd name="connsiteY1" fmla="*/ 0 h 1532823"/>
                <a:gd name="connsiteX2" fmla="*/ 2344055 w 4954269"/>
                <a:gd name="connsiteY2" fmla="*/ 0 h 1532823"/>
                <a:gd name="connsiteX3" fmla="*/ 4954269 w 4954269"/>
                <a:gd name="connsiteY3" fmla="*/ 1532823 h 1532823"/>
                <a:gd name="connsiteX4" fmla="*/ 0 w 4954269"/>
                <a:gd name="connsiteY4" fmla="*/ 1487714 h 153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269" h="1532823">
                  <a:moveTo>
                    <a:pt x="0" y="1487714"/>
                  </a:moveTo>
                  <a:lnTo>
                    <a:pt x="645883" y="0"/>
                  </a:lnTo>
                  <a:lnTo>
                    <a:pt x="2344055" y="0"/>
                  </a:lnTo>
                  <a:lnTo>
                    <a:pt x="4954269" y="1532823"/>
                  </a:lnTo>
                  <a:lnTo>
                    <a:pt x="0" y="14877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apezoid 13">
              <a:extLst>
                <a:ext uri="{FF2B5EF4-FFF2-40B4-BE49-F238E27FC236}">
                  <a16:creationId xmlns:a16="http://schemas.microsoft.com/office/drawing/2014/main" id="{E346DF18-C94B-45E1-8880-002AD683AAF6}"/>
                </a:ext>
              </a:extLst>
            </p:cNvPr>
            <p:cNvSpPr/>
            <p:nvPr/>
          </p:nvSpPr>
          <p:spPr>
            <a:xfrm rot="16200000" flipH="1">
              <a:off x="2485711" y="3378069"/>
              <a:ext cx="4951332" cy="1069035"/>
            </a:xfrm>
            <a:custGeom>
              <a:avLst/>
              <a:gdLst>
                <a:gd name="connsiteX0" fmla="*/ 0 w 2438400"/>
                <a:gd name="connsiteY0" fmla="*/ 1480457 h 1480457"/>
                <a:gd name="connsiteX1" fmla="*/ 370114 w 2438400"/>
                <a:gd name="connsiteY1" fmla="*/ 0 h 1480457"/>
                <a:gd name="connsiteX2" fmla="*/ 2068286 w 2438400"/>
                <a:gd name="connsiteY2" fmla="*/ 0 h 1480457"/>
                <a:gd name="connsiteX3" fmla="*/ 2438400 w 2438400"/>
                <a:gd name="connsiteY3" fmla="*/ 1480457 h 1480457"/>
                <a:gd name="connsiteX4" fmla="*/ 0 w 2438400"/>
                <a:gd name="connsiteY4" fmla="*/ 1480457 h 1480457"/>
                <a:gd name="connsiteX0" fmla="*/ 0 w 4622803"/>
                <a:gd name="connsiteY0" fmla="*/ 1480457 h 1487714"/>
                <a:gd name="connsiteX1" fmla="*/ 370114 w 4622803"/>
                <a:gd name="connsiteY1" fmla="*/ 0 h 1487714"/>
                <a:gd name="connsiteX2" fmla="*/ 2068286 w 4622803"/>
                <a:gd name="connsiteY2" fmla="*/ 0 h 1487714"/>
                <a:gd name="connsiteX3" fmla="*/ 4622803 w 4622803"/>
                <a:gd name="connsiteY3" fmla="*/ 1487714 h 1487714"/>
                <a:gd name="connsiteX4" fmla="*/ 0 w 4622803"/>
                <a:gd name="connsiteY4" fmla="*/ 1480457 h 1487714"/>
                <a:gd name="connsiteX0" fmla="*/ 0 w 4898572"/>
                <a:gd name="connsiteY0" fmla="*/ 1487714 h 1487714"/>
                <a:gd name="connsiteX1" fmla="*/ 645883 w 4898572"/>
                <a:gd name="connsiteY1" fmla="*/ 0 h 1487714"/>
                <a:gd name="connsiteX2" fmla="*/ 2344055 w 4898572"/>
                <a:gd name="connsiteY2" fmla="*/ 0 h 1487714"/>
                <a:gd name="connsiteX3" fmla="*/ 4898572 w 4898572"/>
                <a:gd name="connsiteY3" fmla="*/ 1487714 h 1487714"/>
                <a:gd name="connsiteX4" fmla="*/ 0 w 4898572"/>
                <a:gd name="connsiteY4" fmla="*/ 1487714 h 1487714"/>
                <a:gd name="connsiteX0" fmla="*/ 0 w 4968914"/>
                <a:gd name="connsiteY0" fmla="*/ 1487714 h 1524625"/>
                <a:gd name="connsiteX1" fmla="*/ 645883 w 4968914"/>
                <a:gd name="connsiteY1" fmla="*/ 0 h 1524625"/>
                <a:gd name="connsiteX2" fmla="*/ 2344055 w 4968914"/>
                <a:gd name="connsiteY2" fmla="*/ 0 h 1524625"/>
                <a:gd name="connsiteX3" fmla="*/ 4968914 w 4968914"/>
                <a:gd name="connsiteY3" fmla="*/ 1524625 h 1524625"/>
                <a:gd name="connsiteX4" fmla="*/ 0 w 4968914"/>
                <a:gd name="connsiteY4" fmla="*/ 1487714 h 1524625"/>
                <a:gd name="connsiteX0" fmla="*/ 0 w 4951332"/>
                <a:gd name="connsiteY0" fmla="*/ 1487714 h 1495919"/>
                <a:gd name="connsiteX1" fmla="*/ 645883 w 4951332"/>
                <a:gd name="connsiteY1" fmla="*/ 0 h 1495919"/>
                <a:gd name="connsiteX2" fmla="*/ 2344055 w 4951332"/>
                <a:gd name="connsiteY2" fmla="*/ 0 h 1495919"/>
                <a:gd name="connsiteX3" fmla="*/ 4951332 w 4951332"/>
                <a:gd name="connsiteY3" fmla="*/ 1495919 h 1495919"/>
                <a:gd name="connsiteX4" fmla="*/ 0 w 4951332"/>
                <a:gd name="connsiteY4" fmla="*/ 1487714 h 149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1332" h="1495919">
                  <a:moveTo>
                    <a:pt x="0" y="1487714"/>
                  </a:moveTo>
                  <a:lnTo>
                    <a:pt x="645883" y="0"/>
                  </a:lnTo>
                  <a:lnTo>
                    <a:pt x="2344055" y="0"/>
                  </a:lnTo>
                  <a:lnTo>
                    <a:pt x="4951332" y="1495919"/>
                  </a:lnTo>
                  <a:lnTo>
                    <a:pt x="0" y="14877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9062552F-E9A2-4E7B-8BC3-23D1232C033C}"/>
                </a:ext>
              </a:extLst>
            </p:cNvPr>
            <p:cNvGrpSpPr/>
            <p:nvPr/>
          </p:nvGrpSpPr>
          <p:grpSpPr>
            <a:xfrm>
              <a:off x="2187052" y="2227945"/>
              <a:ext cx="598995" cy="3490133"/>
              <a:chOff x="2187052" y="2227945"/>
              <a:chExt cx="598995" cy="3490133"/>
            </a:xfrm>
          </p:grpSpPr>
          <p:sp>
            <p:nvSpPr>
              <p:cNvPr id="25" name="Trapezoid 13">
                <a:extLst>
                  <a:ext uri="{FF2B5EF4-FFF2-40B4-BE49-F238E27FC236}">
                    <a16:creationId xmlns:a16="http://schemas.microsoft.com/office/drawing/2014/main" id="{10A6C042-F37B-4174-8E7B-E157F33D1B54}"/>
                  </a:ext>
                </a:extLst>
              </p:cNvPr>
              <p:cNvSpPr/>
              <p:nvPr/>
            </p:nvSpPr>
            <p:spPr>
              <a:xfrm rot="5400000">
                <a:off x="741483" y="3673514"/>
                <a:ext cx="3490133" cy="598995"/>
              </a:xfrm>
              <a:custGeom>
                <a:avLst/>
                <a:gdLst>
                  <a:gd name="connsiteX0" fmla="*/ 0 w 2438400"/>
                  <a:gd name="connsiteY0" fmla="*/ 1480457 h 1480457"/>
                  <a:gd name="connsiteX1" fmla="*/ 370114 w 2438400"/>
                  <a:gd name="connsiteY1" fmla="*/ 0 h 1480457"/>
                  <a:gd name="connsiteX2" fmla="*/ 2068286 w 2438400"/>
                  <a:gd name="connsiteY2" fmla="*/ 0 h 1480457"/>
                  <a:gd name="connsiteX3" fmla="*/ 2438400 w 2438400"/>
                  <a:gd name="connsiteY3" fmla="*/ 1480457 h 1480457"/>
                  <a:gd name="connsiteX4" fmla="*/ 0 w 2438400"/>
                  <a:gd name="connsiteY4" fmla="*/ 1480457 h 1480457"/>
                  <a:gd name="connsiteX0" fmla="*/ 0 w 4622803"/>
                  <a:gd name="connsiteY0" fmla="*/ 1480457 h 1487714"/>
                  <a:gd name="connsiteX1" fmla="*/ 370114 w 4622803"/>
                  <a:gd name="connsiteY1" fmla="*/ 0 h 1487714"/>
                  <a:gd name="connsiteX2" fmla="*/ 2068286 w 4622803"/>
                  <a:gd name="connsiteY2" fmla="*/ 0 h 1487714"/>
                  <a:gd name="connsiteX3" fmla="*/ 4622803 w 4622803"/>
                  <a:gd name="connsiteY3" fmla="*/ 1487714 h 1487714"/>
                  <a:gd name="connsiteX4" fmla="*/ 0 w 4622803"/>
                  <a:gd name="connsiteY4" fmla="*/ 1480457 h 1487714"/>
                  <a:gd name="connsiteX0" fmla="*/ 0 w 4898572"/>
                  <a:gd name="connsiteY0" fmla="*/ 1487714 h 1487714"/>
                  <a:gd name="connsiteX1" fmla="*/ 645883 w 4898572"/>
                  <a:gd name="connsiteY1" fmla="*/ 0 h 1487714"/>
                  <a:gd name="connsiteX2" fmla="*/ 2344055 w 4898572"/>
                  <a:gd name="connsiteY2" fmla="*/ 0 h 1487714"/>
                  <a:gd name="connsiteX3" fmla="*/ 4898572 w 4898572"/>
                  <a:gd name="connsiteY3" fmla="*/ 1487714 h 1487714"/>
                  <a:gd name="connsiteX4" fmla="*/ 0 w 4898572"/>
                  <a:gd name="connsiteY4" fmla="*/ 1487714 h 1487714"/>
                  <a:gd name="connsiteX0" fmla="*/ 0 w 4898572"/>
                  <a:gd name="connsiteY0" fmla="*/ 1507418 h 1507418"/>
                  <a:gd name="connsiteX1" fmla="*/ 645883 w 4898572"/>
                  <a:gd name="connsiteY1" fmla="*/ 19704 h 1507418"/>
                  <a:gd name="connsiteX2" fmla="*/ 2618024 w 4898572"/>
                  <a:gd name="connsiteY2" fmla="*/ 0 h 1507418"/>
                  <a:gd name="connsiteX3" fmla="*/ 4898572 w 4898572"/>
                  <a:gd name="connsiteY3" fmla="*/ 1507418 h 1507418"/>
                  <a:gd name="connsiteX4" fmla="*/ 0 w 4898572"/>
                  <a:gd name="connsiteY4" fmla="*/ 1507418 h 1507418"/>
                  <a:gd name="connsiteX0" fmla="*/ 0 w 4898572"/>
                  <a:gd name="connsiteY0" fmla="*/ 1507418 h 1507418"/>
                  <a:gd name="connsiteX1" fmla="*/ 645883 w 4898572"/>
                  <a:gd name="connsiteY1" fmla="*/ 19704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437670 w 4898572"/>
                  <a:gd name="connsiteY1" fmla="*/ 39407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393839 w 4898572"/>
                  <a:gd name="connsiteY1" fmla="*/ 78813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393842 w 4898572"/>
                  <a:gd name="connsiteY1" fmla="*/ 78811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393845 w 4898572"/>
                  <a:gd name="connsiteY1" fmla="*/ 78811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393848 w 4898572"/>
                  <a:gd name="connsiteY1" fmla="*/ 39402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46829 h 1546829"/>
                  <a:gd name="connsiteX1" fmla="*/ 393848 w 4898572"/>
                  <a:gd name="connsiteY1" fmla="*/ 78813 h 1546829"/>
                  <a:gd name="connsiteX2" fmla="*/ 2793974 w 4898572"/>
                  <a:gd name="connsiteY2" fmla="*/ 0 h 1546829"/>
                  <a:gd name="connsiteX3" fmla="*/ 4898572 w 4898572"/>
                  <a:gd name="connsiteY3" fmla="*/ 1546829 h 1546829"/>
                  <a:gd name="connsiteX4" fmla="*/ 0 w 4898572"/>
                  <a:gd name="connsiteY4" fmla="*/ 1546829 h 1546829"/>
                  <a:gd name="connsiteX0" fmla="*/ 0 w 4898572"/>
                  <a:gd name="connsiteY0" fmla="*/ 1546829 h 1546829"/>
                  <a:gd name="connsiteX1" fmla="*/ 393848 w 4898572"/>
                  <a:gd name="connsiteY1" fmla="*/ 78813 h 1546829"/>
                  <a:gd name="connsiteX2" fmla="*/ 2864100 w 4898572"/>
                  <a:gd name="connsiteY2" fmla="*/ -1 h 1546829"/>
                  <a:gd name="connsiteX3" fmla="*/ 4898572 w 4898572"/>
                  <a:gd name="connsiteY3" fmla="*/ 1546829 h 1546829"/>
                  <a:gd name="connsiteX4" fmla="*/ 0 w 4898572"/>
                  <a:gd name="connsiteY4" fmla="*/ 1546829 h 1546829"/>
                  <a:gd name="connsiteX0" fmla="*/ 0 w 4898572"/>
                  <a:gd name="connsiteY0" fmla="*/ 1546829 h 1546829"/>
                  <a:gd name="connsiteX1" fmla="*/ 393848 w 4898572"/>
                  <a:gd name="connsiteY1" fmla="*/ 78813 h 1546829"/>
                  <a:gd name="connsiteX2" fmla="*/ 2904175 w 4898572"/>
                  <a:gd name="connsiteY2" fmla="*/ -1 h 1546829"/>
                  <a:gd name="connsiteX3" fmla="*/ 4898572 w 4898572"/>
                  <a:gd name="connsiteY3" fmla="*/ 1546829 h 1546829"/>
                  <a:gd name="connsiteX4" fmla="*/ 0 w 4898572"/>
                  <a:gd name="connsiteY4" fmla="*/ 1546829 h 1546829"/>
                  <a:gd name="connsiteX0" fmla="*/ 0 w 4817665"/>
                  <a:gd name="connsiteY0" fmla="*/ 1546829 h 1618446"/>
                  <a:gd name="connsiteX1" fmla="*/ 393848 w 4817665"/>
                  <a:gd name="connsiteY1" fmla="*/ 78813 h 1618446"/>
                  <a:gd name="connsiteX2" fmla="*/ 2904175 w 4817665"/>
                  <a:gd name="connsiteY2" fmla="*/ -1 h 1618446"/>
                  <a:gd name="connsiteX3" fmla="*/ 4817664 w 4817665"/>
                  <a:gd name="connsiteY3" fmla="*/ 1618447 h 1618446"/>
                  <a:gd name="connsiteX4" fmla="*/ 0 w 4817665"/>
                  <a:gd name="connsiteY4" fmla="*/ 1546829 h 1618446"/>
                  <a:gd name="connsiteX0" fmla="*/ 0 w 4817664"/>
                  <a:gd name="connsiteY0" fmla="*/ 1554787 h 1626404"/>
                  <a:gd name="connsiteX1" fmla="*/ 393848 w 4817664"/>
                  <a:gd name="connsiteY1" fmla="*/ 86771 h 1626404"/>
                  <a:gd name="connsiteX2" fmla="*/ 2827310 w 4817664"/>
                  <a:gd name="connsiteY2" fmla="*/ 0 h 1626404"/>
                  <a:gd name="connsiteX3" fmla="*/ 4817664 w 4817664"/>
                  <a:gd name="connsiteY3" fmla="*/ 1626405 h 1626404"/>
                  <a:gd name="connsiteX4" fmla="*/ 0 w 4817664"/>
                  <a:gd name="connsiteY4" fmla="*/ 1554787 h 1626404"/>
                  <a:gd name="connsiteX0" fmla="*/ 0 w 4817664"/>
                  <a:gd name="connsiteY0" fmla="*/ 1554787 h 1626404"/>
                  <a:gd name="connsiteX1" fmla="*/ 393848 w 4817664"/>
                  <a:gd name="connsiteY1" fmla="*/ 86771 h 1626404"/>
                  <a:gd name="connsiteX2" fmla="*/ 2827310 w 4817664"/>
                  <a:gd name="connsiteY2" fmla="*/ 0 h 1626404"/>
                  <a:gd name="connsiteX3" fmla="*/ 4817664 w 4817664"/>
                  <a:gd name="connsiteY3" fmla="*/ 1626405 h 1626404"/>
                  <a:gd name="connsiteX4" fmla="*/ 0 w 4817664"/>
                  <a:gd name="connsiteY4" fmla="*/ 1554787 h 1626404"/>
                  <a:gd name="connsiteX0" fmla="*/ 0 w 4817664"/>
                  <a:gd name="connsiteY0" fmla="*/ 1554787 h 1626404"/>
                  <a:gd name="connsiteX1" fmla="*/ 393848 w 4817664"/>
                  <a:gd name="connsiteY1" fmla="*/ 86771 h 1626404"/>
                  <a:gd name="connsiteX2" fmla="*/ 2827310 w 4817664"/>
                  <a:gd name="connsiteY2" fmla="*/ 0 h 1626404"/>
                  <a:gd name="connsiteX3" fmla="*/ 4817664 w 4817664"/>
                  <a:gd name="connsiteY3" fmla="*/ 1626405 h 1626404"/>
                  <a:gd name="connsiteX4" fmla="*/ 0 w 4817664"/>
                  <a:gd name="connsiteY4" fmla="*/ 1554787 h 1626404"/>
                  <a:gd name="connsiteX0" fmla="*/ 0 w 4817664"/>
                  <a:gd name="connsiteY0" fmla="*/ 1554787 h 1626404"/>
                  <a:gd name="connsiteX1" fmla="*/ 393848 w 4817664"/>
                  <a:gd name="connsiteY1" fmla="*/ 86771 h 1626404"/>
                  <a:gd name="connsiteX2" fmla="*/ 2827310 w 4817664"/>
                  <a:gd name="connsiteY2" fmla="*/ 0 h 1626404"/>
                  <a:gd name="connsiteX3" fmla="*/ 4817664 w 4817664"/>
                  <a:gd name="connsiteY3" fmla="*/ 1626405 h 1626404"/>
                  <a:gd name="connsiteX4" fmla="*/ 0 w 4817664"/>
                  <a:gd name="connsiteY4" fmla="*/ 1554787 h 1626404"/>
                  <a:gd name="connsiteX0" fmla="*/ 0 w 4817664"/>
                  <a:gd name="connsiteY0" fmla="*/ 1554787 h 1626404"/>
                  <a:gd name="connsiteX1" fmla="*/ 393848 w 4817664"/>
                  <a:gd name="connsiteY1" fmla="*/ 86771 h 1626404"/>
                  <a:gd name="connsiteX2" fmla="*/ 2851584 w 4817664"/>
                  <a:gd name="connsiteY2" fmla="*/ 0 h 1626404"/>
                  <a:gd name="connsiteX3" fmla="*/ 4817664 w 4817664"/>
                  <a:gd name="connsiteY3" fmla="*/ 1626405 h 1626404"/>
                  <a:gd name="connsiteX4" fmla="*/ 0 w 4817664"/>
                  <a:gd name="connsiteY4" fmla="*/ 1554787 h 162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664" h="1626404">
                    <a:moveTo>
                      <a:pt x="0" y="1554787"/>
                    </a:moveTo>
                    <a:lnTo>
                      <a:pt x="393848" y="86771"/>
                    </a:lnTo>
                    <a:lnTo>
                      <a:pt x="2851584" y="0"/>
                    </a:lnTo>
                    <a:lnTo>
                      <a:pt x="4817664" y="1626405"/>
                    </a:lnTo>
                    <a:lnTo>
                      <a:pt x="0" y="1554787"/>
                    </a:lnTo>
                    <a:close/>
                  </a:path>
                </a:pathLst>
              </a:custGeom>
              <a:solidFill>
                <a:srgbClr val="66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C56E862-FAAE-4D63-BE6B-59C8C0469B33}"/>
                  </a:ext>
                </a:extLst>
              </p:cNvPr>
              <p:cNvSpPr/>
              <p:nvPr/>
            </p:nvSpPr>
            <p:spPr>
              <a:xfrm>
                <a:off x="2268415" y="3797441"/>
                <a:ext cx="105508" cy="1565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AD3BB7E1-2BC2-4E63-859C-7912D3530875}"/>
                </a:ext>
              </a:extLst>
            </p:cNvPr>
            <p:cNvGrpSpPr/>
            <p:nvPr/>
          </p:nvGrpSpPr>
          <p:grpSpPr>
            <a:xfrm flipH="1">
              <a:off x="4692442" y="2278746"/>
              <a:ext cx="572617" cy="3548747"/>
              <a:chOff x="2213428" y="2227946"/>
              <a:chExt cx="572617" cy="3548747"/>
            </a:xfrm>
          </p:grpSpPr>
          <p:sp>
            <p:nvSpPr>
              <p:cNvPr id="23" name="Trapezoid 13">
                <a:extLst>
                  <a:ext uri="{FF2B5EF4-FFF2-40B4-BE49-F238E27FC236}">
                    <a16:creationId xmlns:a16="http://schemas.microsoft.com/office/drawing/2014/main" id="{FA59AA21-2662-4A26-849A-61C16C33835A}"/>
                  </a:ext>
                </a:extLst>
              </p:cNvPr>
              <p:cNvSpPr/>
              <p:nvPr/>
            </p:nvSpPr>
            <p:spPr>
              <a:xfrm rot="5400000">
                <a:off x="725363" y="3716011"/>
                <a:ext cx="3548747" cy="572617"/>
              </a:xfrm>
              <a:custGeom>
                <a:avLst/>
                <a:gdLst>
                  <a:gd name="connsiteX0" fmla="*/ 0 w 2438400"/>
                  <a:gd name="connsiteY0" fmla="*/ 1480457 h 1480457"/>
                  <a:gd name="connsiteX1" fmla="*/ 370114 w 2438400"/>
                  <a:gd name="connsiteY1" fmla="*/ 0 h 1480457"/>
                  <a:gd name="connsiteX2" fmla="*/ 2068286 w 2438400"/>
                  <a:gd name="connsiteY2" fmla="*/ 0 h 1480457"/>
                  <a:gd name="connsiteX3" fmla="*/ 2438400 w 2438400"/>
                  <a:gd name="connsiteY3" fmla="*/ 1480457 h 1480457"/>
                  <a:gd name="connsiteX4" fmla="*/ 0 w 2438400"/>
                  <a:gd name="connsiteY4" fmla="*/ 1480457 h 1480457"/>
                  <a:gd name="connsiteX0" fmla="*/ 0 w 4622803"/>
                  <a:gd name="connsiteY0" fmla="*/ 1480457 h 1487714"/>
                  <a:gd name="connsiteX1" fmla="*/ 370114 w 4622803"/>
                  <a:gd name="connsiteY1" fmla="*/ 0 h 1487714"/>
                  <a:gd name="connsiteX2" fmla="*/ 2068286 w 4622803"/>
                  <a:gd name="connsiteY2" fmla="*/ 0 h 1487714"/>
                  <a:gd name="connsiteX3" fmla="*/ 4622803 w 4622803"/>
                  <a:gd name="connsiteY3" fmla="*/ 1487714 h 1487714"/>
                  <a:gd name="connsiteX4" fmla="*/ 0 w 4622803"/>
                  <a:gd name="connsiteY4" fmla="*/ 1480457 h 1487714"/>
                  <a:gd name="connsiteX0" fmla="*/ 0 w 4898572"/>
                  <a:gd name="connsiteY0" fmla="*/ 1487714 h 1487714"/>
                  <a:gd name="connsiteX1" fmla="*/ 645883 w 4898572"/>
                  <a:gd name="connsiteY1" fmla="*/ 0 h 1487714"/>
                  <a:gd name="connsiteX2" fmla="*/ 2344055 w 4898572"/>
                  <a:gd name="connsiteY2" fmla="*/ 0 h 1487714"/>
                  <a:gd name="connsiteX3" fmla="*/ 4898572 w 4898572"/>
                  <a:gd name="connsiteY3" fmla="*/ 1487714 h 1487714"/>
                  <a:gd name="connsiteX4" fmla="*/ 0 w 4898572"/>
                  <a:gd name="connsiteY4" fmla="*/ 1487714 h 1487714"/>
                  <a:gd name="connsiteX0" fmla="*/ 0 w 4898572"/>
                  <a:gd name="connsiteY0" fmla="*/ 1507418 h 1507418"/>
                  <a:gd name="connsiteX1" fmla="*/ 645883 w 4898572"/>
                  <a:gd name="connsiteY1" fmla="*/ 19704 h 1507418"/>
                  <a:gd name="connsiteX2" fmla="*/ 2618024 w 4898572"/>
                  <a:gd name="connsiteY2" fmla="*/ 0 h 1507418"/>
                  <a:gd name="connsiteX3" fmla="*/ 4898572 w 4898572"/>
                  <a:gd name="connsiteY3" fmla="*/ 1507418 h 1507418"/>
                  <a:gd name="connsiteX4" fmla="*/ 0 w 4898572"/>
                  <a:gd name="connsiteY4" fmla="*/ 1507418 h 1507418"/>
                  <a:gd name="connsiteX0" fmla="*/ 0 w 4898572"/>
                  <a:gd name="connsiteY0" fmla="*/ 1507418 h 1507418"/>
                  <a:gd name="connsiteX1" fmla="*/ 645883 w 4898572"/>
                  <a:gd name="connsiteY1" fmla="*/ 19704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437670 w 4898572"/>
                  <a:gd name="connsiteY1" fmla="*/ 39407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393839 w 4898572"/>
                  <a:gd name="connsiteY1" fmla="*/ 78813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393842 w 4898572"/>
                  <a:gd name="connsiteY1" fmla="*/ 78811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393845 w 4898572"/>
                  <a:gd name="connsiteY1" fmla="*/ 78811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07418 h 1507418"/>
                  <a:gd name="connsiteX1" fmla="*/ 393848 w 4898572"/>
                  <a:gd name="connsiteY1" fmla="*/ 39402 h 1507418"/>
                  <a:gd name="connsiteX2" fmla="*/ 2683780 w 4898572"/>
                  <a:gd name="connsiteY2" fmla="*/ -1 h 1507418"/>
                  <a:gd name="connsiteX3" fmla="*/ 4898572 w 4898572"/>
                  <a:gd name="connsiteY3" fmla="*/ 1507418 h 1507418"/>
                  <a:gd name="connsiteX4" fmla="*/ 0 w 4898572"/>
                  <a:gd name="connsiteY4" fmla="*/ 1507418 h 1507418"/>
                  <a:gd name="connsiteX0" fmla="*/ 0 w 4898572"/>
                  <a:gd name="connsiteY0" fmla="*/ 1546829 h 1546829"/>
                  <a:gd name="connsiteX1" fmla="*/ 393848 w 4898572"/>
                  <a:gd name="connsiteY1" fmla="*/ 78813 h 1546829"/>
                  <a:gd name="connsiteX2" fmla="*/ 2793974 w 4898572"/>
                  <a:gd name="connsiteY2" fmla="*/ 0 h 1546829"/>
                  <a:gd name="connsiteX3" fmla="*/ 4898572 w 4898572"/>
                  <a:gd name="connsiteY3" fmla="*/ 1546829 h 1546829"/>
                  <a:gd name="connsiteX4" fmla="*/ 0 w 4898572"/>
                  <a:gd name="connsiteY4" fmla="*/ 1546829 h 1546829"/>
                  <a:gd name="connsiteX0" fmla="*/ 0 w 4898572"/>
                  <a:gd name="connsiteY0" fmla="*/ 1546829 h 1546829"/>
                  <a:gd name="connsiteX1" fmla="*/ 393848 w 4898572"/>
                  <a:gd name="connsiteY1" fmla="*/ 78813 h 1546829"/>
                  <a:gd name="connsiteX2" fmla="*/ 2864100 w 4898572"/>
                  <a:gd name="connsiteY2" fmla="*/ -1 h 1546829"/>
                  <a:gd name="connsiteX3" fmla="*/ 4898572 w 4898572"/>
                  <a:gd name="connsiteY3" fmla="*/ 1546829 h 1546829"/>
                  <a:gd name="connsiteX4" fmla="*/ 0 w 4898572"/>
                  <a:gd name="connsiteY4" fmla="*/ 1546829 h 1546829"/>
                  <a:gd name="connsiteX0" fmla="*/ 0 w 4898572"/>
                  <a:gd name="connsiteY0" fmla="*/ 1546829 h 1546829"/>
                  <a:gd name="connsiteX1" fmla="*/ 393848 w 4898572"/>
                  <a:gd name="connsiteY1" fmla="*/ 78813 h 1546829"/>
                  <a:gd name="connsiteX2" fmla="*/ 2904175 w 4898572"/>
                  <a:gd name="connsiteY2" fmla="*/ -1 h 1546829"/>
                  <a:gd name="connsiteX3" fmla="*/ 4898572 w 4898572"/>
                  <a:gd name="connsiteY3" fmla="*/ 1546829 h 1546829"/>
                  <a:gd name="connsiteX4" fmla="*/ 0 w 4898572"/>
                  <a:gd name="connsiteY4" fmla="*/ 1546829 h 1546829"/>
                  <a:gd name="connsiteX0" fmla="*/ 0 w 4898572"/>
                  <a:gd name="connsiteY0" fmla="*/ 1554782 h 1554782"/>
                  <a:gd name="connsiteX1" fmla="*/ 393848 w 4898572"/>
                  <a:gd name="connsiteY1" fmla="*/ 86766 h 1554782"/>
                  <a:gd name="connsiteX2" fmla="*/ 2972953 w 4898572"/>
                  <a:gd name="connsiteY2" fmla="*/ -1 h 1554782"/>
                  <a:gd name="connsiteX3" fmla="*/ 4898572 w 4898572"/>
                  <a:gd name="connsiteY3" fmla="*/ 1554782 h 1554782"/>
                  <a:gd name="connsiteX4" fmla="*/ 0 w 4898572"/>
                  <a:gd name="connsiteY4" fmla="*/ 1554782 h 1554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572" h="1554782">
                    <a:moveTo>
                      <a:pt x="0" y="1554782"/>
                    </a:moveTo>
                    <a:lnTo>
                      <a:pt x="393848" y="86766"/>
                    </a:lnTo>
                    <a:lnTo>
                      <a:pt x="2972953" y="-1"/>
                    </a:lnTo>
                    <a:lnTo>
                      <a:pt x="4898572" y="1554782"/>
                    </a:lnTo>
                    <a:lnTo>
                      <a:pt x="0" y="1554782"/>
                    </a:lnTo>
                    <a:close/>
                  </a:path>
                </a:pathLst>
              </a:custGeom>
              <a:solidFill>
                <a:srgbClr val="66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7B25A0B-FFC0-4988-8558-51049FE5F4D6}"/>
                  </a:ext>
                </a:extLst>
              </p:cNvPr>
              <p:cNvSpPr/>
              <p:nvPr/>
            </p:nvSpPr>
            <p:spPr>
              <a:xfrm>
                <a:off x="2268415" y="3797441"/>
                <a:ext cx="105508" cy="1565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9334E642-31A4-4E1C-9226-8200095DFBF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69608" y="2374063"/>
              <a:ext cx="1386141" cy="983924"/>
            </a:xfrm>
            <a:prstGeom prst="rect">
              <a:avLst/>
            </a:prstGeom>
          </p:spPr>
        </p:pic>
      </p:grpSp>
      <p:sp>
        <p:nvSpPr>
          <p:cNvPr id="39" name="Speech Bubble: Oval 38">
            <a:extLst>
              <a:ext uri="{FF2B5EF4-FFF2-40B4-BE49-F238E27FC236}">
                <a16:creationId xmlns:a16="http://schemas.microsoft.com/office/drawing/2014/main" id="{D7A8F817-B6BC-4E1C-AC21-7875929E6186}"/>
              </a:ext>
            </a:extLst>
          </p:cNvPr>
          <p:cNvSpPr/>
          <p:nvPr/>
        </p:nvSpPr>
        <p:spPr>
          <a:xfrm>
            <a:off x="415218" y="1137434"/>
            <a:ext cx="2100925" cy="1371600"/>
          </a:xfrm>
          <a:prstGeom prst="wedgeEllipseCallout">
            <a:avLst>
              <a:gd name="adj1" fmla="val 44011"/>
              <a:gd name="adj2" fmla="val 612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FBEBCF50-396B-4D78-971F-0FC38876D096}"/>
              </a:ext>
            </a:extLst>
          </p:cNvPr>
          <p:cNvSpPr txBox="1"/>
          <p:nvPr/>
        </p:nvSpPr>
        <p:spPr>
          <a:xfrm>
            <a:off x="477834" y="1311605"/>
            <a:ext cx="2024745" cy="1015663"/>
          </a:xfrm>
          <a:prstGeom prst="rect">
            <a:avLst/>
          </a:prstGeom>
          <a:noFill/>
        </p:spPr>
        <p:txBody>
          <a:bodyPr wrap="square" rtlCol="0">
            <a:spAutoFit/>
          </a:bodyPr>
          <a:lstStyle/>
          <a:p>
            <a:pPr algn="ctr"/>
            <a:r>
              <a:rPr lang="en-US" sz="2000" b="1" dirty="0">
                <a:solidFill>
                  <a:srgbClr val="000000"/>
                </a:solidFill>
                <a:cs typeface="Arial" panose="020B0604020202020204" pitchFamily="34" charset="0"/>
              </a:rPr>
              <a:t>“Mommy, can I sleep in your bed tonight?”</a:t>
            </a:r>
          </a:p>
        </p:txBody>
      </p:sp>
      <p:sp>
        <p:nvSpPr>
          <p:cNvPr id="43" name="Speech Bubble: Oval 42">
            <a:extLst>
              <a:ext uri="{FF2B5EF4-FFF2-40B4-BE49-F238E27FC236}">
                <a16:creationId xmlns:a16="http://schemas.microsoft.com/office/drawing/2014/main" id="{695EB140-7331-47F4-A7E1-863BE820156D}"/>
              </a:ext>
            </a:extLst>
          </p:cNvPr>
          <p:cNvSpPr/>
          <p:nvPr/>
        </p:nvSpPr>
        <p:spPr>
          <a:xfrm>
            <a:off x="370049" y="1246294"/>
            <a:ext cx="1941583" cy="1082502"/>
          </a:xfrm>
          <a:prstGeom prst="wedgeEllipseCallout">
            <a:avLst>
              <a:gd name="adj1" fmla="val 54048"/>
              <a:gd name="adj2" fmla="val 80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2C5464E6-5897-4894-BA62-0B04823D00FE}"/>
              </a:ext>
            </a:extLst>
          </p:cNvPr>
          <p:cNvSpPr txBox="1"/>
          <p:nvPr/>
        </p:nvSpPr>
        <p:spPr>
          <a:xfrm>
            <a:off x="403005" y="1416660"/>
            <a:ext cx="1908630" cy="707886"/>
          </a:xfrm>
          <a:prstGeom prst="rect">
            <a:avLst/>
          </a:prstGeom>
          <a:noFill/>
        </p:spPr>
        <p:txBody>
          <a:bodyPr wrap="square" rtlCol="0">
            <a:spAutoFit/>
          </a:bodyPr>
          <a:lstStyle/>
          <a:p>
            <a:pPr algn="ctr"/>
            <a:r>
              <a:rPr lang="en-US" sz="2000" b="1" dirty="0">
                <a:solidFill>
                  <a:srgbClr val="000000"/>
                </a:solidFill>
                <a:cs typeface="Arial" panose="020B0604020202020204" pitchFamily="34" charset="0"/>
              </a:rPr>
              <a:t>“Then will you sleep with me?”</a:t>
            </a:r>
          </a:p>
        </p:txBody>
      </p:sp>
      <p:sp>
        <p:nvSpPr>
          <p:cNvPr id="35" name="Speech Bubble: Oval 34">
            <a:extLst>
              <a:ext uri="{FF2B5EF4-FFF2-40B4-BE49-F238E27FC236}">
                <a16:creationId xmlns:a16="http://schemas.microsoft.com/office/drawing/2014/main" id="{03AEF9DF-DC7D-447C-AD3C-9A12183D9FD6}"/>
              </a:ext>
            </a:extLst>
          </p:cNvPr>
          <p:cNvSpPr/>
          <p:nvPr/>
        </p:nvSpPr>
        <p:spPr>
          <a:xfrm>
            <a:off x="595497" y="1279482"/>
            <a:ext cx="1509486" cy="1103085"/>
          </a:xfrm>
          <a:prstGeom prst="wedgeEllipseCallout">
            <a:avLst>
              <a:gd name="adj1" fmla="val 66852"/>
              <a:gd name="adj2" fmla="val 762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CEE60F9-FBB6-4442-AA1F-8F336C6ECD72}"/>
              </a:ext>
            </a:extLst>
          </p:cNvPr>
          <p:cNvSpPr txBox="1"/>
          <p:nvPr/>
        </p:nvSpPr>
        <p:spPr>
          <a:xfrm>
            <a:off x="625953" y="1455202"/>
            <a:ext cx="1436915" cy="707886"/>
          </a:xfrm>
          <a:prstGeom prst="rect">
            <a:avLst/>
          </a:prstGeom>
          <a:noFill/>
        </p:spPr>
        <p:txBody>
          <a:bodyPr wrap="square" rtlCol="0">
            <a:spAutoFit/>
          </a:bodyPr>
          <a:lstStyle/>
          <a:p>
            <a:pPr algn="ctr"/>
            <a:r>
              <a:rPr lang="en-US" sz="2000" b="1" dirty="0">
                <a:solidFill>
                  <a:srgbClr val="000000"/>
                </a:solidFill>
                <a:cs typeface="Arial" panose="020B0604020202020204" pitchFamily="34" charset="0"/>
              </a:rPr>
              <a:t>“Daddy’s a big sissy!”</a:t>
            </a:r>
          </a:p>
        </p:txBody>
      </p:sp>
      <p:sp>
        <p:nvSpPr>
          <p:cNvPr id="33" name="Speech Bubble: Oval 32">
            <a:extLst>
              <a:ext uri="{FF2B5EF4-FFF2-40B4-BE49-F238E27FC236}">
                <a16:creationId xmlns:a16="http://schemas.microsoft.com/office/drawing/2014/main" id="{5DB20F3B-986B-43BB-89D1-AC32638B876A}"/>
              </a:ext>
            </a:extLst>
          </p:cNvPr>
          <p:cNvSpPr/>
          <p:nvPr/>
        </p:nvSpPr>
        <p:spPr>
          <a:xfrm>
            <a:off x="5474394" y="1066583"/>
            <a:ext cx="2443397" cy="1514005"/>
          </a:xfrm>
          <a:prstGeom prst="wedgeEllipseCallout">
            <a:avLst>
              <a:gd name="adj1" fmla="val -65817"/>
              <a:gd name="adj2" fmla="val 670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B8FAE58-715C-4F25-8796-9B7504684199}"/>
              </a:ext>
            </a:extLst>
          </p:cNvPr>
          <p:cNvSpPr txBox="1"/>
          <p:nvPr/>
        </p:nvSpPr>
        <p:spPr>
          <a:xfrm>
            <a:off x="5661297" y="1277753"/>
            <a:ext cx="2082800" cy="1323439"/>
          </a:xfrm>
          <a:prstGeom prst="rect">
            <a:avLst/>
          </a:prstGeom>
          <a:noFill/>
        </p:spPr>
        <p:txBody>
          <a:bodyPr wrap="square" rtlCol="0">
            <a:spAutoFit/>
          </a:bodyPr>
          <a:lstStyle/>
          <a:p>
            <a:pPr algn="ctr"/>
            <a:r>
              <a:rPr lang="en-US" sz="2000" b="1" dirty="0">
                <a:solidFill>
                  <a:srgbClr val="000000"/>
                </a:solidFill>
                <a:cs typeface="Arial" panose="020B0604020202020204" pitchFamily="34" charset="0"/>
              </a:rPr>
              <a:t>“No, dear. There’s not room with your daddy in here.”</a:t>
            </a:r>
          </a:p>
        </p:txBody>
      </p:sp>
      <p:sp>
        <p:nvSpPr>
          <p:cNvPr id="41" name="Speech Bubble: Oval 40">
            <a:extLst>
              <a:ext uri="{FF2B5EF4-FFF2-40B4-BE49-F238E27FC236}">
                <a16:creationId xmlns:a16="http://schemas.microsoft.com/office/drawing/2014/main" id="{2372477B-0F7A-4D5D-9B8F-6A176F8E8D62}"/>
              </a:ext>
            </a:extLst>
          </p:cNvPr>
          <p:cNvSpPr/>
          <p:nvPr/>
        </p:nvSpPr>
        <p:spPr>
          <a:xfrm>
            <a:off x="5586820" y="1193993"/>
            <a:ext cx="2375941" cy="1356611"/>
          </a:xfrm>
          <a:prstGeom prst="wedgeEllipseCallout">
            <a:avLst>
              <a:gd name="adj1" fmla="val -68276"/>
              <a:gd name="adj2" fmla="val 63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97AE319-AFBD-4B3F-A615-5C0562BD6060}"/>
              </a:ext>
            </a:extLst>
          </p:cNvPr>
          <p:cNvSpPr txBox="1"/>
          <p:nvPr/>
        </p:nvSpPr>
        <p:spPr>
          <a:xfrm>
            <a:off x="5725422" y="1307721"/>
            <a:ext cx="2082800" cy="1015663"/>
          </a:xfrm>
          <a:prstGeom prst="rect">
            <a:avLst/>
          </a:prstGeom>
          <a:noFill/>
        </p:spPr>
        <p:txBody>
          <a:bodyPr wrap="square" rtlCol="0">
            <a:spAutoFit/>
          </a:bodyPr>
          <a:lstStyle/>
          <a:p>
            <a:pPr algn="ctr"/>
            <a:r>
              <a:rPr lang="en-US" sz="2000" b="1" dirty="0">
                <a:solidFill>
                  <a:srgbClr val="000000"/>
                </a:solidFill>
                <a:cs typeface="Arial" panose="020B0604020202020204" pitchFamily="34" charset="0"/>
              </a:rPr>
              <a:t>“No, Honey. I have to sleep with your daddy.”</a:t>
            </a:r>
          </a:p>
        </p:txBody>
      </p:sp>
    </p:spTree>
    <p:extLst>
      <p:ext uri="{BB962C8B-B14F-4D97-AF65-F5344CB8AC3E}">
        <p14:creationId xmlns:p14="http://schemas.microsoft.com/office/powerpoint/2010/main" val="287866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6" presetClass="emph" presetSubtype="0" repeatCount="10000" fill="hold" grpId="1" nodeType="afterEffect">
                                  <p:stCondLst>
                                    <p:cond delay="0"/>
                                  </p:stCondLst>
                                  <p:childTnLst>
                                    <p:animEffect transition="out" filter="fade">
                                      <p:cBhvr>
                                        <p:cTn id="13" dur="500" tmFilter="0, 0; .2, .5; .8, .5; 1, 0"/>
                                        <p:tgtEl>
                                          <p:spTgt spid="3"/>
                                        </p:tgtEl>
                                      </p:cBhvr>
                                    </p:animEffect>
                                    <p:animScale>
                                      <p:cBhvr>
                                        <p:cTn id="14" dur="250" autoRev="1" fill="hold"/>
                                        <p:tgtEl>
                                          <p:spTgt spid="3"/>
                                        </p:tgtEl>
                                      </p:cBhvr>
                                      <p:by x="105000" y="105000"/>
                                    </p:animScale>
                                  </p:childTnLst>
                                  <p:subTnLst>
                                    <p:set>
                                      <p:cBhvr override="childStyle">
                                        <p:cTn dur="1" fill="hold" display="0" masterRel="sameClick" afterEffect="1">
                                          <p:stCondLst>
                                            <p:cond evt="end" delay="0">
                                              <p:tn val="12"/>
                                            </p:cond>
                                          </p:stCondLst>
                                        </p:cTn>
                                        <p:tgtEl>
                                          <p:spTgt spid="3"/>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26" presetClass="emph" presetSubtype="0" repeatCount="10000" fill="hold" grpId="1" nodeType="withEffect">
                                  <p:stCondLst>
                                    <p:cond delay="0"/>
                                  </p:stCondLst>
                                  <p:childTnLst>
                                    <p:animEffect transition="out" filter="fade">
                                      <p:cBhvr>
                                        <p:cTn id="18" dur="500" tmFilter="0, 0; .2, .5; .8, .5; 1, 0"/>
                                        <p:tgtEl>
                                          <p:spTgt spid="38"/>
                                        </p:tgtEl>
                                      </p:cBhvr>
                                    </p:animEffect>
                                    <p:animScale>
                                      <p:cBhvr>
                                        <p:cTn id="19" dur="250" autoRev="1" fill="hold"/>
                                        <p:tgtEl>
                                          <p:spTgt spid="38"/>
                                        </p:tgtEl>
                                      </p:cBhvr>
                                      <p:by x="105000" y="105000"/>
                                    </p:animScale>
                                  </p:childTnLst>
                                  <p:subTnLst>
                                    <p:set>
                                      <p:cBhvr override="childStyle">
                                        <p:cTn dur="1" fill="hold" display="0" masterRel="sameClick" afterEffect="1">
                                          <p:stCondLst>
                                            <p:cond evt="end" delay="0">
                                              <p:tn val="17"/>
                                            </p:cond>
                                          </p:stCondLst>
                                        </p:cTn>
                                        <p:tgtEl>
                                          <p:spTgt spid="3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 presetClass="entr" presetSubtype="0" fill="hold" grpId="2"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26" presetClass="emph" presetSubtype="0" repeatCount="3000" fill="hold" grpId="3" nodeType="withEffect">
                                  <p:stCondLst>
                                    <p:cond delay="0"/>
                                  </p:stCondLst>
                                  <p:childTnLst>
                                    <p:animEffect transition="out" filter="fade">
                                      <p:cBhvr>
                                        <p:cTn id="31" dur="500" tmFilter="0, 0; .2, .5; .8, .5; 1, 0"/>
                                        <p:tgtEl>
                                          <p:spTgt spid="3"/>
                                        </p:tgtEl>
                                      </p:cBhvr>
                                    </p:animEffect>
                                    <p:animScale>
                                      <p:cBhvr>
                                        <p:cTn id="32" dur="250" autoRev="1" fill="hold"/>
                                        <p:tgtEl>
                                          <p:spTgt spid="3"/>
                                        </p:tgtEl>
                                      </p:cBhvr>
                                      <p:by x="105000" y="105000"/>
                                    </p:animScale>
                                  </p:childTnLst>
                                  <p:subTnLst>
                                    <p:set>
                                      <p:cBhvr override="childStyle">
                                        <p:cTn dur="1" fill="hold" display="0" masterRel="sameClick" afterEffect="1">
                                          <p:stCondLst>
                                            <p:cond evt="end" delay="0">
                                              <p:tn val="30"/>
                                            </p:cond>
                                          </p:stCondLst>
                                        </p:cTn>
                                        <p:tgtEl>
                                          <p:spTgt spid="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xit" presetSubtype="0" fill="hold" grpId="1" nodeType="with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9"/>
                                        </p:tgtEl>
                                      </p:cBhvr>
                                    </p:animEffect>
                                    <p:set>
                                      <p:cBhvr>
                                        <p:cTn id="46" dur="1" fill="hold">
                                          <p:stCondLst>
                                            <p:cond delay="499"/>
                                          </p:stCondLst>
                                        </p:cTn>
                                        <p:tgtEl>
                                          <p:spTgt spid="39"/>
                                        </p:tgtEl>
                                        <p:attrNameLst>
                                          <p:attrName>style.visibility</p:attrName>
                                        </p:attrNameLst>
                                      </p:cBhvr>
                                      <p:to>
                                        <p:strVal val="hidden"/>
                                      </p:to>
                                    </p:set>
                                  </p:childTnLst>
                                </p:cTn>
                              </p:par>
                              <p:par>
                                <p:cTn id="47" presetID="1" presetClass="entr" presetSubtype="0" fill="hold" grpId="2"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26" presetClass="emph" presetSubtype="0" repeatCount="3000" fill="hold" grpId="3" nodeType="withEffect">
                                  <p:stCondLst>
                                    <p:cond delay="0"/>
                                  </p:stCondLst>
                                  <p:childTnLst>
                                    <p:animEffect transition="out" filter="fade">
                                      <p:cBhvr>
                                        <p:cTn id="50" dur="500" tmFilter="0, 0; .2, .5; .8, .5; 1, 0"/>
                                        <p:tgtEl>
                                          <p:spTgt spid="38"/>
                                        </p:tgtEl>
                                      </p:cBhvr>
                                    </p:animEffect>
                                    <p:animScale>
                                      <p:cBhvr>
                                        <p:cTn id="51" dur="250" autoRev="1" fill="hold"/>
                                        <p:tgtEl>
                                          <p:spTgt spid="38"/>
                                        </p:tgtEl>
                                      </p:cBhvr>
                                      <p:by x="105000" y="105000"/>
                                    </p:animScale>
                                  </p:childTnLst>
                                  <p:subTnLst>
                                    <p:set>
                                      <p:cBhvr override="childStyle">
                                        <p:cTn dur="1" fill="hold" display="0" masterRel="sameClick" afterEffect="1">
                                          <p:stCondLst>
                                            <p:cond evt="end" delay="0">
                                              <p:tn val="49"/>
                                            </p:cond>
                                          </p:stCondLst>
                                        </p:cTn>
                                        <p:tgtEl>
                                          <p:spTgt spid="38"/>
                                        </p:tgtEl>
                                        <p:attrNameLst>
                                          <p:attrName>style.visibility</p:attrName>
                                        </p:attrNameLst>
                                      </p:cBhvr>
                                      <p:to>
                                        <p:strVal val="hidden"/>
                                      </p:to>
                                    </p:set>
                                  </p:subTnLst>
                                </p:cTn>
                              </p:par>
                            </p:childTnLst>
                          </p:cTn>
                        </p:par>
                        <p:par>
                          <p:cTn id="52" fill="hold">
                            <p:stCondLst>
                              <p:cond delay="1500"/>
                            </p:stCondLst>
                            <p:childTnLst>
                              <p:par>
                                <p:cTn id="53" presetID="1" presetClass="entr" presetSubtype="0" fill="hold" grpId="8" nodeType="after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26" presetClass="emph" presetSubtype="0" repeatCount="3000" fill="hold" grpId="9" nodeType="withEffect">
                                  <p:stCondLst>
                                    <p:cond delay="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par>
                                <p:cTn id="58" presetID="1" presetClass="exit" presetSubtype="0" fill="hold" grpId="10" nodeType="withEffect">
                                  <p:stCondLst>
                                    <p:cond delay="0"/>
                                  </p:stCondLst>
                                  <p:childTnLst>
                                    <p:set>
                                      <p:cBhvr>
                                        <p:cTn id="59" dur="1" fill="hold">
                                          <p:stCondLst>
                                            <p:cond delay="0"/>
                                          </p:stCondLst>
                                        </p:cTn>
                                        <p:tgtEl>
                                          <p:spTgt spid="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 presetClass="entr" presetSubtype="0" fill="hold" grpId="4" nodeType="withEffect">
                                  <p:stCondLst>
                                    <p:cond delay="0"/>
                                  </p:stCondLst>
                                  <p:childTnLst>
                                    <p:set>
                                      <p:cBhvr>
                                        <p:cTn id="69" dur="1" fill="hold">
                                          <p:stCondLst>
                                            <p:cond delay="0"/>
                                          </p:stCondLst>
                                        </p:cTn>
                                        <p:tgtEl>
                                          <p:spTgt spid="38"/>
                                        </p:tgtEl>
                                        <p:attrNameLst>
                                          <p:attrName>style.visibility</p:attrName>
                                        </p:attrNameLst>
                                      </p:cBhvr>
                                      <p:to>
                                        <p:strVal val="visible"/>
                                      </p:to>
                                    </p:set>
                                  </p:childTnLst>
                                </p:cTn>
                              </p:par>
                              <p:par>
                                <p:cTn id="70" presetID="26" presetClass="emph" presetSubtype="0" repeatCount="2000" fill="hold" grpId="5"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subTnLst>
                                    <p:set>
                                      <p:cBhvr override="childStyle">
                                        <p:cTn dur="1" fill="hold" display="0" masterRel="sameClick" afterEffect="1">
                                          <p:stCondLst>
                                            <p:cond evt="end" delay="0">
                                              <p:tn val="70"/>
                                            </p:cond>
                                          </p:stCondLst>
                                        </p:cTn>
                                        <p:tgtEl>
                                          <p:spTgt spid="38"/>
                                        </p:tgtEl>
                                        <p:attrNameLst>
                                          <p:attrName>style.visibility</p:attrName>
                                        </p:attrNameLst>
                                      </p:cBhvr>
                                      <p:to>
                                        <p:strVal val="hidden"/>
                                      </p:to>
                                    </p:set>
                                  </p:subTnLst>
                                </p:cTn>
                              </p:par>
                              <p:par>
                                <p:cTn id="73" presetID="10" presetClass="exit" presetSubtype="0" fill="hold" grpId="1" nodeType="withEffect">
                                  <p:stCondLst>
                                    <p:cond delay="0"/>
                                  </p:stCondLst>
                                  <p:childTnLst>
                                    <p:animEffect transition="out" filter="fade">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par>
                                <p:cTn id="87" presetID="10" presetClass="exit" presetSubtype="0" fill="hold" grpId="1" nodeType="withEffect">
                                  <p:stCondLst>
                                    <p:cond delay="0"/>
                                  </p:stCondLst>
                                  <p:childTnLst>
                                    <p:animEffect transition="out" filter="fade">
                                      <p:cBhvr>
                                        <p:cTn id="88" dur="500"/>
                                        <p:tgtEl>
                                          <p:spTgt spid="43"/>
                                        </p:tgtEl>
                                      </p:cBhvr>
                                    </p:animEffect>
                                    <p:set>
                                      <p:cBhvr>
                                        <p:cTn id="89" dur="1" fill="hold">
                                          <p:stCondLst>
                                            <p:cond delay="499"/>
                                          </p:stCondLst>
                                        </p:cTn>
                                        <p:tgtEl>
                                          <p:spTgt spid="43"/>
                                        </p:tgtEl>
                                        <p:attrNameLst>
                                          <p:attrName>style.visibility</p:attrName>
                                        </p:attrNameLst>
                                      </p:cBhvr>
                                      <p:to>
                                        <p:strVal val="hidden"/>
                                      </p:to>
                                    </p:set>
                                  </p:childTnLst>
                                </p:cTn>
                              </p:par>
                              <p:par>
                                <p:cTn id="90" presetID="1" presetClass="entr" presetSubtype="0" fill="hold" grpId="4" nodeType="withEffect">
                                  <p:stCondLst>
                                    <p:cond delay="0"/>
                                  </p:stCondLst>
                                  <p:childTnLst>
                                    <p:set>
                                      <p:cBhvr>
                                        <p:cTn id="91" dur="1" fill="hold">
                                          <p:stCondLst>
                                            <p:cond delay="0"/>
                                          </p:stCondLst>
                                        </p:cTn>
                                        <p:tgtEl>
                                          <p:spTgt spid="3"/>
                                        </p:tgtEl>
                                        <p:attrNameLst>
                                          <p:attrName>style.visibility</p:attrName>
                                        </p:attrNameLst>
                                      </p:cBhvr>
                                      <p:to>
                                        <p:strVal val="visible"/>
                                      </p:to>
                                    </p:set>
                                  </p:childTnLst>
                                </p:cTn>
                              </p:par>
                              <p:par>
                                <p:cTn id="92" presetID="26" presetClass="emph" presetSubtype="0" repeatCount="3000" fill="hold" grpId="5" nodeType="withEffect">
                                  <p:stCondLst>
                                    <p:cond delay="0"/>
                                  </p:stCondLst>
                                  <p:childTnLst>
                                    <p:animEffect transition="out" filter="fade">
                                      <p:cBhvr>
                                        <p:cTn id="93" dur="500" tmFilter="0, 0; .2, .5; .8, .5; 1, 0"/>
                                        <p:tgtEl>
                                          <p:spTgt spid="3"/>
                                        </p:tgtEl>
                                      </p:cBhvr>
                                    </p:animEffect>
                                    <p:animScale>
                                      <p:cBhvr>
                                        <p:cTn id="94" dur="250" autoRev="1" fill="hold"/>
                                        <p:tgtEl>
                                          <p:spTgt spid="3"/>
                                        </p:tgtEl>
                                      </p:cBhvr>
                                      <p:by x="105000" y="105000"/>
                                    </p:animScale>
                                  </p:childTnLst>
                                  <p:subTnLst>
                                    <p:set>
                                      <p:cBhvr override="childStyle">
                                        <p:cTn dur="1" fill="hold" display="0" masterRel="sameClick" afterEffect="1">
                                          <p:stCondLst>
                                            <p:cond evt="end" delay="0">
                                              <p:tn val="92"/>
                                            </p:cond>
                                          </p:stCondLst>
                                        </p:cTn>
                                        <p:tgtEl>
                                          <p:spTgt spid="3"/>
                                        </p:tgtEl>
                                        <p:attrNameLst>
                                          <p:attrName>style.visibility</p:attrName>
                                        </p:attrNameLst>
                                      </p:cBhvr>
                                      <p:to>
                                        <p:strVal val="hidden"/>
                                      </p:to>
                                    </p:set>
                                  </p:subTnLst>
                                </p:cTn>
                              </p:par>
                              <p:par>
                                <p:cTn id="95" presetID="10" presetClass="exit" presetSubtype="0" fill="hold" grpId="1" nodeType="withEffect">
                                  <p:stCondLst>
                                    <p:cond delay="0"/>
                                  </p:stCondLst>
                                  <p:childTnLst>
                                    <p:animEffect transition="out" filter="fade">
                                      <p:cBhvr>
                                        <p:cTn id="96" dur="500"/>
                                        <p:tgtEl>
                                          <p:spTgt spid="44"/>
                                        </p:tgtEl>
                                      </p:cBhvr>
                                    </p:animEffect>
                                    <p:set>
                                      <p:cBhvr>
                                        <p:cTn id="97" dur="1" fill="hold">
                                          <p:stCondLst>
                                            <p:cond delay="499"/>
                                          </p:stCondLst>
                                        </p:cTn>
                                        <p:tgtEl>
                                          <p:spTgt spid="4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42"/>
                                        </p:tgtEl>
                                      </p:cBhvr>
                                    </p:animEffect>
                                    <p:set>
                                      <p:cBhvr>
                                        <p:cTn id="102" dur="1" fill="hold">
                                          <p:stCondLst>
                                            <p:cond delay="499"/>
                                          </p:stCondLst>
                                        </p:cTn>
                                        <p:tgtEl>
                                          <p:spTgt spid="42"/>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1"/>
                                        </p:tgtEl>
                                      </p:cBhvr>
                                    </p:animEffect>
                                    <p:set>
                                      <p:cBhvr>
                                        <p:cTn id="105" dur="1" fill="hold">
                                          <p:stCondLst>
                                            <p:cond delay="499"/>
                                          </p:stCondLst>
                                        </p:cTn>
                                        <p:tgtEl>
                                          <p:spTgt spid="41"/>
                                        </p:tgtEl>
                                        <p:attrNameLst>
                                          <p:attrName>style.visibility</p:attrName>
                                        </p:attrNameLst>
                                      </p:cBhvr>
                                      <p:to>
                                        <p:strVal val="hidden"/>
                                      </p:to>
                                    </p:set>
                                  </p:childTnLst>
                                </p:cTn>
                              </p:par>
                              <p:par>
                                <p:cTn id="106" presetID="1" presetClass="entr" presetSubtype="0" fill="hold" grpId="6" nodeType="withEffect">
                                  <p:stCondLst>
                                    <p:cond delay="0"/>
                                  </p:stCondLst>
                                  <p:childTnLst>
                                    <p:set>
                                      <p:cBhvr>
                                        <p:cTn id="107" dur="1" fill="hold">
                                          <p:stCondLst>
                                            <p:cond delay="0"/>
                                          </p:stCondLst>
                                        </p:cTn>
                                        <p:tgtEl>
                                          <p:spTgt spid="3"/>
                                        </p:tgtEl>
                                        <p:attrNameLst>
                                          <p:attrName>style.visibility</p:attrName>
                                        </p:attrNameLst>
                                      </p:cBhvr>
                                      <p:to>
                                        <p:strVal val="visible"/>
                                      </p:to>
                                    </p:set>
                                  </p:childTnLst>
                                </p:cTn>
                              </p:par>
                              <p:par>
                                <p:cTn id="108" presetID="1" presetClass="entr" presetSubtype="0" fill="hold" grpId="6" nodeType="withEffect">
                                  <p:stCondLst>
                                    <p:cond delay="0"/>
                                  </p:stCondLst>
                                  <p:childTnLst>
                                    <p:set>
                                      <p:cBhvr>
                                        <p:cTn id="109" dur="1" fill="hold">
                                          <p:stCondLst>
                                            <p:cond delay="0"/>
                                          </p:stCondLst>
                                        </p:cTn>
                                        <p:tgtEl>
                                          <p:spTgt spid="38"/>
                                        </p:tgtEl>
                                        <p:attrNameLst>
                                          <p:attrName>style.visibility</p:attrName>
                                        </p:attrNameLst>
                                      </p:cBhvr>
                                      <p:to>
                                        <p:strVal val="visible"/>
                                      </p:to>
                                    </p:set>
                                  </p:childTnLst>
                                </p:cTn>
                              </p:par>
                              <p:par>
                                <p:cTn id="110" presetID="26" presetClass="emph" presetSubtype="0" repeatCount="indefinite" fill="hold" grpId="7" nodeType="withEffect">
                                  <p:stCondLst>
                                    <p:cond delay="0"/>
                                  </p:stCondLst>
                                  <p:childTnLst>
                                    <p:animEffect transition="out" filter="fade">
                                      <p:cBhvr>
                                        <p:cTn id="111" dur="500" tmFilter="0, 0; .2, .5; .8, .5; 1, 0"/>
                                        <p:tgtEl>
                                          <p:spTgt spid="3"/>
                                        </p:tgtEl>
                                      </p:cBhvr>
                                    </p:animEffect>
                                    <p:animScale>
                                      <p:cBhvr>
                                        <p:cTn id="112" dur="250" autoRev="1" fill="hold"/>
                                        <p:tgtEl>
                                          <p:spTgt spid="3"/>
                                        </p:tgtEl>
                                      </p:cBhvr>
                                      <p:by x="105000" y="105000"/>
                                    </p:animScale>
                                  </p:childTnLst>
                                  <p:subTnLst>
                                    <p:set>
                                      <p:cBhvr override="childStyle">
                                        <p:cTn dur="1" fill="hold" display="0" masterRel="sameClick" afterEffect="1">
                                          <p:stCondLst>
                                            <p:cond evt="end" delay="0">
                                              <p:tn val="110"/>
                                            </p:cond>
                                          </p:stCondLst>
                                        </p:cTn>
                                        <p:tgtEl>
                                          <p:spTgt spid="3"/>
                                        </p:tgtEl>
                                        <p:attrNameLst>
                                          <p:attrName>style.visibility</p:attrName>
                                        </p:attrNameLst>
                                      </p:cBhvr>
                                      <p:to>
                                        <p:strVal val="hidden"/>
                                      </p:to>
                                    </p:set>
                                  </p:subTnLst>
                                </p:cTn>
                              </p:par>
                              <p:par>
                                <p:cTn id="113" presetID="26" presetClass="emph" presetSubtype="0" repeatCount="indefinite" fill="hold" grpId="7" nodeType="withEffect">
                                  <p:stCondLst>
                                    <p:cond delay="0"/>
                                  </p:stCondLst>
                                  <p:childTnLst>
                                    <p:animEffect transition="out" filter="fade">
                                      <p:cBhvr>
                                        <p:cTn id="114" dur="500" tmFilter="0, 0; .2, .5; .8, .5; 1, 0"/>
                                        <p:tgtEl>
                                          <p:spTgt spid="38"/>
                                        </p:tgtEl>
                                      </p:cBhvr>
                                    </p:animEffect>
                                    <p:animScale>
                                      <p:cBhvr>
                                        <p:cTn id="115" dur="250" autoRev="1" fill="hold"/>
                                        <p:tgtEl>
                                          <p:spTgt spid="38"/>
                                        </p:tgtEl>
                                      </p:cBhvr>
                                      <p:by x="105000" y="105000"/>
                                    </p:animScale>
                                  </p:childTnLst>
                                  <p:subTnLst>
                                    <p:set>
                                      <p:cBhvr override="childStyle">
                                        <p:cTn dur="1" fill="hold" display="0" masterRel="sameClick" afterEffect="1">
                                          <p:stCondLst>
                                            <p:cond evt="end" delay="0">
                                              <p:tn val="113"/>
                                            </p:cond>
                                          </p:stCondLst>
                                        </p:cTn>
                                        <p:tgtEl>
                                          <p:spTgt spid="38"/>
                                        </p:tgtEl>
                                        <p:attrNameLst>
                                          <p:attrName>style.visibility</p:attrName>
                                        </p:attrNameLst>
                                      </p:cBhvr>
                                      <p:to>
                                        <p:strVal val="hidden"/>
                                      </p:to>
                                    </p:set>
                                  </p:sub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500"/>
                                        <p:tgtEl>
                                          <p:spTgt spid="35"/>
                                        </p:tgtEl>
                                      </p:cBhvr>
                                    </p:animEffect>
                                  </p:childTnLst>
                                </p:cTn>
                              </p:par>
                              <p:par>
                                <p:cTn id="124" presetID="27" presetClass="emph" presetSubtype="0" repeatCount="indefinite" fill="remove" grpId="8" nodeType="withEffect">
                                  <p:stCondLst>
                                    <p:cond delay="0"/>
                                  </p:stCondLst>
                                  <p:childTnLst>
                                    <p:animClr clrSpc="rgb" dir="cw">
                                      <p:cBhvr override="childStyle">
                                        <p:cTn id="125" dur="250" autoRev="1" fill="remove"/>
                                        <p:tgtEl>
                                          <p:spTgt spid="38"/>
                                        </p:tgtEl>
                                        <p:attrNameLst>
                                          <p:attrName>style.color</p:attrName>
                                        </p:attrNameLst>
                                      </p:cBhvr>
                                      <p:to>
                                        <a:schemeClr val="bg1"/>
                                      </p:to>
                                    </p:animClr>
                                    <p:animClr clrSpc="rgb" dir="cw">
                                      <p:cBhvr>
                                        <p:cTn id="126" dur="250" autoRev="1" fill="remove"/>
                                        <p:tgtEl>
                                          <p:spTgt spid="38"/>
                                        </p:tgtEl>
                                        <p:attrNameLst>
                                          <p:attrName>fillcolor</p:attrName>
                                        </p:attrNameLst>
                                      </p:cBhvr>
                                      <p:to>
                                        <a:schemeClr val="bg1"/>
                                      </p:to>
                                    </p:animClr>
                                    <p:set>
                                      <p:cBhvr>
                                        <p:cTn id="127" dur="250" autoRev="1" fill="remove"/>
                                        <p:tgtEl>
                                          <p:spTgt spid="38"/>
                                        </p:tgtEl>
                                        <p:attrNameLst>
                                          <p:attrName>fill.type</p:attrName>
                                        </p:attrNameLst>
                                      </p:cBhvr>
                                      <p:to>
                                        <p:strVal val="solid"/>
                                      </p:to>
                                    </p:set>
                                    <p:set>
                                      <p:cBhvr>
                                        <p:cTn id="128" dur="25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P spid="38" grpId="3" animBg="1"/>
      <p:bldP spid="38" grpId="4" animBg="1"/>
      <p:bldP spid="38" grpId="5" animBg="1"/>
      <p:bldP spid="38" grpId="6" animBg="1"/>
      <p:bldP spid="38" grpId="7" animBg="1"/>
      <p:bldP spid="38" grpId="8" animBg="1"/>
      <p:bldP spid="3" grpId="0" animBg="1"/>
      <p:bldP spid="3" grpId="1" animBg="1"/>
      <p:bldP spid="3" grpId="2" animBg="1"/>
      <p:bldP spid="3" grpId="3" animBg="1"/>
      <p:bldP spid="3" grpId="4" animBg="1"/>
      <p:bldP spid="3" grpId="5" animBg="1"/>
      <p:bldP spid="3" grpId="6" animBg="1"/>
      <p:bldP spid="3" grpId="7" animBg="1"/>
      <p:bldP spid="3" grpId="8" animBg="1"/>
      <p:bldP spid="3" grpId="9" animBg="1"/>
      <p:bldP spid="3" grpId="10" animBg="1"/>
      <p:bldP spid="39" grpId="0" animBg="1"/>
      <p:bldP spid="39" grpId="1" animBg="1"/>
      <p:bldP spid="40" grpId="0"/>
      <p:bldP spid="40" grpId="1"/>
      <p:bldP spid="43" grpId="0" animBg="1"/>
      <p:bldP spid="43" grpId="1" animBg="1"/>
      <p:bldP spid="44" grpId="0"/>
      <p:bldP spid="44" grpId="1"/>
      <p:bldP spid="35" grpId="0" animBg="1"/>
      <p:bldP spid="36" grpId="0"/>
      <p:bldP spid="33" grpId="0" animBg="1"/>
      <p:bldP spid="33" grpId="1" animBg="1"/>
      <p:bldP spid="34" grpId="0"/>
      <p:bldP spid="34" grpId="1"/>
      <p:bldP spid="41" grpId="0" animBg="1"/>
      <p:bldP spid="41" grpId="1" animBg="1"/>
      <p:bldP spid="42" grpId="0"/>
      <p:bldP spid="4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13599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4DD6E6C-C8F6-4B39-976A-655BAAFE13B4}"/>
              </a:ext>
            </a:extLst>
          </p:cNvPr>
          <p:cNvSpPr/>
          <p:nvPr/>
        </p:nvSpPr>
        <p:spPr>
          <a:xfrm>
            <a:off x="5322690" y="2158640"/>
            <a:ext cx="2066268"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8D411009-DAF5-491C-B6BC-C5CBB1DB32EC}"/>
              </a:ext>
            </a:extLst>
          </p:cNvPr>
          <p:cNvSpPr/>
          <p:nvPr/>
        </p:nvSpPr>
        <p:spPr>
          <a:xfrm>
            <a:off x="5304669" y="2146783"/>
            <a:ext cx="1480773"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8CB6BD-9DE7-4691-A7DF-7CD6554E5A69}"/>
              </a:ext>
            </a:extLst>
          </p:cNvPr>
          <p:cNvSpPr txBox="1"/>
          <p:nvPr/>
        </p:nvSpPr>
        <p:spPr>
          <a:xfrm>
            <a:off x="5432673" y="2233852"/>
            <a:ext cx="1961162" cy="553998"/>
          </a:xfrm>
          <a:prstGeom prst="rect">
            <a:avLst/>
          </a:prstGeom>
          <a:noFill/>
        </p:spPr>
        <p:txBody>
          <a:bodyPr wrap="square" rtlCol="0">
            <a:spAutoFit/>
          </a:bodyPr>
          <a:lstStyle/>
          <a:p>
            <a:pPr algn="l"/>
            <a:r>
              <a:rPr lang="en-US" sz="3000" i="1" dirty="0" err="1">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hupostasis</a:t>
            </a:r>
            <a:endParaRPr lang="en-US" sz="3000" i="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78910" y="1778552"/>
            <a:ext cx="8019143" cy="1015663"/>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rPr>
              <a:t> Heb. 1:3 ~ </a:t>
            </a:r>
            <a:r>
              <a:rPr lang="en-US" sz="3000" dirty="0">
                <a:solidFill>
                  <a:schemeClr val="bg2"/>
                </a:solidFill>
              </a:rPr>
              <a:t>who being the brightness of </a:t>
            </a:r>
            <a:r>
              <a:rPr lang="en-US" sz="3000" i="1" dirty="0">
                <a:solidFill>
                  <a:schemeClr val="bg2"/>
                </a:solidFill>
              </a:rPr>
              <a:t>His</a:t>
            </a:r>
            <a:r>
              <a:rPr lang="en-US" sz="3000" dirty="0">
                <a:solidFill>
                  <a:schemeClr val="bg2"/>
                </a:solidFill>
              </a:rPr>
              <a:t> glory and the express image of His  </a:t>
            </a:r>
          </a:p>
        </p:txBody>
      </p:sp>
      <p:sp>
        <p:nvSpPr>
          <p:cNvPr id="4" name="TextBox 3">
            <a:extLst>
              <a:ext uri="{FF2B5EF4-FFF2-40B4-BE49-F238E27FC236}">
                <a16:creationId xmlns:a16="http://schemas.microsoft.com/office/drawing/2014/main" id="{618DCBB1-DBB0-4CC6-B462-F913637847AA}"/>
              </a:ext>
            </a:extLst>
          </p:cNvPr>
          <p:cNvSpPr txBox="1"/>
          <p:nvPr/>
        </p:nvSpPr>
        <p:spPr>
          <a:xfrm>
            <a:off x="5435339" y="2250481"/>
            <a:ext cx="1369468" cy="553998"/>
          </a:xfrm>
          <a:prstGeom prst="rect">
            <a:avLst/>
          </a:prstGeom>
          <a:noFill/>
        </p:spPr>
        <p:txBody>
          <a:bodyPr wrap="square" rtlCol="0">
            <a:spAutoFit/>
          </a:bodyPr>
          <a:lstStyle/>
          <a:p>
            <a:pPr algn="l"/>
            <a:r>
              <a:rPr lang="en-US" sz="3000" dirty="0">
                <a:solidFill>
                  <a:schemeClr val="bg2"/>
                </a:solidFill>
                <a:cs typeface="Arial" panose="020B0604020202020204" pitchFamily="34" charset="0"/>
              </a:rPr>
              <a:t>person</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468453" y="1288321"/>
            <a:ext cx="8229600" cy="553998"/>
          </a:xfrm>
          <a:prstGeom prst="rect">
            <a:avLst/>
          </a:prstGeom>
          <a:noFill/>
        </p:spPr>
        <p:txBody>
          <a:bodyPr wrap="square" rtlCol="0">
            <a:spAutoFit/>
          </a:bodyPr>
          <a:lstStyle/>
          <a:p>
            <a:r>
              <a:rPr lang="en-US" sz="3000" dirty="0">
                <a:solidFill>
                  <a:schemeClr val="bg2"/>
                </a:solidFill>
              </a:rPr>
              <a:t>substance</a:t>
            </a:r>
            <a:r>
              <a:rPr lang="en-US" sz="3000" dirty="0"/>
              <a:t> ~ </a:t>
            </a:r>
            <a:r>
              <a:rPr lang="en-US" sz="3000" i="1" dirty="0" err="1">
                <a:solidFill>
                  <a:schemeClr val="bg2"/>
                </a:solidFill>
                <a:latin typeface="Times New Roman" panose="02020603050405020304" pitchFamily="18" charset="0"/>
                <a:cs typeface="Times New Roman" panose="02020603050405020304" pitchFamily="18" charset="0"/>
              </a:rPr>
              <a:t>hupostasis</a:t>
            </a:r>
            <a:r>
              <a:rPr lang="en-US" sz="3000" dirty="0"/>
              <a:t> – opposite of hypothetical </a:t>
            </a:r>
            <a:endParaRPr lang="en-US" sz="30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641001AA-5CB9-4319-A019-69963088AF99}"/>
              </a:ext>
            </a:extLst>
          </p:cNvPr>
          <p:cNvSpPr txBox="1"/>
          <p:nvPr/>
        </p:nvSpPr>
        <p:spPr>
          <a:xfrm>
            <a:off x="678909" y="2721641"/>
            <a:ext cx="8024061" cy="1015663"/>
          </a:xfrm>
          <a:prstGeom prst="rect">
            <a:avLst/>
          </a:prstGeom>
          <a:noFill/>
        </p:spPr>
        <p:txBody>
          <a:bodyPr wrap="square" rtlCol="0">
            <a:spAutoFit/>
          </a:bodyPr>
          <a:lstStyle/>
          <a:p>
            <a:pPr marL="287338" indent="-287338">
              <a:buFont typeface="Arial" panose="020B0604020202020204" pitchFamily="34" charset="0"/>
              <a:buChar char="•"/>
            </a:pPr>
            <a:r>
              <a:rPr lang="en-US" sz="3000" dirty="0"/>
              <a:t> Also translated </a:t>
            </a:r>
            <a:r>
              <a:rPr lang="en-US" sz="3000" dirty="0">
                <a:solidFill>
                  <a:schemeClr val="bg2"/>
                </a:solidFill>
              </a:rPr>
              <a:t>confidence</a:t>
            </a:r>
            <a:r>
              <a:rPr lang="en-US" sz="3000" dirty="0"/>
              <a:t> (2 Cor. 9:4, 11-17; Heb. 3:14)</a:t>
            </a:r>
          </a:p>
        </p:txBody>
      </p:sp>
      <p:sp>
        <p:nvSpPr>
          <p:cNvPr id="10" name="TextBox 9">
            <a:extLst>
              <a:ext uri="{FF2B5EF4-FFF2-40B4-BE49-F238E27FC236}">
                <a16:creationId xmlns:a16="http://schemas.microsoft.com/office/drawing/2014/main" id="{D555AB22-A176-4EFE-AF74-1D0540D1001E}"/>
              </a:ext>
            </a:extLst>
          </p:cNvPr>
          <p:cNvSpPr txBox="1"/>
          <p:nvPr/>
        </p:nvSpPr>
        <p:spPr>
          <a:xfrm>
            <a:off x="683828" y="4609438"/>
            <a:ext cx="8019143" cy="1015663"/>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rPr>
              <a:t> NLT ~ </a:t>
            </a:r>
            <a:r>
              <a:rPr lang="en-US" sz="3000" dirty="0">
                <a:solidFill>
                  <a:schemeClr val="bg2"/>
                </a:solidFill>
              </a:rPr>
              <a:t>Faith shows the reality of what we hope for; it is the evidence of things we cannot see.</a:t>
            </a:r>
          </a:p>
        </p:txBody>
      </p:sp>
      <p:sp>
        <p:nvSpPr>
          <p:cNvPr id="11" name="TextBox 10">
            <a:extLst>
              <a:ext uri="{FF2B5EF4-FFF2-40B4-BE49-F238E27FC236}">
                <a16:creationId xmlns:a16="http://schemas.microsoft.com/office/drawing/2014/main" id="{0785FC09-B174-46C8-9DCF-A77020D4C01F}"/>
              </a:ext>
            </a:extLst>
          </p:cNvPr>
          <p:cNvSpPr txBox="1"/>
          <p:nvPr/>
        </p:nvSpPr>
        <p:spPr>
          <a:xfrm>
            <a:off x="475106" y="3668935"/>
            <a:ext cx="8229600" cy="1015663"/>
          </a:xfrm>
          <a:prstGeom prst="rect">
            <a:avLst/>
          </a:prstGeom>
          <a:noFill/>
        </p:spPr>
        <p:txBody>
          <a:bodyPr wrap="square" rtlCol="0">
            <a:spAutoFit/>
          </a:bodyPr>
          <a:lstStyle/>
          <a:p>
            <a:r>
              <a:rPr lang="en-US" sz="3000" dirty="0">
                <a:solidFill>
                  <a:schemeClr val="bg2"/>
                </a:solidFill>
              </a:rPr>
              <a:t>evidence of things </a:t>
            </a:r>
            <a:r>
              <a:rPr lang="en-US" sz="3000" dirty="0"/>
              <a:t>~ literally</a:t>
            </a:r>
            <a:r>
              <a:rPr lang="en-US" sz="3000" i="1" dirty="0"/>
              <a:t>, the practice of proof </a:t>
            </a:r>
            <a:r>
              <a:rPr lang="en-US" sz="3000" dirty="0"/>
              <a:t>(legal term)</a:t>
            </a:r>
          </a:p>
        </p:txBody>
      </p:sp>
    </p:spTree>
    <p:extLst>
      <p:ext uri="{BB962C8B-B14F-4D97-AF65-F5344CB8AC3E}">
        <p14:creationId xmlns:p14="http://schemas.microsoft.com/office/powerpoint/2010/main" val="180968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45" presetClass="exit" presetSubtype="0" fill="hold" grpId="1" nodeType="afterEffect">
                                  <p:stCondLst>
                                    <p:cond delay="1000"/>
                                  </p:stCondLst>
                                  <p:childTnLst>
                                    <p:animEffect transition="out" filter="fade">
                                      <p:cBhvr>
                                        <p:cTn id="23" dur="500"/>
                                        <p:tgtEl>
                                          <p:spTgt spid="4"/>
                                        </p:tgtEl>
                                      </p:cBhvr>
                                    </p:animEffect>
                                    <p:anim calcmode="lin" valueType="num">
                                      <p:cBhvr>
                                        <p:cTn id="24" dur="5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500"/>
                                        <p:tgtEl>
                                          <p:spTgt spid="4"/>
                                        </p:tgtEl>
                                        <p:attrNameLst>
                                          <p:attrName>ppt_h</p:attrName>
                                        </p:attrNameLst>
                                      </p:cBhvr>
                                      <p:tavLst>
                                        <p:tav tm="0">
                                          <p:val>
                                            <p:strVal val="ppt_h"/>
                                          </p:val>
                                        </p:tav>
                                        <p:tav tm="100000">
                                          <p:val>
                                            <p:strVal val="ppt_h"/>
                                          </p:val>
                                        </p:tav>
                                      </p:tavLst>
                                    </p:anim>
                                    <p:set>
                                      <p:cBhvr>
                                        <p:cTn id="26" dur="1" fill="hold">
                                          <p:stCondLst>
                                            <p:cond delay="499"/>
                                          </p:stCondLst>
                                        </p:cTn>
                                        <p:tgtEl>
                                          <p:spTgt spid="4"/>
                                        </p:tgtEl>
                                        <p:attrNameLst>
                                          <p:attrName>style.visibility</p:attrName>
                                        </p:attrNameLst>
                                      </p:cBhvr>
                                      <p:to>
                                        <p:strVal val="hidden"/>
                                      </p:to>
                                    </p:set>
                                  </p:childTnLst>
                                </p:cTn>
                              </p:par>
                              <p:par>
                                <p:cTn id="27" presetID="45" presetClass="entr" presetSubtype="0" fill="hold" grpId="0" nodeType="withEffect">
                                  <p:stCondLst>
                                    <p:cond delay="125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ppt_w</p:attrName>
                                        </p:attrNameLst>
                                      </p:cBhvr>
                                      <p:tavLst>
                                        <p:tav tm="0" fmla="#ppt_w*sin(2.5*pi*$)">
                                          <p:val>
                                            <p:fltVal val="0"/>
                                          </p:val>
                                        </p:tav>
                                        <p:tav tm="100000">
                                          <p:val>
                                            <p:fltVal val="1"/>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par>
                                <p:cTn id="32" presetID="22" presetClass="entr" presetSubtype="8" fill="hold" grpId="0" nodeType="withEffect">
                                  <p:stCondLst>
                                    <p:cond delay="125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10" presetClass="exit" presetSubtype="0" fill="hold" grpId="1" nodeType="withEffect">
                                  <p:stCondLst>
                                    <p:cond delay="125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3" presetClass="emph" presetSubtype="2" fill="hold" grpId="1" nodeType="withEffect">
                                  <p:stCondLst>
                                    <p:cond delay="0"/>
                                  </p:stCondLst>
                                  <p:childTnLst>
                                    <p:animClr clrSpc="rgb" dir="cw">
                                      <p:cBhvr override="childStyle">
                                        <p:cTn id="44" dur="500" fill="hold"/>
                                        <p:tgtEl>
                                          <p:spTgt spid="5"/>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500" fill="hold"/>
                                        <p:tgtEl>
                                          <p:spTgt spid="7"/>
                                        </p:tgtEl>
                                        <p:attrNameLst>
                                          <p:attrName>style.color</p:attrName>
                                        </p:attrNameLst>
                                      </p:cBhvr>
                                      <p:to>
                                        <a:schemeClr val="accent2"/>
                                      </p:to>
                                    </p:animClr>
                                  </p:childTnLst>
                                </p:cTn>
                              </p:par>
                              <p:par>
                                <p:cTn id="47" presetID="3" presetClass="emph" presetSubtype="2" fill="hold" grpId="2" nodeType="withEffect">
                                  <p:stCondLst>
                                    <p:cond delay="0"/>
                                  </p:stCondLst>
                                  <p:childTnLst>
                                    <p:animClr clrSpc="rgb" dir="cw">
                                      <p:cBhvr override="childStyle">
                                        <p:cTn id="48" dur="500" fill="hold"/>
                                        <p:tgtEl>
                                          <p:spTgt spid="4"/>
                                        </p:tgtEl>
                                        <p:attrNameLst>
                                          <p:attrName>style.color</p:attrName>
                                        </p:attrNameLst>
                                      </p:cBhvr>
                                      <p:to>
                                        <a:schemeClr val="accent2"/>
                                      </p:to>
                                    </p:animClr>
                                  </p:childTnLst>
                                </p:cTn>
                              </p:par>
                              <p:par>
                                <p:cTn id="49" presetID="19" presetClass="emph" presetSubtype="0" fill="hold" grpId="2" nodeType="withEffect">
                                  <p:stCondLst>
                                    <p:cond delay="0"/>
                                  </p:stCondLst>
                                  <p:childTnLst>
                                    <p:animClr clrSpc="rgb" dir="cw">
                                      <p:cBhvr override="childStyle">
                                        <p:cTn id="50" dur="500" fill="hold"/>
                                        <p:tgtEl>
                                          <p:spTgt spid="8"/>
                                        </p:tgtEl>
                                        <p:attrNameLst>
                                          <p:attrName>style.color</p:attrName>
                                        </p:attrNameLst>
                                      </p:cBhvr>
                                      <p:to>
                                        <a:schemeClr val="accent2"/>
                                      </p:to>
                                    </p:animClr>
                                    <p:animClr clrSpc="rgb" dir="cw">
                                      <p:cBhvr>
                                        <p:cTn id="51" dur="500" fill="hold"/>
                                        <p:tgtEl>
                                          <p:spTgt spid="8"/>
                                        </p:tgtEl>
                                        <p:attrNameLst>
                                          <p:attrName>fillcolor</p:attrName>
                                        </p:attrNameLst>
                                      </p:cBhvr>
                                      <p:to>
                                        <a:schemeClr val="accent2"/>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cTn>
                              </p:par>
                              <p:par>
                                <p:cTn id="54" presetID="19" presetClass="emph" presetSubtype="0" fill="hold" grpId="1" nodeType="withEffect">
                                  <p:stCondLst>
                                    <p:cond delay="0"/>
                                  </p:stCondLst>
                                  <p:childTnLst>
                                    <p:animClr clrSpc="rgb" dir="cw">
                                      <p:cBhvr override="childStyle">
                                        <p:cTn id="55" dur="500" fill="hold"/>
                                        <p:tgtEl>
                                          <p:spTgt spid="6"/>
                                        </p:tgtEl>
                                        <p:attrNameLst>
                                          <p:attrName>style.color</p:attrName>
                                        </p:attrNameLst>
                                      </p:cBhvr>
                                      <p:to>
                                        <a:schemeClr val="accent2"/>
                                      </p:to>
                                    </p:animClr>
                                    <p:animClr clrSpc="rgb" dir="cw">
                                      <p:cBhvr>
                                        <p:cTn id="56" dur="500" fill="hold"/>
                                        <p:tgtEl>
                                          <p:spTgt spid="6"/>
                                        </p:tgtEl>
                                        <p:attrNameLst>
                                          <p:attrName>fillcolor</p:attrName>
                                        </p:attrNameLst>
                                      </p:cBhvr>
                                      <p:to>
                                        <a:schemeClr val="accent2"/>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3" presetClass="emph" presetSubtype="2" fill="hold" grpId="1" nodeType="withEffect">
                                  <p:stCondLst>
                                    <p:cond delay="0"/>
                                  </p:stCondLst>
                                  <p:childTnLst>
                                    <p:animClr clrSpc="rgb" dir="cw">
                                      <p:cBhvr override="childStyle">
                                        <p:cTn id="65" dur="500" fill="hold"/>
                                        <p:tgtEl>
                                          <p:spTgt spid="3"/>
                                        </p:tgtEl>
                                        <p:attrNameLst>
                                          <p:attrName>style.color</p:attrName>
                                        </p:attrNameLst>
                                      </p:cBhvr>
                                      <p:to>
                                        <a:schemeClr val="accent2"/>
                                      </p:to>
                                    </p:animClr>
                                  </p:childTnLst>
                                </p:cTn>
                              </p:par>
                              <p:par>
                                <p:cTn id="66" presetID="3" presetClass="emph" presetSubtype="2" fill="hold" grpId="1" nodeType="withEffect">
                                  <p:stCondLst>
                                    <p:cond delay="0"/>
                                  </p:stCondLst>
                                  <p:childTnLst>
                                    <p:animClr clrSpc="rgb" dir="cw">
                                      <p:cBhvr override="childStyle">
                                        <p:cTn id="67" dur="500" fill="hold"/>
                                        <p:tgtEl>
                                          <p:spTgt spid="9"/>
                                        </p:tgtEl>
                                        <p:attrNameLst>
                                          <p:attrName>style.color</p:attrName>
                                        </p:attrNameLst>
                                      </p:cBhvr>
                                      <p:to>
                                        <a:schemeClr val="accent2"/>
                                      </p:to>
                                    </p:animClr>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8" grpId="2" animBg="1"/>
      <p:bldP spid="7" grpId="0"/>
      <p:bldP spid="7" grpId="1"/>
      <p:bldP spid="5" grpId="0"/>
      <p:bldP spid="5" grpId="1"/>
      <p:bldP spid="4" grpId="0"/>
      <p:bldP spid="4" grpId="1"/>
      <p:bldP spid="4" grpId="2"/>
      <p:bldP spid="3" grpId="0"/>
      <p:bldP spid="3" grpId="1"/>
      <p:bldP spid="9" grpId="0"/>
      <p:bldP spid="9" grpId="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E95F5C-5553-404F-98E3-ADFC84639B94}"/>
              </a:ext>
            </a:extLst>
          </p:cNvPr>
          <p:cNvGrpSpPr/>
          <p:nvPr/>
        </p:nvGrpSpPr>
        <p:grpSpPr>
          <a:xfrm>
            <a:off x="-2098841" y="3525528"/>
            <a:ext cx="1888579" cy="3814662"/>
            <a:chOff x="740681" y="2158546"/>
            <a:chExt cx="1888579" cy="3814662"/>
          </a:xfrm>
        </p:grpSpPr>
        <p:pic>
          <p:nvPicPr>
            <p:cNvPr id="12" name="Picture 11">
              <a:extLst>
                <a:ext uri="{FF2B5EF4-FFF2-40B4-BE49-F238E27FC236}">
                  <a16:creationId xmlns:a16="http://schemas.microsoft.com/office/drawing/2014/main" id="{F7560FC6-EDC5-427C-B9D5-25FA1B9D140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9942"/>
            <a:stretch/>
          </p:blipFill>
          <p:spPr>
            <a:xfrm rot="19888494" flipH="1">
              <a:off x="740681" y="4213004"/>
              <a:ext cx="1888579" cy="1760204"/>
            </a:xfrm>
            <a:prstGeom prst="rect">
              <a:avLst/>
            </a:prstGeom>
          </p:spPr>
        </p:pic>
        <p:pic>
          <p:nvPicPr>
            <p:cNvPr id="1028" name="Picture 4" descr="Related image">
              <a:extLst>
                <a:ext uri="{FF2B5EF4-FFF2-40B4-BE49-F238E27FC236}">
                  <a16:creationId xmlns:a16="http://schemas.microsoft.com/office/drawing/2014/main" id="{855DF40F-C132-4479-81D5-CC17A1998B7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2350" y="2158546"/>
              <a:ext cx="1409700" cy="238125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a16="http://schemas.microsoft.com/office/drawing/2014/main" id="{3DA75F1E-CF07-414B-9651-ED80E7675DE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9942"/>
          <a:stretch/>
        </p:blipFill>
        <p:spPr>
          <a:xfrm rot="17299173" flipH="1">
            <a:off x="3349837" y="1731115"/>
            <a:ext cx="1888579" cy="1760204"/>
          </a:xfrm>
          <a:prstGeom prst="rect">
            <a:avLst/>
          </a:prstGeom>
        </p:spPr>
      </p:pic>
      <p:sp>
        <p:nvSpPr>
          <p:cNvPr id="11" name="Freeform: Shape 10">
            <a:extLst>
              <a:ext uri="{FF2B5EF4-FFF2-40B4-BE49-F238E27FC236}">
                <a16:creationId xmlns:a16="http://schemas.microsoft.com/office/drawing/2014/main" id="{5897BE13-062F-4F09-AADE-7B90BAABC4A9}"/>
              </a:ext>
            </a:extLst>
          </p:cNvPr>
          <p:cNvSpPr/>
          <p:nvPr/>
        </p:nvSpPr>
        <p:spPr>
          <a:xfrm>
            <a:off x="80682" y="1667435"/>
            <a:ext cx="9211235" cy="5398995"/>
          </a:xfrm>
          <a:custGeom>
            <a:avLst/>
            <a:gdLst>
              <a:gd name="connsiteX0" fmla="*/ 0 w 9271747"/>
              <a:gd name="connsiteY0" fmla="*/ 5170394 h 5425889"/>
              <a:gd name="connsiteX1" fmla="*/ 2070847 w 9271747"/>
              <a:gd name="connsiteY1" fmla="*/ 4087906 h 5425889"/>
              <a:gd name="connsiteX2" fmla="*/ 2783542 w 9271747"/>
              <a:gd name="connsiteY2" fmla="*/ 3711389 h 5425889"/>
              <a:gd name="connsiteX3" fmla="*/ 3341594 w 9271747"/>
              <a:gd name="connsiteY3" fmla="*/ 3213847 h 5425889"/>
              <a:gd name="connsiteX4" fmla="*/ 4020671 w 9271747"/>
              <a:gd name="connsiteY4" fmla="*/ 2729753 h 5425889"/>
              <a:gd name="connsiteX5" fmla="*/ 4350124 w 9271747"/>
              <a:gd name="connsiteY5" fmla="*/ 2413747 h 5425889"/>
              <a:gd name="connsiteX6" fmla="*/ 4659406 w 9271747"/>
              <a:gd name="connsiteY6" fmla="*/ 1875865 h 5425889"/>
              <a:gd name="connsiteX7" fmla="*/ 4867836 w 9271747"/>
              <a:gd name="connsiteY7" fmla="*/ 1606924 h 5425889"/>
              <a:gd name="connsiteX8" fmla="*/ 5244353 w 9271747"/>
              <a:gd name="connsiteY8" fmla="*/ 1095936 h 5425889"/>
              <a:gd name="connsiteX9" fmla="*/ 5486400 w 9271747"/>
              <a:gd name="connsiteY9" fmla="*/ 746312 h 5425889"/>
              <a:gd name="connsiteX10" fmla="*/ 5701553 w 9271747"/>
              <a:gd name="connsiteY10" fmla="*/ 537883 h 5425889"/>
              <a:gd name="connsiteX11" fmla="*/ 5903259 w 9271747"/>
              <a:gd name="connsiteY11" fmla="*/ 0 h 5425889"/>
              <a:gd name="connsiteX12" fmla="*/ 7073153 w 9271747"/>
              <a:gd name="connsiteY12" fmla="*/ 282389 h 5425889"/>
              <a:gd name="connsiteX13" fmla="*/ 7604312 w 9271747"/>
              <a:gd name="connsiteY13" fmla="*/ 1216959 h 5425889"/>
              <a:gd name="connsiteX14" fmla="*/ 8061512 w 9271747"/>
              <a:gd name="connsiteY14" fmla="*/ 1694330 h 5425889"/>
              <a:gd name="connsiteX15" fmla="*/ 8431306 w 9271747"/>
              <a:gd name="connsiteY15" fmla="*/ 2460812 h 5425889"/>
              <a:gd name="connsiteX16" fmla="*/ 8787653 w 9271747"/>
              <a:gd name="connsiteY16" fmla="*/ 3254189 h 5425889"/>
              <a:gd name="connsiteX17" fmla="*/ 9197789 w 9271747"/>
              <a:gd name="connsiteY17" fmla="*/ 3630706 h 5425889"/>
              <a:gd name="connsiteX18" fmla="*/ 9271747 w 9271747"/>
              <a:gd name="connsiteY18" fmla="*/ 5425889 h 5425889"/>
              <a:gd name="connsiteX19" fmla="*/ 2171700 w 9271747"/>
              <a:gd name="connsiteY19" fmla="*/ 5304865 h 5425889"/>
              <a:gd name="connsiteX20" fmla="*/ 0 w 9271747"/>
              <a:gd name="connsiteY20" fmla="*/ 5170394 h 5425889"/>
              <a:gd name="connsiteX0" fmla="*/ 0 w 9271747"/>
              <a:gd name="connsiteY0" fmla="*/ 5170394 h 5425889"/>
              <a:gd name="connsiteX1" fmla="*/ 2070847 w 9271747"/>
              <a:gd name="connsiteY1" fmla="*/ 4087906 h 5425889"/>
              <a:gd name="connsiteX2" fmla="*/ 2783542 w 9271747"/>
              <a:gd name="connsiteY2" fmla="*/ 3711389 h 5425889"/>
              <a:gd name="connsiteX3" fmla="*/ 3341594 w 9271747"/>
              <a:gd name="connsiteY3" fmla="*/ 3213847 h 5425889"/>
              <a:gd name="connsiteX4" fmla="*/ 4020671 w 9271747"/>
              <a:gd name="connsiteY4" fmla="*/ 2729753 h 5425889"/>
              <a:gd name="connsiteX5" fmla="*/ 4350124 w 9271747"/>
              <a:gd name="connsiteY5" fmla="*/ 2413747 h 5425889"/>
              <a:gd name="connsiteX6" fmla="*/ 4659406 w 9271747"/>
              <a:gd name="connsiteY6" fmla="*/ 1875865 h 5425889"/>
              <a:gd name="connsiteX7" fmla="*/ 4867836 w 9271747"/>
              <a:gd name="connsiteY7" fmla="*/ 1606924 h 5425889"/>
              <a:gd name="connsiteX8" fmla="*/ 5244353 w 9271747"/>
              <a:gd name="connsiteY8" fmla="*/ 1095936 h 5425889"/>
              <a:gd name="connsiteX9" fmla="*/ 5486400 w 9271747"/>
              <a:gd name="connsiteY9" fmla="*/ 746312 h 5425889"/>
              <a:gd name="connsiteX10" fmla="*/ 5701553 w 9271747"/>
              <a:gd name="connsiteY10" fmla="*/ 537883 h 5425889"/>
              <a:gd name="connsiteX11" fmla="*/ 5903259 w 9271747"/>
              <a:gd name="connsiteY11" fmla="*/ 0 h 5425889"/>
              <a:gd name="connsiteX12" fmla="*/ 7073153 w 9271747"/>
              <a:gd name="connsiteY12" fmla="*/ 282389 h 5425889"/>
              <a:gd name="connsiteX13" fmla="*/ 7604312 w 9271747"/>
              <a:gd name="connsiteY13" fmla="*/ 1216959 h 5425889"/>
              <a:gd name="connsiteX14" fmla="*/ 8061512 w 9271747"/>
              <a:gd name="connsiteY14" fmla="*/ 1694330 h 5425889"/>
              <a:gd name="connsiteX15" fmla="*/ 8431306 w 9271747"/>
              <a:gd name="connsiteY15" fmla="*/ 2460812 h 5425889"/>
              <a:gd name="connsiteX16" fmla="*/ 8787653 w 9271747"/>
              <a:gd name="connsiteY16" fmla="*/ 3254189 h 5425889"/>
              <a:gd name="connsiteX17" fmla="*/ 9197789 w 9271747"/>
              <a:gd name="connsiteY17" fmla="*/ 3630706 h 5425889"/>
              <a:gd name="connsiteX18" fmla="*/ 9271747 w 9271747"/>
              <a:gd name="connsiteY18" fmla="*/ 5425889 h 5425889"/>
              <a:gd name="connsiteX19" fmla="*/ 7348818 w 9271747"/>
              <a:gd name="connsiteY19" fmla="*/ 5372100 h 5425889"/>
              <a:gd name="connsiteX20" fmla="*/ 2171700 w 9271747"/>
              <a:gd name="connsiteY20" fmla="*/ 5304865 h 5425889"/>
              <a:gd name="connsiteX21" fmla="*/ 0 w 9271747"/>
              <a:gd name="connsiteY21" fmla="*/ 5170394 h 5425889"/>
              <a:gd name="connsiteX0" fmla="*/ 0 w 9271747"/>
              <a:gd name="connsiteY0" fmla="*/ 5170394 h 5425889"/>
              <a:gd name="connsiteX1" fmla="*/ 2070847 w 9271747"/>
              <a:gd name="connsiteY1" fmla="*/ 4087906 h 5425889"/>
              <a:gd name="connsiteX2" fmla="*/ 2783542 w 9271747"/>
              <a:gd name="connsiteY2" fmla="*/ 3711389 h 5425889"/>
              <a:gd name="connsiteX3" fmla="*/ 3341594 w 9271747"/>
              <a:gd name="connsiteY3" fmla="*/ 3213847 h 5425889"/>
              <a:gd name="connsiteX4" fmla="*/ 4020671 w 9271747"/>
              <a:gd name="connsiteY4" fmla="*/ 2729753 h 5425889"/>
              <a:gd name="connsiteX5" fmla="*/ 4350124 w 9271747"/>
              <a:gd name="connsiteY5" fmla="*/ 2413747 h 5425889"/>
              <a:gd name="connsiteX6" fmla="*/ 4659406 w 9271747"/>
              <a:gd name="connsiteY6" fmla="*/ 1875865 h 5425889"/>
              <a:gd name="connsiteX7" fmla="*/ 4867836 w 9271747"/>
              <a:gd name="connsiteY7" fmla="*/ 1606924 h 5425889"/>
              <a:gd name="connsiteX8" fmla="*/ 5244353 w 9271747"/>
              <a:gd name="connsiteY8" fmla="*/ 1095936 h 5425889"/>
              <a:gd name="connsiteX9" fmla="*/ 5486400 w 9271747"/>
              <a:gd name="connsiteY9" fmla="*/ 746312 h 5425889"/>
              <a:gd name="connsiteX10" fmla="*/ 5701553 w 9271747"/>
              <a:gd name="connsiteY10" fmla="*/ 537883 h 5425889"/>
              <a:gd name="connsiteX11" fmla="*/ 5903259 w 9271747"/>
              <a:gd name="connsiteY11" fmla="*/ 0 h 5425889"/>
              <a:gd name="connsiteX12" fmla="*/ 7073153 w 9271747"/>
              <a:gd name="connsiteY12" fmla="*/ 282389 h 5425889"/>
              <a:gd name="connsiteX13" fmla="*/ 7604312 w 9271747"/>
              <a:gd name="connsiteY13" fmla="*/ 1216959 h 5425889"/>
              <a:gd name="connsiteX14" fmla="*/ 8061512 w 9271747"/>
              <a:gd name="connsiteY14" fmla="*/ 1694330 h 5425889"/>
              <a:gd name="connsiteX15" fmla="*/ 8431306 w 9271747"/>
              <a:gd name="connsiteY15" fmla="*/ 2460812 h 5425889"/>
              <a:gd name="connsiteX16" fmla="*/ 8787653 w 9271747"/>
              <a:gd name="connsiteY16" fmla="*/ 3254189 h 5425889"/>
              <a:gd name="connsiteX17" fmla="*/ 9197789 w 9271747"/>
              <a:gd name="connsiteY17" fmla="*/ 3630706 h 5425889"/>
              <a:gd name="connsiteX18" fmla="*/ 9271747 w 9271747"/>
              <a:gd name="connsiteY18" fmla="*/ 5425889 h 5425889"/>
              <a:gd name="connsiteX19" fmla="*/ 8747312 w 9271747"/>
              <a:gd name="connsiteY19" fmla="*/ 5412441 h 5425889"/>
              <a:gd name="connsiteX20" fmla="*/ 7348818 w 9271747"/>
              <a:gd name="connsiteY20" fmla="*/ 5372100 h 5425889"/>
              <a:gd name="connsiteX21" fmla="*/ 2171700 w 9271747"/>
              <a:gd name="connsiteY21" fmla="*/ 5304865 h 5425889"/>
              <a:gd name="connsiteX22" fmla="*/ 0 w 9271747"/>
              <a:gd name="connsiteY22" fmla="*/ 5170394 h 5425889"/>
              <a:gd name="connsiteX0" fmla="*/ 0 w 9271747"/>
              <a:gd name="connsiteY0" fmla="*/ 5170394 h 5425889"/>
              <a:gd name="connsiteX1" fmla="*/ 2070847 w 9271747"/>
              <a:gd name="connsiteY1" fmla="*/ 4087906 h 5425889"/>
              <a:gd name="connsiteX2" fmla="*/ 2783542 w 9271747"/>
              <a:gd name="connsiteY2" fmla="*/ 3711389 h 5425889"/>
              <a:gd name="connsiteX3" fmla="*/ 3341594 w 9271747"/>
              <a:gd name="connsiteY3" fmla="*/ 3213847 h 5425889"/>
              <a:gd name="connsiteX4" fmla="*/ 4020671 w 9271747"/>
              <a:gd name="connsiteY4" fmla="*/ 2729753 h 5425889"/>
              <a:gd name="connsiteX5" fmla="*/ 4350124 w 9271747"/>
              <a:gd name="connsiteY5" fmla="*/ 2413747 h 5425889"/>
              <a:gd name="connsiteX6" fmla="*/ 4659406 w 9271747"/>
              <a:gd name="connsiteY6" fmla="*/ 1875865 h 5425889"/>
              <a:gd name="connsiteX7" fmla="*/ 4867836 w 9271747"/>
              <a:gd name="connsiteY7" fmla="*/ 1606924 h 5425889"/>
              <a:gd name="connsiteX8" fmla="*/ 5244353 w 9271747"/>
              <a:gd name="connsiteY8" fmla="*/ 1095936 h 5425889"/>
              <a:gd name="connsiteX9" fmla="*/ 5486400 w 9271747"/>
              <a:gd name="connsiteY9" fmla="*/ 746312 h 5425889"/>
              <a:gd name="connsiteX10" fmla="*/ 5701553 w 9271747"/>
              <a:gd name="connsiteY10" fmla="*/ 537883 h 5425889"/>
              <a:gd name="connsiteX11" fmla="*/ 5903259 w 9271747"/>
              <a:gd name="connsiteY11" fmla="*/ 0 h 5425889"/>
              <a:gd name="connsiteX12" fmla="*/ 7073153 w 9271747"/>
              <a:gd name="connsiteY12" fmla="*/ 282389 h 5425889"/>
              <a:gd name="connsiteX13" fmla="*/ 7604312 w 9271747"/>
              <a:gd name="connsiteY13" fmla="*/ 1216959 h 5425889"/>
              <a:gd name="connsiteX14" fmla="*/ 8061512 w 9271747"/>
              <a:gd name="connsiteY14" fmla="*/ 1694330 h 5425889"/>
              <a:gd name="connsiteX15" fmla="*/ 8431306 w 9271747"/>
              <a:gd name="connsiteY15" fmla="*/ 2460812 h 5425889"/>
              <a:gd name="connsiteX16" fmla="*/ 8787653 w 9271747"/>
              <a:gd name="connsiteY16" fmla="*/ 3254189 h 5425889"/>
              <a:gd name="connsiteX17" fmla="*/ 9197789 w 9271747"/>
              <a:gd name="connsiteY17" fmla="*/ 3630706 h 5425889"/>
              <a:gd name="connsiteX18" fmla="*/ 9271747 w 9271747"/>
              <a:gd name="connsiteY18" fmla="*/ 5425889 h 5425889"/>
              <a:gd name="connsiteX19" fmla="*/ 8747312 w 9271747"/>
              <a:gd name="connsiteY19" fmla="*/ 5412441 h 5425889"/>
              <a:gd name="connsiteX20" fmla="*/ 7348818 w 9271747"/>
              <a:gd name="connsiteY20" fmla="*/ 5372100 h 5425889"/>
              <a:gd name="connsiteX21" fmla="*/ 2171700 w 9271747"/>
              <a:gd name="connsiteY21" fmla="*/ 5304865 h 5425889"/>
              <a:gd name="connsiteX22" fmla="*/ 0 w 9271747"/>
              <a:gd name="connsiteY22" fmla="*/ 5170394 h 5425889"/>
              <a:gd name="connsiteX0" fmla="*/ 0 w 9211235"/>
              <a:gd name="connsiteY0" fmla="*/ 5170394 h 5412441"/>
              <a:gd name="connsiteX1" fmla="*/ 2070847 w 9211235"/>
              <a:gd name="connsiteY1" fmla="*/ 4087906 h 5412441"/>
              <a:gd name="connsiteX2" fmla="*/ 2783542 w 9211235"/>
              <a:gd name="connsiteY2" fmla="*/ 3711389 h 5412441"/>
              <a:gd name="connsiteX3" fmla="*/ 3341594 w 9211235"/>
              <a:gd name="connsiteY3" fmla="*/ 3213847 h 5412441"/>
              <a:gd name="connsiteX4" fmla="*/ 4020671 w 9211235"/>
              <a:gd name="connsiteY4" fmla="*/ 2729753 h 5412441"/>
              <a:gd name="connsiteX5" fmla="*/ 4350124 w 9211235"/>
              <a:gd name="connsiteY5" fmla="*/ 2413747 h 5412441"/>
              <a:gd name="connsiteX6" fmla="*/ 4659406 w 9211235"/>
              <a:gd name="connsiteY6" fmla="*/ 1875865 h 5412441"/>
              <a:gd name="connsiteX7" fmla="*/ 4867836 w 9211235"/>
              <a:gd name="connsiteY7" fmla="*/ 1606924 h 5412441"/>
              <a:gd name="connsiteX8" fmla="*/ 5244353 w 9211235"/>
              <a:gd name="connsiteY8" fmla="*/ 1095936 h 5412441"/>
              <a:gd name="connsiteX9" fmla="*/ 5486400 w 9211235"/>
              <a:gd name="connsiteY9" fmla="*/ 746312 h 5412441"/>
              <a:gd name="connsiteX10" fmla="*/ 5701553 w 9211235"/>
              <a:gd name="connsiteY10" fmla="*/ 537883 h 5412441"/>
              <a:gd name="connsiteX11" fmla="*/ 5903259 w 9211235"/>
              <a:gd name="connsiteY11" fmla="*/ 0 h 5412441"/>
              <a:gd name="connsiteX12" fmla="*/ 7073153 w 9211235"/>
              <a:gd name="connsiteY12" fmla="*/ 282389 h 5412441"/>
              <a:gd name="connsiteX13" fmla="*/ 7604312 w 9211235"/>
              <a:gd name="connsiteY13" fmla="*/ 1216959 h 5412441"/>
              <a:gd name="connsiteX14" fmla="*/ 8061512 w 9211235"/>
              <a:gd name="connsiteY14" fmla="*/ 1694330 h 5412441"/>
              <a:gd name="connsiteX15" fmla="*/ 8431306 w 9211235"/>
              <a:gd name="connsiteY15" fmla="*/ 2460812 h 5412441"/>
              <a:gd name="connsiteX16" fmla="*/ 8787653 w 9211235"/>
              <a:gd name="connsiteY16" fmla="*/ 3254189 h 5412441"/>
              <a:gd name="connsiteX17" fmla="*/ 9197789 w 9211235"/>
              <a:gd name="connsiteY17" fmla="*/ 3630706 h 5412441"/>
              <a:gd name="connsiteX18" fmla="*/ 9211235 w 9211235"/>
              <a:gd name="connsiteY18" fmla="*/ 5398995 h 5412441"/>
              <a:gd name="connsiteX19" fmla="*/ 8747312 w 9211235"/>
              <a:gd name="connsiteY19" fmla="*/ 5412441 h 5412441"/>
              <a:gd name="connsiteX20" fmla="*/ 7348818 w 9211235"/>
              <a:gd name="connsiteY20" fmla="*/ 5372100 h 5412441"/>
              <a:gd name="connsiteX21" fmla="*/ 2171700 w 9211235"/>
              <a:gd name="connsiteY21" fmla="*/ 5304865 h 5412441"/>
              <a:gd name="connsiteX22" fmla="*/ 0 w 9211235"/>
              <a:gd name="connsiteY22" fmla="*/ 5170394 h 5412441"/>
              <a:gd name="connsiteX0" fmla="*/ 0 w 9211235"/>
              <a:gd name="connsiteY0" fmla="*/ 5170394 h 5398995"/>
              <a:gd name="connsiteX1" fmla="*/ 2070847 w 9211235"/>
              <a:gd name="connsiteY1" fmla="*/ 4087906 h 5398995"/>
              <a:gd name="connsiteX2" fmla="*/ 2783542 w 9211235"/>
              <a:gd name="connsiteY2" fmla="*/ 3711389 h 5398995"/>
              <a:gd name="connsiteX3" fmla="*/ 3341594 w 9211235"/>
              <a:gd name="connsiteY3" fmla="*/ 3213847 h 5398995"/>
              <a:gd name="connsiteX4" fmla="*/ 4020671 w 9211235"/>
              <a:gd name="connsiteY4" fmla="*/ 2729753 h 5398995"/>
              <a:gd name="connsiteX5" fmla="*/ 4350124 w 9211235"/>
              <a:gd name="connsiteY5" fmla="*/ 2413747 h 5398995"/>
              <a:gd name="connsiteX6" fmla="*/ 4659406 w 9211235"/>
              <a:gd name="connsiteY6" fmla="*/ 1875865 h 5398995"/>
              <a:gd name="connsiteX7" fmla="*/ 4867836 w 9211235"/>
              <a:gd name="connsiteY7" fmla="*/ 1606924 h 5398995"/>
              <a:gd name="connsiteX8" fmla="*/ 5244353 w 9211235"/>
              <a:gd name="connsiteY8" fmla="*/ 1095936 h 5398995"/>
              <a:gd name="connsiteX9" fmla="*/ 5486400 w 9211235"/>
              <a:gd name="connsiteY9" fmla="*/ 746312 h 5398995"/>
              <a:gd name="connsiteX10" fmla="*/ 5701553 w 9211235"/>
              <a:gd name="connsiteY10" fmla="*/ 537883 h 5398995"/>
              <a:gd name="connsiteX11" fmla="*/ 5903259 w 9211235"/>
              <a:gd name="connsiteY11" fmla="*/ 0 h 5398995"/>
              <a:gd name="connsiteX12" fmla="*/ 7073153 w 9211235"/>
              <a:gd name="connsiteY12" fmla="*/ 282389 h 5398995"/>
              <a:gd name="connsiteX13" fmla="*/ 7604312 w 9211235"/>
              <a:gd name="connsiteY13" fmla="*/ 1216959 h 5398995"/>
              <a:gd name="connsiteX14" fmla="*/ 8061512 w 9211235"/>
              <a:gd name="connsiteY14" fmla="*/ 1694330 h 5398995"/>
              <a:gd name="connsiteX15" fmla="*/ 8431306 w 9211235"/>
              <a:gd name="connsiteY15" fmla="*/ 2460812 h 5398995"/>
              <a:gd name="connsiteX16" fmla="*/ 8787653 w 9211235"/>
              <a:gd name="connsiteY16" fmla="*/ 3254189 h 5398995"/>
              <a:gd name="connsiteX17" fmla="*/ 9197789 w 9211235"/>
              <a:gd name="connsiteY17" fmla="*/ 3630706 h 5398995"/>
              <a:gd name="connsiteX18" fmla="*/ 9211235 w 9211235"/>
              <a:gd name="connsiteY18" fmla="*/ 5398995 h 5398995"/>
              <a:gd name="connsiteX19" fmla="*/ 8760759 w 9211235"/>
              <a:gd name="connsiteY19" fmla="*/ 4215653 h 5398995"/>
              <a:gd name="connsiteX20" fmla="*/ 7348818 w 9211235"/>
              <a:gd name="connsiteY20" fmla="*/ 5372100 h 5398995"/>
              <a:gd name="connsiteX21" fmla="*/ 2171700 w 9211235"/>
              <a:gd name="connsiteY21" fmla="*/ 5304865 h 5398995"/>
              <a:gd name="connsiteX22" fmla="*/ 0 w 9211235"/>
              <a:gd name="connsiteY22" fmla="*/ 5170394 h 5398995"/>
              <a:gd name="connsiteX0" fmla="*/ 0 w 9211235"/>
              <a:gd name="connsiteY0" fmla="*/ 5170394 h 5398995"/>
              <a:gd name="connsiteX1" fmla="*/ 2070847 w 9211235"/>
              <a:gd name="connsiteY1" fmla="*/ 4087906 h 5398995"/>
              <a:gd name="connsiteX2" fmla="*/ 2783542 w 9211235"/>
              <a:gd name="connsiteY2" fmla="*/ 3711389 h 5398995"/>
              <a:gd name="connsiteX3" fmla="*/ 3341594 w 9211235"/>
              <a:gd name="connsiteY3" fmla="*/ 3213847 h 5398995"/>
              <a:gd name="connsiteX4" fmla="*/ 4020671 w 9211235"/>
              <a:gd name="connsiteY4" fmla="*/ 2729753 h 5398995"/>
              <a:gd name="connsiteX5" fmla="*/ 4350124 w 9211235"/>
              <a:gd name="connsiteY5" fmla="*/ 2413747 h 5398995"/>
              <a:gd name="connsiteX6" fmla="*/ 4659406 w 9211235"/>
              <a:gd name="connsiteY6" fmla="*/ 1875865 h 5398995"/>
              <a:gd name="connsiteX7" fmla="*/ 4867836 w 9211235"/>
              <a:gd name="connsiteY7" fmla="*/ 1606924 h 5398995"/>
              <a:gd name="connsiteX8" fmla="*/ 5244353 w 9211235"/>
              <a:gd name="connsiteY8" fmla="*/ 1095936 h 5398995"/>
              <a:gd name="connsiteX9" fmla="*/ 5486400 w 9211235"/>
              <a:gd name="connsiteY9" fmla="*/ 746312 h 5398995"/>
              <a:gd name="connsiteX10" fmla="*/ 5701553 w 9211235"/>
              <a:gd name="connsiteY10" fmla="*/ 537883 h 5398995"/>
              <a:gd name="connsiteX11" fmla="*/ 5903259 w 9211235"/>
              <a:gd name="connsiteY11" fmla="*/ 0 h 5398995"/>
              <a:gd name="connsiteX12" fmla="*/ 7073153 w 9211235"/>
              <a:gd name="connsiteY12" fmla="*/ 282389 h 5398995"/>
              <a:gd name="connsiteX13" fmla="*/ 7604312 w 9211235"/>
              <a:gd name="connsiteY13" fmla="*/ 1216959 h 5398995"/>
              <a:gd name="connsiteX14" fmla="*/ 8061512 w 9211235"/>
              <a:gd name="connsiteY14" fmla="*/ 1694330 h 5398995"/>
              <a:gd name="connsiteX15" fmla="*/ 8431306 w 9211235"/>
              <a:gd name="connsiteY15" fmla="*/ 2460812 h 5398995"/>
              <a:gd name="connsiteX16" fmla="*/ 8787653 w 9211235"/>
              <a:gd name="connsiteY16" fmla="*/ 3254189 h 5398995"/>
              <a:gd name="connsiteX17" fmla="*/ 9197789 w 9211235"/>
              <a:gd name="connsiteY17" fmla="*/ 3630706 h 5398995"/>
              <a:gd name="connsiteX18" fmla="*/ 9211235 w 9211235"/>
              <a:gd name="connsiteY18" fmla="*/ 5398995 h 5398995"/>
              <a:gd name="connsiteX19" fmla="*/ 8760759 w 9211235"/>
              <a:gd name="connsiteY19" fmla="*/ 4215653 h 5398995"/>
              <a:gd name="connsiteX20" fmla="*/ 7066430 w 9211235"/>
              <a:gd name="connsiteY20" fmla="*/ 4255994 h 5398995"/>
              <a:gd name="connsiteX21" fmla="*/ 2171700 w 9211235"/>
              <a:gd name="connsiteY21" fmla="*/ 5304865 h 5398995"/>
              <a:gd name="connsiteX22" fmla="*/ 0 w 9211235"/>
              <a:gd name="connsiteY22" fmla="*/ 5170394 h 5398995"/>
              <a:gd name="connsiteX0" fmla="*/ 0 w 9211235"/>
              <a:gd name="connsiteY0" fmla="*/ 5170394 h 5398995"/>
              <a:gd name="connsiteX1" fmla="*/ 2070847 w 9211235"/>
              <a:gd name="connsiteY1" fmla="*/ 4087906 h 5398995"/>
              <a:gd name="connsiteX2" fmla="*/ 2783542 w 9211235"/>
              <a:gd name="connsiteY2" fmla="*/ 3711389 h 5398995"/>
              <a:gd name="connsiteX3" fmla="*/ 3341594 w 9211235"/>
              <a:gd name="connsiteY3" fmla="*/ 3213847 h 5398995"/>
              <a:gd name="connsiteX4" fmla="*/ 4020671 w 9211235"/>
              <a:gd name="connsiteY4" fmla="*/ 2729753 h 5398995"/>
              <a:gd name="connsiteX5" fmla="*/ 4350124 w 9211235"/>
              <a:gd name="connsiteY5" fmla="*/ 2413747 h 5398995"/>
              <a:gd name="connsiteX6" fmla="*/ 4659406 w 9211235"/>
              <a:gd name="connsiteY6" fmla="*/ 1875865 h 5398995"/>
              <a:gd name="connsiteX7" fmla="*/ 4867836 w 9211235"/>
              <a:gd name="connsiteY7" fmla="*/ 1606924 h 5398995"/>
              <a:gd name="connsiteX8" fmla="*/ 5244353 w 9211235"/>
              <a:gd name="connsiteY8" fmla="*/ 1095936 h 5398995"/>
              <a:gd name="connsiteX9" fmla="*/ 5486400 w 9211235"/>
              <a:gd name="connsiteY9" fmla="*/ 746312 h 5398995"/>
              <a:gd name="connsiteX10" fmla="*/ 5701553 w 9211235"/>
              <a:gd name="connsiteY10" fmla="*/ 537883 h 5398995"/>
              <a:gd name="connsiteX11" fmla="*/ 5903259 w 9211235"/>
              <a:gd name="connsiteY11" fmla="*/ 0 h 5398995"/>
              <a:gd name="connsiteX12" fmla="*/ 7073153 w 9211235"/>
              <a:gd name="connsiteY12" fmla="*/ 282389 h 5398995"/>
              <a:gd name="connsiteX13" fmla="*/ 7604312 w 9211235"/>
              <a:gd name="connsiteY13" fmla="*/ 1216959 h 5398995"/>
              <a:gd name="connsiteX14" fmla="*/ 8061512 w 9211235"/>
              <a:gd name="connsiteY14" fmla="*/ 1694330 h 5398995"/>
              <a:gd name="connsiteX15" fmla="*/ 8431306 w 9211235"/>
              <a:gd name="connsiteY15" fmla="*/ 2460812 h 5398995"/>
              <a:gd name="connsiteX16" fmla="*/ 8787653 w 9211235"/>
              <a:gd name="connsiteY16" fmla="*/ 3254189 h 5398995"/>
              <a:gd name="connsiteX17" fmla="*/ 9197789 w 9211235"/>
              <a:gd name="connsiteY17" fmla="*/ 3630706 h 5398995"/>
              <a:gd name="connsiteX18" fmla="*/ 9211235 w 9211235"/>
              <a:gd name="connsiteY18" fmla="*/ 5398995 h 5398995"/>
              <a:gd name="connsiteX19" fmla="*/ 8760759 w 9211235"/>
              <a:gd name="connsiteY19" fmla="*/ 4215653 h 5398995"/>
              <a:gd name="connsiteX20" fmla="*/ 6111689 w 9211235"/>
              <a:gd name="connsiteY20" fmla="*/ 4242547 h 5398995"/>
              <a:gd name="connsiteX21" fmla="*/ 2171700 w 9211235"/>
              <a:gd name="connsiteY21" fmla="*/ 5304865 h 5398995"/>
              <a:gd name="connsiteX22" fmla="*/ 0 w 9211235"/>
              <a:gd name="connsiteY22" fmla="*/ 5170394 h 5398995"/>
              <a:gd name="connsiteX0" fmla="*/ 0 w 9211235"/>
              <a:gd name="connsiteY0" fmla="*/ 5170394 h 5398995"/>
              <a:gd name="connsiteX1" fmla="*/ 2070847 w 9211235"/>
              <a:gd name="connsiteY1" fmla="*/ 4087906 h 5398995"/>
              <a:gd name="connsiteX2" fmla="*/ 2783542 w 9211235"/>
              <a:gd name="connsiteY2" fmla="*/ 3711389 h 5398995"/>
              <a:gd name="connsiteX3" fmla="*/ 3341594 w 9211235"/>
              <a:gd name="connsiteY3" fmla="*/ 3213847 h 5398995"/>
              <a:gd name="connsiteX4" fmla="*/ 4020671 w 9211235"/>
              <a:gd name="connsiteY4" fmla="*/ 2729753 h 5398995"/>
              <a:gd name="connsiteX5" fmla="*/ 4350124 w 9211235"/>
              <a:gd name="connsiteY5" fmla="*/ 2413747 h 5398995"/>
              <a:gd name="connsiteX6" fmla="*/ 4659406 w 9211235"/>
              <a:gd name="connsiteY6" fmla="*/ 1875865 h 5398995"/>
              <a:gd name="connsiteX7" fmla="*/ 4867836 w 9211235"/>
              <a:gd name="connsiteY7" fmla="*/ 1606924 h 5398995"/>
              <a:gd name="connsiteX8" fmla="*/ 5244353 w 9211235"/>
              <a:gd name="connsiteY8" fmla="*/ 1095936 h 5398995"/>
              <a:gd name="connsiteX9" fmla="*/ 5486400 w 9211235"/>
              <a:gd name="connsiteY9" fmla="*/ 746312 h 5398995"/>
              <a:gd name="connsiteX10" fmla="*/ 5701553 w 9211235"/>
              <a:gd name="connsiteY10" fmla="*/ 537883 h 5398995"/>
              <a:gd name="connsiteX11" fmla="*/ 5903259 w 9211235"/>
              <a:gd name="connsiteY11" fmla="*/ 0 h 5398995"/>
              <a:gd name="connsiteX12" fmla="*/ 7073153 w 9211235"/>
              <a:gd name="connsiteY12" fmla="*/ 282389 h 5398995"/>
              <a:gd name="connsiteX13" fmla="*/ 7604312 w 9211235"/>
              <a:gd name="connsiteY13" fmla="*/ 1216959 h 5398995"/>
              <a:gd name="connsiteX14" fmla="*/ 8061512 w 9211235"/>
              <a:gd name="connsiteY14" fmla="*/ 1694330 h 5398995"/>
              <a:gd name="connsiteX15" fmla="*/ 8431306 w 9211235"/>
              <a:gd name="connsiteY15" fmla="*/ 2460812 h 5398995"/>
              <a:gd name="connsiteX16" fmla="*/ 8787653 w 9211235"/>
              <a:gd name="connsiteY16" fmla="*/ 3254189 h 5398995"/>
              <a:gd name="connsiteX17" fmla="*/ 9197789 w 9211235"/>
              <a:gd name="connsiteY17" fmla="*/ 3630706 h 5398995"/>
              <a:gd name="connsiteX18" fmla="*/ 9211235 w 9211235"/>
              <a:gd name="connsiteY18" fmla="*/ 5398995 h 5398995"/>
              <a:gd name="connsiteX19" fmla="*/ 8760759 w 9211235"/>
              <a:gd name="connsiteY19" fmla="*/ 4215653 h 5398995"/>
              <a:gd name="connsiteX20" fmla="*/ 5970495 w 9211235"/>
              <a:gd name="connsiteY20" fmla="*/ 4229100 h 5398995"/>
              <a:gd name="connsiteX21" fmla="*/ 2171700 w 9211235"/>
              <a:gd name="connsiteY21" fmla="*/ 5304865 h 5398995"/>
              <a:gd name="connsiteX22" fmla="*/ 0 w 9211235"/>
              <a:gd name="connsiteY22" fmla="*/ 5170394 h 5398995"/>
              <a:gd name="connsiteX0" fmla="*/ 0 w 9211235"/>
              <a:gd name="connsiteY0" fmla="*/ 5170394 h 5398995"/>
              <a:gd name="connsiteX1" fmla="*/ 2070847 w 9211235"/>
              <a:gd name="connsiteY1" fmla="*/ 4087906 h 5398995"/>
              <a:gd name="connsiteX2" fmla="*/ 2783542 w 9211235"/>
              <a:gd name="connsiteY2" fmla="*/ 3711389 h 5398995"/>
              <a:gd name="connsiteX3" fmla="*/ 3341594 w 9211235"/>
              <a:gd name="connsiteY3" fmla="*/ 3213847 h 5398995"/>
              <a:gd name="connsiteX4" fmla="*/ 4020671 w 9211235"/>
              <a:gd name="connsiteY4" fmla="*/ 2729753 h 5398995"/>
              <a:gd name="connsiteX5" fmla="*/ 4350124 w 9211235"/>
              <a:gd name="connsiteY5" fmla="*/ 2413747 h 5398995"/>
              <a:gd name="connsiteX6" fmla="*/ 4659406 w 9211235"/>
              <a:gd name="connsiteY6" fmla="*/ 1875865 h 5398995"/>
              <a:gd name="connsiteX7" fmla="*/ 4867836 w 9211235"/>
              <a:gd name="connsiteY7" fmla="*/ 1606924 h 5398995"/>
              <a:gd name="connsiteX8" fmla="*/ 5244353 w 9211235"/>
              <a:gd name="connsiteY8" fmla="*/ 1095936 h 5398995"/>
              <a:gd name="connsiteX9" fmla="*/ 5486400 w 9211235"/>
              <a:gd name="connsiteY9" fmla="*/ 746312 h 5398995"/>
              <a:gd name="connsiteX10" fmla="*/ 5701553 w 9211235"/>
              <a:gd name="connsiteY10" fmla="*/ 537883 h 5398995"/>
              <a:gd name="connsiteX11" fmla="*/ 5903259 w 9211235"/>
              <a:gd name="connsiteY11" fmla="*/ 0 h 5398995"/>
              <a:gd name="connsiteX12" fmla="*/ 7073153 w 9211235"/>
              <a:gd name="connsiteY12" fmla="*/ 282389 h 5398995"/>
              <a:gd name="connsiteX13" fmla="*/ 7604312 w 9211235"/>
              <a:gd name="connsiteY13" fmla="*/ 1216959 h 5398995"/>
              <a:gd name="connsiteX14" fmla="*/ 8061512 w 9211235"/>
              <a:gd name="connsiteY14" fmla="*/ 1694330 h 5398995"/>
              <a:gd name="connsiteX15" fmla="*/ 8431306 w 9211235"/>
              <a:gd name="connsiteY15" fmla="*/ 2460812 h 5398995"/>
              <a:gd name="connsiteX16" fmla="*/ 8787653 w 9211235"/>
              <a:gd name="connsiteY16" fmla="*/ 3254189 h 5398995"/>
              <a:gd name="connsiteX17" fmla="*/ 9197789 w 9211235"/>
              <a:gd name="connsiteY17" fmla="*/ 3630706 h 5398995"/>
              <a:gd name="connsiteX18" fmla="*/ 9211235 w 9211235"/>
              <a:gd name="connsiteY18" fmla="*/ 5398995 h 5398995"/>
              <a:gd name="connsiteX19" fmla="*/ 8760759 w 9211235"/>
              <a:gd name="connsiteY19" fmla="*/ 4215653 h 5398995"/>
              <a:gd name="connsiteX20" fmla="*/ 5970495 w 9211235"/>
              <a:gd name="connsiteY20" fmla="*/ 4229100 h 5398995"/>
              <a:gd name="connsiteX21" fmla="*/ 5419165 w 9211235"/>
              <a:gd name="connsiteY21" fmla="*/ 4397189 h 5398995"/>
              <a:gd name="connsiteX22" fmla="*/ 2171700 w 9211235"/>
              <a:gd name="connsiteY22" fmla="*/ 5304865 h 5398995"/>
              <a:gd name="connsiteX23" fmla="*/ 0 w 9211235"/>
              <a:gd name="connsiteY23" fmla="*/ 5170394 h 5398995"/>
              <a:gd name="connsiteX0" fmla="*/ 0 w 9211235"/>
              <a:gd name="connsiteY0" fmla="*/ 5170394 h 5398995"/>
              <a:gd name="connsiteX1" fmla="*/ 2070847 w 9211235"/>
              <a:gd name="connsiteY1" fmla="*/ 4087906 h 5398995"/>
              <a:gd name="connsiteX2" fmla="*/ 2783542 w 9211235"/>
              <a:gd name="connsiteY2" fmla="*/ 3711389 h 5398995"/>
              <a:gd name="connsiteX3" fmla="*/ 3341594 w 9211235"/>
              <a:gd name="connsiteY3" fmla="*/ 3213847 h 5398995"/>
              <a:gd name="connsiteX4" fmla="*/ 4020671 w 9211235"/>
              <a:gd name="connsiteY4" fmla="*/ 2729753 h 5398995"/>
              <a:gd name="connsiteX5" fmla="*/ 4350124 w 9211235"/>
              <a:gd name="connsiteY5" fmla="*/ 2413747 h 5398995"/>
              <a:gd name="connsiteX6" fmla="*/ 4659406 w 9211235"/>
              <a:gd name="connsiteY6" fmla="*/ 1875865 h 5398995"/>
              <a:gd name="connsiteX7" fmla="*/ 4867836 w 9211235"/>
              <a:gd name="connsiteY7" fmla="*/ 1606924 h 5398995"/>
              <a:gd name="connsiteX8" fmla="*/ 5244353 w 9211235"/>
              <a:gd name="connsiteY8" fmla="*/ 1095936 h 5398995"/>
              <a:gd name="connsiteX9" fmla="*/ 5486400 w 9211235"/>
              <a:gd name="connsiteY9" fmla="*/ 746312 h 5398995"/>
              <a:gd name="connsiteX10" fmla="*/ 5701553 w 9211235"/>
              <a:gd name="connsiteY10" fmla="*/ 537883 h 5398995"/>
              <a:gd name="connsiteX11" fmla="*/ 5903259 w 9211235"/>
              <a:gd name="connsiteY11" fmla="*/ 0 h 5398995"/>
              <a:gd name="connsiteX12" fmla="*/ 7073153 w 9211235"/>
              <a:gd name="connsiteY12" fmla="*/ 282389 h 5398995"/>
              <a:gd name="connsiteX13" fmla="*/ 7604312 w 9211235"/>
              <a:gd name="connsiteY13" fmla="*/ 1216959 h 5398995"/>
              <a:gd name="connsiteX14" fmla="*/ 8061512 w 9211235"/>
              <a:gd name="connsiteY14" fmla="*/ 1694330 h 5398995"/>
              <a:gd name="connsiteX15" fmla="*/ 8431306 w 9211235"/>
              <a:gd name="connsiteY15" fmla="*/ 2460812 h 5398995"/>
              <a:gd name="connsiteX16" fmla="*/ 8787653 w 9211235"/>
              <a:gd name="connsiteY16" fmla="*/ 3254189 h 5398995"/>
              <a:gd name="connsiteX17" fmla="*/ 9197789 w 9211235"/>
              <a:gd name="connsiteY17" fmla="*/ 3630706 h 5398995"/>
              <a:gd name="connsiteX18" fmla="*/ 9211235 w 9211235"/>
              <a:gd name="connsiteY18" fmla="*/ 5398995 h 5398995"/>
              <a:gd name="connsiteX19" fmla="*/ 8760759 w 9211235"/>
              <a:gd name="connsiteY19" fmla="*/ 4215653 h 5398995"/>
              <a:gd name="connsiteX20" fmla="*/ 5970495 w 9211235"/>
              <a:gd name="connsiteY20" fmla="*/ 4229100 h 5398995"/>
              <a:gd name="connsiteX21" fmla="*/ 5970494 w 9211235"/>
              <a:gd name="connsiteY21" fmla="*/ 5264524 h 5398995"/>
              <a:gd name="connsiteX22" fmla="*/ 2171700 w 9211235"/>
              <a:gd name="connsiteY22" fmla="*/ 5304865 h 5398995"/>
              <a:gd name="connsiteX23" fmla="*/ 0 w 9211235"/>
              <a:gd name="connsiteY23" fmla="*/ 5170394 h 5398995"/>
              <a:gd name="connsiteX0" fmla="*/ 0 w 9211235"/>
              <a:gd name="connsiteY0" fmla="*/ 5170394 h 5398995"/>
              <a:gd name="connsiteX1" fmla="*/ 2070847 w 9211235"/>
              <a:gd name="connsiteY1" fmla="*/ 4087906 h 5398995"/>
              <a:gd name="connsiteX2" fmla="*/ 2783542 w 9211235"/>
              <a:gd name="connsiteY2" fmla="*/ 3711389 h 5398995"/>
              <a:gd name="connsiteX3" fmla="*/ 3341594 w 9211235"/>
              <a:gd name="connsiteY3" fmla="*/ 3213847 h 5398995"/>
              <a:gd name="connsiteX4" fmla="*/ 4020671 w 9211235"/>
              <a:gd name="connsiteY4" fmla="*/ 2729753 h 5398995"/>
              <a:gd name="connsiteX5" fmla="*/ 4350124 w 9211235"/>
              <a:gd name="connsiteY5" fmla="*/ 2413747 h 5398995"/>
              <a:gd name="connsiteX6" fmla="*/ 4659406 w 9211235"/>
              <a:gd name="connsiteY6" fmla="*/ 1875865 h 5398995"/>
              <a:gd name="connsiteX7" fmla="*/ 4867836 w 9211235"/>
              <a:gd name="connsiteY7" fmla="*/ 1606924 h 5398995"/>
              <a:gd name="connsiteX8" fmla="*/ 5244353 w 9211235"/>
              <a:gd name="connsiteY8" fmla="*/ 1095936 h 5398995"/>
              <a:gd name="connsiteX9" fmla="*/ 5486400 w 9211235"/>
              <a:gd name="connsiteY9" fmla="*/ 746312 h 5398995"/>
              <a:gd name="connsiteX10" fmla="*/ 5701553 w 9211235"/>
              <a:gd name="connsiteY10" fmla="*/ 537883 h 5398995"/>
              <a:gd name="connsiteX11" fmla="*/ 5903259 w 9211235"/>
              <a:gd name="connsiteY11" fmla="*/ 0 h 5398995"/>
              <a:gd name="connsiteX12" fmla="*/ 7073153 w 9211235"/>
              <a:gd name="connsiteY12" fmla="*/ 282389 h 5398995"/>
              <a:gd name="connsiteX13" fmla="*/ 7604312 w 9211235"/>
              <a:gd name="connsiteY13" fmla="*/ 1216959 h 5398995"/>
              <a:gd name="connsiteX14" fmla="*/ 8061512 w 9211235"/>
              <a:gd name="connsiteY14" fmla="*/ 1694330 h 5398995"/>
              <a:gd name="connsiteX15" fmla="*/ 8431306 w 9211235"/>
              <a:gd name="connsiteY15" fmla="*/ 2460812 h 5398995"/>
              <a:gd name="connsiteX16" fmla="*/ 8787653 w 9211235"/>
              <a:gd name="connsiteY16" fmla="*/ 3254189 h 5398995"/>
              <a:gd name="connsiteX17" fmla="*/ 9197789 w 9211235"/>
              <a:gd name="connsiteY17" fmla="*/ 3630706 h 5398995"/>
              <a:gd name="connsiteX18" fmla="*/ 9211235 w 9211235"/>
              <a:gd name="connsiteY18" fmla="*/ 5398995 h 5398995"/>
              <a:gd name="connsiteX19" fmla="*/ 8915400 w 9211235"/>
              <a:gd name="connsiteY19" fmla="*/ 4202206 h 5398995"/>
              <a:gd name="connsiteX20" fmla="*/ 5970495 w 9211235"/>
              <a:gd name="connsiteY20" fmla="*/ 4229100 h 5398995"/>
              <a:gd name="connsiteX21" fmla="*/ 5970494 w 9211235"/>
              <a:gd name="connsiteY21" fmla="*/ 5264524 h 5398995"/>
              <a:gd name="connsiteX22" fmla="*/ 2171700 w 9211235"/>
              <a:gd name="connsiteY22" fmla="*/ 5304865 h 5398995"/>
              <a:gd name="connsiteX23" fmla="*/ 0 w 9211235"/>
              <a:gd name="connsiteY23" fmla="*/ 5170394 h 5398995"/>
              <a:gd name="connsiteX0" fmla="*/ 0 w 9211235"/>
              <a:gd name="connsiteY0" fmla="*/ 5170394 h 5398995"/>
              <a:gd name="connsiteX1" fmla="*/ 2070847 w 9211235"/>
              <a:gd name="connsiteY1" fmla="*/ 4087906 h 5398995"/>
              <a:gd name="connsiteX2" fmla="*/ 2783542 w 9211235"/>
              <a:gd name="connsiteY2" fmla="*/ 3711389 h 5398995"/>
              <a:gd name="connsiteX3" fmla="*/ 3341594 w 9211235"/>
              <a:gd name="connsiteY3" fmla="*/ 3213847 h 5398995"/>
              <a:gd name="connsiteX4" fmla="*/ 4020671 w 9211235"/>
              <a:gd name="connsiteY4" fmla="*/ 2729753 h 5398995"/>
              <a:gd name="connsiteX5" fmla="*/ 4350124 w 9211235"/>
              <a:gd name="connsiteY5" fmla="*/ 2413747 h 5398995"/>
              <a:gd name="connsiteX6" fmla="*/ 4659406 w 9211235"/>
              <a:gd name="connsiteY6" fmla="*/ 1875865 h 5398995"/>
              <a:gd name="connsiteX7" fmla="*/ 4867836 w 9211235"/>
              <a:gd name="connsiteY7" fmla="*/ 1606924 h 5398995"/>
              <a:gd name="connsiteX8" fmla="*/ 5244353 w 9211235"/>
              <a:gd name="connsiteY8" fmla="*/ 1095936 h 5398995"/>
              <a:gd name="connsiteX9" fmla="*/ 5486400 w 9211235"/>
              <a:gd name="connsiteY9" fmla="*/ 746312 h 5398995"/>
              <a:gd name="connsiteX10" fmla="*/ 5701553 w 9211235"/>
              <a:gd name="connsiteY10" fmla="*/ 537883 h 5398995"/>
              <a:gd name="connsiteX11" fmla="*/ 5903259 w 9211235"/>
              <a:gd name="connsiteY11" fmla="*/ 0 h 5398995"/>
              <a:gd name="connsiteX12" fmla="*/ 7073153 w 9211235"/>
              <a:gd name="connsiteY12" fmla="*/ 282389 h 5398995"/>
              <a:gd name="connsiteX13" fmla="*/ 7604312 w 9211235"/>
              <a:gd name="connsiteY13" fmla="*/ 1216959 h 5398995"/>
              <a:gd name="connsiteX14" fmla="*/ 8061512 w 9211235"/>
              <a:gd name="connsiteY14" fmla="*/ 1694330 h 5398995"/>
              <a:gd name="connsiteX15" fmla="*/ 8431306 w 9211235"/>
              <a:gd name="connsiteY15" fmla="*/ 2460812 h 5398995"/>
              <a:gd name="connsiteX16" fmla="*/ 8787653 w 9211235"/>
              <a:gd name="connsiteY16" fmla="*/ 3254189 h 5398995"/>
              <a:gd name="connsiteX17" fmla="*/ 9197789 w 9211235"/>
              <a:gd name="connsiteY17" fmla="*/ 3630706 h 5398995"/>
              <a:gd name="connsiteX18" fmla="*/ 9211235 w 9211235"/>
              <a:gd name="connsiteY18" fmla="*/ 5398995 h 5398995"/>
              <a:gd name="connsiteX19" fmla="*/ 9029700 w 9211235"/>
              <a:gd name="connsiteY19" fmla="*/ 4787153 h 5398995"/>
              <a:gd name="connsiteX20" fmla="*/ 8915400 w 9211235"/>
              <a:gd name="connsiteY20" fmla="*/ 4202206 h 5398995"/>
              <a:gd name="connsiteX21" fmla="*/ 5970495 w 9211235"/>
              <a:gd name="connsiteY21" fmla="*/ 4229100 h 5398995"/>
              <a:gd name="connsiteX22" fmla="*/ 5970494 w 9211235"/>
              <a:gd name="connsiteY22" fmla="*/ 5264524 h 5398995"/>
              <a:gd name="connsiteX23" fmla="*/ 2171700 w 9211235"/>
              <a:gd name="connsiteY23" fmla="*/ 5304865 h 5398995"/>
              <a:gd name="connsiteX24" fmla="*/ 0 w 9211235"/>
              <a:gd name="connsiteY24" fmla="*/ 5170394 h 5398995"/>
              <a:gd name="connsiteX0" fmla="*/ 0 w 9211235"/>
              <a:gd name="connsiteY0" fmla="*/ 5170394 h 5398995"/>
              <a:gd name="connsiteX1" fmla="*/ 2070847 w 9211235"/>
              <a:gd name="connsiteY1" fmla="*/ 4087906 h 5398995"/>
              <a:gd name="connsiteX2" fmla="*/ 2783542 w 9211235"/>
              <a:gd name="connsiteY2" fmla="*/ 3711389 h 5398995"/>
              <a:gd name="connsiteX3" fmla="*/ 3341594 w 9211235"/>
              <a:gd name="connsiteY3" fmla="*/ 3213847 h 5398995"/>
              <a:gd name="connsiteX4" fmla="*/ 4020671 w 9211235"/>
              <a:gd name="connsiteY4" fmla="*/ 2729753 h 5398995"/>
              <a:gd name="connsiteX5" fmla="*/ 4350124 w 9211235"/>
              <a:gd name="connsiteY5" fmla="*/ 2413747 h 5398995"/>
              <a:gd name="connsiteX6" fmla="*/ 4659406 w 9211235"/>
              <a:gd name="connsiteY6" fmla="*/ 1875865 h 5398995"/>
              <a:gd name="connsiteX7" fmla="*/ 4867836 w 9211235"/>
              <a:gd name="connsiteY7" fmla="*/ 1606924 h 5398995"/>
              <a:gd name="connsiteX8" fmla="*/ 5244353 w 9211235"/>
              <a:gd name="connsiteY8" fmla="*/ 1095936 h 5398995"/>
              <a:gd name="connsiteX9" fmla="*/ 5486400 w 9211235"/>
              <a:gd name="connsiteY9" fmla="*/ 746312 h 5398995"/>
              <a:gd name="connsiteX10" fmla="*/ 5701553 w 9211235"/>
              <a:gd name="connsiteY10" fmla="*/ 537883 h 5398995"/>
              <a:gd name="connsiteX11" fmla="*/ 5903259 w 9211235"/>
              <a:gd name="connsiteY11" fmla="*/ 0 h 5398995"/>
              <a:gd name="connsiteX12" fmla="*/ 7073153 w 9211235"/>
              <a:gd name="connsiteY12" fmla="*/ 282389 h 5398995"/>
              <a:gd name="connsiteX13" fmla="*/ 7604312 w 9211235"/>
              <a:gd name="connsiteY13" fmla="*/ 1216959 h 5398995"/>
              <a:gd name="connsiteX14" fmla="*/ 8061512 w 9211235"/>
              <a:gd name="connsiteY14" fmla="*/ 1694330 h 5398995"/>
              <a:gd name="connsiteX15" fmla="*/ 8431306 w 9211235"/>
              <a:gd name="connsiteY15" fmla="*/ 2460812 h 5398995"/>
              <a:gd name="connsiteX16" fmla="*/ 8787653 w 9211235"/>
              <a:gd name="connsiteY16" fmla="*/ 3254189 h 5398995"/>
              <a:gd name="connsiteX17" fmla="*/ 9197789 w 9211235"/>
              <a:gd name="connsiteY17" fmla="*/ 3630706 h 5398995"/>
              <a:gd name="connsiteX18" fmla="*/ 9211235 w 9211235"/>
              <a:gd name="connsiteY18" fmla="*/ 5398995 h 5398995"/>
              <a:gd name="connsiteX19" fmla="*/ 8888505 w 9211235"/>
              <a:gd name="connsiteY19" fmla="*/ 5237630 h 5398995"/>
              <a:gd name="connsiteX20" fmla="*/ 8915400 w 9211235"/>
              <a:gd name="connsiteY20" fmla="*/ 4202206 h 5398995"/>
              <a:gd name="connsiteX21" fmla="*/ 5970495 w 9211235"/>
              <a:gd name="connsiteY21" fmla="*/ 4229100 h 5398995"/>
              <a:gd name="connsiteX22" fmla="*/ 5970494 w 9211235"/>
              <a:gd name="connsiteY22" fmla="*/ 5264524 h 5398995"/>
              <a:gd name="connsiteX23" fmla="*/ 2171700 w 9211235"/>
              <a:gd name="connsiteY23" fmla="*/ 5304865 h 5398995"/>
              <a:gd name="connsiteX24" fmla="*/ 0 w 9211235"/>
              <a:gd name="connsiteY24" fmla="*/ 5170394 h 539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11235" h="5398995">
                <a:moveTo>
                  <a:pt x="0" y="5170394"/>
                </a:moveTo>
                <a:lnTo>
                  <a:pt x="2070847" y="4087906"/>
                </a:lnTo>
                <a:lnTo>
                  <a:pt x="2783542" y="3711389"/>
                </a:lnTo>
                <a:lnTo>
                  <a:pt x="3341594" y="3213847"/>
                </a:lnTo>
                <a:lnTo>
                  <a:pt x="4020671" y="2729753"/>
                </a:lnTo>
                <a:lnTo>
                  <a:pt x="4350124" y="2413747"/>
                </a:lnTo>
                <a:lnTo>
                  <a:pt x="4659406" y="1875865"/>
                </a:lnTo>
                <a:lnTo>
                  <a:pt x="4867836" y="1606924"/>
                </a:lnTo>
                <a:lnTo>
                  <a:pt x="5244353" y="1095936"/>
                </a:lnTo>
                <a:lnTo>
                  <a:pt x="5486400" y="746312"/>
                </a:lnTo>
                <a:lnTo>
                  <a:pt x="5701553" y="537883"/>
                </a:lnTo>
                <a:lnTo>
                  <a:pt x="5903259" y="0"/>
                </a:lnTo>
                <a:lnTo>
                  <a:pt x="7073153" y="282389"/>
                </a:lnTo>
                <a:lnTo>
                  <a:pt x="7604312" y="1216959"/>
                </a:lnTo>
                <a:lnTo>
                  <a:pt x="8061512" y="1694330"/>
                </a:lnTo>
                <a:lnTo>
                  <a:pt x="8431306" y="2460812"/>
                </a:lnTo>
                <a:lnTo>
                  <a:pt x="8787653" y="3254189"/>
                </a:lnTo>
                <a:lnTo>
                  <a:pt x="9197789" y="3630706"/>
                </a:lnTo>
                <a:lnTo>
                  <a:pt x="9211235" y="5398995"/>
                </a:lnTo>
                <a:lnTo>
                  <a:pt x="8888505" y="5237630"/>
                </a:lnTo>
                <a:lnTo>
                  <a:pt x="8915400" y="4202206"/>
                </a:lnTo>
                <a:lnTo>
                  <a:pt x="5970495" y="4229100"/>
                </a:lnTo>
                <a:cubicBezTo>
                  <a:pt x="5970495" y="4574241"/>
                  <a:pt x="5970494" y="4919383"/>
                  <a:pt x="5970494" y="5264524"/>
                </a:cubicBezTo>
                <a:lnTo>
                  <a:pt x="2171700" y="5304865"/>
                </a:lnTo>
                <a:lnTo>
                  <a:pt x="0" y="5170394"/>
                </a:ln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andwich on a plate&#10;&#10;Description generated with very high confidence">
            <a:extLst>
              <a:ext uri="{FF2B5EF4-FFF2-40B4-BE49-F238E27FC236}">
                <a16:creationId xmlns:a16="http://schemas.microsoft.com/office/drawing/2014/main" id="{CA7E0E4E-9D92-441B-B62B-B1081B9DB63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232295" y="1103311"/>
            <a:ext cx="3330921" cy="2212979"/>
          </a:xfrm>
          <a:prstGeom prst="rect">
            <a:avLst/>
          </a:prstGeom>
          <a:effectLst>
            <a:softEdge rad="127000"/>
          </a:effectLst>
        </p:spPr>
      </p:pic>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14" name="Freeform: Shape 13">
            <a:extLst>
              <a:ext uri="{FF2B5EF4-FFF2-40B4-BE49-F238E27FC236}">
                <a16:creationId xmlns:a16="http://schemas.microsoft.com/office/drawing/2014/main" id="{60747542-FCB4-4D00-97BC-A249638E74E7}"/>
              </a:ext>
            </a:extLst>
          </p:cNvPr>
          <p:cNvSpPr/>
          <p:nvPr/>
        </p:nvSpPr>
        <p:spPr>
          <a:xfrm>
            <a:off x="1" y="1586886"/>
            <a:ext cx="6020949" cy="5271113"/>
          </a:xfrm>
          <a:custGeom>
            <a:avLst/>
            <a:gdLst>
              <a:gd name="connsiteX0" fmla="*/ 0 w 5948218"/>
              <a:gd name="connsiteY0" fmla="*/ 5144654 h 5144654"/>
              <a:gd name="connsiteX1" fmla="*/ 3232727 w 5948218"/>
              <a:gd name="connsiteY1" fmla="*/ 3602182 h 5144654"/>
              <a:gd name="connsiteX2" fmla="*/ 4174836 w 5948218"/>
              <a:gd name="connsiteY2" fmla="*/ 3121891 h 5144654"/>
              <a:gd name="connsiteX3" fmla="*/ 4858327 w 5948218"/>
              <a:gd name="connsiteY3" fmla="*/ 2558473 h 5144654"/>
              <a:gd name="connsiteX4" fmla="*/ 5320145 w 5948218"/>
              <a:gd name="connsiteY4" fmla="*/ 1865745 h 5144654"/>
              <a:gd name="connsiteX5" fmla="*/ 5698836 w 5948218"/>
              <a:gd name="connsiteY5" fmla="*/ 1117600 h 5144654"/>
              <a:gd name="connsiteX6" fmla="*/ 5846618 w 5948218"/>
              <a:gd name="connsiteY6" fmla="*/ 720436 h 5144654"/>
              <a:gd name="connsiteX7" fmla="*/ 5929745 w 5948218"/>
              <a:gd name="connsiteY7" fmla="*/ 230909 h 5144654"/>
              <a:gd name="connsiteX8" fmla="*/ 5948218 w 5948218"/>
              <a:gd name="connsiteY8" fmla="*/ 0 h 5144654"/>
              <a:gd name="connsiteX0" fmla="*/ 0 w 5948218"/>
              <a:gd name="connsiteY0" fmla="*/ 5144654 h 5144654"/>
              <a:gd name="connsiteX1" fmla="*/ 3232727 w 5948218"/>
              <a:gd name="connsiteY1" fmla="*/ 3602182 h 5144654"/>
              <a:gd name="connsiteX2" fmla="*/ 4174836 w 5948218"/>
              <a:gd name="connsiteY2" fmla="*/ 2987713 h 5144654"/>
              <a:gd name="connsiteX3" fmla="*/ 4858327 w 5948218"/>
              <a:gd name="connsiteY3" fmla="*/ 2558473 h 5144654"/>
              <a:gd name="connsiteX4" fmla="*/ 5320145 w 5948218"/>
              <a:gd name="connsiteY4" fmla="*/ 1865745 h 5144654"/>
              <a:gd name="connsiteX5" fmla="*/ 5698836 w 5948218"/>
              <a:gd name="connsiteY5" fmla="*/ 1117600 h 5144654"/>
              <a:gd name="connsiteX6" fmla="*/ 5846618 w 5948218"/>
              <a:gd name="connsiteY6" fmla="*/ 720436 h 5144654"/>
              <a:gd name="connsiteX7" fmla="*/ 5929745 w 5948218"/>
              <a:gd name="connsiteY7" fmla="*/ 230909 h 5144654"/>
              <a:gd name="connsiteX8" fmla="*/ 5948218 w 5948218"/>
              <a:gd name="connsiteY8" fmla="*/ 0 h 5144654"/>
              <a:gd name="connsiteX0" fmla="*/ 0 w 5948218"/>
              <a:gd name="connsiteY0" fmla="*/ 5144654 h 5144654"/>
              <a:gd name="connsiteX1" fmla="*/ 3232727 w 5948218"/>
              <a:gd name="connsiteY1" fmla="*/ 3517700 h 5144654"/>
              <a:gd name="connsiteX2" fmla="*/ 4174836 w 5948218"/>
              <a:gd name="connsiteY2" fmla="*/ 2987713 h 5144654"/>
              <a:gd name="connsiteX3" fmla="*/ 4858327 w 5948218"/>
              <a:gd name="connsiteY3" fmla="*/ 2558473 h 5144654"/>
              <a:gd name="connsiteX4" fmla="*/ 5320145 w 5948218"/>
              <a:gd name="connsiteY4" fmla="*/ 1865745 h 5144654"/>
              <a:gd name="connsiteX5" fmla="*/ 5698836 w 5948218"/>
              <a:gd name="connsiteY5" fmla="*/ 1117600 h 5144654"/>
              <a:gd name="connsiteX6" fmla="*/ 5846618 w 5948218"/>
              <a:gd name="connsiteY6" fmla="*/ 720436 h 5144654"/>
              <a:gd name="connsiteX7" fmla="*/ 5929745 w 5948218"/>
              <a:gd name="connsiteY7" fmla="*/ 230909 h 5144654"/>
              <a:gd name="connsiteX8" fmla="*/ 5948218 w 5948218"/>
              <a:gd name="connsiteY8" fmla="*/ 0 h 5144654"/>
              <a:gd name="connsiteX0" fmla="*/ 0 w 5948218"/>
              <a:gd name="connsiteY0" fmla="*/ 5144654 h 5144654"/>
              <a:gd name="connsiteX1" fmla="*/ 3232727 w 5948218"/>
              <a:gd name="connsiteY1" fmla="*/ 3517700 h 5144654"/>
              <a:gd name="connsiteX2" fmla="*/ 4174836 w 5948218"/>
              <a:gd name="connsiteY2" fmla="*/ 2987713 h 5144654"/>
              <a:gd name="connsiteX3" fmla="*/ 4858327 w 5948218"/>
              <a:gd name="connsiteY3" fmla="*/ 2498838 h 5144654"/>
              <a:gd name="connsiteX4" fmla="*/ 5320145 w 5948218"/>
              <a:gd name="connsiteY4" fmla="*/ 1865745 h 5144654"/>
              <a:gd name="connsiteX5" fmla="*/ 5698836 w 5948218"/>
              <a:gd name="connsiteY5" fmla="*/ 1117600 h 5144654"/>
              <a:gd name="connsiteX6" fmla="*/ 5846618 w 5948218"/>
              <a:gd name="connsiteY6" fmla="*/ 720436 h 5144654"/>
              <a:gd name="connsiteX7" fmla="*/ 5929745 w 5948218"/>
              <a:gd name="connsiteY7" fmla="*/ 230909 h 5144654"/>
              <a:gd name="connsiteX8" fmla="*/ 5948218 w 5948218"/>
              <a:gd name="connsiteY8" fmla="*/ 0 h 5144654"/>
              <a:gd name="connsiteX0" fmla="*/ 0 w 5948218"/>
              <a:gd name="connsiteY0" fmla="*/ 5144654 h 5144654"/>
              <a:gd name="connsiteX1" fmla="*/ 3232727 w 5948218"/>
              <a:gd name="connsiteY1" fmla="*/ 3517700 h 5144654"/>
              <a:gd name="connsiteX2" fmla="*/ 4174836 w 5948218"/>
              <a:gd name="connsiteY2" fmla="*/ 2987713 h 5144654"/>
              <a:gd name="connsiteX3" fmla="*/ 4858327 w 5948218"/>
              <a:gd name="connsiteY3" fmla="*/ 2498838 h 5144654"/>
              <a:gd name="connsiteX4" fmla="*/ 5300267 w 5948218"/>
              <a:gd name="connsiteY4" fmla="*/ 1766353 h 5144654"/>
              <a:gd name="connsiteX5" fmla="*/ 5698836 w 5948218"/>
              <a:gd name="connsiteY5" fmla="*/ 1117600 h 5144654"/>
              <a:gd name="connsiteX6" fmla="*/ 5846618 w 5948218"/>
              <a:gd name="connsiteY6" fmla="*/ 720436 h 5144654"/>
              <a:gd name="connsiteX7" fmla="*/ 5929745 w 5948218"/>
              <a:gd name="connsiteY7" fmla="*/ 230909 h 5144654"/>
              <a:gd name="connsiteX8" fmla="*/ 5948218 w 5948218"/>
              <a:gd name="connsiteY8" fmla="*/ 0 h 5144654"/>
              <a:gd name="connsiteX0" fmla="*/ 0 w 5948218"/>
              <a:gd name="connsiteY0" fmla="*/ 5144654 h 5144654"/>
              <a:gd name="connsiteX1" fmla="*/ 3232727 w 5948218"/>
              <a:gd name="connsiteY1" fmla="*/ 3517700 h 5144654"/>
              <a:gd name="connsiteX2" fmla="*/ 4174836 w 5948218"/>
              <a:gd name="connsiteY2" fmla="*/ 2987713 h 5144654"/>
              <a:gd name="connsiteX3" fmla="*/ 4858327 w 5948218"/>
              <a:gd name="connsiteY3" fmla="*/ 2498838 h 5144654"/>
              <a:gd name="connsiteX4" fmla="*/ 5429476 w 5948218"/>
              <a:gd name="connsiteY4" fmla="*/ 1771322 h 5144654"/>
              <a:gd name="connsiteX5" fmla="*/ 5698836 w 5948218"/>
              <a:gd name="connsiteY5" fmla="*/ 1117600 h 5144654"/>
              <a:gd name="connsiteX6" fmla="*/ 5846618 w 5948218"/>
              <a:gd name="connsiteY6" fmla="*/ 720436 h 5144654"/>
              <a:gd name="connsiteX7" fmla="*/ 5929745 w 5948218"/>
              <a:gd name="connsiteY7" fmla="*/ 230909 h 5144654"/>
              <a:gd name="connsiteX8" fmla="*/ 5948218 w 5948218"/>
              <a:gd name="connsiteY8" fmla="*/ 0 h 5144654"/>
              <a:gd name="connsiteX0" fmla="*/ 0 w 5948218"/>
              <a:gd name="connsiteY0" fmla="*/ 5144654 h 5144654"/>
              <a:gd name="connsiteX1" fmla="*/ 3232727 w 5948218"/>
              <a:gd name="connsiteY1" fmla="*/ 3517700 h 5144654"/>
              <a:gd name="connsiteX2" fmla="*/ 4174836 w 5948218"/>
              <a:gd name="connsiteY2" fmla="*/ 2987713 h 5144654"/>
              <a:gd name="connsiteX3" fmla="*/ 4858327 w 5948218"/>
              <a:gd name="connsiteY3" fmla="*/ 2498838 h 5144654"/>
              <a:gd name="connsiteX4" fmla="*/ 5429476 w 5948218"/>
              <a:gd name="connsiteY4" fmla="*/ 1771322 h 5144654"/>
              <a:gd name="connsiteX5" fmla="*/ 5763440 w 5948218"/>
              <a:gd name="connsiteY5" fmla="*/ 1117600 h 5144654"/>
              <a:gd name="connsiteX6" fmla="*/ 5846618 w 5948218"/>
              <a:gd name="connsiteY6" fmla="*/ 720436 h 5144654"/>
              <a:gd name="connsiteX7" fmla="*/ 5929745 w 5948218"/>
              <a:gd name="connsiteY7" fmla="*/ 230909 h 5144654"/>
              <a:gd name="connsiteX8" fmla="*/ 5948218 w 5948218"/>
              <a:gd name="connsiteY8" fmla="*/ 0 h 5144654"/>
              <a:gd name="connsiteX0" fmla="*/ 0 w 5948218"/>
              <a:gd name="connsiteY0" fmla="*/ 5144654 h 5144654"/>
              <a:gd name="connsiteX1" fmla="*/ 3232727 w 5948218"/>
              <a:gd name="connsiteY1" fmla="*/ 3517700 h 5144654"/>
              <a:gd name="connsiteX2" fmla="*/ 4174836 w 5948218"/>
              <a:gd name="connsiteY2" fmla="*/ 2987713 h 5144654"/>
              <a:gd name="connsiteX3" fmla="*/ 4858327 w 5948218"/>
              <a:gd name="connsiteY3" fmla="*/ 2498838 h 5144654"/>
              <a:gd name="connsiteX4" fmla="*/ 5429476 w 5948218"/>
              <a:gd name="connsiteY4" fmla="*/ 1771322 h 5144654"/>
              <a:gd name="connsiteX5" fmla="*/ 5763440 w 5948218"/>
              <a:gd name="connsiteY5" fmla="*/ 1117600 h 5144654"/>
              <a:gd name="connsiteX6" fmla="*/ 5906253 w 5948218"/>
              <a:gd name="connsiteY6" fmla="*/ 720436 h 5144654"/>
              <a:gd name="connsiteX7" fmla="*/ 5929745 w 5948218"/>
              <a:gd name="connsiteY7" fmla="*/ 230909 h 5144654"/>
              <a:gd name="connsiteX8" fmla="*/ 5948218 w 5948218"/>
              <a:gd name="connsiteY8" fmla="*/ 0 h 5144654"/>
              <a:gd name="connsiteX0" fmla="*/ 0 w 5980281"/>
              <a:gd name="connsiteY0" fmla="*/ 5144654 h 5144654"/>
              <a:gd name="connsiteX1" fmla="*/ 3232727 w 5980281"/>
              <a:gd name="connsiteY1" fmla="*/ 3517700 h 5144654"/>
              <a:gd name="connsiteX2" fmla="*/ 4174836 w 5980281"/>
              <a:gd name="connsiteY2" fmla="*/ 2987713 h 5144654"/>
              <a:gd name="connsiteX3" fmla="*/ 4858327 w 5980281"/>
              <a:gd name="connsiteY3" fmla="*/ 2498838 h 5144654"/>
              <a:gd name="connsiteX4" fmla="*/ 5429476 w 5980281"/>
              <a:gd name="connsiteY4" fmla="*/ 1771322 h 5144654"/>
              <a:gd name="connsiteX5" fmla="*/ 5763440 w 5980281"/>
              <a:gd name="connsiteY5" fmla="*/ 1117600 h 5144654"/>
              <a:gd name="connsiteX6" fmla="*/ 5906253 w 5980281"/>
              <a:gd name="connsiteY6" fmla="*/ 720436 h 5144654"/>
              <a:gd name="connsiteX7" fmla="*/ 5979441 w 5980281"/>
              <a:gd name="connsiteY7" fmla="*/ 230909 h 5144654"/>
              <a:gd name="connsiteX8" fmla="*/ 5948218 w 5980281"/>
              <a:gd name="connsiteY8" fmla="*/ 0 h 5144654"/>
              <a:gd name="connsiteX0" fmla="*/ 0 w 5980281"/>
              <a:gd name="connsiteY0" fmla="*/ 5144654 h 5144654"/>
              <a:gd name="connsiteX1" fmla="*/ 3232727 w 5980281"/>
              <a:gd name="connsiteY1" fmla="*/ 3517700 h 5144654"/>
              <a:gd name="connsiteX2" fmla="*/ 4174836 w 5980281"/>
              <a:gd name="connsiteY2" fmla="*/ 2918139 h 5144654"/>
              <a:gd name="connsiteX3" fmla="*/ 4858327 w 5980281"/>
              <a:gd name="connsiteY3" fmla="*/ 2498838 h 5144654"/>
              <a:gd name="connsiteX4" fmla="*/ 5429476 w 5980281"/>
              <a:gd name="connsiteY4" fmla="*/ 1771322 h 5144654"/>
              <a:gd name="connsiteX5" fmla="*/ 5763440 w 5980281"/>
              <a:gd name="connsiteY5" fmla="*/ 1117600 h 5144654"/>
              <a:gd name="connsiteX6" fmla="*/ 5906253 w 5980281"/>
              <a:gd name="connsiteY6" fmla="*/ 720436 h 5144654"/>
              <a:gd name="connsiteX7" fmla="*/ 5979441 w 5980281"/>
              <a:gd name="connsiteY7" fmla="*/ 230909 h 5144654"/>
              <a:gd name="connsiteX8" fmla="*/ 5948218 w 5980281"/>
              <a:gd name="connsiteY8" fmla="*/ 0 h 5144654"/>
              <a:gd name="connsiteX0" fmla="*/ 0 w 5980281"/>
              <a:gd name="connsiteY0" fmla="*/ 5144654 h 5144654"/>
              <a:gd name="connsiteX1" fmla="*/ 3232727 w 5980281"/>
              <a:gd name="connsiteY1" fmla="*/ 3517700 h 5144654"/>
              <a:gd name="connsiteX2" fmla="*/ 4174836 w 5980281"/>
              <a:gd name="connsiteY2" fmla="*/ 2918139 h 5144654"/>
              <a:gd name="connsiteX3" fmla="*/ 4858327 w 5980281"/>
              <a:gd name="connsiteY3" fmla="*/ 2384538 h 5144654"/>
              <a:gd name="connsiteX4" fmla="*/ 5429476 w 5980281"/>
              <a:gd name="connsiteY4" fmla="*/ 1771322 h 5144654"/>
              <a:gd name="connsiteX5" fmla="*/ 5763440 w 5980281"/>
              <a:gd name="connsiteY5" fmla="*/ 1117600 h 5144654"/>
              <a:gd name="connsiteX6" fmla="*/ 5906253 w 5980281"/>
              <a:gd name="connsiteY6" fmla="*/ 720436 h 5144654"/>
              <a:gd name="connsiteX7" fmla="*/ 5979441 w 5980281"/>
              <a:gd name="connsiteY7" fmla="*/ 230909 h 5144654"/>
              <a:gd name="connsiteX8" fmla="*/ 5948218 w 5980281"/>
              <a:gd name="connsiteY8" fmla="*/ 0 h 5144654"/>
              <a:gd name="connsiteX0" fmla="*/ 0 w 5980281"/>
              <a:gd name="connsiteY0" fmla="*/ 5144654 h 5144654"/>
              <a:gd name="connsiteX1" fmla="*/ 3232727 w 5980281"/>
              <a:gd name="connsiteY1" fmla="*/ 3517700 h 5144654"/>
              <a:gd name="connsiteX2" fmla="*/ 4174836 w 5980281"/>
              <a:gd name="connsiteY2" fmla="*/ 2918139 h 5144654"/>
              <a:gd name="connsiteX3" fmla="*/ 4858327 w 5980281"/>
              <a:gd name="connsiteY3" fmla="*/ 2384538 h 5144654"/>
              <a:gd name="connsiteX4" fmla="*/ 5429476 w 5980281"/>
              <a:gd name="connsiteY4" fmla="*/ 1696778 h 5144654"/>
              <a:gd name="connsiteX5" fmla="*/ 5763440 w 5980281"/>
              <a:gd name="connsiteY5" fmla="*/ 1117600 h 5144654"/>
              <a:gd name="connsiteX6" fmla="*/ 5906253 w 5980281"/>
              <a:gd name="connsiteY6" fmla="*/ 720436 h 5144654"/>
              <a:gd name="connsiteX7" fmla="*/ 5979441 w 5980281"/>
              <a:gd name="connsiteY7" fmla="*/ 230909 h 5144654"/>
              <a:gd name="connsiteX8" fmla="*/ 5948218 w 5980281"/>
              <a:gd name="connsiteY8" fmla="*/ 0 h 5144654"/>
              <a:gd name="connsiteX0" fmla="*/ 0 w 5980281"/>
              <a:gd name="connsiteY0" fmla="*/ 5144654 h 5144654"/>
              <a:gd name="connsiteX1" fmla="*/ 3232727 w 5980281"/>
              <a:gd name="connsiteY1" fmla="*/ 3517700 h 5144654"/>
              <a:gd name="connsiteX2" fmla="*/ 4174836 w 5980281"/>
              <a:gd name="connsiteY2" fmla="*/ 2918139 h 5144654"/>
              <a:gd name="connsiteX3" fmla="*/ 4858327 w 5980281"/>
              <a:gd name="connsiteY3" fmla="*/ 2384538 h 5144654"/>
              <a:gd name="connsiteX4" fmla="*/ 5429476 w 5980281"/>
              <a:gd name="connsiteY4" fmla="*/ 1696778 h 5144654"/>
              <a:gd name="connsiteX5" fmla="*/ 5763440 w 5980281"/>
              <a:gd name="connsiteY5" fmla="*/ 1097722 h 5144654"/>
              <a:gd name="connsiteX6" fmla="*/ 5906253 w 5980281"/>
              <a:gd name="connsiteY6" fmla="*/ 720436 h 5144654"/>
              <a:gd name="connsiteX7" fmla="*/ 5979441 w 5980281"/>
              <a:gd name="connsiteY7" fmla="*/ 230909 h 5144654"/>
              <a:gd name="connsiteX8" fmla="*/ 5948218 w 5980281"/>
              <a:gd name="connsiteY8" fmla="*/ 0 h 5144654"/>
              <a:gd name="connsiteX0" fmla="*/ 0 w 5980281"/>
              <a:gd name="connsiteY0" fmla="*/ 5144654 h 5144654"/>
              <a:gd name="connsiteX1" fmla="*/ 3232727 w 5980281"/>
              <a:gd name="connsiteY1" fmla="*/ 3517700 h 5144654"/>
              <a:gd name="connsiteX2" fmla="*/ 4174836 w 5980281"/>
              <a:gd name="connsiteY2" fmla="*/ 2918139 h 5144654"/>
              <a:gd name="connsiteX3" fmla="*/ 4858327 w 5980281"/>
              <a:gd name="connsiteY3" fmla="*/ 2384538 h 5144654"/>
              <a:gd name="connsiteX4" fmla="*/ 5429476 w 5980281"/>
              <a:gd name="connsiteY4" fmla="*/ 1696778 h 5144654"/>
              <a:gd name="connsiteX5" fmla="*/ 5763440 w 5980281"/>
              <a:gd name="connsiteY5" fmla="*/ 1097722 h 5144654"/>
              <a:gd name="connsiteX6" fmla="*/ 5906253 w 5980281"/>
              <a:gd name="connsiteY6" fmla="*/ 720436 h 5144654"/>
              <a:gd name="connsiteX7" fmla="*/ 5979441 w 5980281"/>
              <a:gd name="connsiteY7" fmla="*/ 230909 h 5144654"/>
              <a:gd name="connsiteX8" fmla="*/ 5948218 w 5980281"/>
              <a:gd name="connsiteY8" fmla="*/ 0 h 5144654"/>
              <a:gd name="connsiteX0" fmla="*/ 0 w 5997914"/>
              <a:gd name="connsiteY0" fmla="*/ 5144654 h 5144654"/>
              <a:gd name="connsiteX1" fmla="*/ 3232727 w 5997914"/>
              <a:gd name="connsiteY1" fmla="*/ 3517700 h 5144654"/>
              <a:gd name="connsiteX2" fmla="*/ 4174836 w 5997914"/>
              <a:gd name="connsiteY2" fmla="*/ 2918139 h 5144654"/>
              <a:gd name="connsiteX3" fmla="*/ 4858327 w 5997914"/>
              <a:gd name="connsiteY3" fmla="*/ 2384538 h 5144654"/>
              <a:gd name="connsiteX4" fmla="*/ 5429476 w 5997914"/>
              <a:gd name="connsiteY4" fmla="*/ 1696778 h 5144654"/>
              <a:gd name="connsiteX5" fmla="*/ 5763440 w 5997914"/>
              <a:gd name="connsiteY5" fmla="*/ 1097722 h 5144654"/>
              <a:gd name="connsiteX6" fmla="*/ 5906253 w 5997914"/>
              <a:gd name="connsiteY6" fmla="*/ 720436 h 5144654"/>
              <a:gd name="connsiteX7" fmla="*/ 5979441 w 5997914"/>
              <a:gd name="connsiteY7" fmla="*/ 230909 h 5144654"/>
              <a:gd name="connsiteX8" fmla="*/ 5997914 w 5997914"/>
              <a:gd name="connsiteY8" fmla="*/ 0 h 5144654"/>
              <a:gd name="connsiteX0" fmla="*/ 0 w 5997914"/>
              <a:gd name="connsiteY0" fmla="*/ 5144654 h 5144654"/>
              <a:gd name="connsiteX1" fmla="*/ 3232727 w 5997914"/>
              <a:gd name="connsiteY1" fmla="*/ 3517700 h 5144654"/>
              <a:gd name="connsiteX2" fmla="*/ 4174836 w 5997914"/>
              <a:gd name="connsiteY2" fmla="*/ 2918139 h 5144654"/>
              <a:gd name="connsiteX3" fmla="*/ 4858327 w 5997914"/>
              <a:gd name="connsiteY3" fmla="*/ 2384538 h 5144654"/>
              <a:gd name="connsiteX4" fmla="*/ 5429476 w 5997914"/>
              <a:gd name="connsiteY4" fmla="*/ 1696778 h 5144654"/>
              <a:gd name="connsiteX5" fmla="*/ 5763440 w 5997914"/>
              <a:gd name="connsiteY5" fmla="*/ 1097722 h 5144654"/>
              <a:gd name="connsiteX6" fmla="*/ 5931100 w 5997914"/>
              <a:gd name="connsiteY6" fmla="*/ 720436 h 5144654"/>
              <a:gd name="connsiteX7" fmla="*/ 5979441 w 5997914"/>
              <a:gd name="connsiteY7" fmla="*/ 230909 h 5144654"/>
              <a:gd name="connsiteX8" fmla="*/ 5997914 w 5997914"/>
              <a:gd name="connsiteY8" fmla="*/ 0 h 5144654"/>
              <a:gd name="connsiteX0" fmla="*/ 0 w 5997914"/>
              <a:gd name="connsiteY0" fmla="*/ 5144654 h 5144654"/>
              <a:gd name="connsiteX1" fmla="*/ 3232727 w 5997914"/>
              <a:gd name="connsiteY1" fmla="*/ 3517700 h 5144654"/>
              <a:gd name="connsiteX2" fmla="*/ 4174836 w 5997914"/>
              <a:gd name="connsiteY2" fmla="*/ 2918139 h 5144654"/>
              <a:gd name="connsiteX3" fmla="*/ 4858327 w 5997914"/>
              <a:gd name="connsiteY3" fmla="*/ 2384538 h 5144654"/>
              <a:gd name="connsiteX4" fmla="*/ 5429476 w 5997914"/>
              <a:gd name="connsiteY4" fmla="*/ 1696778 h 5144654"/>
              <a:gd name="connsiteX5" fmla="*/ 5793258 w 5997914"/>
              <a:gd name="connsiteY5" fmla="*/ 1112631 h 5144654"/>
              <a:gd name="connsiteX6" fmla="*/ 5931100 w 5997914"/>
              <a:gd name="connsiteY6" fmla="*/ 720436 h 5144654"/>
              <a:gd name="connsiteX7" fmla="*/ 5979441 w 5997914"/>
              <a:gd name="connsiteY7" fmla="*/ 230909 h 5144654"/>
              <a:gd name="connsiteX8" fmla="*/ 5997914 w 5997914"/>
              <a:gd name="connsiteY8" fmla="*/ 0 h 5144654"/>
              <a:gd name="connsiteX0" fmla="*/ 0 w 6003781"/>
              <a:gd name="connsiteY0" fmla="*/ 5144654 h 5144654"/>
              <a:gd name="connsiteX1" fmla="*/ 3232727 w 6003781"/>
              <a:gd name="connsiteY1" fmla="*/ 3517700 h 5144654"/>
              <a:gd name="connsiteX2" fmla="*/ 4174836 w 6003781"/>
              <a:gd name="connsiteY2" fmla="*/ 2918139 h 5144654"/>
              <a:gd name="connsiteX3" fmla="*/ 4858327 w 6003781"/>
              <a:gd name="connsiteY3" fmla="*/ 2384538 h 5144654"/>
              <a:gd name="connsiteX4" fmla="*/ 5429476 w 6003781"/>
              <a:gd name="connsiteY4" fmla="*/ 1696778 h 5144654"/>
              <a:gd name="connsiteX5" fmla="*/ 5793258 w 6003781"/>
              <a:gd name="connsiteY5" fmla="*/ 1112631 h 5144654"/>
              <a:gd name="connsiteX6" fmla="*/ 5931100 w 6003781"/>
              <a:gd name="connsiteY6" fmla="*/ 720436 h 5144654"/>
              <a:gd name="connsiteX7" fmla="*/ 5999319 w 6003781"/>
              <a:gd name="connsiteY7" fmla="*/ 230909 h 5144654"/>
              <a:gd name="connsiteX8" fmla="*/ 5997914 w 6003781"/>
              <a:gd name="connsiteY8" fmla="*/ 0 h 5144654"/>
              <a:gd name="connsiteX0" fmla="*/ 0 w 6012823"/>
              <a:gd name="connsiteY0" fmla="*/ 5144654 h 5144654"/>
              <a:gd name="connsiteX1" fmla="*/ 3232727 w 6012823"/>
              <a:gd name="connsiteY1" fmla="*/ 3517700 h 5144654"/>
              <a:gd name="connsiteX2" fmla="*/ 4174836 w 6012823"/>
              <a:gd name="connsiteY2" fmla="*/ 2918139 h 5144654"/>
              <a:gd name="connsiteX3" fmla="*/ 4858327 w 6012823"/>
              <a:gd name="connsiteY3" fmla="*/ 2384538 h 5144654"/>
              <a:gd name="connsiteX4" fmla="*/ 5429476 w 6012823"/>
              <a:gd name="connsiteY4" fmla="*/ 1696778 h 5144654"/>
              <a:gd name="connsiteX5" fmla="*/ 5793258 w 6012823"/>
              <a:gd name="connsiteY5" fmla="*/ 1112631 h 5144654"/>
              <a:gd name="connsiteX6" fmla="*/ 5931100 w 6012823"/>
              <a:gd name="connsiteY6" fmla="*/ 720436 h 5144654"/>
              <a:gd name="connsiteX7" fmla="*/ 5999319 w 6012823"/>
              <a:gd name="connsiteY7" fmla="*/ 230909 h 5144654"/>
              <a:gd name="connsiteX8" fmla="*/ 6012823 w 6012823"/>
              <a:gd name="connsiteY8" fmla="*/ 0 h 5144654"/>
              <a:gd name="connsiteX0" fmla="*/ 0 w 6012823"/>
              <a:gd name="connsiteY0" fmla="*/ 5144654 h 5144654"/>
              <a:gd name="connsiteX1" fmla="*/ 3232727 w 6012823"/>
              <a:gd name="connsiteY1" fmla="*/ 3517700 h 5144654"/>
              <a:gd name="connsiteX2" fmla="*/ 4174836 w 6012823"/>
              <a:gd name="connsiteY2" fmla="*/ 2798870 h 5144654"/>
              <a:gd name="connsiteX3" fmla="*/ 4858327 w 6012823"/>
              <a:gd name="connsiteY3" fmla="*/ 2384538 h 5144654"/>
              <a:gd name="connsiteX4" fmla="*/ 5429476 w 6012823"/>
              <a:gd name="connsiteY4" fmla="*/ 1696778 h 5144654"/>
              <a:gd name="connsiteX5" fmla="*/ 5793258 w 6012823"/>
              <a:gd name="connsiteY5" fmla="*/ 1112631 h 5144654"/>
              <a:gd name="connsiteX6" fmla="*/ 5931100 w 6012823"/>
              <a:gd name="connsiteY6" fmla="*/ 720436 h 5144654"/>
              <a:gd name="connsiteX7" fmla="*/ 5999319 w 6012823"/>
              <a:gd name="connsiteY7" fmla="*/ 230909 h 5144654"/>
              <a:gd name="connsiteX8" fmla="*/ 6012823 w 6012823"/>
              <a:gd name="connsiteY8" fmla="*/ 0 h 5144654"/>
              <a:gd name="connsiteX0" fmla="*/ 0 w 6012823"/>
              <a:gd name="connsiteY0" fmla="*/ 5144654 h 5144654"/>
              <a:gd name="connsiteX1" fmla="*/ 3232727 w 6012823"/>
              <a:gd name="connsiteY1" fmla="*/ 3517700 h 5144654"/>
              <a:gd name="connsiteX2" fmla="*/ 4174836 w 6012823"/>
              <a:gd name="connsiteY2" fmla="*/ 2798870 h 5144654"/>
              <a:gd name="connsiteX3" fmla="*/ 4868266 w 6012823"/>
              <a:gd name="connsiteY3" fmla="*/ 2235451 h 5144654"/>
              <a:gd name="connsiteX4" fmla="*/ 5429476 w 6012823"/>
              <a:gd name="connsiteY4" fmla="*/ 1696778 h 5144654"/>
              <a:gd name="connsiteX5" fmla="*/ 5793258 w 6012823"/>
              <a:gd name="connsiteY5" fmla="*/ 1112631 h 5144654"/>
              <a:gd name="connsiteX6" fmla="*/ 5931100 w 6012823"/>
              <a:gd name="connsiteY6" fmla="*/ 720436 h 5144654"/>
              <a:gd name="connsiteX7" fmla="*/ 5999319 w 6012823"/>
              <a:gd name="connsiteY7" fmla="*/ 230909 h 5144654"/>
              <a:gd name="connsiteX8" fmla="*/ 6012823 w 6012823"/>
              <a:gd name="connsiteY8" fmla="*/ 0 h 5144654"/>
              <a:gd name="connsiteX0" fmla="*/ 0 w 6012823"/>
              <a:gd name="connsiteY0" fmla="*/ 5144654 h 5144654"/>
              <a:gd name="connsiteX1" fmla="*/ 3232727 w 6012823"/>
              <a:gd name="connsiteY1" fmla="*/ 3517700 h 5144654"/>
              <a:gd name="connsiteX2" fmla="*/ 4174836 w 6012823"/>
              <a:gd name="connsiteY2" fmla="*/ 2798870 h 5144654"/>
              <a:gd name="connsiteX3" fmla="*/ 4868266 w 6012823"/>
              <a:gd name="connsiteY3" fmla="*/ 2235451 h 5144654"/>
              <a:gd name="connsiteX4" fmla="*/ 5429476 w 6012823"/>
              <a:gd name="connsiteY4" fmla="*/ 1597386 h 5144654"/>
              <a:gd name="connsiteX5" fmla="*/ 5793258 w 6012823"/>
              <a:gd name="connsiteY5" fmla="*/ 1112631 h 5144654"/>
              <a:gd name="connsiteX6" fmla="*/ 5931100 w 6012823"/>
              <a:gd name="connsiteY6" fmla="*/ 720436 h 5144654"/>
              <a:gd name="connsiteX7" fmla="*/ 5999319 w 6012823"/>
              <a:gd name="connsiteY7" fmla="*/ 230909 h 5144654"/>
              <a:gd name="connsiteX8" fmla="*/ 6012823 w 6012823"/>
              <a:gd name="connsiteY8" fmla="*/ 0 h 5144654"/>
              <a:gd name="connsiteX0" fmla="*/ 0 w 6012823"/>
              <a:gd name="connsiteY0" fmla="*/ 5144654 h 5144654"/>
              <a:gd name="connsiteX1" fmla="*/ 3232727 w 6012823"/>
              <a:gd name="connsiteY1" fmla="*/ 3517700 h 5144654"/>
              <a:gd name="connsiteX2" fmla="*/ 4174836 w 6012823"/>
              <a:gd name="connsiteY2" fmla="*/ 2798870 h 5144654"/>
              <a:gd name="connsiteX3" fmla="*/ 4868266 w 6012823"/>
              <a:gd name="connsiteY3" fmla="*/ 2235451 h 5144654"/>
              <a:gd name="connsiteX4" fmla="*/ 5404629 w 6012823"/>
              <a:gd name="connsiteY4" fmla="*/ 1562599 h 5144654"/>
              <a:gd name="connsiteX5" fmla="*/ 5793258 w 6012823"/>
              <a:gd name="connsiteY5" fmla="*/ 1112631 h 5144654"/>
              <a:gd name="connsiteX6" fmla="*/ 5931100 w 6012823"/>
              <a:gd name="connsiteY6" fmla="*/ 720436 h 5144654"/>
              <a:gd name="connsiteX7" fmla="*/ 5999319 w 6012823"/>
              <a:gd name="connsiteY7" fmla="*/ 230909 h 5144654"/>
              <a:gd name="connsiteX8" fmla="*/ 6012823 w 6012823"/>
              <a:gd name="connsiteY8" fmla="*/ 0 h 5144654"/>
              <a:gd name="connsiteX0" fmla="*/ 0 w 6012823"/>
              <a:gd name="connsiteY0" fmla="*/ 5144654 h 5144654"/>
              <a:gd name="connsiteX1" fmla="*/ 3232727 w 6012823"/>
              <a:gd name="connsiteY1" fmla="*/ 3517700 h 5144654"/>
              <a:gd name="connsiteX2" fmla="*/ 4174836 w 6012823"/>
              <a:gd name="connsiteY2" fmla="*/ 2798870 h 5144654"/>
              <a:gd name="connsiteX3" fmla="*/ 4868266 w 6012823"/>
              <a:gd name="connsiteY3" fmla="*/ 2235451 h 5144654"/>
              <a:gd name="connsiteX4" fmla="*/ 5404629 w 6012823"/>
              <a:gd name="connsiteY4" fmla="*/ 1562599 h 5144654"/>
              <a:gd name="connsiteX5" fmla="*/ 5758471 w 6012823"/>
              <a:gd name="connsiteY5" fmla="*/ 1072875 h 5144654"/>
              <a:gd name="connsiteX6" fmla="*/ 5931100 w 6012823"/>
              <a:gd name="connsiteY6" fmla="*/ 720436 h 5144654"/>
              <a:gd name="connsiteX7" fmla="*/ 5999319 w 6012823"/>
              <a:gd name="connsiteY7" fmla="*/ 230909 h 5144654"/>
              <a:gd name="connsiteX8" fmla="*/ 6012823 w 6012823"/>
              <a:gd name="connsiteY8" fmla="*/ 0 h 5144654"/>
              <a:gd name="connsiteX0" fmla="*/ 0 w 6012823"/>
              <a:gd name="connsiteY0" fmla="*/ 5144654 h 5144654"/>
              <a:gd name="connsiteX1" fmla="*/ 3232727 w 6012823"/>
              <a:gd name="connsiteY1" fmla="*/ 3517700 h 5144654"/>
              <a:gd name="connsiteX2" fmla="*/ 4174836 w 6012823"/>
              <a:gd name="connsiteY2" fmla="*/ 2798870 h 5144654"/>
              <a:gd name="connsiteX3" fmla="*/ 4868266 w 6012823"/>
              <a:gd name="connsiteY3" fmla="*/ 2235451 h 5144654"/>
              <a:gd name="connsiteX4" fmla="*/ 5404629 w 6012823"/>
              <a:gd name="connsiteY4" fmla="*/ 1562599 h 5144654"/>
              <a:gd name="connsiteX5" fmla="*/ 5758471 w 6012823"/>
              <a:gd name="connsiteY5" fmla="*/ 1072875 h 5144654"/>
              <a:gd name="connsiteX6" fmla="*/ 5908812 w 6012823"/>
              <a:gd name="connsiteY6" fmla="*/ 781376 h 5144654"/>
              <a:gd name="connsiteX7" fmla="*/ 5931100 w 6012823"/>
              <a:gd name="connsiteY7" fmla="*/ 720436 h 5144654"/>
              <a:gd name="connsiteX8" fmla="*/ 5999319 w 6012823"/>
              <a:gd name="connsiteY8" fmla="*/ 230909 h 5144654"/>
              <a:gd name="connsiteX9" fmla="*/ 6012823 w 6012823"/>
              <a:gd name="connsiteY9" fmla="*/ 0 h 5144654"/>
              <a:gd name="connsiteX0" fmla="*/ 0 w 6012823"/>
              <a:gd name="connsiteY0" fmla="*/ 5144654 h 5144654"/>
              <a:gd name="connsiteX1" fmla="*/ 3232727 w 6012823"/>
              <a:gd name="connsiteY1" fmla="*/ 3517700 h 5144654"/>
              <a:gd name="connsiteX2" fmla="*/ 4174836 w 6012823"/>
              <a:gd name="connsiteY2" fmla="*/ 2798870 h 5144654"/>
              <a:gd name="connsiteX3" fmla="*/ 4868266 w 6012823"/>
              <a:gd name="connsiteY3" fmla="*/ 2235451 h 5144654"/>
              <a:gd name="connsiteX4" fmla="*/ 5404629 w 6012823"/>
              <a:gd name="connsiteY4" fmla="*/ 1562599 h 5144654"/>
              <a:gd name="connsiteX5" fmla="*/ 5758471 w 6012823"/>
              <a:gd name="connsiteY5" fmla="*/ 1072875 h 5144654"/>
              <a:gd name="connsiteX6" fmla="*/ 5908812 w 6012823"/>
              <a:gd name="connsiteY6" fmla="*/ 781376 h 5144654"/>
              <a:gd name="connsiteX7" fmla="*/ 5931100 w 6012823"/>
              <a:gd name="connsiteY7" fmla="*/ 700558 h 5144654"/>
              <a:gd name="connsiteX8" fmla="*/ 5999319 w 6012823"/>
              <a:gd name="connsiteY8" fmla="*/ 230909 h 5144654"/>
              <a:gd name="connsiteX9" fmla="*/ 6012823 w 6012823"/>
              <a:gd name="connsiteY9" fmla="*/ 0 h 5144654"/>
              <a:gd name="connsiteX0" fmla="*/ 0 w 6012823"/>
              <a:gd name="connsiteY0" fmla="*/ 5144654 h 5144654"/>
              <a:gd name="connsiteX1" fmla="*/ 3232727 w 6012823"/>
              <a:gd name="connsiteY1" fmla="*/ 3517700 h 5144654"/>
              <a:gd name="connsiteX2" fmla="*/ 3279912 w 6012823"/>
              <a:gd name="connsiteY2" fmla="*/ 3445063 h 5144654"/>
              <a:gd name="connsiteX3" fmla="*/ 4174836 w 6012823"/>
              <a:gd name="connsiteY3" fmla="*/ 2798870 h 5144654"/>
              <a:gd name="connsiteX4" fmla="*/ 4868266 w 6012823"/>
              <a:gd name="connsiteY4" fmla="*/ 2235451 h 5144654"/>
              <a:gd name="connsiteX5" fmla="*/ 5404629 w 6012823"/>
              <a:gd name="connsiteY5" fmla="*/ 1562599 h 5144654"/>
              <a:gd name="connsiteX6" fmla="*/ 5758471 w 6012823"/>
              <a:gd name="connsiteY6" fmla="*/ 1072875 h 5144654"/>
              <a:gd name="connsiteX7" fmla="*/ 5908812 w 6012823"/>
              <a:gd name="connsiteY7" fmla="*/ 781376 h 5144654"/>
              <a:gd name="connsiteX8" fmla="*/ 5931100 w 6012823"/>
              <a:gd name="connsiteY8" fmla="*/ 700558 h 5144654"/>
              <a:gd name="connsiteX9" fmla="*/ 5999319 w 6012823"/>
              <a:gd name="connsiteY9" fmla="*/ 230909 h 5144654"/>
              <a:gd name="connsiteX10" fmla="*/ 6012823 w 6012823"/>
              <a:gd name="connsiteY10" fmla="*/ 0 h 5144654"/>
              <a:gd name="connsiteX0" fmla="*/ 0 w 6012823"/>
              <a:gd name="connsiteY0" fmla="*/ 5144654 h 5144654"/>
              <a:gd name="connsiteX1" fmla="*/ 3232727 w 6012823"/>
              <a:gd name="connsiteY1" fmla="*/ 3517700 h 5144654"/>
              <a:gd name="connsiteX2" fmla="*/ 4174836 w 6012823"/>
              <a:gd name="connsiteY2" fmla="*/ 2798870 h 5144654"/>
              <a:gd name="connsiteX3" fmla="*/ 4868266 w 6012823"/>
              <a:gd name="connsiteY3" fmla="*/ 2235451 h 5144654"/>
              <a:gd name="connsiteX4" fmla="*/ 5404629 w 6012823"/>
              <a:gd name="connsiteY4" fmla="*/ 1562599 h 5144654"/>
              <a:gd name="connsiteX5" fmla="*/ 5758471 w 6012823"/>
              <a:gd name="connsiteY5" fmla="*/ 1072875 h 5144654"/>
              <a:gd name="connsiteX6" fmla="*/ 5908812 w 6012823"/>
              <a:gd name="connsiteY6" fmla="*/ 781376 h 5144654"/>
              <a:gd name="connsiteX7" fmla="*/ 5931100 w 6012823"/>
              <a:gd name="connsiteY7" fmla="*/ 700558 h 5144654"/>
              <a:gd name="connsiteX8" fmla="*/ 5999319 w 6012823"/>
              <a:gd name="connsiteY8" fmla="*/ 230909 h 5144654"/>
              <a:gd name="connsiteX9" fmla="*/ 6012823 w 6012823"/>
              <a:gd name="connsiteY9" fmla="*/ 0 h 5144654"/>
              <a:gd name="connsiteX0" fmla="*/ 0 w 6012823"/>
              <a:gd name="connsiteY0" fmla="*/ 5144654 h 5144654"/>
              <a:gd name="connsiteX1" fmla="*/ 3232727 w 6012823"/>
              <a:gd name="connsiteY1" fmla="*/ 3472974 h 5144654"/>
              <a:gd name="connsiteX2" fmla="*/ 4174836 w 6012823"/>
              <a:gd name="connsiteY2" fmla="*/ 2798870 h 5144654"/>
              <a:gd name="connsiteX3" fmla="*/ 4868266 w 6012823"/>
              <a:gd name="connsiteY3" fmla="*/ 2235451 h 5144654"/>
              <a:gd name="connsiteX4" fmla="*/ 5404629 w 6012823"/>
              <a:gd name="connsiteY4" fmla="*/ 1562599 h 5144654"/>
              <a:gd name="connsiteX5" fmla="*/ 5758471 w 6012823"/>
              <a:gd name="connsiteY5" fmla="*/ 1072875 h 5144654"/>
              <a:gd name="connsiteX6" fmla="*/ 5908812 w 6012823"/>
              <a:gd name="connsiteY6" fmla="*/ 781376 h 5144654"/>
              <a:gd name="connsiteX7" fmla="*/ 5931100 w 6012823"/>
              <a:gd name="connsiteY7" fmla="*/ 700558 h 5144654"/>
              <a:gd name="connsiteX8" fmla="*/ 5999319 w 6012823"/>
              <a:gd name="connsiteY8" fmla="*/ 230909 h 5144654"/>
              <a:gd name="connsiteX9" fmla="*/ 6012823 w 6012823"/>
              <a:gd name="connsiteY9" fmla="*/ 0 h 5144654"/>
              <a:gd name="connsiteX0" fmla="*/ 0 w 6012823"/>
              <a:gd name="connsiteY0" fmla="*/ 5144654 h 5144654"/>
              <a:gd name="connsiteX1" fmla="*/ 3232727 w 6012823"/>
              <a:gd name="connsiteY1" fmla="*/ 3472974 h 5144654"/>
              <a:gd name="connsiteX2" fmla="*/ 4174836 w 6012823"/>
              <a:gd name="connsiteY2" fmla="*/ 2798870 h 5144654"/>
              <a:gd name="connsiteX3" fmla="*/ 4868266 w 6012823"/>
              <a:gd name="connsiteY3" fmla="*/ 2059386 h 5144654"/>
              <a:gd name="connsiteX4" fmla="*/ 5404629 w 6012823"/>
              <a:gd name="connsiteY4" fmla="*/ 1562599 h 5144654"/>
              <a:gd name="connsiteX5" fmla="*/ 5758471 w 6012823"/>
              <a:gd name="connsiteY5" fmla="*/ 1072875 h 5144654"/>
              <a:gd name="connsiteX6" fmla="*/ 5908812 w 6012823"/>
              <a:gd name="connsiteY6" fmla="*/ 781376 h 5144654"/>
              <a:gd name="connsiteX7" fmla="*/ 5931100 w 6012823"/>
              <a:gd name="connsiteY7" fmla="*/ 700558 h 5144654"/>
              <a:gd name="connsiteX8" fmla="*/ 5999319 w 6012823"/>
              <a:gd name="connsiteY8" fmla="*/ 230909 h 5144654"/>
              <a:gd name="connsiteX9" fmla="*/ 6012823 w 6012823"/>
              <a:gd name="connsiteY9" fmla="*/ 0 h 5144654"/>
              <a:gd name="connsiteX0" fmla="*/ 0 w 6012823"/>
              <a:gd name="connsiteY0" fmla="*/ 5144654 h 5144654"/>
              <a:gd name="connsiteX1" fmla="*/ 3232727 w 6012823"/>
              <a:gd name="connsiteY1" fmla="*/ 3472974 h 5144654"/>
              <a:gd name="connsiteX2" fmla="*/ 4174836 w 6012823"/>
              <a:gd name="connsiteY2" fmla="*/ 2798870 h 5144654"/>
              <a:gd name="connsiteX3" fmla="*/ 4868266 w 6012823"/>
              <a:gd name="connsiteY3" fmla="*/ 2059386 h 5144654"/>
              <a:gd name="connsiteX4" fmla="*/ 5398949 w 6012823"/>
              <a:gd name="connsiteY4" fmla="*/ 1369496 h 5144654"/>
              <a:gd name="connsiteX5" fmla="*/ 5758471 w 6012823"/>
              <a:gd name="connsiteY5" fmla="*/ 1072875 h 5144654"/>
              <a:gd name="connsiteX6" fmla="*/ 5908812 w 6012823"/>
              <a:gd name="connsiteY6" fmla="*/ 781376 h 5144654"/>
              <a:gd name="connsiteX7" fmla="*/ 5931100 w 6012823"/>
              <a:gd name="connsiteY7" fmla="*/ 700558 h 5144654"/>
              <a:gd name="connsiteX8" fmla="*/ 5999319 w 6012823"/>
              <a:gd name="connsiteY8" fmla="*/ 230909 h 5144654"/>
              <a:gd name="connsiteX9" fmla="*/ 6012823 w 6012823"/>
              <a:gd name="connsiteY9" fmla="*/ 0 h 5144654"/>
              <a:gd name="connsiteX0" fmla="*/ 0 w 6012823"/>
              <a:gd name="connsiteY0" fmla="*/ 5144654 h 5144654"/>
              <a:gd name="connsiteX1" fmla="*/ 3232727 w 6012823"/>
              <a:gd name="connsiteY1" fmla="*/ 3472974 h 5144654"/>
              <a:gd name="connsiteX2" fmla="*/ 4174836 w 6012823"/>
              <a:gd name="connsiteY2" fmla="*/ 2798870 h 5144654"/>
              <a:gd name="connsiteX3" fmla="*/ 4868266 w 6012823"/>
              <a:gd name="connsiteY3" fmla="*/ 2059386 h 5144654"/>
              <a:gd name="connsiteX4" fmla="*/ 5398949 w 6012823"/>
              <a:gd name="connsiteY4" fmla="*/ 1369496 h 5144654"/>
              <a:gd name="connsiteX5" fmla="*/ 5730074 w 6012823"/>
              <a:gd name="connsiteY5" fmla="*/ 993362 h 5144654"/>
              <a:gd name="connsiteX6" fmla="*/ 5908812 w 6012823"/>
              <a:gd name="connsiteY6" fmla="*/ 781376 h 5144654"/>
              <a:gd name="connsiteX7" fmla="*/ 5931100 w 6012823"/>
              <a:gd name="connsiteY7" fmla="*/ 700558 h 5144654"/>
              <a:gd name="connsiteX8" fmla="*/ 5999319 w 6012823"/>
              <a:gd name="connsiteY8" fmla="*/ 230909 h 5144654"/>
              <a:gd name="connsiteX9" fmla="*/ 6012823 w 6012823"/>
              <a:gd name="connsiteY9" fmla="*/ 0 h 5144654"/>
              <a:gd name="connsiteX0" fmla="*/ 0 w 6012823"/>
              <a:gd name="connsiteY0" fmla="*/ 5144654 h 5144654"/>
              <a:gd name="connsiteX1" fmla="*/ 3232727 w 6012823"/>
              <a:gd name="connsiteY1" fmla="*/ 3472974 h 5144654"/>
              <a:gd name="connsiteX2" fmla="*/ 4174836 w 6012823"/>
              <a:gd name="connsiteY2" fmla="*/ 2798870 h 5144654"/>
              <a:gd name="connsiteX3" fmla="*/ 4868266 w 6012823"/>
              <a:gd name="connsiteY3" fmla="*/ 2059386 h 5144654"/>
              <a:gd name="connsiteX4" fmla="*/ 5398949 w 6012823"/>
              <a:gd name="connsiteY4" fmla="*/ 1369496 h 5144654"/>
              <a:gd name="connsiteX5" fmla="*/ 5730074 w 6012823"/>
              <a:gd name="connsiteY5" fmla="*/ 993362 h 5144654"/>
              <a:gd name="connsiteX6" fmla="*/ 5874735 w 6012823"/>
              <a:gd name="connsiteY6" fmla="*/ 679145 h 5144654"/>
              <a:gd name="connsiteX7" fmla="*/ 5931100 w 6012823"/>
              <a:gd name="connsiteY7" fmla="*/ 700558 h 5144654"/>
              <a:gd name="connsiteX8" fmla="*/ 5999319 w 6012823"/>
              <a:gd name="connsiteY8" fmla="*/ 230909 h 5144654"/>
              <a:gd name="connsiteX9" fmla="*/ 6012823 w 6012823"/>
              <a:gd name="connsiteY9" fmla="*/ 0 h 5144654"/>
              <a:gd name="connsiteX0" fmla="*/ 0 w 6012823"/>
              <a:gd name="connsiteY0" fmla="*/ 5144654 h 5144654"/>
              <a:gd name="connsiteX1" fmla="*/ 3232727 w 6012823"/>
              <a:gd name="connsiteY1" fmla="*/ 3472974 h 5144654"/>
              <a:gd name="connsiteX2" fmla="*/ 4174836 w 6012823"/>
              <a:gd name="connsiteY2" fmla="*/ 2798870 h 5144654"/>
              <a:gd name="connsiteX3" fmla="*/ 4868266 w 6012823"/>
              <a:gd name="connsiteY3" fmla="*/ 2059386 h 5144654"/>
              <a:gd name="connsiteX4" fmla="*/ 5398949 w 6012823"/>
              <a:gd name="connsiteY4" fmla="*/ 1369496 h 5144654"/>
              <a:gd name="connsiteX5" fmla="*/ 5730074 w 6012823"/>
              <a:gd name="connsiteY5" fmla="*/ 993362 h 5144654"/>
              <a:gd name="connsiteX6" fmla="*/ 5874735 w 6012823"/>
              <a:gd name="connsiteY6" fmla="*/ 679145 h 5144654"/>
              <a:gd name="connsiteX7" fmla="*/ 5999319 w 6012823"/>
              <a:gd name="connsiteY7" fmla="*/ 230909 h 5144654"/>
              <a:gd name="connsiteX8" fmla="*/ 6012823 w 6012823"/>
              <a:gd name="connsiteY8" fmla="*/ 0 h 5144654"/>
              <a:gd name="connsiteX0" fmla="*/ 0 w 6035541"/>
              <a:gd name="connsiteY0" fmla="*/ 5144654 h 5144654"/>
              <a:gd name="connsiteX1" fmla="*/ 3232727 w 6035541"/>
              <a:gd name="connsiteY1" fmla="*/ 3472974 h 5144654"/>
              <a:gd name="connsiteX2" fmla="*/ 4174836 w 6035541"/>
              <a:gd name="connsiteY2" fmla="*/ 2798870 h 5144654"/>
              <a:gd name="connsiteX3" fmla="*/ 4868266 w 6035541"/>
              <a:gd name="connsiteY3" fmla="*/ 2059386 h 5144654"/>
              <a:gd name="connsiteX4" fmla="*/ 5398949 w 6035541"/>
              <a:gd name="connsiteY4" fmla="*/ 1369496 h 5144654"/>
              <a:gd name="connsiteX5" fmla="*/ 5730074 w 6035541"/>
              <a:gd name="connsiteY5" fmla="*/ 993362 h 5144654"/>
              <a:gd name="connsiteX6" fmla="*/ 5874735 w 6035541"/>
              <a:gd name="connsiteY6" fmla="*/ 679145 h 5144654"/>
              <a:gd name="connsiteX7" fmla="*/ 5999319 w 6035541"/>
              <a:gd name="connsiteY7" fmla="*/ 230909 h 5144654"/>
              <a:gd name="connsiteX8" fmla="*/ 6035541 w 6035541"/>
              <a:gd name="connsiteY8" fmla="*/ 0 h 5144654"/>
              <a:gd name="connsiteX0" fmla="*/ 0 w 6035541"/>
              <a:gd name="connsiteY0" fmla="*/ 5144654 h 5144654"/>
              <a:gd name="connsiteX1" fmla="*/ 3221368 w 6035541"/>
              <a:gd name="connsiteY1" fmla="*/ 3421858 h 5144654"/>
              <a:gd name="connsiteX2" fmla="*/ 4174836 w 6035541"/>
              <a:gd name="connsiteY2" fmla="*/ 2798870 h 5144654"/>
              <a:gd name="connsiteX3" fmla="*/ 4868266 w 6035541"/>
              <a:gd name="connsiteY3" fmla="*/ 2059386 h 5144654"/>
              <a:gd name="connsiteX4" fmla="*/ 5398949 w 6035541"/>
              <a:gd name="connsiteY4" fmla="*/ 1369496 h 5144654"/>
              <a:gd name="connsiteX5" fmla="*/ 5730074 w 6035541"/>
              <a:gd name="connsiteY5" fmla="*/ 993362 h 5144654"/>
              <a:gd name="connsiteX6" fmla="*/ 5874735 w 6035541"/>
              <a:gd name="connsiteY6" fmla="*/ 679145 h 5144654"/>
              <a:gd name="connsiteX7" fmla="*/ 5999319 w 6035541"/>
              <a:gd name="connsiteY7" fmla="*/ 230909 h 5144654"/>
              <a:gd name="connsiteX8" fmla="*/ 6035541 w 6035541"/>
              <a:gd name="connsiteY8" fmla="*/ 0 h 5144654"/>
              <a:gd name="connsiteX0" fmla="*/ 0 w 6035541"/>
              <a:gd name="connsiteY0" fmla="*/ 5144654 h 5144654"/>
              <a:gd name="connsiteX1" fmla="*/ 3221368 w 6035541"/>
              <a:gd name="connsiteY1" fmla="*/ 3421858 h 5144654"/>
              <a:gd name="connsiteX2" fmla="*/ 4237310 w 6035541"/>
              <a:gd name="connsiteY2" fmla="*/ 2798870 h 5144654"/>
              <a:gd name="connsiteX3" fmla="*/ 4868266 w 6035541"/>
              <a:gd name="connsiteY3" fmla="*/ 2059386 h 5144654"/>
              <a:gd name="connsiteX4" fmla="*/ 5398949 w 6035541"/>
              <a:gd name="connsiteY4" fmla="*/ 1369496 h 5144654"/>
              <a:gd name="connsiteX5" fmla="*/ 5730074 w 6035541"/>
              <a:gd name="connsiteY5" fmla="*/ 993362 h 5144654"/>
              <a:gd name="connsiteX6" fmla="*/ 5874735 w 6035541"/>
              <a:gd name="connsiteY6" fmla="*/ 679145 h 5144654"/>
              <a:gd name="connsiteX7" fmla="*/ 5999319 w 6035541"/>
              <a:gd name="connsiteY7" fmla="*/ 230909 h 5144654"/>
              <a:gd name="connsiteX8" fmla="*/ 6035541 w 6035541"/>
              <a:gd name="connsiteY8" fmla="*/ 0 h 5144654"/>
              <a:gd name="connsiteX0" fmla="*/ 0 w 6035541"/>
              <a:gd name="connsiteY0" fmla="*/ 5144654 h 5144654"/>
              <a:gd name="connsiteX1" fmla="*/ 3221368 w 6035541"/>
              <a:gd name="connsiteY1" fmla="*/ 3421858 h 5144654"/>
              <a:gd name="connsiteX2" fmla="*/ 4237310 w 6035541"/>
              <a:gd name="connsiteY2" fmla="*/ 2798870 h 5144654"/>
              <a:gd name="connsiteX3" fmla="*/ 4890984 w 6035541"/>
              <a:gd name="connsiteY3" fmla="*/ 2059386 h 5144654"/>
              <a:gd name="connsiteX4" fmla="*/ 5398949 w 6035541"/>
              <a:gd name="connsiteY4" fmla="*/ 1369496 h 5144654"/>
              <a:gd name="connsiteX5" fmla="*/ 5730074 w 6035541"/>
              <a:gd name="connsiteY5" fmla="*/ 993362 h 5144654"/>
              <a:gd name="connsiteX6" fmla="*/ 5874735 w 6035541"/>
              <a:gd name="connsiteY6" fmla="*/ 679145 h 5144654"/>
              <a:gd name="connsiteX7" fmla="*/ 5999319 w 6035541"/>
              <a:gd name="connsiteY7" fmla="*/ 230909 h 5144654"/>
              <a:gd name="connsiteX8" fmla="*/ 6035541 w 6035541"/>
              <a:gd name="connsiteY8" fmla="*/ 0 h 5144654"/>
              <a:gd name="connsiteX0" fmla="*/ 0 w 6035541"/>
              <a:gd name="connsiteY0" fmla="*/ 5144654 h 5144654"/>
              <a:gd name="connsiteX1" fmla="*/ 3221368 w 6035541"/>
              <a:gd name="connsiteY1" fmla="*/ 3421858 h 5144654"/>
              <a:gd name="connsiteX2" fmla="*/ 4237310 w 6035541"/>
              <a:gd name="connsiteY2" fmla="*/ 2798870 h 5144654"/>
              <a:gd name="connsiteX3" fmla="*/ 4970497 w 6035541"/>
              <a:gd name="connsiteY3" fmla="*/ 2104822 h 5144654"/>
              <a:gd name="connsiteX4" fmla="*/ 5398949 w 6035541"/>
              <a:gd name="connsiteY4" fmla="*/ 1369496 h 5144654"/>
              <a:gd name="connsiteX5" fmla="*/ 5730074 w 6035541"/>
              <a:gd name="connsiteY5" fmla="*/ 993362 h 5144654"/>
              <a:gd name="connsiteX6" fmla="*/ 5874735 w 6035541"/>
              <a:gd name="connsiteY6" fmla="*/ 679145 h 5144654"/>
              <a:gd name="connsiteX7" fmla="*/ 5999319 w 6035541"/>
              <a:gd name="connsiteY7" fmla="*/ 230909 h 5144654"/>
              <a:gd name="connsiteX8" fmla="*/ 6035541 w 6035541"/>
              <a:gd name="connsiteY8" fmla="*/ 0 h 5144654"/>
              <a:gd name="connsiteX0" fmla="*/ 0 w 6035541"/>
              <a:gd name="connsiteY0" fmla="*/ 5144654 h 5144654"/>
              <a:gd name="connsiteX1" fmla="*/ 3221368 w 6035541"/>
              <a:gd name="connsiteY1" fmla="*/ 3421858 h 5144654"/>
              <a:gd name="connsiteX2" fmla="*/ 4237310 w 6035541"/>
              <a:gd name="connsiteY2" fmla="*/ 2798870 h 5144654"/>
              <a:gd name="connsiteX3" fmla="*/ 4970497 w 6035541"/>
              <a:gd name="connsiteY3" fmla="*/ 2104822 h 5144654"/>
              <a:gd name="connsiteX4" fmla="*/ 5501180 w 6035541"/>
              <a:gd name="connsiteY4" fmla="*/ 1431970 h 5144654"/>
              <a:gd name="connsiteX5" fmla="*/ 5730074 w 6035541"/>
              <a:gd name="connsiteY5" fmla="*/ 993362 h 5144654"/>
              <a:gd name="connsiteX6" fmla="*/ 5874735 w 6035541"/>
              <a:gd name="connsiteY6" fmla="*/ 679145 h 5144654"/>
              <a:gd name="connsiteX7" fmla="*/ 5999319 w 6035541"/>
              <a:gd name="connsiteY7" fmla="*/ 230909 h 5144654"/>
              <a:gd name="connsiteX8" fmla="*/ 6035541 w 6035541"/>
              <a:gd name="connsiteY8" fmla="*/ 0 h 5144654"/>
              <a:gd name="connsiteX0" fmla="*/ 0 w 6035541"/>
              <a:gd name="connsiteY0" fmla="*/ 5144654 h 5144654"/>
              <a:gd name="connsiteX1" fmla="*/ 2276271 w 6035541"/>
              <a:gd name="connsiteY1" fmla="*/ 3948152 h 5144654"/>
              <a:gd name="connsiteX2" fmla="*/ 3221368 w 6035541"/>
              <a:gd name="connsiteY2" fmla="*/ 3421858 h 5144654"/>
              <a:gd name="connsiteX3" fmla="*/ 4237310 w 6035541"/>
              <a:gd name="connsiteY3" fmla="*/ 2798870 h 5144654"/>
              <a:gd name="connsiteX4" fmla="*/ 4970497 w 6035541"/>
              <a:gd name="connsiteY4" fmla="*/ 2104822 h 5144654"/>
              <a:gd name="connsiteX5" fmla="*/ 5501180 w 6035541"/>
              <a:gd name="connsiteY5" fmla="*/ 1431970 h 5144654"/>
              <a:gd name="connsiteX6" fmla="*/ 5730074 w 6035541"/>
              <a:gd name="connsiteY6" fmla="*/ 993362 h 5144654"/>
              <a:gd name="connsiteX7" fmla="*/ 5874735 w 6035541"/>
              <a:gd name="connsiteY7" fmla="*/ 679145 h 5144654"/>
              <a:gd name="connsiteX8" fmla="*/ 5999319 w 6035541"/>
              <a:gd name="connsiteY8" fmla="*/ 230909 h 5144654"/>
              <a:gd name="connsiteX9" fmla="*/ 6035541 w 6035541"/>
              <a:gd name="connsiteY9" fmla="*/ 0 h 5144654"/>
              <a:gd name="connsiteX0" fmla="*/ 0 w 6035541"/>
              <a:gd name="connsiteY0" fmla="*/ 5144654 h 5144654"/>
              <a:gd name="connsiteX1" fmla="*/ 2456233 w 6035541"/>
              <a:gd name="connsiteY1" fmla="*/ 3996790 h 5144654"/>
              <a:gd name="connsiteX2" fmla="*/ 3221368 w 6035541"/>
              <a:gd name="connsiteY2" fmla="*/ 3421858 h 5144654"/>
              <a:gd name="connsiteX3" fmla="*/ 4237310 w 6035541"/>
              <a:gd name="connsiteY3" fmla="*/ 2798870 h 5144654"/>
              <a:gd name="connsiteX4" fmla="*/ 4970497 w 6035541"/>
              <a:gd name="connsiteY4" fmla="*/ 2104822 h 5144654"/>
              <a:gd name="connsiteX5" fmla="*/ 5501180 w 6035541"/>
              <a:gd name="connsiteY5" fmla="*/ 1431970 h 5144654"/>
              <a:gd name="connsiteX6" fmla="*/ 5730074 w 6035541"/>
              <a:gd name="connsiteY6" fmla="*/ 993362 h 5144654"/>
              <a:gd name="connsiteX7" fmla="*/ 5874735 w 6035541"/>
              <a:gd name="connsiteY7" fmla="*/ 679145 h 5144654"/>
              <a:gd name="connsiteX8" fmla="*/ 5999319 w 6035541"/>
              <a:gd name="connsiteY8" fmla="*/ 230909 h 5144654"/>
              <a:gd name="connsiteX9" fmla="*/ 6035541 w 6035541"/>
              <a:gd name="connsiteY9" fmla="*/ 0 h 5144654"/>
              <a:gd name="connsiteX0" fmla="*/ 0 w 6035541"/>
              <a:gd name="connsiteY0" fmla="*/ 5144654 h 5144654"/>
              <a:gd name="connsiteX1" fmla="*/ 2456233 w 6035541"/>
              <a:gd name="connsiteY1" fmla="*/ 3996790 h 5144654"/>
              <a:gd name="connsiteX2" fmla="*/ 3338100 w 6035541"/>
              <a:gd name="connsiteY2" fmla="*/ 3480224 h 5144654"/>
              <a:gd name="connsiteX3" fmla="*/ 4237310 w 6035541"/>
              <a:gd name="connsiteY3" fmla="*/ 2798870 h 5144654"/>
              <a:gd name="connsiteX4" fmla="*/ 4970497 w 6035541"/>
              <a:gd name="connsiteY4" fmla="*/ 2104822 h 5144654"/>
              <a:gd name="connsiteX5" fmla="*/ 5501180 w 6035541"/>
              <a:gd name="connsiteY5" fmla="*/ 1431970 h 5144654"/>
              <a:gd name="connsiteX6" fmla="*/ 5730074 w 6035541"/>
              <a:gd name="connsiteY6" fmla="*/ 993362 h 5144654"/>
              <a:gd name="connsiteX7" fmla="*/ 5874735 w 6035541"/>
              <a:gd name="connsiteY7" fmla="*/ 679145 h 5144654"/>
              <a:gd name="connsiteX8" fmla="*/ 5999319 w 6035541"/>
              <a:gd name="connsiteY8" fmla="*/ 230909 h 5144654"/>
              <a:gd name="connsiteX9" fmla="*/ 6035541 w 6035541"/>
              <a:gd name="connsiteY9" fmla="*/ 0 h 5144654"/>
              <a:gd name="connsiteX0" fmla="*/ 0 w 6035541"/>
              <a:gd name="connsiteY0" fmla="*/ 5144654 h 5144654"/>
              <a:gd name="connsiteX1" fmla="*/ 2465961 w 6035541"/>
              <a:gd name="connsiteY1" fmla="*/ 4050292 h 5144654"/>
              <a:gd name="connsiteX2" fmla="*/ 3338100 w 6035541"/>
              <a:gd name="connsiteY2" fmla="*/ 3480224 h 5144654"/>
              <a:gd name="connsiteX3" fmla="*/ 4237310 w 6035541"/>
              <a:gd name="connsiteY3" fmla="*/ 2798870 h 5144654"/>
              <a:gd name="connsiteX4" fmla="*/ 4970497 w 6035541"/>
              <a:gd name="connsiteY4" fmla="*/ 2104822 h 5144654"/>
              <a:gd name="connsiteX5" fmla="*/ 5501180 w 6035541"/>
              <a:gd name="connsiteY5" fmla="*/ 1431970 h 5144654"/>
              <a:gd name="connsiteX6" fmla="*/ 5730074 w 6035541"/>
              <a:gd name="connsiteY6" fmla="*/ 993362 h 5144654"/>
              <a:gd name="connsiteX7" fmla="*/ 5874735 w 6035541"/>
              <a:gd name="connsiteY7" fmla="*/ 679145 h 5144654"/>
              <a:gd name="connsiteX8" fmla="*/ 5999319 w 6035541"/>
              <a:gd name="connsiteY8" fmla="*/ 230909 h 5144654"/>
              <a:gd name="connsiteX9" fmla="*/ 6035541 w 6035541"/>
              <a:gd name="connsiteY9" fmla="*/ 0 h 5144654"/>
              <a:gd name="connsiteX0" fmla="*/ 0 w 6035541"/>
              <a:gd name="connsiteY0" fmla="*/ 5144654 h 5144654"/>
              <a:gd name="connsiteX1" fmla="*/ 2465961 w 6035541"/>
              <a:gd name="connsiteY1" fmla="*/ 4050292 h 5144654"/>
              <a:gd name="connsiteX2" fmla="*/ 3435377 w 6035541"/>
              <a:gd name="connsiteY2" fmla="*/ 3470496 h 5144654"/>
              <a:gd name="connsiteX3" fmla="*/ 4237310 w 6035541"/>
              <a:gd name="connsiteY3" fmla="*/ 2798870 h 5144654"/>
              <a:gd name="connsiteX4" fmla="*/ 4970497 w 6035541"/>
              <a:gd name="connsiteY4" fmla="*/ 2104822 h 5144654"/>
              <a:gd name="connsiteX5" fmla="*/ 5501180 w 6035541"/>
              <a:gd name="connsiteY5" fmla="*/ 1431970 h 5144654"/>
              <a:gd name="connsiteX6" fmla="*/ 5730074 w 6035541"/>
              <a:gd name="connsiteY6" fmla="*/ 993362 h 5144654"/>
              <a:gd name="connsiteX7" fmla="*/ 5874735 w 6035541"/>
              <a:gd name="connsiteY7" fmla="*/ 679145 h 5144654"/>
              <a:gd name="connsiteX8" fmla="*/ 5999319 w 6035541"/>
              <a:gd name="connsiteY8" fmla="*/ 230909 h 5144654"/>
              <a:gd name="connsiteX9" fmla="*/ 6035541 w 6035541"/>
              <a:gd name="connsiteY9" fmla="*/ 0 h 5144654"/>
              <a:gd name="connsiteX0" fmla="*/ 0 w 6035541"/>
              <a:gd name="connsiteY0" fmla="*/ 5144654 h 5144654"/>
              <a:gd name="connsiteX1" fmla="*/ 2475689 w 6035541"/>
              <a:gd name="connsiteY1" fmla="*/ 3962744 h 5144654"/>
              <a:gd name="connsiteX2" fmla="*/ 3435377 w 6035541"/>
              <a:gd name="connsiteY2" fmla="*/ 3470496 h 5144654"/>
              <a:gd name="connsiteX3" fmla="*/ 4237310 w 6035541"/>
              <a:gd name="connsiteY3" fmla="*/ 2798870 h 5144654"/>
              <a:gd name="connsiteX4" fmla="*/ 4970497 w 6035541"/>
              <a:gd name="connsiteY4" fmla="*/ 2104822 h 5144654"/>
              <a:gd name="connsiteX5" fmla="*/ 5501180 w 6035541"/>
              <a:gd name="connsiteY5" fmla="*/ 1431970 h 5144654"/>
              <a:gd name="connsiteX6" fmla="*/ 5730074 w 6035541"/>
              <a:gd name="connsiteY6" fmla="*/ 993362 h 5144654"/>
              <a:gd name="connsiteX7" fmla="*/ 5874735 w 6035541"/>
              <a:gd name="connsiteY7" fmla="*/ 679145 h 5144654"/>
              <a:gd name="connsiteX8" fmla="*/ 5999319 w 6035541"/>
              <a:gd name="connsiteY8" fmla="*/ 230909 h 5144654"/>
              <a:gd name="connsiteX9" fmla="*/ 6035541 w 6035541"/>
              <a:gd name="connsiteY9" fmla="*/ 0 h 5144654"/>
              <a:gd name="connsiteX0" fmla="*/ 0 w 6035541"/>
              <a:gd name="connsiteY0" fmla="*/ 5144654 h 5144654"/>
              <a:gd name="connsiteX1" fmla="*/ 2475689 w 6035541"/>
              <a:gd name="connsiteY1" fmla="*/ 3962744 h 5144654"/>
              <a:gd name="connsiteX2" fmla="*/ 3401331 w 6035541"/>
              <a:gd name="connsiteY2" fmla="*/ 3280807 h 5144654"/>
              <a:gd name="connsiteX3" fmla="*/ 4237310 w 6035541"/>
              <a:gd name="connsiteY3" fmla="*/ 2798870 h 5144654"/>
              <a:gd name="connsiteX4" fmla="*/ 4970497 w 6035541"/>
              <a:gd name="connsiteY4" fmla="*/ 2104822 h 5144654"/>
              <a:gd name="connsiteX5" fmla="*/ 5501180 w 6035541"/>
              <a:gd name="connsiteY5" fmla="*/ 1431970 h 5144654"/>
              <a:gd name="connsiteX6" fmla="*/ 5730074 w 6035541"/>
              <a:gd name="connsiteY6" fmla="*/ 993362 h 5144654"/>
              <a:gd name="connsiteX7" fmla="*/ 5874735 w 6035541"/>
              <a:gd name="connsiteY7" fmla="*/ 679145 h 5144654"/>
              <a:gd name="connsiteX8" fmla="*/ 5999319 w 6035541"/>
              <a:gd name="connsiteY8" fmla="*/ 230909 h 5144654"/>
              <a:gd name="connsiteX9" fmla="*/ 6035541 w 6035541"/>
              <a:gd name="connsiteY9" fmla="*/ 0 h 5144654"/>
              <a:gd name="connsiteX0" fmla="*/ 0 w 6035541"/>
              <a:gd name="connsiteY0" fmla="*/ 5144654 h 5144654"/>
              <a:gd name="connsiteX1" fmla="*/ 2475689 w 6035541"/>
              <a:gd name="connsiteY1" fmla="*/ 3962744 h 5144654"/>
              <a:gd name="connsiteX2" fmla="*/ 3401331 w 6035541"/>
              <a:gd name="connsiteY2" fmla="*/ 3280807 h 5144654"/>
              <a:gd name="connsiteX3" fmla="*/ 4242174 w 6035541"/>
              <a:gd name="connsiteY3" fmla="*/ 2667547 h 5144654"/>
              <a:gd name="connsiteX4" fmla="*/ 4970497 w 6035541"/>
              <a:gd name="connsiteY4" fmla="*/ 2104822 h 5144654"/>
              <a:gd name="connsiteX5" fmla="*/ 5501180 w 6035541"/>
              <a:gd name="connsiteY5" fmla="*/ 1431970 h 5144654"/>
              <a:gd name="connsiteX6" fmla="*/ 5730074 w 6035541"/>
              <a:gd name="connsiteY6" fmla="*/ 993362 h 5144654"/>
              <a:gd name="connsiteX7" fmla="*/ 5874735 w 6035541"/>
              <a:gd name="connsiteY7" fmla="*/ 679145 h 5144654"/>
              <a:gd name="connsiteX8" fmla="*/ 5999319 w 6035541"/>
              <a:gd name="connsiteY8" fmla="*/ 230909 h 5144654"/>
              <a:gd name="connsiteX9" fmla="*/ 6035541 w 6035541"/>
              <a:gd name="connsiteY9" fmla="*/ 0 h 5144654"/>
              <a:gd name="connsiteX0" fmla="*/ 0 w 6035541"/>
              <a:gd name="connsiteY0" fmla="*/ 5144654 h 5144654"/>
              <a:gd name="connsiteX1" fmla="*/ 2422187 w 6035541"/>
              <a:gd name="connsiteY1" fmla="*/ 3938425 h 5144654"/>
              <a:gd name="connsiteX2" fmla="*/ 3401331 w 6035541"/>
              <a:gd name="connsiteY2" fmla="*/ 3280807 h 5144654"/>
              <a:gd name="connsiteX3" fmla="*/ 4242174 w 6035541"/>
              <a:gd name="connsiteY3" fmla="*/ 2667547 h 5144654"/>
              <a:gd name="connsiteX4" fmla="*/ 4970497 w 6035541"/>
              <a:gd name="connsiteY4" fmla="*/ 2104822 h 5144654"/>
              <a:gd name="connsiteX5" fmla="*/ 5501180 w 6035541"/>
              <a:gd name="connsiteY5" fmla="*/ 1431970 h 5144654"/>
              <a:gd name="connsiteX6" fmla="*/ 5730074 w 6035541"/>
              <a:gd name="connsiteY6" fmla="*/ 993362 h 5144654"/>
              <a:gd name="connsiteX7" fmla="*/ 5874735 w 6035541"/>
              <a:gd name="connsiteY7" fmla="*/ 679145 h 5144654"/>
              <a:gd name="connsiteX8" fmla="*/ 5999319 w 6035541"/>
              <a:gd name="connsiteY8" fmla="*/ 230909 h 5144654"/>
              <a:gd name="connsiteX9" fmla="*/ 6035541 w 6035541"/>
              <a:gd name="connsiteY9" fmla="*/ 0 h 5144654"/>
              <a:gd name="connsiteX0" fmla="*/ 0 w 6035541"/>
              <a:gd name="connsiteY0" fmla="*/ 5144654 h 5144654"/>
              <a:gd name="connsiteX1" fmla="*/ 2422187 w 6035541"/>
              <a:gd name="connsiteY1" fmla="*/ 3938425 h 5144654"/>
              <a:gd name="connsiteX2" fmla="*/ 3401331 w 6035541"/>
              <a:gd name="connsiteY2" fmla="*/ 3280807 h 5144654"/>
              <a:gd name="connsiteX3" fmla="*/ 4242174 w 6035541"/>
              <a:gd name="connsiteY3" fmla="*/ 2667547 h 5144654"/>
              <a:gd name="connsiteX4" fmla="*/ 4299625 w 6035541"/>
              <a:gd name="connsiteY4" fmla="*/ 2571688 h 5144654"/>
              <a:gd name="connsiteX5" fmla="*/ 4970497 w 6035541"/>
              <a:gd name="connsiteY5" fmla="*/ 2104822 h 5144654"/>
              <a:gd name="connsiteX6" fmla="*/ 5501180 w 6035541"/>
              <a:gd name="connsiteY6" fmla="*/ 1431970 h 5144654"/>
              <a:gd name="connsiteX7" fmla="*/ 5730074 w 6035541"/>
              <a:gd name="connsiteY7" fmla="*/ 993362 h 5144654"/>
              <a:gd name="connsiteX8" fmla="*/ 5874735 w 6035541"/>
              <a:gd name="connsiteY8" fmla="*/ 679145 h 5144654"/>
              <a:gd name="connsiteX9" fmla="*/ 5999319 w 6035541"/>
              <a:gd name="connsiteY9" fmla="*/ 230909 h 5144654"/>
              <a:gd name="connsiteX10" fmla="*/ 6035541 w 6035541"/>
              <a:gd name="connsiteY10" fmla="*/ 0 h 5144654"/>
              <a:gd name="connsiteX0" fmla="*/ 0 w 6035541"/>
              <a:gd name="connsiteY0" fmla="*/ 5144654 h 5144654"/>
              <a:gd name="connsiteX1" fmla="*/ 2422187 w 6035541"/>
              <a:gd name="connsiteY1" fmla="*/ 3938425 h 5144654"/>
              <a:gd name="connsiteX2" fmla="*/ 3401331 w 6035541"/>
              <a:gd name="connsiteY2" fmla="*/ 3207850 h 5144654"/>
              <a:gd name="connsiteX3" fmla="*/ 4242174 w 6035541"/>
              <a:gd name="connsiteY3" fmla="*/ 2667547 h 5144654"/>
              <a:gd name="connsiteX4" fmla="*/ 4299625 w 6035541"/>
              <a:gd name="connsiteY4" fmla="*/ 2571688 h 5144654"/>
              <a:gd name="connsiteX5" fmla="*/ 4970497 w 6035541"/>
              <a:gd name="connsiteY5" fmla="*/ 2104822 h 5144654"/>
              <a:gd name="connsiteX6" fmla="*/ 5501180 w 6035541"/>
              <a:gd name="connsiteY6" fmla="*/ 1431970 h 5144654"/>
              <a:gd name="connsiteX7" fmla="*/ 5730074 w 6035541"/>
              <a:gd name="connsiteY7" fmla="*/ 993362 h 5144654"/>
              <a:gd name="connsiteX8" fmla="*/ 5874735 w 6035541"/>
              <a:gd name="connsiteY8" fmla="*/ 679145 h 5144654"/>
              <a:gd name="connsiteX9" fmla="*/ 5999319 w 6035541"/>
              <a:gd name="connsiteY9" fmla="*/ 230909 h 5144654"/>
              <a:gd name="connsiteX10" fmla="*/ 6035541 w 6035541"/>
              <a:gd name="connsiteY10" fmla="*/ 0 h 5144654"/>
              <a:gd name="connsiteX0" fmla="*/ 0 w 6035541"/>
              <a:gd name="connsiteY0" fmla="*/ 5144654 h 5144654"/>
              <a:gd name="connsiteX1" fmla="*/ 2422187 w 6035541"/>
              <a:gd name="connsiteY1" fmla="*/ 3938425 h 5144654"/>
              <a:gd name="connsiteX2" fmla="*/ 3401331 w 6035541"/>
              <a:gd name="connsiteY2" fmla="*/ 3207850 h 5144654"/>
              <a:gd name="connsiteX3" fmla="*/ 4237310 w 6035541"/>
              <a:gd name="connsiteY3" fmla="*/ 2628637 h 5144654"/>
              <a:gd name="connsiteX4" fmla="*/ 4299625 w 6035541"/>
              <a:gd name="connsiteY4" fmla="*/ 2571688 h 5144654"/>
              <a:gd name="connsiteX5" fmla="*/ 4970497 w 6035541"/>
              <a:gd name="connsiteY5" fmla="*/ 2104822 h 5144654"/>
              <a:gd name="connsiteX6" fmla="*/ 5501180 w 6035541"/>
              <a:gd name="connsiteY6" fmla="*/ 1431970 h 5144654"/>
              <a:gd name="connsiteX7" fmla="*/ 5730074 w 6035541"/>
              <a:gd name="connsiteY7" fmla="*/ 993362 h 5144654"/>
              <a:gd name="connsiteX8" fmla="*/ 5874735 w 6035541"/>
              <a:gd name="connsiteY8" fmla="*/ 679145 h 5144654"/>
              <a:gd name="connsiteX9" fmla="*/ 5999319 w 6035541"/>
              <a:gd name="connsiteY9" fmla="*/ 230909 h 5144654"/>
              <a:gd name="connsiteX10" fmla="*/ 6035541 w 6035541"/>
              <a:gd name="connsiteY10" fmla="*/ 0 h 5144654"/>
              <a:gd name="connsiteX0" fmla="*/ 0 w 6035541"/>
              <a:gd name="connsiteY0" fmla="*/ 5144654 h 5144654"/>
              <a:gd name="connsiteX1" fmla="*/ 2422187 w 6035541"/>
              <a:gd name="connsiteY1" fmla="*/ 3938425 h 5144654"/>
              <a:gd name="connsiteX2" fmla="*/ 3401331 w 6035541"/>
              <a:gd name="connsiteY2" fmla="*/ 3207850 h 5144654"/>
              <a:gd name="connsiteX3" fmla="*/ 4237310 w 6035541"/>
              <a:gd name="connsiteY3" fmla="*/ 2628637 h 5144654"/>
              <a:gd name="connsiteX4" fmla="*/ 4299625 w 6035541"/>
              <a:gd name="connsiteY4" fmla="*/ 2571688 h 5144654"/>
              <a:gd name="connsiteX5" fmla="*/ 4931587 w 6035541"/>
              <a:gd name="connsiteY5" fmla="*/ 2027001 h 5144654"/>
              <a:gd name="connsiteX6" fmla="*/ 5501180 w 6035541"/>
              <a:gd name="connsiteY6" fmla="*/ 1431970 h 5144654"/>
              <a:gd name="connsiteX7" fmla="*/ 5730074 w 6035541"/>
              <a:gd name="connsiteY7" fmla="*/ 993362 h 5144654"/>
              <a:gd name="connsiteX8" fmla="*/ 5874735 w 6035541"/>
              <a:gd name="connsiteY8" fmla="*/ 679145 h 5144654"/>
              <a:gd name="connsiteX9" fmla="*/ 5999319 w 6035541"/>
              <a:gd name="connsiteY9" fmla="*/ 230909 h 5144654"/>
              <a:gd name="connsiteX10" fmla="*/ 6035541 w 6035541"/>
              <a:gd name="connsiteY10" fmla="*/ 0 h 5144654"/>
              <a:gd name="connsiteX0" fmla="*/ 0 w 6035541"/>
              <a:gd name="connsiteY0" fmla="*/ 5144654 h 5144654"/>
              <a:gd name="connsiteX1" fmla="*/ 2422187 w 6035541"/>
              <a:gd name="connsiteY1" fmla="*/ 3938425 h 5144654"/>
              <a:gd name="connsiteX2" fmla="*/ 3401331 w 6035541"/>
              <a:gd name="connsiteY2" fmla="*/ 3207850 h 5144654"/>
              <a:gd name="connsiteX3" fmla="*/ 4237310 w 6035541"/>
              <a:gd name="connsiteY3" fmla="*/ 2628637 h 5144654"/>
              <a:gd name="connsiteX4" fmla="*/ 4299625 w 6035541"/>
              <a:gd name="connsiteY4" fmla="*/ 2571688 h 5144654"/>
              <a:gd name="connsiteX5" fmla="*/ 4931587 w 6035541"/>
              <a:gd name="connsiteY5" fmla="*/ 2027001 h 5144654"/>
              <a:gd name="connsiteX6" fmla="*/ 5360129 w 6035541"/>
              <a:gd name="connsiteY6" fmla="*/ 1286055 h 5144654"/>
              <a:gd name="connsiteX7" fmla="*/ 5730074 w 6035541"/>
              <a:gd name="connsiteY7" fmla="*/ 993362 h 5144654"/>
              <a:gd name="connsiteX8" fmla="*/ 5874735 w 6035541"/>
              <a:gd name="connsiteY8" fmla="*/ 679145 h 5144654"/>
              <a:gd name="connsiteX9" fmla="*/ 5999319 w 6035541"/>
              <a:gd name="connsiteY9" fmla="*/ 230909 h 5144654"/>
              <a:gd name="connsiteX10" fmla="*/ 6035541 w 6035541"/>
              <a:gd name="connsiteY10" fmla="*/ 0 h 5144654"/>
              <a:gd name="connsiteX0" fmla="*/ 0 w 6035541"/>
              <a:gd name="connsiteY0" fmla="*/ 5144654 h 5144654"/>
              <a:gd name="connsiteX1" fmla="*/ 2422187 w 6035541"/>
              <a:gd name="connsiteY1" fmla="*/ 3938425 h 5144654"/>
              <a:gd name="connsiteX2" fmla="*/ 3401331 w 6035541"/>
              <a:gd name="connsiteY2" fmla="*/ 3207850 h 5144654"/>
              <a:gd name="connsiteX3" fmla="*/ 4237310 w 6035541"/>
              <a:gd name="connsiteY3" fmla="*/ 2628637 h 5144654"/>
              <a:gd name="connsiteX4" fmla="*/ 4299625 w 6035541"/>
              <a:gd name="connsiteY4" fmla="*/ 2571688 h 5144654"/>
              <a:gd name="connsiteX5" fmla="*/ 4931587 w 6035541"/>
              <a:gd name="connsiteY5" fmla="*/ 2027001 h 5144654"/>
              <a:gd name="connsiteX6" fmla="*/ 5360129 w 6035541"/>
              <a:gd name="connsiteY6" fmla="*/ 1286055 h 5144654"/>
              <a:gd name="connsiteX7" fmla="*/ 5520929 w 6035541"/>
              <a:gd name="connsiteY7" fmla="*/ 866902 h 5144654"/>
              <a:gd name="connsiteX8" fmla="*/ 5874735 w 6035541"/>
              <a:gd name="connsiteY8" fmla="*/ 679145 h 5144654"/>
              <a:gd name="connsiteX9" fmla="*/ 5999319 w 6035541"/>
              <a:gd name="connsiteY9" fmla="*/ 230909 h 5144654"/>
              <a:gd name="connsiteX10" fmla="*/ 6035541 w 6035541"/>
              <a:gd name="connsiteY10" fmla="*/ 0 h 5144654"/>
              <a:gd name="connsiteX0" fmla="*/ 0 w 6035541"/>
              <a:gd name="connsiteY0" fmla="*/ 5144654 h 5144654"/>
              <a:gd name="connsiteX1" fmla="*/ 2422187 w 6035541"/>
              <a:gd name="connsiteY1" fmla="*/ 3938425 h 5144654"/>
              <a:gd name="connsiteX2" fmla="*/ 3401331 w 6035541"/>
              <a:gd name="connsiteY2" fmla="*/ 3207850 h 5144654"/>
              <a:gd name="connsiteX3" fmla="*/ 4237310 w 6035541"/>
              <a:gd name="connsiteY3" fmla="*/ 2628637 h 5144654"/>
              <a:gd name="connsiteX4" fmla="*/ 4299625 w 6035541"/>
              <a:gd name="connsiteY4" fmla="*/ 2571688 h 5144654"/>
              <a:gd name="connsiteX5" fmla="*/ 4931587 w 6035541"/>
              <a:gd name="connsiteY5" fmla="*/ 2027001 h 5144654"/>
              <a:gd name="connsiteX6" fmla="*/ 5360129 w 6035541"/>
              <a:gd name="connsiteY6" fmla="*/ 1286055 h 5144654"/>
              <a:gd name="connsiteX7" fmla="*/ 5520929 w 6035541"/>
              <a:gd name="connsiteY7" fmla="*/ 866902 h 5144654"/>
              <a:gd name="connsiteX8" fmla="*/ 5621816 w 6035541"/>
              <a:gd name="connsiteY8" fmla="*/ 542958 h 5144654"/>
              <a:gd name="connsiteX9" fmla="*/ 5999319 w 6035541"/>
              <a:gd name="connsiteY9" fmla="*/ 230909 h 5144654"/>
              <a:gd name="connsiteX10" fmla="*/ 6035541 w 6035541"/>
              <a:gd name="connsiteY10" fmla="*/ 0 h 5144654"/>
              <a:gd name="connsiteX0" fmla="*/ 0 w 6035541"/>
              <a:gd name="connsiteY0" fmla="*/ 5144654 h 5144654"/>
              <a:gd name="connsiteX1" fmla="*/ 2422187 w 6035541"/>
              <a:gd name="connsiteY1" fmla="*/ 3938425 h 5144654"/>
              <a:gd name="connsiteX2" fmla="*/ 3401331 w 6035541"/>
              <a:gd name="connsiteY2" fmla="*/ 3207850 h 5144654"/>
              <a:gd name="connsiteX3" fmla="*/ 4237310 w 6035541"/>
              <a:gd name="connsiteY3" fmla="*/ 2628637 h 5144654"/>
              <a:gd name="connsiteX4" fmla="*/ 4299625 w 6035541"/>
              <a:gd name="connsiteY4" fmla="*/ 2571688 h 5144654"/>
              <a:gd name="connsiteX5" fmla="*/ 4931587 w 6035541"/>
              <a:gd name="connsiteY5" fmla="*/ 2027001 h 5144654"/>
              <a:gd name="connsiteX6" fmla="*/ 5360129 w 6035541"/>
              <a:gd name="connsiteY6" fmla="*/ 1286055 h 5144654"/>
              <a:gd name="connsiteX7" fmla="*/ 5520929 w 6035541"/>
              <a:gd name="connsiteY7" fmla="*/ 866902 h 5144654"/>
              <a:gd name="connsiteX8" fmla="*/ 5621816 w 6035541"/>
              <a:gd name="connsiteY8" fmla="*/ 542958 h 5144654"/>
              <a:gd name="connsiteX9" fmla="*/ 5814494 w 6035541"/>
              <a:gd name="connsiteY9" fmla="*/ 172543 h 5144654"/>
              <a:gd name="connsiteX10" fmla="*/ 6035541 w 6035541"/>
              <a:gd name="connsiteY10" fmla="*/ 0 h 5144654"/>
              <a:gd name="connsiteX0" fmla="*/ 0 w 5889626"/>
              <a:gd name="connsiteY0" fmla="*/ 5241930 h 5241930"/>
              <a:gd name="connsiteX1" fmla="*/ 2422187 w 5889626"/>
              <a:gd name="connsiteY1" fmla="*/ 4035701 h 5241930"/>
              <a:gd name="connsiteX2" fmla="*/ 3401331 w 5889626"/>
              <a:gd name="connsiteY2" fmla="*/ 3305126 h 5241930"/>
              <a:gd name="connsiteX3" fmla="*/ 4237310 w 5889626"/>
              <a:gd name="connsiteY3" fmla="*/ 2725913 h 5241930"/>
              <a:gd name="connsiteX4" fmla="*/ 4299625 w 5889626"/>
              <a:gd name="connsiteY4" fmla="*/ 2668964 h 5241930"/>
              <a:gd name="connsiteX5" fmla="*/ 4931587 w 5889626"/>
              <a:gd name="connsiteY5" fmla="*/ 2124277 h 5241930"/>
              <a:gd name="connsiteX6" fmla="*/ 5360129 w 5889626"/>
              <a:gd name="connsiteY6" fmla="*/ 1383331 h 5241930"/>
              <a:gd name="connsiteX7" fmla="*/ 5520929 w 5889626"/>
              <a:gd name="connsiteY7" fmla="*/ 964178 h 5241930"/>
              <a:gd name="connsiteX8" fmla="*/ 5621816 w 5889626"/>
              <a:gd name="connsiteY8" fmla="*/ 640234 h 5241930"/>
              <a:gd name="connsiteX9" fmla="*/ 5814494 w 5889626"/>
              <a:gd name="connsiteY9" fmla="*/ 269819 h 5241930"/>
              <a:gd name="connsiteX10" fmla="*/ 5889626 w 5889626"/>
              <a:gd name="connsiteY10" fmla="*/ 0 h 5241930"/>
              <a:gd name="connsiteX0" fmla="*/ 0 w 5889626"/>
              <a:gd name="connsiteY0" fmla="*/ 5241930 h 5241930"/>
              <a:gd name="connsiteX1" fmla="*/ 2422187 w 5889626"/>
              <a:gd name="connsiteY1" fmla="*/ 4035701 h 5241930"/>
              <a:gd name="connsiteX2" fmla="*/ 3401331 w 5889626"/>
              <a:gd name="connsiteY2" fmla="*/ 3305126 h 5241930"/>
              <a:gd name="connsiteX3" fmla="*/ 4237310 w 5889626"/>
              <a:gd name="connsiteY3" fmla="*/ 2725913 h 5241930"/>
              <a:gd name="connsiteX4" fmla="*/ 4299625 w 5889626"/>
              <a:gd name="connsiteY4" fmla="*/ 2668964 h 5241930"/>
              <a:gd name="connsiteX5" fmla="*/ 4873221 w 5889626"/>
              <a:gd name="connsiteY5" fmla="*/ 2027000 h 5241930"/>
              <a:gd name="connsiteX6" fmla="*/ 5360129 w 5889626"/>
              <a:gd name="connsiteY6" fmla="*/ 1383331 h 5241930"/>
              <a:gd name="connsiteX7" fmla="*/ 5520929 w 5889626"/>
              <a:gd name="connsiteY7" fmla="*/ 964178 h 5241930"/>
              <a:gd name="connsiteX8" fmla="*/ 5621816 w 5889626"/>
              <a:gd name="connsiteY8" fmla="*/ 640234 h 5241930"/>
              <a:gd name="connsiteX9" fmla="*/ 5814494 w 5889626"/>
              <a:gd name="connsiteY9" fmla="*/ 269819 h 5241930"/>
              <a:gd name="connsiteX10" fmla="*/ 5889626 w 5889626"/>
              <a:gd name="connsiteY10" fmla="*/ 0 h 5241930"/>
              <a:gd name="connsiteX0" fmla="*/ 0 w 5889626"/>
              <a:gd name="connsiteY0" fmla="*/ 5241930 h 5241930"/>
              <a:gd name="connsiteX1" fmla="*/ 2422187 w 5889626"/>
              <a:gd name="connsiteY1" fmla="*/ 4035701 h 5241930"/>
              <a:gd name="connsiteX2" fmla="*/ 3401331 w 5889626"/>
              <a:gd name="connsiteY2" fmla="*/ 3305126 h 5241930"/>
              <a:gd name="connsiteX3" fmla="*/ 4237310 w 5889626"/>
              <a:gd name="connsiteY3" fmla="*/ 2725913 h 5241930"/>
              <a:gd name="connsiteX4" fmla="*/ 4294762 w 5889626"/>
              <a:gd name="connsiteY4" fmla="*/ 2581415 h 5241930"/>
              <a:gd name="connsiteX5" fmla="*/ 4873221 w 5889626"/>
              <a:gd name="connsiteY5" fmla="*/ 2027000 h 5241930"/>
              <a:gd name="connsiteX6" fmla="*/ 5360129 w 5889626"/>
              <a:gd name="connsiteY6" fmla="*/ 1383331 h 5241930"/>
              <a:gd name="connsiteX7" fmla="*/ 5520929 w 5889626"/>
              <a:gd name="connsiteY7" fmla="*/ 964178 h 5241930"/>
              <a:gd name="connsiteX8" fmla="*/ 5621816 w 5889626"/>
              <a:gd name="connsiteY8" fmla="*/ 640234 h 5241930"/>
              <a:gd name="connsiteX9" fmla="*/ 5814494 w 5889626"/>
              <a:gd name="connsiteY9" fmla="*/ 269819 h 5241930"/>
              <a:gd name="connsiteX10" fmla="*/ 5889626 w 5889626"/>
              <a:gd name="connsiteY10" fmla="*/ 0 h 5241930"/>
              <a:gd name="connsiteX0" fmla="*/ 0 w 5889626"/>
              <a:gd name="connsiteY0" fmla="*/ 5241930 h 5241930"/>
              <a:gd name="connsiteX1" fmla="*/ 2422187 w 5889626"/>
              <a:gd name="connsiteY1" fmla="*/ 4035701 h 5241930"/>
              <a:gd name="connsiteX2" fmla="*/ 3401331 w 5889626"/>
              <a:gd name="connsiteY2" fmla="*/ 3305126 h 5241930"/>
              <a:gd name="connsiteX3" fmla="*/ 4101123 w 5889626"/>
              <a:gd name="connsiteY3" fmla="*/ 2784279 h 5241930"/>
              <a:gd name="connsiteX4" fmla="*/ 4294762 w 5889626"/>
              <a:gd name="connsiteY4" fmla="*/ 2581415 h 5241930"/>
              <a:gd name="connsiteX5" fmla="*/ 4873221 w 5889626"/>
              <a:gd name="connsiteY5" fmla="*/ 2027000 h 5241930"/>
              <a:gd name="connsiteX6" fmla="*/ 5360129 w 5889626"/>
              <a:gd name="connsiteY6" fmla="*/ 1383331 h 5241930"/>
              <a:gd name="connsiteX7" fmla="*/ 5520929 w 5889626"/>
              <a:gd name="connsiteY7" fmla="*/ 964178 h 5241930"/>
              <a:gd name="connsiteX8" fmla="*/ 5621816 w 5889626"/>
              <a:gd name="connsiteY8" fmla="*/ 640234 h 5241930"/>
              <a:gd name="connsiteX9" fmla="*/ 5814494 w 5889626"/>
              <a:gd name="connsiteY9" fmla="*/ 269819 h 5241930"/>
              <a:gd name="connsiteX10" fmla="*/ 5889626 w 5889626"/>
              <a:gd name="connsiteY10" fmla="*/ 0 h 5241930"/>
              <a:gd name="connsiteX0" fmla="*/ 0 w 5889626"/>
              <a:gd name="connsiteY0" fmla="*/ 5241930 h 5241930"/>
              <a:gd name="connsiteX1" fmla="*/ 2422187 w 5889626"/>
              <a:gd name="connsiteY1" fmla="*/ 4035701 h 5241930"/>
              <a:gd name="connsiteX2" fmla="*/ 3401331 w 5889626"/>
              <a:gd name="connsiteY2" fmla="*/ 3305126 h 5241930"/>
              <a:gd name="connsiteX3" fmla="*/ 4101123 w 5889626"/>
              <a:gd name="connsiteY3" fmla="*/ 2784279 h 5241930"/>
              <a:gd name="connsiteX4" fmla="*/ 4294762 w 5889626"/>
              <a:gd name="connsiteY4" fmla="*/ 2581415 h 5241930"/>
              <a:gd name="connsiteX5" fmla="*/ 4873221 w 5889626"/>
              <a:gd name="connsiteY5" fmla="*/ 2027000 h 5241930"/>
              <a:gd name="connsiteX6" fmla="*/ 5267716 w 5889626"/>
              <a:gd name="connsiteY6" fmla="*/ 1290918 h 5241930"/>
              <a:gd name="connsiteX7" fmla="*/ 5520929 w 5889626"/>
              <a:gd name="connsiteY7" fmla="*/ 964178 h 5241930"/>
              <a:gd name="connsiteX8" fmla="*/ 5621816 w 5889626"/>
              <a:gd name="connsiteY8" fmla="*/ 640234 h 5241930"/>
              <a:gd name="connsiteX9" fmla="*/ 5814494 w 5889626"/>
              <a:gd name="connsiteY9" fmla="*/ 269819 h 5241930"/>
              <a:gd name="connsiteX10" fmla="*/ 5889626 w 5889626"/>
              <a:gd name="connsiteY10" fmla="*/ 0 h 5241930"/>
              <a:gd name="connsiteX0" fmla="*/ 0 w 5889626"/>
              <a:gd name="connsiteY0" fmla="*/ 5241930 h 5241930"/>
              <a:gd name="connsiteX1" fmla="*/ 2422187 w 5889626"/>
              <a:gd name="connsiteY1" fmla="*/ 4035701 h 5241930"/>
              <a:gd name="connsiteX2" fmla="*/ 3401331 w 5889626"/>
              <a:gd name="connsiteY2" fmla="*/ 3305126 h 5241930"/>
              <a:gd name="connsiteX3" fmla="*/ 4101123 w 5889626"/>
              <a:gd name="connsiteY3" fmla="*/ 2784279 h 5241930"/>
              <a:gd name="connsiteX4" fmla="*/ 4294762 w 5889626"/>
              <a:gd name="connsiteY4" fmla="*/ 2581415 h 5241930"/>
              <a:gd name="connsiteX5" fmla="*/ 4834310 w 5889626"/>
              <a:gd name="connsiteY5" fmla="*/ 1963770 h 5241930"/>
              <a:gd name="connsiteX6" fmla="*/ 5267716 w 5889626"/>
              <a:gd name="connsiteY6" fmla="*/ 1290918 h 5241930"/>
              <a:gd name="connsiteX7" fmla="*/ 5520929 w 5889626"/>
              <a:gd name="connsiteY7" fmla="*/ 964178 h 5241930"/>
              <a:gd name="connsiteX8" fmla="*/ 5621816 w 5889626"/>
              <a:gd name="connsiteY8" fmla="*/ 640234 h 5241930"/>
              <a:gd name="connsiteX9" fmla="*/ 5814494 w 5889626"/>
              <a:gd name="connsiteY9" fmla="*/ 269819 h 5241930"/>
              <a:gd name="connsiteX10" fmla="*/ 5889626 w 5889626"/>
              <a:gd name="connsiteY10" fmla="*/ 0 h 5241930"/>
              <a:gd name="connsiteX0" fmla="*/ 0 w 5889626"/>
              <a:gd name="connsiteY0" fmla="*/ 5241930 h 5241930"/>
              <a:gd name="connsiteX1" fmla="*/ 2422187 w 5889626"/>
              <a:gd name="connsiteY1" fmla="*/ 4035701 h 5241930"/>
              <a:gd name="connsiteX2" fmla="*/ 3401331 w 5889626"/>
              <a:gd name="connsiteY2" fmla="*/ 3305126 h 5241930"/>
              <a:gd name="connsiteX3" fmla="*/ 4101123 w 5889626"/>
              <a:gd name="connsiteY3" fmla="*/ 2784279 h 5241930"/>
              <a:gd name="connsiteX4" fmla="*/ 4294762 w 5889626"/>
              <a:gd name="connsiteY4" fmla="*/ 2581415 h 5241930"/>
              <a:gd name="connsiteX5" fmla="*/ 4834310 w 5889626"/>
              <a:gd name="connsiteY5" fmla="*/ 1963770 h 5241930"/>
              <a:gd name="connsiteX6" fmla="*/ 5267716 w 5889626"/>
              <a:gd name="connsiteY6" fmla="*/ 1290918 h 5241930"/>
              <a:gd name="connsiteX7" fmla="*/ 5447971 w 5889626"/>
              <a:gd name="connsiteY7" fmla="*/ 910676 h 5241930"/>
              <a:gd name="connsiteX8" fmla="*/ 5621816 w 5889626"/>
              <a:gd name="connsiteY8" fmla="*/ 640234 h 5241930"/>
              <a:gd name="connsiteX9" fmla="*/ 5814494 w 5889626"/>
              <a:gd name="connsiteY9" fmla="*/ 269819 h 5241930"/>
              <a:gd name="connsiteX10" fmla="*/ 5889626 w 5889626"/>
              <a:gd name="connsiteY10" fmla="*/ 0 h 5241930"/>
              <a:gd name="connsiteX0" fmla="*/ 0 w 5889626"/>
              <a:gd name="connsiteY0" fmla="*/ 5241930 h 5241930"/>
              <a:gd name="connsiteX1" fmla="*/ 2422187 w 5889626"/>
              <a:gd name="connsiteY1" fmla="*/ 4035701 h 5241930"/>
              <a:gd name="connsiteX2" fmla="*/ 3401331 w 5889626"/>
              <a:gd name="connsiteY2" fmla="*/ 3305126 h 5241930"/>
              <a:gd name="connsiteX3" fmla="*/ 4101123 w 5889626"/>
              <a:gd name="connsiteY3" fmla="*/ 2784279 h 5241930"/>
              <a:gd name="connsiteX4" fmla="*/ 4294762 w 5889626"/>
              <a:gd name="connsiteY4" fmla="*/ 2581415 h 5241930"/>
              <a:gd name="connsiteX5" fmla="*/ 4834310 w 5889626"/>
              <a:gd name="connsiteY5" fmla="*/ 1963770 h 5241930"/>
              <a:gd name="connsiteX6" fmla="*/ 5267716 w 5889626"/>
              <a:gd name="connsiteY6" fmla="*/ 1290918 h 5241930"/>
              <a:gd name="connsiteX7" fmla="*/ 5447971 w 5889626"/>
              <a:gd name="connsiteY7" fmla="*/ 910676 h 5241930"/>
              <a:gd name="connsiteX8" fmla="*/ 5568314 w 5889626"/>
              <a:gd name="connsiteY8" fmla="*/ 528366 h 5241930"/>
              <a:gd name="connsiteX9" fmla="*/ 5814494 w 5889626"/>
              <a:gd name="connsiteY9" fmla="*/ 269819 h 5241930"/>
              <a:gd name="connsiteX10" fmla="*/ 5889626 w 5889626"/>
              <a:gd name="connsiteY10" fmla="*/ 0 h 5241930"/>
              <a:gd name="connsiteX0" fmla="*/ 0 w 5889626"/>
              <a:gd name="connsiteY0" fmla="*/ 5241930 h 5241930"/>
              <a:gd name="connsiteX1" fmla="*/ 2422187 w 5889626"/>
              <a:gd name="connsiteY1" fmla="*/ 4035701 h 5241930"/>
              <a:gd name="connsiteX2" fmla="*/ 3401331 w 5889626"/>
              <a:gd name="connsiteY2" fmla="*/ 3305126 h 5241930"/>
              <a:gd name="connsiteX3" fmla="*/ 4101123 w 5889626"/>
              <a:gd name="connsiteY3" fmla="*/ 2784279 h 5241930"/>
              <a:gd name="connsiteX4" fmla="*/ 4294762 w 5889626"/>
              <a:gd name="connsiteY4" fmla="*/ 2581415 h 5241930"/>
              <a:gd name="connsiteX5" fmla="*/ 4834310 w 5889626"/>
              <a:gd name="connsiteY5" fmla="*/ 1963770 h 5241930"/>
              <a:gd name="connsiteX6" fmla="*/ 5267716 w 5889626"/>
              <a:gd name="connsiteY6" fmla="*/ 1290918 h 5241930"/>
              <a:gd name="connsiteX7" fmla="*/ 5447971 w 5889626"/>
              <a:gd name="connsiteY7" fmla="*/ 910676 h 5241930"/>
              <a:gd name="connsiteX8" fmla="*/ 5568314 w 5889626"/>
              <a:gd name="connsiteY8" fmla="*/ 528366 h 5241930"/>
              <a:gd name="connsiteX9" fmla="*/ 5746401 w 5889626"/>
              <a:gd name="connsiteY9" fmla="*/ 187134 h 5241930"/>
              <a:gd name="connsiteX10" fmla="*/ 5889626 w 5889626"/>
              <a:gd name="connsiteY10" fmla="*/ 0 h 5241930"/>
              <a:gd name="connsiteX0" fmla="*/ 0 w 5889626"/>
              <a:gd name="connsiteY0" fmla="*/ 5324615 h 5324615"/>
              <a:gd name="connsiteX1" fmla="*/ 2422187 w 5889626"/>
              <a:gd name="connsiteY1" fmla="*/ 4118386 h 5324615"/>
              <a:gd name="connsiteX2" fmla="*/ 3401331 w 5889626"/>
              <a:gd name="connsiteY2" fmla="*/ 3387811 h 5324615"/>
              <a:gd name="connsiteX3" fmla="*/ 4101123 w 5889626"/>
              <a:gd name="connsiteY3" fmla="*/ 2866964 h 5324615"/>
              <a:gd name="connsiteX4" fmla="*/ 4294762 w 5889626"/>
              <a:gd name="connsiteY4" fmla="*/ 2664100 h 5324615"/>
              <a:gd name="connsiteX5" fmla="*/ 4834310 w 5889626"/>
              <a:gd name="connsiteY5" fmla="*/ 2046455 h 5324615"/>
              <a:gd name="connsiteX6" fmla="*/ 5267716 w 5889626"/>
              <a:gd name="connsiteY6" fmla="*/ 1373603 h 5324615"/>
              <a:gd name="connsiteX7" fmla="*/ 5447971 w 5889626"/>
              <a:gd name="connsiteY7" fmla="*/ 993361 h 5324615"/>
              <a:gd name="connsiteX8" fmla="*/ 5568314 w 5889626"/>
              <a:gd name="connsiteY8" fmla="*/ 611051 h 5324615"/>
              <a:gd name="connsiteX9" fmla="*/ 5746401 w 5889626"/>
              <a:gd name="connsiteY9" fmla="*/ 269819 h 5324615"/>
              <a:gd name="connsiteX10" fmla="*/ 5889626 w 5889626"/>
              <a:gd name="connsiteY10" fmla="*/ 0 h 5324615"/>
              <a:gd name="connsiteX0" fmla="*/ 0 w 5889626"/>
              <a:gd name="connsiteY0" fmla="*/ 5324615 h 5324615"/>
              <a:gd name="connsiteX1" fmla="*/ 2422187 w 5889626"/>
              <a:gd name="connsiteY1" fmla="*/ 4118386 h 5324615"/>
              <a:gd name="connsiteX2" fmla="*/ 3401331 w 5889626"/>
              <a:gd name="connsiteY2" fmla="*/ 3387811 h 5324615"/>
              <a:gd name="connsiteX3" fmla="*/ 4101123 w 5889626"/>
              <a:gd name="connsiteY3" fmla="*/ 2866964 h 5324615"/>
              <a:gd name="connsiteX4" fmla="*/ 4294762 w 5889626"/>
              <a:gd name="connsiteY4" fmla="*/ 2664100 h 5324615"/>
              <a:gd name="connsiteX5" fmla="*/ 4805127 w 5889626"/>
              <a:gd name="connsiteY5" fmla="*/ 1944314 h 5324615"/>
              <a:gd name="connsiteX6" fmla="*/ 5267716 w 5889626"/>
              <a:gd name="connsiteY6" fmla="*/ 1373603 h 5324615"/>
              <a:gd name="connsiteX7" fmla="*/ 5447971 w 5889626"/>
              <a:gd name="connsiteY7" fmla="*/ 993361 h 5324615"/>
              <a:gd name="connsiteX8" fmla="*/ 5568314 w 5889626"/>
              <a:gd name="connsiteY8" fmla="*/ 611051 h 5324615"/>
              <a:gd name="connsiteX9" fmla="*/ 5746401 w 5889626"/>
              <a:gd name="connsiteY9" fmla="*/ 269819 h 5324615"/>
              <a:gd name="connsiteX10" fmla="*/ 5889626 w 5889626"/>
              <a:gd name="connsiteY10" fmla="*/ 0 h 5324615"/>
              <a:gd name="connsiteX0" fmla="*/ 0 w 5889626"/>
              <a:gd name="connsiteY0" fmla="*/ 5324615 h 5324615"/>
              <a:gd name="connsiteX1" fmla="*/ 2422187 w 5889626"/>
              <a:gd name="connsiteY1" fmla="*/ 4118386 h 5324615"/>
              <a:gd name="connsiteX2" fmla="*/ 3401331 w 5889626"/>
              <a:gd name="connsiteY2" fmla="*/ 3387811 h 5324615"/>
              <a:gd name="connsiteX3" fmla="*/ 4101123 w 5889626"/>
              <a:gd name="connsiteY3" fmla="*/ 2866964 h 5324615"/>
              <a:gd name="connsiteX4" fmla="*/ 4294762 w 5889626"/>
              <a:gd name="connsiteY4" fmla="*/ 2664100 h 5324615"/>
              <a:gd name="connsiteX5" fmla="*/ 4805127 w 5889626"/>
              <a:gd name="connsiteY5" fmla="*/ 1944314 h 5324615"/>
              <a:gd name="connsiteX6" fmla="*/ 5116937 w 5889626"/>
              <a:gd name="connsiteY6" fmla="*/ 1222824 h 5324615"/>
              <a:gd name="connsiteX7" fmla="*/ 5447971 w 5889626"/>
              <a:gd name="connsiteY7" fmla="*/ 993361 h 5324615"/>
              <a:gd name="connsiteX8" fmla="*/ 5568314 w 5889626"/>
              <a:gd name="connsiteY8" fmla="*/ 611051 h 5324615"/>
              <a:gd name="connsiteX9" fmla="*/ 5746401 w 5889626"/>
              <a:gd name="connsiteY9" fmla="*/ 269819 h 5324615"/>
              <a:gd name="connsiteX10" fmla="*/ 5889626 w 5889626"/>
              <a:gd name="connsiteY10" fmla="*/ 0 h 5324615"/>
              <a:gd name="connsiteX0" fmla="*/ 0 w 5889626"/>
              <a:gd name="connsiteY0" fmla="*/ 5324615 h 5324615"/>
              <a:gd name="connsiteX1" fmla="*/ 2422187 w 5889626"/>
              <a:gd name="connsiteY1" fmla="*/ 4118386 h 5324615"/>
              <a:gd name="connsiteX2" fmla="*/ 3401331 w 5889626"/>
              <a:gd name="connsiteY2" fmla="*/ 3387811 h 5324615"/>
              <a:gd name="connsiteX3" fmla="*/ 4101123 w 5889626"/>
              <a:gd name="connsiteY3" fmla="*/ 2866964 h 5324615"/>
              <a:gd name="connsiteX4" fmla="*/ 4294762 w 5889626"/>
              <a:gd name="connsiteY4" fmla="*/ 2664100 h 5324615"/>
              <a:gd name="connsiteX5" fmla="*/ 4805127 w 5889626"/>
              <a:gd name="connsiteY5" fmla="*/ 1944314 h 5324615"/>
              <a:gd name="connsiteX6" fmla="*/ 5116937 w 5889626"/>
              <a:gd name="connsiteY6" fmla="*/ 1222824 h 5324615"/>
              <a:gd name="connsiteX7" fmla="*/ 5365285 w 5889626"/>
              <a:gd name="connsiteY7" fmla="*/ 862038 h 5324615"/>
              <a:gd name="connsiteX8" fmla="*/ 5568314 w 5889626"/>
              <a:gd name="connsiteY8" fmla="*/ 611051 h 5324615"/>
              <a:gd name="connsiteX9" fmla="*/ 5746401 w 5889626"/>
              <a:gd name="connsiteY9" fmla="*/ 269819 h 5324615"/>
              <a:gd name="connsiteX10" fmla="*/ 5889626 w 5889626"/>
              <a:gd name="connsiteY10" fmla="*/ 0 h 5324615"/>
              <a:gd name="connsiteX0" fmla="*/ 0 w 5889626"/>
              <a:gd name="connsiteY0" fmla="*/ 5324615 h 5324615"/>
              <a:gd name="connsiteX1" fmla="*/ 2422187 w 5889626"/>
              <a:gd name="connsiteY1" fmla="*/ 4118386 h 5324615"/>
              <a:gd name="connsiteX2" fmla="*/ 3401331 w 5889626"/>
              <a:gd name="connsiteY2" fmla="*/ 3387811 h 5324615"/>
              <a:gd name="connsiteX3" fmla="*/ 4101123 w 5889626"/>
              <a:gd name="connsiteY3" fmla="*/ 2866964 h 5324615"/>
              <a:gd name="connsiteX4" fmla="*/ 4294762 w 5889626"/>
              <a:gd name="connsiteY4" fmla="*/ 2664100 h 5324615"/>
              <a:gd name="connsiteX5" fmla="*/ 4805127 w 5889626"/>
              <a:gd name="connsiteY5" fmla="*/ 1944314 h 5324615"/>
              <a:gd name="connsiteX6" fmla="*/ 5116937 w 5889626"/>
              <a:gd name="connsiteY6" fmla="*/ 1222824 h 5324615"/>
              <a:gd name="connsiteX7" fmla="*/ 5365285 w 5889626"/>
              <a:gd name="connsiteY7" fmla="*/ 862038 h 5324615"/>
              <a:gd name="connsiteX8" fmla="*/ 5534267 w 5889626"/>
              <a:gd name="connsiteY8" fmla="*/ 557549 h 5324615"/>
              <a:gd name="connsiteX9" fmla="*/ 5746401 w 5889626"/>
              <a:gd name="connsiteY9" fmla="*/ 269819 h 5324615"/>
              <a:gd name="connsiteX10" fmla="*/ 5889626 w 5889626"/>
              <a:gd name="connsiteY10" fmla="*/ 0 h 5324615"/>
              <a:gd name="connsiteX0" fmla="*/ 0 w 5889626"/>
              <a:gd name="connsiteY0" fmla="*/ 5324615 h 5324615"/>
              <a:gd name="connsiteX1" fmla="*/ 2422187 w 5889626"/>
              <a:gd name="connsiteY1" fmla="*/ 4118386 h 5324615"/>
              <a:gd name="connsiteX2" fmla="*/ 3401331 w 5889626"/>
              <a:gd name="connsiteY2" fmla="*/ 3387811 h 5324615"/>
              <a:gd name="connsiteX3" fmla="*/ 4101123 w 5889626"/>
              <a:gd name="connsiteY3" fmla="*/ 2866964 h 5324615"/>
              <a:gd name="connsiteX4" fmla="*/ 4294762 w 5889626"/>
              <a:gd name="connsiteY4" fmla="*/ 2664100 h 5324615"/>
              <a:gd name="connsiteX5" fmla="*/ 4805127 w 5889626"/>
              <a:gd name="connsiteY5" fmla="*/ 1944314 h 5324615"/>
              <a:gd name="connsiteX6" fmla="*/ 5116937 w 5889626"/>
              <a:gd name="connsiteY6" fmla="*/ 1222824 h 5324615"/>
              <a:gd name="connsiteX7" fmla="*/ 5365285 w 5889626"/>
              <a:gd name="connsiteY7" fmla="*/ 862038 h 5324615"/>
              <a:gd name="connsiteX8" fmla="*/ 5534267 w 5889626"/>
              <a:gd name="connsiteY8" fmla="*/ 557549 h 5324615"/>
              <a:gd name="connsiteX9" fmla="*/ 5889626 w 5889626"/>
              <a:gd name="connsiteY9" fmla="*/ 0 h 5324615"/>
              <a:gd name="connsiteX0" fmla="*/ 0 w 5889626"/>
              <a:gd name="connsiteY0" fmla="*/ 5324615 h 5324615"/>
              <a:gd name="connsiteX1" fmla="*/ 2422187 w 5889626"/>
              <a:gd name="connsiteY1" fmla="*/ 4118386 h 5324615"/>
              <a:gd name="connsiteX2" fmla="*/ 3401331 w 5889626"/>
              <a:gd name="connsiteY2" fmla="*/ 3387811 h 5324615"/>
              <a:gd name="connsiteX3" fmla="*/ 4101123 w 5889626"/>
              <a:gd name="connsiteY3" fmla="*/ 2866964 h 5324615"/>
              <a:gd name="connsiteX4" fmla="*/ 4294762 w 5889626"/>
              <a:gd name="connsiteY4" fmla="*/ 2664100 h 5324615"/>
              <a:gd name="connsiteX5" fmla="*/ 4805127 w 5889626"/>
              <a:gd name="connsiteY5" fmla="*/ 1944314 h 5324615"/>
              <a:gd name="connsiteX6" fmla="*/ 5155848 w 5889626"/>
              <a:gd name="connsiteY6" fmla="*/ 1266599 h 5324615"/>
              <a:gd name="connsiteX7" fmla="*/ 5365285 w 5889626"/>
              <a:gd name="connsiteY7" fmla="*/ 862038 h 5324615"/>
              <a:gd name="connsiteX8" fmla="*/ 5534267 w 5889626"/>
              <a:gd name="connsiteY8" fmla="*/ 557549 h 5324615"/>
              <a:gd name="connsiteX9" fmla="*/ 5889626 w 5889626"/>
              <a:gd name="connsiteY9" fmla="*/ 0 h 5324615"/>
              <a:gd name="connsiteX0" fmla="*/ 0 w 5889626"/>
              <a:gd name="connsiteY0" fmla="*/ 5324615 h 5324615"/>
              <a:gd name="connsiteX1" fmla="*/ 2422187 w 5889626"/>
              <a:gd name="connsiteY1" fmla="*/ 4118386 h 5324615"/>
              <a:gd name="connsiteX2" fmla="*/ 3401331 w 5889626"/>
              <a:gd name="connsiteY2" fmla="*/ 3387811 h 5324615"/>
              <a:gd name="connsiteX3" fmla="*/ 4101123 w 5889626"/>
              <a:gd name="connsiteY3" fmla="*/ 2866964 h 5324615"/>
              <a:gd name="connsiteX4" fmla="*/ 4294762 w 5889626"/>
              <a:gd name="connsiteY4" fmla="*/ 2664100 h 5324615"/>
              <a:gd name="connsiteX5" fmla="*/ 4805127 w 5889626"/>
              <a:gd name="connsiteY5" fmla="*/ 1944314 h 5324615"/>
              <a:gd name="connsiteX6" fmla="*/ 5155848 w 5889626"/>
              <a:gd name="connsiteY6" fmla="*/ 1266599 h 5324615"/>
              <a:gd name="connsiteX7" fmla="*/ 5452834 w 5889626"/>
              <a:gd name="connsiteY7" fmla="*/ 949587 h 5324615"/>
              <a:gd name="connsiteX8" fmla="*/ 5534267 w 5889626"/>
              <a:gd name="connsiteY8" fmla="*/ 557549 h 5324615"/>
              <a:gd name="connsiteX9" fmla="*/ 5889626 w 5889626"/>
              <a:gd name="connsiteY9" fmla="*/ 0 h 5324615"/>
              <a:gd name="connsiteX0" fmla="*/ 0 w 5889626"/>
              <a:gd name="connsiteY0" fmla="*/ 5324615 h 5324615"/>
              <a:gd name="connsiteX1" fmla="*/ 2422187 w 5889626"/>
              <a:gd name="connsiteY1" fmla="*/ 4118386 h 5324615"/>
              <a:gd name="connsiteX2" fmla="*/ 3401331 w 5889626"/>
              <a:gd name="connsiteY2" fmla="*/ 3387811 h 5324615"/>
              <a:gd name="connsiteX3" fmla="*/ 4101123 w 5889626"/>
              <a:gd name="connsiteY3" fmla="*/ 2866964 h 5324615"/>
              <a:gd name="connsiteX4" fmla="*/ 4294762 w 5889626"/>
              <a:gd name="connsiteY4" fmla="*/ 2664100 h 5324615"/>
              <a:gd name="connsiteX5" fmla="*/ 4805127 w 5889626"/>
              <a:gd name="connsiteY5" fmla="*/ 1944314 h 5324615"/>
              <a:gd name="connsiteX6" fmla="*/ 5155848 w 5889626"/>
              <a:gd name="connsiteY6" fmla="*/ 1266599 h 5324615"/>
              <a:gd name="connsiteX7" fmla="*/ 5452834 w 5889626"/>
              <a:gd name="connsiteY7" fmla="*/ 949587 h 5324615"/>
              <a:gd name="connsiteX8" fmla="*/ 5685046 w 5889626"/>
              <a:gd name="connsiteY8" fmla="*/ 586732 h 5324615"/>
              <a:gd name="connsiteX9" fmla="*/ 5889626 w 5889626"/>
              <a:gd name="connsiteY9" fmla="*/ 0 h 5324615"/>
              <a:gd name="connsiteX0" fmla="*/ 0 w 6020949"/>
              <a:gd name="connsiteY0" fmla="*/ 5271113 h 5271113"/>
              <a:gd name="connsiteX1" fmla="*/ 2422187 w 6020949"/>
              <a:gd name="connsiteY1" fmla="*/ 4064884 h 5271113"/>
              <a:gd name="connsiteX2" fmla="*/ 3401331 w 6020949"/>
              <a:gd name="connsiteY2" fmla="*/ 3334309 h 5271113"/>
              <a:gd name="connsiteX3" fmla="*/ 4101123 w 6020949"/>
              <a:gd name="connsiteY3" fmla="*/ 2813462 h 5271113"/>
              <a:gd name="connsiteX4" fmla="*/ 4294762 w 6020949"/>
              <a:gd name="connsiteY4" fmla="*/ 2610598 h 5271113"/>
              <a:gd name="connsiteX5" fmla="*/ 4805127 w 6020949"/>
              <a:gd name="connsiteY5" fmla="*/ 1890812 h 5271113"/>
              <a:gd name="connsiteX6" fmla="*/ 5155848 w 6020949"/>
              <a:gd name="connsiteY6" fmla="*/ 1213097 h 5271113"/>
              <a:gd name="connsiteX7" fmla="*/ 5452834 w 6020949"/>
              <a:gd name="connsiteY7" fmla="*/ 896085 h 5271113"/>
              <a:gd name="connsiteX8" fmla="*/ 5685046 w 6020949"/>
              <a:gd name="connsiteY8" fmla="*/ 533230 h 5271113"/>
              <a:gd name="connsiteX9" fmla="*/ 6020949 w 6020949"/>
              <a:gd name="connsiteY9" fmla="*/ 0 h 5271113"/>
              <a:gd name="connsiteX0" fmla="*/ 0 w 6020949"/>
              <a:gd name="connsiteY0" fmla="*/ 5271113 h 5271113"/>
              <a:gd name="connsiteX1" fmla="*/ 2422187 w 6020949"/>
              <a:gd name="connsiteY1" fmla="*/ 4064884 h 5271113"/>
              <a:gd name="connsiteX2" fmla="*/ 3401331 w 6020949"/>
              <a:gd name="connsiteY2" fmla="*/ 3334309 h 5271113"/>
              <a:gd name="connsiteX3" fmla="*/ 4101123 w 6020949"/>
              <a:gd name="connsiteY3" fmla="*/ 2813462 h 5271113"/>
              <a:gd name="connsiteX4" fmla="*/ 4294762 w 6020949"/>
              <a:gd name="connsiteY4" fmla="*/ 2610598 h 5271113"/>
              <a:gd name="connsiteX5" fmla="*/ 4805127 w 6020949"/>
              <a:gd name="connsiteY5" fmla="*/ 1890812 h 5271113"/>
              <a:gd name="connsiteX6" fmla="*/ 5199622 w 6020949"/>
              <a:gd name="connsiteY6" fmla="*/ 1256871 h 5271113"/>
              <a:gd name="connsiteX7" fmla="*/ 5452834 w 6020949"/>
              <a:gd name="connsiteY7" fmla="*/ 896085 h 5271113"/>
              <a:gd name="connsiteX8" fmla="*/ 5685046 w 6020949"/>
              <a:gd name="connsiteY8" fmla="*/ 533230 h 5271113"/>
              <a:gd name="connsiteX9" fmla="*/ 6020949 w 6020949"/>
              <a:gd name="connsiteY9" fmla="*/ 0 h 5271113"/>
              <a:gd name="connsiteX0" fmla="*/ 0 w 6020949"/>
              <a:gd name="connsiteY0" fmla="*/ 5271113 h 5271113"/>
              <a:gd name="connsiteX1" fmla="*/ 2422187 w 6020949"/>
              <a:gd name="connsiteY1" fmla="*/ 4064884 h 5271113"/>
              <a:gd name="connsiteX2" fmla="*/ 3401331 w 6020949"/>
              <a:gd name="connsiteY2" fmla="*/ 3334309 h 5271113"/>
              <a:gd name="connsiteX3" fmla="*/ 4101123 w 6020949"/>
              <a:gd name="connsiteY3" fmla="*/ 2813462 h 5271113"/>
              <a:gd name="connsiteX4" fmla="*/ 4294762 w 6020949"/>
              <a:gd name="connsiteY4" fmla="*/ 2610598 h 5271113"/>
              <a:gd name="connsiteX5" fmla="*/ 4805127 w 6020949"/>
              <a:gd name="connsiteY5" fmla="*/ 1890812 h 5271113"/>
              <a:gd name="connsiteX6" fmla="*/ 5199622 w 6020949"/>
              <a:gd name="connsiteY6" fmla="*/ 1256871 h 5271113"/>
              <a:gd name="connsiteX7" fmla="*/ 5511200 w 6020949"/>
              <a:gd name="connsiteY7" fmla="*/ 915540 h 5271113"/>
              <a:gd name="connsiteX8" fmla="*/ 5685046 w 6020949"/>
              <a:gd name="connsiteY8" fmla="*/ 533230 h 5271113"/>
              <a:gd name="connsiteX9" fmla="*/ 6020949 w 6020949"/>
              <a:gd name="connsiteY9" fmla="*/ 0 h 5271113"/>
              <a:gd name="connsiteX0" fmla="*/ 0 w 6020949"/>
              <a:gd name="connsiteY0" fmla="*/ 5271113 h 5271113"/>
              <a:gd name="connsiteX1" fmla="*/ 2422187 w 6020949"/>
              <a:gd name="connsiteY1" fmla="*/ 4064884 h 5271113"/>
              <a:gd name="connsiteX2" fmla="*/ 3401331 w 6020949"/>
              <a:gd name="connsiteY2" fmla="*/ 3334309 h 5271113"/>
              <a:gd name="connsiteX3" fmla="*/ 4101123 w 6020949"/>
              <a:gd name="connsiteY3" fmla="*/ 2813462 h 5271113"/>
              <a:gd name="connsiteX4" fmla="*/ 4294762 w 6020949"/>
              <a:gd name="connsiteY4" fmla="*/ 2610598 h 5271113"/>
              <a:gd name="connsiteX5" fmla="*/ 4805127 w 6020949"/>
              <a:gd name="connsiteY5" fmla="*/ 1890812 h 5271113"/>
              <a:gd name="connsiteX6" fmla="*/ 5199622 w 6020949"/>
              <a:gd name="connsiteY6" fmla="*/ 1256871 h 5271113"/>
              <a:gd name="connsiteX7" fmla="*/ 5511200 w 6020949"/>
              <a:gd name="connsiteY7" fmla="*/ 915540 h 5271113"/>
              <a:gd name="connsiteX8" fmla="*/ 5782323 w 6020949"/>
              <a:gd name="connsiteY8" fmla="*/ 533230 h 5271113"/>
              <a:gd name="connsiteX9" fmla="*/ 6020949 w 6020949"/>
              <a:gd name="connsiteY9" fmla="*/ 0 h 5271113"/>
              <a:gd name="connsiteX0" fmla="*/ 0 w 6020949"/>
              <a:gd name="connsiteY0" fmla="*/ 5271113 h 5271113"/>
              <a:gd name="connsiteX1" fmla="*/ 2422187 w 6020949"/>
              <a:gd name="connsiteY1" fmla="*/ 4064884 h 5271113"/>
              <a:gd name="connsiteX2" fmla="*/ 3401331 w 6020949"/>
              <a:gd name="connsiteY2" fmla="*/ 3334309 h 5271113"/>
              <a:gd name="connsiteX3" fmla="*/ 4101123 w 6020949"/>
              <a:gd name="connsiteY3" fmla="*/ 2813462 h 5271113"/>
              <a:gd name="connsiteX4" fmla="*/ 4294762 w 6020949"/>
              <a:gd name="connsiteY4" fmla="*/ 2610598 h 5271113"/>
              <a:gd name="connsiteX5" fmla="*/ 4805127 w 6020949"/>
              <a:gd name="connsiteY5" fmla="*/ 1890812 h 5271113"/>
              <a:gd name="connsiteX6" fmla="*/ 5209350 w 6020949"/>
              <a:gd name="connsiteY6" fmla="*/ 1344420 h 5271113"/>
              <a:gd name="connsiteX7" fmla="*/ 5511200 w 6020949"/>
              <a:gd name="connsiteY7" fmla="*/ 915540 h 5271113"/>
              <a:gd name="connsiteX8" fmla="*/ 5782323 w 6020949"/>
              <a:gd name="connsiteY8" fmla="*/ 533230 h 5271113"/>
              <a:gd name="connsiteX9" fmla="*/ 6020949 w 6020949"/>
              <a:gd name="connsiteY9" fmla="*/ 0 h 527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0949" h="5271113">
                <a:moveTo>
                  <a:pt x="0" y="5271113"/>
                </a:moveTo>
                <a:lnTo>
                  <a:pt x="2422187" y="4064884"/>
                </a:lnTo>
                <a:cubicBezTo>
                  <a:pt x="2959082" y="3777751"/>
                  <a:pt x="3121508" y="3542879"/>
                  <a:pt x="3401331" y="3334309"/>
                </a:cubicBezTo>
                <a:cubicBezTo>
                  <a:pt x="3681154" y="3125739"/>
                  <a:pt x="3952218" y="2934081"/>
                  <a:pt x="4101123" y="2813462"/>
                </a:cubicBezTo>
                <a:cubicBezTo>
                  <a:pt x="4250028" y="2692843"/>
                  <a:pt x="4173375" y="2704385"/>
                  <a:pt x="4294762" y="2610598"/>
                </a:cubicBezTo>
                <a:cubicBezTo>
                  <a:pt x="4416149" y="2516811"/>
                  <a:pt x="4652696" y="2101842"/>
                  <a:pt x="4805127" y="1890812"/>
                </a:cubicBezTo>
                <a:cubicBezTo>
                  <a:pt x="4957558" y="1679782"/>
                  <a:pt x="5091671" y="1506965"/>
                  <a:pt x="5209350" y="1344420"/>
                </a:cubicBezTo>
                <a:cubicBezTo>
                  <a:pt x="5327029" y="1181875"/>
                  <a:pt x="5415705" y="1050738"/>
                  <a:pt x="5511200" y="915540"/>
                </a:cubicBezTo>
                <a:cubicBezTo>
                  <a:pt x="5606696" y="780342"/>
                  <a:pt x="5697365" y="685820"/>
                  <a:pt x="5782323" y="533230"/>
                </a:cubicBezTo>
                <a:cubicBezTo>
                  <a:pt x="5867281" y="380640"/>
                  <a:pt x="5946916" y="116156"/>
                  <a:pt x="6020949" y="0"/>
                </a:cubicBezTo>
              </a:path>
            </a:pathLst>
          </a:custGeom>
          <a:no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15FE5AB-5A1C-4FAC-B0A5-F6B7ED37215B}"/>
              </a:ext>
            </a:extLst>
          </p:cNvPr>
          <p:cNvSpPr txBox="1"/>
          <p:nvPr/>
        </p:nvSpPr>
        <p:spPr>
          <a:xfrm>
            <a:off x="443948" y="1470991"/>
            <a:ext cx="2372139" cy="599467"/>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Faith is not</a:t>
            </a:r>
          </a:p>
        </p:txBody>
      </p:sp>
      <p:cxnSp>
        <p:nvCxnSpPr>
          <p:cNvPr id="6" name="Straight Arrow Connector 5">
            <a:extLst>
              <a:ext uri="{FF2B5EF4-FFF2-40B4-BE49-F238E27FC236}">
                <a16:creationId xmlns:a16="http://schemas.microsoft.com/office/drawing/2014/main" id="{93F55C09-E742-4FE6-8483-38B3CE2AA986}"/>
              </a:ext>
            </a:extLst>
          </p:cNvPr>
          <p:cNvCxnSpPr/>
          <p:nvPr/>
        </p:nvCxnSpPr>
        <p:spPr>
          <a:xfrm>
            <a:off x="2604052" y="1775791"/>
            <a:ext cx="3525078" cy="178905"/>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36A5BE-D5DC-41E3-BE74-927BB28D6BAE}"/>
              </a:ext>
            </a:extLst>
          </p:cNvPr>
          <p:cNvCxnSpPr>
            <a:cxnSpLocks/>
          </p:cNvCxnSpPr>
          <p:nvPr/>
        </p:nvCxnSpPr>
        <p:spPr>
          <a:xfrm>
            <a:off x="2604052" y="1775791"/>
            <a:ext cx="2544418" cy="2212979"/>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ADFC60B-D27E-4A44-A830-34AB260349F8}"/>
              </a:ext>
            </a:extLst>
          </p:cNvPr>
          <p:cNvSpPr txBox="1"/>
          <p:nvPr/>
        </p:nvSpPr>
        <p:spPr>
          <a:xfrm rot="169867">
            <a:off x="2559217" y="1841660"/>
            <a:ext cx="2981063" cy="830997"/>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The ketchup on the burger of good works</a:t>
            </a:r>
          </a:p>
        </p:txBody>
      </p:sp>
      <p:pic>
        <p:nvPicPr>
          <p:cNvPr id="15" name="Picture 14">
            <a:extLst>
              <a:ext uri="{FF2B5EF4-FFF2-40B4-BE49-F238E27FC236}">
                <a16:creationId xmlns:a16="http://schemas.microsoft.com/office/drawing/2014/main" id="{A9974DCB-8F4D-4E69-9C29-B01773BD89F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573" b="48018" l="67667" r="96333">
                        <a14:foregroundMark x1="67667" y1="14097" x2="68000" y2="18062"/>
                        <a14:foregroundMark x1="76000" y1="46696" x2="78667" y2="46256"/>
                        <a14:foregroundMark x1="78667" y1="46256" x2="80000" y2="46696"/>
                        <a14:foregroundMark x1="85000" y1="48018" x2="89000" y2="46696"/>
                        <a14:foregroundMark x1="95667" y1="14097" x2="96333" y2="1674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rcRect l="64890" t="6160" b="47782"/>
          <a:stretch/>
        </p:blipFill>
        <p:spPr>
          <a:xfrm>
            <a:off x="4852305" y="3918623"/>
            <a:ext cx="1005021" cy="997601"/>
          </a:xfrm>
          <a:prstGeom prst="rect">
            <a:avLst/>
          </a:prstGeom>
        </p:spPr>
      </p:pic>
      <p:grpSp>
        <p:nvGrpSpPr>
          <p:cNvPr id="16" name="Group 15">
            <a:extLst>
              <a:ext uri="{FF2B5EF4-FFF2-40B4-BE49-F238E27FC236}">
                <a16:creationId xmlns:a16="http://schemas.microsoft.com/office/drawing/2014/main" id="{5FBB0D8A-17E4-4B07-B7D3-BD942E75B501}"/>
              </a:ext>
            </a:extLst>
          </p:cNvPr>
          <p:cNvGrpSpPr/>
          <p:nvPr/>
        </p:nvGrpSpPr>
        <p:grpSpPr>
          <a:xfrm>
            <a:off x="4834424" y="3077352"/>
            <a:ext cx="3710755" cy="2882900"/>
            <a:chOff x="2092412" y="3074605"/>
            <a:chExt cx="3710755" cy="2882900"/>
          </a:xfrm>
        </p:grpSpPr>
        <p:pic>
          <p:nvPicPr>
            <p:cNvPr id="17" name="Picture 16">
              <a:extLst>
                <a:ext uri="{FF2B5EF4-FFF2-40B4-BE49-F238E27FC236}">
                  <a16:creationId xmlns:a16="http://schemas.microsoft.com/office/drawing/2014/main" id="{208EA94C-D133-4CD8-AD63-2B542C8516E8}"/>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954" b="97917" l="1171" r="89930">
                          <a14:foregroundMark x1="6323" y1="43981" x2="6323" y2="43981"/>
                          <a14:foregroundMark x1="1639" y1="45833" x2="1639" y2="45833"/>
                          <a14:foregroundMark x1="12881" y1="56250" x2="12646" y2="77315"/>
                          <a14:foregroundMark x1="12646" y1="77315" x2="23888" y2="94907"/>
                          <a14:foregroundMark x1="23888" y1="94907" x2="45902" y2="93981"/>
                          <a14:foregroundMark x1="45902" y1="93981" x2="49180" y2="92130"/>
                          <a14:foregroundMark x1="16393" y1="87269" x2="21077" y2="90046"/>
                          <a14:foregroundMark x1="28571" y1="75000" x2="38642" y2="79630"/>
                          <a14:foregroundMark x1="19672" y1="55787" x2="40984" y2="57639"/>
                          <a14:foregroundMark x1="40984" y1="57639" x2="48946" y2="76620"/>
                          <a14:foregroundMark x1="48946" y1="76620" x2="42389" y2="96296"/>
                          <a14:foregroundMark x1="42389" y1="96296" x2="20375" y2="95139"/>
                          <a14:foregroundMark x1="20375" y1="95139" x2="18267" y2="73843"/>
                          <a14:foregroundMark x1="18267" y1="73843" x2="36768" y2="64120"/>
                          <a14:foregroundMark x1="36768" y1="64120" x2="48244" y2="81481"/>
                          <a14:foregroundMark x1="48244" y1="81481" x2="25293" y2="77315"/>
                          <a14:foregroundMark x1="25293" y1="77315" x2="33958" y2="75926"/>
                          <a14:foregroundMark x1="39110" y1="97917" x2="25995" y2="97917"/>
                          <a14:foregroundMark x1="46136" y1="40278" x2="46487" y2="40365"/>
                          <a14:foregroundMark x1="52459" y1="41435" x2="52693" y2="41898"/>
                          <a14:backgroundMark x1="24356" y1="39352" x2="45902" y2="40278"/>
                          <a14:backgroundMark x1="19672" y1="40741" x2="21546" y2="40278"/>
                          <a14:backgroundMark x1="16862" y1="40741" x2="19204" y2="40278"/>
                          <a14:backgroundMark x1="49649" y1="40509" x2="47541" y2="40509"/>
                          <a14:backgroundMark x1="46370" y1="40509" x2="47775" y2="4097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2092412" y="3748847"/>
              <a:ext cx="1568072" cy="1442213"/>
            </a:xfrm>
            <a:prstGeom prst="rect">
              <a:avLst/>
            </a:prstGeom>
          </p:spPr>
        </p:pic>
        <p:pic>
          <p:nvPicPr>
            <p:cNvPr id="18" name="Picture 17">
              <a:extLst>
                <a:ext uri="{FF2B5EF4-FFF2-40B4-BE49-F238E27FC236}">
                  <a16:creationId xmlns:a16="http://schemas.microsoft.com/office/drawing/2014/main" id="{DF50FDC4-C17A-4EBD-AEB9-55991B1B1D13}"/>
                </a:ext>
              </a:extLst>
            </p:cNvPr>
            <p:cNvPicPr>
              <a:picLocks noChangeAspect="1"/>
            </p:cNvPicPr>
            <p:nvPr/>
          </p:nvPicPr>
          <p:blipFill rotWithShape="1">
            <a:blip r:embed="rId15">
              <a:extLst>
                <a:ext uri="{BEBA8EAE-BF5A-486C-A8C5-ECC9F3942E4B}">
                  <a14:imgProps xmlns:a14="http://schemas.microsoft.com/office/drawing/2010/main">
                    <a14:imgLayer r:embed="rId10">
                      <a14:imgEffect>
                        <a14:backgroundRemoval t="9692" b="93392" l="4667" r="90000">
                          <a14:foregroundMark x1="7667" y1="50220" x2="7667" y2="50220"/>
                          <a14:foregroundMark x1="4667" y1="50220" x2="4667" y2="50220"/>
                          <a14:foregroundMark x1="16333" y1="55947" x2="16000" y2="56828"/>
                          <a14:foregroundMark x1="35000" y1="15859" x2="35000" y2="18502"/>
                          <a14:foregroundMark x1="43333" y1="15859" x2="41000" y2="19824"/>
                          <a14:foregroundMark x1="34000" y1="38767" x2="36333" y2="40529"/>
                          <a14:foregroundMark x1="48667" y1="58150" x2="49333" y2="58150"/>
                          <a14:foregroundMark x1="41667" y1="85463" x2="44667" y2="89427"/>
                          <a14:foregroundMark x1="65000" y1="53304" x2="65000" y2="55947"/>
                          <a14:foregroundMark x1="77667" y1="26432" x2="78167" y2="27313"/>
                          <a14:foregroundMark x1="82335" y1="27313" x2="79667" y2="25991"/>
                          <a14:foregroundMark x1="78667" y1="25991" x2="79667" y2="25991"/>
                          <a14:foregroundMark x1="78333" y1="27313" x2="79667" y2="26432"/>
                          <a14:foregroundMark x1="79000" y1="26432" x2="81000" y2="27313"/>
                          <a14:foregroundMark x1="35000" y1="20264" x2="36667" y2="18502"/>
                          <a14:foregroundMark x1="76333" y1="47137" x2="78333" y2="46696"/>
                          <a14:foregroundMark x1="85333" y1="48899" x2="89333" y2="48458"/>
                          <a14:foregroundMark x1="36667" y1="93392" x2="42667" y2="90308"/>
                          <a14:backgroundMark x1="73667" y1="30396" x2="74000" y2="36123"/>
                          <a14:backgroundMark x1="73000" y1="30837" x2="72667" y2="31278"/>
                          <a14:backgroundMark x1="73667" y1="62115" x2="72333" y2="69604"/>
                          <a14:backgroundMark x1="74000" y1="58590" x2="74333" y2="71366"/>
                          <a14:backgroundMark x1="73000" y1="48018" x2="73667" y2="48018"/>
                          <a14:backgroundMark x1="73000" y1="12775" x2="72333" y2="22026"/>
                          <a14:backgroundMark x1="74000" y1="27313" x2="74000" y2="39648"/>
                          <a14:backgroundMark x1="73667" y1="22026" x2="74333" y2="21586"/>
                          <a14:backgroundMark x1="73333" y1="12775" x2="74000" y2="13216"/>
                          <a14:backgroundMark x1="74333" y1="57269" x2="74000" y2="5550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rcRect l="1" r="25547"/>
            <a:stretch/>
          </p:blipFill>
          <p:spPr>
            <a:xfrm flipH="1">
              <a:off x="2966525" y="3074605"/>
              <a:ext cx="2836642" cy="2882900"/>
            </a:xfrm>
            <a:prstGeom prst="rect">
              <a:avLst/>
            </a:prstGeom>
          </p:spPr>
        </p:pic>
      </p:grpSp>
    </p:spTree>
    <p:extLst>
      <p:ext uri="{BB962C8B-B14F-4D97-AF65-F5344CB8AC3E}">
        <p14:creationId xmlns:p14="http://schemas.microsoft.com/office/powerpoint/2010/main" val="22196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nodeType="clickEffect">
                                      <p:stCondLst>
                                        <p:cond delay="0"/>
                                      </p:stCondLst>
                                      <p:childTnLst>
                                        <p:animEffect transition="out" filter="wipe(right)">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2000"/>
                                </p:stCondLst>
                                <p:childTnLst>
                                  <p:par>
                                    <p:cTn id="40" presetID="64" presetClass="path" presetSubtype="0" decel="50000" fill="hold" nodeType="afterEffect">
                                      <p:stCondLst>
                                        <p:cond delay="0"/>
                                      </p:stCondLst>
                                      <p:childTnLst>
                                        <p:animMotion origin="layout" path="M -2.77778E-7 -1.48148E-6 L -2.77778E-7 -0.05208 " pathEditMode="relative" rAng="0" ptsTypes="AA">
                                          <p:cBhvr>
                                            <p:cTn id="41" dur="2000" fill="hold"/>
                                            <p:tgtEl>
                                              <p:spTgt spid="15"/>
                                            </p:tgtEl>
                                            <p:attrNameLst>
                                              <p:attrName>ppt_x</p:attrName>
                                              <p:attrName>ppt_y</p:attrName>
                                            </p:attrNameLst>
                                          </p:cBhvr>
                                          <p:rCtr x="0" y="-2616"/>
                                        </p:animMotion>
                                      </p:childTnLst>
                                    </p:cTn>
                                  </p:par>
                                  <p:par>
                                    <p:cTn id="42" presetID="10" presetClass="exit" presetSubtype="0" fill="hold" nodeType="withEffect">
                                      <p:stCondLst>
                                        <p:cond delay="0"/>
                                      </p:stCondLst>
                                      <p:childTnLst>
                                        <p:animEffect transition="out" filter="fade">
                                          <p:cBhvr>
                                            <p:cTn id="43" dur="2000"/>
                                            <p:tgtEl>
                                              <p:spTgt spid="5"/>
                                            </p:tgtEl>
                                          </p:cBhvr>
                                        </p:animEffect>
                                        <p:set>
                                          <p:cBhvr>
                                            <p:cTn id="44" dur="1" fill="hold">
                                              <p:stCondLst>
                                                <p:cond delay="1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2" fill="hold" nodeType="clickEffect">
                                      <p:stCondLst>
                                        <p:cond delay="0"/>
                                      </p:stCondLst>
                                      <p:childTnLst>
                                        <p:animEffect transition="out" filter="wipe(right)">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8" presetClass="emph" presetSubtype="0" fill="hold" nodeType="withEffect" p14:presetBounceEnd="31000">
                                      <p:stCondLst>
                                        <p:cond delay="0"/>
                                      </p:stCondLst>
                                      <p:childTnLst>
                                        <p:animRot by="-2160000" p14:bounceEnd="31000">
                                          <p:cBhvr>
                                            <p:cTn id="64" dur="5000" fill="hold"/>
                                            <p:tgtEl>
                                              <p:spTgt spid="10"/>
                                            </p:tgtEl>
                                            <p:attrNameLst>
                                              <p:attrName>r</p:attrName>
                                            </p:attrNameLst>
                                          </p:cBhvr>
                                        </p:animRot>
                                      </p:childTnLst>
                                    </p:cTn>
                                  </p:par>
                                  <p:par>
                                    <p:cTn id="65" presetID="0" presetClass="path" presetSubtype="0" decel="50000" fill="hold" nodeType="withEffect">
                                      <p:stCondLst>
                                        <p:cond delay="0"/>
                                      </p:stCondLst>
                                      <p:childTnLst>
                                        <p:animMotion origin="layout" path="M -4.72222E-6 3.7037E-7 L 0.29028 -0.2 L 0.37709 -0.2912 L 0.43803 -0.35579 C 0.47344 -0.40995 0.49757 -0.47153 0.53316 -0.52569 " pathEditMode="relative" rAng="0" ptsTypes="AAAAA">
                                          <p:cBhvr>
                                            <p:cTn id="66" dur="5000" fill="hold"/>
                                            <p:tgtEl>
                                              <p:spTgt spid="10"/>
                                            </p:tgtEl>
                                            <p:attrNameLst>
                                              <p:attrName>ppt_x</p:attrName>
                                              <p:attrName>ppt_y</p:attrName>
                                            </p:attrNameLst>
                                          </p:cBhvr>
                                          <p:rCtr x="26649" y="-26296"/>
                                        </p:animMotion>
                                      </p:childTnLst>
                                    </p:cTn>
                                  </p:par>
                                </p:childTnLst>
                              </p:cTn>
                            </p:par>
                            <p:par>
                              <p:cTn id="67" fill="hold">
                                <p:stCondLst>
                                  <p:cond delay="5500"/>
                                </p:stCondLst>
                                <p:childTnLst>
                                  <p:par>
                                    <p:cTn id="68" presetID="10" presetClass="exit" presetSubtype="0" fill="hold" nodeType="after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8" presetClass="emph" presetSubtype="0" repeatCount="indefinite" fill="hold" nodeType="withEffect">
                                      <p:stCondLst>
                                        <p:cond delay="0"/>
                                      </p:stCondLst>
                                      <p:childTnLst>
                                        <p:animRot by="-21600000">
                                          <p:cBhvr>
                                            <p:cTn id="75" dur="2000" fill="hold"/>
                                            <p:tgtEl>
                                              <p:spTgt spid="20"/>
                                            </p:tgtEl>
                                            <p:attrNameLst>
                                              <p:attrName>r</p:attrName>
                                            </p:attrNameLst>
                                          </p:cBhvr>
                                        </p:animRot>
                                      </p:childTnLst>
                                    </p:cTn>
                                  </p:par>
                                  <p:par>
                                    <p:cTn id="76" presetID="0" presetClass="path" presetSubtype="0" fill="hold" nodeType="withEffect">
                                      <p:stCondLst>
                                        <p:cond delay="0"/>
                                      </p:stCondLst>
                                      <p:childTnLst>
                                        <p:animMotion origin="layout" path="M -4.72222E-6 1.85185E-6 L -4.72222E-6 1.85185E-6 C -0.00121 0.00278 -0.00347 0.00764 -0.00416 0.01134 C -0.00486 0.01528 -0.00434 0.01551 -0.00538 0.01852 C -0.00538 0.01921 -0.00538 0.01991 -0.00607 0.0206 C -0.00659 0.02199 -0.00798 0.02291 -0.0085 0.02384 C -0.00868 0.02477 -0.00902 0.02523 -0.00972 0.02592 C -0.01041 0.02662 -0.01111 0.02708 -0.01163 0.02778 C -0.01215 0.02801 -0.01232 0.02916 -0.01302 0.0294 C -0.01406 0.03148 -0.01597 0.03333 -0.01718 0.03472 C -0.01857 0.03634 -0.01909 0.0375 -0.01961 0.03889 C -0.02031 0.03935 -0.02048 0.04028 -0.021 0.04074 C -0.02274 0.04166 -0.02343 0.04305 -0.02465 0.04421 C -0.02586 0.04514 -0.02638 0.04606 -0.02708 0.04699 C -0.02829 0.04699 -0.02847 0.04699 -0.02899 0.04791 C -0.03072 0.04907 -0.03263 0.05046 -0.03385 0.05231 C -0.03524 0.05463 -0.03402 0.0537 -0.03663 0.05532 C -0.03888 0.05856 -0.03697 0.05579 -0.04079 0.05856 C -0.04392 0.06134 -0.04131 0.06041 -0.04444 0.06134 C -0.04687 0.06481 -0.04392 0.06134 -0.04809 0.06481 C -0.05 0.06666 -0.05138 0.06805 -0.05312 0.07014 C -0.05364 0.07014 -0.05416 0.07106 -0.05503 0.07153 C -0.05555 0.07222 -0.05607 0.07361 -0.05677 0.0743 C -0.05746 0.07477 -0.05798 0.07477 -0.05868 0.07546 C -0.0592 0.07639 -0.05937 0.07685 -0.05972 0.07778 C -0.06059 0.07847 -0.06111 0.07893 -0.06111 0.07963 C -0.06163 0.08032 -0.06163 0.08102 -0.06163 0.08148 C -0.06232 0.08264 -0.06302 0.0831 -0.06354 0.08379 C -0.06423 0.08449 -0.0644 0.08518 -0.06493 0.08588 C -0.06545 0.08634 -0.06666 0.08704 -0.06666 0.08773 C -0.07031 0.09213 -0.06736 0.09051 -0.07222 0.09213 C -0.07222 0.09259 -0.07274 0.09329 -0.07309 0.09398 C -0.07413 0.09467 -0.07725 0.09606 -0.07725 0.09653 C -0.07777 0.09745 -0.07968 0.10069 -0.08142 0.10162 C -0.08194 0.10208 -0.08281 0.10208 -0.08333 0.10208 C -0.08402 0.10278 -0.08454 0.10393 -0.08524 0.10463 C -0.08645 0.10625 -0.08767 0.10833 -0.08888 0.11041 C -0.08958 0.11088 -0.08975 0.11111 -0.0901 0.11227 C -0.09027 0.11227 -0.0901 0.11319 -0.09062 0.11366 C -0.09149 0.11435 -0.09201 0.11435 -0.09253 0.11435 C -0.09444 0.11921 -0.09201 0.11366 -0.09513 0.11759 C -0.09565 0.11782 -0.09531 0.11852 -0.09565 0.11921 C -0.09618 0.11991 -0.09635 0.11991 -0.09704 0.1206 L -0.22361 0.25046 L -0.41892 0.35116 L -0.56545 0.42338 C -0.61284 0.45416 -0.58854 0.43796 -0.63611 0.46898 " pathEditMode="relative" rAng="0" ptsTypes="AAAAAAAAAAAAAAAAAAAAAAAAAAAAAAAAAAAAAAAAAAAAAAA">
                                          <p:cBhvr>
                                            <p:cTn id="77" dur="2000" fill="hold"/>
                                            <p:tgtEl>
                                              <p:spTgt spid="20"/>
                                            </p:tgtEl>
                                            <p:attrNameLst>
                                              <p:attrName>ppt_x</p:attrName>
                                              <p:attrName>ppt_y</p:attrName>
                                            </p:attrNameLst>
                                          </p:cBhvr>
                                          <p:rCtr x="-31806" y="23449"/>
                                        </p:animMotion>
                                      </p:childTnLst>
                                    </p:cTn>
                                  </p:par>
                                </p:childTnLst>
                              </p:cTn>
                            </p:par>
                            <p:par>
                              <p:cTn id="78" fill="hold">
                                <p:stCondLst>
                                  <p:cond delay="7500"/>
                                </p:stCondLst>
                                <p:childTnLst>
                                  <p:par>
                                    <p:cTn id="79" presetID="9" presetClass="exit" presetSubtype="0" fill="hold" grpId="1" nodeType="afterEffect">
                                      <p:stCondLst>
                                        <p:cond delay="0"/>
                                      </p:stCondLst>
                                      <p:childTnLst>
                                        <p:animEffect transition="out" filter="dissolve">
                                          <p:cBhvr>
                                            <p:cTn id="80" dur="2000"/>
                                            <p:tgtEl>
                                              <p:spTgt spid="14"/>
                                            </p:tgtEl>
                                          </p:cBhvr>
                                        </p:animEffect>
                                        <p:set>
                                          <p:cBhvr>
                                            <p:cTn id="81" dur="1" fill="hold">
                                              <p:stCondLst>
                                                <p:cond delay="1999"/>
                                              </p:stCondLst>
                                            </p:cTn>
                                            <p:tgtEl>
                                              <p:spTgt spid="14"/>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2000"/>
                                            <p:tgtEl>
                                              <p:spTgt spid="11"/>
                                            </p:tgtEl>
                                          </p:cBhvr>
                                        </p:animEffect>
                                        <p:set>
                                          <p:cBhvr>
                                            <p:cTn id="84"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3" grpId="0"/>
          <p:bldP spid="4" grpId="0"/>
          <p:bldP spid="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nodeType="clickEffect">
                                      <p:stCondLst>
                                        <p:cond delay="0"/>
                                      </p:stCondLst>
                                      <p:childTnLst>
                                        <p:animEffect transition="out" filter="wipe(right)">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2000"/>
                                </p:stCondLst>
                                <p:childTnLst>
                                  <p:par>
                                    <p:cTn id="40" presetID="64" presetClass="path" presetSubtype="0" decel="50000" fill="hold" nodeType="afterEffect">
                                      <p:stCondLst>
                                        <p:cond delay="0"/>
                                      </p:stCondLst>
                                      <p:childTnLst>
                                        <p:animMotion origin="layout" path="M -2.77778E-7 -1.48148E-6 L -2.77778E-7 -0.05208 " pathEditMode="relative" rAng="0" ptsTypes="AA">
                                          <p:cBhvr>
                                            <p:cTn id="41" dur="2000" fill="hold"/>
                                            <p:tgtEl>
                                              <p:spTgt spid="15"/>
                                            </p:tgtEl>
                                            <p:attrNameLst>
                                              <p:attrName>ppt_x</p:attrName>
                                              <p:attrName>ppt_y</p:attrName>
                                            </p:attrNameLst>
                                          </p:cBhvr>
                                          <p:rCtr x="0" y="-2616"/>
                                        </p:animMotion>
                                      </p:childTnLst>
                                    </p:cTn>
                                  </p:par>
                                  <p:par>
                                    <p:cTn id="42" presetID="10" presetClass="exit" presetSubtype="0" fill="hold" nodeType="withEffect">
                                      <p:stCondLst>
                                        <p:cond delay="0"/>
                                      </p:stCondLst>
                                      <p:childTnLst>
                                        <p:animEffect transition="out" filter="fade">
                                          <p:cBhvr>
                                            <p:cTn id="43" dur="2000"/>
                                            <p:tgtEl>
                                              <p:spTgt spid="5"/>
                                            </p:tgtEl>
                                          </p:cBhvr>
                                        </p:animEffect>
                                        <p:set>
                                          <p:cBhvr>
                                            <p:cTn id="44" dur="1" fill="hold">
                                              <p:stCondLst>
                                                <p:cond delay="1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2" fill="hold" nodeType="clickEffect">
                                      <p:stCondLst>
                                        <p:cond delay="0"/>
                                      </p:stCondLst>
                                      <p:childTnLst>
                                        <p:animEffect transition="out" filter="wipe(right)">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8" presetClass="emph" presetSubtype="0" fill="hold" nodeType="withEffect">
                                      <p:stCondLst>
                                        <p:cond delay="0"/>
                                      </p:stCondLst>
                                      <p:childTnLst>
                                        <p:animRot by="-2160000">
                                          <p:cBhvr>
                                            <p:cTn id="64" dur="5000" fill="hold"/>
                                            <p:tgtEl>
                                              <p:spTgt spid="10"/>
                                            </p:tgtEl>
                                            <p:attrNameLst>
                                              <p:attrName>r</p:attrName>
                                            </p:attrNameLst>
                                          </p:cBhvr>
                                        </p:animRot>
                                      </p:childTnLst>
                                    </p:cTn>
                                  </p:par>
                                  <p:par>
                                    <p:cTn id="65" presetID="0" presetClass="path" presetSubtype="0" decel="50000" fill="hold" nodeType="withEffect">
                                      <p:stCondLst>
                                        <p:cond delay="0"/>
                                      </p:stCondLst>
                                      <p:childTnLst>
                                        <p:animMotion origin="layout" path="M -4.72222E-6 3.7037E-7 L 0.29028 -0.2 L 0.37709 -0.2912 L 0.43803 -0.35579 C 0.47344 -0.40995 0.49757 -0.47153 0.53316 -0.52569 " pathEditMode="relative" rAng="0" ptsTypes="AAAAA">
                                          <p:cBhvr>
                                            <p:cTn id="66" dur="5000" fill="hold"/>
                                            <p:tgtEl>
                                              <p:spTgt spid="10"/>
                                            </p:tgtEl>
                                            <p:attrNameLst>
                                              <p:attrName>ppt_x</p:attrName>
                                              <p:attrName>ppt_y</p:attrName>
                                            </p:attrNameLst>
                                          </p:cBhvr>
                                          <p:rCtr x="26649" y="-26296"/>
                                        </p:animMotion>
                                      </p:childTnLst>
                                    </p:cTn>
                                  </p:par>
                                </p:childTnLst>
                              </p:cTn>
                            </p:par>
                            <p:par>
                              <p:cTn id="67" fill="hold">
                                <p:stCondLst>
                                  <p:cond delay="5500"/>
                                </p:stCondLst>
                                <p:childTnLst>
                                  <p:par>
                                    <p:cTn id="68" presetID="10" presetClass="exit" presetSubtype="0" fill="hold" nodeType="after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8" presetClass="emph" presetSubtype="0" repeatCount="indefinite" fill="hold" nodeType="withEffect">
                                      <p:stCondLst>
                                        <p:cond delay="0"/>
                                      </p:stCondLst>
                                      <p:childTnLst>
                                        <p:animRot by="-21600000">
                                          <p:cBhvr>
                                            <p:cTn id="75" dur="2000" fill="hold"/>
                                            <p:tgtEl>
                                              <p:spTgt spid="20"/>
                                            </p:tgtEl>
                                            <p:attrNameLst>
                                              <p:attrName>r</p:attrName>
                                            </p:attrNameLst>
                                          </p:cBhvr>
                                        </p:animRot>
                                      </p:childTnLst>
                                    </p:cTn>
                                  </p:par>
                                  <p:par>
                                    <p:cTn id="76" presetID="0" presetClass="path" presetSubtype="0" fill="hold" nodeType="withEffect">
                                      <p:stCondLst>
                                        <p:cond delay="0"/>
                                      </p:stCondLst>
                                      <p:childTnLst>
                                        <p:animMotion origin="layout" path="M -4.72222E-6 1.85185E-6 L -4.72222E-6 1.85185E-6 C -0.00121 0.00278 -0.00347 0.00764 -0.00416 0.01134 C -0.00486 0.01528 -0.00434 0.01551 -0.00538 0.01852 C -0.00538 0.01921 -0.00538 0.01991 -0.00607 0.0206 C -0.00659 0.02199 -0.00798 0.02291 -0.0085 0.02384 C -0.00868 0.02477 -0.00902 0.02523 -0.00972 0.02592 C -0.01041 0.02662 -0.01111 0.02708 -0.01163 0.02778 C -0.01215 0.02801 -0.01232 0.02916 -0.01302 0.0294 C -0.01406 0.03148 -0.01597 0.03333 -0.01718 0.03472 C -0.01857 0.03634 -0.01909 0.0375 -0.01961 0.03889 C -0.02031 0.03935 -0.02048 0.04028 -0.021 0.04074 C -0.02274 0.04166 -0.02343 0.04305 -0.02465 0.04421 C -0.02586 0.04514 -0.02638 0.04606 -0.02708 0.04699 C -0.02829 0.04699 -0.02847 0.04699 -0.02899 0.04791 C -0.03072 0.04907 -0.03263 0.05046 -0.03385 0.05231 C -0.03524 0.05463 -0.03402 0.0537 -0.03663 0.05532 C -0.03888 0.05856 -0.03697 0.05579 -0.04079 0.05856 C -0.04392 0.06134 -0.04131 0.06041 -0.04444 0.06134 C -0.04687 0.06481 -0.04392 0.06134 -0.04809 0.06481 C -0.05 0.06666 -0.05138 0.06805 -0.05312 0.07014 C -0.05364 0.07014 -0.05416 0.07106 -0.05503 0.07153 C -0.05555 0.07222 -0.05607 0.07361 -0.05677 0.0743 C -0.05746 0.07477 -0.05798 0.07477 -0.05868 0.07546 C -0.0592 0.07639 -0.05937 0.07685 -0.05972 0.07778 C -0.06059 0.07847 -0.06111 0.07893 -0.06111 0.07963 C -0.06163 0.08032 -0.06163 0.08102 -0.06163 0.08148 C -0.06232 0.08264 -0.06302 0.0831 -0.06354 0.08379 C -0.06423 0.08449 -0.0644 0.08518 -0.06493 0.08588 C -0.06545 0.08634 -0.06666 0.08704 -0.06666 0.08773 C -0.07031 0.09213 -0.06736 0.09051 -0.07222 0.09213 C -0.07222 0.09259 -0.07274 0.09329 -0.07309 0.09398 C -0.07413 0.09467 -0.07725 0.09606 -0.07725 0.09653 C -0.07777 0.09745 -0.07968 0.10069 -0.08142 0.10162 C -0.08194 0.10208 -0.08281 0.10208 -0.08333 0.10208 C -0.08402 0.10278 -0.08454 0.10393 -0.08524 0.10463 C -0.08645 0.10625 -0.08767 0.10833 -0.08888 0.11041 C -0.08958 0.11088 -0.08975 0.11111 -0.0901 0.11227 C -0.09027 0.11227 -0.0901 0.11319 -0.09062 0.11366 C -0.09149 0.11435 -0.09201 0.11435 -0.09253 0.11435 C -0.09444 0.11921 -0.09201 0.11366 -0.09513 0.11759 C -0.09565 0.11782 -0.09531 0.11852 -0.09565 0.11921 C -0.09618 0.11991 -0.09635 0.11991 -0.09704 0.1206 L -0.22361 0.25046 L -0.41892 0.35116 L -0.56545 0.42338 C -0.61284 0.45416 -0.58854 0.43796 -0.63611 0.46898 " pathEditMode="relative" rAng="0" ptsTypes="AAAAAAAAAAAAAAAAAAAAAAAAAAAAAAAAAAAAAAAAAAAAAAA">
                                          <p:cBhvr>
                                            <p:cTn id="77" dur="2000" fill="hold"/>
                                            <p:tgtEl>
                                              <p:spTgt spid="20"/>
                                            </p:tgtEl>
                                            <p:attrNameLst>
                                              <p:attrName>ppt_x</p:attrName>
                                              <p:attrName>ppt_y</p:attrName>
                                            </p:attrNameLst>
                                          </p:cBhvr>
                                          <p:rCtr x="-31806" y="23449"/>
                                        </p:animMotion>
                                      </p:childTnLst>
                                    </p:cTn>
                                  </p:par>
                                </p:childTnLst>
                              </p:cTn>
                            </p:par>
                            <p:par>
                              <p:cTn id="78" fill="hold">
                                <p:stCondLst>
                                  <p:cond delay="7500"/>
                                </p:stCondLst>
                                <p:childTnLst>
                                  <p:par>
                                    <p:cTn id="79" presetID="9" presetClass="exit" presetSubtype="0" fill="hold" grpId="1" nodeType="afterEffect">
                                      <p:stCondLst>
                                        <p:cond delay="0"/>
                                      </p:stCondLst>
                                      <p:childTnLst>
                                        <p:animEffect transition="out" filter="dissolve">
                                          <p:cBhvr>
                                            <p:cTn id="80" dur="2000"/>
                                            <p:tgtEl>
                                              <p:spTgt spid="14"/>
                                            </p:tgtEl>
                                          </p:cBhvr>
                                        </p:animEffect>
                                        <p:set>
                                          <p:cBhvr>
                                            <p:cTn id="81" dur="1" fill="hold">
                                              <p:stCondLst>
                                                <p:cond delay="1999"/>
                                              </p:stCondLst>
                                            </p:cTn>
                                            <p:tgtEl>
                                              <p:spTgt spid="14"/>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2000"/>
                                            <p:tgtEl>
                                              <p:spTgt spid="11"/>
                                            </p:tgtEl>
                                          </p:cBhvr>
                                        </p:animEffect>
                                        <p:set>
                                          <p:cBhvr>
                                            <p:cTn id="84"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3" grpId="0"/>
          <p:bldP spid="4" grpId="0"/>
          <p:bldP spid="4"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84832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Malcolm Muggeridge.jpg">
            <a:extLst>
              <a:ext uri="{FF2B5EF4-FFF2-40B4-BE49-F238E27FC236}">
                <a16:creationId xmlns:a16="http://schemas.microsoft.com/office/drawing/2014/main" id="{2039875F-2B88-4A7D-AF08-B15DFA8B3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986">
            <a:off x="4979055" y="1448468"/>
            <a:ext cx="3280933" cy="39037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262744"/>
            <a:ext cx="5446697" cy="2062103"/>
          </a:xfrm>
          <a:prstGeom prst="rect">
            <a:avLst/>
          </a:prstGeom>
          <a:noFill/>
        </p:spPr>
        <p:txBody>
          <a:bodyPr wrap="square" rtlCol="0">
            <a:spAutoFit/>
          </a:bodyPr>
          <a:lstStyle/>
          <a:p>
            <a:r>
              <a:rPr lang="en-US" sz="3200" dirty="0">
                <a:solidFill>
                  <a:schemeClr val="bg2"/>
                </a:solidFill>
              </a:rPr>
              <a:t>Malcolm Muggeridge (1903-1990) ~ </a:t>
            </a:r>
            <a:r>
              <a:rPr lang="en-US" sz="3200" dirty="0"/>
              <a:t>“Faith is a ... form of knowledge which transcends the intellect.”</a:t>
            </a:r>
            <a:endParaRPr lang="en-US" sz="4800" dirty="0">
              <a:solidFill>
                <a:schemeClr val="bg1"/>
              </a:solidFill>
              <a:cs typeface="Arial" panose="020B0604020202020204" pitchFamily="34" charset="0"/>
            </a:endParaRPr>
          </a:p>
        </p:txBody>
      </p:sp>
    </p:spTree>
    <p:extLst>
      <p:ext uri="{BB962C8B-B14F-4D97-AF65-F5344CB8AC3E}">
        <p14:creationId xmlns:p14="http://schemas.microsoft.com/office/powerpoint/2010/main" val="201845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262744"/>
            <a:ext cx="8259557" cy="1077218"/>
          </a:xfrm>
          <a:prstGeom prst="rect">
            <a:avLst/>
          </a:prstGeom>
          <a:noFill/>
        </p:spPr>
        <p:txBody>
          <a:bodyPr wrap="square" rtlCol="0">
            <a:spAutoFit/>
          </a:bodyPr>
          <a:lstStyle/>
          <a:p>
            <a:r>
              <a:rPr lang="en-US" sz="3200" dirty="0">
                <a:solidFill>
                  <a:schemeClr val="bg2"/>
                </a:solidFill>
              </a:rPr>
              <a:t>Now          is the substance of things hoped for, the evidence of things not seen.</a:t>
            </a:r>
          </a:p>
        </p:txBody>
      </p:sp>
      <p:sp>
        <p:nvSpPr>
          <p:cNvPr id="4" name="TextBox 3">
            <a:extLst>
              <a:ext uri="{FF2B5EF4-FFF2-40B4-BE49-F238E27FC236}">
                <a16:creationId xmlns:a16="http://schemas.microsoft.com/office/drawing/2014/main" id="{1587E04A-ACD2-43C3-93A2-AD500950B194}"/>
              </a:ext>
            </a:extLst>
          </p:cNvPr>
          <p:cNvSpPr txBox="1"/>
          <p:nvPr/>
        </p:nvSpPr>
        <p:spPr>
          <a:xfrm>
            <a:off x="1303076" y="1262744"/>
            <a:ext cx="987657" cy="584775"/>
          </a:xfrm>
          <a:prstGeom prst="rect">
            <a:avLst/>
          </a:prstGeom>
          <a:noFill/>
        </p:spPr>
        <p:txBody>
          <a:bodyPr wrap="square" rtlCol="0">
            <a:spAutoFit/>
          </a:bodyPr>
          <a:lstStyle/>
          <a:p>
            <a:pPr algn="l"/>
            <a:r>
              <a:rPr lang="en-US" sz="3200" dirty="0">
                <a:solidFill>
                  <a:schemeClr val="bg2"/>
                </a:solidFill>
                <a:cs typeface="Arial" panose="020B0604020202020204" pitchFamily="34" charset="0"/>
              </a:rPr>
              <a:t>faith</a:t>
            </a:r>
          </a:p>
        </p:txBody>
      </p:sp>
      <p:sp>
        <p:nvSpPr>
          <p:cNvPr id="6" name="TextBox 5">
            <a:extLst>
              <a:ext uri="{FF2B5EF4-FFF2-40B4-BE49-F238E27FC236}">
                <a16:creationId xmlns:a16="http://schemas.microsoft.com/office/drawing/2014/main" id="{08BF9AAF-1804-40C1-9905-953B244A2E9B}"/>
              </a:ext>
            </a:extLst>
          </p:cNvPr>
          <p:cNvSpPr txBox="1"/>
          <p:nvPr/>
        </p:nvSpPr>
        <p:spPr>
          <a:xfrm>
            <a:off x="1297759" y="1261595"/>
            <a:ext cx="987657" cy="584775"/>
          </a:xfrm>
          <a:prstGeom prst="rect">
            <a:avLst/>
          </a:prstGeom>
          <a:noFill/>
        </p:spPr>
        <p:txBody>
          <a:bodyPr wrap="square" rtlCol="0">
            <a:spAutoFit/>
          </a:bodyPr>
          <a:lstStyle/>
          <a:p>
            <a:pPr algn="l"/>
            <a:r>
              <a:rPr lang="en-US" sz="3200" dirty="0">
                <a:solidFill>
                  <a:schemeClr val="bg2"/>
                </a:solidFill>
                <a:cs typeface="Arial" panose="020B0604020202020204" pitchFamily="34" charset="0"/>
              </a:rPr>
              <a:t>trust</a:t>
            </a:r>
          </a:p>
        </p:txBody>
      </p:sp>
    </p:spTree>
    <p:extLst>
      <p:ext uri="{BB962C8B-B14F-4D97-AF65-F5344CB8AC3E}">
        <p14:creationId xmlns:p14="http://schemas.microsoft.com/office/powerpoint/2010/main" val="131644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grpId="1" nodeType="clickEffect">
                                  <p:stCondLst>
                                    <p:cond delay="0"/>
                                  </p:stCondLst>
                                  <p:childTnLst>
                                    <p:animEffect transition="out" filter="fade">
                                      <p:cBhvr>
                                        <p:cTn id="14" dur="500"/>
                                        <p:tgtEl>
                                          <p:spTgt spid="4"/>
                                        </p:tgtEl>
                                      </p:cBhvr>
                                    </p:animEffect>
                                    <p:anim calcmode="lin" valueType="num">
                                      <p:cBhvr>
                                        <p:cTn id="15" dur="5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500"/>
                                        <p:tgtEl>
                                          <p:spTgt spid="4"/>
                                        </p:tgtEl>
                                        <p:attrNameLst>
                                          <p:attrName>ppt_h</p:attrName>
                                        </p:attrNameLst>
                                      </p:cBhvr>
                                      <p:tavLst>
                                        <p:tav tm="0">
                                          <p:val>
                                            <p:strVal val="ppt_h"/>
                                          </p:val>
                                        </p:tav>
                                        <p:tav tm="100000">
                                          <p:val>
                                            <p:strVal val="ppt_h"/>
                                          </p:val>
                                        </p:tav>
                                      </p:tavLst>
                                    </p:anim>
                                    <p:set>
                                      <p:cBhvr>
                                        <p:cTn id="17" dur="1" fill="hold">
                                          <p:stCondLst>
                                            <p:cond delay="499"/>
                                          </p:stCondLst>
                                        </p:cTn>
                                        <p:tgtEl>
                                          <p:spTgt spid="4"/>
                                        </p:tgtEl>
                                        <p:attrNameLst>
                                          <p:attrName>style.visibility</p:attrName>
                                        </p:attrNameLst>
                                      </p:cBhvr>
                                      <p:to>
                                        <p:strVal val="hidden"/>
                                      </p:to>
                                    </p:set>
                                  </p:childTnLst>
                                </p:cTn>
                              </p:par>
                              <p:par>
                                <p:cTn id="18" presetID="45"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ppt_w</p:attrName>
                                        </p:attrNameLst>
                                      </p:cBhvr>
                                      <p:tavLst>
                                        <p:tav tm="0" fmla="#ppt_w*sin(2.5*pi*$)">
                                          <p:val>
                                            <p:fltVal val="0"/>
                                          </p:val>
                                        </p:tav>
                                        <p:tav tm="100000">
                                          <p:val>
                                            <p:fltVal val="1"/>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37421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7" name="Oval 6">
            <a:extLst>
              <a:ext uri="{FF2B5EF4-FFF2-40B4-BE49-F238E27FC236}">
                <a16:creationId xmlns:a16="http://schemas.microsoft.com/office/drawing/2014/main" id="{E6DF9B81-2623-4DB8-BC2B-F33CFD65C034}"/>
              </a:ext>
            </a:extLst>
          </p:cNvPr>
          <p:cNvSpPr/>
          <p:nvPr/>
        </p:nvSpPr>
        <p:spPr>
          <a:xfrm rot="18809471">
            <a:off x="3947173" y="2528453"/>
            <a:ext cx="1452039" cy="3224925"/>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6DAF63-0D99-49E8-83F5-D9DF834E21A3}"/>
              </a:ext>
            </a:extLst>
          </p:cNvPr>
          <p:cNvSpPr/>
          <p:nvPr/>
        </p:nvSpPr>
        <p:spPr>
          <a:xfrm rot="2920645">
            <a:off x="3838716" y="2503587"/>
            <a:ext cx="1636261" cy="3224925"/>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A463422-0FCA-4518-9829-F5A08C1CDD86}"/>
              </a:ext>
            </a:extLst>
          </p:cNvPr>
          <p:cNvSpPr/>
          <p:nvPr/>
        </p:nvSpPr>
        <p:spPr>
          <a:xfrm>
            <a:off x="1329192" y="4280939"/>
            <a:ext cx="372161" cy="372161"/>
          </a:xfrm>
          <a:prstGeom prst="ellipse">
            <a:avLst/>
          </a:prstGeom>
          <a:scene3d>
            <a:camera prst="orthographicFront"/>
            <a:lightRig rig="threePt" dir="t"/>
          </a:scene3d>
          <a:sp3d>
            <a:bevelT w="133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t>
            </a:r>
            <a:endParaRPr lang="en-US" dirty="0"/>
          </a:p>
        </p:txBody>
      </p:sp>
      <p:sp>
        <p:nvSpPr>
          <p:cNvPr id="13" name="Oval 12">
            <a:extLst>
              <a:ext uri="{FF2B5EF4-FFF2-40B4-BE49-F238E27FC236}">
                <a16:creationId xmlns:a16="http://schemas.microsoft.com/office/drawing/2014/main" id="{3545BC32-A0EF-44B8-93DD-F932CE0167AE}"/>
              </a:ext>
            </a:extLst>
          </p:cNvPr>
          <p:cNvSpPr/>
          <p:nvPr/>
        </p:nvSpPr>
        <p:spPr>
          <a:xfrm>
            <a:off x="1315724" y="3218298"/>
            <a:ext cx="372161" cy="372161"/>
          </a:xfrm>
          <a:prstGeom prst="ellipse">
            <a:avLst/>
          </a:prstGeom>
          <a:solidFill>
            <a:schemeClr val="accent6">
              <a:lumMod val="60000"/>
              <a:lumOff val="40000"/>
            </a:schemeClr>
          </a:solidFill>
          <a:ln>
            <a:solidFill>
              <a:schemeClr val="accent6">
                <a:lumMod val="75000"/>
              </a:schemeClr>
            </a:solidFill>
          </a:ln>
          <a:scene3d>
            <a:camera prst="orthographicFront"/>
            <a:lightRig rig="threePt" dir="t"/>
          </a:scene3d>
          <a:sp3d>
            <a:bevelT w="133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45C0644-1BBC-4B67-8441-2870BA0B63A2}"/>
              </a:ext>
            </a:extLst>
          </p:cNvPr>
          <p:cNvSpPr/>
          <p:nvPr/>
        </p:nvSpPr>
        <p:spPr>
          <a:xfrm>
            <a:off x="4264037" y="3900519"/>
            <a:ext cx="372161" cy="372161"/>
          </a:xfrm>
          <a:prstGeom prst="ellipse">
            <a:avLst/>
          </a:prstGeom>
          <a:solidFill>
            <a:schemeClr val="accent6">
              <a:lumMod val="60000"/>
              <a:lumOff val="40000"/>
            </a:schemeClr>
          </a:solidFill>
          <a:ln>
            <a:solidFill>
              <a:schemeClr val="accent6">
                <a:lumMod val="75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18E3121-A5CD-4D4C-92F3-3439987E4F60}"/>
              </a:ext>
            </a:extLst>
          </p:cNvPr>
          <p:cNvSpPr/>
          <p:nvPr/>
        </p:nvSpPr>
        <p:spPr>
          <a:xfrm>
            <a:off x="4661660" y="3987438"/>
            <a:ext cx="372161" cy="372161"/>
          </a:xfrm>
          <a:prstGeom prst="ellipse">
            <a:avLst/>
          </a:prstGeom>
          <a:solidFill>
            <a:schemeClr val="accent6">
              <a:lumMod val="60000"/>
              <a:lumOff val="40000"/>
            </a:schemeClr>
          </a:solidFill>
          <a:ln>
            <a:solidFill>
              <a:schemeClr val="accent6">
                <a:lumMod val="75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EB5248B-50DF-47FB-AF01-1F797A771DFF}"/>
              </a:ext>
            </a:extLst>
          </p:cNvPr>
          <p:cNvSpPr/>
          <p:nvPr/>
        </p:nvSpPr>
        <p:spPr>
          <a:xfrm>
            <a:off x="4403766" y="4137895"/>
            <a:ext cx="372161" cy="372161"/>
          </a:xfrm>
          <a:prstGeom prst="ellipse">
            <a:avLst/>
          </a:prstGeom>
          <a:solidFill>
            <a:schemeClr val="accent6">
              <a:lumMod val="60000"/>
              <a:lumOff val="40000"/>
            </a:schemeClr>
          </a:solidFill>
          <a:ln>
            <a:solidFill>
              <a:schemeClr val="accent6">
                <a:lumMod val="75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4A3FA9D-27D0-47C8-ACA5-39594241E3A1}"/>
              </a:ext>
            </a:extLst>
          </p:cNvPr>
          <p:cNvSpPr/>
          <p:nvPr/>
        </p:nvSpPr>
        <p:spPr>
          <a:xfrm>
            <a:off x="4477403" y="3758184"/>
            <a:ext cx="372161" cy="372161"/>
          </a:xfrm>
          <a:prstGeom prst="ellipse">
            <a:avLst/>
          </a:prstGeom>
          <a:solidFill>
            <a:schemeClr val="accent6">
              <a:lumMod val="60000"/>
              <a:lumOff val="40000"/>
            </a:schemeClr>
          </a:solidFill>
          <a:ln>
            <a:solidFill>
              <a:schemeClr val="accent6">
                <a:lumMod val="75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A8B8D22-EDDA-482F-ACD6-00FAAFC8F4E5}"/>
              </a:ext>
            </a:extLst>
          </p:cNvPr>
          <p:cNvSpPr/>
          <p:nvPr/>
        </p:nvSpPr>
        <p:spPr>
          <a:xfrm>
            <a:off x="1321615" y="3758009"/>
            <a:ext cx="372161" cy="372161"/>
          </a:xfrm>
          <a:prstGeom prst="ellipse">
            <a:avLst/>
          </a:prstGeom>
          <a:solidFill>
            <a:schemeClr val="accent4">
              <a:lumMod val="60000"/>
              <a:lumOff val="40000"/>
            </a:schemeClr>
          </a:solidFill>
          <a:ln>
            <a:solidFill>
              <a:schemeClr val="accent4">
                <a:lumMod val="75000"/>
              </a:schemeClr>
            </a:solidFill>
          </a:ln>
          <a:scene3d>
            <a:camera prst="orthographicFront"/>
            <a:lightRig rig="threePt" dir="t"/>
          </a:scene3d>
          <a:sp3d>
            <a:bevelT w="133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0000"/>
                </a:solidFill>
              </a:rPr>
              <a:t>+</a:t>
            </a:r>
            <a:endParaRPr lang="en-US" dirty="0">
              <a:solidFill>
                <a:srgbClr val="000000"/>
              </a:solidFill>
            </a:endParaRPr>
          </a:p>
        </p:txBody>
      </p:sp>
      <p:sp>
        <p:nvSpPr>
          <p:cNvPr id="19" name="Oval 18">
            <a:extLst>
              <a:ext uri="{FF2B5EF4-FFF2-40B4-BE49-F238E27FC236}">
                <a16:creationId xmlns:a16="http://schemas.microsoft.com/office/drawing/2014/main" id="{27D4D7DE-ABBE-435E-8B28-829667A8F57A}"/>
              </a:ext>
            </a:extLst>
          </p:cNvPr>
          <p:cNvSpPr/>
          <p:nvPr/>
        </p:nvSpPr>
        <p:spPr>
          <a:xfrm>
            <a:off x="4564539" y="4022034"/>
            <a:ext cx="372161" cy="372161"/>
          </a:xfrm>
          <a:prstGeom prst="ellipse">
            <a:avLst/>
          </a:prstGeom>
          <a:solidFill>
            <a:schemeClr val="accent4">
              <a:lumMod val="60000"/>
              <a:lumOff val="40000"/>
            </a:schemeClr>
          </a:solidFill>
          <a:ln>
            <a:solidFill>
              <a:schemeClr val="accent4">
                <a:lumMod val="75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0000"/>
                </a:solidFill>
              </a:rPr>
              <a:t>+</a:t>
            </a:r>
            <a:endParaRPr lang="en-US" dirty="0">
              <a:solidFill>
                <a:srgbClr val="000000"/>
              </a:solidFill>
            </a:endParaRPr>
          </a:p>
        </p:txBody>
      </p:sp>
      <p:sp>
        <p:nvSpPr>
          <p:cNvPr id="20" name="Oval 19">
            <a:extLst>
              <a:ext uri="{FF2B5EF4-FFF2-40B4-BE49-F238E27FC236}">
                <a16:creationId xmlns:a16="http://schemas.microsoft.com/office/drawing/2014/main" id="{16BA5B4A-2FD9-4390-8AE3-4D74BF914F55}"/>
              </a:ext>
            </a:extLst>
          </p:cNvPr>
          <p:cNvSpPr/>
          <p:nvPr/>
        </p:nvSpPr>
        <p:spPr>
          <a:xfrm>
            <a:off x="4277883" y="4075161"/>
            <a:ext cx="372161" cy="372161"/>
          </a:xfrm>
          <a:prstGeom prst="ellipse">
            <a:avLst/>
          </a:prstGeom>
          <a:solidFill>
            <a:schemeClr val="accent4">
              <a:lumMod val="60000"/>
              <a:lumOff val="40000"/>
            </a:schemeClr>
          </a:solidFill>
          <a:ln>
            <a:solidFill>
              <a:schemeClr val="accent4">
                <a:lumMod val="75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0000"/>
                </a:solidFill>
              </a:rPr>
              <a:t>+</a:t>
            </a:r>
            <a:endParaRPr lang="en-US" dirty="0">
              <a:solidFill>
                <a:srgbClr val="000000"/>
              </a:solidFill>
            </a:endParaRPr>
          </a:p>
        </p:txBody>
      </p:sp>
      <p:sp>
        <p:nvSpPr>
          <p:cNvPr id="21" name="Oval 20">
            <a:extLst>
              <a:ext uri="{FF2B5EF4-FFF2-40B4-BE49-F238E27FC236}">
                <a16:creationId xmlns:a16="http://schemas.microsoft.com/office/drawing/2014/main" id="{6359E339-B76C-43A8-8921-E2474C604A1A}"/>
              </a:ext>
            </a:extLst>
          </p:cNvPr>
          <p:cNvSpPr/>
          <p:nvPr/>
        </p:nvSpPr>
        <p:spPr>
          <a:xfrm>
            <a:off x="4390267" y="3854485"/>
            <a:ext cx="372161" cy="372161"/>
          </a:xfrm>
          <a:prstGeom prst="ellipse">
            <a:avLst/>
          </a:prstGeom>
          <a:solidFill>
            <a:schemeClr val="accent4">
              <a:lumMod val="60000"/>
              <a:lumOff val="40000"/>
            </a:schemeClr>
          </a:solidFill>
          <a:ln>
            <a:solidFill>
              <a:schemeClr val="accent4">
                <a:lumMod val="75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0000"/>
                </a:solidFill>
              </a:rPr>
              <a:t>+</a:t>
            </a:r>
            <a:endParaRPr lang="en-US" dirty="0">
              <a:solidFill>
                <a:srgbClr val="000000"/>
              </a:solidFill>
            </a:endParaRPr>
          </a:p>
        </p:txBody>
      </p:sp>
      <p:sp>
        <p:nvSpPr>
          <p:cNvPr id="9" name="TextBox 8">
            <a:extLst>
              <a:ext uri="{FF2B5EF4-FFF2-40B4-BE49-F238E27FC236}">
                <a16:creationId xmlns:a16="http://schemas.microsoft.com/office/drawing/2014/main" id="{46D4A97E-D8F3-4A1C-A209-ED8DF80F75B8}"/>
              </a:ext>
            </a:extLst>
          </p:cNvPr>
          <p:cNvSpPr txBox="1"/>
          <p:nvPr/>
        </p:nvSpPr>
        <p:spPr>
          <a:xfrm>
            <a:off x="1731164" y="4247717"/>
            <a:ext cx="2160536"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Electron </a:t>
            </a:r>
          </a:p>
        </p:txBody>
      </p:sp>
      <p:sp>
        <p:nvSpPr>
          <p:cNvPr id="23" name="TextBox 22">
            <a:extLst>
              <a:ext uri="{FF2B5EF4-FFF2-40B4-BE49-F238E27FC236}">
                <a16:creationId xmlns:a16="http://schemas.microsoft.com/office/drawing/2014/main" id="{26B18593-C3F4-4259-B588-B5EDB78C9431}"/>
              </a:ext>
            </a:extLst>
          </p:cNvPr>
          <p:cNvSpPr txBox="1"/>
          <p:nvPr/>
        </p:nvSpPr>
        <p:spPr>
          <a:xfrm>
            <a:off x="1738204" y="3111990"/>
            <a:ext cx="2160536"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Neutron </a:t>
            </a:r>
          </a:p>
        </p:txBody>
      </p:sp>
      <p:sp>
        <p:nvSpPr>
          <p:cNvPr id="24" name="TextBox 23">
            <a:extLst>
              <a:ext uri="{FF2B5EF4-FFF2-40B4-BE49-F238E27FC236}">
                <a16:creationId xmlns:a16="http://schemas.microsoft.com/office/drawing/2014/main" id="{435E5D3F-FC7A-4BEF-8B6A-BCED3F0F541F}"/>
              </a:ext>
            </a:extLst>
          </p:cNvPr>
          <p:cNvSpPr txBox="1"/>
          <p:nvPr/>
        </p:nvSpPr>
        <p:spPr>
          <a:xfrm>
            <a:off x="1745244" y="3637457"/>
            <a:ext cx="2160536"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Proton </a:t>
            </a:r>
          </a:p>
        </p:txBody>
      </p:sp>
      <p:sp>
        <p:nvSpPr>
          <p:cNvPr id="25" name="Oval 24">
            <a:extLst>
              <a:ext uri="{FF2B5EF4-FFF2-40B4-BE49-F238E27FC236}">
                <a16:creationId xmlns:a16="http://schemas.microsoft.com/office/drawing/2014/main" id="{2DCBAB3C-29C9-41F1-BE35-DD43022FBB19}"/>
              </a:ext>
            </a:extLst>
          </p:cNvPr>
          <p:cNvSpPr/>
          <p:nvPr/>
        </p:nvSpPr>
        <p:spPr>
          <a:xfrm>
            <a:off x="3793114" y="2469409"/>
            <a:ext cx="1432251" cy="3224925"/>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C0AAB8-D798-4A2B-9FE3-D16DA7F7F1D1}"/>
              </a:ext>
            </a:extLst>
          </p:cNvPr>
          <p:cNvSpPr/>
          <p:nvPr/>
        </p:nvSpPr>
        <p:spPr>
          <a:xfrm>
            <a:off x="3761478" y="4290565"/>
            <a:ext cx="372161" cy="372161"/>
          </a:xfrm>
          <a:prstGeom prst="ellipse">
            <a:avLst/>
          </a:prstGeom>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t>
            </a:r>
            <a:endParaRPr lang="en-US" dirty="0"/>
          </a:p>
        </p:txBody>
      </p:sp>
      <p:sp>
        <p:nvSpPr>
          <p:cNvPr id="8" name="Oval 7">
            <a:extLst>
              <a:ext uri="{FF2B5EF4-FFF2-40B4-BE49-F238E27FC236}">
                <a16:creationId xmlns:a16="http://schemas.microsoft.com/office/drawing/2014/main" id="{8D9C20B3-D886-4F8E-BDA2-BBD6AAA6FFED}"/>
              </a:ext>
            </a:extLst>
          </p:cNvPr>
          <p:cNvSpPr/>
          <p:nvPr/>
        </p:nvSpPr>
        <p:spPr>
          <a:xfrm>
            <a:off x="5118133" y="3351871"/>
            <a:ext cx="372161" cy="372161"/>
          </a:xfrm>
          <a:prstGeom prst="ellipse">
            <a:avLst/>
          </a:prstGeom>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t>
            </a:r>
            <a:endParaRPr lang="en-US" dirty="0"/>
          </a:p>
        </p:txBody>
      </p:sp>
      <p:sp>
        <p:nvSpPr>
          <p:cNvPr id="11" name="Oval 10">
            <a:extLst>
              <a:ext uri="{FF2B5EF4-FFF2-40B4-BE49-F238E27FC236}">
                <a16:creationId xmlns:a16="http://schemas.microsoft.com/office/drawing/2014/main" id="{50790F84-28E0-483F-B706-EA9CE795832E}"/>
              </a:ext>
            </a:extLst>
          </p:cNvPr>
          <p:cNvSpPr/>
          <p:nvPr/>
        </p:nvSpPr>
        <p:spPr>
          <a:xfrm>
            <a:off x="5236666" y="3538138"/>
            <a:ext cx="372161" cy="372161"/>
          </a:xfrm>
          <a:prstGeom prst="ellipse">
            <a:avLst/>
          </a:prstGeom>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t>
            </a:r>
            <a:endParaRPr lang="en-US" dirty="0"/>
          </a:p>
        </p:txBody>
      </p:sp>
      <p:cxnSp>
        <p:nvCxnSpPr>
          <p:cNvPr id="5" name="Straight Connector 4">
            <a:extLst>
              <a:ext uri="{FF2B5EF4-FFF2-40B4-BE49-F238E27FC236}">
                <a16:creationId xmlns:a16="http://schemas.microsoft.com/office/drawing/2014/main" id="{4023B82E-257B-4E27-901A-ECCA5F690F4C}"/>
              </a:ext>
            </a:extLst>
          </p:cNvPr>
          <p:cNvCxnSpPr>
            <a:cxnSpLocks/>
          </p:cNvCxnSpPr>
          <p:nvPr/>
        </p:nvCxnSpPr>
        <p:spPr>
          <a:xfrm>
            <a:off x="5215943" y="2569334"/>
            <a:ext cx="1532586" cy="0"/>
          </a:xfrm>
          <a:prstGeom prst="line">
            <a:avLst/>
          </a:prstGeom>
          <a:ln w="38100">
            <a:solidFill>
              <a:schemeClr val="accent4">
                <a:lumMod val="40000"/>
                <a:lumOff val="6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FF7707-B31C-43B8-AD94-3217A967D611}"/>
              </a:ext>
            </a:extLst>
          </p:cNvPr>
          <p:cNvCxnSpPr>
            <a:cxnSpLocks/>
          </p:cNvCxnSpPr>
          <p:nvPr/>
        </p:nvCxnSpPr>
        <p:spPr>
          <a:xfrm>
            <a:off x="5220239" y="5722497"/>
            <a:ext cx="1532586" cy="0"/>
          </a:xfrm>
          <a:prstGeom prst="line">
            <a:avLst/>
          </a:prstGeom>
          <a:ln w="38100">
            <a:solidFill>
              <a:schemeClr val="accent4">
                <a:lumMod val="40000"/>
                <a:lumOff val="6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3357FAB-DBCC-49F7-B447-878F06E59268}"/>
              </a:ext>
            </a:extLst>
          </p:cNvPr>
          <p:cNvCxnSpPr>
            <a:cxnSpLocks/>
          </p:cNvCxnSpPr>
          <p:nvPr/>
        </p:nvCxnSpPr>
        <p:spPr>
          <a:xfrm>
            <a:off x="6509531" y="2659484"/>
            <a:ext cx="7174" cy="2962141"/>
          </a:xfrm>
          <a:prstGeom prst="straightConnector1">
            <a:avLst/>
          </a:prstGeom>
          <a:ln w="76200">
            <a:solidFill>
              <a:schemeClr val="accent4">
                <a:lumMod val="40000"/>
                <a:lumOff val="60000"/>
              </a:schemeClr>
            </a:solidFill>
            <a:headEnd type="triangle" w="sm" len="med"/>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CC16524-D18B-4E5E-B488-70E94FD187C1}"/>
              </a:ext>
            </a:extLst>
          </p:cNvPr>
          <p:cNvSpPr txBox="1"/>
          <p:nvPr/>
        </p:nvSpPr>
        <p:spPr>
          <a:xfrm>
            <a:off x="1197739" y="1924899"/>
            <a:ext cx="7514819"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1/10,000,000,000 of a meter</a:t>
            </a:r>
          </a:p>
        </p:txBody>
      </p:sp>
      <p:sp useBgFill="1">
        <p:nvSpPr>
          <p:cNvPr id="35" name="TextBox 34">
            <a:extLst>
              <a:ext uri="{FF2B5EF4-FFF2-40B4-BE49-F238E27FC236}">
                <a16:creationId xmlns:a16="http://schemas.microsoft.com/office/drawing/2014/main" id="{28E92F4F-510B-4AB6-9386-3D4CBD6B0451}"/>
              </a:ext>
            </a:extLst>
          </p:cNvPr>
          <p:cNvSpPr txBox="1"/>
          <p:nvPr/>
        </p:nvSpPr>
        <p:spPr>
          <a:xfrm rot="16200000">
            <a:off x="5777870" y="3868366"/>
            <a:ext cx="1463508" cy="584775"/>
          </a:xfrm>
          <a:prstGeom prst="rect">
            <a:avLst/>
          </a:prstGeom>
        </p:spPr>
        <p:txBody>
          <a:bodyPr wrap="square" rtlCol="0">
            <a:spAutoFit/>
          </a:bodyPr>
          <a:lstStyle/>
          <a:p>
            <a:pPr algn="ctr"/>
            <a:r>
              <a:rPr lang="en-US" sz="3200" dirty="0">
                <a:solidFill>
                  <a:schemeClr val="bg1"/>
                </a:solidFill>
                <a:cs typeface="Arial" panose="020B0604020202020204" pitchFamily="34" charset="0"/>
              </a:rPr>
              <a:t>0.1 nm</a:t>
            </a:r>
          </a:p>
        </p:txBody>
      </p:sp>
      <p:sp>
        <p:nvSpPr>
          <p:cNvPr id="36" name="TextBox 35">
            <a:extLst>
              <a:ext uri="{FF2B5EF4-FFF2-40B4-BE49-F238E27FC236}">
                <a16:creationId xmlns:a16="http://schemas.microsoft.com/office/drawing/2014/main" id="{8A0C42C3-A98C-4609-839D-D4D8D6316694}"/>
              </a:ext>
            </a:extLst>
          </p:cNvPr>
          <p:cNvSpPr txBox="1"/>
          <p:nvPr/>
        </p:nvSpPr>
        <p:spPr>
          <a:xfrm>
            <a:off x="1197738" y="1430221"/>
            <a:ext cx="7514820"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nanometer = 1 billionth of a meter</a:t>
            </a:r>
          </a:p>
        </p:txBody>
      </p:sp>
    </p:spTree>
    <p:extLst>
      <p:ext uri="{BB962C8B-B14F-4D97-AF65-F5344CB8AC3E}">
        <p14:creationId xmlns:p14="http://schemas.microsoft.com/office/powerpoint/2010/main" val="138089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70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8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1300"/>
                            </p:stCondLst>
                            <p:childTnLst>
                              <p:par>
                                <p:cTn id="45" presetID="1"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path" presetSubtype="0" repeatCount="indefinite" fill="hold" grpId="1" nodeType="withEffect">
                                  <p:stCondLst>
                                    <p:cond delay="0"/>
                                  </p:stCondLst>
                                  <p:childTnLst>
                                    <p:animMotion origin="layout" path="M 0.13194 -0.13102 C 0.20399 -0.04468 0.23819 0.06134 0.20798 0.10602 C 0.17795 0.15069 0.09514 0.11666 0.02326 0.02986 C -0.04861 -0.05625 -0.08334 -0.16273 -0.05295 -0.20718 C -0.02257 -0.25209 0.05989 -0.21736 0.13194 -0.13102 Z " pathEditMode="relative" rAng="2520000" ptsTypes="AAAAA">
                                      <p:cBhvr>
                                        <p:cTn id="48" dur="2000" fill="hold"/>
                                        <p:tgtEl>
                                          <p:spTgt spid="4"/>
                                        </p:tgtEl>
                                        <p:attrNameLst>
                                          <p:attrName>ppt_x</p:attrName>
                                          <p:attrName>ppt_y</p:attrName>
                                        </p:attrNameLst>
                                      </p:cBhvr>
                                      <p:rCtr x="-5451" y="8032"/>
                                    </p:animMotion>
                                  </p:childTnLst>
                                </p:cTn>
                              </p:par>
                              <p:par>
                                <p:cTn id="49" presetID="10" presetClass="entr" presetSubtype="0" fill="hold" grpId="0" nodeType="withEffect">
                                  <p:stCondLst>
                                    <p:cond delay="40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childTnLst>
                                </p:cTn>
                              </p:par>
                              <p:par>
                                <p:cTn id="54" presetID="1" presetClass="path" presetSubtype="0" repeatCount="indefinite" fill="hold" grpId="1" nodeType="withEffect">
                                  <p:stCondLst>
                                    <p:cond delay="0"/>
                                  </p:stCondLst>
                                  <p:childTnLst>
                                    <p:animMotion origin="layout" path="M -0.12777 -0.00139 C -0.05677 -0.08958 0.02761 -0.12245 0.06216 -0.07292 C 0.09549 -0.02454 0.06598 0.08657 -0.00486 0.17431 C -0.07569 0.26204 -0.16076 0.29537 -0.19479 0.24676 C -0.22864 0.19745 -0.19861 0.08704 -0.12777 -0.00139 Z " pathEditMode="relative" rAng="19020000" ptsTypes="AAAAA">
                                      <p:cBhvr>
                                        <p:cTn id="55" dur="2000" spd="-100000" fill="hold"/>
                                        <p:tgtEl>
                                          <p:spTgt spid="8"/>
                                        </p:tgtEl>
                                        <p:attrNameLst>
                                          <p:attrName>ppt_x</p:attrName>
                                          <p:attrName>ppt_y</p:attrName>
                                        </p:attrNameLst>
                                      </p:cBhvr>
                                      <p:rCtr x="6128" y="8796"/>
                                    </p:animMotion>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80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 presetClass="path" presetSubtype="0" repeatCount="indefinite" fill="hold" grpId="1" nodeType="withEffect">
                                  <p:stCondLst>
                                    <p:cond delay="0"/>
                                  </p:stCondLst>
                                  <p:childTnLst>
                                    <p:animMotion origin="layout" path="M -0.18039 0.05416 C -0.18039 -0.07524 -0.14566 -0.17987 -0.10139 -0.17987 C -0.05816 -0.1794 -0.0224 -0.07477 -0.0224 0.05393 C -0.02257 0.18287 -0.05747 0.28842 -0.10122 0.28865 C -0.14514 0.28796 -0.18039 0.18333 -0.18039 0.05416 Z " pathEditMode="relative" rAng="16200000" ptsTypes="AAAAA">
                                      <p:cBhvr>
                                        <p:cTn id="63" dur="2000" spd="-100000" fill="hold"/>
                                        <p:tgtEl>
                                          <p:spTgt spid="11"/>
                                        </p:tgtEl>
                                        <p:attrNameLst>
                                          <p:attrName>ppt_x</p:attrName>
                                          <p:attrName>ppt_y</p:attrName>
                                        </p:attrNameLst>
                                      </p:cBhvr>
                                      <p:rCtr x="7899" y="23"/>
                                    </p:animMotion>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left)">
                                      <p:cBhvr>
                                        <p:cTn id="76" dur="500"/>
                                        <p:tgtEl>
                                          <p:spTgt spid="5"/>
                                        </p:tgtEl>
                                      </p:cBhvr>
                                    </p:animEffect>
                                  </p:childTnLst>
                                </p:cTn>
                              </p:par>
                              <p:par>
                                <p:cTn id="77" presetID="22" presetClass="entr" presetSubtype="8"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par>
                          <p:cTn id="83" fill="hold">
                            <p:stCondLst>
                              <p:cond delay="500"/>
                            </p:stCondLst>
                            <p:childTnLst>
                              <p:par>
                                <p:cTn id="84" presetID="16" presetClass="entr" presetSubtype="42"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arn(outHorizont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9" grpId="0"/>
      <p:bldP spid="23" grpId="0"/>
      <p:bldP spid="24" grpId="0"/>
      <p:bldP spid="25" grpId="0" animBg="1"/>
      <p:bldP spid="4" grpId="0" animBg="1"/>
      <p:bldP spid="4" grpId="1" animBg="1"/>
      <p:bldP spid="8" grpId="0" animBg="1"/>
      <p:bldP spid="8" grpId="1" animBg="1"/>
      <p:bldP spid="11" grpId="0" animBg="1"/>
      <p:bldP spid="11" grpId="1" animBg="1"/>
      <p:bldP spid="34" grpId="0"/>
      <p:bldP spid="35"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A6576E43-93D7-4C6F-AE15-C476EF522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4" name="TextBox 33">
            <a:extLst>
              <a:ext uri="{FF2B5EF4-FFF2-40B4-BE49-F238E27FC236}">
                <a16:creationId xmlns:a16="http://schemas.microsoft.com/office/drawing/2014/main" id="{CCC16524-D18B-4E5E-B488-70E94FD187C1}"/>
              </a:ext>
            </a:extLst>
          </p:cNvPr>
          <p:cNvSpPr txBox="1"/>
          <p:nvPr/>
        </p:nvSpPr>
        <p:spPr>
          <a:xfrm>
            <a:off x="1197739" y="1924899"/>
            <a:ext cx="7514819" cy="584775"/>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cs typeface="Arial" panose="020B0604020202020204" pitchFamily="34" charset="0"/>
              </a:rPr>
              <a:t>1/10,000,000,000 of a meter</a:t>
            </a:r>
          </a:p>
        </p:txBody>
      </p:sp>
      <p:sp>
        <p:nvSpPr>
          <p:cNvPr id="36" name="TextBox 35">
            <a:extLst>
              <a:ext uri="{FF2B5EF4-FFF2-40B4-BE49-F238E27FC236}">
                <a16:creationId xmlns:a16="http://schemas.microsoft.com/office/drawing/2014/main" id="{8A0C42C3-A98C-4609-839D-D4D8D6316694}"/>
              </a:ext>
            </a:extLst>
          </p:cNvPr>
          <p:cNvSpPr txBox="1"/>
          <p:nvPr/>
        </p:nvSpPr>
        <p:spPr>
          <a:xfrm>
            <a:off x="1197738" y="1430221"/>
            <a:ext cx="7514820" cy="584775"/>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cs typeface="Arial" panose="020B0604020202020204" pitchFamily="34" charset="0"/>
              </a:rPr>
              <a:t>nanometer = 1 billionth of a meter</a:t>
            </a:r>
          </a:p>
        </p:txBody>
      </p:sp>
    </p:spTree>
    <p:extLst>
      <p:ext uri="{BB962C8B-B14F-4D97-AF65-F5344CB8AC3E}">
        <p14:creationId xmlns:p14="http://schemas.microsoft.com/office/powerpoint/2010/main" val="160907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83228540-22E9-4997-BD3A-960E2A10DA4C}"/>
              </a:ext>
            </a:extLst>
          </p:cNvPr>
          <p:cNvSpPr/>
          <p:nvPr/>
        </p:nvSpPr>
        <p:spPr>
          <a:xfrm rot="20247606">
            <a:off x="4921726" y="1857850"/>
            <a:ext cx="493545" cy="5708639"/>
          </a:xfrm>
          <a:prstGeom prst="round2SameRect">
            <a:avLst>
              <a:gd name="adj1" fmla="val 50000"/>
              <a:gd name="adj2" fmla="val 0"/>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1">
            <a:extLst>
              <a:ext uri="{FF2B5EF4-FFF2-40B4-BE49-F238E27FC236}">
                <a16:creationId xmlns:a16="http://schemas.microsoft.com/office/drawing/2014/main" id="{0A71861E-2E7C-4161-9A75-74CBC9A20926}"/>
              </a:ext>
            </a:extLst>
          </p:cNvPr>
          <p:cNvSpPr/>
          <p:nvPr/>
        </p:nvSpPr>
        <p:spPr>
          <a:xfrm rot="1357018">
            <a:off x="2561252" y="1830550"/>
            <a:ext cx="493545" cy="5708639"/>
          </a:xfrm>
          <a:prstGeom prst="round2SameRect">
            <a:avLst>
              <a:gd name="adj1" fmla="val 50000"/>
              <a:gd name="adj2" fmla="val 0"/>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5D1767-97AB-44A9-BD1B-C4F2AC055871}"/>
              </a:ext>
            </a:extLst>
          </p:cNvPr>
          <p:cNvSpPr txBox="1"/>
          <p:nvPr/>
        </p:nvSpPr>
        <p:spPr>
          <a:xfrm rot="17590142">
            <a:off x="792270" y="4043686"/>
            <a:ext cx="4329113" cy="492443"/>
          </a:xfrm>
          <a:prstGeom prst="rect">
            <a:avLst/>
          </a:prstGeom>
          <a:noFill/>
        </p:spPr>
        <p:txBody>
          <a:bodyPr wrap="square" rtlCol="0">
            <a:spAutoFit/>
          </a:bodyPr>
          <a:lstStyle/>
          <a:p>
            <a:pPr algn="l"/>
            <a:r>
              <a:rPr lang="en-US" sz="2600" b="1" dirty="0">
                <a:solidFill>
                  <a:srgbClr val="000000"/>
                </a:solidFill>
                <a:cs typeface="Arial" panose="020B0604020202020204" pitchFamily="34" charset="0"/>
              </a:rPr>
              <a:t>Grace thru faith in Jesus</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8" name="Explosion: 8 Points 7">
            <a:extLst>
              <a:ext uri="{FF2B5EF4-FFF2-40B4-BE49-F238E27FC236}">
                <a16:creationId xmlns:a16="http://schemas.microsoft.com/office/drawing/2014/main" id="{D205C552-3358-4949-BBAD-E357FA462566}"/>
              </a:ext>
            </a:extLst>
          </p:cNvPr>
          <p:cNvSpPr/>
          <p:nvPr/>
        </p:nvSpPr>
        <p:spPr>
          <a:xfrm rot="21260537">
            <a:off x="3067366" y="1021424"/>
            <a:ext cx="1852023" cy="2083525"/>
          </a:xfrm>
          <a:prstGeom prst="irregularSeal1">
            <a:avLst/>
          </a:prstGeom>
          <a:blipFill>
            <a:blip r:embed="rId3">
              <a:extLst>
                <a:ext uri="{28A0092B-C50C-407E-A947-70E740481C1C}">
                  <a14:useLocalDpi xmlns:a14="http://schemas.microsoft.com/office/drawing/2010/main" val="0"/>
                </a:ext>
              </a:extLst>
            </a:blip>
            <a:stretch>
              <a:fillRect/>
            </a:stretch>
          </a:blipFill>
          <a:ln>
            <a:noFill/>
          </a:ln>
          <a:effectLst>
            <a:softEdge rad="127000"/>
          </a:effectLst>
          <a:scene3d>
            <a:camera prst="orthographicFront"/>
            <a:lightRig rig="threePt" dir="t"/>
          </a:scene3d>
          <a:sp3d>
            <a:bevelT w="234950" h="222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Explosion: 8 Points 8">
            <a:extLst>
              <a:ext uri="{FF2B5EF4-FFF2-40B4-BE49-F238E27FC236}">
                <a16:creationId xmlns:a16="http://schemas.microsoft.com/office/drawing/2014/main" id="{10505D2E-5CAB-4873-A84B-23613EAAC4AA}"/>
              </a:ext>
            </a:extLst>
          </p:cNvPr>
          <p:cNvSpPr/>
          <p:nvPr/>
        </p:nvSpPr>
        <p:spPr>
          <a:xfrm rot="2492519">
            <a:off x="3089480" y="1091323"/>
            <a:ext cx="1852023" cy="2083525"/>
          </a:xfrm>
          <a:prstGeom prst="irregularSeal1">
            <a:avLst/>
          </a:prstGeom>
          <a:blipFill>
            <a:blip r:embed="rId3">
              <a:extLst>
                <a:ext uri="{28A0092B-C50C-407E-A947-70E740481C1C}">
                  <a14:useLocalDpi xmlns:a14="http://schemas.microsoft.com/office/drawing/2010/main" val="0"/>
                </a:ext>
              </a:extLst>
            </a:blip>
            <a:stretch>
              <a:fillRect/>
            </a:stretch>
          </a:blipFill>
          <a:ln>
            <a:noFill/>
          </a:ln>
          <a:effectLst>
            <a:softEdge rad="127000"/>
          </a:effectLst>
          <a:scene3d>
            <a:camera prst="orthographicFront"/>
            <a:lightRig rig="threePt" dir="t"/>
          </a:scene3d>
          <a:sp3d>
            <a:bevelT w="234950" h="222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E87D83B-7350-4580-80DC-CCABFF07ED08}"/>
              </a:ext>
            </a:extLst>
          </p:cNvPr>
          <p:cNvSpPr txBox="1"/>
          <p:nvPr/>
        </p:nvSpPr>
        <p:spPr>
          <a:xfrm>
            <a:off x="3363596" y="1741302"/>
            <a:ext cx="1474371" cy="584775"/>
          </a:xfrm>
          <a:prstGeom prst="rect">
            <a:avLst/>
          </a:prstGeom>
          <a:noFill/>
        </p:spPr>
        <p:txBody>
          <a:bodyPr wrap="square" rtlCol="0">
            <a:spAutoFit/>
          </a:bodyPr>
          <a:lstStyle/>
          <a:p>
            <a:pPr algn="l"/>
            <a:r>
              <a:rPr lang="en-US" sz="3200" b="1" dirty="0">
                <a:solidFill>
                  <a:srgbClr val="080808"/>
                </a:solidFill>
                <a:cs typeface="Arial" panose="020B0604020202020204" pitchFamily="34" charset="0"/>
              </a:rPr>
              <a:t>Heaven</a:t>
            </a:r>
          </a:p>
        </p:txBody>
      </p:sp>
      <p:sp>
        <p:nvSpPr>
          <p:cNvPr id="16" name="TextBox 15">
            <a:extLst>
              <a:ext uri="{FF2B5EF4-FFF2-40B4-BE49-F238E27FC236}">
                <a16:creationId xmlns:a16="http://schemas.microsoft.com/office/drawing/2014/main" id="{B6368645-00C6-43FF-8FE6-6AF58097FB17}"/>
              </a:ext>
            </a:extLst>
          </p:cNvPr>
          <p:cNvSpPr txBox="1"/>
          <p:nvPr/>
        </p:nvSpPr>
        <p:spPr>
          <a:xfrm>
            <a:off x="3387050" y="3399815"/>
            <a:ext cx="1150919" cy="1077218"/>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Two roads</a:t>
            </a:r>
          </a:p>
        </p:txBody>
      </p:sp>
      <p:sp>
        <p:nvSpPr>
          <p:cNvPr id="15" name="TextBox 14">
            <a:extLst>
              <a:ext uri="{FF2B5EF4-FFF2-40B4-BE49-F238E27FC236}">
                <a16:creationId xmlns:a16="http://schemas.microsoft.com/office/drawing/2014/main" id="{85213ABE-C0B3-4115-9C6D-845D450E9F93}"/>
              </a:ext>
            </a:extLst>
          </p:cNvPr>
          <p:cNvSpPr txBox="1"/>
          <p:nvPr/>
        </p:nvSpPr>
        <p:spPr>
          <a:xfrm rot="4009858" flipH="1">
            <a:off x="3640578" y="3960899"/>
            <a:ext cx="2611262" cy="492443"/>
          </a:xfrm>
          <a:prstGeom prst="rect">
            <a:avLst/>
          </a:prstGeom>
          <a:noFill/>
        </p:spPr>
        <p:txBody>
          <a:bodyPr wrap="square" rtlCol="0">
            <a:spAutoFit/>
          </a:bodyPr>
          <a:lstStyle/>
          <a:p>
            <a:pPr algn="r"/>
            <a:r>
              <a:rPr lang="en-US" sz="2600" b="1" dirty="0">
                <a:solidFill>
                  <a:srgbClr val="000000"/>
                </a:solidFill>
                <a:cs typeface="Arial" panose="020B0604020202020204" pitchFamily="34" charset="0"/>
              </a:rPr>
              <a:t>Be perfect</a:t>
            </a:r>
          </a:p>
        </p:txBody>
      </p:sp>
    </p:spTree>
    <p:extLst>
      <p:ext uri="{BB962C8B-B14F-4D97-AF65-F5344CB8AC3E}">
        <p14:creationId xmlns:p14="http://schemas.microsoft.com/office/powerpoint/2010/main" val="968683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6" presetClass="emph" presetSubtype="0" repeatCount="indefinite" fill="hold" grpId="1"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8" presetClass="emph" presetSubtype="0" repeatCount="indefinite" fill="hold" grpId="2" nodeType="withEffect">
                                  <p:stCondLst>
                                    <p:cond delay="0"/>
                                  </p:stCondLst>
                                  <p:childTnLst>
                                    <p:animRot by="21600000">
                                      <p:cBhvr>
                                        <p:cTn id="12" dur="20000" fill="hold"/>
                                        <p:tgtEl>
                                          <p:spTgt spid="9"/>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26" presetClass="emph" presetSubtype="0" repeatCount="indefinite" fill="hold" grpId="1" nodeType="with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par>
                                <p:cTn id="19" presetID="8" presetClass="emph" presetSubtype="0" repeatCount="indefinite" fill="hold" grpId="2" nodeType="withEffect">
                                  <p:stCondLst>
                                    <p:cond delay="0"/>
                                  </p:stCondLst>
                                  <p:childTnLst>
                                    <p:animRot by="-21600000">
                                      <p:cBhvr>
                                        <p:cTn id="20" dur="20000" fill="hold"/>
                                        <p:tgtEl>
                                          <p:spTgt spid="8"/>
                                        </p:tgtEl>
                                        <p:attrNameLst>
                                          <p:attrName>r</p:attrName>
                                        </p:attrNameLst>
                                      </p:cBhvr>
                                    </p:animRo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p:bldP spid="8" grpId="0" animBg="1"/>
      <p:bldP spid="8" grpId="1" animBg="1"/>
      <p:bldP spid="8" grpId="2" animBg="1"/>
      <p:bldP spid="9" grpId="0" animBg="1"/>
      <p:bldP spid="9" grpId="1" animBg="1"/>
      <p:bldP spid="9" grpId="2" animBg="1"/>
      <p:bldP spid="10" grpId="0"/>
      <p:bldP spid="16"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258070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60C51E5-9B50-492D-A6F9-0BBD4489EEF7}"/>
              </a:ext>
            </a:extLst>
          </p:cNvPr>
          <p:cNvSpPr/>
          <p:nvPr/>
        </p:nvSpPr>
        <p:spPr>
          <a:xfrm>
            <a:off x="5581366" y="2661113"/>
            <a:ext cx="1878425"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F9CC7078-93A0-47B0-9B91-BE8169B5A8E0}"/>
              </a:ext>
            </a:extLst>
          </p:cNvPr>
          <p:cNvSpPr/>
          <p:nvPr/>
        </p:nvSpPr>
        <p:spPr>
          <a:xfrm>
            <a:off x="5980943" y="2181706"/>
            <a:ext cx="1878425"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6" name="TextBox 35">
            <a:extLst>
              <a:ext uri="{FF2B5EF4-FFF2-40B4-BE49-F238E27FC236}">
                <a16:creationId xmlns:a16="http://schemas.microsoft.com/office/drawing/2014/main" id="{8A0C42C3-A98C-4609-839D-D4D8D6316694}"/>
              </a:ext>
            </a:extLst>
          </p:cNvPr>
          <p:cNvSpPr txBox="1"/>
          <p:nvPr/>
        </p:nvSpPr>
        <p:spPr>
          <a:xfrm>
            <a:off x="490330" y="1277823"/>
            <a:ext cx="8222228" cy="2554545"/>
          </a:xfrm>
          <a:prstGeom prst="rect">
            <a:avLst/>
          </a:prstGeom>
          <a:noFill/>
        </p:spPr>
        <p:txBody>
          <a:bodyPr wrap="square" rtlCol="0">
            <a:spAutoFit/>
          </a:bodyPr>
          <a:lstStyle/>
          <a:p>
            <a:r>
              <a:rPr lang="en-US" sz="3200" dirty="0"/>
              <a:t>Heb 11:1 (Merrihew Standard Version) ~ </a:t>
            </a:r>
            <a:r>
              <a:rPr lang="en-US" sz="3200" dirty="0">
                <a:solidFill>
                  <a:schemeClr val="bg2"/>
                </a:solidFill>
              </a:rPr>
              <a:t>In the same way that atoms (which are too small to be seen with the naked eye) make all physical things visible, so faith makes all spiritual things visible.</a:t>
            </a:r>
          </a:p>
        </p:txBody>
      </p:sp>
    </p:spTree>
    <p:extLst>
      <p:ext uri="{BB962C8B-B14F-4D97-AF65-F5344CB8AC3E}">
        <p14:creationId xmlns:p14="http://schemas.microsoft.com/office/powerpoint/2010/main" val="233237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6" name="TextBox 35">
            <a:extLst>
              <a:ext uri="{FF2B5EF4-FFF2-40B4-BE49-F238E27FC236}">
                <a16:creationId xmlns:a16="http://schemas.microsoft.com/office/drawing/2014/main" id="{8A0C42C3-A98C-4609-839D-D4D8D6316694}"/>
              </a:ext>
            </a:extLst>
          </p:cNvPr>
          <p:cNvSpPr txBox="1"/>
          <p:nvPr/>
        </p:nvSpPr>
        <p:spPr>
          <a:xfrm>
            <a:off x="490330" y="1277823"/>
            <a:ext cx="8222228" cy="1077218"/>
          </a:xfrm>
          <a:prstGeom prst="rect">
            <a:avLst/>
          </a:prstGeom>
          <a:noFill/>
        </p:spPr>
        <p:txBody>
          <a:bodyPr wrap="square" rtlCol="0">
            <a:spAutoFit/>
          </a:bodyPr>
          <a:lstStyle/>
          <a:p>
            <a:r>
              <a:rPr lang="en-US" sz="3200" dirty="0"/>
              <a:t>Ps. 51:5 ~ </a:t>
            </a:r>
            <a:r>
              <a:rPr lang="en-US" sz="3200" dirty="0">
                <a:solidFill>
                  <a:schemeClr val="bg2"/>
                </a:solidFill>
              </a:rPr>
              <a:t>Behold, I was brought forth in iniquity,</a:t>
            </a:r>
            <a:br>
              <a:rPr lang="en-US" sz="3200" dirty="0">
                <a:solidFill>
                  <a:schemeClr val="bg2"/>
                </a:solidFill>
              </a:rPr>
            </a:br>
            <a:r>
              <a:rPr lang="en-US" sz="3200" dirty="0">
                <a:solidFill>
                  <a:schemeClr val="bg2"/>
                </a:solidFill>
              </a:rPr>
              <a:t>And in sin my mother conceived me.</a:t>
            </a:r>
          </a:p>
        </p:txBody>
      </p:sp>
    </p:spTree>
    <p:extLst>
      <p:ext uri="{BB962C8B-B14F-4D97-AF65-F5344CB8AC3E}">
        <p14:creationId xmlns:p14="http://schemas.microsoft.com/office/powerpoint/2010/main" val="3373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189866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Gerard Seghers (attr) - The Four Doctors of the Western Church, Saint Augustine of Hippo (354â430).jpg">
            <a:extLst>
              <a:ext uri="{FF2B5EF4-FFF2-40B4-BE49-F238E27FC236}">
                <a16:creationId xmlns:a16="http://schemas.microsoft.com/office/drawing/2014/main" id="{16C31ED4-697C-432C-ABA4-6FABB259C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69" r="12122"/>
          <a:stretch/>
        </p:blipFill>
        <p:spPr bwMode="auto">
          <a:xfrm rot="21252083">
            <a:off x="612205" y="1667642"/>
            <a:ext cx="3106469" cy="33462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3123930" y="1255485"/>
            <a:ext cx="5446697" cy="2554545"/>
          </a:xfrm>
          <a:prstGeom prst="rect">
            <a:avLst/>
          </a:prstGeom>
          <a:noFill/>
        </p:spPr>
        <p:txBody>
          <a:bodyPr wrap="square" rtlCol="0">
            <a:spAutoFit/>
          </a:bodyPr>
          <a:lstStyle/>
          <a:p>
            <a:pPr algn="r"/>
            <a:r>
              <a:rPr lang="en-US" sz="3200" dirty="0">
                <a:solidFill>
                  <a:schemeClr val="bg2"/>
                </a:solidFill>
              </a:rPr>
              <a:t>Saint Augustine (AD 354-430) ~ </a:t>
            </a:r>
            <a:r>
              <a:rPr lang="en-US" sz="3200" dirty="0"/>
              <a:t>“If you believe what you like in the gospel, and reject what you don't like, it is not the gospel you believe, but yourself.” </a:t>
            </a:r>
            <a:endParaRPr lang="en-US" sz="7200" dirty="0">
              <a:solidFill>
                <a:schemeClr val="bg1"/>
              </a:solidFill>
              <a:cs typeface="Arial" panose="020B0604020202020204" pitchFamily="34" charset="0"/>
            </a:endParaRPr>
          </a:p>
        </p:txBody>
      </p:sp>
    </p:spTree>
    <p:extLst>
      <p:ext uri="{BB962C8B-B14F-4D97-AF65-F5344CB8AC3E}">
        <p14:creationId xmlns:p14="http://schemas.microsoft.com/office/powerpoint/2010/main" val="243576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340803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457200" y="1277259"/>
            <a:ext cx="8229599" cy="584775"/>
          </a:xfrm>
          <a:prstGeom prst="rect">
            <a:avLst/>
          </a:prstGeom>
          <a:noFill/>
        </p:spPr>
        <p:txBody>
          <a:bodyPr wrap="square" rtlCol="0">
            <a:spAutoFit/>
          </a:bodyPr>
          <a:lstStyle/>
          <a:p>
            <a:r>
              <a:rPr lang="en-US" sz="3200" dirty="0"/>
              <a:t>Faith (pleasing God) is two-fold: </a:t>
            </a:r>
          </a:p>
        </p:txBody>
      </p:sp>
      <p:sp>
        <p:nvSpPr>
          <p:cNvPr id="4" name="TextBox 3">
            <a:extLst>
              <a:ext uri="{FF2B5EF4-FFF2-40B4-BE49-F238E27FC236}">
                <a16:creationId xmlns:a16="http://schemas.microsoft.com/office/drawing/2014/main" id="{A1C95694-76DA-467C-BC86-D439AA8E479D}"/>
              </a:ext>
            </a:extLst>
          </p:cNvPr>
          <p:cNvSpPr txBox="1"/>
          <p:nvPr/>
        </p:nvSpPr>
        <p:spPr>
          <a:xfrm>
            <a:off x="1013110" y="1792195"/>
            <a:ext cx="4644737" cy="584775"/>
          </a:xfrm>
          <a:prstGeom prst="rect">
            <a:avLst/>
          </a:prstGeom>
          <a:noFill/>
        </p:spPr>
        <p:txBody>
          <a:bodyPr wrap="square" rtlCol="0">
            <a:spAutoFit/>
          </a:bodyPr>
          <a:lstStyle/>
          <a:p>
            <a:r>
              <a:rPr lang="en-US" sz="3200" dirty="0"/>
              <a:t>We must believe that He is</a:t>
            </a:r>
          </a:p>
        </p:txBody>
      </p:sp>
      <p:sp>
        <p:nvSpPr>
          <p:cNvPr id="12" name="TextBox 11">
            <a:extLst>
              <a:ext uri="{FF2B5EF4-FFF2-40B4-BE49-F238E27FC236}">
                <a16:creationId xmlns:a16="http://schemas.microsoft.com/office/drawing/2014/main" id="{8E2395BA-82C4-47B9-819B-735B857FC74B}"/>
              </a:ext>
            </a:extLst>
          </p:cNvPr>
          <p:cNvSpPr txBox="1"/>
          <p:nvPr/>
        </p:nvSpPr>
        <p:spPr>
          <a:xfrm>
            <a:off x="639049" y="1799232"/>
            <a:ext cx="538672" cy="584775"/>
          </a:xfrm>
          <a:prstGeom prst="rect">
            <a:avLst/>
          </a:prstGeom>
          <a:noFill/>
        </p:spPr>
        <p:txBody>
          <a:bodyPr wrap="square" rtlCol="0">
            <a:spAutoFit/>
          </a:bodyPr>
          <a:lstStyle/>
          <a:p>
            <a:pPr algn="l"/>
            <a:r>
              <a:rPr lang="en-US" sz="3200" dirty="0">
                <a:solidFill>
                  <a:schemeClr val="bg2"/>
                </a:solidFill>
                <a:cs typeface="Arial" panose="020B0604020202020204" pitchFamily="34" charset="0"/>
              </a:rPr>
              <a:t>1.</a:t>
            </a:r>
          </a:p>
        </p:txBody>
      </p:sp>
      <p:sp>
        <p:nvSpPr>
          <p:cNvPr id="15" name="TextBox 14">
            <a:extLst>
              <a:ext uri="{FF2B5EF4-FFF2-40B4-BE49-F238E27FC236}">
                <a16:creationId xmlns:a16="http://schemas.microsoft.com/office/drawing/2014/main" id="{4097A51E-6D71-4AE4-BD40-A29EDDC9786B}"/>
              </a:ext>
            </a:extLst>
          </p:cNvPr>
          <p:cNvSpPr txBox="1"/>
          <p:nvPr/>
        </p:nvSpPr>
        <p:spPr>
          <a:xfrm>
            <a:off x="639049" y="1795548"/>
            <a:ext cx="8047750" cy="1077218"/>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                                                     involved in our lives.</a:t>
            </a:r>
          </a:p>
        </p:txBody>
      </p:sp>
      <p:sp>
        <p:nvSpPr>
          <p:cNvPr id="16" name="TextBox 15">
            <a:extLst>
              <a:ext uri="{FF2B5EF4-FFF2-40B4-BE49-F238E27FC236}">
                <a16:creationId xmlns:a16="http://schemas.microsoft.com/office/drawing/2014/main" id="{0A5B7929-B5C8-4070-9FED-C5EF0CE8465A}"/>
              </a:ext>
            </a:extLst>
          </p:cNvPr>
          <p:cNvSpPr txBox="1"/>
          <p:nvPr/>
        </p:nvSpPr>
        <p:spPr>
          <a:xfrm>
            <a:off x="639225" y="1797726"/>
            <a:ext cx="495734" cy="584775"/>
          </a:xfrm>
          <a:prstGeom prst="rect">
            <a:avLst/>
          </a:prstGeom>
          <a:noFill/>
        </p:spPr>
        <p:txBody>
          <a:bodyPr wrap="square" rtlCol="0">
            <a:spAutoFit/>
          </a:bodyPr>
          <a:lstStyle/>
          <a:p>
            <a:pPr algn="l"/>
            <a:r>
              <a:rPr lang="en-US" sz="3200" dirty="0">
                <a:solidFill>
                  <a:schemeClr val="bg2"/>
                </a:solidFill>
                <a:cs typeface="Arial" panose="020B0604020202020204" pitchFamily="34" charset="0"/>
              </a:rPr>
              <a:t>2.</a:t>
            </a:r>
          </a:p>
        </p:txBody>
      </p:sp>
    </p:spTree>
    <p:extLst>
      <p:ext uri="{BB962C8B-B14F-4D97-AF65-F5344CB8AC3E}">
        <p14:creationId xmlns:p14="http://schemas.microsoft.com/office/powerpoint/2010/main" val="4418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grpId="1" nodeType="clickEffect">
                                  <p:stCondLst>
                                    <p:cond delay="0"/>
                                  </p:stCondLst>
                                  <p:childTnLst>
                                    <p:animEffect transition="out" filter="fade">
                                      <p:cBhvr>
                                        <p:cTn id="19" dur="500"/>
                                        <p:tgtEl>
                                          <p:spTgt spid="12"/>
                                        </p:tgtEl>
                                      </p:cBhvr>
                                    </p:animEffect>
                                    <p:anim calcmode="lin" valueType="num">
                                      <p:cBhvr>
                                        <p:cTn id="20" dur="5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strVal val="ppt_h"/>
                                          </p:val>
                                        </p:tav>
                                      </p:tavLst>
                                    </p:anim>
                                    <p:set>
                                      <p:cBhvr>
                                        <p:cTn id="22" dur="1" fill="hold">
                                          <p:stCondLst>
                                            <p:cond delay="499"/>
                                          </p:stCondLst>
                                        </p:cTn>
                                        <p:tgtEl>
                                          <p:spTgt spid="12"/>
                                        </p:tgtEl>
                                        <p:attrNameLst>
                                          <p:attrName>style.visibility</p:attrName>
                                        </p:attrNameLst>
                                      </p:cBhvr>
                                      <p:to>
                                        <p:strVal val="hidden"/>
                                      </p:to>
                                    </p:set>
                                  </p:childTnLst>
                                </p:cTn>
                              </p:par>
                              <p:par>
                                <p:cTn id="23" presetID="45" presetClass="entr" presetSubtype="0" fill="hold" grpId="0" nodeType="with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ppt_w</p:attrName>
                                        </p:attrNameLst>
                                      </p:cBhvr>
                                      <p:tavLst>
                                        <p:tav tm="0" fmla="#ppt_w*sin(2.5*pi*$)">
                                          <p:val>
                                            <p:fltVal val="0"/>
                                          </p:val>
                                        </p:tav>
                                        <p:tav tm="100000">
                                          <p:val>
                                            <p:fltVal val="1"/>
                                          </p:val>
                                        </p:tav>
                                      </p:tavLst>
                                    </p:anim>
                                    <p:anim calcmode="lin" valueType="num">
                                      <p:cBhvr>
                                        <p:cTn id="27" dur="500" fill="hold"/>
                                        <p:tgtEl>
                                          <p:spTgt spid="16"/>
                                        </p:tgtEl>
                                        <p:attrNameLst>
                                          <p:attrName>ppt_h</p:attrName>
                                        </p:attrNameLst>
                                      </p:cBhvr>
                                      <p:tavLst>
                                        <p:tav tm="0">
                                          <p:val>
                                            <p:strVal val="#ppt_h"/>
                                          </p:val>
                                        </p:tav>
                                        <p:tav tm="100000">
                                          <p:val>
                                            <p:strVal val="#ppt_h"/>
                                          </p:val>
                                        </p:tav>
                                      </p:tavLst>
                                    </p:anim>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2" grpId="1"/>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C95694-76DA-467C-BC86-D439AA8E479D}"/>
              </a:ext>
            </a:extLst>
          </p:cNvPr>
          <p:cNvSpPr txBox="1"/>
          <p:nvPr/>
        </p:nvSpPr>
        <p:spPr>
          <a:xfrm>
            <a:off x="457201" y="3184820"/>
            <a:ext cx="4893971" cy="1569660"/>
          </a:xfrm>
          <a:prstGeom prst="rect">
            <a:avLst/>
          </a:prstGeom>
          <a:noFill/>
        </p:spPr>
        <p:txBody>
          <a:bodyPr wrap="square" rtlCol="0">
            <a:spAutoFit/>
          </a:bodyPr>
          <a:lstStyle/>
          <a:p>
            <a:r>
              <a:rPr lang="en-US" sz="3200" dirty="0"/>
              <a:t>“Life is understood backwards, but it is lived forwards.” </a:t>
            </a:r>
          </a:p>
        </p:txBody>
      </p:sp>
      <p:grpSp>
        <p:nvGrpSpPr>
          <p:cNvPr id="18" name="Group 17">
            <a:extLst>
              <a:ext uri="{FF2B5EF4-FFF2-40B4-BE49-F238E27FC236}">
                <a16:creationId xmlns:a16="http://schemas.microsoft.com/office/drawing/2014/main" id="{7DE3D01B-CF45-49A8-B946-AB7897D2D59E}"/>
              </a:ext>
            </a:extLst>
          </p:cNvPr>
          <p:cNvGrpSpPr/>
          <p:nvPr/>
        </p:nvGrpSpPr>
        <p:grpSpPr>
          <a:xfrm flipH="1">
            <a:off x="4074792" y="4207504"/>
            <a:ext cx="435290" cy="1812674"/>
            <a:chOff x="4126176" y="4395343"/>
            <a:chExt cx="435290" cy="1812674"/>
          </a:xfrm>
        </p:grpSpPr>
        <p:sp>
          <p:nvSpPr>
            <p:cNvPr id="10" name="Rectangle: Rounded Corners 9">
              <a:extLst>
                <a:ext uri="{FF2B5EF4-FFF2-40B4-BE49-F238E27FC236}">
                  <a16:creationId xmlns:a16="http://schemas.microsoft.com/office/drawing/2014/main" id="{3BD0EA76-A2E5-4457-B627-88542F716769}"/>
                </a:ext>
              </a:extLst>
            </p:cNvPr>
            <p:cNvSpPr/>
            <p:nvPr/>
          </p:nvSpPr>
          <p:spPr>
            <a:xfrm rot="785662">
              <a:off x="4166206" y="5553117"/>
              <a:ext cx="180924" cy="641488"/>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66C7D20-6B75-4D94-9761-E5B9C90581FB}"/>
                </a:ext>
              </a:extLst>
            </p:cNvPr>
            <p:cNvSpPr/>
            <p:nvPr/>
          </p:nvSpPr>
          <p:spPr>
            <a:xfrm rot="20984750">
              <a:off x="4341892" y="5624138"/>
              <a:ext cx="180924" cy="583879"/>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E6FAAF7-9F78-4E91-A573-DC1946E8BFB3}"/>
                </a:ext>
              </a:extLst>
            </p:cNvPr>
            <p:cNvSpPr/>
            <p:nvPr/>
          </p:nvSpPr>
          <p:spPr>
            <a:xfrm rot="989418">
              <a:off x="4126176" y="4920073"/>
              <a:ext cx="149524" cy="70563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E63D04B-F890-4B46-B4BD-DD82C1C23861}"/>
                </a:ext>
              </a:extLst>
            </p:cNvPr>
            <p:cNvSpPr/>
            <p:nvPr/>
          </p:nvSpPr>
          <p:spPr>
            <a:xfrm>
              <a:off x="4188831" y="4395343"/>
              <a:ext cx="326630" cy="482958"/>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679E6D3-F0B7-4BF6-B445-9E17392A5846}"/>
                </a:ext>
              </a:extLst>
            </p:cNvPr>
            <p:cNvSpPr/>
            <p:nvPr/>
          </p:nvSpPr>
          <p:spPr>
            <a:xfrm>
              <a:off x="4213536" y="4897782"/>
              <a:ext cx="304800" cy="770675"/>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F74E01F-86E5-4EEA-83CF-BF5AA54CAB7A}"/>
                </a:ext>
              </a:extLst>
            </p:cNvPr>
            <p:cNvSpPr/>
            <p:nvPr/>
          </p:nvSpPr>
          <p:spPr>
            <a:xfrm rot="20508473">
              <a:off x="4411942" y="4920073"/>
              <a:ext cx="149524" cy="70563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11D676E-F50E-4C09-BF28-139D7D6F384E}"/>
                </a:ext>
              </a:extLst>
            </p:cNvPr>
            <p:cNvSpPr/>
            <p:nvPr/>
          </p:nvSpPr>
          <p:spPr>
            <a:xfrm>
              <a:off x="4138774" y="4685766"/>
              <a:ext cx="152593" cy="10735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8C7F304-C2BF-41A7-BF84-8694CE5E8A64}"/>
                </a:ext>
              </a:extLst>
            </p:cNvPr>
            <p:cNvSpPr/>
            <p:nvPr/>
          </p:nvSpPr>
          <p:spPr>
            <a:xfrm>
              <a:off x="4243166" y="4533895"/>
              <a:ext cx="58832" cy="60597"/>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4B9650CF-A24D-4486-9848-06D057751519}"/>
              </a:ext>
            </a:extLst>
          </p:cNvPr>
          <p:cNvCxnSpPr>
            <a:cxnSpLocks/>
          </p:cNvCxnSpPr>
          <p:nvPr/>
        </p:nvCxnSpPr>
        <p:spPr>
          <a:xfrm flipH="1">
            <a:off x="1399447" y="6072275"/>
            <a:ext cx="2894496" cy="1240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Related image">
            <a:extLst>
              <a:ext uri="{FF2B5EF4-FFF2-40B4-BE49-F238E27FC236}">
                <a16:creationId xmlns:a16="http://schemas.microsoft.com/office/drawing/2014/main" id="{F9197BEF-5CB1-48B6-B3CD-BA733958C3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63"/>
          <a:stretch/>
        </p:blipFill>
        <p:spPr bwMode="auto">
          <a:xfrm rot="21353965">
            <a:off x="5323516" y="1292742"/>
            <a:ext cx="3212384" cy="35427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457201" y="1277259"/>
            <a:ext cx="5235262" cy="1077218"/>
          </a:xfrm>
          <a:prstGeom prst="rect">
            <a:avLst/>
          </a:prstGeom>
          <a:noFill/>
        </p:spPr>
        <p:txBody>
          <a:bodyPr wrap="square" rtlCol="0">
            <a:spAutoFit/>
          </a:bodyPr>
          <a:lstStyle/>
          <a:p>
            <a:r>
              <a:rPr lang="en-US" sz="3200" dirty="0" err="1">
                <a:solidFill>
                  <a:schemeClr val="bg2"/>
                </a:solidFill>
              </a:rPr>
              <a:t>Søren</a:t>
            </a:r>
            <a:r>
              <a:rPr lang="en-US" sz="3200" dirty="0">
                <a:solidFill>
                  <a:schemeClr val="bg2"/>
                </a:solidFill>
              </a:rPr>
              <a:t> Kierkegaard (1813-1855) ~</a:t>
            </a:r>
            <a:endParaRPr lang="en-US" sz="11500" dirty="0">
              <a:solidFill>
                <a:schemeClr val="bg1"/>
              </a:solidFill>
              <a:cs typeface="Arial" panose="020B0604020202020204" pitchFamily="34" charset="0"/>
            </a:endParaRPr>
          </a:p>
        </p:txBody>
      </p:sp>
      <p:cxnSp>
        <p:nvCxnSpPr>
          <p:cNvPr id="17" name="Straight Arrow Connector 16">
            <a:extLst>
              <a:ext uri="{FF2B5EF4-FFF2-40B4-BE49-F238E27FC236}">
                <a16:creationId xmlns:a16="http://schemas.microsoft.com/office/drawing/2014/main" id="{C87F061B-1923-433C-9AA4-75ACA446609E}"/>
              </a:ext>
            </a:extLst>
          </p:cNvPr>
          <p:cNvCxnSpPr>
            <a:cxnSpLocks/>
          </p:cNvCxnSpPr>
          <p:nvPr/>
        </p:nvCxnSpPr>
        <p:spPr>
          <a:xfrm flipV="1">
            <a:off x="4294452" y="6044202"/>
            <a:ext cx="2977659" cy="2920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Speech Bubble: Oval 18">
            <a:extLst>
              <a:ext uri="{FF2B5EF4-FFF2-40B4-BE49-F238E27FC236}">
                <a16:creationId xmlns:a16="http://schemas.microsoft.com/office/drawing/2014/main" id="{1D579A3E-96C0-4280-953F-B74467E3EC44}"/>
              </a:ext>
            </a:extLst>
          </p:cNvPr>
          <p:cNvSpPr/>
          <p:nvPr/>
        </p:nvSpPr>
        <p:spPr>
          <a:xfrm>
            <a:off x="4372774" y="2689977"/>
            <a:ext cx="1942830" cy="1134755"/>
          </a:xfrm>
          <a:prstGeom prst="wedgeEllipseCallout">
            <a:avLst>
              <a:gd name="adj1" fmla="val -42135"/>
              <a:gd name="adj2" fmla="val 88036"/>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7FD30B2-670F-4815-9FF8-ADB165C3FE14}"/>
              </a:ext>
            </a:extLst>
          </p:cNvPr>
          <p:cNvSpPr txBox="1"/>
          <p:nvPr/>
        </p:nvSpPr>
        <p:spPr>
          <a:xfrm>
            <a:off x="4604184" y="2806518"/>
            <a:ext cx="1506469" cy="892552"/>
          </a:xfrm>
          <a:prstGeom prst="rect">
            <a:avLst/>
          </a:prstGeom>
          <a:noFill/>
        </p:spPr>
        <p:txBody>
          <a:bodyPr wrap="square" rtlCol="0">
            <a:spAutoFit/>
          </a:bodyPr>
          <a:lstStyle/>
          <a:p>
            <a:pPr algn="ctr"/>
            <a:r>
              <a:rPr lang="en-US" sz="2600" b="1" dirty="0">
                <a:solidFill>
                  <a:srgbClr val="000000"/>
                </a:solidFill>
                <a:cs typeface="Arial" panose="020B0604020202020204" pitchFamily="34" charset="0"/>
              </a:rPr>
              <a:t>“Oh, now I see”</a:t>
            </a:r>
          </a:p>
        </p:txBody>
      </p:sp>
      <p:sp>
        <p:nvSpPr>
          <p:cNvPr id="31" name="TextBox 30">
            <a:extLst>
              <a:ext uri="{FF2B5EF4-FFF2-40B4-BE49-F238E27FC236}">
                <a16:creationId xmlns:a16="http://schemas.microsoft.com/office/drawing/2014/main" id="{88D63CE9-15FB-4D6C-9581-C6B954D9A459}"/>
              </a:ext>
            </a:extLst>
          </p:cNvPr>
          <p:cNvSpPr txBox="1"/>
          <p:nvPr/>
        </p:nvSpPr>
        <p:spPr>
          <a:xfrm>
            <a:off x="4401225" y="2752450"/>
            <a:ext cx="1977210" cy="892552"/>
          </a:xfrm>
          <a:prstGeom prst="rect">
            <a:avLst/>
          </a:prstGeom>
          <a:noFill/>
        </p:spPr>
        <p:txBody>
          <a:bodyPr wrap="square" rtlCol="0">
            <a:spAutoFit/>
          </a:bodyPr>
          <a:lstStyle/>
          <a:p>
            <a:pPr algn="ctr"/>
            <a:r>
              <a:rPr lang="en-US" sz="2600" b="1" dirty="0">
                <a:solidFill>
                  <a:srgbClr val="000000"/>
                </a:solidFill>
                <a:cs typeface="Arial" panose="020B0604020202020204" pitchFamily="34" charset="0"/>
              </a:rPr>
              <a:t>“I don’t understand”</a:t>
            </a:r>
          </a:p>
        </p:txBody>
      </p:sp>
      <p:grpSp>
        <p:nvGrpSpPr>
          <p:cNvPr id="15" name="Group 14">
            <a:extLst>
              <a:ext uri="{FF2B5EF4-FFF2-40B4-BE49-F238E27FC236}">
                <a16:creationId xmlns:a16="http://schemas.microsoft.com/office/drawing/2014/main" id="{70B77803-2921-47B2-A416-68F24BA2EE3A}"/>
              </a:ext>
            </a:extLst>
          </p:cNvPr>
          <p:cNvGrpSpPr/>
          <p:nvPr/>
        </p:nvGrpSpPr>
        <p:grpSpPr>
          <a:xfrm flipH="1">
            <a:off x="4051825" y="4208117"/>
            <a:ext cx="436994" cy="1812674"/>
            <a:chOff x="4148291" y="4252792"/>
            <a:chExt cx="436994" cy="1812674"/>
          </a:xfrm>
        </p:grpSpPr>
        <p:grpSp>
          <p:nvGrpSpPr>
            <p:cNvPr id="20" name="Group 19">
              <a:extLst>
                <a:ext uri="{FF2B5EF4-FFF2-40B4-BE49-F238E27FC236}">
                  <a16:creationId xmlns:a16="http://schemas.microsoft.com/office/drawing/2014/main" id="{0CE73CF6-A304-437D-9BD5-5D4A3919A398}"/>
                </a:ext>
              </a:extLst>
            </p:cNvPr>
            <p:cNvGrpSpPr/>
            <p:nvPr/>
          </p:nvGrpSpPr>
          <p:grpSpPr>
            <a:xfrm flipH="1">
              <a:off x="4148291" y="4252792"/>
              <a:ext cx="435290" cy="1812674"/>
              <a:chOff x="4126176" y="4395343"/>
              <a:chExt cx="435290" cy="1812674"/>
            </a:xfrm>
          </p:grpSpPr>
          <p:sp>
            <p:nvSpPr>
              <p:cNvPr id="21" name="Rectangle: Rounded Corners 20">
                <a:extLst>
                  <a:ext uri="{FF2B5EF4-FFF2-40B4-BE49-F238E27FC236}">
                    <a16:creationId xmlns:a16="http://schemas.microsoft.com/office/drawing/2014/main" id="{2D37D882-DBF0-4A70-921F-A838A784E72E}"/>
                  </a:ext>
                </a:extLst>
              </p:cNvPr>
              <p:cNvSpPr/>
              <p:nvPr/>
            </p:nvSpPr>
            <p:spPr>
              <a:xfrm rot="785662">
                <a:off x="4166206" y="5553117"/>
                <a:ext cx="180924" cy="641488"/>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A18AA55-0092-4290-BE9A-956F3605974A}"/>
                  </a:ext>
                </a:extLst>
              </p:cNvPr>
              <p:cNvSpPr/>
              <p:nvPr/>
            </p:nvSpPr>
            <p:spPr>
              <a:xfrm rot="20984750">
                <a:off x="4341892" y="5624138"/>
                <a:ext cx="180924" cy="583879"/>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FB8C016-6E6C-4298-A0CA-80F6E8C359CF}"/>
                  </a:ext>
                </a:extLst>
              </p:cNvPr>
              <p:cNvSpPr/>
              <p:nvPr/>
            </p:nvSpPr>
            <p:spPr>
              <a:xfrm rot="989418">
                <a:off x="4126176" y="4920073"/>
                <a:ext cx="149524" cy="70563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641017C-AFB7-4C80-8AA4-AB0D42463B5D}"/>
                  </a:ext>
                </a:extLst>
              </p:cNvPr>
              <p:cNvSpPr/>
              <p:nvPr/>
            </p:nvSpPr>
            <p:spPr>
              <a:xfrm>
                <a:off x="4188831" y="4395343"/>
                <a:ext cx="326630" cy="482958"/>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F8866CE1-3033-4224-80F6-1B17871B9510}"/>
                  </a:ext>
                </a:extLst>
              </p:cNvPr>
              <p:cNvSpPr/>
              <p:nvPr/>
            </p:nvSpPr>
            <p:spPr>
              <a:xfrm>
                <a:off x="4213536" y="4897782"/>
                <a:ext cx="304800" cy="770675"/>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A3D4B227-581B-4143-8AD0-5EC00E849941}"/>
                  </a:ext>
                </a:extLst>
              </p:cNvPr>
              <p:cNvSpPr/>
              <p:nvPr/>
            </p:nvSpPr>
            <p:spPr>
              <a:xfrm rot="20508473">
                <a:off x="4411942" y="4920073"/>
                <a:ext cx="149524" cy="70563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9A1D255-BF46-4BBA-9E68-72DD3582047C}"/>
                  </a:ext>
                </a:extLst>
              </p:cNvPr>
              <p:cNvSpPr/>
              <p:nvPr/>
            </p:nvSpPr>
            <p:spPr>
              <a:xfrm>
                <a:off x="4243166" y="4533895"/>
                <a:ext cx="58832" cy="60597"/>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Moon 11">
              <a:extLst>
                <a:ext uri="{FF2B5EF4-FFF2-40B4-BE49-F238E27FC236}">
                  <a16:creationId xmlns:a16="http://schemas.microsoft.com/office/drawing/2014/main" id="{49A5CA93-C999-4DAF-953E-B69EC3216CCF}"/>
                </a:ext>
              </a:extLst>
            </p:cNvPr>
            <p:cNvSpPr/>
            <p:nvPr/>
          </p:nvSpPr>
          <p:spPr>
            <a:xfrm rot="16200000">
              <a:off x="4457227" y="4512667"/>
              <a:ext cx="88900" cy="167217"/>
            </a:xfrm>
            <a:prstGeom prst="moon">
              <a:avLst>
                <a:gd name="adj" fmla="val 7619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59587FE5-2AC8-4CBD-9F6A-539CBBA77C54}"/>
              </a:ext>
            </a:extLst>
          </p:cNvPr>
          <p:cNvGrpSpPr/>
          <p:nvPr/>
        </p:nvGrpSpPr>
        <p:grpSpPr>
          <a:xfrm>
            <a:off x="4063700" y="4192692"/>
            <a:ext cx="436994" cy="1812674"/>
            <a:chOff x="4148291" y="4252792"/>
            <a:chExt cx="436994" cy="1812674"/>
          </a:xfrm>
        </p:grpSpPr>
        <p:grpSp>
          <p:nvGrpSpPr>
            <p:cNvPr id="33" name="Group 32">
              <a:extLst>
                <a:ext uri="{FF2B5EF4-FFF2-40B4-BE49-F238E27FC236}">
                  <a16:creationId xmlns:a16="http://schemas.microsoft.com/office/drawing/2014/main" id="{C6FCCD94-BA70-4235-9B92-C2B739E702DB}"/>
                </a:ext>
              </a:extLst>
            </p:cNvPr>
            <p:cNvGrpSpPr/>
            <p:nvPr/>
          </p:nvGrpSpPr>
          <p:grpSpPr>
            <a:xfrm flipH="1">
              <a:off x="4148291" y="4252792"/>
              <a:ext cx="435290" cy="1812674"/>
              <a:chOff x="4126176" y="4395343"/>
              <a:chExt cx="435290" cy="1812674"/>
            </a:xfrm>
          </p:grpSpPr>
          <p:sp>
            <p:nvSpPr>
              <p:cNvPr id="35" name="Rectangle: Rounded Corners 34">
                <a:extLst>
                  <a:ext uri="{FF2B5EF4-FFF2-40B4-BE49-F238E27FC236}">
                    <a16:creationId xmlns:a16="http://schemas.microsoft.com/office/drawing/2014/main" id="{5FEDDC38-D6CF-459E-AFB3-FEC445025CB6}"/>
                  </a:ext>
                </a:extLst>
              </p:cNvPr>
              <p:cNvSpPr/>
              <p:nvPr/>
            </p:nvSpPr>
            <p:spPr>
              <a:xfrm rot="785662">
                <a:off x="4166206" y="5553117"/>
                <a:ext cx="180924" cy="641488"/>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433B7944-3DC3-40C8-A357-8057CDA7257D}"/>
                  </a:ext>
                </a:extLst>
              </p:cNvPr>
              <p:cNvSpPr/>
              <p:nvPr/>
            </p:nvSpPr>
            <p:spPr>
              <a:xfrm rot="20984750">
                <a:off x="4341892" y="5624138"/>
                <a:ext cx="180924" cy="583879"/>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E1556526-99ED-4701-BE68-58AD65F1DE6B}"/>
                  </a:ext>
                </a:extLst>
              </p:cNvPr>
              <p:cNvSpPr/>
              <p:nvPr/>
            </p:nvSpPr>
            <p:spPr>
              <a:xfrm rot="989418">
                <a:off x="4126176" y="4920073"/>
                <a:ext cx="149524" cy="70563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E2541A1-1F47-4311-88F2-FF0B6E0E24AF}"/>
                  </a:ext>
                </a:extLst>
              </p:cNvPr>
              <p:cNvSpPr/>
              <p:nvPr/>
            </p:nvSpPr>
            <p:spPr>
              <a:xfrm>
                <a:off x="4188831" y="4395343"/>
                <a:ext cx="326630" cy="482958"/>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4AABBC3F-5365-4D6B-BEE6-134B90940F89}"/>
                  </a:ext>
                </a:extLst>
              </p:cNvPr>
              <p:cNvSpPr/>
              <p:nvPr/>
            </p:nvSpPr>
            <p:spPr>
              <a:xfrm>
                <a:off x="4213536" y="4897782"/>
                <a:ext cx="304800" cy="770675"/>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B815BAAE-28B4-4959-8C81-05B7C97749B2}"/>
                  </a:ext>
                </a:extLst>
              </p:cNvPr>
              <p:cNvSpPr/>
              <p:nvPr/>
            </p:nvSpPr>
            <p:spPr>
              <a:xfrm rot="20508473">
                <a:off x="4411942" y="4920073"/>
                <a:ext cx="149524" cy="705637"/>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A661B55-7244-4211-A763-F8FB0BA874D1}"/>
                  </a:ext>
                </a:extLst>
              </p:cNvPr>
              <p:cNvSpPr/>
              <p:nvPr/>
            </p:nvSpPr>
            <p:spPr>
              <a:xfrm>
                <a:off x="4243166" y="4533895"/>
                <a:ext cx="58832" cy="60597"/>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Moon 33">
              <a:extLst>
                <a:ext uri="{FF2B5EF4-FFF2-40B4-BE49-F238E27FC236}">
                  <a16:creationId xmlns:a16="http://schemas.microsoft.com/office/drawing/2014/main" id="{B47F2D30-2E91-4A52-8FD7-83DAA872DBEB}"/>
                </a:ext>
              </a:extLst>
            </p:cNvPr>
            <p:cNvSpPr/>
            <p:nvPr/>
          </p:nvSpPr>
          <p:spPr>
            <a:xfrm rot="16200000">
              <a:off x="4457227" y="4512667"/>
              <a:ext cx="88900" cy="167217"/>
            </a:xfrm>
            <a:prstGeom prst="moon">
              <a:avLst>
                <a:gd name="adj" fmla="val 7619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D1E12A8-BF63-4FE9-A82C-EA04664DDBD9}"/>
              </a:ext>
            </a:extLst>
          </p:cNvPr>
          <p:cNvSpPr txBox="1"/>
          <p:nvPr/>
        </p:nvSpPr>
        <p:spPr>
          <a:xfrm>
            <a:off x="457201" y="1764818"/>
            <a:ext cx="4946514" cy="1569660"/>
          </a:xfrm>
          <a:prstGeom prst="rect">
            <a:avLst/>
          </a:prstGeom>
          <a:noFill/>
        </p:spPr>
        <p:txBody>
          <a:bodyPr wrap="square" rtlCol="0">
            <a:spAutoFit/>
          </a:bodyPr>
          <a:lstStyle/>
          <a:p>
            <a:r>
              <a:rPr lang="en-US" sz="3200" dirty="0"/>
              <a:t>               “It is so hard to believe because it is so hard to obey.”</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168511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22" presetClass="entr" presetSubtype="8"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22" presetClass="exit" presetSubtype="2" fill="hold" nodeType="withEffect">
                                  <p:stCondLst>
                                    <p:cond delay="0"/>
                                  </p:stCondLst>
                                  <p:childTnLst>
                                    <p:animEffect transition="out" filter="wipe(right)">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par>
                                <p:cTn id="52" presetID="45" presetClass="exit" presetSubtype="0" fill="hold" grpId="1" nodeType="withEffect">
                                  <p:stCondLst>
                                    <p:cond delay="0"/>
                                  </p:stCondLst>
                                  <p:childTnLst>
                                    <p:animEffect transition="out" filter="fade">
                                      <p:cBhvr>
                                        <p:cTn id="53" dur="500"/>
                                        <p:tgtEl>
                                          <p:spTgt spid="31"/>
                                        </p:tgtEl>
                                      </p:cBhvr>
                                    </p:animEffect>
                                    <p:anim calcmode="lin" valueType="num">
                                      <p:cBhvr>
                                        <p:cTn id="54" dur="5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5" dur="500"/>
                                        <p:tgtEl>
                                          <p:spTgt spid="31"/>
                                        </p:tgtEl>
                                        <p:attrNameLst>
                                          <p:attrName>ppt_h</p:attrName>
                                        </p:attrNameLst>
                                      </p:cBhvr>
                                      <p:tavLst>
                                        <p:tav tm="0">
                                          <p:val>
                                            <p:strVal val="ppt_h"/>
                                          </p:val>
                                        </p:tav>
                                        <p:tav tm="100000">
                                          <p:val>
                                            <p:strVal val="ppt_h"/>
                                          </p:val>
                                        </p:tav>
                                      </p:tavLst>
                                    </p:anim>
                                    <p:set>
                                      <p:cBhvr>
                                        <p:cTn id="56" dur="1" fill="hold">
                                          <p:stCondLst>
                                            <p:cond delay="499"/>
                                          </p:stCondLst>
                                        </p:cTn>
                                        <p:tgtEl>
                                          <p:spTgt spid="31"/>
                                        </p:tgtEl>
                                        <p:attrNameLst>
                                          <p:attrName>style.visibility</p:attrName>
                                        </p:attrNameLst>
                                      </p:cBhvr>
                                      <p:to>
                                        <p:strVal val="hidden"/>
                                      </p:to>
                                    </p:set>
                                  </p:childTnLst>
                                </p:cTn>
                              </p:par>
                              <p:par>
                                <p:cTn id="57" presetID="45" presetClass="entr" presetSubtype="0" fill="hold" grpId="0" nodeType="withEffect">
                                  <p:stCondLst>
                                    <p:cond delay="25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anim calcmode="lin" valueType="num">
                                      <p:cBhvr>
                                        <p:cTn id="60" dur="500" fill="hold"/>
                                        <p:tgtEl>
                                          <p:spTgt spid="29"/>
                                        </p:tgtEl>
                                        <p:attrNameLst>
                                          <p:attrName>ppt_w</p:attrName>
                                        </p:attrNameLst>
                                      </p:cBhvr>
                                      <p:tavLst>
                                        <p:tav tm="0" fmla="#ppt_w*sin(2.5*pi*$)">
                                          <p:val>
                                            <p:fltVal val="0"/>
                                          </p:val>
                                        </p:tav>
                                        <p:tav tm="100000">
                                          <p:val>
                                            <p:fltVal val="1"/>
                                          </p:val>
                                        </p:tav>
                                      </p:tavLst>
                                    </p:anim>
                                    <p:anim calcmode="lin" valueType="num">
                                      <p:cBhvr>
                                        <p:cTn id="61"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xit" presetSubtype="0" fill="hold" grpId="1" nodeType="with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9" grpId="0" animBg="1"/>
      <p:bldP spid="19" grpId="1" animBg="1"/>
      <p:bldP spid="29" grpId="0"/>
      <p:bldP spid="29" grpId="1"/>
      <p:bldP spid="31" grpId="0"/>
      <p:bldP spid="31" grpId="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360911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4" name="Picture 4" descr="25 Inspiring C. S. Lewis Quotes that Shaped My Faith">
            <a:extLst>
              <a:ext uri="{FF2B5EF4-FFF2-40B4-BE49-F238E27FC236}">
                <a16:creationId xmlns:a16="http://schemas.microsoft.com/office/drawing/2014/main" id="{BFA940BA-CB9C-4822-B2AD-D533E1BF9E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04" r="16519"/>
          <a:stretch/>
        </p:blipFill>
        <p:spPr bwMode="auto">
          <a:xfrm rot="21346133">
            <a:off x="5190884" y="1667336"/>
            <a:ext cx="3213864" cy="31093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457201" y="1386114"/>
            <a:ext cx="5235262" cy="3046988"/>
          </a:xfrm>
          <a:prstGeom prst="rect">
            <a:avLst/>
          </a:prstGeom>
          <a:noFill/>
        </p:spPr>
        <p:txBody>
          <a:bodyPr wrap="square" rtlCol="0">
            <a:spAutoFit/>
          </a:bodyPr>
          <a:lstStyle/>
          <a:p>
            <a:r>
              <a:rPr lang="en-US" sz="3200" dirty="0">
                <a:solidFill>
                  <a:schemeClr val="bg2"/>
                </a:solidFill>
              </a:rPr>
              <a:t>C. S. Lewis (1898-1963) ~ </a:t>
            </a:r>
            <a:r>
              <a:rPr lang="en-US" sz="3200" dirty="0"/>
              <a:t>“A man can accept what Christ has done without knowing how it works; indeed, he certainly won’t know how it works until he’s accepted it.” </a:t>
            </a:r>
          </a:p>
        </p:txBody>
      </p:sp>
    </p:spTree>
    <p:extLst>
      <p:ext uri="{BB962C8B-B14F-4D97-AF65-F5344CB8AC3E}">
        <p14:creationId xmlns:p14="http://schemas.microsoft.com/office/powerpoint/2010/main" val="236409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6266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896DA2B-640C-47CD-AED9-59F80A6C25ED}"/>
              </a:ext>
            </a:extLst>
          </p:cNvPr>
          <p:cNvSpPr txBox="1"/>
          <p:nvPr/>
        </p:nvSpPr>
        <p:spPr>
          <a:xfrm>
            <a:off x="1066801" y="3431695"/>
            <a:ext cx="2146478" cy="584775"/>
          </a:xfrm>
          <a:prstGeom prst="rect">
            <a:avLst/>
          </a:prstGeom>
          <a:noFill/>
        </p:spPr>
        <p:txBody>
          <a:bodyPr wrap="square" rtlCol="0">
            <a:spAutoFit/>
          </a:bodyPr>
          <a:lstStyle/>
          <a:p>
            <a:r>
              <a:rPr lang="en-US" sz="3200" dirty="0">
                <a:solidFill>
                  <a:schemeClr val="bg1"/>
                </a:solidFill>
              </a:rPr>
              <a:t>each other</a:t>
            </a:r>
          </a:p>
        </p:txBody>
      </p:sp>
      <p:sp>
        <p:nvSpPr>
          <p:cNvPr id="17" name="Freeform: Shape 16">
            <a:extLst>
              <a:ext uri="{FF2B5EF4-FFF2-40B4-BE49-F238E27FC236}">
                <a16:creationId xmlns:a16="http://schemas.microsoft.com/office/drawing/2014/main" id="{DF63FC4B-D0D7-43D6-BAA0-147F950556A9}"/>
              </a:ext>
            </a:extLst>
          </p:cNvPr>
          <p:cNvSpPr/>
          <p:nvPr/>
        </p:nvSpPr>
        <p:spPr>
          <a:xfrm flipV="1">
            <a:off x="825938" y="3458864"/>
            <a:ext cx="2327152" cy="519974"/>
          </a:xfrm>
          <a:custGeom>
            <a:avLst/>
            <a:gdLst>
              <a:gd name="connsiteX0" fmla="*/ 0 w 1444978"/>
              <a:gd name="connsiteY0" fmla="*/ 0 h 571971"/>
              <a:gd name="connsiteX1" fmla="*/ 380060 w 1444978"/>
              <a:gd name="connsiteY1" fmla="*/ 48919 h 571971"/>
              <a:gd name="connsiteX2" fmla="*/ 1064919 w 1444978"/>
              <a:gd name="connsiteY2" fmla="*/ 346193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62756 w 1444978"/>
              <a:gd name="connsiteY4" fmla="*/ 466608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323657 w 1444978"/>
              <a:gd name="connsiteY4" fmla="*/ 461135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98966 w 1444978"/>
              <a:gd name="connsiteY4" fmla="*/ 515168 h 571971"/>
              <a:gd name="connsiteX5" fmla="*/ 361245 w 1444978"/>
              <a:gd name="connsiteY5" fmla="*/ 188149 h 571971"/>
              <a:gd name="connsiteX6" fmla="*/ 0 w 1444978"/>
              <a:gd name="connsiteY6" fmla="*/ 0 h 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978" h="571971">
                <a:moveTo>
                  <a:pt x="0" y="0"/>
                </a:moveTo>
                <a:lnTo>
                  <a:pt x="380060" y="48919"/>
                </a:lnTo>
                <a:lnTo>
                  <a:pt x="1106311" y="319852"/>
                </a:lnTo>
                <a:lnTo>
                  <a:pt x="1444978" y="571971"/>
                </a:lnTo>
                <a:lnTo>
                  <a:pt x="1198966" y="515168"/>
                </a:lnTo>
                <a:lnTo>
                  <a:pt x="361245" y="188149"/>
                </a:lnTo>
                <a:lnTo>
                  <a:pt x="0" y="0"/>
                </a:lnTo>
                <a:close/>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E19F256-62AB-4B5A-8CD0-17D2B57E0307}"/>
              </a:ext>
            </a:extLst>
          </p:cNvPr>
          <p:cNvSpPr/>
          <p:nvPr/>
        </p:nvSpPr>
        <p:spPr>
          <a:xfrm>
            <a:off x="825938" y="3505638"/>
            <a:ext cx="2327152" cy="519974"/>
          </a:xfrm>
          <a:custGeom>
            <a:avLst/>
            <a:gdLst>
              <a:gd name="connsiteX0" fmla="*/ 0 w 1444978"/>
              <a:gd name="connsiteY0" fmla="*/ 0 h 571971"/>
              <a:gd name="connsiteX1" fmla="*/ 380060 w 1444978"/>
              <a:gd name="connsiteY1" fmla="*/ 48919 h 571971"/>
              <a:gd name="connsiteX2" fmla="*/ 1064919 w 1444978"/>
              <a:gd name="connsiteY2" fmla="*/ 346193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62756 w 1444978"/>
              <a:gd name="connsiteY4" fmla="*/ 466608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323657 w 1444978"/>
              <a:gd name="connsiteY4" fmla="*/ 461135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98966 w 1444978"/>
              <a:gd name="connsiteY4" fmla="*/ 515168 h 571971"/>
              <a:gd name="connsiteX5" fmla="*/ 361245 w 1444978"/>
              <a:gd name="connsiteY5" fmla="*/ 188149 h 571971"/>
              <a:gd name="connsiteX6" fmla="*/ 0 w 1444978"/>
              <a:gd name="connsiteY6" fmla="*/ 0 h 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978" h="571971">
                <a:moveTo>
                  <a:pt x="0" y="0"/>
                </a:moveTo>
                <a:lnTo>
                  <a:pt x="380060" y="48919"/>
                </a:lnTo>
                <a:lnTo>
                  <a:pt x="1106311" y="319852"/>
                </a:lnTo>
                <a:lnTo>
                  <a:pt x="1444978" y="571971"/>
                </a:lnTo>
                <a:lnTo>
                  <a:pt x="1198966" y="515168"/>
                </a:lnTo>
                <a:lnTo>
                  <a:pt x="361245" y="188149"/>
                </a:lnTo>
                <a:lnTo>
                  <a:pt x="0" y="0"/>
                </a:lnTo>
                <a:close/>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457201" y="1386114"/>
            <a:ext cx="2946642" cy="584775"/>
          </a:xfrm>
          <a:prstGeom prst="rect">
            <a:avLst/>
          </a:prstGeom>
          <a:noFill/>
        </p:spPr>
        <p:txBody>
          <a:bodyPr wrap="square" rtlCol="0">
            <a:spAutoFit/>
          </a:bodyPr>
          <a:lstStyle/>
          <a:p>
            <a:r>
              <a:rPr lang="en-US" sz="3200" dirty="0">
                <a:solidFill>
                  <a:schemeClr val="bg1"/>
                </a:solidFill>
              </a:rPr>
              <a:t>        faith in …</a:t>
            </a:r>
          </a:p>
        </p:txBody>
      </p:sp>
      <p:sp>
        <p:nvSpPr>
          <p:cNvPr id="6" name="TextBox 5">
            <a:extLst>
              <a:ext uri="{FF2B5EF4-FFF2-40B4-BE49-F238E27FC236}">
                <a16:creationId xmlns:a16="http://schemas.microsoft.com/office/drawing/2014/main" id="{25A31695-B306-4FFF-844C-3266C599659F}"/>
              </a:ext>
            </a:extLst>
          </p:cNvPr>
          <p:cNvSpPr txBox="1"/>
          <p:nvPr/>
        </p:nvSpPr>
        <p:spPr>
          <a:xfrm>
            <a:off x="609601" y="1931317"/>
            <a:ext cx="1830945" cy="584775"/>
          </a:xfrm>
          <a:prstGeom prst="rect">
            <a:avLst/>
          </a:prstGeom>
          <a:noFill/>
        </p:spPr>
        <p:txBody>
          <a:bodyPr wrap="square" rtlCol="0">
            <a:spAutoFit/>
          </a:bodyPr>
          <a:lstStyle/>
          <a:p>
            <a:r>
              <a:rPr lang="en-US" sz="3200" dirty="0">
                <a:solidFill>
                  <a:schemeClr val="bg1"/>
                </a:solidFill>
              </a:rPr>
              <a:t>faith</a:t>
            </a:r>
          </a:p>
        </p:txBody>
      </p:sp>
      <p:sp>
        <p:nvSpPr>
          <p:cNvPr id="7" name="TextBox 6">
            <a:extLst>
              <a:ext uri="{FF2B5EF4-FFF2-40B4-BE49-F238E27FC236}">
                <a16:creationId xmlns:a16="http://schemas.microsoft.com/office/drawing/2014/main" id="{3DB158E9-7D96-46B3-9FCF-23695BB71016}"/>
              </a:ext>
            </a:extLst>
          </p:cNvPr>
          <p:cNvSpPr txBox="1"/>
          <p:nvPr/>
        </p:nvSpPr>
        <p:spPr>
          <a:xfrm>
            <a:off x="762001" y="2431443"/>
            <a:ext cx="1830945" cy="584775"/>
          </a:xfrm>
          <a:prstGeom prst="rect">
            <a:avLst/>
          </a:prstGeom>
          <a:noFill/>
        </p:spPr>
        <p:txBody>
          <a:bodyPr wrap="square" rtlCol="0">
            <a:spAutoFit/>
          </a:bodyPr>
          <a:lstStyle/>
          <a:p>
            <a:r>
              <a:rPr lang="en-US" sz="3200" dirty="0">
                <a:solidFill>
                  <a:schemeClr val="bg1"/>
                </a:solidFill>
              </a:rPr>
              <a:t>abilities</a:t>
            </a:r>
          </a:p>
        </p:txBody>
      </p:sp>
      <p:sp>
        <p:nvSpPr>
          <p:cNvPr id="8" name="TextBox 7">
            <a:extLst>
              <a:ext uri="{FF2B5EF4-FFF2-40B4-BE49-F238E27FC236}">
                <a16:creationId xmlns:a16="http://schemas.microsoft.com/office/drawing/2014/main" id="{499FACA1-00E5-4DC8-8D51-84EB64BBB607}"/>
              </a:ext>
            </a:extLst>
          </p:cNvPr>
          <p:cNvSpPr txBox="1"/>
          <p:nvPr/>
        </p:nvSpPr>
        <p:spPr>
          <a:xfrm>
            <a:off x="914401" y="2931569"/>
            <a:ext cx="1830945" cy="584775"/>
          </a:xfrm>
          <a:prstGeom prst="rect">
            <a:avLst/>
          </a:prstGeom>
          <a:noFill/>
        </p:spPr>
        <p:txBody>
          <a:bodyPr wrap="square" rtlCol="0">
            <a:spAutoFit/>
          </a:bodyPr>
          <a:lstStyle/>
          <a:p>
            <a:r>
              <a:rPr lang="en-US" sz="3200" dirty="0">
                <a:solidFill>
                  <a:schemeClr val="bg1"/>
                </a:solidFill>
              </a:rPr>
              <a:t>stuff</a:t>
            </a:r>
          </a:p>
        </p:txBody>
      </p:sp>
      <p:sp>
        <p:nvSpPr>
          <p:cNvPr id="5" name="Freeform: Shape 4">
            <a:extLst>
              <a:ext uri="{FF2B5EF4-FFF2-40B4-BE49-F238E27FC236}">
                <a16:creationId xmlns:a16="http://schemas.microsoft.com/office/drawing/2014/main" id="{B226CA64-47DA-4500-AAA5-C28ECC0C6BC2}"/>
              </a:ext>
            </a:extLst>
          </p:cNvPr>
          <p:cNvSpPr/>
          <p:nvPr/>
        </p:nvSpPr>
        <p:spPr>
          <a:xfrm>
            <a:off x="344312" y="1996887"/>
            <a:ext cx="1444978" cy="519974"/>
          </a:xfrm>
          <a:custGeom>
            <a:avLst/>
            <a:gdLst>
              <a:gd name="connsiteX0" fmla="*/ 0 w 1444978"/>
              <a:gd name="connsiteY0" fmla="*/ 0 h 571971"/>
              <a:gd name="connsiteX1" fmla="*/ 380060 w 1444978"/>
              <a:gd name="connsiteY1" fmla="*/ 48919 h 571971"/>
              <a:gd name="connsiteX2" fmla="*/ 1064919 w 1444978"/>
              <a:gd name="connsiteY2" fmla="*/ 346193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62756 w 1444978"/>
              <a:gd name="connsiteY4" fmla="*/ 466608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323657 w 1444978"/>
              <a:gd name="connsiteY4" fmla="*/ 461135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98966 w 1444978"/>
              <a:gd name="connsiteY4" fmla="*/ 515168 h 571971"/>
              <a:gd name="connsiteX5" fmla="*/ 361245 w 1444978"/>
              <a:gd name="connsiteY5" fmla="*/ 188149 h 571971"/>
              <a:gd name="connsiteX6" fmla="*/ 0 w 1444978"/>
              <a:gd name="connsiteY6" fmla="*/ 0 h 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978" h="571971">
                <a:moveTo>
                  <a:pt x="0" y="0"/>
                </a:moveTo>
                <a:lnTo>
                  <a:pt x="380060" y="48919"/>
                </a:lnTo>
                <a:lnTo>
                  <a:pt x="1106311" y="319852"/>
                </a:lnTo>
                <a:lnTo>
                  <a:pt x="1444978" y="571971"/>
                </a:lnTo>
                <a:lnTo>
                  <a:pt x="1198966" y="515168"/>
                </a:lnTo>
                <a:lnTo>
                  <a:pt x="361245" y="188149"/>
                </a:lnTo>
                <a:lnTo>
                  <a:pt x="0" y="0"/>
                </a:lnTo>
                <a:close/>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ECA8C63-C8D5-4D54-B738-97CC62D88496}"/>
              </a:ext>
            </a:extLst>
          </p:cNvPr>
          <p:cNvSpPr/>
          <p:nvPr/>
        </p:nvSpPr>
        <p:spPr>
          <a:xfrm flipV="1">
            <a:off x="344312" y="1950113"/>
            <a:ext cx="1444978" cy="519974"/>
          </a:xfrm>
          <a:custGeom>
            <a:avLst/>
            <a:gdLst>
              <a:gd name="connsiteX0" fmla="*/ 0 w 1444978"/>
              <a:gd name="connsiteY0" fmla="*/ 0 h 571971"/>
              <a:gd name="connsiteX1" fmla="*/ 380060 w 1444978"/>
              <a:gd name="connsiteY1" fmla="*/ 48919 h 571971"/>
              <a:gd name="connsiteX2" fmla="*/ 1064919 w 1444978"/>
              <a:gd name="connsiteY2" fmla="*/ 346193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62756 w 1444978"/>
              <a:gd name="connsiteY4" fmla="*/ 466608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323657 w 1444978"/>
              <a:gd name="connsiteY4" fmla="*/ 461135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98966 w 1444978"/>
              <a:gd name="connsiteY4" fmla="*/ 515168 h 571971"/>
              <a:gd name="connsiteX5" fmla="*/ 361245 w 1444978"/>
              <a:gd name="connsiteY5" fmla="*/ 188149 h 571971"/>
              <a:gd name="connsiteX6" fmla="*/ 0 w 1444978"/>
              <a:gd name="connsiteY6" fmla="*/ 0 h 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978" h="571971">
                <a:moveTo>
                  <a:pt x="0" y="0"/>
                </a:moveTo>
                <a:lnTo>
                  <a:pt x="380060" y="48919"/>
                </a:lnTo>
                <a:lnTo>
                  <a:pt x="1106311" y="319852"/>
                </a:lnTo>
                <a:lnTo>
                  <a:pt x="1444978" y="571971"/>
                </a:lnTo>
                <a:lnTo>
                  <a:pt x="1198966" y="515168"/>
                </a:lnTo>
                <a:lnTo>
                  <a:pt x="361245" y="188149"/>
                </a:lnTo>
                <a:lnTo>
                  <a:pt x="0" y="0"/>
                </a:lnTo>
                <a:close/>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BE4FD6A-6558-49FA-BAD5-0AA6103D1E75}"/>
              </a:ext>
            </a:extLst>
          </p:cNvPr>
          <p:cNvSpPr/>
          <p:nvPr/>
        </p:nvSpPr>
        <p:spPr>
          <a:xfrm>
            <a:off x="648905" y="2515043"/>
            <a:ext cx="1589476" cy="519974"/>
          </a:xfrm>
          <a:custGeom>
            <a:avLst/>
            <a:gdLst>
              <a:gd name="connsiteX0" fmla="*/ 0 w 1444978"/>
              <a:gd name="connsiteY0" fmla="*/ 0 h 571971"/>
              <a:gd name="connsiteX1" fmla="*/ 380060 w 1444978"/>
              <a:gd name="connsiteY1" fmla="*/ 48919 h 571971"/>
              <a:gd name="connsiteX2" fmla="*/ 1064919 w 1444978"/>
              <a:gd name="connsiteY2" fmla="*/ 346193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62756 w 1444978"/>
              <a:gd name="connsiteY4" fmla="*/ 466608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323657 w 1444978"/>
              <a:gd name="connsiteY4" fmla="*/ 461135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98966 w 1444978"/>
              <a:gd name="connsiteY4" fmla="*/ 515168 h 571971"/>
              <a:gd name="connsiteX5" fmla="*/ 361245 w 1444978"/>
              <a:gd name="connsiteY5" fmla="*/ 188149 h 571971"/>
              <a:gd name="connsiteX6" fmla="*/ 0 w 1444978"/>
              <a:gd name="connsiteY6" fmla="*/ 0 h 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978" h="571971">
                <a:moveTo>
                  <a:pt x="0" y="0"/>
                </a:moveTo>
                <a:lnTo>
                  <a:pt x="380060" y="48919"/>
                </a:lnTo>
                <a:lnTo>
                  <a:pt x="1106311" y="319852"/>
                </a:lnTo>
                <a:lnTo>
                  <a:pt x="1444978" y="571971"/>
                </a:lnTo>
                <a:lnTo>
                  <a:pt x="1198966" y="515168"/>
                </a:lnTo>
                <a:lnTo>
                  <a:pt x="361245" y="188149"/>
                </a:lnTo>
                <a:lnTo>
                  <a:pt x="0" y="0"/>
                </a:lnTo>
                <a:close/>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38E8CD9-D41A-4D12-A0DA-0F0DEB6A47AA}"/>
              </a:ext>
            </a:extLst>
          </p:cNvPr>
          <p:cNvSpPr/>
          <p:nvPr/>
        </p:nvSpPr>
        <p:spPr>
          <a:xfrm flipV="1">
            <a:off x="648905" y="2468269"/>
            <a:ext cx="1589476" cy="519974"/>
          </a:xfrm>
          <a:custGeom>
            <a:avLst/>
            <a:gdLst>
              <a:gd name="connsiteX0" fmla="*/ 0 w 1444978"/>
              <a:gd name="connsiteY0" fmla="*/ 0 h 571971"/>
              <a:gd name="connsiteX1" fmla="*/ 380060 w 1444978"/>
              <a:gd name="connsiteY1" fmla="*/ 48919 h 571971"/>
              <a:gd name="connsiteX2" fmla="*/ 1064919 w 1444978"/>
              <a:gd name="connsiteY2" fmla="*/ 346193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62756 w 1444978"/>
              <a:gd name="connsiteY4" fmla="*/ 466608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323657 w 1444978"/>
              <a:gd name="connsiteY4" fmla="*/ 461135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98966 w 1444978"/>
              <a:gd name="connsiteY4" fmla="*/ 515168 h 571971"/>
              <a:gd name="connsiteX5" fmla="*/ 361245 w 1444978"/>
              <a:gd name="connsiteY5" fmla="*/ 188149 h 571971"/>
              <a:gd name="connsiteX6" fmla="*/ 0 w 1444978"/>
              <a:gd name="connsiteY6" fmla="*/ 0 h 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978" h="571971">
                <a:moveTo>
                  <a:pt x="0" y="0"/>
                </a:moveTo>
                <a:lnTo>
                  <a:pt x="380060" y="48919"/>
                </a:lnTo>
                <a:lnTo>
                  <a:pt x="1106311" y="319852"/>
                </a:lnTo>
                <a:lnTo>
                  <a:pt x="1444978" y="571971"/>
                </a:lnTo>
                <a:lnTo>
                  <a:pt x="1198966" y="515168"/>
                </a:lnTo>
                <a:lnTo>
                  <a:pt x="361245" y="188149"/>
                </a:lnTo>
                <a:lnTo>
                  <a:pt x="0" y="0"/>
                </a:lnTo>
                <a:close/>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051B0AFF-EB13-4CE2-A442-4EF0DB97B086}"/>
              </a:ext>
            </a:extLst>
          </p:cNvPr>
          <p:cNvSpPr/>
          <p:nvPr/>
        </p:nvSpPr>
        <p:spPr>
          <a:xfrm>
            <a:off x="601802" y="3016575"/>
            <a:ext cx="1589476" cy="519974"/>
          </a:xfrm>
          <a:custGeom>
            <a:avLst/>
            <a:gdLst>
              <a:gd name="connsiteX0" fmla="*/ 0 w 1444978"/>
              <a:gd name="connsiteY0" fmla="*/ 0 h 571971"/>
              <a:gd name="connsiteX1" fmla="*/ 380060 w 1444978"/>
              <a:gd name="connsiteY1" fmla="*/ 48919 h 571971"/>
              <a:gd name="connsiteX2" fmla="*/ 1064919 w 1444978"/>
              <a:gd name="connsiteY2" fmla="*/ 346193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62756 w 1444978"/>
              <a:gd name="connsiteY4" fmla="*/ 466608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323657 w 1444978"/>
              <a:gd name="connsiteY4" fmla="*/ 461135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98966 w 1444978"/>
              <a:gd name="connsiteY4" fmla="*/ 515168 h 571971"/>
              <a:gd name="connsiteX5" fmla="*/ 361245 w 1444978"/>
              <a:gd name="connsiteY5" fmla="*/ 188149 h 571971"/>
              <a:gd name="connsiteX6" fmla="*/ 0 w 1444978"/>
              <a:gd name="connsiteY6" fmla="*/ 0 h 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978" h="571971">
                <a:moveTo>
                  <a:pt x="0" y="0"/>
                </a:moveTo>
                <a:lnTo>
                  <a:pt x="380060" y="48919"/>
                </a:lnTo>
                <a:lnTo>
                  <a:pt x="1106311" y="319852"/>
                </a:lnTo>
                <a:lnTo>
                  <a:pt x="1444978" y="571971"/>
                </a:lnTo>
                <a:lnTo>
                  <a:pt x="1198966" y="515168"/>
                </a:lnTo>
                <a:lnTo>
                  <a:pt x="361245" y="188149"/>
                </a:lnTo>
                <a:lnTo>
                  <a:pt x="0" y="0"/>
                </a:lnTo>
                <a:close/>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1EA70F4-8896-4911-B39C-4227D390D1F9}"/>
              </a:ext>
            </a:extLst>
          </p:cNvPr>
          <p:cNvSpPr/>
          <p:nvPr/>
        </p:nvSpPr>
        <p:spPr>
          <a:xfrm flipV="1">
            <a:off x="601802" y="2969801"/>
            <a:ext cx="1589476" cy="519974"/>
          </a:xfrm>
          <a:custGeom>
            <a:avLst/>
            <a:gdLst>
              <a:gd name="connsiteX0" fmla="*/ 0 w 1444978"/>
              <a:gd name="connsiteY0" fmla="*/ 0 h 571971"/>
              <a:gd name="connsiteX1" fmla="*/ 380060 w 1444978"/>
              <a:gd name="connsiteY1" fmla="*/ 48919 h 571971"/>
              <a:gd name="connsiteX2" fmla="*/ 1064919 w 1444978"/>
              <a:gd name="connsiteY2" fmla="*/ 346193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790223 w 1444978"/>
              <a:gd name="connsiteY4" fmla="*/ 353719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62756 w 1444978"/>
              <a:gd name="connsiteY4" fmla="*/ 466608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323657 w 1444978"/>
              <a:gd name="connsiteY4" fmla="*/ 461135 h 571971"/>
              <a:gd name="connsiteX5" fmla="*/ 361245 w 1444978"/>
              <a:gd name="connsiteY5" fmla="*/ 188149 h 571971"/>
              <a:gd name="connsiteX6" fmla="*/ 0 w 1444978"/>
              <a:gd name="connsiteY6" fmla="*/ 0 h 571971"/>
              <a:gd name="connsiteX0" fmla="*/ 0 w 1444978"/>
              <a:gd name="connsiteY0" fmla="*/ 0 h 571971"/>
              <a:gd name="connsiteX1" fmla="*/ 380060 w 1444978"/>
              <a:gd name="connsiteY1" fmla="*/ 48919 h 571971"/>
              <a:gd name="connsiteX2" fmla="*/ 1106311 w 1444978"/>
              <a:gd name="connsiteY2" fmla="*/ 319852 h 571971"/>
              <a:gd name="connsiteX3" fmla="*/ 1444978 w 1444978"/>
              <a:gd name="connsiteY3" fmla="*/ 571971 h 571971"/>
              <a:gd name="connsiteX4" fmla="*/ 1198966 w 1444978"/>
              <a:gd name="connsiteY4" fmla="*/ 515168 h 571971"/>
              <a:gd name="connsiteX5" fmla="*/ 361245 w 1444978"/>
              <a:gd name="connsiteY5" fmla="*/ 188149 h 571971"/>
              <a:gd name="connsiteX6" fmla="*/ 0 w 1444978"/>
              <a:gd name="connsiteY6" fmla="*/ 0 h 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978" h="571971">
                <a:moveTo>
                  <a:pt x="0" y="0"/>
                </a:moveTo>
                <a:lnTo>
                  <a:pt x="380060" y="48919"/>
                </a:lnTo>
                <a:lnTo>
                  <a:pt x="1106311" y="319852"/>
                </a:lnTo>
                <a:lnTo>
                  <a:pt x="1444978" y="571971"/>
                </a:lnTo>
                <a:lnTo>
                  <a:pt x="1198966" y="515168"/>
                </a:lnTo>
                <a:lnTo>
                  <a:pt x="361245" y="188149"/>
                </a:lnTo>
                <a:lnTo>
                  <a:pt x="0" y="0"/>
                </a:lnTo>
                <a:close/>
              </a:path>
            </a:pathLst>
          </a:cu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9A559AA-67E7-4C17-9721-984D93D888EB}"/>
              </a:ext>
            </a:extLst>
          </p:cNvPr>
          <p:cNvSpPr txBox="1"/>
          <p:nvPr/>
        </p:nvSpPr>
        <p:spPr>
          <a:xfrm>
            <a:off x="1219201" y="3908282"/>
            <a:ext cx="2146478" cy="584775"/>
          </a:xfrm>
          <a:prstGeom prst="rect">
            <a:avLst/>
          </a:prstGeom>
          <a:noFill/>
        </p:spPr>
        <p:txBody>
          <a:bodyPr wrap="square" rtlCol="0">
            <a:spAutoFit/>
          </a:bodyPr>
          <a:lstStyle/>
          <a:p>
            <a:r>
              <a:rPr lang="en-US" sz="3200" dirty="0">
                <a:solidFill>
                  <a:schemeClr val="bg1"/>
                </a:solidFill>
              </a:rPr>
              <a:t>Jesus</a:t>
            </a:r>
          </a:p>
        </p:txBody>
      </p:sp>
      <p:sp>
        <p:nvSpPr>
          <p:cNvPr id="10" name="TextBox 9">
            <a:extLst>
              <a:ext uri="{FF2B5EF4-FFF2-40B4-BE49-F238E27FC236}">
                <a16:creationId xmlns:a16="http://schemas.microsoft.com/office/drawing/2014/main" id="{3DDE1576-266E-4837-8872-11E98C01FF14}"/>
              </a:ext>
            </a:extLst>
          </p:cNvPr>
          <p:cNvSpPr txBox="1"/>
          <p:nvPr/>
        </p:nvSpPr>
        <p:spPr>
          <a:xfrm>
            <a:off x="461357" y="1390270"/>
            <a:ext cx="837461"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Not</a:t>
            </a:r>
          </a:p>
        </p:txBody>
      </p:sp>
      <p:sp>
        <p:nvSpPr>
          <p:cNvPr id="20" name="TextBox 19">
            <a:extLst>
              <a:ext uri="{FF2B5EF4-FFF2-40B4-BE49-F238E27FC236}">
                <a16:creationId xmlns:a16="http://schemas.microsoft.com/office/drawing/2014/main" id="{C3B29F87-D0BF-4801-A107-7D7071316F77}"/>
              </a:ext>
            </a:extLst>
          </p:cNvPr>
          <p:cNvSpPr txBox="1"/>
          <p:nvPr/>
        </p:nvSpPr>
        <p:spPr>
          <a:xfrm>
            <a:off x="6895448" y="2475732"/>
            <a:ext cx="681643" cy="923330"/>
          </a:xfrm>
          <a:prstGeom prst="rect">
            <a:avLst/>
          </a:prstGeom>
          <a:noFill/>
        </p:spPr>
        <p:txBody>
          <a:bodyPr wrap="square" rtlCol="0">
            <a:spAutoFit/>
          </a:bodyPr>
          <a:lstStyle/>
          <a:p>
            <a:pPr algn="l"/>
            <a:r>
              <a:rPr lang="en-US" sz="5400" dirty="0">
                <a:solidFill>
                  <a:schemeClr val="bg1"/>
                </a:solidFill>
                <a:cs typeface="Arial" panose="020B0604020202020204" pitchFamily="34" charset="0"/>
              </a:rPr>
              <a:t>.</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353979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6"/>
                                        </p:tgtEl>
                                        <p:attrNameLst>
                                          <p:attrName>style.color</p:attrName>
                                        </p:attrNameLst>
                                      </p:cBhvr>
                                      <p:to>
                                        <a:schemeClr val="accent2"/>
                                      </p:to>
                                    </p:animClr>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par>
                                <p:cTn id="40" presetID="3" presetClass="emph" presetSubtype="2" fill="hold" grpId="1" nodeType="withEffect">
                                  <p:stCondLst>
                                    <p:cond delay="0"/>
                                  </p:stCondLst>
                                  <p:childTnLst>
                                    <p:animClr clrSpc="rgb" dir="cw">
                                      <p:cBhvr override="childStyle">
                                        <p:cTn id="41" dur="500" fill="hold"/>
                                        <p:tgtEl>
                                          <p:spTgt spid="7"/>
                                        </p:tgtEl>
                                        <p:attrNameLst>
                                          <p:attrName>style.color</p:attrName>
                                        </p:attrNameLst>
                                      </p:cBhvr>
                                      <p:to>
                                        <a:schemeClr val="accent2"/>
                                      </p:to>
                                    </p:animClr>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3" presetClass="emph" presetSubtype="2" fill="hold" grpId="1" nodeType="withEffect">
                                  <p:stCondLst>
                                    <p:cond delay="0"/>
                                  </p:stCondLst>
                                  <p:childTnLst>
                                    <p:animClr clrSpc="rgb" dir="cw">
                                      <p:cBhvr override="childStyle">
                                        <p:cTn id="60" dur="500" fill="hold"/>
                                        <p:tgtEl>
                                          <p:spTgt spid="8"/>
                                        </p:tgtEl>
                                        <p:attrNameLst>
                                          <p:attrName>style.color</p:attrName>
                                        </p:attrNameLst>
                                      </p:cBhvr>
                                      <p:to>
                                        <a:schemeClr val="accent2"/>
                                      </p:to>
                                    </p:animClr>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right)">
                                      <p:cBhvr>
                                        <p:cTn id="69" dur="500"/>
                                        <p:tgtEl>
                                          <p:spTgt spid="17"/>
                                        </p:tgtEl>
                                      </p:cBhvr>
                                    </p:animEffect>
                                  </p:childTnLst>
                                </p:cTn>
                              </p:par>
                              <p:par>
                                <p:cTn id="70" presetID="3" presetClass="emph" presetSubtype="2" fill="hold" grpId="1" nodeType="withEffect">
                                  <p:stCondLst>
                                    <p:cond delay="0"/>
                                  </p:stCondLst>
                                  <p:childTnLst>
                                    <p:animClr clrSpc="rgb" dir="cw">
                                      <p:cBhvr override="childStyle">
                                        <p:cTn id="71" dur="500" fill="hold"/>
                                        <p:tgtEl>
                                          <p:spTgt spid="9"/>
                                        </p:tgtEl>
                                        <p:attrNameLst>
                                          <p:attrName>style.color</p:attrName>
                                        </p:attrNameLst>
                                      </p:cBhvr>
                                      <p:to>
                                        <a:schemeClr val="accent2"/>
                                      </p:to>
                                    </p:animClr>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10" presetClass="exit" presetSubtype="0" fill="hold" grpId="1" nodeType="with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par>
                          <p:cTn id="79" fill="hold">
                            <p:stCondLst>
                              <p:cond delay="1500"/>
                            </p:stCondLst>
                            <p:childTnLst>
                              <p:par>
                                <p:cTn id="80" presetID="6" presetClass="emph" presetSubtype="0" decel="50000" fill="hold" grpId="1" nodeType="afterEffect">
                                  <p:stCondLst>
                                    <p:cond delay="0"/>
                                  </p:stCondLst>
                                  <p:childTnLst>
                                    <p:animScale>
                                      <p:cBhvr>
                                        <p:cTn id="81" dur="1000" fill="hold"/>
                                        <p:tgtEl>
                                          <p:spTgt spid="19"/>
                                        </p:tgtEl>
                                      </p:cBhvr>
                                      <p:by x="250000" y="250000"/>
                                    </p:animScale>
                                  </p:childTnLst>
                                </p:cTn>
                              </p:par>
                              <p:par>
                                <p:cTn id="82" presetID="63" presetClass="path" presetSubtype="0" decel="50000" fill="hold" grpId="2" nodeType="withEffect">
                                  <p:stCondLst>
                                    <p:cond delay="0"/>
                                  </p:stCondLst>
                                  <p:childTnLst>
                                    <p:animMotion origin="layout" path="M -4.44444E-6 0 L 0.52344 -0.19144 " pathEditMode="relative" rAng="0" ptsTypes="AA">
                                      <p:cBhvr>
                                        <p:cTn id="83" dur="1000" fill="hold"/>
                                        <p:tgtEl>
                                          <p:spTgt spid="19"/>
                                        </p:tgtEl>
                                        <p:attrNameLst>
                                          <p:attrName>ppt_x</p:attrName>
                                          <p:attrName>ppt_y</p:attrName>
                                        </p:attrNameLst>
                                      </p:cBhvr>
                                      <p:rCtr x="26163" y="-9583"/>
                                    </p:animMotion>
                                  </p:childTnLst>
                                </p:cTn>
                              </p:par>
                              <p:par>
                                <p:cTn id="84" presetID="42" presetClass="path" presetSubtype="0" decel="50000" fill="hold" grpId="1" nodeType="withEffect">
                                  <p:stCondLst>
                                    <p:cond delay="0"/>
                                  </p:stCondLst>
                                  <p:childTnLst>
                                    <p:animMotion origin="layout" path="M -1.11111E-6 4.07407E-6 L 0.20017 0.19791 " pathEditMode="relative" rAng="0" ptsTypes="AA">
                                      <p:cBhvr>
                                        <p:cTn id="85" dur="1000" fill="hold"/>
                                        <p:tgtEl>
                                          <p:spTgt spid="3"/>
                                        </p:tgtEl>
                                        <p:attrNameLst>
                                          <p:attrName>ppt_x</p:attrName>
                                          <p:attrName>ppt_y</p:attrName>
                                        </p:attrNameLst>
                                      </p:cBhvr>
                                      <p:rCtr x="10000" y="9884"/>
                                    </p:animMotion>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7" grpId="0" animBg="1"/>
      <p:bldP spid="16" grpId="0" animBg="1"/>
      <p:bldP spid="3" grpId="0"/>
      <p:bldP spid="3" grpId="1"/>
      <p:bldP spid="6" grpId="0"/>
      <p:bldP spid="6" grpId="1"/>
      <p:bldP spid="7" grpId="0"/>
      <p:bldP spid="7" grpId="1"/>
      <p:bldP spid="8" grpId="0"/>
      <p:bldP spid="8" grpId="1"/>
      <p:bldP spid="5" grpId="0" animBg="1"/>
      <p:bldP spid="11" grpId="0" animBg="1"/>
      <p:bldP spid="12" grpId="0" animBg="1"/>
      <p:bldP spid="13" grpId="0" animBg="1"/>
      <p:bldP spid="14" grpId="0" animBg="1"/>
      <p:bldP spid="15" grpId="0" animBg="1"/>
      <p:bldP spid="19" grpId="0"/>
      <p:bldP spid="19" grpId="1"/>
      <p:bldP spid="19" grpId="2"/>
      <p:bldP spid="10" grpId="0"/>
      <p:bldP spid="10" grpId="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896DA2B-640C-47CD-AED9-59F80A6C25ED}"/>
              </a:ext>
            </a:extLst>
          </p:cNvPr>
          <p:cNvSpPr txBox="1"/>
          <p:nvPr/>
        </p:nvSpPr>
        <p:spPr>
          <a:xfrm>
            <a:off x="1066800" y="3225437"/>
            <a:ext cx="7674427" cy="553998"/>
          </a:xfrm>
          <a:prstGeom prst="rect">
            <a:avLst/>
          </a:prstGeom>
          <a:noFill/>
        </p:spPr>
        <p:txBody>
          <a:bodyPr wrap="square" rtlCol="0">
            <a:spAutoFit/>
          </a:bodyPr>
          <a:lstStyle/>
          <a:p>
            <a:r>
              <a:rPr lang="en-US" sz="3000" dirty="0">
                <a:solidFill>
                  <a:schemeClr val="bg1"/>
                </a:solidFill>
              </a:rPr>
              <a:t>4) has an eternal focus (vv. 13-16)</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648905" y="1270002"/>
            <a:ext cx="5043558" cy="584775"/>
          </a:xfrm>
          <a:prstGeom prst="rect">
            <a:avLst/>
          </a:prstGeom>
          <a:noFill/>
        </p:spPr>
        <p:txBody>
          <a:bodyPr wrap="square" rtlCol="0">
            <a:spAutoFit/>
          </a:bodyPr>
          <a:lstStyle/>
          <a:p>
            <a:r>
              <a:rPr lang="en-US" sz="3200" dirty="0">
                <a:solidFill>
                  <a:schemeClr val="bg1"/>
                </a:solidFill>
              </a:rPr>
              <a:t>A man of faith …</a:t>
            </a:r>
          </a:p>
        </p:txBody>
      </p:sp>
      <p:sp>
        <p:nvSpPr>
          <p:cNvPr id="6" name="TextBox 5">
            <a:extLst>
              <a:ext uri="{FF2B5EF4-FFF2-40B4-BE49-F238E27FC236}">
                <a16:creationId xmlns:a16="http://schemas.microsoft.com/office/drawing/2014/main" id="{25A31695-B306-4FFF-844C-3266C599659F}"/>
              </a:ext>
            </a:extLst>
          </p:cNvPr>
          <p:cNvSpPr txBox="1"/>
          <p:nvPr/>
        </p:nvSpPr>
        <p:spPr>
          <a:xfrm>
            <a:off x="609601" y="1763693"/>
            <a:ext cx="8082642" cy="553998"/>
          </a:xfrm>
          <a:prstGeom prst="rect">
            <a:avLst/>
          </a:prstGeom>
          <a:noFill/>
        </p:spPr>
        <p:txBody>
          <a:bodyPr wrap="square" rtlCol="0">
            <a:spAutoFit/>
          </a:bodyPr>
          <a:lstStyle/>
          <a:p>
            <a:r>
              <a:rPr lang="en-US" sz="3000" dirty="0">
                <a:solidFill>
                  <a:schemeClr val="bg1"/>
                </a:solidFill>
              </a:rPr>
              <a:t>1) is moved (changed) by his faith (v. 7)</a:t>
            </a:r>
          </a:p>
        </p:txBody>
      </p:sp>
      <p:sp>
        <p:nvSpPr>
          <p:cNvPr id="7" name="TextBox 6">
            <a:extLst>
              <a:ext uri="{FF2B5EF4-FFF2-40B4-BE49-F238E27FC236}">
                <a16:creationId xmlns:a16="http://schemas.microsoft.com/office/drawing/2014/main" id="{3DB158E9-7D96-46B3-9FCF-23695BB71016}"/>
              </a:ext>
            </a:extLst>
          </p:cNvPr>
          <p:cNvSpPr txBox="1"/>
          <p:nvPr/>
        </p:nvSpPr>
        <p:spPr>
          <a:xfrm>
            <a:off x="762001" y="2244502"/>
            <a:ext cx="7930242" cy="553998"/>
          </a:xfrm>
          <a:prstGeom prst="rect">
            <a:avLst/>
          </a:prstGeom>
          <a:noFill/>
        </p:spPr>
        <p:txBody>
          <a:bodyPr wrap="square" rtlCol="0">
            <a:spAutoFit/>
          </a:bodyPr>
          <a:lstStyle/>
          <a:p>
            <a:r>
              <a:rPr lang="en-US" sz="3000" dirty="0"/>
              <a:t>2) walks in obedience (vv. 8-10)</a:t>
            </a:r>
            <a:endParaRPr lang="en-US" sz="3000" dirty="0">
              <a:solidFill>
                <a:schemeClr val="bg1"/>
              </a:solidFill>
            </a:endParaRPr>
          </a:p>
        </p:txBody>
      </p:sp>
      <p:sp>
        <p:nvSpPr>
          <p:cNvPr id="8" name="TextBox 7">
            <a:extLst>
              <a:ext uri="{FF2B5EF4-FFF2-40B4-BE49-F238E27FC236}">
                <a16:creationId xmlns:a16="http://schemas.microsoft.com/office/drawing/2014/main" id="{499FACA1-00E5-4DC8-8D51-84EB64BBB607}"/>
              </a:ext>
            </a:extLst>
          </p:cNvPr>
          <p:cNvSpPr txBox="1"/>
          <p:nvPr/>
        </p:nvSpPr>
        <p:spPr>
          <a:xfrm>
            <a:off x="914401" y="2738189"/>
            <a:ext cx="7674428" cy="553998"/>
          </a:xfrm>
          <a:prstGeom prst="rect">
            <a:avLst/>
          </a:prstGeom>
          <a:noFill/>
        </p:spPr>
        <p:txBody>
          <a:bodyPr wrap="square" rtlCol="0">
            <a:spAutoFit/>
          </a:bodyPr>
          <a:lstStyle/>
          <a:p>
            <a:r>
              <a:rPr lang="en-US" sz="3000" dirty="0">
                <a:solidFill>
                  <a:schemeClr val="bg1"/>
                </a:solidFill>
              </a:rPr>
              <a:t>3) accepts his/her own humanity (vv. 11-12)</a:t>
            </a:r>
          </a:p>
        </p:txBody>
      </p:sp>
      <p:sp>
        <p:nvSpPr>
          <p:cNvPr id="19" name="TextBox 18">
            <a:extLst>
              <a:ext uri="{FF2B5EF4-FFF2-40B4-BE49-F238E27FC236}">
                <a16:creationId xmlns:a16="http://schemas.microsoft.com/office/drawing/2014/main" id="{29A559AA-67E7-4C17-9721-984D93D888EB}"/>
              </a:ext>
            </a:extLst>
          </p:cNvPr>
          <p:cNvSpPr txBox="1"/>
          <p:nvPr/>
        </p:nvSpPr>
        <p:spPr>
          <a:xfrm>
            <a:off x="1219201" y="3708463"/>
            <a:ext cx="7473042" cy="553998"/>
          </a:xfrm>
          <a:prstGeom prst="rect">
            <a:avLst/>
          </a:prstGeom>
          <a:noFill/>
        </p:spPr>
        <p:txBody>
          <a:bodyPr wrap="square" rtlCol="0">
            <a:spAutoFit/>
          </a:bodyPr>
          <a:lstStyle/>
          <a:p>
            <a:r>
              <a:rPr lang="en-US" sz="3000" dirty="0">
                <a:solidFill>
                  <a:schemeClr val="bg1"/>
                </a:solidFill>
              </a:rPr>
              <a:t>5) grows in his faith (vv. 17-19)</a:t>
            </a:r>
          </a:p>
        </p:txBody>
      </p:sp>
      <p:sp>
        <p:nvSpPr>
          <p:cNvPr id="21" name="TextBox 20">
            <a:extLst>
              <a:ext uri="{FF2B5EF4-FFF2-40B4-BE49-F238E27FC236}">
                <a16:creationId xmlns:a16="http://schemas.microsoft.com/office/drawing/2014/main" id="{C29BC381-1535-4877-BCB2-346D6CEADB8C}"/>
              </a:ext>
            </a:extLst>
          </p:cNvPr>
          <p:cNvSpPr txBox="1"/>
          <p:nvPr/>
        </p:nvSpPr>
        <p:spPr>
          <a:xfrm>
            <a:off x="1371601" y="4198249"/>
            <a:ext cx="7473042" cy="1015663"/>
          </a:xfrm>
          <a:prstGeom prst="rect">
            <a:avLst/>
          </a:prstGeom>
          <a:noFill/>
        </p:spPr>
        <p:txBody>
          <a:bodyPr wrap="square" rtlCol="0">
            <a:spAutoFit/>
          </a:bodyPr>
          <a:lstStyle/>
          <a:p>
            <a:r>
              <a:rPr lang="en-US" sz="3000" dirty="0">
                <a:solidFill>
                  <a:schemeClr val="bg1"/>
                </a:solidFill>
              </a:rPr>
              <a:t>6) knows sin’s satisfaction is temporary vv. 24-26)</a:t>
            </a:r>
          </a:p>
        </p:txBody>
      </p:sp>
      <p:sp>
        <p:nvSpPr>
          <p:cNvPr id="22" name="TextBox 21">
            <a:extLst>
              <a:ext uri="{FF2B5EF4-FFF2-40B4-BE49-F238E27FC236}">
                <a16:creationId xmlns:a16="http://schemas.microsoft.com/office/drawing/2014/main" id="{80EE4539-98CC-48CF-AE5D-75C0B967E587}"/>
              </a:ext>
            </a:extLst>
          </p:cNvPr>
          <p:cNvSpPr txBox="1"/>
          <p:nvPr/>
        </p:nvSpPr>
        <p:spPr>
          <a:xfrm>
            <a:off x="1524001" y="5133884"/>
            <a:ext cx="7473042" cy="553998"/>
          </a:xfrm>
          <a:prstGeom prst="rect">
            <a:avLst/>
          </a:prstGeom>
          <a:noFill/>
        </p:spPr>
        <p:txBody>
          <a:bodyPr wrap="square" rtlCol="0">
            <a:spAutoFit/>
          </a:bodyPr>
          <a:lstStyle/>
          <a:p>
            <a:r>
              <a:rPr lang="en-US" sz="3000" dirty="0">
                <a:solidFill>
                  <a:schemeClr val="bg1"/>
                </a:solidFill>
              </a:rPr>
              <a:t>7) doesn’t give up (vv. 32-38)</a:t>
            </a:r>
          </a:p>
        </p:txBody>
      </p:sp>
    </p:spTree>
    <p:extLst>
      <p:ext uri="{BB962C8B-B14F-4D97-AF65-F5344CB8AC3E}">
        <p14:creationId xmlns:p14="http://schemas.microsoft.com/office/powerpoint/2010/main" val="293209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7" grpId="0"/>
      <p:bldP spid="8" grpId="0"/>
      <p:bldP spid="19"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896DA2B-640C-47CD-AED9-59F80A6C25ED}"/>
              </a:ext>
            </a:extLst>
          </p:cNvPr>
          <p:cNvSpPr txBox="1"/>
          <p:nvPr/>
        </p:nvSpPr>
        <p:spPr>
          <a:xfrm>
            <a:off x="1066800" y="3225437"/>
            <a:ext cx="7674427" cy="553998"/>
          </a:xfrm>
          <a:prstGeom prst="rect">
            <a:avLst/>
          </a:prstGeom>
          <a:noFill/>
        </p:spPr>
        <p:txBody>
          <a:bodyPr wrap="square" rtlCol="0">
            <a:spAutoFit/>
          </a:bodyPr>
          <a:lstStyle/>
          <a:p>
            <a:r>
              <a:rPr lang="en-US" sz="3000" dirty="0">
                <a:solidFill>
                  <a:schemeClr val="bg1"/>
                </a:solidFill>
              </a:rPr>
              <a:t>4) has an eternal focus (vv. 13-16)</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3" name="TextBox 2">
            <a:extLst>
              <a:ext uri="{FF2B5EF4-FFF2-40B4-BE49-F238E27FC236}">
                <a16:creationId xmlns:a16="http://schemas.microsoft.com/office/drawing/2014/main" id="{8FD85CB8-47A2-4991-ACE2-35457F89F57E}"/>
              </a:ext>
            </a:extLst>
          </p:cNvPr>
          <p:cNvSpPr txBox="1"/>
          <p:nvPr/>
        </p:nvSpPr>
        <p:spPr>
          <a:xfrm>
            <a:off x="648905" y="1270002"/>
            <a:ext cx="5043558" cy="584775"/>
          </a:xfrm>
          <a:prstGeom prst="rect">
            <a:avLst/>
          </a:prstGeom>
          <a:noFill/>
        </p:spPr>
        <p:txBody>
          <a:bodyPr wrap="square" rtlCol="0">
            <a:spAutoFit/>
          </a:bodyPr>
          <a:lstStyle/>
          <a:p>
            <a:r>
              <a:rPr lang="en-US" sz="3200" dirty="0">
                <a:solidFill>
                  <a:schemeClr val="bg1"/>
                </a:solidFill>
              </a:rPr>
              <a:t>A man of faith …</a:t>
            </a:r>
          </a:p>
        </p:txBody>
      </p:sp>
      <p:sp>
        <p:nvSpPr>
          <p:cNvPr id="6" name="TextBox 5">
            <a:extLst>
              <a:ext uri="{FF2B5EF4-FFF2-40B4-BE49-F238E27FC236}">
                <a16:creationId xmlns:a16="http://schemas.microsoft.com/office/drawing/2014/main" id="{25A31695-B306-4FFF-844C-3266C599659F}"/>
              </a:ext>
            </a:extLst>
          </p:cNvPr>
          <p:cNvSpPr txBox="1"/>
          <p:nvPr/>
        </p:nvSpPr>
        <p:spPr>
          <a:xfrm>
            <a:off x="609601" y="1763693"/>
            <a:ext cx="8082642" cy="553998"/>
          </a:xfrm>
          <a:prstGeom prst="rect">
            <a:avLst/>
          </a:prstGeom>
          <a:noFill/>
        </p:spPr>
        <p:txBody>
          <a:bodyPr wrap="square" rtlCol="0">
            <a:spAutoFit/>
          </a:bodyPr>
          <a:lstStyle/>
          <a:p>
            <a:r>
              <a:rPr lang="en-US" sz="3000" dirty="0">
                <a:solidFill>
                  <a:schemeClr val="bg1"/>
                </a:solidFill>
              </a:rPr>
              <a:t>1) is moved (changed) by his faith (v. 7)</a:t>
            </a:r>
          </a:p>
        </p:txBody>
      </p:sp>
      <p:sp>
        <p:nvSpPr>
          <p:cNvPr id="7" name="TextBox 6">
            <a:extLst>
              <a:ext uri="{FF2B5EF4-FFF2-40B4-BE49-F238E27FC236}">
                <a16:creationId xmlns:a16="http://schemas.microsoft.com/office/drawing/2014/main" id="{3DB158E9-7D96-46B3-9FCF-23695BB71016}"/>
              </a:ext>
            </a:extLst>
          </p:cNvPr>
          <p:cNvSpPr txBox="1"/>
          <p:nvPr/>
        </p:nvSpPr>
        <p:spPr>
          <a:xfrm>
            <a:off x="762001" y="2244502"/>
            <a:ext cx="7930242" cy="553998"/>
          </a:xfrm>
          <a:prstGeom prst="rect">
            <a:avLst/>
          </a:prstGeom>
          <a:noFill/>
        </p:spPr>
        <p:txBody>
          <a:bodyPr wrap="square" rtlCol="0">
            <a:spAutoFit/>
          </a:bodyPr>
          <a:lstStyle/>
          <a:p>
            <a:r>
              <a:rPr lang="en-US" sz="3000" dirty="0"/>
              <a:t>2) walks in obedience (vv. 8-10)</a:t>
            </a:r>
            <a:endParaRPr lang="en-US" sz="3000" dirty="0">
              <a:solidFill>
                <a:schemeClr val="bg1"/>
              </a:solidFill>
            </a:endParaRPr>
          </a:p>
        </p:txBody>
      </p:sp>
      <p:sp>
        <p:nvSpPr>
          <p:cNvPr id="8" name="TextBox 7">
            <a:extLst>
              <a:ext uri="{FF2B5EF4-FFF2-40B4-BE49-F238E27FC236}">
                <a16:creationId xmlns:a16="http://schemas.microsoft.com/office/drawing/2014/main" id="{499FACA1-00E5-4DC8-8D51-84EB64BBB607}"/>
              </a:ext>
            </a:extLst>
          </p:cNvPr>
          <p:cNvSpPr txBox="1"/>
          <p:nvPr/>
        </p:nvSpPr>
        <p:spPr>
          <a:xfrm>
            <a:off x="914401" y="2738189"/>
            <a:ext cx="7674428" cy="553998"/>
          </a:xfrm>
          <a:prstGeom prst="rect">
            <a:avLst/>
          </a:prstGeom>
          <a:noFill/>
        </p:spPr>
        <p:txBody>
          <a:bodyPr wrap="square" rtlCol="0">
            <a:spAutoFit/>
          </a:bodyPr>
          <a:lstStyle/>
          <a:p>
            <a:r>
              <a:rPr lang="en-US" sz="3000" dirty="0">
                <a:solidFill>
                  <a:schemeClr val="bg1"/>
                </a:solidFill>
              </a:rPr>
              <a:t>3) accepts his/her own humanity (vv. 11-12)</a:t>
            </a:r>
          </a:p>
        </p:txBody>
      </p:sp>
      <p:sp>
        <p:nvSpPr>
          <p:cNvPr id="19" name="TextBox 18">
            <a:extLst>
              <a:ext uri="{FF2B5EF4-FFF2-40B4-BE49-F238E27FC236}">
                <a16:creationId xmlns:a16="http://schemas.microsoft.com/office/drawing/2014/main" id="{29A559AA-67E7-4C17-9721-984D93D888EB}"/>
              </a:ext>
            </a:extLst>
          </p:cNvPr>
          <p:cNvSpPr txBox="1"/>
          <p:nvPr/>
        </p:nvSpPr>
        <p:spPr>
          <a:xfrm>
            <a:off x="1219201" y="3708463"/>
            <a:ext cx="7473042" cy="553998"/>
          </a:xfrm>
          <a:prstGeom prst="rect">
            <a:avLst/>
          </a:prstGeom>
          <a:noFill/>
        </p:spPr>
        <p:txBody>
          <a:bodyPr wrap="square" rtlCol="0">
            <a:spAutoFit/>
          </a:bodyPr>
          <a:lstStyle/>
          <a:p>
            <a:r>
              <a:rPr lang="en-US" sz="3000" dirty="0">
                <a:solidFill>
                  <a:schemeClr val="bg1"/>
                </a:solidFill>
              </a:rPr>
              <a:t>5) grows in his faith (vv. 17-19)</a:t>
            </a:r>
          </a:p>
        </p:txBody>
      </p:sp>
    </p:spTree>
    <p:extLst>
      <p:ext uri="{BB962C8B-B14F-4D97-AF65-F5344CB8AC3E}">
        <p14:creationId xmlns:p14="http://schemas.microsoft.com/office/powerpoint/2010/main" val="22652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6"/>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7"/>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8"/>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6" grpId="0"/>
      <p:bldP spid="7" grpId="0"/>
      <p:bldP spid="7" grpId="1"/>
      <p:bldP spid="8" grpId="0"/>
      <p:bldP spid="8" grpId="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183359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4" name="TextBox 3">
            <a:extLst>
              <a:ext uri="{FF2B5EF4-FFF2-40B4-BE49-F238E27FC236}">
                <a16:creationId xmlns:a16="http://schemas.microsoft.com/office/drawing/2014/main" id="{6705B45B-0C6F-44C3-848F-89FF34C5C302}"/>
              </a:ext>
            </a:extLst>
          </p:cNvPr>
          <p:cNvSpPr txBox="1"/>
          <p:nvPr/>
        </p:nvSpPr>
        <p:spPr>
          <a:xfrm>
            <a:off x="599765" y="5360907"/>
            <a:ext cx="2624860"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Abraham’s call</a:t>
            </a:r>
          </a:p>
        </p:txBody>
      </p:sp>
      <p:cxnSp>
        <p:nvCxnSpPr>
          <p:cNvPr id="81" name="Straight Arrow Connector 80">
            <a:extLst>
              <a:ext uri="{FF2B5EF4-FFF2-40B4-BE49-F238E27FC236}">
                <a16:creationId xmlns:a16="http://schemas.microsoft.com/office/drawing/2014/main" id="{CE87204C-E576-4E3A-949E-73A208348944}"/>
              </a:ext>
            </a:extLst>
          </p:cNvPr>
          <p:cNvCxnSpPr>
            <a:cxnSpLocks/>
            <a:stCxn id="4" idx="0"/>
          </p:cNvCxnSpPr>
          <p:nvPr/>
        </p:nvCxnSpPr>
        <p:spPr>
          <a:xfrm flipH="1" flipV="1">
            <a:off x="1076178" y="4607169"/>
            <a:ext cx="836017" cy="753738"/>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9E54DA5-2D71-44E4-A422-DC9686B83555}"/>
              </a:ext>
            </a:extLst>
          </p:cNvPr>
          <p:cNvSpPr txBox="1"/>
          <p:nvPr/>
        </p:nvSpPr>
        <p:spPr>
          <a:xfrm>
            <a:off x="6376866" y="5347933"/>
            <a:ext cx="2292262"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Mt. Moriah</a:t>
            </a:r>
          </a:p>
        </p:txBody>
      </p:sp>
      <p:sp>
        <p:nvSpPr>
          <p:cNvPr id="89" name="TextBox 88">
            <a:extLst>
              <a:ext uri="{FF2B5EF4-FFF2-40B4-BE49-F238E27FC236}">
                <a16:creationId xmlns:a16="http://schemas.microsoft.com/office/drawing/2014/main" id="{8875A4F5-53D2-4898-92A9-1241F56AD5DE}"/>
              </a:ext>
            </a:extLst>
          </p:cNvPr>
          <p:cNvSpPr txBox="1"/>
          <p:nvPr/>
        </p:nvSpPr>
        <p:spPr>
          <a:xfrm>
            <a:off x="3634544" y="5350729"/>
            <a:ext cx="1972095"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Isaac born</a:t>
            </a:r>
          </a:p>
        </p:txBody>
      </p:sp>
      <p:cxnSp>
        <p:nvCxnSpPr>
          <p:cNvPr id="90" name="Straight Arrow Connector 89">
            <a:extLst>
              <a:ext uri="{FF2B5EF4-FFF2-40B4-BE49-F238E27FC236}">
                <a16:creationId xmlns:a16="http://schemas.microsoft.com/office/drawing/2014/main" id="{9899F18C-5EDF-4EB3-A4BD-A937C7604C75}"/>
              </a:ext>
            </a:extLst>
          </p:cNvPr>
          <p:cNvCxnSpPr>
            <a:cxnSpLocks/>
          </p:cNvCxnSpPr>
          <p:nvPr/>
        </p:nvCxnSpPr>
        <p:spPr>
          <a:xfrm flipH="1" flipV="1">
            <a:off x="4459458" y="4607169"/>
            <a:ext cx="83466" cy="805413"/>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EB993D0-7282-49AD-AAFC-ED5747BBD743}"/>
              </a:ext>
            </a:extLst>
          </p:cNvPr>
          <p:cNvSpPr/>
          <p:nvPr/>
        </p:nvSpPr>
        <p:spPr>
          <a:xfrm>
            <a:off x="5279100" y="3587920"/>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87992F-B424-45F9-BAE9-41A437A0DC5E}"/>
              </a:ext>
            </a:extLst>
          </p:cNvPr>
          <p:cNvSpPr/>
          <p:nvPr/>
        </p:nvSpPr>
        <p:spPr>
          <a:xfrm>
            <a:off x="5966683" y="3586953"/>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76FF40-3A09-4C6E-BC56-2E2B77FB1104}"/>
              </a:ext>
            </a:extLst>
          </p:cNvPr>
          <p:cNvSpPr/>
          <p:nvPr/>
        </p:nvSpPr>
        <p:spPr>
          <a:xfrm>
            <a:off x="468014" y="3588262"/>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7977917-1B3B-4168-AE9D-7C8D0B97684D}"/>
              </a:ext>
            </a:extLst>
          </p:cNvPr>
          <p:cNvSpPr/>
          <p:nvPr/>
        </p:nvSpPr>
        <p:spPr>
          <a:xfrm>
            <a:off x="1155185" y="3586764"/>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6F23A8-3C23-4076-BAF4-CD42B9746B06}"/>
              </a:ext>
            </a:extLst>
          </p:cNvPr>
          <p:cNvSpPr/>
          <p:nvPr/>
        </p:nvSpPr>
        <p:spPr>
          <a:xfrm>
            <a:off x="1842356" y="3585960"/>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8A9D6F-E5BB-4ADC-ACD7-21C56852F7C3}"/>
              </a:ext>
            </a:extLst>
          </p:cNvPr>
          <p:cNvSpPr/>
          <p:nvPr/>
        </p:nvSpPr>
        <p:spPr>
          <a:xfrm>
            <a:off x="2529527" y="3577774"/>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FD44B-2E8B-4D94-83FA-A5F8E1DC5ADC}"/>
              </a:ext>
            </a:extLst>
          </p:cNvPr>
          <p:cNvSpPr/>
          <p:nvPr/>
        </p:nvSpPr>
        <p:spPr>
          <a:xfrm>
            <a:off x="3216699" y="3576450"/>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19D2780-5614-4BA6-85EE-A57C0743DFCD}"/>
              </a:ext>
            </a:extLst>
          </p:cNvPr>
          <p:cNvSpPr/>
          <p:nvPr/>
        </p:nvSpPr>
        <p:spPr>
          <a:xfrm>
            <a:off x="3903870" y="3585936"/>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E418D5-3D65-4D23-B4FD-4383494C52C5}"/>
              </a:ext>
            </a:extLst>
          </p:cNvPr>
          <p:cNvSpPr/>
          <p:nvPr/>
        </p:nvSpPr>
        <p:spPr>
          <a:xfrm>
            <a:off x="4591041" y="3584786"/>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5B08A5A-A990-439A-A7F0-7C2EE7EA53C2}"/>
              </a:ext>
            </a:extLst>
          </p:cNvPr>
          <p:cNvSpPr/>
          <p:nvPr/>
        </p:nvSpPr>
        <p:spPr>
          <a:xfrm>
            <a:off x="6656506" y="3589822"/>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72E8F65-0E82-43DF-AE6A-09A68C8A5F3C}"/>
              </a:ext>
            </a:extLst>
          </p:cNvPr>
          <p:cNvSpPr/>
          <p:nvPr/>
        </p:nvSpPr>
        <p:spPr>
          <a:xfrm>
            <a:off x="7340108" y="3584785"/>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78E37E2-7EF0-4278-A6CD-52D179584DE6}"/>
              </a:ext>
            </a:extLst>
          </p:cNvPr>
          <p:cNvSpPr/>
          <p:nvPr/>
        </p:nvSpPr>
        <p:spPr>
          <a:xfrm>
            <a:off x="8029475" y="3582040"/>
            <a:ext cx="692494" cy="9448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6193A3-1F41-49BB-B9E9-26AE09BBC622}"/>
              </a:ext>
            </a:extLst>
          </p:cNvPr>
          <p:cNvSpPr/>
          <p:nvPr/>
        </p:nvSpPr>
        <p:spPr>
          <a:xfrm>
            <a:off x="6358597" y="3608729"/>
            <a:ext cx="2377171" cy="883689"/>
          </a:xfrm>
          <a:prstGeom prst="rect">
            <a:avLst/>
          </a:prstGeom>
          <a:solidFill>
            <a:srgbClr val="4472C4">
              <a:alpha val="6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6852F8D-5D9C-477D-BD4E-7171876DCBA9}"/>
              </a:ext>
            </a:extLst>
          </p:cNvPr>
          <p:cNvSpPr txBox="1"/>
          <p:nvPr/>
        </p:nvSpPr>
        <p:spPr>
          <a:xfrm>
            <a:off x="589128" y="3805476"/>
            <a:ext cx="1230390" cy="465241"/>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1975 BC</a:t>
            </a:r>
          </a:p>
        </p:txBody>
      </p:sp>
      <p:sp>
        <p:nvSpPr>
          <p:cNvPr id="78" name="TextBox 77">
            <a:extLst>
              <a:ext uri="{FF2B5EF4-FFF2-40B4-BE49-F238E27FC236}">
                <a16:creationId xmlns:a16="http://schemas.microsoft.com/office/drawing/2014/main" id="{4DC39916-9764-4734-B9B3-9B34E5A7778A}"/>
              </a:ext>
            </a:extLst>
          </p:cNvPr>
          <p:cNvSpPr txBox="1"/>
          <p:nvPr/>
        </p:nvSpPr>
        <p:spPr>
          <a:xfrm>
            <a:off x="1927201" y="3794783"/>
            <a:ext cx="1230390" cy="465241"/>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1965 BC</a:t>
            </a:r>
          </a:p>
        </p:txBody>
      </p:sp>
      <p:sp>
        <p:nvSpPr>
          <p:cNvPr id="79" name="TextBox 78">
            <a:extLst>
              <a:ext uri="{FF2B5EF4-FFF2-40B4-BE49-F238E27FC236}">
                <a16:creationId xmlns:a16="http://schemas.microsoft.com/office/drawing/2014/main" id="{1AA81118-B608-42E9-959A-1D190BB82095}"/>
              </a:ext>
            </a:extLst>
          </p:cNvPr>
          <p:cNvSpPr txBox="1"/>
          <p:nvPr/>
        </p:nvSpPr>
        <p:spPr>
          <a:xfrm>
            <a:off x="3325730" y="3798819"/>
            <a:ext cx="1230390" cy="465241"/>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1955 BC</a:t>
            </a:r>
          </a:p>
        </p:txBody>
      </p:sp>
      <p:sp>
        <p:nvSpPr>
          <p:cNvPr id="80" name="TextBox 79">
            <a:extLst>
              <a:ext uri="{FF2B5EF4-FFF2-40B4-BE49-F238E27FC236}">
                <a16:creationId xmlns:a16="http://schemas.microsoft.com/office/drawing/2014/main" id="{9ACA921E-814D-4F12-8C81-509371781971}"/>
              </a:ext>
            </a:extLst>
          </p:cNvPr>
          <p:cNvSpPr txBox="1"/>
          <p:nvPr/>
        </p:nvSpPr>
        <p:spPr>
          <a:xfrm>
            <a:off x="4694329" y="3795575"/>
            <a:ext cx="1230390" cy="465241"/>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1945 BC</a:t>
            </a:r>
          </a:p>
        </p:txBody>
      </p:sp>
      <p:sp>
        <p:nvSpPr>
          <p:cNvPr id="85" name="TextBox 84">
            <a:extLst>
              <a:ext uri="{FF2B5EF4-FFF2-40B4-BE49-F238E27FC236}">
                <a16:creationId xmlns:a16="http://schemas.microsoft.com/office/drawing/2014/main" id="{12194CFE-BEBD-4F90-8C59-4E02528E7DEB}"/>
              </a:ext>
            </a:extLst>
          </p:cNvPr>
          <p:cNvSpPr txBox="1"/>
          <p:nvPr/>
        </p:nvSpPr>
        <p:spPr>
          <a:xfrm>
            <a:off x="6062749" y="3799884"/>
            <a:ext cx="1230390" cy="465241"/>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1935 BC</a:t>
            </a:r>
          </a:p>
        </p:txBody>
      </p:sp>
      <p:sp>
        <p:nvSpPr>
          <p:cNvPr id="96" name="TextBox 95">
            <a:extLst>
              <a:ext uri="{FF2B5EF4-FFF2-40B4-BE49-F238E27FC236}">
                <a16:creationId xmlns:a16="http://schemas.microsoft.com/office/drawing/2014/main" id="{80955082-9DC1-403E-83A5-26227B83DC35}"/>
              </a:ext>
            </a:extLst>
          </p:cNvPr>
          <p:cNvSpPr txBox="1"/>
          <p:nvPr/>
        </p:nvSpPr>
        <p:spPr>
          <a:xfrm>
            <a:off x="7418936" y="3819991"/>
            <a:ext cx="1230390" cy="465241"/>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1925 BC</a:t>
            </a:r>
          </a:p>
        </p:txBody>
      </p:sp>
      <p:sp>
        <p:nvSpPr>
          <p:cNvPr id="100" name="TextBox 99">
            <a:extLst>
              <a:ext uri="{FF2B5EF4-FFF2-40B4-BE49-F238E27FC236}">
                <a16:creationId xmlns:a16="http://schemas.microsoft.com/office/drawing/2014/main" id="{4D25BCD0-E743-44B4-A4FF-DAB3397265D3}"/>
              </a:ext>
            </a:extLst>
          </p:cNvPr>
          <p:cNvSpPr txBox="1"/>
          <p:nvPr/>
        </p:nvSpPr>
        <p:spPr>
          <a:xfrm>
            <a:off x="453945" y="1413803"/>
            <a:ext cx="4329069"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Abraham called at 75 y/o</a:t>
            </a:r>
          </a:p>
        </p:txBody>
      </p:sp>
      <p:sp>
        <p:nvSpPr>
          <p:cNvPr id="101" name="TextBox 100">
            <a:extLst>
              <a:ext uri="{FF2B5EF4-FFF2-40B4-BE49-F238E27FC236}">
                <a16:creationId xmlns:a16="http://schemas.microsoft.com/office/drawing/2014/main" id="{CD7E4FB8-4843-423C-AAB0-474E4F8733F1}"/>
              </a:ext>
            </a:extLst>
          </p:cNvPr>
          <p:cNvSpPr txBox="1"/>
          <p:nvPr/>
        </p:nvSpPr>
        <p:spPr>
          <a:xfrm>
            <a:off x="453944" y="1927348"/>
            <a:ext cx="4329069"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Isaac born at 100 y/o</a:t>
            </a:r>
          </a:p>
        </p:txBody>
      </p:sp>
      <p:sp>
        <p:nvSpPr>
          <p:cNvPr id="102" name="TextBox 101">
            <a:extLst>
              <a:ext uri="{FF2B5EF4-FFF2-40B4-BE49-F238E27FC236}">
                <a16:creationId xmlns:a16="http://schemas.microsoft.com/office/drawing/2014/main" id="{1C4824D6-A79A-4143-9A14-7D4D9F0C0E14}"/>
              </a:ext>
            </a:extLst>
          </p:cNvPr>
          <p:cNvSpPr txBox="1"/>
          <p:nvPr/>
        </p:nvSpPr>
        <p:spPr>
          <a:xfrm>
            <a:off x="5036234" y="1418563"/>
            <a:ext cx="3613092" cy="1077218"/>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Isaac between 15-30 y/o at Mt. Moriah</a:t>
            </a:r>
          </a:p>
        </p:txBody>
      </p:sp>
      <p:sp>
        <p:nvSpPr>
          <p:cNvPr id="106" name="TextBox 105">
            <a:extLst>
              <a:ext uri="{FF2B5EF4-FFF2-40B4-BE49-F238E27FC236}">
                <a16:creationId xmlns:a16="http://schemas.microsoft.com/office/drawing/2014/main" id="{6304C61F-BF7A-47E5-AD50-A08D69D0978B}"/>
              </a:ext>
            </a:extLst>
          </p:cNvPr>
          <p:cNvSpPr txBox="1"/>
          <p:nvPr/>
        </p:nvSpPr>
        <p:spPr>
          <a:xfrm>
            <a:off x="1849906" y="2468878"/>
            <a:ext cx="5363044" cy="1077218"/>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Abraham was between 115-130 y/o (waited 40-65 yr.)</a:t>
            </a:r>
          </a:p>
        </p:txBody>
      </p:sp>
      <p:sp>
        <p:nvSpPr>
          <p:cNvPr id="107" name="Right Brace 106">
            <a:extLst>
              <a:ext uri="{FF2B5EF4-FFF2-40B4-BE49-F238E27FC236}">
                <a16:creationId xmlns:a16="http://schemas.microsoft.com/office/drawing/2014/main" id="{583DE3C1-1B2C-4001-9EB9-9AF75034C071}"/>
              </a:ext>
            </a:extLst>
          </p:cNvPr>
          <p:cNvSpPr/>
          <p:nvPr/>
        </p:nvSpPr>
        <p:spPr>
          <a:xfrm rot="5400000">
            <a:off x="7297905" y="3696050"/>
            <a:ext cx="444318" cy="2292262"/>
          </a:xfrm>
          <a:prstGeom prst="rightBrace">
            <a:avLst/>
          </a:prstGeom>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3598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500"/>
                                        <p:tgtEl>
                                          <p:spTgt spid="9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500"/>
                                        <p:tgtEl>
                                          <p:spTgt spid="96"/>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22" presetClass="entr" presetSubtype="4"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wipe(down)">
                                      <p:cBhvr>
                                        <p:cTn id="65" dur="500"/>
                                        <p:tgtEl>
                                          <p:spTgt spid="81"/>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500"/>
                                        <p:tgtEl>
                                          <p:spTgt spid="89"/>
                                        </p:tgtEl>
                                      </p:cBhvr>
                                    </p:animEffect>
                                  </p:childTnLst>
                                </p:cTn>
                              </p:par>
                              <p:par>
                                <p:cTn id="75" presetID="22" presetClass="entr" presetSubtype="4" fill="hold" nodeType="with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wipe(down)">
                                      <p:cBhvr>
                                        <p:cTn id="77" dur="500"/>
                                        <p:tgtEl>
                                          <p:spTgt spid="90"/>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500"/>
                                        <p:tgtEl>
                                          <p:spTgt spid="10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500"/>
                                        <p:tgtEl>
                                          <p:spTgt spid="102"/>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par>
                          <p:cTn id="91" fill="hold">
                            <p:stCondLst>
                              <p:cond delay="1000"/>
                            </p:stCondLst>
                            <p:childTnLst>
                              <p:par>
                                <p:cTn id="92" presetID="22" presetClass="entr" presetSubtype="1" fill="hold" grpId="0" nodeType="afterEffect">
                                  <p:stCondLst>
                                    <p:cond delay="0"/>
                                  </p:stCondLst>
                                  <p:childTnLst>
                                    <p:set>
                                      <p:cBhvr>
                                        <p:cTn id="93" dur="1" fill="hold">
                                          <p:stCondLst>
                                            <p:cond delay="0"/>
                                          </p:stCondLst>
                                        </p:cTn>
                                        <p:tgtEl>
                                          <p:spTgt spid="107"/>
                                        </p:tgtEl>
                                        <p:attrNameLst>
                                          <p:attrName>style.visibility</p:attrName>
                                        </p:attrNameLst>
                                      </p:cBhvr>
                                      <p:to>
                                        <p:strVal val="visible"/>
                                      </p:to>
                                    </p:set>
                                    <p:animEffect transition="in" filter="wipe(up)">
                                      <p:cBhvr>
                                        <p:cTn id="94" dur="500"/>
                                        <p:tgtEl>
                                          <p:spTgt spid="107"/>
                                        </p:tgtEl>
                                      </p:cBhvr>
                                    </p:animEffect>
                                  </p:childTnLst>
                                </p:cTn>
                              </p:par>
                            </p:childTnLst>
                          </p:cTn>
                        </p:par>
                        <p:par>
                          <p:cTn id="95" fill="hold">
                            <p:stCondLst>
                              <p:cond delay="1500"/>
                            </p:stCondLst>
                            <p:childTnLst>
                              <p:par>
                                <p:cTn id="96" presetID="10" presetClass="entr" presetSubtype="0"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fade">
                                      <p:cBhvr>
                                        <p:cTn id="98" dur="500"/>
                                        <p:tgtEl>
                                          <p:spTgt spid="8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fade">
                                      <p:cBhvr>
                                        <p:cTn id="10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2" grpId="0"/>
      <p:bldP spid="89" grpId="0"/>
      <p:bldP spid="13" grpId="0" animBg="1"/>
      <p:bldP spid="14" grpId="0" animBg="1"/>
      <p:bldP spid="15" grpId="0" animBg="1"/>
      <p:bldP spid="16" grpId="0" animBg="1"/>
      <p:bldP spid="17" grpId="0" animBg="1"/>
      <p:bldP spid="18" grpId="0" animBg="1"/>
      <p:bldP spid="20" grpId="0" animBg="1"/>
      <p:bldP spid="23" grpId="0" animBg="1"/>
      <p:bldP spid="24" grpId="0" animBg="1"/>
      <p:bldP spid="84" grpId="0" animBg="1"/>
      <p:bldP spid="93" grpId="0" animBg="1"/>
      <p:bldP spid="94" grpId="0" animBg="1"/>
      <p:bldP spid="10" grpId="0" animBg="1"/>
      <p:bldP spid="25" grpId="0" animBg="1"/>
      <p:bldP spid="78" grpId="0" animBg="1"/>
      <p:bldP spid="79" grpId="0" animBg="1"/>
      <p:bldP spid="80" grpId="0" animBg="1"/>
      <p:bldP spid="85" grpId="0" animBg="1"/>
      <p:bldP spid="96" grpId="0" animBg="1"/>
      <p:bldP spid="100" grpId="0"/>
      <p:bldP spid="101" grpId="0"/>
      <p:bldP spid="102" grpId="0"/>
      <p:bldP spid="106" grpId="0"/>
      <p:bldP spid="10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284496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grpSp>
        <p:nvGrpSpPr>
          <p:cNvPr id="34" name="Group 33">
            <a:extLst>
              <a:ext uri="{FF2B5EF4-FFF2-40B4-BE49-F238E27FC236}">
                <a16:creationId xmlns:a16="http://schemas.microsoft.com/office/drawing/2014/main" id="{99E03383-F1BC-448D-A38D-022732546878}"/>
              </a:ext>
            </a:extLst>
          </p:cNvPr>
          <p:cNvGrpSpPr/>
          <p:nvPr/>
        </p:nvGrpSpPr>
        <p:grpSpPr>
          <a:xfrm>
            <a:off x="2514750" y="2927230"/>
            <a:ext cx="2652992" cy="3565999"/>
            <a:chOff x="2529342" y="2927230"/>
            <a:chExt cx="2652992" cy="3565999"/>
          </a:xfrm>
        </p:grpSpPr>
        <p:sp>
          <p:nvSpPr>
            <p:cNvPr id="5" name="Rectangle: Rounded Corners 4">
              <a:extLst>
                <a:ext uri="{FF2B5EF4-FFF2-40B4-BE49-F238E27FC236}">
                  <a16:creationId xmlns:a16="http://schemas.microsoft.com/office/drawing/2014/main" id="{39F1FA8B-72C5-4DDA-8299-176E6EA5EC01}"/>
                </a:ext>
              </a:extLst>
            </p:cNvPr>
            <p:cNvSpPr/>
            <p:nvPr/>
          </p:nvSpPr>
          <p:spPr>
            <a:xfrm>
              <a:off x="3373697" y="3065751"/>
              <a:ext cx="908649" cy="16855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403C330-D098-4C21-8235-26ADBE854241}"/>
                </a:ext>
              </a:extLst>
            </p:cNvPr>
            <p:cNvSpPr/>
            <p:nvPr/>
          </p:nvSpPr>
          <p:spPr>
            <a:xfrm>
              <a:off x="3721630" y="2927230"/>
              <a:ext cx="195532" cy="3393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E4B399-961E-4840-8BCE-FC244F2F4EF6}"/>
                </a:ext>
              </a:extLst>
            </p:cNvPr>
            <p:cNvSpPr/>
            <p:nvPr/>
          </p:nvSpPr>
          <p:spPr>
            <a:xfrm>
              <a:off x="3306950" y="3692105"/>
              <a:ext cx="1055909" cy="1110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020A279-4CAD-47BA-B799-8B18BC7B22AC}"/>
                </a:ext>
              </a:extLst>
            </p:cNvPr>
            <p:cNvSpPr/>
            <p:nvPr/>
          </p:nvSpPr>
          <p:spPr>
            <a:xfrm rot="21333381">
              <a:off x="3879212" y="4625230"/>
              <a:ext cx="403191" cy="925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DA480995-3885-42C0-A400-48866478A0C3}"/>
                </a:ext>
              </a:extLst>
            </p:cNvPr>
            <p:cNvSpPr/>
            <p:nvPr/>
          </p:nvSpPr>
          <p:spPr>
            <a:xfrm rot="364035">
              <a:off x="3407227" y="4629716"/>
              <a:ext cx="403191" cy="925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D7ACB4BF-D050-41F9-A30B-80A3FCEF7C35}"/>
                </a:ext>
              </a:extLst>
            </p:cNvPr>
            <p:cNvSpPr/>
            <p:nvPr/>
          </p:nvSpPr>
          <p:spPr>
            <a:xfrm rot="363476">
              <a:off x="3888541" y="5362517"/>
              <a:ext cx="366537" cy="925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8CD2B6A6-FCDC-4E2C-9F1A-56086202AE1C}"/>
                </a:ext>
              </a:extLst>
            </p:cNvPr>
            <p:cNvSpPr/>
            <p:nvPr/>
          </p:nvSpPr>
          <p:spPr>
            <a:xfrm rot="21401998">
              <a:off x="3389212" y="5349125"/>
              <a:ext cx="366537" cy="925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0F5E7EE5-37E5-4996-A78E-B332F2CE4008}"/>
                </a:ext>
              </a:extLst>
            </p:cNvPr>
            <p:cNvSpPr/>
            <p:nvPr/>
          </p:nvSpPr>
          <p:spPr>
            <a:xfrm>
              <a:off x="3834904" y="6181183"/>
              <a:ext cx="645537" cy="290491"/>
            </a:xfrm>
            <a:prstGeom prst="roundRect">
              <a:avLst>
                <a:gd name="adj" fmla="val 40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159CFCE4-FFA1-4DDC-8661-2A8860CC8847}"/>
                </a:ext>
              </a:extLst>
            </p:cNvPr>
            <p:cNvSpPr/>
            <p:nvPr/>
          </p:nvSpPr>
          <p:spPr>
            <a:xfrm flipH="1">
              <a:off x="3143935" y="6202738"/>
              <a:ext cx="645537" cy="290491"/>
            </a:xfrm>
            <a:prstGeom prst="roundRect">
              <a:avLst>
                <a:gd name="adj" fmla="val 40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E672EA0B-F154-447E-AD1A-96A041477359}"/>
                </a:ext>
              </a:extLst>
            </p:cNvPr>
            <p:cNvSpPr/>
            <p:nvPr/>
          </p:nvSpPr>
          <p:spPr>
            <a:xfrm rot="19965241">
              <a:off x="4171044" y="3035115"/>
              <a:ext cx="333215" cy="841729"/>
            </a:xfrm>
            <a:prstGeom prst="roundRect">
              <a:avLst>
                <a:gd name="adj" fmla="val 40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Rounded Corners 42">
              <a:extLst>
                <a:ext uri="{FF2B5EF4-FFF2-40B4-BE49-F238E27FC236}">
                  <a16:creationId xmlns:a16="http://schemas.microsoft.com/office/drawing/2014/main" id="{1E0162E2-FC7E-4118-816E-DB6E697A22CD}"/>
                </a:ext>
              </a:extLst>
            </p:cNvPr>
            <p:cNvSpPr/>
            <p:nvPr/>
          </p:nvSpPr>
          <p:spPr>
            <a:xfrm rot="1390564">
              <a:off x="3143235" y="3035179"/>
              <a:ext cx="333215" cy="841729"/>
            </a:xfrm>
            <a:prstGeom prst="roundRect">
              <a:avLst>
                <a:gd name="adj" fmla="val 3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C0911A25-B9C1-4F23-8E3D-2495EDC1A64A}"/>
                </a:ext>
              </a:extLst>
            </p:cNvPr>
            <p:cNvSpPr/>
            <p:nvPr/>
          </p:nvSpPr>
          <p:spPr>
            <a:xfrm rot="17864220">
              <a:off x="4575337" y="3493491"/>
              <a:ext cx="302923" cy="765208"/>
            </a:xfrm>
            <a:prstGeom prst="roundRect">
              <a:avLst>
                <a:gd name="adj" fmla="val 40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A956E392-C273-477F-8330-1306A79081A4}"/>
                </a:ext>
              </a:extLst>
            </p:cNvPr>
            <p:cNvSpPr/>
            <p:nvPr/>
          </p:nvSpPr>
          <p:spPr>
            <a:xfrm rot="7842110">
              <a:off x="2769322" y="3078881"/>
              <a:ext cx="302923" cy="765208"/>
            </a:xfrm>
            <a:prstGeom prst="roundRect">
              <a:avLst>
                <a:gd name="adj" fmla="val 3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DFD1DB9B-2D1C-4087-8712-E05523A38760}"/>
                </a:ext>
              </a:extLst>
            </p:cNvPr>
            <p:cNvSpPr/>
            <p:nvPr/>
          </p:nvSpPr>
          <p:spPr>
            <a:xfrm rot="10636061">
              <a:off x="2529342" y="2967501"/>
              <a:ext cx="250350" cy="392674"/>
            </a:xfrm>
            <a:prstGeom prst="roundRect">
              <a:avLst>
                <a:gd name="adj" fmla="val 3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1E284609-2968-4E9D-805D-21BE8B42BDC5}"/>
                </a:ext>
              </a:extLst>
            </p:cNvPr>
            <p:cNvSpPr/>
            <p:nvPr/>
          </p:nvSpPr>
          <p:spPr>
            <a:xfrm rot="13397775">
              <a:off x="4931984" y="3701579"/>
              <a:ext cx="250350" cy="392674"/>
            </a:xfrm>
            <a:prstGeom prst="roundRect">
              <a:avLst>
                <a:gd name="adj" fmla="val 3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716B2F79-4870-4E6C-A2D3-EBC2A034DB24}"/>
              </a:ext>
            </a:extLst>
          </p:cNvPr>
          <p:cNvGrpSpPr/>
          <p:nvPr/>
        </p:nvGrpSpPr>
        <p:grpSpPr>
          <a:xfrm>
            <a:off x="3399577" y="2018581"/>
            <a:ext cx="856891" cy="1000664"/>
            <a:chOff x="3399577" y="2018581"/>
            <a:chExt cx="856891" cy="1000664"/>
          </a:xfrm>
        </p:grpSpPr>
        <p:sp>
          <p:nvSpPr>
            <p:cNvPr id="3" name="Oval 2">
              <a:extLst>
                <a:ext uri="{FF2B5EF4-FFF2-40B4-BE49-F238E27FC236}">
                  <a16:creationId xmlns:a16="http://schemas.microsoft.com/office/drawing/2014/main" id="{1F9B46E3-AF0C-4890-B907-B3E16B7AEAD4}"/>
                </a:ext>
              </a:extLst>
            </p:cNvPr>
            <p:cNvSpPr/>
            <p:nvPr/>
          </p:nvSpPr>
          <p:spPr>
            <a:xfrm>
              <a:off x="3399577" y="2018581"/>
              <a:ext cx="856891" cy="1000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a:extLst>
                <a:ext uri="{FF2B5EF4-FFF2-40B4-BE49-F238E27FC236}">
                  <a16:creationId xmlns:a16="http://schemas.microsoft.com/office/drawing/2014/main" id="{0A239C58-3AD7-4D24-B7D8-4FF7849556CF}"/>
                </a:ext>
              </a:extLst>
            </p:cNvPr>
            <p:cNvSpPr/>
            <p:nvPr/>
          </p:nvSpPr>
          <p:spPr>
            <a:xfrm rot="16200000">
              <a:off x="3711742" y="2570590"/>
              <a:ext cx="215308" cy="369836"/>
            </a:xfrm>
            <a:prstGeom prst="moon">
              <a:avLst>
                <a:gd name="adj" fmla="val 82052"/>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031C3F-7F16-492D-95F1-B5956A6E79F0}"/>
                </a:ext>
              </a:extLst>
            </p:cNvPr>
            <p:cNvSpPr/>
            <p:nvPr/>
          </p:nvSpPr>
          <p:spPr>
            <a:xfrm>
              <a:off x="3848886" y="2648229"/>
              <a:ext cx="61787" cy="100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5DACDD5-0EF1-47BD-9973-6C3A7D7C1752}"/>
                </a:ext>
              </a:extLst>
            </p:cNvPr>
            <p:cNvSpPr/>
            <p:nvPr/>
          </p:nvSpPr>
          <p:spPr>
            <a:xfrm rot="5400000">
              <a:off x="3864822" y="2376291"/>
              <a:ext cx="139173" cy="10121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61BD142-849E-4E88-842F-D4F15C20013F}"/>
                </a:ext>
              </a:extLst>
            </p:cNvPr>
            <p:cNvSpPr/>
            <p:nvPr/>
          </p:nvSpPr>
          <p:spPr>
            <a:xfrm rot="5400000">
              <a:off x="3677913" y="2379165"/>
              <a:ext cx="139173" cy="10121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E333782-1602-4532-8723-16AA231080D6}"/>
              </a:ext>
            </a:extLst>
          </p:cNvPr>
          <p:cNvGrpSpPr/>
          <p:nvPr/>
        </p:nvGrpSpPr>
        <p:grpSpPr>
          <a:xfrm>
            <a:off x="4951295" y="2748577"/>
            <a:ext cx="1327655" cy="988444"/>
            <a:chOff x="5687740" y="2882300"/>
            <a:chExt cx="1327655" cy="988444"/>
          </a:xfrm>
        </p:grpSpPr>
        <p:sp>
          <p:nvSpPr>
            <p:cNvPr id="27" name="Speech Bubble: Oval 26">
              <a:extLst>
                <a:ext uri="{FF2B5EF4-FFF2-40B4-BE49-F238E27FC236}">
                  <a16:creationId xmlns:a16="http://schemas.microsoft.com/office/drawing/2014/main" id="{DEA35884-E321-4501-A946-CFD2DD7E34BB}"/>
                </a:ext>
              </a:extLst>
            </p:cNvPr>
            <p:cNvSpPr/>
            <p:nvPr/>
          </p:nvSpPr>
          <p:spPr>
            <a:xfrm>
              <a:off x="5770271" y="2882300"/>
              <a:ext cx="1157540" cy="988444"/>
            </a:xfrm>
            <a:prstGeom prst="wedgeEllipseCallout">
              <a:avLst>
                <a:gd name="adj1" fmla="val -105243"/>
                <a:gd name="adj2" fmla="val -55842"/>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A182109-3E9B-4351-BE93-CB9BEDCD5BE8}"/>
                </a:ext>
              </a:extLst>
            </p:cNvPr>
            <p:cNvSpPr txBox="1"/>
            <p:nvPr/>
          </p:nvSpPr>
          <p:spPr>
            <a:xfrm>
              <a:off x="5687740" y="3002728"/>
              <a:ext cx="1327655" cy="769441"/>
            </a:xfrm>
            <a:prstGeom prst="rect">
              <a:avLst/>
            </a:prstGeom>
            <a:noFill/>
          </p:spPr>
          <p:txBody>
            <a:bodyPr wrap="square" rtlCol="0">
              <a:spAutoFit/>
            </a:bodyPr>
            <a:lstStyle/>
            <a:p>
              <a:pPr algn="ctr"/>
              <a:r>
                <a:rPr lang="en-US" sz="2200" b="1" dirty="0">
                  <a:solidFill>
                    <a:srgbClr val="000000"/>
                  </a:solidFill>
                  <a:cs typeface="Arial" panose="020B0604020202020204" pitchFamily="34" charset="0"/>
                </a:rPr>
                <a:t>What is faith?</a:t>
              </a:r>
            </a:p>
          </p:txBody>
        </p:sp>
      </p:grpSp>
      <p:grpSp>
        <p:nvGrpSpPr>
          <p:cNvPr id="29" name="Group 28">
            <a:extLst>
              <a:ext uri="{FF2B5EF4-FFF2-40B4-BE49-F238E27FC236}">
                <a16:creationId xmlns:a16="http://schemas.microsoft.com/office/drawing/2014/main" id="{70C67DC2-6D3B-4532-8CD5-AFF3A997417E}"/>
              </a:ext>
            </a:extLst>
          </p:cNvPr>
          <p:cNvGrpSpPr/>
          <p:nvPr/>
        </p:nvGrpSpPr>
        <p:grpSpPr>
          <a:xfrm>
            <a:off x="844085" y="1737033"/>
            <a:ext cx="1818397" cy="1107996"/>
            <a:chOff x="844085" y="1737033"/>
            <a:chExt cx="1818397" cy="1107996"/>
          </a:xfrm>
        </p:grpSpPr>
        <p:sp>
          <p:nvSpPr>
            <p:cNvPr id="58" name="Speech Bubble: Oval 57">
              <a:extLst>
                <a:ext uri="{FF2B5EF4-FFF2-40B4-BE49-F238E27FC236}">
                  <a16:creationId xmlns:a16="http://schemas.microsoft.com/office/drawing/2014/main" id="{F32B2C4A-0C32-4F85-9995-D50695AC10EE}"/>
                </a:ext>
              </a:extLst>
            </p:cNvPr>
            <p:cNvSpPr/>
            <p:nvPr/>
          </p:nvSpPr>
          <p:spPr>
            <a:xfrm rot="10800000">
              <a:off x="844085" y="1737033"/>
              <a:ext cx="1818397" cy="1107996"/>
            </a:xfrm>
            <a:prstGeom prst="wedgeEllipseCallout">
              <a:avLst>
                <a:gd name="adj1" fmla="val -83920"/>
                <a:gd name="adj2" fmla="val -21404"/>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CFFA171-D90F-4E14-BCD1-154ADD883248}"/>
                </a:ext>
              </a:extLst>
            </p:cNvPr>
            <p:cNvSpPr txBox="1"/>
            <p:nvPr/>
          </p:nvSpPr>
          <p:spPr>
            <a:xfrm>
              <a:off x="897148" y="1901898"/>
              <a:ext cx="1653395" cy="769441"/>
            </a:xfrm>
            <a:prstGeom prst="rect">
              <a:avLst/>
            </a:prstGeom>
            <a:noFill/>
          </p:spPr>
          <p:txBody>
            <a:bodyPr wrap="square" rtlCol="0">
              <a:spAutoFit/>
            </a:bodyPr>
            <a:lstStyle/>
            <a:p>
              <a:pPr algn="ctr"/>
              <a:r>
                <a:rPr lang="en-US" sz="2200" b="1" dirty="0">
                  <a:solidFill>
                    <a:srgbClr val="000000"/>
                  </a:solidFill>
                  <a:cs typeface="Arial" panose="020B0604020202020204" pitchFamily="34" charset="0"/>
                </a:rPr>
                <a:t>Where can I get some?</a:t>
              </a:r>
            </a:p>
          </p:txBody>
        </p:sp>
      </p:grpSp>
      <p:grpSp>
        <p:nvGrpSpPr>
          <p:cNvPr id="32" name="Group 31">
            <a:extLst>
              <a:ext uri="{FF2B5EF4-FFF2-40B4-BE49-F238E27FC236}">
                <a16:creationId xmlns:a16="http://schemas.microsoft.com/office/drawing/2014/main" id="{EC5F3D12-97B4-426D-9FEE-51986ED06711}"/>
              </a:ext>
            </a:extLst>
          </p:cNvPr>
          <p:cNvGrpSpPr/>
          <p:nvPr/>
        </p:nvGrpSpPr>
        <p:grpSpPr>
          <a:xfrm>
            <a:off x="4899804" y="1171977"/>
            <a:ext cx="2340634" cy="1369940"/>
            <a:chOff x="4899804" y="1171977"/>
            <a:chExt cx="2340634" cy="1369940"/>
          </a:xfrm>
        </p:grpSpPr>
        <p:sp>
          <p:nvSpPr>
            <p:cNvPr id="31" name="Speech Bubble: Oval 30">
              <a:extLst>
                <a:ext uri="{FF2B5EF4-FFF2-40B4-BE49-F238E27FC236}">
                  <a16:creationId xmlns:a16="http://schemas.microsoft.com/office/drawing/2014/main" id="{296DA8E4-B6C1-4BBA-92E9-9499006F0748}"/>
                </a:ext>
              </a:extLst>
            </p:cNvPr>
            <p:cNvSpPr/>
            <p:nvPr/>
          </p:nvSpPr>
          <p:spPr>
            <a:xfrm>
              <a:off x="4899804" y="1171977"/>
              <a:ext cx="2340634" cy="1369940"/>
            </a:xfrm>
            <a:prstGeom prst="wedgeEllipseCallout">
              <a:avLst>
                <a:gd name="adj1" fmla="val -70219"/>
                <a:gd name="adj2" fmla="val 37990"/>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5E89DA7-7179-42B6-AEF5-5CACE214A97B}"/>
                </a:ext>
              </a:extLst>
            </p:cNvPr>
            <p:cNvSpPr txBox="1"/>
            <p:nvPr/>
          </p:nvSpPr>
          <p:spPr>
            <a:xfrm>
              <a:off x="5118074" y="1383888"/>
              <a:ext cx="1884641" cy="1107996"/>
            </a:xfrm>
            <a:prstGeom prst="rect">
              <a:avLst/>
            </a:prstGeom>
            <a:noFill/>
          </p:spPr>
          <p:txBody>
            <a:bodyPr wrap="square" rtlCol="0">
              <a:spAutoFit/>
            </a:bodyPr>
            <a:lstStyle/>
            <a:p>
              <a:pPr algn="ctr"/>
              <a:r>
                <a:rPr lang="en-US" sz="2200" b="1" dirty="0">
                  <a:solidFill>
                    <a:srgbClr val="000000"/>
                  </a:solidFill>
                  <a:cs typeface="Arial" panose="020B0604020202020204" pitchFamily="34" charset="0"/>
                </a:rPr>
                <a:t>Is there a </a:t>
              </a:r>
              <a:r>
                <a:rPr lang="en-US" sz="2200" b="1" dirty="0">
                  <a:solidFill>
                    <a:schemeClr val="bg1"/>
                  </a:solidFill>
                  <a:cs typeface="Arial" panose="020B0604020202020204" pitchFamily="34" charset="0"/>
                </a:rPr>
                <a:t>faith</a:t>
              </a:r>
            </a:p>
            <a:p>
              <a:pPr algn="ctr"/>
              <a:r>
                <a:rPr lang="en-US" sz="2200" b="1" dirty="0">
                  <a:solidFill>
                    <a:schemeClr val="bg1"/>
                  </a:solidFill>
                  <a:cs typeface="Arial" panose="020B0604020202020204" pitchFamily="34" charset="0"/>
                </a:rPr>
                <a:t>store</a:t>
              </a:r>
              <a:r>
                <a:rPr lang="en-US" sz="2200" b="1" dirty="0">
                  <a:solidFill>
                    <a:srgbClr val="000000"/>
                  </a:solidFill>
                  <a:cs typeface="Arial" panose="020B0604020202020204" pitchFamily="34" charset="0"/>
                </a:rPr>
                <a:t> some-</a:t>
              </a:r>
            </a:p>
            <a:p>
              <a:pPr algn="ctr"/>
              <a:r>
                <a:rPr lang="en-US" sz="2200" b="1" dirty="0">
                  <a:solidFill>
                    <a:srgbClr val="000000"/>
                  </a:solidFill>
                  <a:cs typeface="Arial" panose="020B0604020202020204" pitchFamily="34" charset="0"/>
                </a:rPr>
                <a:t>where?</a:t>
              </a:r>
            </a:p>
          </p:txBody>
        </p:sp>
      </p:grpSp>
      <p:sp>
        <p:nvSpPr>
          <p:cNvPr id="33" name="TextBox 32">
            <a:extLst>
              <a:ext uri="{FF2B5EF4-FFF2-40B4-BE49-F238E27FC236}">
                <a16:creationId xmlns:a16="http://schemas.microsoft.com/office/drawing/2014/main" id="{B2057DF1-C4EC-44C2-98CE-E569A5FC1F85}"/>
              </a:ext>
            </a:extLst>
          </p:cNvPr>
          <p:cNvSpPr txBox="1"/>
          <p:nvPr/>
        </p:nvSpPr>
        <p:spPr>
          <a:xfrm>
            <a:off x="6276786" y="1383888"/>
            <a:ext cx="733902" cy="430887"/>
          </a:xfrm>
          <a:prstGeom prst="rect">
            <a:avLst/>
          </a:prstGeom>
          <a:noFill/>
        </p:spPr>
        <p:txBody>
          <a:bodyPr wrap="square" rtlCol="0">
            <a:spAutoFit/>
          </a:bodyPr>
          <a:lstStyle/>
          <a:p>
            <a:pPr algn="l"/>
            <a:r>
              <a:rPr lang="en-US" sz="2200" b="1" dirty="0">
                <a:solidFill>
                  <a:srgbClr val="000000"/>
                </a:solidFill>
                <a:cs typeface="Arial" panose="020B0604020202020204" pitchFamily="34" charset="0"/>
              </a:rPr>
              <a:t>faith</a:t>
            </a:r>
          </a:p>
        </p:txBody>
      </p:sp>
      <p:sp>
        <p:nvSpPr>
          <p:cNvPr id="65" name="TextBox 64">
            <a:extLst>
              <a:ext uri="{FF2B5EF4-FFF2-40B4-BE49-F238E27FC236}">
                <a16:creationId xmlns:a16="http://schemas.microsoft.com/office/drawing/2014/main" id="{9A7C1E13-E0CE-4A46-9995-A1268E9D0E9A}"/>
              </a:ext>
            </a:extLst>
          </p:cNvPr>
          <p:cNvSpPr txBox="1"/>
          <p:nvPr/>
        </p:nvSpPr>
        <p:spPr>
          <a:xfrm>
            <a:off x="5287153" y="1722442"/>
            <a:ext cx="806968" cy="430887"/>
          </a:xfrm>
          <a:prstGeom prst="rect">
            <a:avLst/>
          </a:prstGeom>
          <a:noFill/>
        </p:spPr>
        <p:txBody>
          <a:bodyPr wrap="square" rtlCol="0">
            <a:spAutoFit/>
          </a:bodyPr>
          <a:lstStyle/>
          <a:p>
            <a:pPr algn="l"/>
            <a:r>
              <a:rPr lang="en-US" sz="2200" b="1" dirty="0">
                <a:solidFill>
                  <a:srgbClr val="000000"/>
                </a:solidFill>
                <a:cs typeface="Arial" panose="020B0604020202020204" pitchFamily="34" charset="0"/>
              </a:rPr>
              <a:t>store</a:t>
            </a:r>
          </a:p>
        </p:txBody>
      </p:sp>
      <p:grpSp>
        <p:nvGrpSpPr>
          <p:cNvPr id="50" name="Group 49">
            <a:extLst>
              <a:ext uri="{FF2B5EF4-FFF2-40B4-BE49-F238E27FC236}">
                <a16:creationId xmlns:a16="http://schemas.microsoft.com/office/drawing/2014/main" id="{CD6CD1CB-73D2-420F-B676-673F717D26B0}"/>
              </a:ext>
            </a:extLst>
          </p:cNvPr>
          <p:cNvGrpSpPr/>
          <p:nvPr/>
        </p:nvGrpSpPr>
        <p:grpSpPr>
          <a:xfrm>
            <a:off x="697831" y="2927230"/>
            <a:ext cx="1838374" cy="2065337"/>
            <a:chOff x="1153220" y="2448348"/>
            <a:chExt cx="1838374" cy="2065337"/>
          </a:xfrm>
        </p:grpSpPr>
        <p:pic>
          <p:nvPicPr>
            <p:cNvPr id="40" name="Picture 39" descr="A picture containing building&#10;&#10;Description generated with high confidence">
              <a:extLst>
                <a:ext uri="{FF2B5EF4-FFF2-40B4-BE49-F238E27FC236}">
                  <a16:creationId xmlns:a16="http://schemas.microsoft.com/office/drawing/2014/main" id="{1F201E12-C975-441E-AD8D-841A4F3694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902" b="94195" l="2896" r="94788">
                          <a14:foregroundMark x1="20270" y1="5277" x2="10425" y2="7916"/>
                          <a14:foregroundMark x1="10425" y1="7916" x2="7722" y2="16623"/>
                          <a14:foregroundMark x1="2896" y1="8707" x2="2896" y2="16359"/>
                          <a14:foregroundMark x1="19112" y1="3694" x2="20463" y2="3430"/>
                          <a14:foregroundMark x1="91699" y1="70976" x2="92471" y2="84960"/>
                          <a14:foregroundMark x1="92471" y1="84960" x2="72780" y2="94459"/>
                          <a14:foregroundMark x1="72780" y1="94459" x2="64093" y2="89974"/>
                          <a14:foregroundMark x1="93822" y1="70712" x2="94788" y2="83905"/>
                          <a14:foregroundMark x1="94788" y1="83905" x2="94788" y2="8443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3899379" flipH="1">
              <a:off x="876114" y="2725454"/>
              <a:ext cx="2065337" cy="1511125"/>
            </a:xfrm>
            <a:prstGeom prst="rect">
              <a:avLst/>
            </a:prstGeom>
          </p:spPr>
        </p:pic>
        <p:sp>
          <p:nvSpPr>
            <p:cNvPr id="49" name="TextBox 48">
              <a:extLst>
                <a:ext uri="{FF2B5EF4-FFF2-40B4-BE49-F238E27FC236}">
                  <a16:creationId xmlns:a16="http://schemas.microsoft.com/office/drawing/2014/main" id="{88584E5F-8B49-45F5-ABE0-B7752CF37FA6}"/>
                </a:ext>
              </a:extLst>
            </p:cNvPr>
            <p:cNvSpPr txBox="1"/>
            <p:nvPr/>
          </p:nvSpPr>
          <p:spPr>
            <a:xfrm rot="1619471">
              <a:off x="1342131" y="3361764"/>
              <a:ext cx="1649463" cy="400110"/>
            </a:xfrm>
            <a:prstGeom prst="rect">
              <a:avLst/>
            </a:prstGeom>
            <a:noFill/>
          </p:spPr>
          <p:txBody>
            <a:bodyPr wrap="square" rtlCol="0">
              <a:spAutoFit/>
            </a:bodyPr>
            <a:lstStyle/>
            <a:p>
              <a:pPr algn="l"/>
              <a:r>
                <a:rPr lang="en-US" sz="2000" b="1" dirty="0">
                  <a:solidFill>
                    <a:srgbClr val="000000"/>
                  </a:solidFill>
                  <a:cs typeface="Arial" panose="020B0604020202020204" pitchFamily="34" charset="0"/>
                </a:rPr>
                <a:t>Stubborn will</a:t>
              </a:r>
            </a:p>
          </p:txBody>
        </p:sp>
      </p:grpSp>
      <p:grpSp>
        <p:nvGrpSpPr>
          <p:cNvPr id="73" name="Group 72">
            <a:extLst>
              <a:ext uri="{FF2B5EF4-FFF2-40B4-BE49-F238E27FC236}">
                <a16:creationId xmlns:a16="http://schemas.microsoft.com/office/drawing/2014/main" id="{CE442673-0A53-4EDD-A9EE-94750810031D}"/>
              </a:ext>
            </a:extLst>
          </p:cNvPr>
          <p:cNvGrpSpPr/>
          <p:nvPr/>
        </p:nvGrpSpPr>
        <p:grpSpPr>
          <a:xfrm rot="16200000">
            <a:off x="2088917" y="5472609"/>
            <a:ext cx="856891" cy="1000664"/>
            <a:chOff x="3420441" y="2018581"/>
            <a:chExt cx="856891" cy="1000664"/>
          </a:xfrm>
        </p:grpSpPr>
        <p:sp>
          <p:nvSpPr>
            <p:cNvPr id="74" name="Oval 73">
              <a:extLst>
                <a:ext uri="{FF2B5EF4-FFF2-40B4-BE49-F238E27FC236}">
                  <a16:creationId xmlns:a16="http://schemas.microsoft.com/office/drawing/2014/main" id="{9C4DC205-716A-4C9D-95C0-430CA30F58C2}"/>
                </a:ext>
              </a:extLst>
            </p:cNvPr>
            <p:cNvSpPr/>
            <p:nvPr/>
          </p:nvSpPr>
          <p:spPr>
            <a:xfrm>
              <a:off x="3420441" y="2018581"/>
              <a:ext cx="856891" cy="1000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Moon 74">
              <a:extLst>
                <a:ext uri="{FF2B5EF4-FFF2-40B4-BE49-F238E27FC236}">
                  <a16:creationId xmlns:a16="http://schemas.microsoft.com/office/drawing/2014/main" id="{8137D116-47FE-425E-9FD2-59F357735558}"/>
                </a:ext>
              </a:extLst>
            </p:cNvPr>
            <p:cNvSpPr/>
            <p:nvPr/>
          </p:nvSpPr>
          <p:spPr>
            <a:xfrm rot="16200000">
              <a:off x="3711742" y="2570590"/>
              <a:ext cx="215308" cy="369836"/>
            </a:xfrm>
            <a:prstGeom prst="moon">
              <a:avLst>
                <a:gd name="adj" fmla="val 82052"/>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E69DC4E-7700-42A8-ACA1-5CED3C343707}"/>
                </a:ext>
              </a:extLst>
            </p:cNvPr>
            <p:cNvSpPr/>
            <p:nvPr/>
          </p:nvSpPr>
          <p:spPr>
            <a:xfrm>
              <a:off x="3848886" y="2648229"/>
              <a:ext cx="61787" cy="100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28C1278-1CF5-41E9-AB2E-85ECB9782109}"/>
                </a:ext>
              </a:extLst>
            </p:cNvPr>
            <p:cNvSpPr/>
            <p:nvPr/>
          </p:nvSpPr>
          <p:spPr>
            <a:xfrm rot="5400000">
              <a:off x="3864822" y="2376291"/>
              <a:ext cx="139173" cy="10121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3DA368B3-61B0-49C9-B0B8-56A5E0B83A42}"/>
                </a:ext>
              </a:extLst>
            </p:cNvPr>
            <p:cNvSpPr/>
            <p:nvPr/>
          </p:nvSpPr>
          <p:spPr>
            <a:xfrm rot="5400000">
              <a:off x="3677913" y="2379165"/>
              <a:ext cx="139173" cy="10121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DB55EB68-1A31-4427-8173-8409DC7AE739}"/>
              </a:ext>
            </a:extLst>
          </p:cNvPr>
          <p:cNvSpPr txBox="1"/>
          <p:nvPr/>
        </p:nvSpPr>
        <p:spPr>
          <a:xfrm>
            <a:off x="4143080" y="1040704"/>
            <a:ext cx="753639" cy="523220"/>
          </a:xfrm>
          <a:prstGeom prst="rect">
            <a:avLst/>
          </a:prstGeom>
          <a:noFill/>
        </p:spPr>
        <p:txBody>
          <a:bodyPr wrap="square" rtlCol="0">
            <a:spAutoFit/>
          </a:bodyPr>
          <a:lstStyle/>
          <a:p>
            <a:pPr algn="l"/>
            <a:r>
              <a:rPr lang="en-US" sz="2800" dirty="0">
                <a:solidFill>
                  <a:schemeClr val="bg1"/>
                </a:solidFill>
                <a:cs typeface="Arial" panose="020B0604020202020204" pitchFamily="34" charset="0"/>
              </a:rPr>
              <a:t>Me</a:t>
            </a:r>
          </a:p>
        </p:txBody>
      </p:sp>
      <p:cxnSp>
        <p:nvCxnSpPr>
          <p:cNvPr id="54" name="Straight Arrow Connector 53">
            <a:extLst>
              <a:ext uri="{FF2B5EF4-FFF2-40B4-BE49-F238E27FC236}">
                <a16:creationId xmlns:a16="http://schemas.microsoft.com/office/drawing/2014/main" id="{30191CDE-6BDF-432B-B701-80C35CB07A6E}"/>
              </a:ext>
            </a:extLst>
          </p:cNvPr>
          <p:cNvCxnSpPr>
            <a:cxnSpLocks/>
            <a:stCxn id="51" idx="2"/>
          </p:cNvCxnSpPr>
          <p:nvPr/>
        </p:nvCxnSpPr>
        <p:spPr>
          <a:xfrm flipH="1">
            <a:off x="4057218" y="1563924"/>
            <a:ext cx="462682" cy="454657"/>
          </a:xfrm>
          <a:prstGeom prst="straightConnector1">
            <a:avLst/>
          </a:prstGeom>
          <a:ln w="38100">
            <a:solidFill>
              <a:schemeClr val="bg2"/>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1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up)">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fill="hold" grpId="1" nodeType="clickEffect">
                                  <p:stCondLst>
                                    <p:cond delay="0"/>
                                  </p:stCondLst>
                                  <p:childTnLst>
                                    <p:animMotion origin="layout" path="M -2.5E-6 -1.85185E-6 L -0.30816 0.27153 " pathEditMode="relative" rAng="0" ptsTypes="AA">
                                      <p:cBhvr>
                                        <p:cTn id="36" dur="1000" fill="hold"/>
                                        <p:tgtEl>
                                          <p:spTgt spid="33"/>
                                        </p:tgtEl>
                                        <p:attrNameLst>
                                          <p:attrName>ppt_x</p:attrName>
                                          <p:attrName>ppt_y</p:attrName>
                                        </p:attrNameLst>
                                      </p:cBhvr>
                                      <p:rCtr x="-15417" y="13565"/>
                                    </p:animMotion>
                                  </p:childTnLst>
                                </p:cTn>
                              </p:par>
                              <p:par>
                                <p:cTn id="37" presetID="42" presetClass="path" presetSubtype="0" fill="hold" grpId="1" nodeType="withEffect">
                                  <p:stCondLst>
                                    <p:cond delay="0"/>
                                  </p:stCondLst>
                                  <p:childTnLst>
                                    <p:animMotion origin="layout" path="M -2.22222E-6 2.59259E-6 L -0.20034 0.28194 " pathEditMode="relative" rAng="0" ptsTypes="AA">
                                      <p:cBhvr>
                                        <p:cTn id="38" dur="1000" fill="hold"/>
                                        <p:tgtEl>
                                          <p:spTgt spid="65"/>
                                        </p:tgtEl>
                                        <p:attrNameLst>
                                          <p:attrName>ppt_x</p:attrName>
                                          <p:attrName>ppt_y</p:attrName>
                                        </p:attrNameLst>
                                      </p:cBhvr>
                                      <p:rCtr x="-10017" y="14097"/>
                                    </p:animMotion>
                                  </p:childTnLst>
                                </p:cTn>
                              </p:par>
                              <p:par>
                                <p:cTn id="39" presetID="3" presetClass="emph" presetSubtype="2" fill="hold" grpId="2" nodeType="withEffect">
                                  <p:stCondLst>
                                    <p:cond delay="0"/>
                                  </p:stCondLst>
                                  <p:childTnLst>
                                    <p:animClr clrSpc="rgb" dir="cw">
                                      <p:cBhvr override="childStyle">
                                        <p:cTn id="40" dur="1000" fill="hold"/>
                                        <p:tgtEl>
                                          <p:spTgt spid="65"/>
                                        </p:tgtEl>
                                        <p:attrNameLst>
                                          <p:attrName>style.color</p:attrName>
                                        </p:attrNameLst>
                                      </p:cBhvr>
                                      <p:to>
                                        <a:srgbClr val="FF0000"/>
                                      </p:to>
                                    </p:animClr>
                                  </p:childTnLst>
                                </p:cTn>
                              </p:par>
                              <p:par>
                                <p:cTn id="41" presetID="3" presetClass="emph" presetSubtype="2" fill="hold" grpId="2" nodeType="withEffect">
                                  <p:stCondLst>
                                    <p:cond delay="0"/>
                                  </p:stCondLst>
                                  <p:childTnLst>
                                    <p:animClr clrSpc="rgb" dir="cw">
                                      <p:cBhvr override="childStyle">
                                        <p:cTn id="42" dur="1000" fill="hold"/>
                                        <p:tgtEl>
                                          <p:spTgt spid="33"/>
                                        </p:tgtEl>
                                        <p:attrNameLst>
                                          <p:attrName>style.color</p:attrName>
                                        </p:attrNameLst>
                                      </p:cBhvr>
                                      <p:to>
                                        <a:srgbClr val="FF0000"/>
                                      </p:to>
                                    </p:animClr>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par>
                          <p:cTn id="48" fill="hold">
                            <p:stCondLst>
                              <p:cond delay="500"/>
                            </p:stCondLst>
                            <p:childTnLst>
                              <p:par>
                                <p:cTn id="49" presetID="1" presetClass="path" presetSubtype="0" accel="50000" decel="50000" fill="hold" nodeType="afterEffect">
                                  <p:stCondLst>
                                    <p:cond delay="500"/>
                                  </p:stCondLst>
                                  <p:childTnLst>
                                    <p:animMotion origin="layout" path="M 0.29462 -0.14097 C 0.36372 -0.14097 0.39358 0.02014 0.38872 0.06852 C 0.38316 0.1169 0.30955 0.13658 0.26389 0.14815 C 0.21806 0.15973 0.16528 0.16968 0.11372 0.13843 C 0.06007 0.10487 -0.07917 -0.01342 -0.00017 -0.00023 " pathEditMode="relative" rAng="0" ptsTypes="AAAAA">
                                      <p:cBhvr>
                                        <p:cTn id="50" dur="2000" spd="-100000" fill="hold"/>
                                        <p:tgtEl>
                                          <p:spTgt spid="50"/>
                                        </p:tgtEl>
                                        <p:attrNameLst>
                                          <p:attrName>ppt_x</p:attrName>
                                          <p:attrName>ppt_y</p:attrName>
                                        </p:attrNameLst>
                                      </p:cBhvr>
                                      <p:rCtr x="-11198" y="15023"/>
                                    </p:animMotion>
                                  </p:childTnLst>
                                </p:cTn>
                              </p:par>
                              <p:par>
                                <p:cTn id="51" presetID="8" presetClass="emph" presetSubtype="0" fill="hold" nodeType="withEffect">
                                  <p:stCondLst>
                                    <p:cond delay="500"/>
                                  </p:stCondLst>
                                  <p:childTnLst>
                                    <p:animRot by="-16800000">
                                      <p:cBhvr>
                                        <p:cTn id="52" dur="2000" fill="hold"/>
                                        <p:tgtEl>
                                          <p:spTgt spid="50"/>
                                        </p:tgtEl>
                                        <p:attrNameLst>
                                          <p:attrName>r</p:attrName>
                                        </p:attrNameLst>
                                      </p:cBhvr>
                                    </p:animRot>
                                  </p:childTnLst>
                                </p:cTn>
                              </p:par>
                            </p:childTnLst>
                          </p:cTn>
                        </p:par>
                        <p:par>
                          <p:cTn id="53" fill="hold">
                            <p:stCondLst>
                              <p:cond delay="3000"/>
                            </p:stCondLst>
                            <p:childTnLst>
                              <p:par>
                                <p:cTn id="54" presetID="42" presetClass="path" presetSubtype="0" fill="hold" nodeType="afterEffect">
                                  <p:stCondLst>
                                    <p:cond delay="0"/>
                                  </p:stCondLst>
                                  <p:childTnLst>
                                    <p:animMotion origin="layout" path="M 3.61111E-6 -1.11111E-6 L -0.14028 0.48796 " pathEditMode="relative" rAng="0" ptsTypes="AA">
                                      <p:cBhvr>
                                        <p:cTn id="55" dur="500" fill="hold"/>
                                        <p:tgtEl>
                                          <p:spTgt spid="35"/>
                                        </p:tgtEl>
                                        <p:attrNameLst>
                                          <p:attrName>ppt_x</p:attrName>
                                          <p:attrName>ppt_y</p:attrName>
                                        </p:attrNameLst>
                                      </p:cBhvr>
                                      <p:rCtr x="-7014" y="24398"/>
                                    </p:animMotion>
                                  </p:childTnLst>
                                </p:cTn>
                              </p:par>
                              <p:par>
                                <p:cTn id="56" presetID="10" presetClass="exit" presetSubtype="0" fill="hold" nodeType="withEffect">
                                  <p:stCondLst>
                                    <p:cond delay="0"/>
                                  </p:stCondLst>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8" presetClass="emph" presetSubtype="0" fill="hold" nodeType="withEffect">
                                  <p:stCondLst>
                                    <p:cond delay="0"/>
                                  </p:stCondLst>
                                  <p:childTnLst>
                                    <p:animRot by="-5400000">
                                      <p:cBhvr>
                                        <p:cTn id="66" dur="500" fill="hold"/>
                                        <p:tgtEl>
                                          <p:spTgt spid="35"/>
                                        </p:tgtEl>
                                        <p:attrNameLst>
                                          <p:attrName>r</p:attrName>
                                        </p:attrNameLst>
                                      </p:cBhvr>
                                    </p:animRot>
                                  </p:childTnLst>
                                </p:cTn>
                              </p:par>
                            </p:childTnLst>
                          </p:cTn>
                        </p:par>
                        <p:par>
                          <p:cTn id="67" fill="hold">
                            <p:stCondLst>
                              <p:cond delay="3500"/>
                            </p:stCondLst>
                            <p:childTnLst>
                              <p:par>
                                <p:cTn id="68" presetID="1" presetClass="entr" presetSubtype="0" fill="hold" nodeType="afterEffect">
                                  <p:stCondLst>
                                    <p:cond delay="0"/>
                                  </p:stCondLst>
                                  <p:childTnLst>
                                    <p:set>
                                      <p:cBhvr>
                                        <p:cTn id="69" dur="1" fill="hold">
                                          <p:stCondLst>
                                            <p:cond delay="0"/>
                                          </p:stCondLst>
                                        </p:cTn>
                                        <p:tgtEl>
                                          <p:spTgt spid="73"/>
                                        </p:tgtEl>
                                        <p:attrNameLst>
                                          <p:attrName>style.visibility</p:attrName>
                                        </p:attrNameLst>
                                      </p:cBhvr>
                                      <p:to>
                                        <p:strVal val="visible"/>
                                      </p:to>
                                    </p:set>
                                  </p:childTnLst>
                                </p:cTn>
                              </p:par>
                              <p:par>
                                <p:cTn id="70" presetID="1" presetClass="exit" presetSubtype="0" fill="hold" nodeType="withEffect">
                                  <p:stCondLst>
                                    <p:cond delay="0"/>
                                  </p:stCondLst>
                                  <p:childTnLst>
                                    <p:set>
                                      <p:cBhvr>
                                        <p:cTn id="71" dur="1" fill="hold">
                                          <p:stCondLst>
                                            <p:cond delay="0"/>
                                          </p:stCondLst>
                                        </p:cTn>
                                        <p:tgtEl>
                                          <p:spTgt spid="35"/>
                                        </p:tgtEl>
                                        <p:attrNameLst>
                                          <p:attrName>style.visibility</p:attrName>
                                        </p:attrNameLst>
                                      </p:cBhvr>
                                      <p:to>
                                        <p:strVal val="hidden"/>
                                      </p:to>
                                    </p:set>
                                  </p:childTnLst>
                                </p:cTn>
                              </p:par>
                            </p:childTnLst>
                          </p:cTn>
                        </p:par>
                        <p:par>
                          <p:cTn id="72" fill="hold">
                            <p:stCondLst>
                              <p:cond delay="3500"/>
                            </p:stCondLst>
                            <p:childTnLst>
                              <p:par>
                                <p:cTn id="73" presetID="41" presetClass="path" presetSubtype="0" fill="hold" nodeType="afterEffect">
                                  <p:stCondLst>
                                    <p:cond delay="0"/>
                                  </p:stCondLst>
                                  <p:childTnLst>
                                    <p:animMotion origin="layout" path="M 2.77778E-6 -3.33333E-6 C -0.004 -0.0081 -0.01806 -0.01597 -0.02292 -0.01597 C -0.054 -0.01597 -0.08594 0.10903 -0.08594 0.23403 C -0.08594 0.17107 -0.10191 0.10903 -0.11702 0.10903 C -0.13299 0.10903 -0.14809 0.17199 -0.14809 0.23403 C -0.14809 0.20301 -0.15608 0.17107 -0.16407 0.17107 C -0.17205 0.17107 -0.18004 0.20209 -0.18004 0.23403 C -0.18004 0.21806 -0.18403 0.20301 -0.18802 0.20301 C -0.19202 0.20301 -0.19601 0.21898 -0.19601 0.23403 C -0.19601 0.22593 -0.19809 0.21806 -0.2 0.21806 C -0.20104 0.21806 -0.204 0.22616 -0.204 0.23403 C -0.204 0.2301 -0.20504 0.22593 -0.20608 0.22593 C -0.20608 0.225 -0.20816 0.22986 -0.20816 0.23403 C -0.20816 0.23195 -0.20816 0.2301 -0.2092 0.2301 C -0.2092 0.23102 -0.21025 0.23218 -0.21025 0.23403 C -0.21025 0.23311 -0.21025 0.23195 -0.21025 0.23102 C -0.21129 0.23102 -0.21129 0.23195 -0.21129 0.23311 C -0.21233 0.23311 -0.21233 0.23218 -0.21233 0.23102 C -0.21337 0.23102 -0.21337 0.23195 -0.21337 0.23311 " pathEditMode="relative" rAng="0" ptsTypes="AAAAAAAAAAAAAAAAAAA">
                                      <p:cBhvr>
                                        <p:cTn id="74" dur="1000" fill="hold"/>
                                        <p:tgtEl>
                                          <p:spTgt spid="73"/>
                                        </p:tgtEl>
                                        <p:attrNameLst>
                                          <p:attrName>ppt_x</p:attrName>
                                          <p:attrName>ppt_y</p:attrName>
                                        </p:attrNameLst>
                                      </p:cBhvr>
                                      <p:rCtr x="-10677" y="10903"/>
                                    </p:animMotion>
                                  </p:childTnLst>
                                </p:cTn>
                              </p:par>
                              <p:par>
                                <p:cTn id="75" presetID="8" presetClass="emph" presetSubtype="0" fill="hold" nodeType="withEffect">
                                  <p:stCondLst>
                                    <p:cond delay="0"/>
                                  </p:stCondLst>
                                  <p:childTnLst>
                                    <p:animRot by="-43200000">
                                      <p:cBhvr>
                                        <p:cTn id="76" dur="1000" fill="hold"/>
                                        <p:tgtEl>
                                          <p:spTgt spid="73"/>
                                        </p:tgtEl>
                                        <p:attrNameLst>
                                          <p:attrName>r</p:attrName>
                                        </p:attrNameLst>
                                      </p:cBhvr>
                                    </p:animRot>
                                  </p:childTnLst>
                                </p:cTn>
                              </p:par>
                            </p:childTnLst>
                          </p:cTn>
                        </p:par>
                        <p:par>
                          <p:cTn id="77" fill="hold">
                            <p:stCondLst>
                              <p:cond delay="4500"/>
                            </p:stCondLst>
                            <p:childTnLst>
                              <p:par>
                                <p:cTn id="78" presetID="10" presetClass="exit" presetSubtype="0" fill="hold" grpId="1" nodeType="afterEffect">
                                  <p:stCondLst>
                                    <p:cond delay="0"/>
                                  </p:stCondLst>
                                  <p:childTnLst>
                                    <p:animEffect transition="out" filter="fade">
                                      <p:cBhvr>
                                        <p:cTn id="79" dur="500"/>
                                        <p:tgtEl>
                                          <p:spTgt spid="51"/>
                                        </p:tgtEl>
                                      </p:cBhvr>
                                    </p:animEffect>
                                    <p:set>
                                      <p:cBhvr>
                                        <p:cTn id="80" dur="1" fill="hold">
                                          <p:stCondLst>
                                            <p:cond delay="499"/>
                                          </p:stCondLst>
                                        </p:cTn>
                                        <p:tgtEl>
                                          <p:spTgt spid="5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4"/>
                                        </p:tgtEl>
                                      </p:cBhvr>
                                    </p:animEffect>
                                    <p:set>
                                      <p:cBhvr>
                                        <p:cTn id="83"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3" grpId="2"/>
      <p:bldP spid="65" grpId="0"/>
      <p:bldP spid="65" grpId="1"/>
      <p:bldP spid="65" grpId="2"/>
      <p:bldP spid="51" grpId="0"/>
      <p:bldP spid="51"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40157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11" name="TextBox 10">
            <a:extLst>
              <a:ext uri="{FF2B5EF4-FFF2-40B4-BE49-F238E27FC236}">
                <a16:creationId xmlns:a16="http://schemas.microsoft.com/office/drawing/2014/main" id="{F09F3058-C6F1-4A51-A9CD-E268D16F8B83}"/>
              </a:ext>
            </a:extLst>
          </p:cNvPr>
          <p:cNvSpPr txBox="1"/>
          <p:nvPr/>
        </p:nvSpPr>
        <p:spPr>
          <a:xfrm>
            <a:off x="468453" y="1273807"/>
            <a:ext cx="8229600" cy="4832092"/>
          </a:xfrm>
          <a:prstGeom prst="rect">
            <a:avLst/>
          </a:prstGeom>
          <a:noFill/>
        </p:spPr>
        <p:txBody>
          <a:bodyPr wrap="square" rtlCol="0">
            <a:spAutoFit/>
          </a:bodyPr>
          <a:lstStyle/>
          <a:p>
            <a:r>
              <a:rPr lang="en-US" sz="2800" dirty="0">
                <a:solidFill>
                  <a:schemeClr val="bg1"/>
                </a:solidFill>
              </a:rPr>
              <a:t>Hebrews 11:1–19 ~ </a:t>
            </a:r>
            <a:r>
              <a:rPr lang="en-US" sz="2800" baseline="30000" dirty="0">
                <a:solidFill>
                  <a:schemeClr val="bg1"/>
                </a:solidFill>
              </a:rPr>
              <a:t>1</a:t>
            </a:r>
            <a:r>
              <a:rPr lang="en-US" sz="2800" dirty="0">
                <a:solidFill>
                  <a:schemeClr val="bg2"/>
                </a:solidFill>
              </a:rPr>
              <a:t> Now faith is the substance of things hoped for, the evidence of things not seen. </a:t>
            </a:r>
            <a:r>
              <a:rPr lang="en-US" sz="2800" baseline="30000" dirty="0">
                <a:solidFill>
                  <a:schemeClr val="bg1"/>
                </a:solidFill>
              </a:rPr>
              <a:t>2</a:t>
            </a:r>
            <a:r>
              <a:rPr lang="en-US" sz="2800" baseline="30000" dirty="0">
                <a:solidFill>
                  <a:schemeClr val="bg2"/>
                </a:solidFill>
              </a:rPr>
              <a:t> </a:t>
            </a:r>
            <a:r>
              <a:rPr lang="en-US" sz="2800" dirty="0">
                <a:solidFill>
                  <a:schemeClr val="bg2"/>
                </a:solidFill>
              </a:rPr>
              <a:t>For by it the elders obtained a </a:t>
            </a:r>
            <a:r>
              <a:rPr lang="en-US" sz="2800" i="1" dirty="0">
                <a:solidFill>
                  <a:schemeClr val="bg2"/>
                </a:solidFill>
              </a:rPr>
              <a:t>good</a:t>
            </a:r>
            <a:r>
              <a:rPr lang="en-US" sz="2800" dirty="0">
                <a:solidFill>
                  <a:schemeClr val="bg2"/>
                </a:solidFill>
              </a:rPr>
              <a:t> testimony. </a:t>
            </a:r>
          </a:p>
          <a:p>
            <a:r>
              <a:rPr lang="en-US" sz="2800" baseline="30000" dirty="0">
                <a:solidFill>
                  <a:schemeClr val="bg1"/>
                </a:solidFill>
              </a:rPr>
              <a:t>3</a:t>
            </a:r>
            <a:r>
              <a:rPr lang="en-US" sz="2800" baseline="30000" dirty="0">
                <a:solidFill>
                  <a:schemeClr val="bg2"/>
                </a:solidFill>
              </a:rPr>
              <a:t> </a:t>
            </a:r>
            <a:r>
              <a:rPr lang="en-US" sz="2800" dirty="0">
                <a:solidFill>
                  <a:schemeClr val="bg2"/>
                </a:solidFill>
              </a:rPr>
              <a:t>By faith we understand that the worlds were framed by the word of God, so that the things which are seen were not made of things which are visible. </a:t>
            </a:r>
          </a:p>
          <a:p>
            <a:r>
              <a:rPr lang="en-US" sz="2800" baseline="30000" dirty="0">
                <a:solidFill>
                  <a:schemeClr val="bg1"/>
                </a:solidFill>
              </a:rPr>
              <a:t>4</a:t>
            </a:r>
            <a:r>
              <a:rPr lang="en-US" sz="2800" baseline="30000" dirty="0">
                <a:solidFill>
                  <a:schemeClr val="bg2"/>
                </a:solidFill>
              </a:rPr>
              <a:t> </a:t>
            </a:r>
            <a:r>
              <a:rPr lang="en-US" sz="2800" dirty="0">
                <a:solidFill>
                  <a:schemeClr val="bg2"/>
                </a:solidFill>
              </a:rPr>
              <a:t>By faith Abel offered to God a more excellent sacrifice than Cain, through which he obtained witness that he was righteous, God testifying of his gifts; and through it he being dead still speaks. </a:t>
            </a:r>
          </a:p>
          <a:p>
            <a:r>
              <a:rPr lang="en-US" sz="2800" baseline="30000" dirty="0">
                <a:solidFill>
                  <a:schemeClr val="bg1"/>
                </a:solidFill>
              </a:rPr>
              <a:t>5</a:t>
            </a:r>
            <a:r>
              <a:rPr lang="en-US" sz="2800" baseline="30000" dirty="0">
                <a:solidFill>
                  <a:schemeClr val="bg2"/>
                </a:solidFill>
              </a:rPr>
              <a:t> </a:t>
            </a:r>
            <a:r>
              <a:rPr lang="en-US" sz="2800" dirty="0">
                <a:solidFill>
                  <a:schemeClr val="bg2"/>
                </a:solidFill>
              </a:rPr>
              <a:t>By faith Enoch was taken away so that he did </a:t>
            </a:r>
          </a:p>
        </p:txBody>
      </p:sp>
    </p:spTree>
    <p:extLst>
      <p:ext uri="{BB962C8B-B14F-4D97-AF65-F5344CB8AC3E}">
        <p14:creationId xmlns:p14="http://schemas.microsoft.com/office/powerpoint/2010/main" val="165648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11" name="TextBox 10">
            <a:extLst>
              <a:ext uri="{FF2B5EF4-FFF2-40B4-BE49-F238E27FC236}">
                <a16:creationId xmlns:a16="http://schemas.microsoft.com/office/drawing/2014/main" id="{F09F3058-C6F1-4A51-A9CD-E268D16F8B83}"/>
              </a:ext>
            </a:extLst>
          </p:cNvPr>
          <p:cNvSpPr txBox="1"/>
          <p:nvPr/>
        </p:nvSpPr>
        <p:spPr>
          <a:xfrm>
            <a:off x="468453" y="1273807"/>
            <a:ext cx="8229600" cy="4832092"/>
          </a:xfrm>
          <a:prstGeom prst="rect">
            <a:avLst/>
          </a:prstGeom>
          <a:noFill/>
        </p:spPr>
        <p:txBody>
          <a:bodyPr wrap="square" rtlCol="0">
            <a:spAutoFit/>
          </a:bodyPr>
          <a:lstStyle/>
          <a:p>
            <a:r>
              <a:rPr lang="en-US" sz="2800" dirty="0">
                <a:solidFill>
                  <a:schemeClr val="bg1"/>
                </a:solidFill>
              </a:rPr>
              <a:t>Hebrews 11:1–19 ~ </a:t>
            </a:r>
            <a:r>
              <a:rPr lang="en-US" sz="2800" dirty="0">
                <a:solidFill>
                  <a:schemeClr val="bg2"/>
                </a:solidFill>
              </a:rPr>
              <a:t>not see death, </a:t>
            </a:r>
            <a:r>
              <a:rPr lang="en-US" sz="2800" i="1" dirty="0">
                <a:solidFill>
                  <a:schemeClr val="bg2"/>
                </a:solidFill>
              </a:rPr>
              <a:t>“and was not found, because God had taken him”</a:t>
            </a:r>
            <a:r>
              <a:rPr lang="en-US" sz="2800" dirty="0">
                <a:solidFill>
                  <a:schemeClr val="bg2"/>
                </a:solidFill>
              </a:rPr>
              <a:t>; for before he was taken he had this testimony, that he pleased God. </a:t>
            </a:r>
            <a:r>
              <a:rPr lang="en-US" sz="2800" baseline="30000" dirty="0">
                <a:solidFill>
                  <a:schemeClr val="bg1"/>
                </a:solidFill>
              </a:rPr>
              <a:t>6</a:t>
            </a:r>
            <a:r>
              <a:rPr lang="en-US" sz="2800" baseline="30000" dirty="0">
                <a:solidFill>
                  <a:schemeClr val="bg2"/>
                </a:solidFill>
              </a:rPr>
              <a:t> </a:t>
            </a:r>
            <a:r>
              <a:rPr lang="en-US" sz="2800" dirty="0">
                <a:solidFill>
                  <a:schemeClr val="bg2"/>
                </a:solidFill>
              </a:rPr>
              <a:t>But without faith </a:t>
            </a:r>
            <a:r>
              <a:rPr lang="en-US" sz="2800" i="1" dirty="0">
                <a:solidFill>
                  <a:schemeClr val="bg2"/>
                </a:solidFill>
              </a:rPr>
              <a:t>it is</a:t>
            </a:r>
            <a:r>
              <a:rPr lang="en-US" sz="2800" dirty="0">
                <a:solidFill>
                  <a:schemeClr val="bg2"/>
                </a:solidFill>
              </a:rPr>
              <a:t> impossible to please </a:t>
            </a:r>
            <a:r>
              <a:rPr lang="en-US" sz="2800" i="1" dirty="0">
                <a:solidFill>
                  <a:schemeClr val="bg2"/>
                </a:solidFill>
              </a:rPr>
              <a:t>Him,</a:t>
            </a:r>
            <a:r>
              <a:rPr lang="en-US" sz="2800" dirty="0">
                <a:solidFill>
                  <a:schemeClr val="bg2"/>
                </a:solidFill>
              </a:rPr>
              <a:t> for he who comes to God must believe that He is, and </a:t>
            </a:r>
            <a:r>
              <a:rPr lang="en-US" sz="2800" i="1" dirty="0">
                <a:solidFill>
                  <a:schemeClr val="bg2"/>
                </a:solidFill>
              </a:rPr>
              <a:t>that</a:t>
            </a:r>
            <a:r>
              <a:rPr lang="en-US" sz="2800" dirty="0">
                <a:solidFill>
                  <a:schemeClr val="bg2"/>
                </a:solidFill>
              </a:rPr>
              <a:t> He is a rewarder of those who diligently seek Him. </a:t>
            </a:r>
          </a:p>
          <a:p>
            <a:r>
              <a:rPr lang="en-US" sz="2800" baseline="30000" dirty="0">
                <a:solidFill>
                  <a:schemeClr val="bg1"/>
                </a:solidFill>
              </a:rPr>
              <a:t>7</a:t>
            </a:r>
            <a:r>
              <a:rPr lang="en-US" sz="2800" baseline="30000" dirty="0">
                <a:solidFill>
                  <a:schemeClr val="bg2"/>
                </a:solidFill>
              </a:rPr>
              <a:t> </a:t>
            </a:r>
            <a:r>
              <a:rPr lang="en-US" sz="2800" dirty="0">
                <a:solidFill>
                  <a:schemeClr val="bg2"/>
                </a:solidFill>
              </a:rPr>
              <a:t>By faith Noah, being divinely warned of things not yet seen, moved with godly fear, prepared an ark for the saving of his household, by which he condemned the world and became heir of the righteousness which is according to faith. </a:t>
            </a:r>
          </a:p>
        </p:txBody>
      </p:sp>
    </p:spTree>
    <p:extLst>
      <p:ext uri="{BB962C8B-B14F-4D97-AF65-F5344CB8AC3E}">
        <p14:creationId xmlns:p14="http://schemas.microsoft.com/office/powerpoint/2010/main" val="269574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11" name="TextBox 10">
            <a:extLst>
              <a:ext uri="{FF2B5EF4-FFF2-40B4-BE49-F238E27FC236}">
                <a16:creationId xmlns:a16="http://schemas.microsoft.com/office/drawing/2014/main" id="{F09F3058-C6F1-4A51-A9CD-E268D16F8B83}"/>
              </a:ext>
            </a:extLst>
          </p:cNvPr>
          <p:cNvSpPr txBox="1"/>
          <p:nvPr/>
        </p:nvSpPr>
        <p:spPr>
          <a:xfrm>
            <a:off x="468453" y="1273807"/>
            <a:ext cx="8229600" cy="4832092"/>
          </a:xfrm>
          <a:prstGeom prst="rect">
            <a:avLst/>
          </a:prstGeom>
          <a:noFill/>
        </p:spPr>
        <p:txBody>
          <a:bodyPr wrap="square" rtlCol="0">
            <a:spAutoFit/>
          </a:bodyPr>
          <a:lstStyle/>
          <a:p>
            <a:r>
              <a:rPr lang="en-US" sz="2800" dirty="0">
                <a:solidFill>
                  <a:schemeClr val="bg1"/>
                </a:solidFill>
              </a:rPr>
              <a:t>Hebrews 11:1–19 ~ </a:t>
            </a:r>
            <a:r>
              <a:rPr lang="en-US" sz="2800" baseline="30000" dirty="0">
                <a:solidFill>
                  <a:schemeClr val="bg1"/>
                </a:solidFill>
              </a:rPr>
              <a:t>8 </a:t>
            </a:r>
            <a:r>
              <a:rPr lang="en-US" sz="2800" dirty="0">
                <a:solidFill>
                  <a:schemeClr val="bg2"/>
                </a:solidFill>
              </a:rPr>
              <a:t>By faith Abraham obeyed when he was called to go out to the place which he would receive as an inheritance. And he went out, not knowing where he was going. </a:t>
            </a:r>
            <a:r>
              <a:rPr lang="en-US" sz="2800" baseline="30000" dirty="0">
                <a:solidFill>
                  <a:schemeClr val="bg1"/>
                </a:solidFill>
              </a:rPr>
              <a:t>9</a:t>
            </a:r>
            <a:r>
              <a:rPr lang="en-US" sz="2800" baseline="30000" dirty="0">
                <a:solidFill>
                  <a:schemeClr val="bg2"/>
                </a:solidFill>
              </a:rPr>
              <a:t> </a:t>
            </a:r>
            <a:r>
              <a:rPr lang="en-US" sz="2800" dirty="0">
                <a:solidFill>
                  <a:schemeClr val="bg2"/>
                </a:solidFill>
              </a:rPr>
              <a:t>By faith he dwelt in the land of promise as </a:t>
            </a:r>
            <a:r>
              <a:rPr lang="en-US" sz="2800" i="1" dirty="0">
                <a:solidFill>
                  <a:schemeClr val="bg2"/>
                </a:solidFill>
              </a:rPr>
              <a:t>in</a:t>
            </a:r>
            <a:r>
              <a:rPr lang="en-US" sz="2800" dirty="0">
                <a:solidFill>
                  <a:schemeClr val="bg2"/>
                </a:solidFill>
              </a:rPr>
              <a:t> a foreign country, dwelling in tents with Isaac and Jacob, the heirs with him of the same promise; </a:t>
            </a:r>
            <a:r>
              <a:rPr lang="en-US" sz="2800" baseline="30000" dirty="0">
                <a:solidFill>
                  <a:schemeClr val="bg1"/>
                </a:solidFill>
              </a:rPr>
              <a:t>10</a:t>
            </a:r>
            <a:r>
              <a:rPr lang="en-US" sz="2800" baseline="30000" dirty="0">
                <a:solidFill>
                  <a:schemeClr val="bg2"/>
                </a:solidFill>
              </a:rPr>
              <a:t> </a:t>
            </a:r>
            <a:r>
              <a:rPr lang="en-US" sz="2800" dirty="0">
                <a:solidFill>
                  <a:schemeClr val="bg2"/>
                </a:solidFill>
              </a:rPr>
              <a:t>for he waited for the city which has foundations, whose builder and maker </a:t>
            </a:r>
            <a:r>
              <a:rPr lang="en-US" sz="2800" i="1" dirty="0">
                <a:solidFill>
                  <a:schemeClr val="bg2"/>
                </a:solidFill>
              </a:rPr>
              <a:t>is</a:t>
            </a:r>
            <a:r>
              <a:rPr lang="en-US" sz="2800" dirty="0">
                <a:solidFill>
                  <a:schemeClr val="bg2"/>
                </a:solidFill>
              </a:rPr>
              <a:t> God. </a:t>
            </a:r>
          </a:p>
          <a:p>
            <a:r>
              <a:rPr lang="en-US" sz="2800" baseline="30000" dirty="0">
                <a:solidFill>
                  <a:schemeClr val="bg1"/>
                </a:solidFill>
              </a:rPr>
              <a:t>11</a:t>
            </a:r>
            <a:r>
              <a:rPr lang="en-US" sz="2800" baseline="30000" dirty="0">
                <a:solidFill>
                  <a:schemeClr val="bg2"/>
                </a:solidFill>
              </a:rPr>
              <a:t> </a:t>
            </a:r>
            <a:r>
              <a:rPr lang="en-US" sz="2800" dirty="0">
                <a:solidFill>
                  <a:schemeClr val="bg2"/>
                </a:solidFill>
              </a:rPr>
              <a:t>By faith Sarah herself also received strength to conceive seed, and she bore a child when she was past the age, because she judged Him faithful</a:t>
            </a:r>
          </a:p>
        </p:txBody>
      </p:sp>
    </p:spTree>
    <p:extLst>
      <p:ext uri="{BB962C8B-B14F-4D97-AF65-F5344CB8AC3E}">
        <p14:creationId xmlns:p14="http://schemas.microsoft.com/office/powerpoint/2010/main" val="8487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11" name="TextBox 10">
            <a:extLst>
              <a:ext uri="{FF2B5EF4-FFF2-40B4-BE49-F238E27FC236}">
                <a16:creationId xmlns:a16="http://schemas.microsoft.com/office/drawing/2014/main" id="{F09F3058-C6F1-4A51-A9CD-E268D16F8B83}"/>
              </a:ext>
            </a:extLst>
          </p:cNvPr>
          <p:cNvSpPr txBox="1"/>
          <p:nvPr/>
        </p:nvSpPr>
        <p:spPr>
          <a:xfrm>
            <a:off x="468453" y="1273807"/>
            <a:ext cx="8229600" cy="4832092"/>
          </a:xfrm>
          <a:prstGeom prst="rect">
            <a:avLst/>
          </a:prstGeom>
          <a:noFill/>
        </p:spPr>
        <p:txBody>
          <a:bodyPr wrap="square" rtlCol="0">
            <a:spAutoFit/>
          </a:bodyPr>
          <a:lstStyle/>
          <a:p>
            <a:r>
              <a:rPr lang="en-US" sz="2800" dirty="0">
                <a:solidFill>
                  <a:schemeClr val="bg1"/>
                </a:solidFill>
              </a:rPr>
              <a:t>Hebrews 11:1–19 ~ </a:t>
            </a:r>
            <a:r>
              <a:rPr lang="en-US" sz="2800" dirty="0">
                <a:solidFill>
                  <a:schemeClr val="bg2"/>
                </a:solidFill>
              </a:rPr>
              <a:t>who had promised. </a:t>
            </a:r>
            <a:r>
              <a:rPr lang="en-US" sz="2800" baseline="30000" dirty="0">
                <a:solidFill>
                  <a:schemeClr val="bg1"/>
                </a:solidFill>
              </a:rPr>
              <a:t>12</a:t>
            </a:r>
            <a:r>
              <a:rPr lang="en-US" sz="2800" baseline="30000" dirty="0">
                <a:solidFill>
                  <a:schemeClr val="bg2"/>
                </a:solidFill>
              </a:rPr>
              <a:t> </a:t>
            </a:r>
            <a:r>
              <a:rPr lang="en-US" sz="2800" dirty="0">
                <a:solidFill>
                  <a:schemeClr val="bg2"/>
                </a:solidFill>
              </a:rPr>
              <a:t>Therefore from one man, and him as good as dead, were born </a:t>
            </a:r>
            <a:r>
              <a:rPr lang="en-US" sz="2800" i="1" dirty="0">
                <a:solidFill>
                  <a:schemeClr val="bg2"/>
                </a:solidFill>
              </a:rPr>
              <a:t>as many</a:t>
            </a:r>
            <a:r>
              <a:rPr lang="en-US" sz="2800" dirty="0">
                <a:solidFill>
                  <a:schemeClr val="bg2"/>
                </a:solidFill>
              </a:rPr>
              <a:t> as the stars of the sky in multitude  —innumerable as the sand which is by the seashore. </a:t>
            </a:r>
          </a:p>
          <a:p>
            <a:r>
              <a:rPr lang="en-US" sz="2800" baseline="30000" dirty="0">
                <a:solidFill>
                  <a:schemeClr val="bg1"/>
                </a:solidFill>
              </a:rPr>
              <a:t>13</a:t>
            </a:r>
            <a:r>
              <a:rPr lang="en-US" sz="2800" baseline="30000" dirty="0">
                <a:solidFill>
                  <a:schemeClr val="bg2"/>
                </a:solidFill>
              </a:rPr>
              <a:t> </a:t>
            </a:r>
            <a:r>
              <a:rPr lang="en-US" sz="2800" dirty="0">
                <a:solidFill>
                  <a:schemeClr val="bg2"/>
                </a:solidFill>
              </a:rPr>
              <a:t>These all died in faith, not having received the promises, but having seen them afar off were assured of them, embraced </a:t>
            </a:r>
            <a:r>
              <a:rPr lang="en-US" sz="2800" i="1" dirty="0">
                <a:solidFill>
                  <a:schemeClr val="bg2"/>
                </a:solidFill>
              </a:rPr>
              <a:t>them</a:t>
            </a:r>
            <a:r>
              <a:rPr lang="en-US" sz="2800" dirty="0">
                <a:solidFill>
                  <a:schemeClr val="bg2"/>
                </a:solidFill>
              </a:rPr>
              <a:t> and confessed that they were strangers and pilgrims on the earth. </a:t>
            </a:r>
            <a:r>
              <a:rPr lang="en-US" sz="2800" baseline="30000" dirty="0">
                <a:solidFill>
                  <a:schemeClr val="bg1"/>
                </a:solidFill>
              </a:rPr>
              <a:t>14</a:t>
            </a:r>
            <a:r>
              <a:rPr lang="en-US" sz="2800" baseline="30000" dirty="0">
                <a:solidFill>
                  <a:schemeClr val="bg2"/>
                </a:solidFill>
              </a:rPr>
              <a:t> </a:t>
            </a:r>
            <a:r>
              <a:rPr lang="en-US" sz="2800" dirty="0">
                <a:solidFill>
                  <a:schemeClr val="bg2"/>
                </a:solidFill>
              </a:rPr>
              <a:t>For those who say such things declare plainly that they seek a homeland. </a:t>
            </a:r>
            <a:r>
              <a:rPr lang="en-US" sz="2800" baseline="30000" dirty="0">
                <a:solidFill>
                  <a:schemeClr val="bg1"/>
                </a:solidFill>
              </a:rPr>
              <a:t>15</a:t>
            </a:r>
            <a:r>
              <a:rPr lang="en-US" sz="2800" baseline="30000" dirty="0">
                <a:solidFill>
                  <a:schemeClr val="bg2"/>
                </a:solidFill>
              </a:rPr>
              <a:t> </a:t>
            </a:r>
            <a:r>
              <a:rPr lang="en-US" sz="2800" dirty="0">
                <a:solidFill>
                  <a:schemeClr val="bg2"/>
                </a:solidFill>
              </a:rPr>
              <a:t>And truly if they had called to mind that </a:t>
            </a:r>
            <a:r>
              <a:rPr lang="en-US" sz="2800" i="1" dirty="0">
                <a:solidFill>
                  <a:schemeClr val="bg2"/>
                </a:solidFill>
              </a:rPr>
              <a:t>country</a:t>
            </a:r>
            <a:r>
              <a:rPr lang="en-US" sz="2800" dirty="0">
                <a:solidFill>
                  <a:schemeClr val="bg2"/>
                </a:solidFill>
              </a:rPr>
              <a:t> from which they had come out,</a:t>
            </a:r>
          </a:p>
        </p:txBody>
      </p:sp>
    </p:spTree>
    <p:extLst>
      <p:ext uri="{BB962C8B-B14F-4D97-AF65-F5344CB8AC3E}">
        <p14:creationId xmlns:p14="http://schemas.microsoft.com/office/powerpoint/2010/main" val="401956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11:1-19</a:t>
            </a:r>
          </a:p>
        </p:txBody>
      </p:sp>
      <p:sp>
        <p:nvSpPr>
          <p:cNvPr id="11" name="TextBox 10">
            <a:extLst>
              <a:ext uri="{FF2B5EF4-FFF2-40B4-BE49-F238E27FC236}">
                <a16:creationId xmlns:a16="http://schemas.microsoft.com/office/drawing/2014/main" id="{F09F3058-C6F1-4A51-A9CD-E268D16F8B83}"/>
              </a:ext>
            </a:extLst>
          </p:cNvPr>
          <p:cNvSpPr txBox="1"/>
          <p:nvPr/>
        </p:nvSpPr>
        <p:spPr>
          <a:xfrm>
            <a:off x="468453" y="1273807"/>
            <a:ext cx="8229600" cy="4401205"/>
          </a:xfrm>
          <a:prstGeom prst="rect">
            <a:avLst/>
          </a:prstGeom>
          <a:noFill/>
        </p:spPr>
        <p:txBody>
          <a:bodyPr wrap="square" rtlCol="0">
            <a:spAutoFit/>
          </a:bodyPr>
          <a:lstStyle/>
          <a:p>
            <a:r>
              <a:rPr lang="en-US" sz="2800" dirty="0">
                <a:solidFill>
                  <a:schemeClr val="bg1"/>
                </a:solidFill>
              </a:rPr>
              <a:t>Hebrews 11:1–19 ~ </a:t>
            </a:r>
            <a:r>
              <a:rPr lang="en-US" sz="2800" dirty="0">
                <a:solidFill>
                  <a:schemeClr val="bg2"/>
                </a:solidFill>
              </a:rPr>
              <a:t>they would have had opportunity to return. </a:t>
            </a:r>
            <a:r>
              <a:rPr lang="en-US" sz="2800" baseline="30000" dirty="0">
                <a:solidFill>
                  <a:schemeClr val="bg1"/>
                </a:solidFill>
              </a:rPr>
              <a:t>16</a:t>
            </a:r>
            <a:r>
              <a:rPr lang="en-US" sz="2800" baseline="30000" dirty="0">
                <a:solidFill>
                  <a:schemeClr val="bg2"/>
                </a:solidFill>
              </a:rPr>
              <a:t> </a:t>
            </a:r>
            <a:r>
              <a:rPr lang="en-US" sz="2800" dirty="0">
                <a:solidFill>
                  <a:schemeClr val="bg2"/>
                </a:solidFill>
              </a:rPr>
              <a:t>But now they desire a better, that is, a heavenly </a:t>
            </a:r>
            <a:r>
              <a:rPr lang="en-US" sz="2800" i="1" dirty="0">
                <a:solidFill>
                  <a:schemeClr val="bg2"/>
                </a:solidFill>
              </a:rPr>
              <a:t>country</a:t>
            </a:r>
            <a:r>
              <a:rPr lang="en-US" sz="2800" dirty="0">
                <a:solidFill>
                  <a:schemeClr val="bg2"/>
                </a:solidFill>
              </a:rPr>
              <a:t>. Therefore God is not ashamed to be called their God, for He has prepared a city for them. </a:t>
            </a:r>
          </a:p>
          <a:p>
            <a:r>
              <a:rPr lang="en-US" sz="2800" baseline="30000" dirty="0">
                <a:solidFill>
                  <a:schemeClr val="bg1"/>
                </a:solidFill>
              </a:rPr>
              <a:t>17</a:t>
            </a:r>
            <a:r>
              <a:rPr lang="en-US" sz="2800" baseline="30000" dirty="0">
                <a:solidFill>
                  <a:schemeClr val="bg2"/>
                </a:solidFill>
              </a:rPr>
              <a:t> </a:t>
            </a:r>
            <a:r>
              <a:rPr lang="en-US" sz="2800" dirty="0">
                <a:solidFill>
                  <a:schemeClr val="bg2"/>
                </a:solidFill>
              </a:rPr>
              <a:t>By faith Abraham, when he was tested, offered up Isaac, and he who had received the promises offered up his only begotten </a:t>
            </a:r>
            <a:r>
              <a:rPr lang="en-US" sz="2800" i="1" dirty="0">
                <a:solidFill>
                  <a:schemeClr val="bg2"/>
                </a:solidFill>
              </a:rPr>
              <a:t>son,</a:t>
            </a:r>
            <a:r>
              <a:rPr lang="en-US" sz="2800" dirty="0">
                <a:solidFill>
                  <a:schemeClr val="bg2"/>
                </a:solidFill>
              </a:rPr>
              <a:t> </a:t>
            </a:r>
            <a:r>
              <a:rPr lang="en-US" sz="2800" baseline="30000" dirty="0">
                <a:solidFill>
                  <a:schemeClr val="bg1"/>
                </a:solidFill>
              </a:rPr>
              <a:t>18</a:t>
            </a:r>
            <a:r>
              <a:rPr lang="en-US" sz="2800" baseline="30000" dirty="0">
                <a:solidFill>
                  <a:schemeClr val="bg2"/>
                </a:solidFill>
              </a:rPr>
              <a:t> </a:t>
            </a:r>
            <a:r>
              <a:rPr lang="en-US" sz="2800" dirty="0">
                <a:solidFill>
                  <a:schemeClr val="bg2"/>
                </a:solidFill>
              </a:rPr>
              <a:t>of whom it was said, </a:t>
            </a:r>
            <a:r>
              <a:rPr lang="en-US" sz="2800" i="1" dirty="0">
                <a:solidFill>
                  <a:schemeClr val="bg2"/>
                </a:solidFill>
              </a:rPr>
              <a:t>“In Isaac your seed shall be called,”</a:t>
            </a:r>
            <a:r>
              <a:rPr lang="en-US" sz="2800" dirty="0">
                <a:solidFill>
                  <a:schemeClr val="bg2"/>
                </a:solidFill>
              </a:rPr>
              <a:t> </a:t>
            </a:r>
            <a:r>
              <a:rPr lang="en-US" sz="2800" baseline="30000" dirty="0">
                <a:solidFill>
                  <a:schemeClr val="bg1"/>
                </a:solidFill>
              </a:rPr>
              <a:t>19</a:t>
            </a:r>
            <a:r>
              <a:rPr lang="en-US" sz="2800" baseline="30000" dirty="0">
                <a:solidFill>
                  <a:schemeClr val="bg2"/>
                </a:solidFill>
              </a:rPr>
              <a:t> </a:t>
            </a:r>
            <a:r>
              <a:rPr lang="en-US" sz="2800" dirty="0">
                <a:solidFill>
                  <a:schemeClr val="bg2"/>
                </a:solidFill>
              </a:rPr>
              <a:t>concluding that God </a:t>
            </a:r>
            <a:r>
              <a:rPr lang="en-US" sz="2800" i="1" dirty="0">
                <a:solidFill>
                  <a:schemeClr val="bg2"/>
                </a:solidFill>
              </a:rPr>
              <a:t>was</a:t>
            </a:r>
            <a:r>
              <a:rPr lang="en-US" sz="2800" dirty="0">
                <a:solidFill>
                  <a:schemeClr val="bg2"/>
                </a:solidFill>
              </a:rPr>
              <a:t> able to raise </a:t>
            </a:r>
            <a:r>
              <a:rPr lang="en-US" sz="2800" i="1" dirty="0">
                <a:solidFill>
                  <a:schemeClr val="bg2"/>
                </a:solidFill>
              </a:rPr>
              <a:t>him</a:t>
            </a:r>
            <a:r>
              <a:rPr lang="en-US" sz="2800" dirty="0">
                <a:solidFill>
                  <a:schemeClr val="bg2"/>
                </a:solidFill>
              </a:rPr>
              <a:t> up, even from the dead, from which he also received him in a figurative sense,</a:t>
            </a:r>
          </a:p>
        </p:txBody>
      </p:sp>
    </p:spTree>
    <p:extLst>
      <p:ext uri="{BB962C8B-B14F-4D97-AF65-F5344CB8AC3E}">
        <p14:creationId xmlns:p14="http://schemas.microsoft.com/office/powerpoint/2010/main" val="124271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11:1-19</a:t>
            </a:r>
          </a:p>
        </p:txBody>
      </p:sp>
    </p:spTree>
    <p:extLst>
      <p:ext uri="{BB962C8B-B14F-4D97-AF65-F5344CB8AC3E}">
        <p14:creationId xmlns:p14="http://schemas.microsoft.com/office/powerpoint/2010/main" val="249606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Hebrews">
      <a:dk1>
        <a:srgbClr val="FFFFFF"/>
      </a:dk1>
      <a:lt1>
        <a:srgbClr val="FFFFFF"/>
      </a:lt1>
      <a:dk2>
        <a:srgbClr val="85C0FB"/>
      </a:dk2>
      <a:lt2>
        <a:srgbClr val="85C0F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brew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smtClean="0">
            <a:solidFill>
              <a:schemeClr val="bg1"/>
            </a:solidFill>
            <a:cs typeface="Arial" panose="020B0604020202020204" pitchFamily="34" charset="0"/>
          </a:defRPr>
        </a:defPPr>
      </a:lstStyle>
    </a:txDef>
  </a:objectDefaults>
  <a:extraClrSchemeLst/>
  <a:extLst>
    <a:ext uri="{05A4C25C-085E-4340-85A3-A5531E510DB2}">
      <thm15:themeFamily xmlns:thm15="http://schemas.microsoft.com/office/thememl/2012/main" name="Presentation1" id="{2168745A-7694-4B6C-8D6E-E5C2B9D7BFC6}" vid="{11D71315-9327-4400-B483-80166B5155C6}"/>
    </a:ext>
  </a:extLst>
</a:theme>
</file>

<file path=docProps/app.xml><?xml version="1.0" encoding="utf-8"?>
<Properties xmlns="http://schemas.openxmlformats.org/officeDocument/2006/extended-properties" xmlns:vt="http://schemas.openxmlformats.org/officeDocument/2006/docPropsVTypes">
  <Template>Hebrews</Template>
  <TotalTime>3907</TotalTime>
  <Words>774</Words>
  <Application>Microsoft Office PowerPoint</Application>
  <PresentationFormat>On-screen Show (4:3)</PresentationFormat>
  <Paragraphs>145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Archistico Normal</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18</cp:revision>
  <dcterms:created xsi:type="dcterms:W3CDTF">2018-07-09T15:18:04Z</dcterms:created>
  <dcterms:modified xsi:type="dcterms:W3CDTF">2018-07-15T00:19:33Z</dcterms:modified>
</cp:coreProperties>
</file>