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8" r:id="rId3"/>
    <p:sldId id="289" r:id="rId4"/>
    <p:sldId id="290" r:id="rId5"/>
    <p:sldId id="291" r:id="rId6"/>
    <p:sldId id="292" r:id="rId7"/>
    <p:sldId id="293" r:id="rId8"/>
    <p:sldId id="258" r:id="rId9"/>
    <p:sldId id="303" r:id="rId10"/>
    <p:sldId id="305" r:id="rId11"/>
    <p:sldId id="306" r:id="rId12"/>
    <p:sldId id="307" r:id="rId13"/>
    <p:sldId id="304" r:id="rId14"/>
    <p:sldId id="257" r:id="rId15"/>
    <p:sldId id="308" r:id="rId16"/>
    <p:sldId id="267" r:id="rId17"/>
    <p:sldId id="311" r:id="rId18"/>
    <p:sldId id="295" r:id="rId19"/>
    <p:sldId id="271" r:id="rId20"/>
    <p:sldId id="265" r:id="rId21"/>
    <p:sldId id="268" r:id="rId22"/>
    <p:sldId id="274" r:id="rId23"/>
    <p:sldId id="296" r:id="rId24"/>
    <p:sldId id="269" r:id="rId25"/>
    <p:sldId id="272" r:id="rId26"/>
    <p:sldId id="273" r:id="rId27"/>
    <p:sldId id="275" r:id="rId28"/>
    <p:sldId id="276" r:id="rId29"/>
    <p:sldId id="277" r:id="rId30"/>
    <p:sldId id="294" r:id="rId31"/>
    <p:sldId id="278" r:id="rId32"/>
    <p:sldId id="279" r:id="rId33"/>
    <p:sldId id="280" r:id="rId34"/>
    <p:sldId id="281" r:id="rId35"/>
    <p:sldId id="283" r:id="rId36"/>
    <p:sldId id="285" r:id="rId37"/>
    <p:sldId id="287" r:id="rId38"/>
    <p:sldId id="286" r:id="rId39"/>
    <p:sldId id="309" r:id="rId40"/>
    <p:sldId id="310" r:id="rId41"/>
    <p:sldId id="259" r:id="rId42"/>
    <p:sldId id="261" r:id="rId43"/>
    <p:sldId id="262" r:id="rId44"/>
    <p:sldId id="260" r:id="rId45"/>
    <p:sldId id="263" r:id="rId46"/>
    <p:sldId id="312" r:id="rId47"/>
    <p:sldId id="299" r:id="rId48"/>
    <p:sldId id="300" r:id="rId49"/>
    <p:sldId id="301" r:id="rId50"/>
    <p:sldId id="302" r:id="rId51"/>
  </p:sldIdLst>
  <p:sldSz cx="9144000" cy="6858000" type="screen4x3"/>
  <p:notesSz cx="6858000" cy="9144000"/>
  <p:embeddedFontLst>
    <p:embeddedFont>
      <p:font typeface="Archistico Normal" panose="02040802050405020203" pitchFamily="18" charset="0"/>
      <p:regular r:id="rId52"/>
    </p:embeddedFont>
    <p:embeddedFont>
      <p:font typeface="Calibri" panose="020F0502020204030204" pitchFamily="34" charset="0"/>
      <p:regular r:id="rId53"/>
      <p:bold r:id="rId54"/>
      <p:italic r:id="rId55"/>
      <p:boldItalic r:id="rId56"/>
    </p:embeddedFont>
    <p:embeddedFont>
      <p:font typeface="Cargo" pitchFamily="2"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FF"/>
    <a:srgbClr val="FF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177F4-4F22-43B9-810D-1B7084189DB0}" v="4687" dt="2018-07-08T01:40:5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8" d="100"/>
          <a:sy n="98" d="100"/>
        </p:scale>
        <p:origin x="48" y="96"/>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E6177F4-4F22-43B9-810D-1B7084189DB0}"/>
    <pc:docChg chg="undo redo custSel addSld delSld modSld sldOrd">
      <pc:chgData name="Ken Merrihew" userId="bcb7a1e886d99f07" providerId="LiveId" clId="{2E6177F4-4F22-43B9-810D-1B7084189DB0}" dt="2018-07-08T01:40:59.677" v="4671"/>
      <pc:docMkLst>
        <pc:docMk/>
      </pc:docMkLst>
      <pc:sldChg chg="addSp modSp modAnim">
        <pc:chgData name="Ken Merrihew" userId="bcb7a1e886d99f07" providerId="LiveId" clId="{2E6177F4-4F22-43B9-810D-1B7084189DB0}" dt="2018-07-06T03:58:00.257" v="3276" actId="20577"/>
        <pc:sldMkLst>
          <pc:docMk/>
          <pc:sldMk cId="968683456" sldId="257"/>
        </pc:sldMkLst>
        <pc:spChg chg="add mod">
          <ac:chgData name="Ken Merrihew" userId="bcb7a1e886d99f07" providerId="LiveId" clId="{2E6177F4-4F22-43B9-810D-1B7084189DB0}" dt="2018-07-06T03:58:00.257" v="3276" actId="20577"/>
          <ac:spMkLst>
            <pc:docMk/>
            <pc:sldMk cId="968683456" sldId="257"/>
            <ac:spMk id="4" creationId="{424B7BAC-107D-4C06-B6DF-5B83D27840D3}"/>
          </ac:spMkLst>
        </pc:spChg>
        <pc:spChg chg="mod">
          <ac:chgData name="Ken Merrihew" userId="bcb7a1e886d99f07" providerId="LiveId" clId="{2E6177F4-4F22-43B9-810D-1B7084189DB0}" dt="2018-07-06T03:17:55.107" v="2653" actId="14100"/>
          <ac:spMkLst>
            <pc:docMk/>
            <pc:sldMk cId="968683456" sldId="257"/>
            <ac:spMk id="5" creationId="{43F3B4F7-F4E4-4421-BE95-3EB3A3B41B4F}"/>
          </ac:spMkLst>
        </pc:spChg>
      </pc:sldChg>
      <pc:sldChg chg="ord">
        <pc:chgData name="Ken Merrihew" userId="bcb7a1e886d99f07" providerId="LiveId" clId="{2E6177F4-4F22-43B9-810D-1B7084189DB0}" dt="2018-07-05T18:48:02.155" v="1900" actId="207"/>
        <pc:sldMkLst>
          <pc:docMk/>
          <pc:sldMk cId="626687820" sldId="258"/>
        </pc:sldMkLst>
      </pc:sldChg>
      <pc:sldChg chg="addSp modSp modAnim">
        <pc:chgData name="Ken Merrihew" userId="bcb7a1e886d99f07" providerId="LiveId" clId="{2E6177F4-4F22-43B9-810D-1B7084189DB0}" dt="2018-07-06T01:25:22.224" v="2180" actId="20577"/>
        <pc:sldMkLst>
          <pc:docMk/>
          <pc:sldMk cId="99426246" sldId="259"/>
        </pc:sldMkLst>
        <pc:spChg chg="mod">
          <ac:chgData name="Ken Merrihew" userId="bcb7a1e886d99f07" providerId="LiveId" clId="{2E6177F4-4F22-43B9-810D-1B7084189DB0}" dt="2018-07-03T19:48:57.112" v="641" actId="339"/>
          <ac:spMkLst>
            <pc:docMk/>
            <pc:sldMk cId="99426246" sldId="259"/>
            <ac:spMk id="7" creationId="{8A28A2F4-F6B7-47BC-8461-1635C2777BA1}"/>
          </ac:spMkLst>
        </pc:spChg>
        <pc:spChg chg="mod">
          <ac:chgData name="Ken Merrihew" userId="bcb7a1e886d99f07" providerId="LiveId" clId="{2E6177F4-4F22-43B9-810D-1B7084189DB0}" dt="2018-07-03T19:49:08.895" v="642" actId="207"/>
          <ac:spMkLst>
            <pc:docMk/>
            <pc:sldMk cId="99426246" sldId="259"/>
            <ac:spMk id="8" creationId="{49148737-4A96-4C91-A65F-CAB1DBB5D7A8}"/>
          </ac:spMkLst>
        </pc:spChg>
        <pc:spChg chg="mod">
          <ac:chgData name="Ken Merrihew" userId="bcb7a1e886d99f07" providerId="LiveId" clId="{2E6177F4-4F22-43B9-810D-1B7084189DB0}" dt="2018-07-06T01:25:22.224" v="2180" actId="20577"/>
          <ac:spMkLst>
            <pc:docMk/>
            <pc:sldMk cId="99426246" sldId="259"/>
            <ac:spMk id="19" creationId="{891AFE05-85C0-4966-9F4C-97E9246B2BEE}"/>
          </ac:spMkLst>
        </pc:spChg>
        <pc:spChg chg="add mod">
          <ac:chgData name="Ken Merrihew" userId="bcb7a1e886d99f07" providerId="LiveId" clId="{2E6177F4-4F22-43B9-810D-1B7084189DB0}" dt="2018-07-03T19:53:59.051" v="730" actId="1036"/>
          <ac:spMkLst>
            <pc:docMk/>
            <pc:sldMk cId="99426246" sldId="259"/>
            <ac:spMk id="23" creationId="{63CF8F4A-2A50-4FF3-B355-7E14ADA3AD6A}"/>
          </ac:spMkLst>
        </pc:spChg>
      </pc:sldChg>
      <pc:sldChg chg="ord">
        <pc:chgData name="Ken Merrihew" userId="bcb7a1e886d99f07" providerId="LiveId" clId="{2E6177F4-4F22-43B9-810D-1B7084189DB0}" dt="2018-07-06T17:54:58.512" v="4489"/>
        <pc:sldMkLst>
          <pc:docMk/>
          <pc:sldMk cId="3099469462" sldId="260"/>
        </pc:sldMkLst>
      </pc:sldChg>
      <pc:sldChg chg="addSp modSp modAnim">
        <pc:chgData name="Ken Merrihew" userId="bcb7a1e886d99f07" providerId="LiveId" clId="{2E6177F4-4F22-43B9-810D-1B7084189DB0}" dt="2018-07-06T01:25:16.341" v="2178" actId="20577"/>
        <pc:sldMkLst>
          <pc:docMk/>
          <pc:sldMk cId="4094111170" sldId="261"/>
        </pc:sldMkLst>
        <pc:spChg chg="mod">
          <ac:chgData name="Ken Merrihew" userId="bcb7a1e886d99f07" providerId="LiveId" clId="{2E6177F4-4F22-43B9-810D-1B7084189DB0}" dt="2018-07-06T01:25:16.341" v="2178" actId="20577"/>
          <ac:spMkLst>
            <pc:docMk/>
            <pc:sldMk cId="4094111170" sldId="261"/>
            <ac:spMk id="62" creationId="{BDE2F8E4-7526-4864-ACE3-421F6BD16611}"/>
          </ac:spMkLst>
        </pc:spChg>
        <pc:spChg chg="mod">
          <ac:chgData name="Ken Merrihew" userId="bcb7a1e886d99f07" providerId="LiveId" clId="{2E6177F4-4F22-43B9-810D-1B7084189DB0}" dt="2018-07-03T19:49:29.881" v="644" actId="339"/>
          <ac:spMkLst>
            <pc:docMk/>
            <pc:sldMk cId="4094111170" sldId="261"/>
            <ac:spMk id="74" creationId="{1069E56E-15CC-4598-B428-7A335BE529EF}"/>
          </ac:spMkLst>
        </pc:spChg>
        <pc:spChg chg="mod">
          <ac:chgData name="Ken Merrihew" userId="bcb7a1e886d99f07" providerId="LiveId" clId="{2E6177F4-4F22-43B9-810D-1B7084189DB0}" dt="2018-07-03T19:49:34.128" v="645" actId="207"/>
          <ac:spMkLst>
            <pc:docMk/>
            <pc:sldMk cId="4094111170" sldId="261"/>
            <ac:spMk id="75" creationId="{6F5101BE-C17D-4203-A61F-B06E81AC64FB}"/>
          </ac:spMkLst>
        </pc:spChg>
        <pc:spChg chg="add">
          <ac:chgData name="Ken Merrihew" userId="bcb7a1e886d99f07" providerId="LiveId" clId="{2E6177F4-4F22-43B9-810D-1B7084189DB0}" dt="2018-07-03T19:54:05.122" v="731" actId="1038"/>
          <ac:spMkLst>
            <pc:docMk/>
            <pc:sldMk cId="4094111170" sldId="261"/>
            <ac:spMk id="76" creationId="{FE3E3D6D-83BF-481B-A222-682F33DC766F}"/>
          </ac:spMkLst>
        </pc:spChg>
      </pc:sldChg>
      <pc:sldChg chg="addSp modSp modAnim">
        <pc:chgData name="Ken Merrihew" userId="bcb7a1e886d99f07" providerId="LiveId" clId="{2E6177F4-4F22-43B9-810D-1B7084189DB0}" dt="2018-07-06T01:25:10.042" v="2176" actId="20577"/>
        <pc:sldMkLst>
          <pc:docMk/>
          <pc:sldMk cId="268646399" sldId="262"/>
        </pc:sldMkLst>
        <pc:spChg chg="mod">
          <ac:chgData name="Ken Merrihew" userId="bcb7a1e886d99f07" providerId="LiveId" clId="{2E6177F4-4F22-43B9-810D-1B7084189DB0}" dt="2018-07-03T19:49:53.891" v="648" actId="207"/>
          <ac:spMkLst>
            <pc:docMk/>
            <pc:sldMk cId="268646399" sldId="262"/>
            <ac:spMk id="21" creationId="{0E556E7F-F3A7-4C35-B202-DDBA90D77303}"/>
          </ac:spMkLst>
        </pc:spChg>
        <pc:spChg chg="mod">
          <ac:chgData name="Ken Merrihew" userId="bcb7a1e886d99f07" providerId="LiveId" clId="{2E6177F4-4F22-43B9-810D-1B7084189DB0}" dt="2018-07-06T01:25:10.042" v="2176" actId="20577"/>
          <ac:spMkLst>
            <pc:docMk/>
            <pc:sldMk cId="268646399" sldId="262"/>
            <ac:spMk id="22" creationId="{91F87A66-AE68-43D8-8845-4B51AF723E23}"/>
          </ac:spMkLst>
        </pc:spChg>
        <pc:spChg chg="add">
          <ac:chgData name="Ken Merrihew" userId="bcb7a1e886d99f07" providerId="LiveId" clId="{2E6177F4-4F22-43B9-810D-1B7084189DB0}" dt="2018-07-03T19:54:07.815" v="732" actId="1038"/>
          <ac:spMkLst>
            <pc:docMk/>
            <pc:sldMk cId="268646399" sldId="262"/>
            <ac:spMk id="35" creationId="{4637BCEC-BE93-41CC-A690-0C92F537DFC3}"/>
          </ac:spMkLst>
        </pc:spChg>
        <pc:spChg chg="mod">
          <ac:chgData name="Ken Merrihew" userId="bcb7a1e886d99f07" providerId="LiveId" clId="{2E6177F4-4F22-43B9-810D-1B7084189DB0}" dt="2018-07-03T19:49:48.874" v="647" actId="339"/>
          <ac:spMkLst>
            <pc:docMk/>
            <pc:sldMk cId="268646399" sldId="262"/>
            <ac:spMk id="74" creationId="{1069E56E-15CC-4598-B428-7A335BE529EF}"/>
          </ac:spMkLst>
        </pc:spChg>
      </pc:sldChg>
      <pc:sldChg chg="modSp modAnim">
        <pc:chgData name="Ken Merrihew" userId="bcb7a1e886d99f07" providerId="LiveId" clId="{2E6177F4-4F22-43B9-810D-1B7084189DB0}" dt="2018-07-08T01:40:59.677" v="4671"/>
        <pc:sldMkLst>
          <pc:docMk/>
          <pc:sldMk cId="927091479" sldId="263"/>
        </pc:sldMkLst>
        <pc:spChg chg="mod">
          <ac:chgData name="Ken Merrihew" userId="bcb7a1e886d99f07" providerId="LiveId" clId="{2E6177F4-4F22-43B9-810D-1B7084189DB0}" dt="2018-07-04T01:24:09.052" v="1664" actId="1035"/>
          <ac:spMkLst>
            <pc:docMk/>
            <pc:sldMk cId="927091479" sldId="263"/>
            <ac:spMk id="107" creationId="{FE0AC536-7CE8-4141-8680-EAE58D062564}"/>
          </ac:spMkLst>
        </pc:spChg>
        <pc:spChg chg="mod">
          <ac:chgData name="Ken Merrihew" userId="bcb7a1e886d99f07" providerId="LiveId" clId="{2E6177F4-4F22-43B9-810D-1B7084189DB0}" dt="2018-07-04T01:26:49.220" v="1828" actId="1035"/>
          <ac:spMkLst>
            <pc:docMk/>
            <pc:sldMk cId="927091479" sldId="263"/>
            <ac:spMk id="108" creationId="{A2689B23-1F1A-41DB-A55B-7766C08350A2}"/>
          </ac:spMkLst>
        </pc:spChg>
        <pc:spChg chg="mod">
          <ac:chgData name="Ken Merrihew" userId="bcb7a1e886d99f07" providerId="LiveId" clId="{2E6177F4-4F22-43B9-810D-1B7084189DB0}" dt="2018-07-04T01:27:41.487" v="1873" actId="1036"/>
          <ac:spMkLst>
            <pc:docMk/>
            <pc:sldMk cId="927091479" sldId="263"/>
            <ac:spMk id="109" creationId="{DE2E2286-6835-4306-BABB-804343E8EA4B}"/>
          </ac:spMkLst>
        </pc:spChg>
        <pc:spChg chg="mod">
          <ac:chgData name="Ken Merrihew" userId="bcb7a1e886d99f07" providerId="LiveId" clId="{2E6177F4-4F22-43B9-810D-1B7084189DB0}" dt="2018-07-04T01:25:53.348" v="1768" actId="1035"/>
          <ac:spMkLst>
            <pc:docMk/>
            <pc:sldMk cId="927091479" sldId="263"/>
            <ac:spMk id="110" creationId="{54A051BB-4799-4457-88AA-A950F796C170}"/>
          </ac:spMkLst>
        </pc:spChg>
        <pc:spChg chg="mod">
          <ac:chgData name="Ken Merrihew" userId="bcb7a1e886d99f07" providerId="LiveId" clId="{2E6177F4-4F22-43B9-810D-1B7084189DB0}" dt="2018-07-04T01:23:38.360" v="1634" actId="1035"/>
          <ac:spMkLst>
            <pc:docMk/>
            <pc:sldMk cId="927091479" sldId="263"/>
            <ac:spMk id="111" creationId="{ECD008FB-D07D-4F8A-B298-23FBE193B69E}"/>
          </ac:spMkLst>
        </pc:spChg>
        <pc:spChg chg="mod">
          <ac:chgData name="Ken Merrihew" userId="bcb7a1e886d99f07" providerId="LiveId" clId="{2E6177F4-4F22-43B9-810D-1B7084189DB0}" dt="2018-07-04T01:22:40.138" v="1595" actId="1035"/>
          <ac:spMkLst>
            <pc:docMk/>
            <pc:sldMk cId="927091479" sldId="263"/>
            <ac:spMk id="112" creationId="{696C384A-ADF8-4651-B1A3-14AB473F88E1}"/>
          </ac:spMkLst>
        </pc:spChg>
        <pc:spChg chg="mod">
          <ac:chgData name="Ken Merrihew" userId="bcb7a1e886d99f07" providerId="LiveId" clId="{2E6177F4-4F22-43B9-810D-1B7084189DB0}" dt="2018-07-04T01:22:09.566" v="1571" actId="1036"/>
          <ac:spMkLst>
            <pc:docMk/>
            <pc:sldMk cId="927091479" sldId="263"/>
            <ac:spMk id="113" creationId="{3B3130C0-F0F5-4108-8889-3DE05A750356}"/>
          </ac:spMkLst>
        </pc:spChg>
        <pc:spChg chg="mod">
          <ac:chgData name="Ken Merrihew" userId="bcb7a1e886d99f07" providerId="LiveId" clId="{2E6177F4-4F22-43B9-810D-1B7084189DB0}" dt="2018-07-04T01:21:49.591" v="1548" actId="1036"/>
          <ac:spMkLst>
            <pc:docMk/>
            <pc:sldMk cId="927091479" sldId="263"/>
            <ac:spMk id="114" creationId="{192B90B4-8719-4A3F-A7E4-B5EC2985D768}"/>
          </ac:spMkLst>
        </pc:spChg>
        <pc:spChg chg="mod">
          <ac:chgData name="Ken Merrihew" userId="bcb7a1e886d99f07" providerId="LiveId" clId="{2E6177F4-4F22-43B9-810D-1B7084189DB0}" dt="2018-07-04T01:24:56.156" v="1717" actId="1036"/>
          <ac:spMkLst>
            <pc:docMk/>
            <pc:sldMk cId="927091479" sldId="263"/>
            <ac:spMk id="115" creationId="{4EFF9382-BE65-4A53-BB28-7D8A45482E7D}"/>
          </ac:spMkLst>
        </pc:spChg>
        <pc:spChg chg="mod">
          <ac:chgData name="Ken Merrihew" userId="bcb7a1e886d99f07" providerId="LiveId" clId="{2E6177F4-4F22-43B9-810D-1B7084189DB0}" dt="2018-07-03T20:40:37.546" v="1173" actId="208"/>
          <ac:spMkLst>
            <pc:docMk/>
            <pc:sldMk cId="927091479" sldId="263"/>
            <ac:spMk id="201" creationId="{123B855E-D38D-43C8-BEF1-1DCE89E9EC98}"/>
          </ac:spMkLst>
        </pc:spChg>
        <pc:spChg chg="mod">
          <ac:chgData name="Ken Merrihew" userId="bcb7a1e886d99f07" providerId="LiveId" clId="{2E6177F4-4F22-43B9-810D-1B7084189DB0}" dt="2018-07-03T20:40:37.546" v="1173" actId="208"/>
          <ac:spMkLst>
            <pc:docMk/>
            <pc:sldMk cId="927091479" sldId="263"/>
            <ac:spMk id="202" creationId="{5F275F3C-9CA9-44C3-BB0D-E8FB5D48F334}"/>
          </ac:spMkLst>
        </pc:spChg>
        <pc:spChg chg="mod">
          <ac:chgData name="Ken Merrihew" userId="bcb7a1e886d99f07" providerId="LiveId" clId="{2E6177F4-4F22-43B9-810D-1B7084189DB0}" dt="2018-07-03T20:40:37.546" v="1173" actId="208"/>
          <ac:spMkLst>
            <pc:docMk/>
            <pc:sldMk cId="927091479" sldId="263"/>
            <ac:spMk id="203" creationId="{F9F00118-5A38-4CFF-8B5D-30E08635969E}"/>
          </ac:spMkLst>
        </pc:spChg>
        <pc:spChg chg="mod">
          <ac:chgData name="Ken Merrihew" userId="bcb7a1e886d99f07" providerId="LiveId" clId="{2E6177F4-4F22-43B9-810D-1B7084189DB0}" dt="2018-07-03T20:40:37.546" v="1173" actId="208"/>
          <ac:spMkLst>
            <pc:docMk/>
            <pc:sldMk cId="927091479" sldId="263"/>
            <ac:spMk id="204" creationId="{78E97BCE-413C-4E2C-BA0D-C964C4552114}"/>
          </ac:spMkLst>
        </pc:spChg>
        <pc:spChg chg="mod">
          <ac:chgData name="Ken Merrihew" userId="bcb7a1e886d99f07" providerId="LiveId" clId="{2E6177F4-4F22-43B9-810D-1B7084189DB0}" dt="2018-07-03T20:40:37.546" v="1173" actId="208"/>
          <ac:spMkLst>
            <pc:docMk/>
            <pc:sldMk cId="927091479" sldId="263"/>
            <ac:spMk id="205" creationId="{B226C9AB-32AB-454D-BBA8-6B792AB50357}"/>
          </ac:spMkLst>
        </pc:spChg>
        <pc:spChg chg="mod">
          <ac:chgData name="Ken Merrihew" userId="bcb7a1e886d99f07" providerId="LiveId" clId="{2E6177F4-4F22-43B9-810D-1B7084189DB0}" dt="2018-07-03T20:40:37.546" v="1173" actId="208"/>
          <ac:spMkLst>
            <pc:docMk/>
            <pc:sldMk cId="927091479" sldId="263"/>
            <ac:spMk id="206" creationId="{30E170D0-7AA6-4F29-B61C-4DE55B09CB0C}"/>
          </ac:spMkLst>
        </pc:spChg>
        <pc:spChg chg="mod">
          <ac:chgData name="Ken Merrihew" userId="bcb7a1e886d99f07" providerId="LiveId" clId="{2E6177F4-4F22-43B9-810D-1B7084189DB0}" dt="2018-07-03T20:39:59.435" v="1171" actId="208"/>
          <ac:spMkLst>
            <pc:docMk/>
            <pc:sldMk cId="927091479" sldId="263"/>
            <ac:spMk id="271" creationId="{C77B682C-B42E-476A-8221-2D0CB926773A}"/>
          </ac:spMkLst>
        </pc:spChg>
        <pc:spChg chg="mod">
          <ac:chgData name="Ken Merrihew" userId="bcb7a1e886d99f07" providerId="LiveId" clId="{2E6177F4-4F22-43B9-810D-1B7084189DB0}" dt="2018-07-03T20:39:59.435" v="1171" actId="208"/>
          <ac:spMkLst>
            <pc:docMk/>
            <pc:sldMk cId="927091479" sldId="263"/>
            <ac:spMk id="272" creationId="{A6489704-5590-4D79-9534-F94D106621BF}"/>
          </ac:spMkLst>
        </pc:spChg>
        <pc:spChg chg="mod">
          <ac:chgData name="Ken Merrihew" userId="bcb7a1e886d99f07" providerId="LiveId" clId="{2E6177F4-4F22-43B9-810D-1B7084189DB0}" dt="2018-07-03T20:39:59.435" v="1171" actId="208"/>
          <ac:spMkLst>
            <pc:docMk/>
            <pc:sldMk cId="927091479" sldId="263"/>
            <ac:spMk id="273" creationId="{ACCCC5C0-23B3-4104-B299-C3B55AAC2117}"/>
          </ac:spMkLst>
        </pc:spChg>
        <pc:spChg chg="mod">
          <ac:chgData name="Ken Merrihew" userId="bcb7a1e886d99f07" providerId="LiveId" clId="{2E6177F4-4F22-43B9-810D-1B7084189DB0}" dt="2018-07-03T20:39:59.435" v="1171" actId="208"/>
          <ac:spMkLst>
            <pc:docMk/>
            <pc:sldMk cId="927091479" sldId="263"/>
            <ac:spMk id="274" creationId="{998E897F-F596-44DB-B5AF-CF8B99BF8F75}"/>
          </ac:spMkLst>
        </pc:spChg>
        <pc:spChg chg="mod">
          <ac:chgData name="Ken Merrihew" userId="bcb7a1e886d99f07" providerId="LiveId" clId="{2E6177F4-4F22-43B9-810D-1B7084189DB0}" dt="2018-07-03T20:39:59.435" v="1171" actId="208"/>
          <ac:spMkLst>
            <pc:docMk/>
            <pc:sldMk cId="927091479" sldId="263"/>
            <ac:spMk id="275" creationId="{EFCF0EF7-ED9F-4C69-959C-1F0D1980F593}"/>
          </ac:spMkLst>
        </pc:spChg>
        <pc:spChg chg="mod">
          <ac:chgData name="Ken Merrihew" userId="bcb7a1e886d99f07" providerId="LiveId" clId="{2E6177F4-4F22-43B9-810D-1B7084189DB0}" dt="2018-07-03T20:39:59.435" v="1171" actId="208"/>
          <ac:spMkLst>
            <pc:docMk/>
            <pc:sldMk cId="927091479" sldId="263"/>
            <ac:spMk id="276" creationId="{709DF093-A724-4378-94BB-B3CD99013708}"/>
          </ac:spMkLst>
        </pc:spChg>
        <pc:spChg chg="mod">
          <ac:chgData name="Ken Merrihew" userId="bcb7a1e886d99f07" providerId="LiveId" clId="{2E6177F4-4F22-43B9-810D-1B7084189DB0}" dt="2018-07-03T20:39:59.435" v="1171" actId="208"/>
          <ac:spMkLst>
            <pc:docMk/>
            <pc:sldMk cId="927091479" sldId="263"/>
            <ac:spMk id="334" creationId="{C13B49BC-3387-4F7D-BF26-169635E246CF}"/>
          </ac:spMkLst>
        </pc:spChg>
        <pc:spChg chg="mod">
          <ac:chgData name="Ken Merrihew" userId="bcb7a1e886d99f07" providerId="LiveId" clId="{2E6177F4-4F22-43B9-810D-1B7084189DB0}" dt="2018-07-03T20:39:59.435" v="1171" actId="208"/>
          <ac:spMkLst>
            <pc:docMk/>
            <pc:sldMk cId="927091479" sldId="263"/>
            <ac:spMk id="335" creationId="{A0B2A1B0-632B-46F6-B16F-4EF61156817F}"/>
          </ac:spMkLst>
        </pc:spChg>
        <pc:spChg chg="mod">
          <ac:chgData name="Ken Merrihew" userId="bcb7a1e886d99f07" providerId="LiveId" clId="{2E6177F4-4F22-43B9-810D-1B7084189DB0}" dt="2018-07-03T20:39:59.435" v="1171" actId="208"/>
          <ac:spMkLst>
            <pc:docMk/>
            <pc:sldMk cId="927091479" sldId="263"/>
            <ac:spMk id="336" creationId="{EFDB774A-3152-4CE3-B41C-79B1A46BD2F2}"/>
          </ac:spMkLst>
        </pc:spChg>
        <pc:spChg chg="mod">
          <ac:chgData name="Ken Merrihew" userId="bcb7a1e886d99f07" providerId="LiveId" clId="{2E6177F4-4F22-43B9-810D-1B7084189DB0}" dt="2018-07-03T20:39:59.435" v="1171" actId="208"/>
          <ac:spMkLst>
            <pc:docMk/>
            <pc:sldMk cId="927091479" sldId="263"/>
            <ac:spMk id="337" creationId="{C2A8F828-FA9A-4A0B-9D22-CC55C28A1F37}"/>
          </ac:spMkLst>
        </pc:spChg>
        <pc:spChg chg="mod">
          <ac:chgData name="Ken Merrihew" userId="bcb7a1e886d99f07" providerId="LiveId" clId="{2E6177F4-4F22-43B9-810D-1B7084189DB0}" dt="2018-07-03T20:39:59.435" v="1171" actId="208"/>
          <ac:spMkLst>
            <pc:docMk/>
            <pc:sldMk cId="927091479" sldId="263"/>
            <ac:spMk id="338" creationId="{CD187388-0A1F-4A29-95CD-762D93FF0521}"/>
          </ac:spMkLst>
        </pc:spChg>
        <pc:spChg chg="mod">
          <ac:chgData name="Ken Merrihew" userId="bcb7a1e886d99f07" providerId="LiveId" clId="{2E6177F4-4F22-43B9-810D-1B7084189DB0}" dt="2018-07-03T20:39:59.435" v="1171" actId="208"/>
          <ac:spMkLst>
            <pc:docMk/>
            <pc:sldMk cId="927091479" sldId="263"/>
            <ac:spMk id="339" creationId="{D174156C-03F2-423D-B141-E20E2003A6EA}"/>
          </ac:spMkLst>
        </pc:spChg>
        <pc:spChg chg="mod">
          <ac:chgData name="Ken Merrihew" userId="bcb7a1e886d99f07" providerId="LiveId" clId="{2E6177F4-4F22-43B9-810D-1B7084189DB0}" dt="2018-07-03T20:39:59.435" v="1171" actId="208"/>
          <ac:spMkLst>
            <pc:docMk/>
            <pc:sldMk cId="927091479" sldId="263"/>
            <ac:spMk id="348" creationId="{BF5DD702-52B3-4848-AE25-3A8A1B9724E8}"/>
          </ac:spMkLst>
        </pc:spChg>
        <pc:spChg chg="mod">
          <ac:chgData name="Ken Merrihew" userId="bcb7a1e886d99f07" providerId="LiveId" clId="{2E6177F4-4F22-43B9-810D-1B7084189DB0}" dt="2018-07-03T20:39:59.435" v="1171" actId="208"/>
          <ac:spMkLst>
            <pc:docMk/>
            <pc:sldMk cId="927091479" sldId="263"/>
            <ac:spMk id="349" creationId="{23968114-C193-4CDB-95A5-72F2BF6E9B85}"/>
          </ac:spMkLst>
        </pc:spChg>
        <pc:spChg chg="mod">
          <ac:chgData name="Ken Merrihew" userId="bcb7a1e886d99f07" providerId="LiveId" clId="{2E6177F4-4F22-43B9-810D-1B7084189DB0}" dt="2018-07-03T20:39:59.435" v="1171" actId="208"/>
          <ac:spMkLst>
            <pc:docMk/>
            <pc:sldMk cId="927091479" sldId="263"/>
            <ac:spMk id="350" creationId="{2F8D7E8D-BDD4-4BC7-B8E3-D1D18CD2AA90}"/>
          </ac:spMkLst>
        </pc:spChg>
        <pc:spChg chg="mod">
          <ac:chgData name="Ken Merrihew" userId="bcb7a1e886d99f07" providerId="LiveId" clId="{2E6177F4-4F22-43B9-810D-1B7084189DB0}" dt="2018-07-03T20:39:59.435" v="1171" actId="208"/>
          <ac:spMkLst>
            <pc:docMk/>
            <pc:sldMk cId="927091479" sldId="263"/>
            <ac:spMk id="351" creationId="{9C5E014E-9C38-482E-AD15-013220C85376}"/>
          </ac:spMkLst>
        </pc:spChg>
        <pc:spChg chg="mod">
          <ac:chgData name="Ken Merrihew" userId="bcb7a1e886d99f07" providerId="LiveId" clId="{2E6177F4-4F22-43B9-810D-1B7084189DB0}" dt="2018-07-03T20:39:59.435" v="1171" actId="208"/>
          <ac:spMkLst>
            <pc:docMk/>
            <pc:sldMk cId="927091479" sldId="263"/>
            <ac:spMk id="352" creationId="{9303044E-75CA-47B5-B002-C036F07D5AB7}"/>
          </ac:spMkLst>
        </pc:spChg>
        <pc:spChg chg="mod">
          <ac:chgData name="Ken Merrihew" userId="bcb7a1e886d99f07" providerId="LiveId" clId="{2E6177F4-4F22-43B9-810D-1B7084189DB0}" dt="2018-07-03T20:39:59.435" v="1171" actId="208"/>
          <ac:spMkLst>
            <pc:docMk/>
            <pc:sldMk cId="927091479" sldId="263"/>
            <ac:spMk id="353" creationId="{C33966F1-2D2D-411F-A4B1-9DDA1A2DCBC4}"/>
          </ac:spMkLst>
        </pc:spChg>
        <pc:spChg chg="mod">
          <ac:chgData name="Ken Merrihew" userId="bcb7a1e886d99f07" providerId="LiveId" clId="{2E6177F4-4F22-43B9-810D-1B7084189DB0}" dt="2018-07-03T20:40:37.546" v="1173" actId="208"/>
          <ac:spMkLst>
            <pc:docMk/>
            <pc:sldMk cId="927091479" sldId="263"/>
            <ac:spMk id="355" creationId="{C69C952A-2980-41BF-8BF0-C89BFA7B5F44}"/>
          </ac:spMkLst>
        </pc:spChg>
        <pc:spChg chg="mod">
          <ac:chgData name="Ken Merrihew" userId="bcb7a1e886d99f07" providerId="LiveId" clId="{2E6177F4-4F22-43B9-810D-1B7084189DB0}" dt="2018-07-03T20:40:37.546" v="1173" actId="208"/>
          <ac:spMkLst>
            <pc:docMk/>
            <pc:sldMk cId="927091479" sldId="263"/>
            <ac:spMk id="356" creationId="{C35FEBB0-7B14-476A-87E2-ED1A5F899D5C}"/>
          </ac:spMkLst>
        </pc:spChg>
        <pc:spChg chg="mod">
          <ac:chgData name="Ken Merrihew" userId="bcb7a1e886d99f07" providerId="LiveId" clId="{2E6177F4-4F22-43B9-810D-1B7084189DB0}" dt="2018-07-03T20:40:37.546" v="1173" actId="208"/>
          <ac:spMkLst>
            <pc:docMk/>
            <pc:sldMk cId="927091479" sldId="263"/>
            <ac:spMk id="357" creationId="{DF83697C-4745-462C-8AA5-B4FE3DA77646}"/>
          </ac:spMkLst>
        </pc:spChg>
        <pc:spChg chg="mod">
          <ac:chgData name="Ken Merrihew" userId="bcb7a1e886d99f07" providerId="LiveId" clId="{2E6177F4-4F22-43B9-810D-1B7084189DB0}" dt="2018-07-03T20:40:37.546" v="1173" actId="208"/>
          <ac:spMkLst>
            <pc:docMk/>
            <pc:sldMk cId="927091479" sldId="263"/>
            <ac:spMk id="358" creationId="{907A33BF-92FF-4288-A880-F82518C1493F}"/>
          </ac:spMkLst>
        </pc:spChg>
        <pc:spChg chg="mod">
          <ac:chgData name="Ken Merrihew" userId="bcb7a1e886d99f07" providerId="LiveId" clId="{2E6177F4-4F22-43B9-810D-1B7084189DB0}" dt="2018-07-03T20:40:37.546" v="1173" actId="208"/>
          <ac:spMkLst>
            <pc:docMk/>
            <pc:sldMk cId="927091479" sldId="263"/>
            <ac:spMk id="359" creationId="{1E22BDC4-FE3D-48C9-8B5B-F5720C99D645}"/>
          </ac:spMkLst>
        </pc:spChg>
        <pc:spChg chg="mod">
          <ac:chgData name="Ken Merrihew" userId="bcb7a1e886d99f07" providerId="LiveId" clId="{2E6177F4-4F22-43B9-810D-1B7084189DB0}" dt="2018-07-03T20:40:37.546" v="1173" actId="208"/>
          <ac:spMkLst>
            <pc:docMk/>
            <pc:sldMk cId="927091479" sldId="263"/>
            <ac:spMk id="360" creationId="{DBD0FD03-6AFA-4811-946D-36FDB621C148}"/>
          </ac:spMkLst>
        </pc:spChg>
        <pc:spChg chg="mod">
          <ac:chgData name="Ken Merrihew" userId="bcb7a1e886d99f07" providerId="LiveId" clId="{2E6177F4-4F22-43B9-810D-1B7084189DB0}" dt="2018-07-03T20:40:37.546" v="1173" actId="208"/>
          <ac:spMkLst>
            <pc:docMk/>
            <pc:sldMk cId="927091479" sldId="263"/>
            <ac:spMk id="383" creationId="{3E1625F6-750E-4A34-A968-FD9D74669994}"/>
          </ac:spMkLst>
        </pc:spChg>
        <pc:spChg chg="mod">
          <ac:chgData name="Ken Merrihew" userId="bcb7a1e886d99f07" providerId="LiveId" clId="{2E6177F4-4F22-43B9-810D-1B7084189DB0}" dt="2018-07-03T20:40:37.546" v="1173" actId="208"/>
          <ac:spMkLst>
            <pc:docMk/>
            <pc:sldMk cId="927091479" sldId="263"/>
            <ac:spMk id="384" creationId="{7FC67383-3869-4A7B-80D5-8B3E0C6C3E84}"/>
          </ac:spMkLst>
        </pc:spChg>
        <pc:spChg chg="mod">
          <ac:chgData name="Ken Merrihew" userId="bcb7a1e886d99f07" providerId="LiveId" clId="{2E6177F4-4F22-43B9-810D-1B7084189DB0}" dt="2018-07-03T20:40:37.546" v="1173" actId="208"/>
          <ac:spMkLst>
            <pc:docMk/>
            <pc:sldMk cId="927091479" sldId="263"/>
            <ac:spMk id="385" creationId="{57C64E53-DF72-40F1-A458-3CB1488AD147}"/>
          </ac:spMkLst>
        </pc:spChg>
        <pc:spChg chg="mod">
          <ac:chgData name="Ken Merrihew" userId="bcb7a1e886d99f07" providerId="LiveId" clId="{2E6177F4-4F22-43B9-810D-1B7084189DB0}" dt="2018-07-03T20:40:37.546" v="1173" actId="208"/>
          <ac:spMkLst>
            <pc:docMk/>
            <pc:sldMk cId="927091479" sldId="263"/>
            <ac:spMk id="386" creationId="{CA2C9DEB-FE81-454E-99D4-F1E17A5C26DF}"/>
          </ac:spMkLst>
        </pc:spChg>
        <pc:spChg chg="mod">
          <ac:chgData name="Ken Merrihew" userId="bcb7a1e886d99f07" providerId="LiveId" clId="{2E6177F4-4F22-43B9-810D-1B7084189DB0}" dt="2018-07-03T20:40:37.546" v="1173" actId="208"/>
          <ac:spMkLst>
            <pc:docMk/>
            <pc:sldMk cId="927091479" sldId="263"/>
            <ac:spMk id="387" creationId="{2D24F839-256E-423E-B244-8D2E84292D59}"/>
          </ac:spMkLst>
        </pc:spChg>
        <pc:spChg chg="mod">
          <ac:chgData name="Ken Merrihew" userId="bcb7a1e886d99f07" providerId="LiveId" clId="{2E6177F4-4F22-43B9-810D-1B7084189DB0}" dt="2018-07-03T20:40:37.546" v="1173" actId="208"/>
          <ac:spMkLst>
            <pc:docMk/>
            <pc:sldMk cId="927091479" sldId="263"/>
            <ac:spMk id="388" creationId="{B584BF83-AB51-481F-A694-62D005438FB0}"/>
          </ac:spMkLst>
        </pc:spChg>
        <pc:spChg chg="mod">
          <ac:chgData name="Ken Merrihew" userId="bcb7a1e886d99f07" providerId="LiveId" clId="{2E6177F4-4F22-43B9-810D-1B7084189DB0}" dt="2018-07-03T20:39:59.435" v="1171" actId="208"/>
          <ac:spMkLst>
            <pc:docMk/>
            <pc:sldMk cId="927091479" sldId="263"/>
            <ac:spMk id="425" creationId="{BAA539EE-C773-45F0-89EF-7AF4B33DE10E}"/>
          </ac:spMkLst>
        </pc:spChg>
        <pc:spChg chg="mod">
          <ac:chgData name="Ken Merrihew" userId="bcb7a1e886d99f07" providerId="LiveId" clId="{2E6177F4-4F22-43B9-810D-1B7084189DB0}" dt="2018-07-03T20:39:59.435" v="1171" actId="208"/>
          <ac:spMkLst>
            <pc:docMk/>
            <pc:sldMk cId="927091479" sldId="263"/>
            <ac:spMk id="426" creationId="{DF1D1B76-D084-4FA3-AAD3-DDDB2B084000}"/>
          </ac:spMkLst>
        </pc:spChg>
        <pc:spChg chg="mod">
          <ac:chgData name="Ken Merrihew" userId="bcb7a1e886d99f07" providerId="LiveId" clId="{2E6177F4-4F22-43B9-810D-1B7084189DB0}" dt="2018-07-03T20:39:59.435" v="1171" actId="208"/>
          <ac:spMkLst>
            <pc:docMk/>
            <pc:sldMk cId="927091479" sldId="263"/>
            <ac:spMk id="427" creationId="{F7F96E23-0EF1-4FC2-B842-65553EF8F222}"/>
          </ac:spMkLst>
        </pc:spChg>
        <pc:spChg chg="mod">
          <ac:chgData name="Ken Merrihew" userId="bcb7a1e886d99f07" providerId="LiveId" clId="{2E6177F4-4F22-43B9-810D-1B7084189DB0}" dt="2018-07-03T20:39:59.435" v="1171" actId="208"/>
          <ac:spMkLst>
            <pc:docMk/>
            <pc:sldMk cId="927091479" sldId="263"/>
            <ac:spMk id="428" creationId="{412A7798-7125-42B0-A11C-C250194AD4CB}"/>
          </ac:spMkLst>
        </pc:spChg>
        <pc:spChg chg="mod">
          <ac:chgData name="Ken Merrihew" userId="bcb7a1e886d99f07" providerId="LiveId" clId="{2E6177F4-4F22-43B9-810D-1B7084189DB0}" dt="2018-07-03T20:39:59.435" v="1171" actId="208"/>
          <ac:spMkLst>
            <pc:docMk/>
            <pc:sldMk cId="927091479" sldId="263"/>
            <ac:spMk id="429" creationId="{BC874DBE-D925-4D62-B08A-EEE7F0AB625B}"/>
          </ac:spMkLst>
        </pc:spChg>
        <pc:spChg chg="mod">
          <ac:chgData name="Ken Merrihew" userId="bcb7a1e886d99f07" providerId="LiveId" clId="{2E6177F4-4F22-43B9-810D-1B7084189DB0}" dt="2018-07-03T20:39:59.435" v="1171" actId="208"/>
          <ac:spMkLst>
            <pc:docMk/>
            <pc:sldMk cId="927091479" sldId="263"/>
            <ac:spMk id="430" creationId="{AD0DF2FF-BC0A-45C5-AC0B-263CF91E2BB8}"/>
          </ac:spMkLst>
        </pc:spChg>
        <pc:spChg chg="mod">
          <ac:chgData name="Ken Merrihew" userId="bcb7a1e886d99f07" providerId="LiveId" clId="{2E6177F4-4F22-43B9-810D-1B7084189DB0}" dt="2018-07-03T20:39:59.435" v="1171" actId="208"/>
          <ac:spMkLst>
            <pc:docMk/>
            <pc:sldMk cId="927091479" sldId="263"/>
            <ac:spMk id="474" creationId="{DDDC93A5-0958-4F51-BF7A-901060668737}"/>
          </ac:spMkLst>
        </pc:spChg>
        <pc:spChg chg="mod">
          <ac:chgData name="Ken Merrihew" userId="bcb7a1e886d99f07" providerId="LiveId" clId="{2E6177F4-4F22-43B9-810D-1B7084189DB0}" dt="2018-07-03T20:39:59.435" v="1171" actId="208"/>
          <ac:spMkLst>
            <pc:docMk/>
            <pc:sldMk cId="927091479" sldId="263"/>
            <ac:spMk id="475" creationId="{1E895D25-5769-4556-BADD-1C2D1C6B07D7}"/>
          </ac:spMkLst>
        </pc:spChg>
        <pc:spChg chg="mod">
          <ac:chgData name="Ken Merrihew" userId="bcb7a1e886d99f07" providerId="LiveId" clId="{2E6177F4-4F22-43B9-810D-1B7084189DB0}" dt="2018-07-03T20:39:59.435" v="1171" actId="208"/>
          <ac:spMkLst>
            <pc:docMk/>
            <pc:sldMk cId="927091479" sldId="263"/>
            <ac:spMk id="476" creationId="{7BB0A531-72EA-4426-B710-0F12006F6C9A}"/>
          </ac:spMkLst>
        </pc:spChg>
        <pc:spChg chg="mod">
          <ac:chgData name="Ken Merrihew" userId="bcb7a1e886d99f07" providerId="LiveId" clId="{2E6177F4-4F22-43B9-810D-1B7084189DB0}" dt="2018-07-03T20:39:59.435" v="1171" actId="208"/>
          <ac:spMkLst>
            <pc:docMk/>
            <pc:sldMk cId="927091479" sldId="263"/>
            <ac:spMk id="477" creationId="{2675AD8B-11C1-423F-9D01-1D9F5646640B}"/>
          </ac:spMkLst>
        </pc:spChg>
        <pc:spChg chg="mod">
          <ac:chgData name="Ken Merrihew" userId="bcb7a1e886d99f07" providerId="LiveId" clId="{2E6177F4-4F22-43B9-810D-1B7084189DB0}" dt="2018-07-03T20:39:59.435" v="1171" actId="208"/>
          <ac:spMkLst>
            <pc:docMk/>
            <pc:sldMk cId="927091479" sldId="263"/>
            <ac:spMk id="478" creationId="{E097F6EC-424A-435F-9F42-44E13E00D4D2}"/>
          </ac:spMkLst>
        </pc:spChg>
        <pc:spChg chg="mod">
          <ac:chgData name="Ken Merrihew" userId="bcb7a1e886d99f07" providerId="LiveId" clId="{2E6177F4-4F22-43B9-810D-1B7084189DB0}" dt="2018-07-03T20:39:59.435" v="1171" actId="208"/>
          <ac:spMkLst>
            <pc:docMk/>
            <pc:sldMk cId="927091479" sldId="263"/>
            <ac:spMk id="479" creationId="{8C0104C7-E59E-4A97-9EF7-88BB6E7EFAA7}"/>
          </ac:spMkLst>
        </pc:spChg>
        <pc:grpChg chg="mod">
          <ac:chgData name="Ken Merrihew" userId="bcb7a1e886d99f07" providerId="LiveId" clId="{2E6177F4-4F22-43B9-810D-1B7084189DB0}" dt="2018-07-03T20:53:21.829" v="1175" actId="1038"/>
          <ac:grpSpMkLst>
            <pc:docMk/>
            <pc:sldMk cId="927091479" sldId="263"/>
            <ac:grpSpMk id="200" creationId="{61E93211-528B-44A3-8252-6146C26A2B5E}"/>
          </ac:grpSpMkLst>
        </pc:grpChg>
        <pc:grpChg chg="mod">
          <ac:chgData name="Ken Merrihew" userId="bcb7a1e886d99f07" providerId="LiveId" clId="{2E6177F4-4F22-43B9-810D-1B7084189DB0}" dt="2018-07-03T20:53:21.829" v="1175" actId="1038"/>
          <ac:grpSpMkLst>
            <pc:docMk/>
            <pc:sldMk cId="927091479" sldId="263"/>
            <ac:grpSpMk id="354" creationId="{A9B64145-3C65-49B6-8E90-1FF7CC490E60}"/>
          </ac:grpSpMkLst>
        </pc:grpChg>
        <pc:grpChg chg="mod">
          <ac:chgData name="Ken Merrihew" userId="bcb7a1e886d99f07" providerId="LiveId" clId="{2E6177F4-4F22-43B9-810D-1B7084189DB0}" dt="2018-07-03T20:53:21.829" v="1175" actId="1038"/>
          <ac:grpSpMkLst>
            <pc:docMk/>
            <pc:sldMk cId="927091479" sldId="263"/>
            <ac:grpSpMk id="382" creationId="{2A2B5B62-51BE-47AF-B497-AD45D1055B40}"/>
          </ac:grpSpMkLst>
        </pc:grpChg>
      </pc:sldChg>
      <pc:sldChg chg="addSp delSp modSp modAnim">
        <pc:chgData name="Ken Merrihew" userId="bcb7a1e886d99f07" providerId="LiveId" clId="{2E6177F4-4F22-43B9-810D-1B7084189DB0}" dt="2018-07-06T03:20:46.477" v="2761"/>
        <pc:sldMkLst>
          <pc:docMk/>
          <pc:sldMk cId="3659942275" sldId="267"/>
        </pc:sldMkLst>
        <pc:spChg chg="add del">
          <ac:chgData name="Ken Merrihew" userId="bcb7a1e886d99f07" providerId="LiveId" clId="{2E6177F4-4F22-43B9-810D-1B7084189DB0}" dt="2018-07-06T03:20:25.005" v="2756"/>
          <ac:spMkLst>
            <pc:docMk/>
            <pc:sldMk cId="3659942275" sldId="267"/>
            <ac:spMk id="4" creationId="{F2723B15-85FD-47FE-9874-5DFF5D538DE6}"/>
          </ac:spMkLst>
        </pc:spChg>
        <pc:spChg chg="mod">
          <ac:chgData name="Ken Merrihew" userId="bcb7a1e886d99f07" providerId="LiveId" clId="{2E6177F4-4F22-43B9-810D-1B7084189DB0}" dt="2018-07-06T03:20:20.104" v="2754" actId="255"/>
          <ac:spMkLst>
            <pc:docMk/>
            <pc:sldMk cId="3659942275" sldId="267"/>
            <ac:spMk id="5" creationId="{43F3B4F7-F4E4-4421-BE95-3EB3A3B41B4F}"/>
          </ac:spMkLst>
        </pc:spChg>
        <pc:spChg chg="add mod">
          <ac:chgData name="Ken Merrihew" userId="bcb7a1e886d99f07" providerId="LiveId" clId="{2E6177F4-4F22-43B9-810D-1B7084189DB0}" dt="2018-07-06T03:20:39.299" v="2760" actId="255"/>
          <ac:spMkLst>
            <pc:docMk/>
            <pc:sldMk cId="3659942275" sldId="267"/>
            <ac:spMk id="6" creationId="{7448496D-DA98-466B-8AEE-FA522D61B06F}"/>
          </ac:spMkLst>
        </pc:spChg>
      </pc:sldChg>
      <pc:sldChg chg="delSp">
        <pc:chgData name="Ken Merrihew" userId="bcb7a1e886d99f07" providerId="LiveId" clId="{2E6177F4-4F22-43B9-810D-1B7084189DB0}" dt="2018-07-04T01:00:58.676" v="1177" actId="478"/>
        <pc:sldMkLst>
          <pc:docMk/>
          <pc:sldMk cId="3851745740" sldId="268"/>
        </pc:sldMkLst>
        <pc:spChg chg="del">
          <ac:chgData name="Ken Merrihew" userId="bcb7a1e886d99f07" providerId="LiveId" clId="{2E6177F4-4F22-43B9-810D-1B7084189DB0}" dt="2018-07-04T01:00:58.676" v="1177" actId="478"/>
          <ac:spMkLst>
            <pc:docMk/>
            <pc:sldMk cId="3851745740" sldId="268"/>
            <ac:spMk id="4" creationId="{D5A2005F-350E-456C-AE75-2BDD70F89017}"/>
          </ac:spMkLst>
        </pc:spChg>
        <pc:picChg chg="del">
          <ac:chgData name="Ken Merrihew" userId="bcb7a1e886d99f07" providerId="LiveId" clId="{2E6177F4-4F22-43B9-810D-1B7084189DB0}" dt="2018-07-04T01:00:57.511" v="1176" actId="478"/>
          <ac:picMkLst>
            <pc:docMk/>
            <pc:sldMk cId="3851745740" sldId="268"/>
            <ac:picMk id="16" creationId="{490FE799-35B2-4C5C-ACF0-7ED2627F2B49}"/>
          </ac:picMkLst>
        </pc:picChg>
      </pc:sldChg>
      <pc:sldChg chg="addSp modSp modAnim">
        <pc:chgData name="Ken Merrihew" userId="bcb7a1e886d99f07" providerId="LiveId" clId="{2E6177F4-4F22-43B9-810D-1B7084189DB0}" dt="2018-07-06T15:47:55.369" v="3319"/>
        <pc:sldMkLst>
          <pc:docMk/>
          <pc:sldMk cId="2757662763" sldId="271"/>
        </pc:sldMkLst>
        <pc:spChg chg="mod">
          <ac:chgData name="Ken Merrihew" userId="bcb7a1e886d99f07" providerId="LiveId" clId="{2E6177F4-4F22-43B9-810D-1B7084189DB0}" dt="2018-07-06T03:59:30.548" v="3312" actId="1037"/>
          <ac:spMkLst>
            <pc:docMk/>
            <pc:sldMk cId="2757662763" sldId="271"/>
            <ac:spMk id="4" creationId="{AF87A9D5-D938-4768-9BD0-0AEED2AD0237}"/>
          </ac:spMkLst>
        </pc:spChg>
        <pc:spChg chg="mod ord">
          <ac:chgData name="Ken Merrihew" userId="bcb7a1e886d99f07" providerId="LiveId" clId="{2E6177F4-4F22-43B9-810D-1B7084189DB0}" dt="2018-07-06T04:00:20.347" v="3316" actId="207"/>
          <ac:spMkLst>
            <pc:docMk/>
            <pc:sldMk cId="2757662763" sldId="271"/>
            <ac:spMk id="5" creationId="{7569795E-D3E1-4237-A66B-D76B2F7FFFE7}"/>
          </ac:spMkLst>
        </pc:spChg>
        <pc:spChg chg="mod ord">
          <ac:chgData name="Ken Merrihew" userId="bcb7a1e886d99f07" providerId="LiveId" clId="{2E6177F4-4F22-43B9-810D-1B7084189DB0}" dt="2018-07-06T03:59:30.548" v="3312" actId="1037"/>
          <ac:spMkLst>
            <pc:docMk/>
            <pc:sldMk cId="2757662763" sldId="271"/>
            <ac:spMk id="6" creationId="{1DCB3D76-9BAA-42E4-8D19-A0BF089F2DF2}"/>
          </ac:spMkLst>
        </pc:spChg>
        <pc:spChg chg="mod">
          <ac:chgData name="Ken Merrihew" userId="bcb7a1e886d99f07" providerId="LiveId" clId="{2E6177F4-4F22-43B9-810D-1B7084189DB0}" dt="2018-07-06T03:59:30.548" v="3312" actId="1037"/>
          <ac:spMkLst>
            <pc:docMk/>
            <pc:sldMk cId="2757662763" sldId="271"/>
            <ac:spMk id="8" creationId="{CE04452A-F872-47F2-967A-2E3561D882B3}"/>
          </ac:spMkLst>
        </pc:spChg>
        <pc:spChg chg="mod">
          <ac:chgData name="Ken Merrihew" userId="bcb7a1e886d99f07" providerId="LiveId" clId="{2E6177F4-4F22-43B9-810D-1B7084189DB0}" dt="2018-07-06T03:59:30.548" v="3312" actId="1037"/>
          <ac:spMkLst>
            <pc:docMk/>
            <pc:sldMk cId="2757662763" sldId="271"/>
            <ac:spMk id="19" creationId="{92F22757-C021-4014-9C6C-613B53912C87}"/>
          </ac:spMkLst>
        </pc:spChg>
        <pc:spChg chg="mod">
          <ac:chgData name="Ken Merrihew" userId="bcb7a1e886d99f07" providerId="LiveId" clId="{2E6177F4-4F22-43B9-810D-1B7084189DB0}" dt="2018-07-06T03:59:30.548" v="3312" actId="1037"/>
          <ac:spMkLst>
            <pc:docMk/>
            <pc:sldMk cId="2757662763" sldId="271"/>
            <ac:spMk id="20" creationId="{87D5139D-E301-44A3-8325-A691B0D3B75A}"/>
          </ac:spMkLst>
        </pc:spChg>
        <pc:spChg chg="mod">
          <ac:chgData name="Ken Merrihew" userId="bcb7a1e886d99f07" providerId="LiveId" clId="{2E6177F4-4F22-43B9-810D-1B7084189DB0}" dt="2018-07-06T04:00:20.347" v="3316" actId="207"/>
          <ac:spMkLst>
            <pc:docMk/>
            <pc:sldMk cId="2757662763" sldId="271"/>
            <ac:spMk id="22" creationId="{FCDD228B-64FB-445D-B292-4889EF3A1536}"/>
          </ac:spMkLst>
        </pc:spChg>
        <pc:spChg chg="mod">
          <ac:chgData name="Ken Merrihew" userId="bcb7a1e886d99f07" providerId="LiveId" clId="{2E6177F4-4F22-43B9-810D-1B7084189DB0}" dt="2018-07-06T04:00:20.347" v="3316" actId="207"/>
          <ac:spMkLst>
            <pc:docMk/>
            <pc:sldMk cId="2757662763" sldId="271"/>
            <ac:spMk id="23" creationId="{CBACE817-78EA-4CBA-8EBF-05D66D3175E2}"/>
          </ac:spMkLst>
        </pc:spChg>
        <pc:spChg chg="mod">
          <ac:chgData name="Ken Merrihew" userId="bcb7a1e886d99f07" providerId="LiveId" clId="{2E6177F4-4F22-43B9-810D-1B7084189DB0}" dt="2018-07-06T03:59:30.548" v="3312" actId="1037"/>
          <ac:spMkLst>
            <pc:docMk/>
            <pc:sldMk cId="2757662763" sldId="271"/>
            <ac:spMk id="24" creationId="{52915262-6A0A-453E-BF44-067F6A11304B}"/>
          </ac:spMkLst>
        </pc:spChg>
        <pc:spChg chg="mod">
          <ac:chgData name="Ken Merrihew" userId="bcb7a1e886d99f07" providerId="LiveId" clId="{2E6177F4-4F22-43B9-810D-1B7084189DB0}" dt="2018-07-06T04:00:20.347" v="3316" actId="207"/>
          <ac:spMkLst>
            <pc:docMk/>
            <pc:sldMk cId="2757662763" sldId="271"/>
            <ac:spMk id="25" creationId="{34C8B0C5-727C-4A23-84AE-941743D4E8B3}"/>
          </ac:spMkLst>
        </pc:spChg>
        <pc:spChg chg="mod">
          <ac:chgData name="Ken Merrihew" userId="bcb7a1e886d99f07" providerId="LiveId" clId="{2E6177F4-4F22-43B9-810D-1B7084189DB0}" dt="2018-07-06T04:00:20.347" v="3316" actId="207"/>
          <ac:spMkLst>
            <pc:docMk/>
            <pc:sldMk cId="2757662763" sldId="271"/>
            <ac:spMk id="27" creationId="{6D772EE6-2CD1-4994-9724-12253E3EBFF3}"/>
          </ac:spMkLst>
        </pc:spChg>
        <pc:spChg chg="mod">
          <ac:chgData name="Ken Merrihew" userId="bcb7a1e886d99f07" providerId="LiveId" clId="{2E6177F4-4F22-43B9-810D-1B7084189DB0}" dt="2018-07-06T04:00:20.347" v="3316" actId="207"/>
          <ac:spMkLst>
            <pc:docMk/>
            <pc:sldMk cId="2757662763" sldId="271"/>
            <ac:spMk id="28" creationId="{A14D3F5C-B057-4816-9F21-3BE37E9ADE25}"/>
          </ac:spMkLst>
        </pc:spChg>
        <pc:spChg chg="add">
          <ac:chgData name="Ken Merrihew" userId="bcb7a1e886d99f07" providerId="LiveId" clId="{2E6177F4-4F22-43B9-810D-1B7084189DB0}" dt="2018-07-03T18:13:33.410" v="90" actId="1038"/>
          <ac:spMkLst>
            <pc:docMk/>
            <pc:sldMk cId="2757662763" sldId="271"/>
            <ac:spMk id="29" creationId="{647DF88F-AB60-4B26-BEAC-21261BC1188D}"/>
          </ac:spMkLst>
        </pc:spChg>
        <pc:grpChg chg="mod">
          <ac:chgData name="Ken Merrihew" userId="bcb7a1e886d99f07" providerId="LiveId" clId="{2E6177F4-4F22-43B9-810D-1B7084189DB0}" dt="2018-07-06T03:59:30.548" v="3312" actId="1037"/>
          <ac:grpSpMkLst>
            <pc:docMk/>
            <pc:sldMk cId="2757662763" sldId="271"/>
            <ac:grpSpMk id="9" creationId="{831B76F4-0764-4103-B053-17BB9B18DD8C}"/>
          </ac:grpSpMkLst>
        </pc:grpChg>
        <pc:grpChg chg="mod">
          <ac:chgData name="Ken Merrihew" userId="bcb7a1e886d99f07" providerId="LiveId" clId="{2E6177F4-4F22-43B9-810D-1B7084189DB0}" dt="2018-07-06T03:59:30.548" v="3312" actId="1037"/>
          <ac:grpSpMkLst>
            <pc:docMk/>
            <pc:sldMk cId="2757662763" sldId="271"/>
            <ac:grpSpMk id="13" creationId="{5312F26C-5601-41A4-90C0-A810A90B809A}"/>
          </ac:grpSpMkLst>
        </pc:grpChg>
      </pc:sldChg>
      <pc:sldChg chg="addSp delSp modSp delAnim modAnim">
        <pc:chgData name="Ken Merrihew" userId="bcb7a1e886d99f07" providerId="LiveId" clId="{2E6177F4-4F22-43B9-810D-1B7084189DB0}" dt="2018-07-03T18:53:29.436" v="148" actId="2711"/>
        <pc:sldMkLst>
          <pc:docMk/>
          <pc:sldMk cId="3648721010" sldId="272"/>
        </pc:sldMkLst>
        <pc:spChg chg="mod">
          <ac:chgData name="Ken Merrihew" userId="bcb7a1e886d99f07" providerId="LiveId" clId="{2E6177F4-4F22-43B9-810D-1B7084189DB0}" dt="2018-07-03T18:51:04.929" v="139" actId="2711"/>
          <ac:spMkLst>
            <pc:docMk/>
            <pc:sldMk cId="3648721010" sldId="272"/>
            <ac:spMk id="3" creationId="{8FD85CB8-47A2-4991-ACE2-35457F89F57E}"/>
          </ac:spMkLst>
        </pc:spChg>
        <pc:spChg chg="add mod">
          <ac:chgData name="Ken Merrihew" userId="bcb7a1e886d99f07" providerId="LiveId" clId="{2E6177F4-4F22-43B9-810D-1B7084189DB0}" dt="2018-07-03T18:53:29.436" v="148" actId="2711"/>
          <ac:spMkLst>
            <pc:docMk/>
            <pc:sldMk cId="3648721010" sldId="272"/>
            <ac:spMk id="7" creationId="{4B454370-011B-4C5D-82C9-F5FCC7819A3A}"/>
          </ac:spMkLst>
        </pc:spChg>
        <pc:spChg chg="add del">
          <ac:chgData name="Ken Merrihew" userId="bcb7a1e886d99f07" providerId="LiveId" clId="{2E6177F4-4F22-43B9-810D-1B7084189DB0}" dt="2018-07-03T18:52:54.530" v="142" actId="478"/>
          <ac:spMkLst>
            <pc:docMk/>
            <pc:sldMk cId="3648721010" sldId="272"/>
            <ac:spMk id="8" creationId="{E1574E99-22C7-484E-8640-238DD1A2275E}"/>
          </ac:spMkLst>
        </pc:spChg>
        <pc:spChg chg="add del">
          <ac:chgData name="Ken Merrihew" userId="bcb7a1e886d99f07" providerId="LiveId" clId="{2E6177F4-4F22-43B9-810D-1B7084189DB0}" dt="2018-07-03T18:53:00.253" v="144" actId="2711"/>
          <ac:spMkLst>
            <pc:docMk/>
            <pc:sldMk cId="3648721010" sldId="272"/>
            <ac:spMk id="9" creationId="{6ADE96A1-C1FF-4B78-B1A9-6D7DF67DA66E}"/>
          </ac:spMkLst>
        </pc:spChg>
      </pc:sldChg>
      <pc:sldChg chg="modSp">
        <pc:chgData name="Ken Merrihew" userId="bcb7a1e886d99f07" providerId="LiveId" clId="{2E6177F4-4F22-43B9-810D-1B7084189DB0}" dt="2018-07-08T01:13:17.087" v="4661" actId="14100"/>
        <pc:sldMkLst>
          <pc:docMk/>
          <pc:sldMk cId="1490156576" sldId="274"/>
        </pc:sldMkLst>
        <pc:picChg chg="mod">
          <ac:chgData name="Ken Merrihew" userId="bcb7a1e886d99f07" providerId="LiveId" clId="{2E6177F4-4F22-43B9-810D-1B7084189DB0}" dt="2018-07-08T01:13:17.087" v="4661" actId="14100"/>
          <ac:picMkLst>
            <pc:docMk/>
            <pc:sldMk cId="1490156576" sldId="274"/>
            <ac:picMk id="16" creationId="{490FE799-35B2-4C5C-ACF0-7ED2627F2B49}"/>
          </ac:picMkLst>
        </pc:picChg>
      </pc:sldChg>
      <pc:sldChg chg="addSp modSp modAnim">
        <pc:chgData name="Ken Merrihew" userId="bcb7a1e886d99f07" providerId="LiveId" clId="{2E6177F4-4F22-43B9-810D-1B7084189DB0}" dt="2018-07-08T01:16:34.045" v="4666" actId="114"/>
        <pc:sldMkLst>
          <pc:docMk/>
          <pc:sldMk cId="3079454205" sldId="275"/>
        </pc:sldMkLst>
        <pc:spChg chg="mod">
          <ac:chgData name="Ken Merrihew" userId="bcb7a1e886d99f07" providerId="LiveId" clId="{2E6177F4-4F22-43B9-810D-1B7084189DB0}" dt="2018-07-06T17:02:53.337" v="4331" actId="1035"/>
          <ac:spMkLst>
            <pc:docMk/>
            <pc:sldMk cId="3079454205" sldId="275"/>
            <ac:spMk id="8" creationId="{8FB72AEA-3512-43EF-888F-D207DE7CC867}"/>
          </ac:spMkLst>
        </pc:spChg>
        <pc:spChg chg="mod">
          <ac:chgData name="Ken Merrihew" userId="bcb7a1e886d99f07" providerId="LiveId" clId="{2E6177F4-4F22-43B9-810D-1B7084189DB0}" dt="2018-07-06T17:02:38.234" v="4252" actId="1036"/>
          <ac:spMkLst>
            <pc:docMk/>
            <pc:sldMk cId="3079454205" sldId="275"/>
            <ac:spMk id="9" creationId="{6349A7C0-8B83-41C0-BE7B-ABA079ECE4B7}"/>
          </ac:spMkLst>
        </pc:spChg>
        <pc:spChg chg="mod">
          <ac:chgData name="Ken Merrihew" userId="bcb7a1e886d99f07" providerId="LiveId" clId="{2E6177F4-4F22-43B9-810D-1B7084189DB0}" dt="2018-07-08T01:16:34.045" v="4666" actId="114"/>
          <ac:spMkLst>
            <pc:docMk/>
            <pc:sldMk cId="3079454205" sldId="275"/>
            <ac:spMk id="10" creationId="{8C860CFB-C42A-463C-9727-65D89333EB44}"/>
          </ac:spMkLst>
        </pc:spChg>
        <pc:spChg chg="add mod">
          <ac:chgData name="Ken Merrihew" userId="bcb7a1e886d99f07" providerId="LiveId" clId="{2E6177F4-4F22-43B9-810D-1B7084189DB0}" dt="2018-07-03T18:57:02.953" v="185" actId="1036"/>
          <ac:spMkLst>
            <pc:docMk/>
            <pc:sldMk cId="3079454205" sldId="275"/>
            <ac:spMk id="11" creationId="{46C90E6F-E694-4272-A463-CC102CDE5F52}"/>
          </ac:spMkLst>
        </pc:spChg>
        <pc:spChg chg="add mod">
          <ac:chgData name="Ken Merrihew" userId="bcb7a1e886d99f07" providerId="LiveId" clId="{2E6177F4-4F22-43B9-810D-1B7084189DB0}" dt="2018-07-06T17:02:33.589" v="4214" actId="1035"/>
          <ac:spMkLst>
            <pc:docMk/>
            <pc:sldMk cId="3079454205" sldId="275"/>
            <ac:spMk id="12" creationId="{A9123C21-D4B8-4D36-9EEF-511AC54F5191}"/>
          </ac:spMkLst>
        </pc:spChg>
      </pc:sldChg>
      <pc:sldChg chg="modSp modAnim">
        <pc:chgData name="Ken Merrihew" userId="bcb7a1e886d99f07" providerId="LiveId" clId="{2E6177F4-4F22-43B9-810D-1B7084189DB0}" dt="2018-07-06T17:07:45.245" v="4347"/>
        <pc:sldMkLst>
          <pc:docMk/>
          <pc:sldMk cId="3657634792" sldId="277"/>
        </pc:sldMkLst>
        <pc:spChg chg="mod">
          <ac:chgData name="Ken Merrihew" userId="bcb7a1e886d99f07" providerId="LiveId" clId="{2E6177F4-4F22-43B9-810D-1B7084189DB0}" dt="2018-07-05T18:53:51.539" v="1916" actId="1037"/>
          <ac:spMkLst>
            <pc:docMk/>
            <pc:sldMk cId="3657634792" sldId="277"/>
            <ac:spMk id="11" creationId="{47EEB823-CB54-4977-BC1D-E11776B2D70E}"/>
          </ac:spMkLst>
        </pc:spChg>
        <pc:spChg chg="mod">
          <ac:chgData name="Ken Merrihew" userId="bcb7a1e886d99f07" providerId="LiveId" clId="{2E6177F4-4F22-43B9-810D-1B7084189DB0}" dt="2018-07-06T17:07:26.482" v="4345" actId="14100"/>
          <ac:spMkLst>
            <pc:docMk/>
            <pc:sldMk cId="3657634792" sldId="277"/>
            <ac:spMk id="13" creationId="{C2E5B2BF-42B6-4539-B85D-20CE09198639}"/>
          </ac:spMkLst>
        </pc:spChg>
      </pc:sldChg>
      <pc:sldChg chg="addSp modSp modAnim">
        <pc:chgData name="Ken Merrihew" userId="bcb7a1e886d99f07" providerId="LiveId" clId="{2E6177F4-4F22-43B9-810D-1B7084189DB0}" dt="2018-07-06T03:42:41.533" v="3099" actId="1035"/>
        <pc:sldMkLst>
          <pc:docMk/>
          <pc:sldMk cId="3958445600" sldId="279"/>
        </pc:sldMkLst>
        <pc:spChg chg="mod">
          <ac:chgData name="Ken Merrihew" userId="bcb7a1e886d99f07" providerId="LiveId" clId="{2E6177F4-4F22-43B9-810D-1B7084189DB0}" dt="2018-07-06T03:41:34.419" v="2898" actId="404"/>
          <ac:spMkLst>
            <pc:docMk/>
            <pc:sldMk cId="3958445600" sldId="279"/>
            <ac:spMk id="3" creationId="{8FD85CB8-47A2-4991-ACE2-35457F89F57E}"/>
          </ac:spMkLst>
        </pc:spChg>
        <pc:spChg chg="mod">
          <ac:chgData name="Ken Merrihew" userId="bcb7a1e886d99f07" providerId="LiveId" clId="{2E6177F4-4F22-43B9-810D-1B7084189DB0}" dt="2018-07-06T03:41:45.276" v="2924" actId="1035"/>
          <ac:spMkLst>
            <pc:docMk/>
            <pc:sldMk cId="3958445600" sldId="279"/>
            <ac:spMk id="8" creationId="{8FB72AEA-3512-43EF-888F-D207DE7CC867}"/>
          </ac:spMkLst>
        </pc:spChg>
        <pc:spChg chg="mod">
          <ac:chgData name="Ken Merrihew" userId="bcb7a1e886d99f07" providerId="LiveId" clId="{2E6177F4-4F22-43B9-810D-1B7084189DB0}" dt="2018-07-06T03:42:41.533" v="3099" actId="1035"/>
          <ac:spMkLst>
            <pc:docMk/>
            <pc:sldMk cId="3958445600" sldId="279"/>
            <ac:spMk id="9" creationId="{8E0FF4A5-D67B-4447-A901-081931F55640}"/>
          </ac:spMkLst>
        </pc:spChg>
        <pc:spChg chg="add mod ord">
          <ac:chgData name="Ken Merrihew" userId="bcb7a1e886d99f07" providerId="LiveId" clId="{2E6177F4-4F22-43B9-810D-1B7084189DB0}" dt="2018-07-06T03:42:37.044" v="3096" actId="1035"/>
          <ac:spMkLst>
            <pc:docMk/>
            <pc:sldMk cId="3958445600" sldId="279"/>
            <ac:spMk id="10" creationId="{753A572E-4521-4A15-9DE8-B2A12F564903}"/>
          </ac:spMkLst>
        </pc:spChg>
        <pc:spChg chg="mod">
          <ac:chgData name="Ken Merrihew" userId="bcb7a1e886d99f07" providerId="LiveId" clId="{2E6177F4-4F22-43B9-810D-1B7084189DB0}" dt="2018-07-06T03:42:29.296" v="3091" actId="1038"/>
          <ac:spMkLst>
            <pc:docMk/>
            <pc:sldMk cId="3958445600" sldId="279"/>
            <ac:spMk id="11" creationId="{47EEB823-CB54-4977-BC1D-E11776B2D70E}"/>
          </ac:spMkLst>
        </pc:spChg>
        <pc:spChg chg="mod">
          <ac:chgData name="Ken Merrihew" userId="bcb7a1e886d99f07" providerId="LiveId" clId="{2E6177F4-4F22-43B9-810D-1B7084189DB0}" dt="2018-07-06T03:41:49.202" v="2925" actId="1035"/>
          <ac:spMkLst>
            <pc:docMk/>
            <pc:sldMk cId="3958445600" sldId="279"/>
            <ac:spMk id="13" creationId="{C2E5B2BF-42B6-4539-B85D-20CE09198639}"/>
          </ac:spMkLst>
        </pc:spChg>
        <pc:spChg chg="add mod">
          <ac:chgData name="Ken Merrihew" userId="bcb7a1e886d99f07" providerId="LiveId" clId="{2E6177F4-4F22-43B9-810D-1B7084189DB0}" dt="2018-07-06T03:41:51.339" v="2928" actId="1035"/>
          <ac:spMkLst>
            <pc:docMk/>
            <pc:sldMk cId="3958445600" sldId="279"/>
            <ac:spMk id="14" creationId="{86E7DA87-08B0-49C2-A1A9-C0C7C1122757}"/>
          </ac:spMkLst>
        </pc:spChg>
      </pc:sldChg>
      <pc:sldChg chg="modSp">
        <pc:chgData name="Ken Merrihew" userId="bcb7a1e886d99f07" providerId="LiveId" clId="{2E6177F4-4F22-43B9-810D-1B7084189DB0}" dt="2018-07-06T03:45:06.537" v="3136" actId="1035"/>
        <pc:sldMkLst>
          <pc:docMk/>
          <pc:sldMk cId="3264361173" sldId="281"/>
        </pc:sldMkLst>
        <pc:spChg chg="mod">
          <ac:chgData name="Ken Merrihew" userId="bcb7a1e886d99f07" providerId="LiveId" clId="{2E6177F4-4F22-43B9-810D-1B7084189DB0}" dt="2018-07-06T03:45:06.537" v="3136" actId="1035"/>
          <ac:spMkLst>
            <pc:docMk/>
            <pc:sldMk cId="3264361173" sldId="281"/>
            <ac:spMk id="10" creationId="{B34E083C-8305-4716-AE13-426EE42EE15B}"/>
          </ac:spMkLst>
        </pc:spChg>
        <pc:spChg chg="mod">
          <ac:chgData name="Ken Merrihew" userId="bcb7a1e886d99f07" providerId="LiveId" clId="{2E6177F4-4F22-43B9-810D-1B7084189DB0}" dt="2018-07-06T03:45:06.537" v="3136" actId="1035"/>
          <ac:spMkLst>
            <pc:docMk/>
            <pc:sldMk cId="3264361173" sldId="281"/>
            <ac:spMk id="12" creationId="{74D82080-A45E-415C-8975-4B9CFDA6F196}"/>
          </ac:spMkLst>
        </pc:spChg>
        <pc:spChg chg="mod">
          <ac:chgData name="Ken Merrihew" userId="bcb7a1e886d99f07" providerId="LiveId" clId="{2E6177F4-4F22-43B9-810D-1B7084189DB0}" dt="2018-07-06T03:45:06.537" v="3136" actId="1035"/>
          <ac:spMkLst>
            <pc:docMk/>
            <pc:sldMk cId="3264361173" sldId="281"/>
            <ac:spMk id="14" creationId="{41C33DEB-3659-478E-BC94-3812BA7B664D}"/>
          </ac:spMkLst>
        </pc:spChg>
        <pc:spChg chg="mod">
          <ac:chgData name="Ken Merrihew" userId="bcb7a1e886d99f07" providerId="LiveId" clId="{2E6177F4-4F22-43B9-810D-1B7084189DB0}" dt="2018-07-06T03:45:06.537" v="3136" actId="1035"/>
          <ac:spMkLst>
            <pc:docMk/>
            <pc:sldMk cId="3264361173" sldId="281"/>
            <ac:spMk id="15" creationId="{38C03623-676A-407F-9E6A-FE5A4DD6D2F6}"/>
          </ac:spMkLst>
        </pc:spChg>
        <pc:spChg chg="mod">
          <ac:chgData name="Ken Merrihew" userId="bcb7a1e886d99f07" providerId="LiveId" clId="{2E6177F4-4F22-43B9-810D-1B7084189DB0}" dt="2018-07-06T03:45:06.537" v="3136" actId="1035"/>
          <ac:spMkLst>
            <pc:docMk/>
            <pc:sldMk cId="3264361173" sldId="281"/>
            <ac:spMk id="16" creationId="{8BB0F303-028C-4547-A42D-627D57F5CC5F}"/>
          </ac:spMkLst>
        </pc:spChg>
        <pc:spChg chg="mod">
          <ac:chgData name="Ken Merrihew" userId="bcb7a1e886d99f07" providerId="LiveId" clId="{2E6177F4-4F22-43B9-810D-1B7084189DB0}" dt="2018-07-06T03:45:06.537" v="3136" actId="1035"/>
          <ac:spMkLst>
            <pc:docMk/>
            <pc:sldMk cId="3264361173" sldId="281"/>
            <ac:spMk id="17" creationId="{443B7C48-ED11-4C32-9698-04E7255547E7}"/>
          </ac:spMkLst>
        </pc:spChg>
        <pc:spChg chg="mod">
          <ac:chgData name="Ken Merrihew" userId="bcb7a1e886d99f07" providerId="LiveId" clId="{2E6177F4-4F22-43B9-810D-1B7084189DB0}" dt="2018-07-06T03:45:06.537" v="3136" actId="1035"/>
          <ac:spMkLst>
            <pc:docMk/>
            <pc:sldMk cId="3264361173" sldId="281"/>
            <ac:spMk id="18" creationId="{E3141E27-66C2-4F68-82AF-D43EA2A55940}"/>
          </ac:spMkLst>
        </pc:spChg>
        <pc:spChg chg="mod">
          <ac:chgData name="Ken Merrihew" userId="bcb7a1e886d99f07" providerId="LiveId" clId="{2E6177F4-4F22-43B9-810D-1B7084189DB0}" dt="2018-07-06T03:45:06.537" v="3136" actId="1035"/>
          <ac:spMkLst>
            <pc:docMk/>
            <pc:sldMk cId="3264361173" sldId="281"/>
            <ac:spMk id="19" creationId="{F4F949D1-1E93-4F32-A2A9-3C113D91FD55}"/>
          </ac:spMkLst>
        </pc:spChg>
        <pc:spChg chg="mod">
          <ac:chgData name="Ken Merrihew" userId="bcb7a1e886d99f07" providerId="LiveId" clId="{2E6177F4-4F22-43B9-810D-1B7084189DB0}" dt="2018-07-06T03:45:06.537" v="3136" actId="1035"/>
          <ac:spMkLst>
            <pc:docMk/>
            <pc:sldMk cId="3264361173" sldId="281"/>
            <ac:spMk id="20" creationId="{88B9D474-30F7-4ED9-B6C9-1C972C47A107}"/>
          </ac:spMkLst>
        </pc:spChg>
        <pc:spChg chg="mod">
          <ac:chgData name="Ken Merrihew" userId="bcb7a1e886d99f07" providerId="LiveId" clId="{2E6177F4-4F22-43B9-810D-1B7084189DB0}" dt="2018-07-06T03:45:06.537" v="3136" actId="1035"/>
          <ac:spMkLst>
            <pc:docMk/>
            <pc:sldMk cId="3264361173" sldId="281"/>
            <ac:spMk id="21" creationId="{C961CF05-6DD5-45BE-9888-B5856A4DE4AA}"/>
          </ac:spMkLst>
        </pc:spChg>
      </pc:sldChg>
      <pc:sldChg chg="modSp">
        <pc:chgData name="Ken Merrihew" userId="bcb7a1e886d99f07" providerId="LiveId" clId="{2E6177F4-4F22-43B9-810D-1B7084189DB0}" dt="2018-07-06T03:44:51.520" v="3121" actId="255"/>
        <pc:sldMkLst>
          <pc:docMk/>
          <pc:sldMk cId="1456209515" sldId="283"/>
        </pc:sldMkLst>
        <pc:spChg chg="mod">
          <ac:chgData name="Ken Merrihew" userId="bcb7a1e886d99f07" providerId="LiveId" clId="{2E6177F4-4F22-43B9-810D-1B7084189DB0}" dt="2018-07-06T03:44:51.520" v="3121" actId="255"/>
          <ac:spMkLst>
            <pc:docMk/>
            <pc:sldMk cId="1456209515" sldId="283"/>
            <ac:spMk id="10" creationId="{B34E083C-8305-4716-AE13-426EE42EE15B}"/>
          </ac:spMkLst>
        </pc:spChg>
      </pc:sldChg>
      <pc:sldChg chg="modSp modAnim">
        <pc:chgData name="Ken Merrihew" userId="bcb7a1e886d99f07" providerId="LiveId" clId="{2E6177F4-4F22-43B9-810D-1B7084189DB0}" dt="2018-07-06T03:45:51.509" v="3159" actId="1035"/>
        <pc:sldMkLst>
          <pc:docMk/>
          <pc:sldMk cId="2943053311" sldId="285"/>
        </pc:sldMkLst>
        <pc:spChg chg="mod">
          <ac:chgData name="Ken Merrihew" userId="bcb7a1e886d99f07" providerId="LiveId" clId="{2E6177F4-4F22-43B9-810D-1B7084189DB0}" dt="2018-07-06T03:45:51.509" v="3159" actId="1035"/>
          <ac:spMkLst>
            <pc:docMk/>
            <pc:sldMk cId="2943053311" sldId="285"/>
            <ac:spMk id="4" creationId="{99FA8376-2C30-4B09-B126-58D5392DDE60}"/>
          </ac:spMkLst>
        </pc:spChg>
        <pc:spChg chg="mod">
          <ac:chgData name="Ken Merrihew" userId="bcb7a1e886d99f07" providerId="LiveId" clId="{2E6177F4-4F22-43B9-810D-1B7084189DB0}" dt="2018-07-06T03:45:51.509" v="3159" actId="1035"/>
          <ac:spMkLst>
            <pc:docMk/>
            <pc:sldMk cId="2943053311" sldId="285"/>
            <ac:spMk id="10" creationId="{B34E083C-8305-4716-AE13-426EE42EE15B}"/>
          </ac:spMkLst>
        </pc:spChg>
      </pc:sldChg>
      <pc:sldChg chg="modSp">
        <pc:chgData name="Ken Merrihew" userId="bcb7a1e886d99f07" providerId="LiveId" clId="{2E6177F4-4F22-43B9-810D-1B7084189DB0}" dt="2018-07-06T18:57:54.607" v="4511" actId="1038"/>
        <pc:sldMkLst>
          <pc:docMk/>
          <pc:sldMk cId="4077456770" sldId="287"/>
        </pc:sldMkLst>
        <pc:spChg chg="mod">
          <ac:chgData name="Ken Merrihew" userId="bcb7a1e886d99f07" providerId="LiveId" clId="{2E6177F4-4F22-43B9-810D-1B7084189DB0}" dt="2018-07-06T03:46:12.741" v="3181" actId="1035"/>
          <ac:spMkLst>
            <pc:docMk/>
            <pc:sldMk cId="4077456770" sldId="287"/>
            <ac:spMk id="5" creationId="{7869227D-11BF-4FC7-87BD-EE90A4D2E315}"/>
          </ac:spMkLst>
        </pc:spChg>
        <pc:spChg chg="mod">
          <ac:chgData name="Ken Merrihew" userId="bcb7a1e886d99f07" providerId="LiveId" clId="{2E6177F4-4F22-43B9-810D-1B7084189DB0}" dt="2018-07-06T03:46:12.741" v="3181" actId="1035"/>
          <ac:spMkLst>
            <pc:docMk/>
            <pc:sldMk cId="4077456770" sldId="287"/>
            <ac:spMk id="6" creationId="{4A3F5D20-12E5-4A03-9695-5B1F822EE61D}"/>
          </ac:spMkLst>
        </pc:spChg>
        <pc:spChg chg="mod">
          <ac:chgData name="Ken Merrihew" userId="bcb7a1e886d99f07" providerId="LiveId" clId="{2E6177F4-4F22-43B9-810D-1B7084189DB0}" dt="2018-07-06T03:46:22.015" v="3182" actId="404"/>
          <ac:spMkLst>
            <pc:docMk/>
            <pc:sldMk cId="4077456770" sldId="287"/>
            <ac:spMk id="7" creationId="{C07DD759-ABF6-4BAF-804B-E0FDFB10E403}"/>
          </ac:spMkLst>
        </pc:spChg>
        <pc:spChg chg="mod">
          <ac:chgData name="Ken Merrihew" userId="bcb7a1e886d99f07" providerId="LiveId" clId="{2E6177F4-4F22-43B9-810D-1B7084189DB0}" dt="2018-07-06T18:57:54.607" v="4511" actId="1038"/>
          <ac:spMkLst>
            <pc:docMk/>
            <pc:sldMk cId="4077456770" sldId="287"/>
            <ac:spMk id="8" creationId="{85BA1F79-BDC8-435D-9A88-630C57B15EEF}"/>
          </ac:spMkLst>
        </pc:spChg>
        <pc:spChg chg="mod">
          <ac:chgData name="Ken Merrihew" userId="bcb7a1e886d99f07" providerId="LiveId" clId="{2E6177F4-4F22-43B9-810D-1B7084189DB0}" dt="2018-07-06T03:46:42.188" v="3231" actId="1035"/>
          <ac:spMkLst>
            <pc:docMk/>
            <pc:sldMk cId="4077456770" sldId="287"/>
            <ac:spMk id="11" creationId="{FC80E676-717D-4E3C-A0ED-3BA008F15161}"/>
          </ac:spMkLst>
        </pc:spChg>
        <pc:spChg chg="mod">
          <ac:chgData name="Ken Merrihew" userId="bcb7a1e886d99f07" providerId="LiveId" clId="{2E6177F4-4F22-43B9-810D-1B7084189DB0}" dt="2018-07-06T03:46:47.980" v="3251" actId="1036"/>
          <ac:spMkLst>
            <pc:docMk/>
            <pc:sldMk cId="4077456770" sldId="287"/>
            <ac:spMk id="12" creationId="{3E3FD1B6-3E41-4B00-93EF-EB0B32951B0C}"/>
          </ac:spMkLst>
        </pc:spChg>
      </pc:sldChg>
      <pc:sldChg chg="delSp modSp add ord modTransition delAnim">
        <pc:chgData name="Ken Merrihew" userId="bcb7a1e886d99f07" providerId="LiveId" clId="{2E6177F4-4F22-43B9-810D-1B7084189DB0}" dt="2018-07-06T03:06:05.029" v="2479"/>
        <pc:sldMkLst>
          <pc:docMk/>
          <pc:sldMk cId="3469504376" sldId="288"/>
        </pc:sldMkLst>
        <pc:spChg chg="mod">
          <ac:chgData name="Ken Merrihew" userId="bcb7a1e886d99f07" providerId="LiveId" clId="{2E6177F4-4F22-43B9-810D-1B7084189DB0}" dt="2018-07-05T18:43:52.684" v="1882" actId="207"/>
          <ac:spMkLst>
            <pc:docMk/>
            <pc:sldMk cId="3469504376" sldId="288"/>
            <ac:spMk id="3" creationId="{8FD85CB8-47A2-4991-ACE2-35457F89F57E}"/>
          </ac:spMkLst>
        </pc:spChg>
        <pc:spChg chg="del">
          <ac:chgData name="Ken Merrihew" userId="bcb7a1e886d99f07" providerId="LiveId" clId="{2E6177F4-4F22-43B9-810D-1B7084189DB0}" dt="2018-07-03T15:27:59.082" v="1" actId="478"/>
          <ac:spMkLst>
            <pc:docMk/>
            <pc:sldMk cId="3469504376" sldId="288"/>
            <ac:spMk id="5" creationId="{43F3B4F7-F4E4-4421-BE95-3EB3A3B41B4F}"/>
          </ac:spMkLst>
        </pc:spChg>
      </pc:sldChg>
      <pc:sldChg chg="modSp add modAnim">
        <pc:chgData name="Ken Merrihew" userId="bcb7a1e886d99f07" providerId="LiveId" clId="{2E6177F4-4F22-43B9-810D-1B7084189DB0}" dt="2018-07-05T18:44:43.851" v="1888" actId="207"/>
        <pc:sldMkLst>
          <pc:docMk/>
          <pc:sldMk cId="863793834" sldId="289"/>
        </pc:sldMkLst>
        <pc:spChg chg="mod">
          <ac:chgData name="Ken Merrihew" userId="bcb7a1e886d99f07" providerId="LiveId" clId="{2E6177F4-4F22-43B9-810D-1B7084189DB0}" dt="2018-07-05T18:44:43.851" v="1888" actId="207"/>
          <ac:spMkLst>
            <pc:docMk/>
            <pc:sldMk cId="863793834" sldId="289"/>
            <ac:spMk id="3" creationId="{8FD85CB8-47A2-4991-ACE2-35457F89F57E}"/>
          </ac:spMkLst>
        </pc:spChg>
      </pc:sldChg>
      <pc:sldChg chg="modSp add">
        <pc:chgData name="Ken Merrihew" userId="bcb7a1e886d99f07" providerId="LiveId" clId="{2E6177F4-4F22-43B9-810D-1B7084189DB0}" dt="2018-07-05T18:45:26.214" v="1892" actId="207"/>
        <pc:sldMkLst>
          <pc:docMk/>
          <pc:sldMk cId="2132228091" sldId="290"/>
        </pc:sldMkLst>
        <pc:spChg chg="mod">
          <ac:chgData name="Ken Merrihew" userId="bcb7a1e886d99f07" providerId="LiveId" clId="{2E6177F4-4F22-43B9-810D-1B7084189DB0}" dt="2018-07-05T18:45:26.214" v="1892" actId="207"/>
          <ac:spMkLst>
            <pc:docMk/>
            <pc:sldMk cId="2132228091" sldId="290"/>
            <ac:spMk id="3" creationId="{8FD85CB8-47A2-4991-ACE2-35457F89F57E}"/>
          </ac:spMkLst>
        </pc:spChg>
      </pc:sldChg>
      <pc:sldChg chg="modSp add">
        <pc:chgData name="Ken Merrihew" userId="bcb7a1e886d99f07" providerId="LiveId" clId="{2E6177F4-4F22-43B9-810D-1B7084189DB0}" dt="2018-07-06T02:36:49.762" v="2348" actId="20577"/>
        <pc:sldMkLst>
          <pc:docMk/>
          <pc:sldMk cId="2502572713" sldId="291"/>
        </pc:sldMkLst>
        <pc:spChg chg="mod">
          <ac:chgData name="Ken Merrihew" userId="bcb7a1e886d99f07" providerId="LiveId" clId="{2E6177F4-4F22-43B9-810D-1B7084189DB0}" dt="2018-07-06T02:36:49.762" v="2348" actId="20577"/>
          <ac:spMkLst>
            <pc:docMk/>
            <pc:sldMk cId="2502572713" sldId="291"/>
            <ac:spMk id="3" creationId="{8FD85CB8-47A2-4991-ACE2-35457F89F57E}"/>
          </ac:spMkLst>
        </pc:spChg>
      </pc:sldChg>
      <pc:sldChg chg="modSp add">
        <pc:chgData name="Ken Merrihew" userId="bcb7a1e886d99f07" providerId="LiveId" clId="{2E6177F4-4F22-43B9-810D-1B7084189DB0}" dt="2018-07-05T18:46:58.092" v="1898" actId="207"/>
        <pc:sldMkLst>
          <pc:docMk/>
          <pc:sldMk cId="3679253303" sldId="292"/>
        </pc:sldMkLst>
        <pc:spChg chg="mod">
          <ac:chgData name="Ken Merrihew" userId="bcb7a1e886d99f07" providerId="LiveId" clId="{2E6177F4-4F22-43B9-810D-1B7084189DB0}" dt="2018-07-05T18:46:58.092" v="1898" actId="207"/>
          <ac:spMkLst>
            <pc:docMk/>
            <pc:sldMk cId="3679253303" sldId="292"/>
            <ac:spMk id="3" creationId="{8FD85CB8-47A2-4991-ACE2-35457F89F57E}"/>
          </ac:spMkLst>
        </pc:spChg>
      </pc:sldChg>
      <pc:sldChg chg="modSp add">
        <pc:chgData name="Ken Merrihew" userId="bcb7a1e886d99f07" providerId="LiveId" clId="{2E6177F4-4F22-43B9-810D-1B7084189DB0}" dt="2018-07-05T18:46:48.018" v="1896" actId="207"/>
        <pc:sldMkLst>
          <pc:docMk/>
          <pc:sldMk cId="521549542" sldId="293"/>
        </pc:sldMkLst>
        <pc:spChg chg="mod">
          <ac:chgData name="Ken Merrihew" userId="bcb7a1e886d99f07" providerId="LiveId" clId="{2E6177F4-4F22-43B9-810D-1B7084189DB0}" dt="2018-07-05T18:46:48.018" v="1896" actId="207"/>
          <ac:spMkLst>
            <pc:docMk/>
            <pc:sldMk cId="521549542" sldId="293"/>
            <ac:spMk id="3" creationId="{8FD85CB8-47A2-4991-ACE2-35457F89F57E}"/>
          </ac:spMkLst>
        </pc:spChg>
      </pc:sldChg>
      <pc:sldChg chg="addSp delSp modSp add delAnim modAnim">
        <pc:chgData name="Ken Merrihew" userId="bcb7a1e886d99f07" providerId="LiveId" clId="{2E6177F4-4F22-43B9-810D-1B7084189DB0}" dt="2018-07-04T01:05:31.185" v="1179" actId="207"/>
        <pc:sldMkLst>
          <pc:docMk/>
          <pc:sldMk cId="3854089293" sldId="294"/>
        </pc:sldMkLst>
        <pc:spChg chg="del">
          <ac:chgData name="Ken Merrihew" userId="bcb7a1e886d99f07" providerId="LiveId" clId="{2E6177F4-4F22-43B9-810D-1B7084189DB0}" dt="2018-07-03T19:11:47.950" v="325" actId="478"/>
          <ac:spMkLst>
            <pc:docMk/>
            <pc:sldMk cId="3854089293" sldId="294"/>
            <ac:spMk id="3" creationId="{8FD85CB8-47A2-4991-ACE2-35457F89F57E}"/>
          </ac:spMkLst>
        </pc:spChg>
        <pc:spChg chg="add del mod">
          <ac:chgData name="Ken Merrihew" userId="bcb7a1e886d99f07" providerId="LiveId" clId="{2E6177F4-4F22-43B9-810D-1B7084189DB0}" dt="2018-07-03T19:12:50.030" v="327" actId="478"/>
          <ac:spMkLst>
            <pc:docMk/>
            <pc:sldMk cId="3854089293" sldId="294"/>
            <ac:spMk id="6" creationId="{D30D10BD-2F5C-499C-ACEF-A6DC45B6BFA8}"/>
          </ac:spMkLst>
        </pc:spChg>
        <pc:spChg chg="add mod">
          <ac:chgData name="Ken Merrihew" userId="bcb7a1e886d99f07" providerId="LiveId" clId="{2E6177F4-4F22-43B9-810D-1B7084189DB0}" dt="2018-07-03T19:18:26.124" v="525" actId="1076"/>
          <ac:spMkLst>
            <pc:docMk/>
            <pc:sldMk cId="3854089293" sldId="294"/>
            <ac:spMk id="7" creationId="{C55B0777-7667-4DBD-986C-EB7B58DD45E9}"/>
          </ac:spMkLst>
        </pc:spChg>
        <pc:spChg chg="del">
          <ac:chgData name="Ken Merrihew" userId="bcb7a1e886d99f07" providerId="LiveId" clId="{2E6177F4-4F22-43B9-810D-1B7084189DB0}" dt="2018-07-03T19:11:47.950" v="325" actId="478"/>
          <ac:spMkLst>
            <pc:docMk/>
            <pc:sldMk cId="3854089293" sldId="294"/>
            <ac:spMk id="8" creationId="{8FB72AEA-3512-43EF-888F-D207DE7CC867}"/>
          </ac:spMkLst>
        </pc:spChg>
        <pc:spChg chg="del">
          <ac:chgData name="Ken Merrihew" userId="bcb7a1e886d99f07" providerId="LiveId" clId="{2E6177F4-4F22-43B9-810D-1B7084189DB0}" dt="2018-07-03T19:11:47.950" v="325" actId="478"/>
          <ac:spMkLst>
            <pc:docMk/>
            <pc:sldMk cId="3854089293" sldId="294"/>
            <ac:spMk id="11" creationId="{47EEB823-CB54-4977-BC1D-E11776B2D70E}"/>
          </ac:spMkLst>
        </pc:spChg>
        <pc:spChg chg="del">
          <ac:chgData name="Ken Merrihew" userId="bcb7a1e886d99f07" providerId="LiveId" clId="{2E6177F4-4F22-43B9-810D-1B7084189DB0}" dt="2018-07-03T19:11:47.950" v="325" actId="478"/>
          <ac:spMkLst>
            <pc:docMk/>
            <pc:sldMk cId="3854089293" sldId="294"/>
            <ac:spMk id="12" creationId="{9326EBB4-9C43-4236-AB4D-3D1D8E66BB23}"/>
          </ac:spMkLst>
        </pc:spChg>
        <pc:spChg chg="del">
          <ac:chgData name="Ken Merrihew" userId="bcb7a1e886d99f07" providerId="LiveId" clId="{2E6177F4-4F22-43B9-810D-1B7084189DB0}" dt="2018-07-03T19:11:47.950" v="325" actId="478"/>
          <ac:spMkLst>
            <pc:docMk/>
            <pc:sldMk cId="3854089293" sldId="294"/>
            <ac:spMk id="13" creationId="{C2E5B2BF-42B6-4539-B85D-20CE09198639}"/>
          </ac:spMkLst>
        </pc:spChg>
        <pc:spChg chg="add del mod">
          <ac:chgData name="Ken Merrihew" userId="bcb7a1e886d99f07" providerId="LiveId" clId="{2E6177F4-4F22-43B9-810D-1B7084189DB0}" dt="2018-07-03T19:14:39.182" v="380" actId="478"/>
          <ac:spMkLst>
            <pc:docMk/>
            <pc:sldMk cId="3854089293" sldId="294"/>
            <ac:spMk id="14" creationId="{464F3ECD-CFF5-4738-B2EF-66FF5A6E87DB}"/>
          </ac:spMkLst>
        </pc:spChg>
        <pc:spChg chg="add del mod">
          <ac:chgData name="Ken Merrihew" userId="bcb7a1e886d99f07" providerId="LiveId" clId="{2E6177F4-4F22-43B9-810D-1B7084189DB0}" dt="2018-07-03T19:14:41.089" v="381" actId="478"/>
          <ac:spMkLst>
            <pc:docMk/>
            <pc:sldMk cId="3854089293" sldId="294"/>
            <ac:spMk id="17" creationId="{D5ED9D8B-6A4D-4239-91E8-8A40EFD3F669}"/>
          </ac:spMkLst>
        </pc:spChg>
        <pc:spChg chg="add mod">
          <ac:chgData name="Ken Merrihew" userId="bcb7a1e886d99f07" providerId="LiveId" clId="{2E6177F4-4F22-43B9-810D-1B7084189DB0}" dt="2018-07-03T19:18:29.499" v="526" actId="1076"/>
          <ac:spMkLst>
            <pc:docMk/>
            <pc:sldMk cId="3854089293" sldId="294"/>
            <ac:spMk id="18" creationId="{D8566FBD-EA9A-42A8-9601-D20A1552A114}"/>
          </ac:spMkLst>
        </pc:spChg>
        <pc:spChg chg="add del mod">
          <ac:chgData name="Ken Merrihew" userId="bcb7a1e886d99f07" providerId="LiveId" clId="{2E6177F4-4F22-43B9-810D-1B7084189DB0}" dt="2018-07-03T19:16:55.514" v="423" actId="478"/>
          <ac:spMkLst>
            <pc:docMk/>
            <pc:sldMk cId="3854089293" sldId="294"/>
            <ac:spMk id="21" creationId="{ED62BB4B-3D57-4DF3-BCD4-FB01E6C50FBD}"/>
          </ac:spMkLst>
        </pc:spChg>
        <pc:spChg chg="add del mod">
          <ac:chgData name="Ken Merrihew" userId="bcb7a1e886d99f07" providerId="LiveId" clId="{2E6177F4-4F22-43B9-810D-1B7084189DB0}" dt="2018-07-03T19:17:10.840" v="425" actId="478"/>
          <ac:spMkLst>
            <pc:docMk/>
            <pc:sldMk cId="3854089293" sldId="294"/>
            <ac:spMk id="24" creationId="{36A02434-A058-4F09-A770-3AFF91DC15C6}"/>
          </ac:spMkLst>
        </pc:spChg>
        <pc:spChg chg="add mod">
          <ac:chgData name="Ken Merrihew" userId="bcb7a1e886d99f07" providerId="LiveId" clId="{2E6177F4-4F22-43B9-810D-1B7084189DB0}" dt="2018-07-03T19:18:14.799" v="523" actId="1076"/>
          <ac:spMkLst>
            <pc:docMk/>
            <pc:sldMk cId="3854089293" sldId="294"/>
            <ac:spMk id="25" creationId="{882B549C-4B67-4DB6-B07D-7BA4AB6ED5D5}"/>
          </ac:spMkLst>
        </pc:spChg>
        <pc:spChg chg="add mod">
          <ac:chgData name="Ken Merrihew" userId="bcb7a1e886d99f07" providerId="LiveId" clId="{2E6177F4-4F22-43B9-810D-1B7084189DB0}" dt="2018-07-03T19:20:28.745" v="536" actId="1076"/>
          <ac:spMkLst>
            <pc:docMk/>
            <pc:sldMk cId="3854089293" sldId="294"/>
            <ac:spMk id="28" creationId="{8458BC04-2416-4AB3-A751-2628B1AC12A4}"/>
          </ac:spMkLst>
        </pc:spChg>
        <pc:spChg chg="add mod">
          <ac:chgData name="Ken Merrihew" userId="bcb7a1e886d99f07" providerId="LiveId" clId="{2E6177F4-4F22-43B9-810D-1B7084189DB0}" dt="2018-07-03T19:21:47.717" v="552" actId="1076"/>
          <ac:spMkLst>
            <pc:docMk/>
            <pc:sldMk cId="3854089293" sldId="294"/>
            <ac:spMk id="29" creationId="{32C42E25-E4AF-480A-A27E-D964219BDED0}"/>
          </ac:spMkLst>
        </pc:spChg>
        <pc:picChg chg="add mod">
          <ac:chgData name="Ken Merrihew" userId="bcb7a1e886d99f07" providerId="LiveId" clId="{2E6177F4-4F22-43B9-810D-1B7084189DB0}" dt="2018-07-03T19:13:25.951" v="367" actId="1076"/>
          <ac:picMkLst>
            <pc:docMk/>
            <pc:sldMk cId="3854089293" sldId="294"/>
            <ac:picMk id="5" creationId="{562D89C5-DCF8-4648-925D-94BA0787C4CA}"/>
          </ac:picMkLst>
        </pc:picChg>
        <pc:picChg chg="add del mod">
          <ac:chgData name="Ken Merrihew" userId="bcb7a1e886d99f07" providerId="LiveId" clId="{2E6177F4-4F22-43B9-810D-1B7084189DB0}" dt="2018-07-03T19:14:32.174" v="377" actId="478"/>
          <ac:picMkLst>
            <pc:docMk/>
            <pc:sldMk cId="3854089293" sldId="294"/>
            <ac:picMk id="10" creationId="{C5ED904E-18AD-4DA7-80D5-9AAB34C3E328}"/>
          </ac:picMkLst>
        </pc:picChg>
        <pc:picChg chg="add mod">
          <ac:chgData name="Ken Merrihew" userId="bcb7a1e886d99f07" providerId="LiveId" clId="{2E6177F4-4F22-43B9-810D-1B7084189DB0}" dt="2018-07-03T19:15:28.362" v="415" actId="14100"/>
          <ac:picMkLst>
            <pc:docMk/>
            <pc:sldMk cId="3854089293" sldId="294"/>
            <ac:picMk id="16" creationId="{75B43822-F4DA-41C4-953C-587BD720EDC3}"/>
          </ac:picMkLst>
        </pc:picChg>
        <pc:picChg chg="add mod">
          <ac:chgData name="Ken Merrihew" userId="bcb7a1e886d99f07" providerId="LiveId" clId="{2E6177F4-4F22-43B9-810D-1B7084189DB0}" dt="2018-07-03T19:18:20.051" v="524" actId="1076"/>
          <ac:picMkLst>
            <pc:docMk/>
            <pc:sldMk cId="3854089293" sldId="294"/>
            <ac:picMk id="20" creationId="{170113EF-CA24-4C8A-BA9E-8544C9C4E055}"/>
          </ac:picMkLst>
        </pc:picChg>
        <pc:picChg chg="add del mod">
          <ac:chgData name="Ken Merrihew" userId="bcb7a1e886d99f07" providerId="LiveId" clId="{2E6177F4-4F22-43B9-810D-1B7084189DB0}" dt="2018-07-03T19:17:11.712" v="426" actId="478"/>
          <ac:picMkLst>
            <pc:docMk/>
            <pc:sldMk cId="3854089293" sldId="294"/>
            <ac:picMk id="23" creationId="{62AF891D-5B40-4DAE-9E95-E2BE207C2FE0}"/>
          </ac:picMkLst>
        </pc:picChg>
        <pc:picChg chg="add mod">
          <ac:chgData name="Ken Merrihew" userId="bcb7a1e886d99f07" providerId="LiveId" clId="{2E6177F4-4F22-43B9-810D-1B7084189DB0}" dt="2018-07-03T19:21:39.775" v="551" actId="1076"/>
          <ac:picMkLst>
            <pc:docMk/>
            <pc:sldMk cId="3854089293" sldId="294"/>
            <ac:picMk id="27" creationId="{95EC11F8-DFEF-440F-83C6-D0A13274A846}"/>
          </ac:picMkLst>
        </pc:picChg>
      </pc:sldChg>
      <pc:sldChg chg="add">
        <pc:chgData name="Ken Merrihew" userId="bcb7a1e886d99f07" providerId="LiveId" clId="{2E6177F4-4F22-43B9-810D-1B7084189DB0}" dt="2018-07-05T18:47:58.570" v="1899" actId="207"/>
        <pc:sldMkLst>
          <pc:docMk/>
          <pc:sldMk cId="1097678762" sldId="295"/>
        </pc:sldMkLst>
      </pc:sldChg>
      <pc:sldChg chg="addSp delSp modSp add delAnim modAnim">
        <pc:chgData name="Ken Merrihew" userId="bcb7a1e886d99f07" providerId="LiveId" clId="{2E6177F4-4F22-43B9-810D-1B7084189DB0}" dt="2018-07-06T03:31:36.515" v="2886" actId="1037"/>
        <pc:sldMkLst>
          <pc:docMk/>
          <pc:sldMk cId="3156848221" sldId="296"/>
        </pc:sldMkLst>
        <pc:spChg chg="add mod topLvl">
          <ac:chgData name="Ken Merrihew" userId="bcb7a1e886d99f07" providerId="LiveId" clId="{2E6177F4-4F22-43B9-810D-1B7084189DB0}" dt="2018-07-06T03:28:43.467" v="2784" actId="14100"/>
          <ac:spMkLst>
            <pc:docMk/>
            <pc:sldMk cId="3156848221" sldId="296"/>
            <ac:spMk id="3" creationId="{17E1B5E4-93D4-4B7C-B192-9ADDAA2F41B8}"/>
          </ac:spMkLst>
        </pc:spChg>
        <pc:spChg chg="del">
          <ac:chgData name="Ken Merrihew" userId="bcb7a1e886d99f07" providerId="LiveId" clId="{2E6177F4-4F22-43B9-810D-1B7084189DB0}" dt="2018-07-05T23:19:28.029" v="1918" actId="478"/>
          <ac:spMkLst>
            <pc:docMk/>
            <pc:sldMk cId="3156848221" sldId="296"/>
            <ac:spMk id="4" creationId="{D5A2005F-350E-456C-AE75-2BDD70F89017}"/>
          </ac:spMkLst>
        </pc:spChg>
        <pc:spChg chg="add mod topLvl">
          <ac:chgData name="Ken Merrihew" userId="bcb7a1e886d99f07" providerId="LiveId" clId="{2E6177F4-4F22-43B9-810D-1B7084189DB0}" dt="2018-07-06T03:27:37.046" v="2770" actId="165"/>
          <ac:spMkLst>
            <pc:docMk/>
            <pc:sldMk cId="3156848221" sldId="296"/>
            <ac:spMk id="5" creationId="{8C1A4207-5308-4D29-BED4-BF395DE6865A}"/>
          </ac:spMkLst>
        </pc:spChg>
        <pc:spChg chg="del">
          <ac:chgData name="Ken Merrihew" userId="bcb7a1e886d99f07" providerId="LiveId" clId="{2E6177F4-4F22-43B9-810D-1B7084189DB0}" dt="2018-07-05T23:19:28.029" v="1918" actId="478"/>
          <ac:spMkLst>
            <pc:docMk/>
            <pc:sldMk cId="3156848221" sldId="296"/>
            <ac:spMk id="9" creationId="{3B761A2E-81BD-4241-943F-F2A5566AC609}"/>
          </ac:spMkLst>
        </pc:spChg>
        <pc:spChg chg="mod topLvl">
          <ac:chgData name="Ken Merrihew" userId="bcb7a1e886d99f07" providerId="LiveId" clId="{2E6177F4-4F22-43B9-810D-1B7084189DB0}" dt="2018-07-06T03:31:36.515" v="2886" actId="1037"/>
          <ac:spMkLst>
            <pc:docMk/>
            <pc:sldMk cId="3156848221" sldId="296"/>
            <ac:spMk id="14" creationId="{7A03833A-1D59-48A1-98CA-8D8E9AE980FE}"/>
          </ac:spMkLst>
        </pc:spChg>
        <pc:spChg chg="mod topLvl">
          <ac:chgData name="Ken Merrihew" userId="bcb7a1e886d99f07" providerId="LiveId" clId="{2E6177F4-4F22-43B9-810D-1B7084189DB0}" dt="2018-07-06T03:31:36.515" v="2886" actId="1037"/>
          <ac:spMkLst>
            <pc:docMk/>
            <pc:sldMk cId="3156848221" sldId="296"/>
            <ac:spMk id="15" creationId="{C12A1A97-64AA-402E-917B-F2F2CF29BF9C}"/>
          </ac:spMkLst>
        </pc:spChg>
        <pc:spChg chg="del">
          <ac:chgData name="Ken Merrihew" userId="bcb7a1e886d99f07" providerId="LiveId" clId="{2E6177F4-4F22-43B9-810D-1B7084189DB0}" dt="2018-07-05T23:19:28.029" v="1918" actId="478"/>
          <ac:spMkLst>
            <pc:docMk/>
            <pc:sldMk cId="3156848221" sldId="296"/>
            <ac:spMk id="17" creationId="{8A1A320A-14DB-401E-A7F7-57ABFD3BC82F}"/>
          </ac:spMkLst>
        </pc:spChg>
        <pc:spChg chg="del">
          <ac:chgData name="Ken Merrihew" userId="bcb7a1e886d99f07" providerId="LiveId" clId="{2E6177F4-4F22-43B9-810D-1B7084189DB0}" dt="2018-07-05T23:19:28.029" v="1918" actId="478"/>
          <ac:spMkLst>
            <pc:docMk/>
            <pc:sldMk cId="3156848221" sldId="296"/>
            <ac:spMk id="18" creationId="{66302DED-D1E1-49F6-86BC-27559D3E0AD4}"/>
          </ac:spMkLst>
        </pc:spChg>
        <pc:grpChg chg="add del mod">
          <ac:chgData name="Ken Merrihew" userId="bcb7a1e886d99f07" providerId="LiveId" clId="{2E6177F4-4F22-43B9-810D-1B7084189DB0}" dt="2018-07-06T03:27:37.046" v="2770" actId="165"/>
          <ac:grpSpMkLst>
            <pc:docMk/>
            <pc:sldMk cId="3156848221" sldId="296"/>
            <ac:grpSpMk id="6" creationId="{750348F9-6E41-4CAB-A93F-2EAC7E94219E}"/>
          </ac:grpSpMkLst>
        </pc:grpChg>
        <pc:grpChg chg="add del mod">
          <ac:chgData name="Ken Merrihew" userId="bcb7a1e886d99f07" providerId="LiveId" clId="{2E6177F4-4F22-43B9-810D-1B7084189DB0}" dt="2018-07-06T03:28:49.847" v="2785" actId="165"/>
          <ac:grpSpMkLst>
            <pc:docMk/>
            <pc:sldMk cId="3156848221" sldId="296"/>
            <ac:grpSpMk id="7" creationId="{103550AB-000F-4145-83E3-82DFBBFF762E}"/>
          </ac:grpSpMkLst>
        </pc:grpChg>
        <pc:grpChg chg="add del mod">
          <ac:chgData name="Ken Merrihew" userId="bcb7a1e886d99f07" providerId="LiveId" clId="{2E6177F4-4F22-43B9-810D-1B7084189DB0}" dt="2018-07-05T23:22:57.243" v="2069" actId="165"/>
          <ac:grpSpMkLst>
            <pc:docMk/>
            <pc:sldMk cId="3156848221" sldId="296"/>
            <ac:grpSpMk id="13" creationId="{348BE4B2-6DF5-4B95-8CF8-89D4B2E4AD34}"/>
          </ac:grpSpMkLst>
        </pc:grpChg>
        <pc:picChg chg="del">
          <ac:chgData name="Ken Merrihew" userId="bcb7a1e886d99f07" providerId="LiveId" clId="{2E6177F4-4F22-43B9-810D-1B7084189DB0}" dt="2018-07-05T23:19:28.029" v="1918" actId="478"/>
          <ac:picMkLst>
            <pc:docMk/>
            <pc:sldMk cId="3156848221" sldId="296"/>
            <ac:picMk id="12" creationId="{F57260A5-DE28-42B0-A3DC-4634A8813C60}"/>
          </ac:picMkLst>
        </pc:picChg>
        <pc:picChg chg="del">
          <ac:chgData name="Ken Merrihew" userId="bcb7a1e886d99f07" providerId="LiveId" clId="{2E6177F4-4F22-43B9-810D-1B7084189DB0}" dt="2018-07-05T23:19:28.970" v="1919" actId="478"/>
          <ac:picMkLst>
            <pc:docMk/>
            <pc:sldMk cId="3156848221" sldId="296"/>
            <ac:picMk id="16" creationId="{490FE799-35B2-4C5C-ACF0-7ED2627F2B49}"/>
          </ac:picMkLst>
        </pc:picChg>
        <pc:picChg chg="add mod modCrop">
          <ac:chgData name="Ken Merrihew" userId="bcb7a1e886d99f07" providerId="LiveId" clId="{2E6177F4-4F22-43B9-810D-1B7084189DB0}" dt="2018-07-06T03:25:54.270" v="2762" actId="14861"/>
          <ac:picMkLst>
            <pc:docMk/>
            <pc:sldMk cId="3156848221" sldId="296"/>
            <ac:picMk id="1026" creationId="{126D9BD2-BCFF-4B8E-AAD7-7E32B09C7913}"/>
          </ac:picMkLst>
        </pc:picChg>
      </pc:sldChg>
      <pc:sldChg chg="modSp add ord">
        <pc:chgData name="Ken Merrihew" userId="bcb7a1e886d99f07" providerId="LiveId" clId="{2E6177F4-4F22-43B9-810D-1B7084189DB0}" dt="2018-07-06T01:29:34.555" v="2192" actId="255"/>
        <pc:sldMkLst>
          <pc:docMk/>
          <pc:sldMk cId="1888788870" sldId="299"/>
        </pc:sldMkLst>
        <pc:spChg chg="mod">
          <ac:chgData name="Ken Merrihew" userId="bcb7a1e886d99f07" providerId="LiveId" clId="{2E6177F4-4F22-43B9-810D-1B7084189DB0}" dt="2018-07-06T01:29:34.555" v="2192" actId="255"/>
          <ac:spMkLst>
            <pc:docMk/>
            <pc:sldMk cId="1888788870" sldId="299"/>
            <ac:spMk id="5" creationId="{7869227D-11BF-4FC7-87BD-EE90A4D2E315}"/>
          </ac:spMkLst>
        </pc:spChg>
      </pc:sldChg>
      <pc:sldChg chg="add ord">
        <pc:chgData name="Ken Merrihew" userId="bcb7a1e886d99f07" providerId="LiveId" clId="{2E6177F4-4F22-43B9-810D-1B7084189DB0}" dt="2018-07-06T01:28:26.296" v="2186" actId="207"/>
        <pc:sldMkLst>
          <pc:docMk/>
          <pc:sldMk cId="1514911048" sldId="300"/>
        </pc:sldMkLst>
      </pc:sldChg>
      <pc:sldChg chg="modSp add">
        <pc:chgData name="Ken Merrihew" userId="bcb7a1e886d99f07" providerId="LiveId" clId="{2E6177F4-4F22-43B9-810D-1B7084189DB0}" dt="2018-07-06T03:55:50.905" v="3274" actId="313"/>
        <pc:sldMkLst>
          <pc:docMk/>
          <pc:sldMk cId="109321085" sldId="301"/>
        </pc:sldMkLst>
        <pc:spChg chg="mod">
          <ac:chgData name="Ken Merrihew" userId="bcb7a1e886d99f07" providerId="LiveId" clId="{2E6177F4-4F22-43B9-810D-1B7084189DB0}" dt="2018-07-06T03:55:50.905" v="3274" actId="313"/>
          <ac:spMkLst>
            <pc:docMk/>
            <pc:sldMk cId="109321085" sldId="301"/>
            <ac:spMk id="5" creationId="{7869227D-11BF-4FC7-87BD-EE90A4D2E315}"/>
          </ac:spMkLst>
        </pc:spChg>
      </pc:sldChg>
      <pc:sldChg chg="add">
        <pc:chgData name="Ken Merrihew" userId="bcb7a1e886d99f07" providerId="LiveId" clId="{2E6177F4-4F22-43B9-810D-1B7084189DB0}" dt="2018-07-06T01:30:54.425" v="2193" actId="207"/>
        <pc:sldMkLst>
          <pc:docMk/>
          <pc:sldMk cId="959210133" sldId="302"/>
        </pc:sldMkLst>
      </pc:sldChg>
      <pc:sldChg chg="addSp delSp modSp add delAnim modAnim">
        <pc:chgData name="Ken Merrihew" userId="bcb7a1e886d99f07" providerId="LiveId" clId="{2E6177F4-4F22-43B9-810D-1B7084189DB0}" dt="2018-07-08T01:05:39.021" v="4624" actId="1038"/>
        <pc:sldMkLst>
          <pc:docMk/>
          <pc:sldMk cId="2156449377" sldId="303"/>
        </pc:sldMkLst>
        <pc:spChg chg="mod ord">
          <ac:chgData name="Ken Merrihew" userId="bcb7a1e886d99f07" providerId="LiveId" clId="{2E6177F4-4F22-43B9-810D-1B7084189DB0}" dt="2018-07-07T03:02:29.069" v="4600" actId="20577"/>
          <ac:spMkLst>
            <pc:docMk/>
            <pc:sldMk cId="2156449377" sldId="303"/>
            <ac:spMk id="3" creationId="{8FD85CB8-47A2-4991-ACE2-35457F89F57E}"/>
          </ac:spMkLst>
        </pc:spChg>
        <pc:spChg chg="add mod">
          <ac:chgData name="Ken Merrihew" userId="bcb7a1e886d99f07" providerId="LiveId" clId="{2E6177F4-4F22-43B9-810D-1B7084189DB0}" dt="2018-07-08T01:05:39.021" v="4624" actId="1038"/>
          <ac:spMkLst>
            <pc:docMk/>
            <pc:sldMk cId="2156449377" sldId="303"/>
            <ac:spMk id="4" creationId="{9B360CBC-D7D9-4B34-95D6-7BB986A51EAF}"/>
          </ac:spMkLst>
        </pc:spChg>
        <pc:picChg chg="add del mod">
          <ac:chgData name="Ken Merrihew" userId="bcb7a1e886d99f07" providerId="LiveId" clId="{2E6177F4-4F22-43B9-810D-1B7084189DB0}" dt="2018-07-06T02:50:40.419" v="2427" actId="478"/>
          <ac:picMkLst>
            <pc:docMk/>
            <pc:sldMk cId="2156449377" sldId="303"/>
            <ac:picMk id="5" creationId="{BD298E54-AC3B-4A5D-B467-C49ED0A47CCD}"/>
          </ac:picMkLst>
        </pc:picChg>
        <pc:picChg chg="add mod ord modCrop">
          <ac:chgData name="Ken Merrihew" userId="bcb7a1e886d99f07" providerId="LiveId" clId="{2E6177F4-4F22-43B9-810D-1B7084189DB0}" dt="2018-07-06T02:53:20.490" v="2469" actId="167"/>
          <ac:picMkLst>
            <pc:docMk/>
            <pc:sldMk cId="2156449377" sldId="303"/>
            <ac:picMk id="1026" creationId="{40548153-683A-4EBA-B07B-8060A4D6315F}"/>
          </ac:picMkLst>
        </pc:picChg>
      </pc:sldChg>
      <pc:sldChg chg="add ord">
        <pc:chgData name="Ken Merrihew" userId="bcb7a1e886d99f07" providerId="LiveId" clId="{2E6177F4-4F22-43B9-810D-1B7084189DB0}" dt="2018-07-06T02:49:33.401" v="2423"/>
        <pc:sldMkLst>
          <pc:docMk/>
          <pc:sldMk cId="164356060" sldId="304"/>
        </pc:sldMkLst>
      </pc:sldChg>
      <pc:sldChg chg="addSp delSp modSp add modAnim">
        <pc:chgData name="Ken Merrihew" userId="bcb7a1e886d99f07" providerId="LiveId" clId="{2E6177F4-4F22-43B9-810D-1B7084189DB0}" dt="2018-07-06T02:53:41.649" v="2470"/>
        <pc:sldMkLst>
          <pc:docMk/>
          <pc:sldMk cId="2192583706" sldId="305"/>
        </pc:sldMkLst>
        <pc:spChg chg="mod ord">
          <ac:chgData name="Ken Merrihew" userId="bcb7a1e886d99f07" providerId="LiveId" clId="{2E6177F4-4F22-43B9-810D-1B7084189DB0}" dt="2018-07-06T02:02:07.946" v="2341" actId="166"/>
          <ac:spMkLst>
            <pc:docMk/>
            <pc:sldMk cId="2192583706" sldId="305"/>
            <ac:spMk id="3" creationId="{8FD85CB8-47A2-4991-ACE2-35457F89F57E}"/>
          </ac:spMkLst>
        </pc:spChg>
        <pc:picChg chg="add ord">
          <ac:chgData name="Ken Merrihew" userId="bcb7a1e886d99f07" providerId="LiveId" clId="{2E6177F4-4F22-43B9-810D-1B7084189DB0}" dt="2018-07-06T02:48:26.773" v="2415" actId="167"/>
          <ac:picMkLst>
            <pc:docMk/>
            <pc:sldMk cId="2192583706" sldId="305"/>
            <ac:picMk id="5" creationId="{1D75BE08-5C1B-47F2-B0BB-19D72066344F}"/>
          </ac:picMkLst>
        </pc:picChg>
        <pc:picChg chg="del ord">
          <ac:chgData name="Ken Merrihew" userId="bcb7a1e886d99f07" providerId="LiveId" clId="{2E6177F4-4F22-43B9-810D-1B7084189DB0}" dt="2018-07-06T02:48:21.009" v="2413" actId="478"/>
          <ac:picMkLst>
            <pc:docMk/>
            <pc:sldMk cId="2192583706" sldId="305"/>
            <ac:picMk id="1026" creationId="{40548153-683A-4EBA-B07B-8060A4D6315F}"/>
          </ac:picMkLst>
        </pc:picChg>
      </pc:sldChg>
      <pc:sldChg chg="addSp delSp modSp add modAnim">
        <pc:chgData name="Ken Merrihew" userId="bcb7a1e886d99f07" providerId="LiveId" clId="{2E6177F4-4F22-43B9-810D-1B7084189DB0}" dt="2018-07-06T02:53:46.818" v="2471"/>
        <pc:sldMkLst>
          <pc:docMk/>
          <pc:sldMk cId="968926127" sldId="306"/>
        </pc:sldMkLst>
        <pc:spChg chg="mod">
          <ac:chgData name="Ken Merrihew" userId="bcb7a1e886d99f07" providerId="LiveId" clId="{2E6177F4-4F22-43B9-810D-1B7084189DB0}" dt="2018-07-06T01:58:27.642" v="2340" actId="20577"/>
          <ac:spMkLst>
            <pc:docMk/>
            <pc:sldMk cId="968926127" sldId="306"/>
            <ac:spMk id="3" creationId="{8FD85CB8-47A2-4991-ACE2-35457F89F57E}"/>
          </ac:spMkLst>
        </pc:spChg>
        <pc:picChg chg="add ord">
          <ac:chgData name="Ken Merrihew" userId="bcb7a1e886d99f07" providerId="LiveId" clId="{2E6177F4-4F22-43B9-810D-1B7084189DB0}" dt="2018-07-06T02:51:44.979" v="2432" actId="167"/>
          <ac:picMkLst>
            <pc:docMk/>
            <pc:sldMk cId="968926127" sldId="306"/>
            <ac:picMk id="5" creationId="{49E9FB1E-ACC1-4A30-A4F9-020104480D26}"/>
          </ac:picMkLst>
        </pc:picChg>
        <pc:picChg chg="del">
          <ac:chgData name="Ken Merrihew" userId="bcb7a1e886d99f07" providerId="LiveId" clId="{2E6177F4-4F22-43B9-810D-1B7084189DB0}" dt="2018-07-06T02:49:30.062" v="2421" actId="478"/>
          <ac:picMkLst>
            <pc:docMk/>
            <pc:sldMk cId="968926127" sldId="306"/>
            <ac:picMk id="1026" creationId="{40548153-683A-4EBA-B07B-8060A4D6315F}"/>
          </ac:picMkLst>
        </pc:picChg>
      </pc:sldChg>
      <pc:sldChg chg="addSp delSp modSp add ord">
        <pc:chgData name="Ken Merrihew" userId="bcb7a1e886d99f07" providerId="LiveId" clId="{2E6177F4-4F22-43B9-810D-1B7084189DB0}" dt="2018-07-07T02:57:43.958" v="4572" actId="20577"/>
        <pc:sldMkLst>
          <pc:docMk/>
          <pc:sldMk cId="325267774" sldId="307"/>
        </pc:sldMkLst>
        <pc:spChg chg="mod">
          <ac:chgData name="Ken Merrihew" userId="bcb7a1e886d99f07" providerId="LiveId" clId="{2E6177F4-4F22-43B9-810D-1B7084189DB0}" dt="2018-07-07T02:57:43.958" v="4572" actId="20577"/>
          <ac:spMkLst>
            <pc:docMk/>
            <pc:sldMk cId="325267774" sldId="307"/>
            <ac:spMk id="3" creationId="{8FD85CB8-47A2-4991-ACE2-35457F89F57E}"/>
          </ac:spMkLst>
        </pc:spChg>
        <pc:picChg chg="add">
          <ac:chgData name="Ken Merrihew" userId="bcb7a1e886d99f07" providerId="LiveId" clId="{2E6177F4-4F22-43B9-810D-1B7084189DB0}" dt="2018-07-06T02:57:42.326" v="2477"/>
          <ac:picMkLst>
            <pc:docMk/>
            <pc:sldMk cId="325267774" sldId="307"/>
            <ac:picMk id="5" creationId="{FD2F0BF3-B73D-4D23-9D8B-ABF97F5D4477}"/>
          </ac:picMkLst>
        </pc:picChg>
        <pc:picChg chg="del">
          <ac:chgData name="Ken Merrihew" userId="bcb7a1e886d99f07" providerId="LiveId" clId="{2E6177F4-4F22-43B9-810D-1B7084189DB0}" dt="2018-07-06T02:57:41.650" v="2476" actId="478"/>
          <ac:picMkLst>
            <pc:docMk/>
            <pc:sldMk cId="325267774" sldId="307"/>
            <ac:picMk id="1026" creationId="{40548153-683A-4EBA-B07B-8060A4D6315F}"/>
          </ac:picMkLst>
        </pc:picChg>
      </pc:sldChg>
      <pc:sldChg chg="addSp modSp add modAnim">
        <pc:chgData name="Ken Merrihew" userId="bcb7a1e886d99f07" providerId="LiveId" clId="{2E6177F4-4F22-43B9-810D-1B7084189DB0}" dt="2018-07-06T03:19:27.168" v="2708"/>
        <pc:sldMkLst>
          <pc:docMk/>
          <pc:sldMk cId="3393457036" sldId="308"/>
        </pc:sldMkLst>
        <pc:spChg chg="add mod">
          <ac:chgData name="Ken Merrihew" userId="bcb7a1e886d99f07" providerId="LiveId" clId="{2E6177F4-4F22-43B9-810D-1B7084189DB0}" dt="2018-07-06T03:18:27.268" v="2658" actId="1035"/>
          <ac:spMkLst>
            <pc:docMk/>
            <pc:sldMk cId="3393457036" sldId="308"/>
            <ac:spMk id="4" creationId="{438C9595-7D87-4006-8B2B-31DC403CBF67}"/>
          </ac:spMkLst>
        </pc:spChg>
        <pc:spChg chg="mod">
          <ac:chgData name="Ken Merrihew" userId="bcb7a1e886d99f07" providerId="LiveId" clId="{2E6177F4-4F22-43B9-810D-1B7084189DB0}" dt="2018-07-06T03:18:20.574" v="2654" actId="255"/>
          <ac:spMkLst>
            <pc:docMk/>
            <pc:sldMk cId="3393457036" sldId="308"/>
            <ac:spMk id="5" creationId="{43F3B4F7-F4E4-4421-BE95-3EB3A3B41B4F}"/>
          </ac:spMkLst>
        </pc:spChg>
        <pc:spChg chg="mod">
          <ac:chgData name="Ken Merrihew" userId="bcb7a1e886d99f07" providerId="LiveId" clId="{2E6177F4-4F22-43B9-810D-1B7084189DB0}" dt="2018-07-06T03:18:32.415" v="2677" actId="1035"/>
          <ac:spMkLst>
            <pc:docMk/>
            <pc:sldMk cId="3393457036" sldId="308"/>
            <ac:spMk id="6" creationId="{F6D4AFA4-D6CF-4AF6-9DB5-9AEDD6C57FC6}"/>
          </ac:spMkLst>
        </pc:spChg>
        <pc:spChg chg="add mod">
          <ac:chgData name="Ken Merrihew" userId="bcb7a1e886d99f07" providerId="LiveId" clId="{2E6177F4-4F22-43B9-810D-1B7084189DB0}" dt="2018-07-06T03:18:38.636" v="2701" actId="1035"/>
          <ac:spMkLst>
            <pc:docMk/>
            <pc:sldMk cId="3393457036" sldId="308"/>
            <ac:spMk id="7" creationId="{30169C62-4623-4035-A133-4A9FBCF08E3B}"/>
          </ac:spMkLst>
        </pc:spChg>
      </pc:sldChg>
      <pc:sldChg chg="addSp modSp add modAnim">
        <pc:chgData name="Ken Merrihew" userId="bcb7a1e886d99f07" providerId="LiveId" clId="{2E6177F4-4F22-43B9-810D-1B7084189DB0}" dt="2018-07-06T17:50:21.500" v="4486"/>
        <pc:sldMkLst>
          <pc:docMk/>
          <pc:sldMk cId="2413570131" sldId="309"/>
        </pc:sldMkLst>
        <pc:spChg chg="add mod">
          <ac:chgData name="Ken Merrihew" userId="bcb7a1e886d99f07" providerId="LiveId" clId="{2E6177F4-4F22-43B9-810D-1B7084189DB0}" dt="2018-07-06T16:21:16.564" v="3747"/>
          <ac:spMkLst>
            <pc:docMk/>
            <pc:sldMk cId="2413570131" sldId="309"/>
            <ac:spMk id="4" creationId="{BF6CF67D-7A29-4E9D-B6D8-F8C7E9A5493B}"/>
          </ac:spMkLst>
        </pc:spChg>
        <pc:spChg chg="mod">
          <ac:chgData name="Ken Merrihew" userId="bcb7a1e886d99f07" providerId="LiveId" clId="{2E6177F4-4F22-43B9-810D-1B7084189DB0}" dt="2018-07-06T16:14:21.059" v="3321"/>
          <ac:spMkLst>
            <pc:docMk/>
            <pc:sldMk cId="2413570131" sldId="309"/>
            <ac:spMk id="5" creationId="{7869227D-11BF-4FC7-87BD-EE90A4D2E315}"/>
          </ac:spMkLst>
        </pc:spChg>
        <pc:spChg chg="add mod">
          <ac:chgData name="Ken Merrihew" userId="bcb7a1e886d99f07" providerId="LiveId" clId="{2E6177F4-4F22-43B9-810D-1B7084189DB0}" dt="2018-07-06T16:18:12.760" v="3480" actId="14100"/>
          <ac:spMkLst>
            <pc:docMk/>
            <pc:sldMk cId="2413570131" sldId="309"/>
            <ac:spMk id="6" creationId="{4AD10BD2-3671-4209-B17B-8E07EBACCAC9}"/>
          </ac:spMkLst>
        </pc:spChg>
        <pc:spChg chg="add mod">
          <ac:chgData name="Ken Merrihew" userId="bcb7a1e886d99f07" providerId="LiveId" clId="{2E6177F4-4F22-43B9-810D-1B7084189DB0}" dt="2018-07-06T17:49:01.885" v="4482" actId="1035"/>
          <ac:spMkLst>
            <pc:docMk/>
            <pc:sldMk cId="2413570131" sldId="309"/>
            <ac:spMk id="7" creationId="{E27F8D6F-64B1-46D2-8F39-A6B76FABA7AA}"/>
          </ac:spMkLst>
        </pc:spChg>
        <pc:spChg chg="add mod">
          <ac:chgData name="Ken Merrihew" userId="bcb7a1e886d99f07" providerId="LiveId" clId="{2E6177F4-4F22-43B9-810D-1B7084189DB0}" dt="2018-07-06T17:48:32.014" v="4431" actId="1035"/>
          <ac:spMkLst>
            <pc:docMk/>
            <pc:sldMk cId="2413570131" sldId="309"/>
            <ac:spMk id="8" creationId="{7A3244C8-55DF-43DC-8961-5FF70F97C7C5}"/>
          </ac:spMkLst>
        </pc:spChg>
        <pc:spChg chg="add mod">
          <ac:chgData name="Ken Merrihew" userId="bcb7a1e886d99f07" providerId="LiveId" clId="{2E6177F4-4F22-43B9-810D-1B7084189DB0}" dt="2018-07-06T17:49:01.885" v="4482" actId="1035"/>
          <ac:spMkLst>
            <pc:docMk/>
            <pc:sldMk cId="2413570131" sldId="309"/>
            <ac:spMk id="9" creationId="{8693755F-B436-4E24-B15E-0DA42FC1FF77}"/>
          </ac:spMkLst>
        </pc:spChg>
        <pc:spChg chg="add mod">
          <ac:chgData name="Ken Merrihew" userId="bcb7a1e886d99f07" providerId="LiveId" clId="{2E6177F4-4F22-43B9-810D-1B7084189DB0}" dt="2018-07-06T17:48:32.014" v="4431" actId="1035"/>
          <ac:spMkLst>
            <pc:docMk/>
            <pc:sldMk cId="2413570131" sldId="309"/>
            <ac:spMk id="10" creationId="{49E7E1B8-435B-4075-8F68-ADD5988E918F}"/>
          </ac:spMkLst>
        </pc:spChg>
        <pc:spChg chg="add mod ord">
          <ac:chgData name="Ken Merrihew" userId="bcb7a1e886d99f07" providerId="LiveId" clId="{2E6177F4-4F22-43B9-810D-1B7084189DB0}" dt="2018-07-06T16:20:48.304" v="3743" actId="1038"/>
          <ac:spMkLst>
            <pc:docMk/>
            <pc:sldMk cId="2413570131" sldId="309"/>
            <ac:spMk id="11" creationId="{BB14E83D-1738-4A41-9051-F162AC22D675}"/>
          </ac:spMkLst>
        </pc:spChg>
        <pc:spChg chg="add mod ord">
          <ac:chgData name="Ken Merrihew" userId="bcb7a1e886d99f07" providerId="LiveId" clId="{2E6177F4-4F22-43B9-810D-1B7084189DB0}" dt="2018-07-06T17:48:32.014" v="4431" actId="1035"/>
          <ac:spMkLst>
            <pc:docMk/>
            <pc:sldMk cId="2413570131" sldId="309"/>
            <ac:spMk id="12" creationId="{6C96163B-8128-4C53-815D-B9FD2E6C0DCF}"/>
          </ac:spMkLst>
        </pc:spChg>
        <pc:spChg chg="add mod ord">
          <ac:chgData name="Ken Merrihew" userId="bcb7a1e886d99f07" providerId="LiveId" clId="{2E6177F4-4F22-43B9-810D-1B7084189DB0}" dt="2018-07-06T17:49:01.885" v="4482" actId="1035"/>
          <ac:spMkLst>
            <pc:docMk/>
            <pc:sldMk cId="2413570131" sldId="309"/>
            <ac:spMk id="13" creationId="{74847B06-F811-49A1-B34A-F7710ED1F31B}"/>
          </ac:spMkLst>
        </pc:spChg>
      </pc:sldChg>
      <pc:sldChg chg="add">
        <pc:chgData name="Ken Merrihew" userId="bcb7a1e886d99f07" providerId="LiveId" clId="{2E6177F4-4F22-43B9-810D-1B7084189DB0}" dt="2018-07-06T16:14:16.520" v="3320"/>
        <pc:sldMkLst>
          <pc:docMk/>
          <pc:sldMk cId="2131819791" sldId="310"/>
        </pc:sldMkLst>
      </pc:sldChg>
      <pc:sldChg chg="addSp delSp modSp add ord delAnim modAnim">
        <pc:chgData name="Ken Merrihew" userId="bcb7a1e886d99f07" providerId="LiveId" clId="{2E6177F4-4F22-43B9-810D-1B7084189DB0}" dt="2018-07-06T16:52:05.770" v="4037"/>
        <pc:sldMkLst>
          <pc:docMk/>
          <pc:sldMk cId="4200645410" sldId="311"/>
        </pc:sldMkLst>
        <pc:spChg chg="del">
          <ac:chgData name="Ken Merrihew" userId="bcb7a1e886d99f07" providerId="LiveId" clId="{2E6177F4-4F22-43B9-810D-1B7084189DB0}" dt="2018-07-06T16:48:47.202" v="3875" actId="478"/>
          <ac:spMkLst>
            <pc:docMk/>
            <pc:sldMk cId="4200645410" sldId="311"/>
            <ac:spMk id="4" creationId="{424B7BAC-107D-4C06-B6DF-5B83D27840D3}"/>
          </ac:spMkLst>
        </pc:spChg>
        <pc:spChg chg="add mod">
          <ac:chgData name="Ken Merrihew" userId="bcb7a1e886d99f07" providerId="LiveId" clId="{2E6177F4-4F22-43B9-810D-1B7084189DB0}" dt="2018-07-06T16:49:21.512" v="3911" actId="1036"/>
          <ac:spMkLst>
            <pc:docMk/>
            <pc:sldMk cId="4200645410" sldId="311"/>
            <ac:spMk id="6" creationId="{6F2805BF-D358-4A5F-A31B-AC7C44B7BB4A}"/>
          </ac:spMkLst>
        </pc:spChg>
        <pc:spChg chg="add mod">
          <ac:chgData name="Ken Merrihew" userId="bcb7a1e886d99f07" providerId="LiveId" clId="{2E6177F4-4F22-43B9-810D-1B7084189DB0}" dt="2018-07-06T16:49:40.698" v="3966" actId="1035"/>
          <ac:spMkLst>
            <pc:docMk/>
            <pc:sldMk cId="4200645410" sldId="311"/>
            <ac:spMk id="7" creationId="{E9A3B08C-9882-41F7-A74A-E5D733541008}"/>
          </ac:spMkLst>
        </pc:spChg>
        <pc:spChg chg="add mod">
          <ac:chgData name="Ken Merrihew" userId="bcb7a1e886d99f07" providerId="LiveId" clId="{2E6177F4-4F22-43B9-810D-1B7084189DB0}" dt="2018-07-06T16:49:54.182" v="4031" actId="1036"/>
          <ac:spMkLst>
            <pc:docMk/>
            <pc:sldMk cId="4200645410" sldId="311"/>
            <ac:spMk id="8" creationId="{25AA45E7-1A8E-4828-9AFB-ADF567CA94F2}"/>
          </ac:spMkLst>
        </pc:spChg>
      </pc:sldChg>
      <pc:sldChg chg="add">
        <pc:chgData name="Ken Merrihew" userId="bcb7a1e886d99f07" providerId="LiveId" clId="{2E6177F4-4F22-43B9-810D-1B7084189DB0}" dt="2018-07-06T17:54:56.685" v="4488"/>
        <pc:sldMkLst>
          <pc:docMk/>
          <pc:sldMk cId="1691474468" sldId="3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7/6/2018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7/6/2018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7/6/2018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7/6/2018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toriesontheway.wordpress.com/2010/08/09/when-i-was-hungry-sheep-and-goats-2/" TargetMode="External"/><Relationship Id="rId5" Type="http://schemas.openxmlformats.org/officeDocument/2006/relationships/image" Target="../media/image10.png"/><Relationship Id="rId4" Type="http://schemas.openxmlformats.org/officeDocument/2006/relationships/hyperlink" Target="http://calamityjade.deviantart.com/art/The-Doctor-is-out-4862208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ljvaughn.deviantart.com/art/Steampunk-Star-Wars-SPWF-174499609" TargetMode="External"/><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boylston-chess-club.blogspot.nl/"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3.JPG"/><Relationship Id="rId10" Type="http://schemas.openxmlformats.org/officeDocument/2006/relationships/hyperlink" Target="https://commons.wikimedia.org/wiki/File:Gateway_Church_Service_2010.jpg" TargetMode="External"/><Relationship Id="rId4" Type="http://schemas.openxmlformats.org/officeDocument/2006/relationships/hyperlink" Target="https://en.wikipedia.org/wiki/Square_dance" TargetMode="External"/><Relationship Id="rId9"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6.jpg"/><Relationship Id="rId7" Type="http://schemas.openxmlformats.org/officeDocument/2006/relationships/hyperlink" Target="http://ministry-to-children.com/water-into-win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wmf"/><Relationship Id="rId9" Type="http://schemas.openxmlformats.org/officeDocument/2006/relationships/image" Target="../media/image19.wmf"/></Relationships>
</file>

<file path=ppt/slides/_rels/slide4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ministry-to-children.com/water-into-wine/" TargetMode="External"/><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6.jpg"/></Relationships>
</file>

<file path=ppt/slides/_rels/slide4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6.jpg"/><Relationship Id="rId7" Type="http://schemas.openxmlformats.org/officeDocument/2006/relationships/image" Target="../media/image16.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ministry-to-children.com/water-into-wine/" TargetMode="External"/><Relationship Id="rId5"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9.wmf"/></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Image result for jewish mother">
            <a:extLst>
              <a:ext uri="{FF2B5EF4-FFF2-40B4-BE49-F238E27FC236}">
                <a16:creationId xmlns:a16="http://schemas.microsoft.com/office/drawing/2014/main" id="{1D75BE08-5C1B-47F2-B0BB-19D720663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5" r="28098"/>
          <a:stretch/>
        </p:blipFill>
        <p:spPr bwMode="auto">
          <a:xfrm rot="21332521">
            <a:off x="5540769" y="2922105"/>
            <a:ext cx="3227480" cy="27630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2" y="1266885"/>
            <a:ext cx="8224636" cy="4832092"/>
          </a:xfrm>
          <a:prstGeom prst="rect">
            <a:avLst/>
          </a:prstGeom>
          <a:noFill/>
          <a:effectLst>
            <a:softEdge rad="127000"/>
          </a:effectLst>
        </p:spPr>
        <p:txBody>
          <a:bodyPr wrap="square" rtlCol="0">
            <a:spAutoFit/>
          </a:bodyPr>
          <a:lstStyle/>
          <a:p>
            <a:r>
              <a:rPr lang="en-US" sz="2800" dirty="0">
                <a:effectLst>
                  <a:outerShdw blurRad="38100" dist="38100" dir="2700000" algn="tl">
                    <a:srgbClr val="000000">
                      <a:alpha val="43137"/>
                    </a:srgbClr>
                  </a:outerShdw>
                </a:effectLst>
              </a:rPr>
              <a:t>dear boy. I put them in the freezer so they’ll stay fresh for my funeral. I know I’ll need them any day.</a:t>
            </a:r>
          </a:p>
          <a:p>
            <a:r>
              <a:rPr lang="en-US" sz="2800" dirty="0">
                <a:effectLst>
                  <a:outerShdw blurRad="38100" dist="38100" dir="2700000" algn="tl">
                    <a:srgbClr val="000000">
                      <a:alpha val="43137"/>
                    </a:srgbClr>
                  </a:outerShdw>
                </a:effectLst>
              </a:rPr>
              <a:t>Which reminds me — we buried Aunt Lucy last week. I know she died years ago, but I got to yearning for a good funeral, so Aunt Minnie and I</a:t>
            </a:r>
          </a:p>
          <a:p>
            <a:r>
              <a:rPr lang="en-US" sz="2800" dirty="0">
                <a:effectLst>
                  <a:outerShdw blurRad="38100" dist="38100" dir="2700000" algn="tl">
                    <a:srgbClr val="000000">
                      <a:alpha val="43137"/>
                    </a:srgbClr>
                  </a:outerShdw>
                </a:effectLst>
              </a:rPr>
              <a:t>dug her up and had the services all</a:t>
            </a:r>
          </a:p>
          <a:p>
            <a:r>
              <a:rPr lang="en-US" sz="2800" dirty="0">
                <a:effectLst>
                  <a:outerShdw blurRad="38100" dist="38100" dir="2700000" algn="tl">
                    <a:srgbClr val="000000">
                      <a:alpha val="43137"/>
                    </a:srgbClr>
                  </a:outerShdw>
                </a:effectLst>
              </a:rPr>
              <a:t>over again. I would have invited you,</a:t>
            </a:r>
          </a:p>
          <a:p>
            <a:r>
              <a:rPr lang="en-US" sz="2800" dirty="0">
                <a:effectLst>
                  <a:outerShdw blurRad="38100" dist="38100" dir="2700000" algn="tl">
                    <a:srgbClr val="000000">
                      <a:alpha val="43137"/>
                    </a:srgbClr>
                  </a:outerShdw>
                </a:effectLst>
              </a:rPr>
              <a:t>but I know that woman you live with</a:t>
            </a:r>
          </a:p>
          <a:p>
            <a:r>
              <a:rPr lang="en-US" sz="2800" dirty="0">
                <a:effectLst>
                  <a:outerShdw blurRad="38100" dist="38100" dir="2700000" algn="tl">
                    <a:srgbClr val="000000">
                      <a:alpha val="43137"/>
                    </a:srgbClr>
                  </a:outerShdw>
                </a:effectLst>
              </a:rPr>
              <a:t>would have never let you come. I bet</a:t>
            </a:r>
          </a:p>
          <a:p>
            <a:r>
              <a:rPr lang="en-US" sz="2800" dirty="0">
                <a:effectLst>
                  <a:outerShdw blurRad="38100" dist="38100" dir="2700000" algn="tl">
                    <a:srgbClr val="000000">
                      <a:alpha val="43137"/>
                    </a:srgbClr>
                  </a:outerShdw>
                </a:effectLst>
              </a:rPr>
              <a:t>she’s never even watched that videotape of my hemorrhoid surgery, has she?</a:t>
            </a:r>
          </a:p>
        </p:txBody>
      </p:sp>
    </p:spTree>
    <p:extLst>
      <p:ext uri="{BB962C8B-B14F-4D97-AF65-F5344CB8AC3E}">
        <p14:creationId xmlns:p14="http://schemas.microsoft.com/office/powerpoint/2010/main" val="219258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Image result for jewish mother">
            <a:extLst>
              <a:ext uri="{FF2B5EF4-FFF2-40B4-BE49-F238E27FC236}">
                <a16:creationId xmlns:a16="http://schemas.microsoft.com/office/drawing/2014/main" id="{49E9FB1E-ACC1-4A30-A4F9-020104480D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5" r="28098"/>
          <a:stretch/>
        </p:blipFill>
        <p:spPr bwMode="auto">
          <a:xfrm rot="21332521">
            <a:off x="5540769" y="2922105"/>
            <a:ext cx="3227480" cy="27630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D85CB8-47A2-4991-ACE2-35457F89F57E}"/>
              </a:ext>
            </a:extLst>
          </p:cNvPr>
          <p:cNvSpPr txBox="1"/>
          <p:nvPr/>
        </p:nvSpPr>
        <p:spPr>
          <a:xfrm>
            <a:off x="476452" y="1266885"/>
            <a:ext cx="8224636" cy="4832092"/>
          </a:xfrm>
          <a:prstGeom prst="rect">
            <a:avLst/>
          </a:prstGeom>
          <a:noFill/>
          <a:effectLst>
            <a:softEdge rad="127000"/>
          </a:effectLst>
        </p:spPr>
        <p:txBody>
          <a:bodyPr wrap="square" rtlCol="0">
            <a:spAutoFit/>
          </a:bodyPr>
          <a:lstStyle/>
          <a:p>
            <a:r>
              <a:rPr lang="en-US" sz="2800" dirty="0">
                <a:effectLst>
                  <a:outerShdw blurRad="38100" dist="38100" dir="2700000" algn="tl">
                    <a:srgbClr val="000000">
                      <a:alpha val="43137"/>
                    </a:srgbClr>
                  </a:outerShdw>
                </a:effectLst>
              </a:rPr>
              <a:t>I am still suffering.</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Well son, it’s time for me to drag myself to bed now. I lost my cane beating off the muggers last week, but don’t you worry about me. I’m also getting used to the cold since they turned my heat off</a:t>
            </a:r>
          </a:p>
          <a:p>
            <a:r>
              <a:rPr lang="en-US" sz="2800" dirty="0">
                <a:effectLst>
                  <a:outerShdw blurRad="38100" dist="38100" dir="2700000" algn="tl">
                    <a:srgbClr val="000000">
                      <a:alpha val="43137"/>
                    </a:srgbClr>
                  </a:outerShdw>
                </a:effectLst>
              </a:rPr>
              <a:t>and am grateful because the frost</a:t>
            </a:r>
          </a:p>
          <a:p>
            <a:r>
              <a:rPr lang="en-US" sz="2800" dirty="0">
                <a:effectLst>
                  <a:outerShdw blurRad="38100" dist="38100" dir="2700000" algn="tl">
                    <a:srgbClr val="000000">
                      <a:alpha val="43137"/>
                    </a:srgbClr>
                  </a:outerShdw>
                </a:effectLst>
              </a:rPr>
              <a:t>on my bed numbs the constant pain. </a:t>
            </a:r>
          </a:p>
          <a:p>
            <a:r>
              <a:rPr lang="en-US" sz="2800" dirty="0">
                <a:effectLst>
                  <a:outerShdw blurRad="38100" dist="38100" dir="2700000" algn="tl">
                    <a:srgbClr val="000000">
                      <a:alpha val="43137"/>
                    </a:srgbClr>
                  </a:outerShdw>
                </a:effectLst>
              </a:rPr>
              <a:t>Now don’t you even think about</a:t>
            </a:r>
          </a:p>
          <a:p>
            <a:r>
              <a:rPr lang="en-US" sz="2800" dirty="0">
                <a:effectLst>
                  <a:outerShdw blurRad="38100" dist="38100" dir="2700000" algn="tl">
                    <a:srgbClr val="000000">
                      <a:alpha val="43137"/>
                    </a:srgbClr>
                  </a:outerShdw>
                </a:effectLst>
              </a:rPr>
              <a:t>sending any more money, because</a:t>
            </a:r>
          </a:p>
          <a:p>
            <a:r>
              <a:rPr lang="en-US" sz="2800" dirty="0">
                <a:effectLst>
                  <a:outerShdw blurRad="38100" dist="38100" dir="2700000" algn="tl">
                    <a:srgbClr val="000000">
                      <a:alpha val="43137"/>
                    </a:srgbClr>
                  </a:outerShdw>
                </a:effectLst>
              </a:rPr>
              <a:t>I know you need it for those expensive</a:t>
            </a:r>
          </a:p>
          <a:p>
            <a:r>
              <a:rPr lang="en-US" sz="2800" dirty="0">
                <a:effectLst>
                  <a:outerShdw blurRad="38100" dist="38100" dir="2700000" algn="tl">
                    <a:srgbClr val="000000">
                      <a:alpha val="43137"/>
                    </a:srgbClr>
                  </a:outerShdw>
                </a:effectLst>
              </a:rPr>
              <a:t>family holidays you take every year, </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96892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85CB8-47A2-4991-ACE2-35457F89F57E}"/>
              </a:ext>
            </a:extLst>
          </p:cNvPr>
          <p:cNvSpPr txBox="1"/>
          <p:nvPr/>
        </p:nvSpPr>
        <p:spPr>
          <a:xfrm>
            <a:off x="476452" y="1266885"/>
            <a:ext cx="8224636" cy="2677656"/>
          </a:xfrm>
          <a:prstGeom prst="rect">
            <a:avLst/>
          </a:prstGeom>
          <a:noFill/>
          <a:effectLst>
            <a:softEdge rad="127000"/>
          </a:effectLst>
        </p:spPr>
        <p:txBody>
          <a:bodyPr wrap="square" rtlCol="0">
            <a:spAutoFit/>
          </a:bodyPr>
          <a:lstStyle/>
          <a:p>
            <a:r>
              <a:rPr lang="en-US" sz="2800" dirty="0">
                <a:effectLst>
                  <a:outerShdw blurRad="38100" dist="38100" dir="2700000" algn="tl">
                    <a:srgbClr val="000000">
                      <a:alpha val="43137"/>
                    </a:srgbClr>
                  </a:outerShdw>
                </a:effectLst>
              </a:rPr>
              <a:t>though you never come see me. Give my love to my darling grand-babies and my regards to whatever-her-name-is — the one with the black roots who stole you screaming from my bosom.</a:t>
            </a:r>
          </a:p>
          <a:p>
            <a:r>
              <a:rPr lang="en-US" sz="2800" dirty="0">
                <a:effectLst>
                  <a:outerShdw blurRad="38100" dist="38100" dir="2700000" algn="tl">
                    <a:srgbClr val="000000">
                      <a:alpha val="43137"/>
                    </a:srgbClr>
                  </a:outerShdw>
                </a:effectLst>
              </a:rPr>
              <a:t>Love Always,</a:t>
            </a:r>
          </a:p>
          <a:p>
            <a:r>
              <a:rPr lang="en-US" sz="2800" dirty="0">
                <a:effectLst>
                  <a:outerShdw blurRad="38100" dist="38100" dir="2700000" algn="tl">
                    <a:srgbClr val="000000">
                      <a:alpha val="43137"/>
                    </a:srgbClr>
                  </a:outerShdw>
                </a:effectLst>
              </a:rPr>
              <a:t>Your poor, old Muter</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pic>
        <p:nvPicPr>
          <p:cNvPr id="5" name="Picture 2" descr="Image result for jewish mother">
            <a:extLst>
              <a:ext uri="{FF2B5EF4-FFF2-40B4-BE49-F238E27FC236}">
                <a16:creationId xmlns:a16="http://schemas.microsoft.com/office/drawing/2014/main" id="{FD2F0BF3-B73D-4D23-9D8B-ABF97F5D4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5" r="28098"/>
          <a:stretch/>
        </p:blipFill>
        <p:spPr bwMode="auto">
          <a:xfrm rot="21332521">
            <a:off x="5540769" y="2922105"/>
            <a:ext cx="3227480" cy="27630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1643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1178596" y="1266885"/>
            <a:ext cx="6801323"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3 things are too great for me, yea, 4 that really blow my mind:</a:t>
            </a:r>
          </a:p>
        </p:txBody>
      </p:sp>
      <p:sp>
        <p:nvSpPr>
          <p:cNvPr id="5" name="TextBox 4">
            <a:extLst>
              <a:ext uri="{FF2B5EF4-FFF2-40B4-BE49-F238E27FC236}">
                <a16:creationId xmlns:a16="http://schemas.microsoft.com/office/drawing/2014/main" id="{43F3B4F7-F4E4-4421-BE95-3EB3A3B41B4F}"/>
              </a:ext>
            </a:extLst>
          </p:cNvPr>
          <p:cNvSpPr txBox="1"/>
          <p:nvPr/>
        </p:nvSpPr>
        <p:spPr>
          <a:xfrm>
            <a:off x="451821" y="2148840"/>
            <a:ext cx="8264009" cy="507831"/>
          </a:xfrm>
          <a:prstGeom prst="rect">
            <a:avLst/>
          </a:prstGeom>
          <a:noFill/>
        </p:spPr>
        <p:txBody>
          <a:bodyPr wrap="square" rtlCol="0">
            <a:spAutoFit/>
          </a:bodyPr>
          <a:lstStyle/>
          <a:p>
            <a:r>
              <a:rPr lang="en-US" sz="2700" dirty="0"/>
              <a:t>1) God became a Man</a:t>
            </a:r>
            <a:endParaRPr lang="en-US" sz="2700" dirty="0">
              <a:solidFill>
                <a:schemeClr val="bg2"/>
              </a:solidFill>
            </a:endParaRPr>
          </a:p>
        </p:txBody>
      </p:sp>
      <p:sp>
        <p:nvSpPr>
          <p:cNvPr id="4" name="TextBox 3">
            <a:extLst>
              <a:ext uri="{FF2B5EF4-FFF2-40B4-BE49-F238E27FC236}">
                <a16:creationId xmlns:a16="http://schemas.microsoft.com/office/drawing/2014/main" id="{424B7BAC-107D-4C06-B6DF-5B83D27840D3}"/>
              </a:ext>
            </a:extLst>
          </p:cNvPr>
          <p:cNvSpPr txBox="1"/>
          <p:nvPr/>
        </p:nvSpPr>
        <p:spPr>
          <a:xfrm>
            <a:off x="451821" y="2587210"/>
            <a:ext cx="8264009" cy="3831818"/>
          </a:xfrm>
          <a:prstGeom prst="rect">
            <a:avLst/>
          </a:prstGeom>
          <a:noFill/>
        </p:spPr>
        <p:txBody>
          <a:bodyPr wrap="square" rtlCol="0">
            <a:spAutoFit/>
          </a:bodyPr>
          <a:lstStyle/>
          <a:p>
            <a:r>
              <a:rPr lang="en-US" sz="2700" dirty="0"/>
              <a:t>Phil. 2:5-8 (Phillips) ~ </a:t>
            </a:r>
            <a:r>
              <a:rPr lang="en-US" sz="2700" baseline="30000" dirty="0"/>
              <a:t>5</a:t>
            </a:r>
            <a:r>
              <a:rPr lang="en-US" sz="2700" dirty="0"/>
              <a:t> </a:t>
            </a:r>
            <a:r>
              <a:rPr lang="en-US" sz="2700" dirty="0">
                <a:solidFill>
                  <a:schemeClr val="bg2"/>
                </a:solidFill>
              </a:rPr>
              <a:t>Let Christ himself be your example as to what your attitude should be. </a:t>
            </a:r>
            <a:r>
              <a:rPr lang="en-US" sz="2700" baseline="30000" dirty="0"/>
              <a:t>6 </a:t>
            </a:r>
            <a:r>
              <a:rPr lang="en-US" sz="2700" dirty="0">
                <a:solidFill>
                  <a:schemeClr val="bg2"/>
                </a:solidFill>
              </a:rPr>
              <a:t>For he, who had always been God by nature, did not cling to his prerogatives as God’s equal,</a:t>
            </a:r>
            <a:r>
              <a:rPr lang="en-US" sz="2700" dirty="0"/>
              <a:t> </a:t>
            </a:r>
            <a:r>
              <a:rPr lang="en-US" sz="2700" baseline="30000" dirty="0"/>
              <a:t>7 </a:t>
            </a:r>
            <a:r>
              <a:rPr lang="en-US" sz="2700" dirty="0">
                <a:solidFill>
                  <a:schemeClr val="bg2"/>
                </a:solidFill>
              </a:rPr>
              <a:t>but stripped himself of all privilege by consenting to be a slave by nature and being born as mortal man. And, having become man, </a:t>
            </a:r>
            <a:r>
              <a:rPr lang="en-US" sz="2700" baseline="30000" dirty="0"/>
              <a:t>8</a:t>
            </a:r>
            <a:r>
              <a:rPr lang="en-US" sz="2700" dirty="0"/>
              <a:t> </a:t>
            </a:r>
            <a:r>
              <a:rPr lang="en-US" sz="2700" dirty="0">
                <a:solidFill>
                  <a:schemeClr val="bg2"/>
                </a:solidFill>
              </a:rPr>
              <a:t>he humbled himself by living a life of utter obedience, even to the extent of dying, and the death he died was</a:t>
            </a:r>
          </a:p>
          <a:p>
            <a:r>
              <a:rPr lang="en-US" sz="2700" dirty="0">
                <a:solidFill>
                  <a:schemeClr val="bg2"/>
                </a:solidFill>
              </a:rPr>
              <a:t>the death of a common criminal.</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1178596" y="1266885"/>
            <a:ext cx="6801323"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3 things are too great for me, yea, 4 that really blow my mind:</a:t>
            </a:r>
          </a:p>
        </p:txBody>
      </p:sp>
      <p:sp>
        <p:nvSpPr>
          <p:cNvPr id="5" name="TextBox 4">
            <a:extLst>
              <a:ext uri="{FF2B5EF4-FFF2-40B4-BE49-F238E27FC236}">
                <a16:creationId xmlns:a16="http://schemas.microsoft.com/office/drawing/2014/main" id="{43F3B4F7-F4E4-4421-BE95-3EB3A3B41B4F}"/>
              </a:ext>
            </a:extLst>
          </p:cNvPr>
          <p:cNvSpPr txBox="1"/>
          <p:nvPr/>
        </p:nvSpPr>
        <p:spPr>
          <a:xfrm>
            <a:off x="462580" y="2148840"/>
            <a:ext cx="8253250" cy="523220"/>
          </a:xfrm>
          <a:prstGeom prst="rect">
            <a:avLst/>
          </a:prstGeom>
          <a:noFill/>
        </p:spPr>
        <p:txBody>
          <a:bodyPr wrap="square" rtlCol="0">
            <a:spAutoFit/>
          </a:bodyPr>
          <a:lstStyle/>
          <a:p>
            <a:r>
              <a:rPr lang="en-US" sz="2700" dirty="0"/>
              <a:t>2) He took my place</a:t>
            </a:r>
            <a:endParaRPr lang="en-US" sz="2700" dirty="0">
              <a:solidFill>
                <a:schemeClr val="bg2"/>
              </a:solidFill>
            </a:endParaRPr>
          </a:p>
        </p:txBody>
      </p:sp>
      <p:sp>
        <p:nvSpPr>
          <p:cNvPr id="6" name="TextBox 5">
            <a:extLst>
              <a:ext uri="{FF2B5EF4-FFF2-40B4-BE49-F238E27FC236}">
                <a16:creationId xmlns:a16="http://schemas.microsoft.com/office/drawing/2014/main" id="{F6D4AFA4-D6CF-4AF6-9DB5-9AEDD6C57FC6}"/>
              </a:ext>
            </a:extLst>
          </p:cNvPr>
          <p:cNvSpPr txBox="1"/>
          <p:nvPr/>
        </p:nvSpPr>
        <p:spPr>
          <a:xfrm>
            <a:off x="462578" y="4251954"/>
            <a:ext cx="8253251" cy="523220"/>
          </a:xfrm>
          <a:prstGeom prst="rect">
            <a:avLst/>
          </a:prstGeom>
          <a:noFill/>
        </p:spPr>
        <p:txBody>
          <a:bodyPr wrap="square" rtlCol="0">
            <a:spAutoFit/>
          </a:bodyPr>
          <a:lstStyle/>
          <a:p>
            <a:r>
              <a:rPr lang="en-US" sz="2700" dirty="0"/>
              <a:t>3) A Man is at the right hand of the Father</a:t>
            </a:r>
            <a:endParaRPr lang="en-US" sz="2700" dirty="0">
              <a:solidFill>
                <a:schemeClr val="bg2"/>
              </a:solidFill>
            </a:endParaRPr>
          </a:p>
        </p:txBody>
      </p:sp>
      <p:sp>
        <p:nvSpPr>
          <p:cNvPr id="4" name="TextBox 3">
            <a:extLst>
              <a:ext uri="{FF2B5EF4-FFF2-40B4-BE49-F238E27FC236}">
                <a16:creationId xmlns:a16="http://schemas.microsoft.com/office/drawing/2014/main" id="{438C9595-7D87-4006-8B2B-31DC403CBF67}"/>
              </a:ext>
            </a:extLst>
          </p:cNvPr>
          <p:cNvSpPr txBox="1"/>
          <p:nvPr/>
        </p:nvSpPr>
        <p:spPr>
          <a:xfrm>
            <a:off x="462579" y="2591462"/>
            <a:ext cx="8253250" cy="1815882"/>
          </a:xfrm>
          <a:prstGeom prst="rect">
            <a:avLst/>
          </a:prstGeom>
          <a:noFill/>
        </p:spPr>
        <p:txBody>
          <a:bodyPr wrap="square" rtlCol="0">
            <a:spAutoFit/>
          </a:bodyPr>
          <a:lstStyle/>
          <a:p>
            <a:r>
              <a:rPr lang="en-US" sz="2700" dirty="0"/>
              <a:t>Rom. 5:10 ~ </a:t>
            </a:r>
            <a:r>
              <a:rPr lang="en-US" sz="2700" dirty="0">
                <a:solidFill>
                  <a:schemeClr val="bg2"/>
                </a:solidFill>
              </a:rPr>
              <a:t>For if when we were enemies we were reconciled to God through the death of His Son, much more, having been reconciled, we shall be saved by His life. </a:t>
            </a:r>
          </a:p>
        </p:txBody>
      </p:sp>
      <p:sp>
        <p:nvSpPr>
          <p:cNvPr id="7" name="TextBox 6">
            <a:extLst>
              <a:ext uri="{FF2B5EF4-FFF2-40B4-BE49-F238E27FC236}">
                <a16:creationId xmlns:a16="http://schemas.microsoft.com/office/drawing/2014/main" id="{30169C62-4623-4035-A133-4A9FBCF08E3B}"/>
              </a:ext>
            </a:extLst>
          </p:cNvPr>
          <p:cNvSpPr txBox="1"/>
          <p:nvPr/>
        </p:nvSpPr>
        <p:spPr>
          <a:xfrm>
            <a:off x="462578" y="4698534"/>
            <a:ext cx="8084373" cy="1384995"/>
          </a:xfrm>
          <a:prstGeom prst="rect">
            <a:avLst/>
          </a:prstGeom>
          <a:noFill/>
        </p:spPr>
        <p:txBody>
          <a:bodyPr wrap="square" rtlCol="0">
            <a:spAutoFit/>
          </a:bodyPr>
          <a:lstStyle/>
          <a:p>
            <a:r>
              <a:rPr lang="en-US" sz="2700" dirty="0"/>
              <a:t>Eph. 1:20 ~ </a:t>
            </a:r>
            <a:r>
              <a:rPr lang="en-US" sz="2700" dirty="0">
                <a:solidFill>
                  <a:schemeClr val="bg2"/>
                </a:solidFill>
              </a:rPr>
              <a:t>which He worked in Christ when He raised Him from the dead and seated </a:t>
            </a:r>
            <a:r>
              <a:rPr lang="en-US" sz="2700" i="1" dirty="0">
                <a:solidFill>
                  <a:schemeClr val="bg2"/>
                </a:solidFill>
              </a:rPr>
              <a:t>Him </a:t>
            </a:r>
            <a:r>
              <a:rPr lang="en-US" sz="2700" dirty="0">
                <a:solidFill>
                  <a:schemeClr val="bg2"/>
                </a:solidFill>
              </a:rPr>
              <a:t>at His right hand in the heavenly </a:t>
            </a:r>
            <a:r>
              <a:rPr lang="en-US" sz="2700" i="1" dirty="0">
                <a:solidFill>
                  <a:schemeClr val="bg2"/>
                </a:solidFill>
              </a:rPr>
              <a:t>places,</a:t>
            </a:r>
            <a:r>
              <a:rPr lang="en-US" sz="2700" dirty="0">
                <a:solidFill>
                  <a:schemeClr val="bg2"/>
                </a:solidFill>
              </a:rPr>
              <a:t> </a:t>
            </a:r>
            <a:endParaRPr lang="en-US" sz="2700" dirty="0">
              <a:solidFill>
                <a:schemeClr val="bg1"/>
              </a:solidFill>
              <a:cs typeface="Arial" panose="020B0604020202020204" pitchFamily="34" charset="0"/>
            </a:endParaRPr>
          </a:p>
        </p:txBody>
      </p:sp>
    </p:spTree>
    <p:extLst>
      <p:ext uri="{BB962C8B-B14F-4D97-AF65-F5344CB8AC3E}">
        <p14:creationId xmlns:p14="http://schemas.microsoft.com/office/powerpoint/2010/main" val="339345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4"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1178596" y="1266885"/>
            <a:ext cx="6801323"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3 things are too great for me, yea, 4 that really blow my mind:</a:t>
            </a:r>
          </a:p>
        </p:txBody>
      </p:sp>
      <p:sp>
        <p:nvSpPr>
          <p:cNvPr id="5" name="TextBox 4">
            <a:extLst>
              <a:ext uri="{FF2B5EF4-FFF2-40B4-BE49-F238E27FC236}">
                <a16:creationId xmlns:a16="http://schemas.microsoft.com/office/drawing/2014/main" id="{43F3B4F7-F4E4-4421-BE95-3EB3A3B41B4F}"/>
              </a:ext>
            </a:extLst>
          </p:cNvPr>
          <p:cNvSpPr txBox="1"/>
          <p:nvPr/>
        </p:nvSpPr>
        <p:spPr>
          <a:xfrm>
            <a:off x="442762" y="2148840"/>
            <a:ext cx="8251295" cy="523220"/>
          </a:xfrm>
          <a:prstGeom prst="rect">
            <a:avLst/>
          </a:prstGeom>
          <a:noFill/>
        </p:spPr>
        <p:txBody>
          <a:bodyPr wrap="square" rtlCol="0">
            <a:spAutoFit/>
          </a:bodyPr>
          <a:lstStyle/>
          <a:p>
            <a:r>
              <a:rPr lang="en-US" sz="2700" dirty="0"/>
              <a:t>4) I’m in Him</a:t>
            </a:r>
            <a:endParaRPr lang="en-US" sz="2700" dirty="0">
              <a:solidFill>
                <a:schemeClr val="bg2"/>
              </a:solidFill>
            </a:endParaRPr>
          </a:p>
        </p:txBody>
      </p:sp>
      <p:sp>
        <p:nvSpPr>
          <p:cNvPr id="6" name="TextBox 5">
            <a:extLst>
              <a:ext uri="{FF2B5EF4-FFF2-40B4-BE49-F238E27FC236}">
                <a16:creationId xmlns:a16="http://schemas.microsoft.com/office/drawing/2014/main" id="{7448496D-DA98-466B-8AEE-FA522D61B06F}"/>
              </a:ext>
            </a:extLst>
          </p:cNvPr>
          <p:cNvSpPr txBox="1"/>
          <p:nvPr/>
        </p:nvSpPr>
        <p:spPr>
          <a:xfrm>
            <a:off x="441154" y="2589999"/>
            <a:ext cx="8251295" cy="923330"/>
          </a:xfrm>
          <a:prstGeom prst="rect">
            <a:avLst/>
          </a:prstGeom>
          <a:noFill/>
        </p:spPr>
        <p:txBody>
          <a:bodyPr wrap="square" rtlCol="0">
            <a:spAutoFit/>
          </a:bodyPr>
          <a:lstStyle/>
          <a:p>
            <a:r>
              <a:rPr lang="en-US" sz="2700" dirty="0"/>
              <a:t>Col. 2:10 ~ </a:t>
            </a:r>
            <a:r>
              <a:rPr lang="en-US" sz="2700" dirty="0">
                <a:solidFill>
                  <a:schemeClr val="bg2"/>
                </a:solidFill>
              </a:rPr>
              <a:t>… and you are complete in Him, who is the head of all principality and power. </a:t>
            </a:r>
          </a:p>
        </p:txBody>
      </p:sp>
    </p:spTree>
    <p:extLst>
      <p:ext uri="{BB962C8B-B14F-4D97-AF65-F5344CB8AC3E}">
        <p14:creationId xmlns:p14="http://schemas.microsoft.com/office/powerpoint/2010/main" val="36599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1178596" y="1266885"/>
            <a:ext cx="6801323"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3 things are too great for me, yea, 4 that really blow my mind:</a:t>
            </a:r>
          </a:p>
        </p:txBody>
      </p:sp>
      <p:sp>
        <p:nvSpPr>
          <p:cNvPr id="5" name="TextBox 4">
            <a:extLst>
              <a:ext uri="{FF2B5EF4-FFF2-40B4-BE49-F238E27FC236}">
                <a16:creationId xmlns:a16="http://schemas.microsoft.com/office/drawing/2014/main" id="{43F3B4F7-F4E4-4421-BE95-3EB3A3B41B4F}"/>
              </a:ext>
            </a:extLst>
          </p:cNvPr>
          <p:cNvSpPr txBox="1"/>
          <p:nvPr/>
        </p:nvSpPr>
        <p:spPr>
          <a:xfrm>
            <a:off x="451821" y="2148840"/>
            <a:ext cx="8264009" cy="507831"/>
          </a:xfrm>
          <a:prstGeom prst="rect">
            <a:avLst/>
          </a:prstGeom>
          <a:noFill/>
        </p:spPr>
        <p:txBody>
          <a:bodyPr wrap="square" rtlCol="0">
            <a:spAutoFit/>
          </a:bodyPr>
          <a:lstStyle/>
          <a:p>
            <a:r>
              <a:rPr lang="en-US" sz="2700" dirty="0"/>
              <a:t>1) God became a Man</a:t>
            </a:r>
            <a:endParaRPr lang="en-US" sz="2700" dirty="0">
              <a:solidFill>
                <a:schemeClr val="bg2"/>
              </a:solidFill>
            </a:endParaRPr>
          </a:p>
        </p:txBody>
      </p:sp>
      <p:sp>
        <p:nvSpPr>
          <p:cNvPr id="6" name="TextBox 5">
            <a:extLst>
              <a:ext uri="{FF2B5EF4-FFF2-40B4-BE49-F238E27FC236}">
                <a16:creationId xmlns:a16="http://schemas.microsoft.com/office/drawing/2014/main" id="{6F2805BF-D358-4A5F-A31B-AC7C44B7BB4A}"/>
              </a:ext>
            </a:extLst>
          </p:cNvPr>
          <p:cNvSpPr txBox="1"/>
          <p:nvPr/>
        </p:nvSpPr>
        <p:spPr>
          <a:xfrm>
            <a:off x="462580" y="2591447"/>
            <a:ext cx="8253250" cy="523220"/>
          </a:xfrm>
          <a:prstGeom prst="rect">
            <a:avLst/>
          </a:prstGeom>
          <a:noFill/>
        </p:spPr>
        <p:txBody>
          <a:bodyPr wrap="square" rtlCol="0">
            <a:spAutoFit/>
          </a:bodyPr>
          <a:lstStyle/>
          <a:p>
            <a:r>
              <a:rPr lang="en-US" sz="2700" dirty="0"/>
              <a:t>2) He took my place</a:t>
            </a:r>
            <a:endParaRPr lang="en-US" sz="2700" dirty="0">
              <a:solidFill>
                <a:schemeClr val="bg2"/>
              </a:solidFill>
            </a:endParaRPr>
          </a:p>
        </p:txBody>
      </p:sp>
      <p:sp>
        <p:nvSpPr>
          <p:cNvPr id="7" name="TextBox 6">
            <a:extLst>
              <a:ext uri="{FF2B5EF4-FFF2-40B4-BE49-F238E27FC236}">
                <a16:creationId xmlns:a16="http://schemas.microsoft.com/office/drawing/2014/main" id="{E9A3B08C-9882-41F7-A74A-E5D733541008}"/>
              </a:ext>
            </a:extLst>
          </p:cNvPr>
          <p:cNvSpPr txBox="1"/>
          <p:nvPr/>
        </p:nvSpPr>
        <p:spPr>
          <a:xfrm>
            <a:off x="462578" y="3035998"/>
            <a:ext cx="8253251" cy="523220"/>
          </a:xfrm>
          <a:prstGeom prst="rect">
            <a:avLst/>
          </a:prstGeom>
          <a:noFill/>
        </p:spPr>
        <p:txBody>
          <a:bodyPr wrap="square" rtlCol="0">
            <a:spAutoFit/>
          </a:bodyPr>
          <a:lstStyle/>
          <a:p>
            <a:r>
              <a:rPr lang="en-US" sz="2700" dirty="0"/>
              <a:t>3) A Man is at the right hand of the Father</a:t>
            </a:r>
            <a:endParaRPr lang="en-US" sz="2700" dirty="0">
              <a:solidFill>
                <a:schemeClr val="bg2"/>
              </a:solidFill>
            </a:endParaRPr>
          </a:p>
        </p:txBody>
      </p:sp>
      <p:sp>
        <p:nvSpPr>
          <p:cNvPr id="8" name="TextBox 7">
            <a:extLst>
              <a:ext uri="{FF2B5EF4-FFF2-40B4-BE49-F238E27FC236}">
                <a16:creationId xmlns:a16="http://schemas.microsoft.com/office/drawing/2014/main" id="{25AA45E7-1A8E-4828-9AFB-ADF567CA94F2}"/>
              </a:ext>
            </a:extLst>
          </p:cNvPr>
          <p:cNvSpPr txBox="1"/>
          <p:nvPr/>
        </p:nvSpPr>
        <p:spPr>
          <a:xfrm>
            <a:off x="442762" y="3471798"/>
            <a:ext cx="8251295" cy="523220"/>
          </a:xfrm>
          <a:prstGeom prst="rect">
            <a:avLst/>
          </a:prstGeom>
          <a:noFill/>
        </p:spPr>
        <p:txBody>
          <a:bodyPr wrap="square" rtlCol="0">
            <a:spAutoFit/>
          </a:bodyPr>
          <a:lstStyle/>
          <a:p>
            <a:r>
              <a:rPr lang="en-US" sz="2700" dirty="0"/>
              <a:t>4) I’m in Him</a:t>
            </a:r>
            <a:endParaRPr lang="en-US" sz="2700" dirty="0">
              <a:solidFill>
                <a:schemeClr val="bg2"/>
              </a:solidFill>
            </a:endParaRPr>
          </a:p>
        </p:txBody>
      </p:sp>
    </p:spTree>
    <p:extLst>
      <p:ext uri="{BB962C8B-B14F-4D97-AF65-F5344CB8AC3E}">
        <p14:creationId xmlns:p14="http://schemas.microsoft.com/office/powerpoint/2010/main" val="420064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10976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3">
            <a:extLst>
              <a:ext uri="{FF2B5EF4-FFF2-40B4-BE49-F238E27FC236}">
                <a16:creationId xmlns:a16="http://schemas.microsoft.com/office/drawing/2014/main" id="{1DCB3D76-9BAA-42E4-8D19-A0BF089F2DF2}"/>
              </a:ext>
            </a:extLst>
          </p:cNvPr>
          <p:cNvSpPr/>
          <p:nvPr/>
        </p:nvSpPr>
        <p:spPr>
          <a:xfrm>
            <a:off x="1855063" y="1916909"/>
            <a:ext cx="6649119" cy="3324560"/>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a:blip r:embed="rId3">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69795E-D3E1-4237-A66B-D76B2F7FFFE7}"/>
              </a:ext>
            </a:extLst>
          </p:cNvPr>
          <p:cNvSpPr txBox="1"/>
          <p:nvPr/>
        </p:nvSpPr>
        <p:spPr>
          <a:xfrm rot="18030599">
            <a:off x="2071816" y="3972043"/>
            <a:ext cx="1113563" cy="363099"/>
          </a:xfrm>
          <a:prstGeom prst="rect">
            <a:avLst/>
          </a:prstGeom>
          <a:noFill/>
        </p:spPr>
        <p:txBody>
          <a:bodyPr wrap="square" rtlCol="0">
            <a:prstTxWarp prst="textArchUp">
              <a:avLst>
                <a:gd name="adj" fmla="val 12814127"/>
              </a:avLst>
            </a:prstTxWarp>
            <a:spAutoFit/>
          </a:bodyPr>
          <a:lstStyle/>
          <a:p>
            <a:pPr algn="l"/>
            <a:r>
              <a:rPr lang="en-US" sz="2800" dirty="0">
                <a:solidFill>
                  <a:schemeClr val="bg1"/>
                </a:solidFill>
                <a:effectLst>
                  <a:outerShdw blurRad="38100" dist="38100" dir="2700000" algn="tl">
                    <a:srgbClr val="000000">
                      <a:alpha val="43137"/>
                    </a:srgbClr>
                  </a:outerShdw>
                </a:effectLst>
                <a:cs typeface="Arial" panose="020B0604020202020204" pitchFamily="34" charset="0"/>
              </a:rPr>
              <a:t>loser</a:t>
            </a:r>
          </a:p>
        </p:txBody>
      </p:sp>
      <p:grpSp>
        <p:nvGrpSpPr>
          <p:cNvPr id="9" name="Group 8">
            <a:extLst>
              <a:ext uri="{FF2B5EF4-FFF2-40B4-BE49-F238E27FC236}">
                <a16:creationId xmlns:a16="http://schemas.microsoft.com/office/drawing/2014/main" id="{831B76F4-0764-4103-B053-17BB9B18DD8C}"/>
              </a:ext>
            </a:extLst>
          </p:cNvPr>
          <p:cNvGrpSpPr/>
          <p:nvPr/>
        </p:nvGrpSpPr>
        <p:grpSpPr>
          <a:xfrm rot="16200000">
            <a:off x="4979017" y="2026662"/>
            <a:ext cx="359605" cy="6245207"/>
            <a:chOff x="4458911" y="1427630"/>
            <a:chExt cx="478633" cy="7478096"/>
          </a:xfrm>
        </p:grpSpPr>
        <p:sp>
          <p:nvSpPr>
            <p:cNvPr id="10" name="Right Arrow 18">
              <a:extLst>
                <a:ext uri="{FF2B5EF4-FFF2-40B4-BE49-F238E27FC236}">
                  <a16:creationId xmlns:a16="http://schemas.microsoft.com/office/drawing/2014/main" id="{091BF1BE-5414-4461-81AB-4AC2D3698D74}"/>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9">
              <a:extLst>
                <a:ext uri="{FF2B5EF4-FFF2-40B4-BE49-F238E27FC236}">
                  <a16:creationId xmlns:a16="http://schemas.microsoft.com/office/drawing/2014/main" id="{06C17327-1A3F-422F-BC8C-D12D9BE7DBB4}"/>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92F22757-C021-4014-9C6C-613B53912C87}"/>
              </a:ext>
            </a:extLst>
          </p:cNvPr>
          <p:cNvSpPr/>
          <p:nvPr/>
        </p:nvSpPr>
        <p:spPr>
          <a:xfrm>
            <a:off x="4983276" y="4931969"/>
            <a:ext cx="409377" cy="40937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8" name="TextBox 7">
            <a:extLst>
              <a:ext uri="{FF2B5EF4-FFF2-40B4-BE49-F238E27FC236}">
                <a16:creationId xmlns:a16="http://schemas.microsoft.com/office/drawing/2014/main" id="{CE04452A-F872-47F2-967A-2E3561D882B3}"/>
              </a:ext>
            </a:extLst>
          </p:cNvPr>
          <p:cNvSpPr txBox="1"/>
          <p:nvPr/>
        </p:nvSpPr>
        <p:spPr>
          <a:xfrm>
            <a:off x="2150832" y="4684739"/>
            <a:ext cx="2241679" cy="523220"/>
          </a:xfrm>
          <a:prstGeom prst="rect">
            <a:avLst/>
          </a:prstGeom>
          <a:noFill/>
        </p:spPr>
        <p:txBody>
          <a:bodyPr wrap="square" rtlCol="0">
            <a:spAutoFit/>
          </a:bodyPr>
          <a:lstStyle/>
          <a:p>
            <a:r>
              <a:rPr lang="en-US" sz="2800" dirty="0">
                <a:solidFill>
                  <a:schemeClr val="bg1"/>
                </a:solidFill>
                <a:effectLst>
                  <a:outerShdw blurRad="50800" dist="38100" dir="2700000" algn="tl" rotWithShape="0">
                    <a:schemeClr val="bg1">
                      <a:alpha val="40000"/>
                    </a:schemeClr>
                  </a:outerShdw>
                </a:effectLst>
                <a:latin typeface="+mj-lt"/>
              </a:rPr>
              <a:t>Dork vomit</a:t>
            </a:r>
          </a:p>
        </p:txBody>
      </p:sp>
      <p:grpSp>
        <p:nvGrpSpPr>
          <p:cNvPr id="13" name="Group 12">
            <a:extLst>
              <a:ext uri="{FF2B5EF4-FFF2-40B4-BE49-F238E27FC236}">
                <a16:creationId xmlns:a16="http://schemas.microsoft.com/office/drawing/2014/main" id="{5312F26C-5601-41A4-90C0-A810A90B809A}"/>
              </a:ext>
            </a:extLst>
          </p:cNvPr>
          <p:cNvGrpSpPr/>
          <p:nvPr/>
        </p:nvGrpSpPr>
        <p:grpSpPr>
          <a:xfrm>
            <a:off x="1843597" y="5117968"/>
            <a:ext cx="6649119" cy="492443"/>
            <a:chOff x="905731" y="4994376"/>
            <a:chExt cx="7314031" cy="541688"/>
          </a:xfrm>
        </p:grpSpPr>
        <p:grpSp>
          <p:nvGrpSpPr>
            <p:cNvPr id="14" name="Group 13">
              <a:extLst>
                <a:ext uri="{FF2B5EF4-FFF2-40B4-BE49-F238E27FC236}">
                  <a16:creationId xmlns:a16="http://schemas.microsoft.com/office/drawing/2014/main" id="{E4176133-A0A4-40D1-97F4-EA398DF7A941}"/>
                </a:ext>
              </a:extLst>
            </p:cNvPr>
            <p:cNvGrpSpPr/>
            <p:nvPr/>
          </p:nvGrpSpPr>
          <p:grpSpPr>
            <a:xfrm>
              <a:off x="905731" y="5023005"/>
              <a:ext cx="7314031" cy="411681"/>
              <a:chOff x="905731" y="5023005"/>
              <a:chExt cx="7314031" cy="411681"/>
            </a:xfrm>
          </p:grpSpPr>
          <p:sp>
            <p:nvSpPr>
              <p:cNvPr id="16" name="Rectangle 15">
                <a:extLst>
                  <a:ext uri="{FF2B5EF4-FFF2-40B4-BE49-F238E27FC236}">
                    <a16:creationId xmlns:a16="http://schemas.microsoft.com/office/drawing/2014/main" id="{BFDBA87C-C730-412C-BE42-7A89A0776CC5}"/>
                  </a:ext>
                </a:extLst>
              </p:cNvPr>
              <p:cNvSpPr/>
              <p:nvPr/>
            </p:nvSpPr>
            <p:spPr>
              <a:xfrm>
                <a:off x="905731" y="5023005"/>
                <a:ext cx="7314031" cy="41168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EBF8D8-45FF-46E1-A395-D1FADB0F5EC0}"/>
                  </a:ext>
                </a:extLst>
              </p:cNvPr>
              <p:cNvSpPr/>
              <p:nvPr/>
            </p:nvSpPr>
            <p:spPr>
              <a:xfrm>
                <a:off x="1490693" y="5142507"/>
                <a:ext cx="240790" cy="2189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F2F122-A3CB-482F-8087-DF9599132AA9}"/>
                  </a:ext>
                </a:extLst>
              </p:cNvPr>
              <p:cNvSpPr/>
              <p:nvPr/>
            </p:nvSpPr>
            <p:spPr>
              <a:xfrm>
                <a:off x="7216551" y="5149767"/>
                <a:ext cx="240790" cy="2189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50EF34EC-F00A-4C11-B512-1821B1C159A5}"/>
                </a:ext>
              </a:extLst>
            </p:cNvPr>
            <p:cNvSpPr txBox="1"/>
            <p:nvPr/>
          </p:nvSpPr>
          <p:spPr>
            <a:xfrm>
              <a:off x="1917085" y="4994376"/>
              <a:ext cx="5294671" cy="541688"/>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Feelings-o-meter</a:t>
              </a:r>
            </a:p>
          </p:txBody>
        </p:sp>
      </p:grpSp>
      <p:sp>
        <p:nvSpPr>
          <p:cNvPr id="24" name="TextBox 23">
            <a:extLst>
              <a:ext uri="{FF2B5EF4-FFF2-40B4-BE49-F238E27FC236}">
                <a16:creationId xmlns:a16="http://schemas.microsoft.com/office/drawing/2014/main" id="{52915262-6A0A-453E-BF44-067F6A11304B}"/>
              </a:ext>
            </a:extLst>
          </p:cNvPr>
          <p:cNvSpPr txBox="1"/>
          <p:nvPr/>
        </p:nvSpPr>
        <p:spPr>
          <a:xfrm>
            <a:off x="5998932" y="4677811"/>
            <a:ext cx="2241679" cy="523220"/>
          </a:xfrm>
          <a:prstGeom prst="rect">
            <a:avLst/>
          </a:prstGeom>
          <a:noFill/>
        </p:spPr>
        <p:txBody>
          <a:bodyPr wrap="square" rtlCol="0">
            <a:spAutoFit/>
          </a:bodyPr>
          <a:lstStyle/>
          <a:p>
            <a:pPr algn="r"/>
            <a:r>
              <a:rPr lang="en-US" sz="2800" b="1" dirty="0">
                <a:solidFill>
                  <a:srgbClr val="000000"/>
                </a:solidFill>
                <a:latin typeface="+mj-lt"/>
              </a:rPr>
              <a:t>Perfect</a:t>
            </a:r>
          </a:p>
        </p:txBody>
      </p:sp>
      <p:sp>
        <p:nvSpPr>
          <p:cNvPr id="4" name="TextBox 3">
            <a:extLst>
              <a:ext uri="{FF2B5EF4-FFF2-40B4-BE49-F238E27FC236}">
                <a16:creationId xmlns:a16="http://schemas.microsoft.com/office/drawing/2014/main" id="{AF87A9D5-D938-4768-9BD0-0AEED2AD0237}"/>
              </a:ext>
            </a:extLst>
          </p:cNvPr>
          <p:cNvSpPr txBox="1"/>
          <p:nvPr/>
        </p:nvSpPr>
        <p:spPr>
          <a:xfrm>
            <a:off x="1002756" y="3345237"/>
            <a:ext cx="1374850" cy="954107"/>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  Best day</a:t>
            </a:r>
          </a:p>
        </p:txBody>
      </p:sp>
      <p:sp>
        <p:nvSpPr>
          <p:cNvPr id="20" name="TextBox 19">
            <a:extLst>
              <a:ext uri="{FF2B5EF4-FFF2-40B4-BE49-F238E27FC236}">
                <a16:creationId xmlns:a16="http://schemas.microsoft.com/office/drawing/2014/main" id="{87D5139D-E301-44A3-8325-A691B0D3B75A}"/>
              </a:ext>
            </a:extLst>
          </p:cNvPr>
          <p:cNvSpPr txBox="1"/>
          <p:nvPr/>
        </p:nvSpPr>
        <p:spPr>
          <a:xfrm>
            <a:off x="560319" y="4215833"/>
            <a:ext cx="1395812" cy="954107"/>
          </a:xfrm>
          <a:prstGeom prst="rect">
            <a:avLst/>
          </a:prstGeom>
          <a:noFill/>
        </p:spPr>
        <p:txBody>
          <a:bodyPr wrap="square" rtlCol="0">
            <a:spAutoFit/>
          </a:bodyPr>
          <a:lstStyle/>
          <a:p>
            <a:pPr algn="ctr">
              <a:tabLst>
                <a:tab pos="284163" algn="l"/>
              </a:tabLst>
            </a:pPr>
            <a:r>
              <a:rPr lang="en-US" sz="2800" dirty="0">
                <a:solidFill>
                  <a:schemeClr val="bg1"/>
                </a:solidFill>
                <a:cs typeface="Arial" panose="020B0604020202020204" pitchFamily="34" charset="0"/>
              </a:rPr>
              <a:t>Normal    	 day</a:t>
            </a:r>
          </a:p>
        </p:txBody>
      </p:sp>
      <p:sp>
        <p:nvSpPr>
          <p:cNvPr id="22" name="TextBox 21">
            <a:extLst>
              <a:ext uri="{FF2B5EF4-FFF2-40B4-BE49-F238E27FC236}">
                <a16:creationId xmlns:a16="http://schemas.microsoft.com/office/drawing/2014/main" id="{FCDD228B-64FB-445D-B292-4889EF3A1536}"/>
              </a:ext>
            </a:extLst>
          </p:cNvPr>
          <p:cNvSpPr txBox="1"/>
          <p:nvPr/>
        </p:nvSpPr>
        <p:spPr>
          <a:xfrm rot="18788054">
            <a:off x="2588620" y="3101236"/>
            <a:ext cx="1113563" cy="363099"/>
          </a:xfrm>
          <a:prstGeom prst="rect">
            <a:avLst/>
          </a:prstGeom>
          <a:noFill/>
        </p:spPr>
        <p:txBody>
          <a:bodyPr wrap="square" rtlCol="0">
            <a:prstTxWarp prst="textArchUp">
              <a:avLst>
                <a:gd name="adj" fmla="val 12814127"/>
              </a:avLst>
            </a:prstTxWarp>
            <a:spAutoFit/>
          </a:bodyPr>
          <a:lstStyle/>
          <a:p>
            <a:pPr algn="l"/>
            <a:r>
              <a:rPr lang="en-US" sz="2800" dirty="0">
                <a:solidFill>
                  <a:schemeClr val="bg1"/>
                </a:solidFill>
                <a:effectLst>
                  <a:outerShdw blurRad="38100" dist="38100" dir="2700000" algn="tl">
                    <a:srgbClr val="000000">
                      <a:alpha val="43137"/>
                    </a:srgbClr>
                  </a:outerShdw>
                </a:effectLst>
                <a:cs typeface="Arial" panose="020B0604020202020204" pitchFamily="34" charset="0"/>
              </a:rPr>
              <a:t>yucky</a:t>
            </a:r>
          </a:p>
        </p:txBody>
      </p:sp>
      <p:sp>
        <p:nvSpPr>
          <p:cNvPr id="23" name="TextBox 22">
            <a:extLst>
              <a:ext uri="{FF2B5EF4-FFF2-40B4-BE49-F238E27FC236}">
                <a16:creationId xmlns:a16="http://schemas.microsoft.com/office/drawing/2014/main" id="{CBACE817-78EA-4CBA-8EBF-05D66D3175E2}"/>
              </a:ext>
            </a:extLst>
          </p:cNvPr>
          <p:cNvSpPr txBox="1"/>
          <p:nvPr/>
        </p:nvSpPr>
        <p:spPr>
          <a:xfrm rot="20486872">
            <a:off x="3356930" y="2361229"/>
            <a:ext cx="1851134" cy="481962"/>
          </a:xfrm>
          <a:prstGeom prst="rect">
            <a:avLst/>
          </a:prstGeom>
          <a:noFill/>
        </p:spPr>
        <p:txBody>
          <a:bodyPr wrap="square" rtlCol="0">
            <a:prstTxWarp prst="textArchUp">
              <a:avLst>
                <a:gd name="adj" fmla="val 12814127"/>
              </a:avLst>
            </a:prstTxWarp>
            <a:spAutoFit/>
          </a:bodyPr>
          <a:lstStyle/>
          <a:p>
            <a:pPr algn="l"/>
            <a:r>
              <a:rPr lang="en-US" sz="2800" dirty="0">
                <a:solidFill>
                  <a:schemeClr val="bg1"/>
                </a:solidFill>
                <a:effectLst>
                  <a:outerShdw blurRad="38100" dist="38100" dir="2700000" algn="tl">
                    <a:srgbClr val="000000">
                      <a:alpha val="43137"/>
                    </a:srgbClr>
                  </a:outerShdw>
                </a:effectLst>
                <a:cs typeface="Arial" panose="020B0604020202020204" pitchFamily="34" charset="0"/>
              </a:rPr>
              <a:t>messed up</a:t>
            </a:r>
          </a:p>
        </p:txBody>
      </p:sp>
      <p:sp>
        <p:nvSpPr>
          <p:cNvPr id="25" name="TextBox 24">
            <a:extLst>
              <a:ext uri="{FF2B5EF4-FFF2-40B4-BE49-F238E27FC236}">
                <a16:creationId xmlns:a16="http://schemas.microsoft.com/office/drawing/2014/main" id="{34C8B0C5-727C-4A23-84AE-941743D4E8B3}"/>
              </a:ext>
            </a:extLst>
          </p:cNvPr>
          <p:cNvSpPr txBox="1"/>
          <p:nvPr/>
        </p:nvSpPr>
        <p:spPr>
          <a:xfrm rot="904514">
            <a:off x="4839352" y="2306546"/>
            <a:ext cx="1994903" cy="549791"/>
          </a:xfrm>
          <a:prstGeom prst="rect">
            <a:avLst/>
          </a:prstGeom>
          <a:noFill/>
        </p:spPr>
        <p:txBody>
          <a:bodyPr wrap="square" rtlCol="0">
            <a:prstTxWarp prst="textArchUp">
              <a:avLst>
                <a:gd name="adj" fmla="val 12814127"/>
              </a:avLst>
            </a:prstTxWarp>
            <a:spAutoFit/>
          </a:bodyPr>
          <a:lstStyle/>
          <a:p>
            <a:pPr algn="ctr"/>
            <a:r>
              <a:rPr lang="en-US" sz="2800" dirty="0">
                <a:solidFill>
                  <a:schemeClr val="bg1"/>
                </a:solidFill>
                <a:effectLst>
                  <a:outerShdw blurRad="38100" dist="38100" dir="2700000" algn="tl">
                    <a:srgbClr val="000000">
                      <a:alpha val="43137"/>
                    </a:srgbClr>
                  </a:outerShdw>
                </a:effectLst>
                <a:cs typeface="Arial" panose="020B0604020202020204" pitchFamily="34" charset="0"/>
              </a:rPr>
              <a:t>not bad</a:t>
            </a:r>
          </a:p>
        </p:txBody>
      </p:sp>
      <p:sp>
        <p:nvSpPr>
          <p:cNvPr id="27" name="TextBox 26">
            <a:extLst>
              <a:ext uri="{FF2B5EF4-FFF2-40B4-BE49-F238E27FC236}">
                <a16:creationId xmlns:a16="http://schemas.microsoft.com/office/drawing/2014/main" id="{6D772EE6-2CD1-4994-9724-12253E3EBFF3}"/>
              </a:ext>
            </a:extLst>
          </p:cNvPr>
          <p:cNvSpPr txBox="1"/>
          <p:nvPr/>
        </p:nvSpPr>
        <p:spPr>
          <a:xfrm rot="2793143">
            <a:off x="6362905" y="2945592"/>
            <a:ext cx="1362545" cy="549791"/>
          </a:xfrm>
          <a:prstGeom prst="rect">
            <a:avLst/>
          </a:prstGeom>
          <a:noFill/>
        </p:spPr>
        <p:txBody>
          <a:bodyPr wrap="square" rtlCol="0">
            <a:prstTxWarp prst="textArchUp">
              <a:avLst>
                <a:gd name="adj" fmla="val 12814127"/>
              </a:avLst>
            </a:prstTxWarp>
            <a:spAutoFit/>
          </a:bodyPr>
          <a:lstStyle/>
          <a:p>
            <a:pPr algn="ctr"/>
            <a:r>
              <a:rPr lang="en-US" sz="2800" dirty="0">
                <a:solidFill>
                  <a:schemeClr val="bg1"/>
                </a:solidFill>
                <a:effectLst>
                  <a:outerShdw blurRad="38100" dist="38100" dir="2700000" algn="tl">
                    <a:srgbClr val="000000">
                      <a:alpha val="43137"/>
                    </a:srgbClr>
                  </a:outerShdw>
                </a:effectLst>
                <a:cs typeface="Arial" panose="020B0604020202020204" pitchFamily="34" charset="0"/>
              </a:rPr>
              <a:t>so-so</a:t>
            </a:r>
          </a:p>
        </p:txBody>
      </p:sp>
      <p:sp>
        <p:nvSpPr>
          <p:cNvPr id="28" name="TextBox 27">
            <a:extLst>
              <a:ext uri="{FF2B5EF4-FFF2-40B4-BE49-F238E27FC236}">
                <a16:creationId xmlns:a16="http://schemas.microsoft.com/office/drawing/2014/main" id="{A14D3F5C-B057-4816-9F21-3BE37E9ADE25}"/>
              </a:ext>
            </a:extLst>
          </p:cNvPr>
          <p:cNvSpPr txBox="1"/>
          <p:nvPr/>
        </p:nvSpPr>
        <p:spPr>
          <a:xfrm rot="4115739">
            <a:off x="7048942" y="4011313"/>
            <a:ext cx="1362545" cy="549791"/>
          </a:xfrm>
          <a:prstGeom prst="rect">
            <a:avLst/>
          </a:prstGeom>
          <a:noFill/>
        </p:spPr>
        <p:txBody>
          <a:bodyPr wrap="square" rtlCol="0">
            <a:prstTxWarp prst="textArchUp">
              <a:avLst>
                <a:gd name="adj" fmla="val 12814127"/>
              </a:avLst>
            </a:prstTxWarp>
            <a:spAutoFit/>
          </a:bodyPr>
          <a:lstStyle/>
          <a:p>
            <a:pPr algn="ctr"/>
            <a:r>
              <a:rPr lang="en-US" sz="2800" dirty="0">
                <a:solidFill>
                  <a:schemeClr val="bg1"/>
                </a:solidFill>
                <a:effectLst>
                  <a:outerShdw blurRad="38100" dist="38100" dir="2700000" algn="tl">
                    <a:srgbClr val="000000">
                      <a:alpha val="43137"/>
                    </a:srgbClr>
                  </a:outerShdw>
                </a:effectLst>
                <a:cs typeface="Arial" panose="020B0604020202020204" pitchFamily="34" charset="0"/>
              </a:rPr>
              <a:t>good</a:t>
            </a:r>
          </a:p>
        </p:txBody>
      </p:sp>
      <p:sp>
        <p:nvSpPr>
          <p:cNvPr id="29" name="TextBox 28">
            <a:extLst>
              <a:ext uri="{FF2B5EF4-FFF2-40B4-BE49-F238E27FC236}">
                <a16:creationId xmlns:a16="http://schemas.microsoft.com/office/drawing/2014/main" id="{647DF88F-AB60-4B26-BEAC-21261BC1188D}"/>
              </a:ext>
            </a:extLst>
          </p:cNvPr>
          <p:cNvSpPr txBox="1"/>
          <p:nvPr/>
        </p:nvSpPr>
        <p:spPr>
          <a:xfrm>
            <a:off x="464457" y="1266885"/>
            <a:ext cx="8229600" cy="584775"/>
          </a:xfrm>
          <a:prstGeom prst="rect">
            <a:avLst/>
          </a:prstGeom>
          <a:noFill/>
        </p:spPr>
        <p:txBody>
          <a:bodyPr wrap="square" rtlCol="0">
            <a:spAutoFit/>
          </a:bodyPr>
          <a:lstStyle/>
          <a:p>
            <a:r>
              <a:rPr lang="en-US" sz="3200" dirty="0">
                <a:solidFill>
                  <a:schemeClr val="bg2"/>
                </a:solidFill>
                <a:cs typeface="Arial" panose="020B0604020202020204" pitchFamily="34" charset="0"/>
              </a:rPr>
              <a:t>perfected</a:t>
            </a:r>
            <a:r>
              <a:rPr lang="en-US" sz="3200" dirty="0">
                <a:solidFill>
                  <a:schemeClr val="bg1"/>
                </a:solidFill>
                <a:cs typeface="Arial" panose="020B0604020202020204" pitchFamily="34" charset="0"/>
              </a:rPr>
              <a:t> ~ perfect tense (John. 19:30)</a:t>
            </a:r>
          </a:p>
        </p:txBody>
      </p:sp>
    </p:spTree>
    <p:extLst>
      <p:ext uri="{BB962C8B-B14F-4D97-AF65-F5344CB8AC3E}">
        <p14:creationId xmlns:p14="http://schemas.microsoft.com/office/powerpoint/2010/main" val="275766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1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60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iterate type="lt">
                                    <p:tmPct val="0"/>
                                  </p:iterate>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childTnLst>
                          </p:cTn>
                        </p:par>
                        <p:par>
                          <p:cTn id="45" fill="hold">
                            <p:stCondLst>
                              <p:cond delay="500"/>
                            </p:stCondLst>
                            <p:childTnLst>
                              <p:par>
                                <p:cTn id="46" presetID="34" presetClass="emph" presetSubtype="0" fill="hold" grpId="1" nodeType="afterEffect">
                                  <p:stCondLst>
                                    <p:cond delay="0"/>
                                  </p:stCondLst>
                                  <p:iterate type="lt">
                                    <p:tmPct val="10000"/>
                                  </p:iterate>
                                  <p:childTnLst>
                                    <p:animMotion origin="layout" path="M -4.44444E-6 2.59259E-6 L -4.44444E-6 -0.07222 " pathEditMode="relative" rAng="0" ptsTypes="AA">
                                      <p:cBhvr>
                                        <p:cTn id="47" dur="250" accel="50000" decel="50000" autoRev="1" fill="hold">
                                          <p:stCondLst>
                                            <p:cond delay="0"/>
                                          </p:stCondLst>
                                        </p:cTn>
                                        <p:tgtEl>
                                          <p:spTgt spid="24">
                                            <p:txEl>
                                              <p:pRg st="0" end="0"/>
                                            </p:txEl>
                                          </p:spTgt>
                                        </p:tgtEl>
                                        <p:attrNameLst>
                                          <p:attrName>ppt_x</p:attrName>
                                          <p:attrName>ppt_y</p:attrName>
                                        </p:attrNameLst>
                                      </p:cBhvr>
                                      <p:rCtr x="0" y="-3611"/>
                                    </p:animMotion>
                                    <p:animRot by="1500000">
                                      <p:cBhvr>
                                        <p:cTn id="48" dur="125" fill="hold">
                                          <p:stCondLst>
                                            <p:cond delay="0"/>
                                          </p:stCondLst>
                                        </p:cTn>
                                        <p:tgtEl>
                                          <p:spTgt spid="24">
                                            <p:txEl>
                                              <p:pRg st="0" end="0"/>
                                            </p:txEl>
                                          </p:spTgt>
                                        </p:tgtEl>
                                        <p:attrNameLst>
                                          <p:attrName>r</p:attrName>
                                        </p:attrNameLst>
                                      </p:cBhvr>
                                    </p:animRot>
                                    <p:animRot by="-1500000">
                                      <p:cBhvr>
                                        <p:cTn id="49" dur="125" fill="hold">
                                          <p:stCondLst>
                                            <p:cond delay="125"/>
                                          </p:stCondLst>
                                        </p:cTn>
                                        <p:tgtEl>
                                          <p:spTgt spid="24">
                                            <p:txEl>
                                              <p:pRg st="0" end="0"/>
                                            </p:txEl>
                                          </p:spTgt>
                                        </p:tgtEl>
                                        <p:attrNameLst>
                                          <p:attrName>r</p:attrName>
                                        </p:attrNameLst>
                                      </p:cBhvr>
                                    </p:animRot>
                                    <p:animRot by="-1500000">
                                      <p:cBhvr>
                                        <p:cTn id="50" dur="125" fill="hold">
                                          <p:stCondLst>
                                            <p:cond delay="250"/>
                                          </p:stCondLst>
                                        </p:cTn>
                                        <p:tgtEl>
                                          <p:spTgt spid="24">
                                            <p:txEl>
                                              <p:pRg st="0" end="0"/>
                                            </p:txEl>
                                          </p:spTgt>
                                        </p:tgtEl>
                                        <p:attrNameLst>
                                          <p:attrName>r</p:attrName>
                                        </p:attrNameLst>
                                      </p:cBhvr>
                                    </p:animRot>
                                    <p:animRot by="1500000">
                                      <p:cBhvr>
                                        <p:cTn id="51" dur="125" fill="hold">
                                          <p:stCondLst>
                                            <p:cond delay="375"/>
                                          </p:stCondLst>
                                        </p:cTn>
                                        <p:tgtEl>
                                          <p:spTgt spid="24">
                                            <p:txEl>
                                              <p:pRg st="0" end="0"/>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iterate type="lt">
                                    <p:tmPct val="0"/>
                                  </p:iterate>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500"/>
                                        <p:tgtEl>
                                          <p:spTgt spid="8">
                                            <p:txEl>
                                              <p:pRg st="0" end="0"/>
                                            </p:txEl>
                                          </p:spTgt>
                                        </p:tgtEl>
                                      </p:cBhvr>
                                    </p:animEffect>
                                  </p:childTnLst>
                                </p:cTn>
                              </p:par>
                            </p:childTnLst>
                          </p:cTn>
                        </p:par>
                        <p:par>
                          <p:cTn id="57" fill="hold">
                            <p:stCondLst>
                              <p:cond delay="500"/>
                            </p:stCondLst>
                            <p:childTnLst>
                              <p:par>
                                <p:cTn id="58" presetID="34" presetClass="emph" presetSubtype="0" fill="hold" grpId="1" nodeType="afterEffect">
                                  <p:stCondLst>
                                    <p:cond delay="0"/>
                                  </p:stCondLst>
                                  <p:iterate type="lt">
                                    <p:tmPct val="10000"/>
                                  </p:iterate>
                                  <p:childTnLst>
                                    <p:animMotion origin="layout" path="M 3.61111E-6 -3.33333E-6 L 3.61111E-6 -0.07222 " pathEditMode="relative" rAng="0" ptsTypes="AA">
                                      <p:cBhvr>
                                        <p:cTn id="59" dur="250" accel="50000" decel="50000" autoRev="1" fill="hold">
                                          <p:stCondLst>
                                            <p:cond delay="0"/>
                                          </p:stCondLst>
                                        </p:cTn>
                                        <p:tgtEl>
                                          <p:spTgt spid="8">
                                            <p:txEl>
                                              <p:pRg st="0" end="0"/>
                                            </p:txEl>
                                          </p:spTgt>
                                        </p:tgtEl>
                                        <p:attrNameLst>
                                          <p:attrName>ppt_x</p:attrName>
                                          <p:attrName>ppt_y</p:attrName>
                                        </p:attrNameLst>
                                      </p:cBhvr>
                                      <p:rCtr x="0" y="-3611"/>
                                    </p:animMotion>
                                    <p:animRot by="1500000">
                                      <p:cBhvr>
                                        <p:cTn id="60" dur="125" fill="hold">
                                          <p:stCondLst>
                                            <p:cond delay="0"/>
                                          </p:stCondLst>
                                        </p:cTn>
                                        <p:tgtEl>
                                          <p:spTgt spid="8">
                                            <p:txEl>
                                              <p:pRg st="0" end="0"/>
                                            </p:txEl>
                                          </p:spTgt>
                                        </p:tgtEl>
                                        <p:attrNameLst>
                                          <p:attrName>r</p:attrName>
                                        </p:attrNameLst>
                                      </p:cBhvr>
                                    </p:animRot>
                                    <p:animRot by="-1500000">
                                      <p:cBhvr>
                                        <p:cTn id="61" dur="125" fill="hold">
                                          <p:stCondLst>
                                            <p:cond delay="125"/>
                                          </p:stCondLst>
                                        </p:cTn>
                                        <p:tgtEl>
                                          <p:spTgt spid="8">
                                            <p:txEl>
                                              <p:pRg st="0" end="0"/>
                                            </p:txEl>
                                          </p:spTgt>
                                        </p:tgtEl>
                                        <p:attrNameLst>
                                          <p:attrName>r</p:attrName>
                                        </p:attrNameLst>
                                      </p:cBhvr>
                                    </p:animRot>
                                    <p:animRot by="-1500000">
                                      <p:cBhvr>
                                        <p:cTn id="62" dur="125" fill="hold">
                                          <p:stCondLst>
                                            <p:cond delay="250"/>
                                          </p:stCondLst>
                                        </p:cTn>
                                        <p:tgtEl>
                                          <p:spTgt spid="8">
                                            <p:txEl>
                                              <p:pRg st="0" end="0"/>
                                            </p:txEl>
                                          </p:spTgt>
                                        </p:tgtEl>
                                        <p:attrNameLst>
                                          <p:attrName>r</p:attrName>
                                        </p:attrNameLst>
                                      </p:cBhvr>
                                    </p:animRot>
                                    <p:animRot by="1500000">
                                      <p:cBhvr>
                                        <p:cTn id="63" dur="125" fill="hold">
                                          <p:stCondLst>
                                            <p:cond delay="375"/>
                                          </p:stCondLst>
                                        </p:cTn>
                                        <p:tgtEl>
                                          <p:spTgt spid="8">
                                            <p:txEl>
                                              <p:pRg st="0" end="0"/>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8" presetClass="emph" presetSubtype="0" fill="hold" nodeType="clickEffect">
                                  <p:stCondLst>
                                    <p:cond delay="0"/>
                                  </p:stCondLst>
                                  <p:childTnLst>
                                    <p:animRot by="1200000">
                                      <p:cBhvr>
                                        <p:cTn id="67" dur="1000" fill="hold"/>
                                        <p:tgtEl>
                                          <p:spTgt spid="9"/>
                                        </p:tgtEl>
                                        <p:attrNameLst>
                                          <p:attrName>r</p:attrName>
                                        </p:attrNameLst>
                                      </p:cBhvr>
                                    </p:animRo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nodeType="clickEffect">
                                  <p:stCondLst>
                                    <p:cond delay="0"/>
                                  </p:stCondLst>
                                  <p:childTnLst>
                                    <p:animRot by="-900000">
                                      <p:cBhvr>
                                        <p:cTn id="75" dur="1000" fill="hold"/>
                                        <p:tgtEl>
                                          <p:spTgt spid="9"/>
                                        </p:tgtEl>
                                        <p:attrNameLst>
                                          <p:attrName>r</p:attrName>
                                        </p:attrNameLst>
                                      </p:cBhvr>
                                    </p:animRo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3" presetClass="emph" presetSubtype="2" fill="hold" grpId="1" nodeType="withEffect">
                                  <p:stCondLst>
                                    <p:cond delay="0"/>
                                  </p:stCondLst>
                                  <p:childTnLst>
                                    <p:animClr clrSpc="rgb" dir="cw">
                                      <p:cBhvr override="childStyle">
                                        <p:cTn id="80" dur="500" fill="hold"/>
                                        <p:tgtEl>
                                          <p:spTgt spid="4"/>
                                        </p:tgtEl>
                                        <p:attrNameLst>
                                          <p:attrName>style.color</p:attrName>
                                        </p:attrNameLst>
                                      </p:cBhvr>
                                      <p:to>
                                        <a:schemeClr val="accent2"/>
                                      </p:to>
                                    </p:animClr>
                                  </p:childTnLst>
                                </p:cTn>
                              </p:par>
                            </p:childTnLst>
                          </p:cTn>
                        </p:par>
                        <p:par>
                          <p:cTn id="81" fill="hold">
                            <p:stCondLst>
                              <p:cond delay="1000"/>
                            </p:stCondLst>
                            <p:childTnLst>
                              <p:par>
                                <p:cTn id="82" presetID="8" presetClass="emph" presetSubtype="0" fill="hold" nodeType="afterEffect">
                                  <p:stCondLst>
                                    <p:cond delay="0"/>
                                  </p:stCondLst>
                                  <p:childTnLst>
                                    <p:animRot by="300000">
                                      <p:cBhvr>
                                        <p:cTn id="83" dur="1000" fill="hold"/>
                                        <p:tgtEl>
                                          <p:spTgt spid="9"/>
                                        </p:tgtEl>
                                        <p:attrNameLst>
                                          <p:attrName>r</p:attrName>
                                        </p:attrNameLst>
                                      </p:cBhvr>
                                    </p:animRot>
                                  </p:childTnLst>
                                </p:cTn>
                              </p:par>
                            </p:childTnLst>
                          </p:cTn>
                        </p:par>
                        <p:par>
                          <p:cTn id="84" fill="hold">
                            <p:stCondLst>
                              <p:cond delay="2000"/>
                            </p:stCondLst>
                            <p:childTnLst>
                              <p:par>
                                <p:cTn id="85" presetID="8" presetClass="emph" presetSubtype="0" fill="hold" nodeType="afterEffect">
                                  <p:stCondLst>
                                    <p:cond delay="0"/>
                                  </p:stCondLst>
                                  <p:childTnLst>
                                    <p:animRot by="-300000">
                                      <p:cBhvr>
                                        <p:cTn id="86" dur="1000" fill="hold"/>
                                        <p:tgtEl>
                                          <p:spTgt spid="9"/>
                                        </p:tgtEl>
                                        <p:attrNameLst>
                                          <p:attrName>r</p:attrName>
                                        </p:attrNameLst>
                                      </p:cBhvr>
                                    </p:animRot>
                                  </p:childTnLst>
                                </p:cTn>
                              </p:par>
                            </p:childTnLst>
                          </p:cTn>
                        </p:par>
                        <p:par>
                          <p:cTn id="87" fill="hold">
                            <p:stCondLst>
                              <p:cond delay="3000"/>
                            </p:stCondLst>
                            <p:childTnLst>
                              <p:par>
                                <p:cTn id="88" presetID="8" presetClass="emph" presetSubtype="0" fill="hold" nodeType="afterEffect">
                                  <p:stCondLst>
                                    <p:cond delay="0"/>
                                  </p:stCondLst>
                                  <p:childTnLst>
                                    <p:animRot by="300000">
                                      <p:cBhvr>
                                        <p:cTn id="89" dur="1000" fill="hold"/>
                                        <p:tgtEl>
                                          <p:spTgt spid="9"/>
                                        </p:tgtEl>
                                        <p:attrNameLst>
                                          <p:attrName>r</p:attrName>
                                        </p:attrNameLst>
                                      </p:cBhvr>
                                    </p:animRot>
                                  </p:childTnLst>
                                </p:cTn>
                              </p:par>
                            </p:childTnLst>
                          </p:cTn>
                        </p:par>
                        <p:par>
                          <p:cTn id="90" fill="hold">
                            <p:stCondLst>
                              <p:cond delay="4000"/>
                            </p:stCondLst>
                            <p:childTnLst>
                              <p:par>
                                <p:cTn id="91" presetID="8" presetClass="emph" presetSubtype="0" fill="hold" nodeType="afterEffect">
                                  <p:stCondLst>
                                    <p:cond delay="0"/>
                                  </p:stCondLst>
                                  <p:childTnLst>
                                    <p:animRot by="-360000">
                                      <p:cBhvr>
                                        <p:cTn id="92"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9" grpId="0" animBg="1"/>
      <p:bldP spid="8" grpId="0" build="allAtOnce"/>
      <p:bldP spid="8" grpId="1" build="allAtOnce"/>
      <p:bldP spid="24" grpId="0" build="allAtOnce"/>
      <p:bldP spid="24" grpId="1" build="allAtOnce"/>
      <p:bldP spid="4" grpId="0"/>
      <p:bldP spid="4" grpId="1"/>
      <p:bldP spid="20" grpId="0"/>
      <p:bldP spid="22" grpId="0"/>
      <p:bldP spid="23" grpId="0"/>
      <p:bldP spid="25"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832092"/>
          </a:xfrm>
          <a:prstGeom prst="rect">
            <a:avLst/>
          </a:prstGeom>
          <a:noFill/>
        </p:spPr>
        <p:txBody>
          <a:bodyPr wrap="square" rtlCol="0">
            <a:spAutoFit/>
          </a:bodyPr>
          <a:lstStyle/>
          <a:p>
            <a:r>
              <a:rPr lang="en-US" sz="2700" dirty="0">
                <a:solidFill>
                  <a:schemeClr val="bg1"/>
                </a:solidFill>
              </a:rPr>
              <a:t>Hebrews 10:11–39 ~ </a:t>
            </a:r>
            <a:r>
              <a:rPr lang="en-US" sz="2700" baseline="30000" dirty="0">
                <a:solidFill>
                  <a:schemeClr val="bg1"/>
                </a:solidFill>
              </a:rPr>
              <a:t>11</a:t>
            </a:r>
            <a:r>
              <a:rPr lang="en-US" sz="2700" baseline="30000" dirty="0">
                <a:solidFill>
                  <a:schemeClr val="bg2"/>
                </a:solidFill>
              </a:rPr>
              <a:t> </a:t>
            </a:r>
            <a:r>
              <a:rPr lang="en-US" sz="2700" dirty="0">
                <a:solidFill>
                  <a:schemeClr val="bg2"/>
                </a:solidFill>
              </a:rPr>
              <a:t>And every priest stands ministering daily and offering repeatedly the same sacrifices, which can never take away sins. </a:t>
            </a:r>
            <a:r>
              <a:rPr lang="en-US" sz="2700" baseline="30000" dirty="0">
                <a:solidFill>
                  <a:schemeClr val="bg1"/>
                </a:solidFill>
              </a:rPr>
              <a:t>12</a:t>
            </a:r>
            <a:r>
              <a:rPr lang="en-US" sz="2700" baseline="30000" dirty="0">
                <a:solidFill>
                  <a:schemeClr val="bg2"/>
                </a:solidFill>
              </a:rPr>
              <a:t> </a:t>
            </a:r>
            <a:r>
              <a:rPr lang="en-US" sz="2700" dirty="0">
                <a:solidFill>
                  <a:schemeClr val="bg2"/>
                </a:solidFill>
              </a:rPr>
              <a:t>But this Man, after He had offered one sacrifice for sins forever, sat down at the right hand of God, </a:t>
            </a:r>
            <a:r>
              <a:rPr lang="en-US" sz="2700" baseline="30000" dirty="0">
                <a:solidFill>
                  <a:schemeClr val="bg1"/>
                </a:solidFill>
              </a:rPr>
              <a:t>13</a:t>
            </a:r>
            <a:r>
              <a:rPr lang="en-US" sz="2700" baseline="30000" dirty="0">
                <a:solidFill>
                  <a:schemeClr val="bg2"/>
                </a:solidFill>
              </a:rPr>
              <a:t> </a:t>
            </a:r>
            <a:r>
              <a:rPr lang="en-US" sz="2700" dirty="0">
                <a:solidFill>
                  <a:schemeClr val="bg2"/>
                </a:solidFill>
              </a:rPr>
              <a:t>from that time waiting till His enemies are made His footstool. </a:t>
            </a:r>
            <a:r>
              <a:rPr lang="en-US" sz="2700" baseline="30000" dirty="0">
                <a:solidFill>
                  <a:schemeClr val="bg1"/>
                </a:solidFill>
              </a:rPr>
              <a:t>14</a:t>
            </a:r>
            <a:r>
              <a:rPr lang="en-US" sz="2700" baseline="30000" dirty="0">
                <a:solidFill>
                  <a:schemeClr val="bg2"/>
                </a:solidFill>
              </a:rPr>
              <a:t> </a:t>
            </a:r>
            <a:r>
              <a:rPr lang="en-US" sz="2700" dirty="0">
                <a:solidFill>
                  <a:schemeClr val="bg2"/>
                </a:solidFill>
              </a:rPr>
              <a:t>For by one offering He has perfected forever those who are being sanctified. </a:t>
            </a:r>
          </a:p>
          <a:p>
            <a:r>
              <a:rPr lang="en-US" sz="2700" baseline="30000" dirty="0">
                <a:solidFill>
                  <a:schemeClr val="bg1"/>
                </a:solidFill>
              </a:rPr>
              <a:t>15</a:t>
            </a:r>
            <a:r>
              <a:rPr lang="en-US" sz="2700" baseline="30000" dirty="0">
                <a:solidFill>
                  <a:schemeClr val="bg2"/>
                </a:solidFill>
              </a:rPr>
              <a:t> </a:t>
            </a:r>
            <a:r>
              <a:rPr lang="en-US" sz="2700" dirty="0">
                <a:solidFill>
                  <a:schemeClr val="bg2"/>
                </a:solidFill>
              </a:rPr>
              <a:t>But the Holy Spirit also witnesses to us; for after He had said before, </a:t>
            </a:r>
          </a:p>
          <a:p>
            <a:r>
              <a:rPr lang="en-US" sz="2700" baseline="30000" dirty="0">
                <a:solidFill>
                  <a:schemeClr val="bg1"/>
                </a:solidFill>
              </a:rPr>
              <a:t>16 </a:t>
            </a:r>
            <a:r>
              <a:rPr lang="en-US" sz="2700" dirty="0">
                <a:solidFill>
                  <a:schemeClr val="bg2"/>
                </a:solidFill>
              </a:rPr>
              <a:t>“</a:t>
            </a:r>
            <a:r>
              <a:rPr lang="en-US" sz="2700" i="1" dirty="0">
                <a:solidFill>
                  <a:schemeClr val="bg2"/>
                </a:solidFill>
              </a:rPr>
              <a:t>This</a:t>
            </a:r>
            <a:r>
              <a:rPr lang="en-US" sz="2700" dirty="0">
                <a:solidFill>
                  <a:schemeClr val="bg2"/>
                </a:solidFill>
              </a:rPr>
              <a:t> is </a:t>
            </a:r>
            <a:r>
              <a:rPr lang="en-US" sz="2700" i="1" dirty="0">
                <a:solidFill>
                  <a:schemeClr val="bg2"/>
                </a:solidFill>
              </a:rPr>
              <a:t>the covenant that I will make with them</a:t>
            </a:r>
            <a:endParaRPr lang="en-US" sz="2700" dirty="0">
              <a:solidFill>
                <a:schemeClr val="bg2"/>
              </a:solidFill>
            </a:endParaRPr>
          </a:p>
        </p:txBody>
      </p:sp>
    </p:spTree>
    <p:extLst>
      <p:ext uri="{BB962C8B-B14F-4D97-AF65-F5344CB8AC3E}">
        <p14:creationId xmlns:p14="http://schemas.microsoft.com/office/powerpoint/2010/main" val="3469504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261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6885"/>
            <a:ext cx="8229600" cy="584775"/>
          </a:xfrm>
          <a:prstGeom prst="rect">
            <a:avLst/>
          </a:prstGeom>
          <a:noFill/>
        </p:spPr>
        <p:txBody>
          <a:bodyPr wrap="square" rtlCol="0">
            <a:spAutoFit/>
          </a:bodyPr>
          <a:lstStyle/>
          <a:p>
            <a:r>
              <a:rPr lang="en-US" sz="3200" dirty="0">
                <a:solidFill>
                  <a:schemeClr val="bg2"/>
                </a:solidFill>
                <a:cs typeface="Arial" panose="020B0604020202020204" pitchFamily="34" charset="0"/>
              </a:rPr>
              <a:t>no</a:t>
            </a:r>
            <a:r>
              <a:rPr lang="en-US" sz="3200" dirty="0">
                <a:solidFill>
                  <a:schemeClr val="bg1"/>
                </a:solidFill>
                <a:cs typeface="Arial" panose="020B0604020202020204" pitchFamily="34" charset="0"/>
              </a:rPr>
              <a:t> ~ </a:t>
            </a:r>
            <a:r>
              <a:rPr lang="en-US" sz="3200" i="1" dirty="0" err="1">
                <a:solidFill>
                  <a:schemeClr val="bg2"/>
                </a:solidFill>
                <a:latin typeface="Times New Roman" panose="02020603050405020304" pitchFamily="18" charset="0"/>
                <a:cs typeface="Times New Roman" panose="02020603050405020304" pitchFamily="18" charset="0"/>
              </a:rPr>
              <a:t>ou</a:t>
            </a:r>
            <a:r>
              <a:rPr lang="en-US" sz="3200" dirty="0">
                <a:solidFill>
                  <a:schemeClr val="bg1"/>
                </a:solidFill>
                <a:cs typeface="Arial" panose="020B0604020202020204" pitchFamily="34" charset="0"/>
              </a:rPr>
              <a:t> and </a:t>
            </a:r>
            <a:r>
              <a:rPr lang="en-US" sz="3200" i="1" dirty="0" err="1">
                <a:solidFill>
                  <a:schemeClr val="bg2"/>
                </a:solidFill>
                <a:latin typeface="Times New Roman" panose="02020603050405020304" pitchFamily="18" charset="0"/>
                <a:cs typeface="Times New Roman" panose="02020603050405020304" pitchFamily="18" charset="0"/>
              </a:rPr>
              <a:t>mē</a:t>
            </a:r>
            <a:endParaRPr lang="en-US" sz="3200" i="1" dirty="0">
              <a:solidFill>
                <a:schemeClr val="bg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777893"/>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err="1">
                <a:solidFill>
                  <a:schemeClr val="bg2"/>
                </a:solidFill>
                <a:latin typeface="Times New Roman" panose="02020603050405020304" pitchFamily="18" charset="0"/>
                <a:cs typeface="Times New Roman" panose="02020603050405020304" pitchFamily="18" charset="0"/>
              </a:rPr>
              <a:t>ou</a:t>
            </a:r>
            <a:r>
              <a:rPr lang="en-US" sz="3200" i="1" dirty="0">
                <a:solidFill>
                  <a:schemeClr val="bg1"/>
                </a:solidFill>
                <a:cs typeface="Times New Roman" panose="02020603050405020304" pitchFamily="18" charset="0"/>
              </a:rPr>
              <a:t> ~ no </a:t>
            </a:r>
            <a:r>
              <a:rPr lang="en-US" sz="3200" dirty="0">
                <a:solidFill>
                  <a:schemeClr val="bg1"/>
                </a:solidFill>
                <a:cs typeface="Times New Roman" panose="02020603050405020304" pitchFamily="18" charset="0"/>
              </a:rPr>
              <a:t>or</a:t>
            </a:r>
            <a:r>
              <a:rPr lang="en-US" sz="3200" i="1" dirty="0">
                <a:solidFill>
                  <a:schemeClr val="bg1"/>
                </a:solidFill>
                <a:cs typeface="Times New Roman" panose="02020603050405020304" pitchFamily="18" charset="0"/>
              </a:rPr>
              <a:t> not</a:t>
            </a:r>
            <a:endParaRPr lang="en-US" sz="3200" dirty="0">
              <a:solidFill>
                <a:schemeClr val="bg1"/>
              </a:solidFill>
              <a:cs typeface="Times New Roman" panose="02020603050405020304" pitchFamily="18" charset="0"/>
            </a:endParaRPr>
          </a:p>
        </p:txBody>
      </p:sp>
      <p:sp>
        <p:nvSpPr>
          <p:cNvPr id="7" name="TextBox 6">
            <a:extLst>
              <a:ext uri="{FF2B5EF4-FFF2-40B4-BE49-F238E27FC236}">
                <a16:creationId xmlns:a16="http://schemas.microsoft.com/office/drawing/2014/main" id="{4EFED512-9DFB-4469-94AB-C7DE4F2C9DE5}"/>
              </a:ext>
            </a:extLst>
          </p:cNvPr>
          <p:cNvSpPr txBox="1"/>
          <p:nvPr/>
        </p:nvSpPr>
        <p:spPr>
          <a:xfrm>
            <a:off x="695080" y="2271994"/>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err="1">
                <a:solidFill>
                  <a:schemeClr val="bg2"/>
                </a:solidFill>
                <a:latin typeface="Times New Roman" panose="02020603050405020304" pitchFamily="18" charset="0"/>
                <a:cs typeface="Times New Roman" panose="02020603050405020304" pitchFamily="18" charset="0"/>
              </a:rPr>
              <a:t>mē</a:t>
            </a:r>
            <a:r>
              <a:rPr lang="en-US" sz="3200" i="1" dirty="0">
                <a:solidFill>
                  <a:schemeClr val="bg1"/>
                </a:solidFill>
                <a:cs typeface="Times New Roman" panose="02020603050405020304" pitchFamily="18" charset="0"/>
              </a:rPr>
              <a:t> ~ no </a:t>
            </a:r>
            <a:r>
              <a:rPr lang="en-US" sz="3200" dirty="0">
                <a:solidFill>
                  <a:schemeClr val="bg1"/>
                </a:solidFill>
                <a:cs typeface="Times New Roman" panose="02020603050405020304" pitchFamily="18" charset="0"/>
              </a:rPr>
              <a:t>or</a:t>
            </a:r>
            <a:r>
              <a:rPr lang="en-US" sz="3200" i="1" dirty="0">
                <a:solidFill>
                  <a:schemeClr val="bg1"/>
                </a:solidFill>
                <a:cs typeface="Times New Roman" panose="02020603050405020304" pitchFamily="18" charset="0"/>
              </a:rPr>
              <a:t> not</a:t>
            </a:r>
            <a:endParaRPr lang="en-US" sz="3200" dirty="0">
              <a:solidFill>
                <a:schemeClr val="bg1"/>
              </a:solidFill>
              <a:cs typeface="Times New Roman" panose="02020603050405020304" pitchFamily="18" charset="0"/>
            </a:endParaRPr>
          </a:p>
        </p:txBody>
      </p:sp>
      <p:sp>
        <p:nvSpPr>
          <p:cNvPr id="8" name="TextBox 7">
            <a:extLst>
              <a:ext uri="{FF2B5EF4-FFF2-40B4-BE49-F238E27FC236}">
                <a16:creationId xmlns:a16="http://schemas.microsoft.com/office/drawing/2014/main" id="{C4DBAA0E-F1E8-4FCE-B22E-7E30C737BDEF}"/>
              </a:ext>
            </a:extLst>
          </p:cNvPr>
          <p:cNvSpPr txBox="1"/>
          <p:nvPr/>
        </p:nvSpPr>
        <p:spPr>
          <a:xfrm>
            <a:off x="703099" y="2775721"/>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“You don’t never use a double negative in English”</a:t>
            </a:r>
            <a:endParaRPr lang="en-US" sz="32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5174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66302DED-D1E1-49F6-86BC-27559D3E0AD4}"/>
              </a:ext>
            </a:extLst>
          </p:cNvPr>
          <p:cNvSpPr/>
          <p:nvPr/>
        </p:nvSpPr>
        <p:spPr>
          <a:xfrm>
            <a:off x="2821378" y="3325373"/>
            <a:ext cx="995340"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8A1A320A-14DB-401E-A7F7-57ABFD3BC82F}"/>
              </a:ext>
            </a:extLst>
          </p:cNvPr>
          <p:cNvSpPr/>
          <p:nvPr/>
        </p:nvSpPr>
        <p:spPr>
          <a:xfrm>
            <a:off x="3149601" y="1508373"/>
            <a:ext cx="1120789"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A2005F-350E-456C-AE75-2BDD70F89017}"/>
              </a:ext>
            </a:extLst>
          </p:cNvPr>
          <p:cNvSpPr txBox="1"/>
          <p:nvPr/>
        </p:nvSpPr>
        <p:spPr>
          <a:xfrm>
            <a:off x="762786" y="1590631"/>
            <a:ext cx="471714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You wanna not </a:t>
            </a:r>
            <a:r>
              <a:rPr lang="en-US" sz="3200" i="1" dirty="0">
                <a:effectLst>
                  <a:outerShdw blurRad="38100" dist="38100" dir="2700000" algn="tl">
                    <a:srgbClr val="000000">
                      <a:alpha val="43137"/>
                    </a:srgbClr>
                  </a:outerShdw>
                </a:effectLst>
              </a:rPr>
              <a:t>feel </a:t>
            </a:r>
            <a:r>
              <a:rPr lang="en-US" sz="3200" dirty="0">
                <a:effectLst>
                  <a:outerShdw blurRad="38100" dist="38100" dir="2700000" algn="tl">
                    <a:srgbClr val="000000">
                      <a:alpha val="43137"/>
                    </a:srgbClr>
                  </a:outerShdw>
                </a:effectLst>
              </a:rPr>
              <a:t>guilty, see a psychiatrist</a:t>
            </a:r>
            <a:endParaRPr lang="en-US" sz="48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pic>
        <p:nvPicPr>
          <p:cNvPr id="16" name="Picture 15">
            <a:extLst>
              <a:ext uri="{FF2B5EF4-FFF2-40B4-BE49-F238E27FC236}">
                <a16:creationId xmlns:a16="http://schemas.microsoft.com/office/drawing/2014/main" id="{490FE799-35B2-4C5C-ACF0-7ED2627F2B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10420">
            <a:off x="5083910" y="1143042"/>
            <a:ext cx="2874810" cy="3255722"/>
          </a:xfrm>
          <a:prstGeom prst="rect">
            <a:avLst/>
          </a:prstGeom>
          <a:effectLst>
            <a:softEdge rad="127000"/>
          </a:effectLst>
        </p:spPr>
      </p:pic>
      <p:sp>
        <p:nvSpPr>
          <p:cNvPr id="9" name="TextBox 8">
            <a:extLst>
              <a:ext uri="{FF2B5EF4-FFF2-40B4-BE49-F238E27FC236}">
                <a16:creationId xmlns:a16="http://schemas.microsoft.com/office/drawing/2014/main" id="{3B761A2E-81BD-4241-943F-F2A5566AC609}"/>
              </a:ext>
            </a:extLst>
          </p:cNvPr>
          <p:cNvSpPr txBox="1"/>
          <p:nvPr/>
        </p:nvSpPr>
        <p:spPr>
          <a:xfrm>
            <a:off x="452736" y="3392409"/>
            <a:ext cx="465071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You wanna not </a:t>
            </a:r>
            <a:r>
              <a:rPr lang="en-US" sz="3200" i="1" dirty="0">
                <a:effectLst>
                  <a:outerShdw blurRad="38100" dist="38100" dir="2700000" algn="tl">
                    <a:srgbClr val="000000">
                      <a:alpha val="43137"/>
                    </a:srgbClr>
                  </a:outerShdw>
                </a:effectLst>
              </a:rPr>
              <a:t>be </a:t>
            </a:r>
            <a:r>
              <a:rPr lang="en-US" sz="3200" dirty="0">
                <a:effectLst>
                  <a:outerShdw blurRad="38100" dist="38100" dir="2700000" algn="tl">
                    <a:srgbClr val="000000">
                      <a:alpha val="43137"/>
                    </a:srgbClr>
                  </a:outerShdw>
                </a:effectLst>
              </a:rPr>
              <a:t>guilty, see Jesus</a:t>
            </a:r>
            <a:endParaRPr lang="en-US" sz="4800" dirty="0">
              <a:solidFill>
                <a:schemeClr val="bg1"/>
              </a:solidFill>
              <a:effectLst>
                <a:outerShdw blurRad="38100" dist="38100" dir="2700000" algn="tl">
                  <a:srgbClr val="000000">
                    <a:alpha val="43137"/>
                  </a:srgbClr>
                </a:outerShdw>
              </a:effectLst>
              <a:cs typeface="Arial" panose="020B0604020202020204" pitchFamily="34" charset="0"/>
            </a:endParaRPr>
          </a:p>
        </p:txBody>
      </p:sp>
      <p:pic>
        <p:nvPicPr>
          <p:cNvPr id="12" name="Picture 11">
            <a:extLst>
              <a:ext uri="{FF2B5EF4-FFF2-40B4-BE49-F238E27FC236}">
                <a16:creationId xmlns:a16="http://schemas.microsoft.com/office/drawing/2014/main" id="{F57260A5-DE28-42B0-A3DC-4634A8813C6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350994" flipH="1">
            <a:off x="4695970" y="2065382"/>
            <a:ext cx="3501642" cy="3519237"/>
          </a:xfrm>
          <a:prstGeom prst="rect">
            <a:avLst/>
          </a:prstGeom>
          <a:effectLst>
            <a:softEdge rad="127000"/>
          </a:effectLst>
        </p:spPr>
      </p:pic>
    </p:spTree>
    <p:extLst>
      <p:ext uri="{BB962C8B-B14F-4D97-AF65-F5344CB8AC3E}">
        <p14:creationId xmlns:p14="http://schemas.microsoft.com/office/powerpoint/2010/main" val="14901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4"/>
                                        </p:tgtEl>
                                        <p:attrNameLst>
                                          <p:attrName>style.color</p:attrName>
                                        </p:attrNameLst>
                                      </p:cBhvr>
                                      <p:to>
                                        <a:schemeClr val="accent2"/>
                                      </p:to>
                                    </p:animClr>
                                  </p:childTnLst>
                                </p:cTn>
                              </p:par>
                              <p:par>
                                <p:cTn id="31" presetID="1" presetClass="emph" presetSubtype="2" fill="hold" nodeType="withEffect">
                                  <p:stCondLst>
                                    <p:cond delay="0"/>
                                  </p:stCondLst>
                                  <p:childTnLst>
                                    <p:animClr clrSpc="rgb" dir="cw">
                                      <p:cBhvr>
                                        <p:cTn id="32" dur="500" fill="hold"/>
                                        <p:tgtEl>
                                          <p:spTgt spid="17"/>
                                        </p:tgtEl>
                                        <p:attrNameLst>
                                          <p:attrName>fillcolor</p:attrName>
                                        </p:attrNameLst>
                                      </p:cBhvr>
                                      <p:to>
                                        <a:schemeClr val="accent2"/>
                                      </p:to>
                                    </p:animClr>
                                    <p:set>
                                      <p:cBhvr>
                                        <p:cTn id="33" dur="500" fill="hold"/>
                                        <p:tgtEl>
                                          <p:spTgt spid="17"/>
                                        </p:tgtEl>
                                        <p:attrNameLst>
                                          <p:attrName>fill.type</p:attrName>
                                        </p:attrNameLst>
                                      </p:cBhvr>
                                      <p:to>
                                        <p:strVal val="solid"/>
                                      </p:to>
                                    </p:set>
                                    <p:set>
                                      <p:cBhvr>
                                        <p:cTn id="34" dur="500" fill="hold"/>
                                        <p:tgtEl>
                                          <p:spTgt spid="17"/>
                                        </p:tgtEl>
                                        <p:attrNameLst>
                                          <p:attrName>fill.on</p:attrName>
                                        </p:attrNameLst>
                                      </p:cBhvr>
                                      <p:to>
                                        <p:strVal val="true"/>
                                      </p:to>
                                    </p:set>
                                  </p:childTnLst>
                                </p:cTn>
                              </p:par>
                            </p:childTnLst>
                          </p:cTn>
                        </p:par>
                        <p:par>
                          <p:cTn id="35" fill="hold">
                            <p:stCondLst>
                              <p:cond delay="1500"/>
                            </p:stCondLst>
                            <p:childTnLst>
                              <p:par>
                                <p:cTn id="36" presetID="9" presetClass="emph" presetSubtype="0" nodeType="afterEffect">
                                  <p:stCondLst>
                                    <p:cond delay="0"/>
                                  </p:stCondLst>
                                  <p:childTnLst>
                                    <p:set>
                                      <p:cBhvr>
                                        <p:cTn id="37" dur="indefinite"/>
                                        <p:tgtEl>
                                          <p:spTgt spid="16"/>
                                        </p:tgtEl>
                                        <p:attrNameLst>
                                          <p:attrName>style.opacity</p:attrName>
                                        </p:attrNameLst>
                                      </p:cBhvr>
                                      <p:to>
                                        <p:strVal val="0.5"/>
                                      </p:to>
                                    </p:set>
                                    <p:animEffect filter="image" prLst="opacity: 0.5">
                                      <p:cBhvr rctx="IE">
                                        <p:cTn id="38"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4" grpId="0"/>
      <p:bldP spid="4" grpId="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pic>
        <p:nvPicPr>
          <p:cNvPr id="1026" name="Picture 2" descr="guilty3">
            <a:extLst>
              <a:ext uri="{FF2B5EF4-FFF2-40B4-BE49-F238E27FC236}">
                <a16:creationId xmlns:a16="http://schemas.microsoft.com/office/drawing/2014/main" id="{126D9BD2-BCFF-4B8E-AAD7-7E32B09C79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518"/>
          <a:stretch/>
        </p:blipFill>
        <p:spPr bwMode="auto">
          <a:xfrm>
            <a:off x="1149868" y="1797987"/>
            <a:ext cx="5919887" cy="38424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7E1B5E4-93D4-4B7C-B192-9ADDAA2F41B8}"/>
              </a:ext>
            </a:extLst>
          </p:cNvPr>
          <p:cNvSpPr/>
          <p:nvPr/>
        </p:nvSpPr>
        <p:spPr>
          <a:xfrm>
            <a:off x="2442892" y="1482531"/>
            <a:ext cx="2689298" cy="1476996"/>
          </a:xfrm>
          <a:prstGeom prst="wedgeEllipseCallout">
            <a:avLst>
              <a:gd name="adj1" fmla="val 55134"/>
              <a:gd name="adj2" fmla="val 35064"/>
            </a:avLst>
          </a:prstGeom>
          <a:solidFill>
            <a:schemeClr val="bg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1A4207-5308-4D29-BED4-BF395DE6865A}"/>
              </a:ext>
            </a:extLst>
          </p:cNvPr>
          <p:cNvSpPr txBox="1"/>
          <p:nvPr/>
        </p:nvSpPr>
        <p:spPr>
          <a:xfrm>
            <a:off x="2738387" y="1775863"/>
            <a:ext cx="2083868" cy="923330"/>
          </a:xfrm>
          <a:prstGeom prst="rect">
            <a:avLst/>
          </a:prstGeom>
          <a:noFill/>
        </p:spPr>
        <p:txBody>
          <a:bodyPr wrap="square" rtlCol="0">
            <a:spAutoFit/>
          </a:bodyPr>
          <a:lstStyle/>
          <a:p>
            <a:pPr algn="ctr"/>
            <a:r>
              <a:rPr lang="en-US" b="1" dirty="0">
                <a:solidFill>
                  <a:srgbClr val="000000"/>
                </a:solidFill>
              </a:rPr>
              <a:t>After all these years of therapy and you still feel guilty?</a:t>
            </a:r>
          </a:p>
        </p:txBody>
      </p:sp>
      <p:sp>
        <p:nvSpPr>
          <p:cNvPr id="14" name="Speech Bubble: Oval 13">
            <a:extLst>
              <a:ext uri="{FF2B5EF4-FFF2-40B4-BE49-F238E27FC236}">
                <a16:creationId xmlns:a16="http://schemas.microsoft.com/office/drawing/2014/main" id="{7A03833A-1D59-48A1-98CA-8D8E9AE980FE}"/>
              </a:ext>
            </a:extLst>
          </p:cNvPr>
          <p:cNvSpPr/>
          <p:nvPr/>
        </p:nvSpPr>
        <p:spPr>
          <a:xfrm>
            <a:off x="5440862" y="1157952"/>
            <a:ext cx="2076390" cy="1231293"/>
          </a:xfrm>
          <a:prstGeom prst="wedgeEllipseCallout">
            <a:avLst>
              <a:gd name="adj1" fmla="val -55028"/>
              <a:gd name="adj2" fmla="val 82538"/>
            </a:avLst>
          </a:prstGeom>
          <a:solidFill>
            <a:schemeClr val="bg2"/>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2A1A97-64AA-402E-917B-F2F2CF29BF9C}"/>
              </a:ext>
            </a:extLst>
          </p:cNvPr>
          <p:cNvSpPr txBox="1"/>
          <p:nvPr/>
        </p:nvSpPr>
        <p:spPr>
          <a:xfrm>
            <a:off x="5360125" y="1350246"/>
            <a:ext cx="2234997" cy="846704"/>
          </a:xfrm>
          <a:prstGeom prst="rect">
            <a:avLst/>
          </a:prstGeom>
          <a:noFill/>
        </p:spPr>
        <p:txBody>
          <a:bodyPr wrap="square" rtlCol="0">
            <a:spAutoFit/>
          </a:bodyPr>
          <a:lstStyle/>
          <a:p>
            <a:pPr algn="ctr"/>
            <a:r>
              <a:rPr lang="en-US" b="1" dirty="0">
                <a:solidFill>
                  <a:srgbClr val="000000"/>
                </a:solidFill>
              </a:rPr>
              <a:t>You know, you should be ashamed of yourself.</a:t>
            </a:r>
          </a:p>
        </p:txBody>
      </p:sp>
    </p:spTree>
    <p:extLst>
      <p:ext uri="{BB962C8B-B14F-4D97-AF65-F5344CB8AC3E}">
        <p14:creationId xmlns:p14="http://schemas.microsoft.com/office/powerpoint/2010/main" val="315684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5" grpId="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50668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6885"/>
            <a:ext cx="8229600" cy="584775"/>
          </a:xfrm>
          <a:prstGeom prst="rect">
            <a:avLst/>
          </a:prstGeom>
          <a:noFill/>
        </p:spPr>
        <p:txBody>
          <a:bodyPr wrap="square" rtlCol="0">
            <a:spAutoFit/>
          </a:bodyPr>
          <a:lstStyle/>
          <a:p>
            <a:r>
              <a:rPr lang="en-US" sz="3200" dirty="0">
                <a:solidFill>
                  <a:schemeClr val="bg2"/>
                </a:solidFill>
              </a:rPr>
              <a:t>new</a:t>
            </a:r>
            <a:r>
              <a:rPr lang="en-US" sz="3200" dirty="0"/>
              <a:t> (v. 20) ~ not </a:t>
            </a:r>
            <a:r>
              <a:rPr lang="en-US" sz="3200" i="1" dirty="0" err="1">
                <a:solidFill>
                  <a:schemeClr val="bg2"/>
                </a:solidFill>
                <a:latin typeface="Times New Roman" panose="02020603050405020304" pitchFamily="18" charset="0"/>
                <a:cs typeface="Times New Roman" panose="02020603050405020304" pitchFamily="18" charset="0"/>
              </a:rPr>
              <a:t>neos</a:t>
            </a:r>
            <a:r>
              <a:rPr lang="en-US" sz="3200" dirty="0"/>
              <a:t> or </a:t>
            </a:r>
            <a:r>
              <a:rPr lang="en-US" sz="3200" i="1" dirty="0" err="1">
                <a:solidFill>
                  <a:schemeClr val="bg2"/>
                </a:solidFill>
                <a:latin typeface="Times New Roman" panose="02020603050405020304" pitchFamily="18" charset="0"/>
                <a:cs typeface="Times New Roman" panose="02020603050405020304" pitchFamily="18" charset="0"/>
              </a:rPr>
              <a:t>kainos</a:t>
            </a:r>
            <a:endParaRPr lang="en-US" sz="3200" dirty="0">
              <a:solidFill>
                <a:schemeClr val="bg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454370-011B-4C5D-82C9-F5FCC7819A3A}"/>
              </a:ext>
            </a:extLst>
          </p:cNvPr>
          <p:cNvSpPr txBox="1"/>
          <p:nvPr/>
        </p:nvSpPr>
        <p:spPr>
          <a:xfrm>
            <a:off x="696686" y="1777893"/>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But, </a:t>
            </a:r>
            <a:r>
              <a:rPr lang="en-US" sz="3200" i="1" dirty="0" err="1">
                <a:solidFill>
                  <a:schemeClr val="bg2"/>
                </a:solidFill>
                <a:latin typeface="Times New Roman" panose="02020603050405020304" pitchFamily="18" charset="0"/>
                <a:cs typeface="Times New Roman" panose="02020603050405020304" pitchFamily="18" charset="0"/>
              </a:rPr>
              <a:t>prosphatos</a:t>
            </a:r>
            <a:r>
              <a:rPr lang="en-US" sz="3200" dirty="0"/>
              <a:t> ~ </a:t>
            </a:r>
            <a:r>
              <a:rPr lang="en-US" sz="3200" i="1" dirty="0"/>
              <a:t>newly slaughtered </a:t>
            </a:r>
            <a:r>
              <a:rPr lang="en-US" sz="3200" dirty="0"/>
              <a:t>or</a:t>
            </a:r>
            <a:r>
              <a:rPr lang="en-US" sz="3200" i="1" dirty="0"/>
              <a:t> butchered</a:t>
            </a:r>
            <a:endParaRPr lang="en-US" sz="32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487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30485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6885"/>
            <a:ext cx="8229600" cy="584775"/>
          </a:xfrm>
          <a:prstGeom prst="rect">
            <a:avLst/>
          </a:prstGeom>
          <a:noFill/>
        </p:spPr>
        <p:txBody>
          <a:bodyPr wrap="square" rtlCol="0">
            <a:spAutoFit/>
          </a:bodyPr>
          <a:lstStyle/>
          <a:p>
            <a:r>
              <a:rPr lang="en-US" sz="3200" dirty="0"/>
              <a:t>22) Let us draw near … in full assurance of </a:t>
            </a:r>
            <a:r>
              <a:rPr lang="en-US" sz="3200" dirty="0">
                <a:solidFill>
                  <a:schemeClr val="bg2"/>
                </a:solidFill>
              </a:rPr>
              <a:t>faith</a:t>
            </a:r>
            <a:endParaRPr lang="en-US" sz="7200" dirty="0">
              <a:solidFill>
                <a:schemeClr val="bg2"/>
              </a:solidFill>
              <a:cs typeface="Arial" panose="020B0604020202020204" pitchFamily="34" charset="0"/>
            </a:endParaRPr>
          </a:p>
        </p:txBody>
      </p:sp>
      <p:sp>
        <p:nvSpPr>
          <p:cNvPr id="4" name="TextBox 3">
            <a:extLst>
              <a:ext uri="{FF2B5EF4-FFF2-40B4-BE49-F238E27FC236}">
                <a16:creationId xmlns:a16="http://schemas.microsoft.com/office/drawing/2014/main" id="{0FD2F03A-82AE-4FA5-9409-FA9D5B5B8ACC}"/>
              </a:ext>
            </a:extLst>
          </p:cNvPr>
          <p:cNvSpPr txBox="1"/>
          <p:nvPr/>
        </p:nvSpPr>
        <p:spPr>
          <a:xfrm>
            <a:off x="465362" y="1760984"/>
            <a:ext cx="8229600" cy="584775"/>
          </a:xfrm>
          <a:prstGeom prst="rect">
            <a:avLst/>
          </a:prstGeom>
          <a:noFill/>
        </p:spPr>
        <p:txBody>
          <a:bodyPr wrap="square" rtlCol="0">
            <a:spAutoFit/>
          </a:bodyPr>
          <a:lstStyle/>
          <a:p>
            <a:r>
              <a:rPr lang="en-US" sz="3200" dirty="0"/>
              <a:t>23) Let us hold fast the confession of our </a:t>
            </a:r>
            <a:r>
              <a:rPr lang="en-US" sz="3200" dirty="0">
                <a:solidFill>
                  <a:schemeClr val="bg2"/>
                </a:solidFill>
              </a:rPr>
              <a:t>hope</a:t>
            </a:r>
            <a:endParaRPr lang="en-US" sz="11500" dirty="0">
              <a:solidFill>
                <a:schemeClr val="bg2"/>
              </a:solidFill>
              <a:cs typeface="Arial" panose="020B0604020202020204" pitchFamily="34" charset="0"/>
            </a:endParaRPr>
          </a:p>
        </p:txBody>
      </p:sp>
      <p:sp>
        <p:nvSpPr>
          <p:cNvPr id="5" name="TextBox 4">
            <a:extLst>
              <a:ext uri="{FF2B5EF4-FFF2-40B4-BE49-F238E27FC236}">
                <a16:creationId xmlns:a16="http://schemas.microsoft.com/office/drawing/2014/main" id="{FC0BFED0-F2A3-4EE8-9710-A790EDB1A151}"/>
              </a:ext>
            </a:extLst>
          </p:cNvPr>
          <p:cNvSpPr txBox="1"/>
          <p:nvPr/>
        </p:nvSpPr>
        <p:spPr>
          <a:xfrm>
            <a:off x="466267" y="2255083"/>
            <a:ext cx="8229600" cy="584775"/>
          </a:xfrm>
          <a:prstGeom prst="rect">
            <a:avLst/>
          </a:prstGeom>
          <a:noFill/>
        </p:spPr>
        <p:txBody>
          <a:bodyPr wrap="square" rtlCol="0">
            <a:spAutoFit/>
          </a:bodyPr>
          <a:lstStyle/>
          <a:p>
            <a:r>
              <a:rPr lang="en-US" sz="3200" dirty="0"/>
              <a:t>24) Let us consider one another to stir up </a:t>
            </a:r>
            <a:r>
              <a:rPr lang="en-US" sz="3200" dirty="0">
                <a:solidFill>
                  <a:schemeClr val="bg2"/>
                </a:solidFill>
              </a:rPr>
              <a:t>love</a:t>
            </a:r>
            <a:endParaRPr lang="en-US" sz="23900" dirty="0">
              <a:solidFill>
                <a:schemeClr val="bg2"/>
              </a:solidFill>
              <a:cs typeface="Arial" panose="020B0604020202020204" pitchFamily="34" charset="0"/>
            </a:endParaRPr>
          </a:p>
        </p:txBody>
      </p:sp>
      <p:sp>
        <p:nvSpPr>
          <p:cNvPr id="6" name="TextBox 5">
            <a:extLst>
              <a:ext uri="{FF2B5EF4-FFF2-40B4-BE49-F238E27FC236}">
                <a16:creationId xmlns:a16="http://schemas.microsoft.com/office/drawing/2014/main" id="{EDF7DFF6-F752-43E5-B943-472CA123BA18}"/>
              </a:ext>
            </a:extLst>
          </p:cNvPr>
          <p:cNvSpPr txBox="1"/>
          <p:nvPr/>
        </p:nvSpPr>
        <p:spPr>
          <a:xfrm>
            <a:off x="474284" y="2782870"/>
            <a:ext cx="8229600" cy="584775"/>
          </a:xfrm>
          <a:prstGeom prst="rect">
            <a:avLst/>
          </a:prstGeom>
          <a:noFill/>
        </p:spPr>
        <p:txBody>
          <a:bodyPr wrap="square" rtlCol="0">
            <a:spAutoFit/>
          </a:bodyPr>
          <a:lstStyle/>
          <a:p>
            <a:r>
              <a:rPr lang="en-US" sz="3200" dirty="0">
                <a:solidFill>
                  <a:schemeClr val="bg2"/>
                </a:solidFill>
              </a:rPr>
              <a:t>stir</a:t>
            </a:r>
            <a:r>
              <a:rPr lang="en-US" sz="3200" dirty="0"/>
              <a:t> ~ KJV, </a:t>
            </a:r>
            <a:r>
              <a:rPr lang="en-US" sz="3200" dirty="0">
                <a:solidFill>
                  <a:schemeClr val="bg2"/>
                </a:solidFill>
              </a:rPr>
              <a:t>provoke</a:t>
            </a:r>
            <a:endParaRPr lang="en-US" sz="23900" dirty="0">
              <a:solidFill>
                <a:schemeClr val="bg2"/>
              </a:solidFill>
              <a:cs typeface="Arial" panose="020B0604020202020204" pitchFamily="34" charset="0"/>
            </a:endParaRPr>
          </a:p>
        </p:txBody>
      </p:sp>
      <p:sp>
        <p:nvSpPr>
          <p:cNvPr id="8" name="TextBox 7">
            <a:extLst>
              <a:ext uri="{FF2B5EF4-FFF2-40B4-BE49-F238E27FC236}">
                <a16:creationId xmlns:a16="http://schemas.microsoft.com/office/drawing/2014/main" id="{8FB72AEA-3512-43EF-888F-D207DE7CC867}"/>
              </a:ext>
            </a:extLst>
          </p:cNvPr>
          <p:cNvSpPr txBox="1"/>
          <p:nvPr/>
        </p:nvSpPr>
        <p:spPr>
          <a:xfrm>
            <a:off x="703099" y="4287800"/>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i="1" dirty="0" err="1">
                <a:solidFill>
                  <a:schemeClr val="bg2"/>
                </a:solidFill>
                <a:latin typeface="Times New Roman" panose="02020603050405020304" pitchFamily="18" charset="0"/>
                <a:cs typeface="Times New Roman" panose="02020603050405020304" pitchFamily="18" charset="0"/>
              </a:rPr>
              <a:t>paraxusmos</a:t>
            </a:r>
            <a:r>
              <a:rPr lang="en-US" sz="3200" dirty="0"/>
              <a:t> ~ paroxysm – </a:t>
            </a:r>
            <a:r>
              <a:rPr lang="en-US" sz="3200" i="1" dirty="0"/>
              <a:t>a sudden outburst of action or emotion; convulsion</a:t>
            </a:r>
            <a:endParaRPr lang="en-US" sz="3200" dirty="0">
              <a:solidFill>
                <a:schemeClr val="bg2"/>
              </a:solidFill>
              <a:cs typeface="Times New Roman" panose="02020603050405020304" pitchFamily="18" charset="0"/>
            </a:endParaRPr>
          </a:p>
        </p:txBody>
      </p:sp>
      <p:sp>
        <p:nvSpPr>
          <p:cNvPr id="9" name="TextBox 8">
            <a:extLst>
              <a:ext uri="{FF2B5EF4-FFF2-40B4-BE49-F238E27FC236}">
                <a16:creationId xmlns:a16="http://schemas.microsoft.com/office/drawing/2014/main" id="{6349A7C0-8B83-41C0-BE7B-ABA079ECE4B7}"/>
              </a:ext>
            </a:extLst>
          </p:cNvPr>
          <p:cNvSpPr txBox="1"/>
          <p:nvPr/>
        </p:nvSpPr>
        <p:spPr>
          <a:xfrm>
            <a:off x="706304" y="3784018"/>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NASB, </a:t>
            </a:r>
            <a:r>
              <a:rPr lang="en-US" sz="3200" dirty="0">
                <a:solidFill>
                  <a:schemeClr val="bg2"/>
                </a:solidFill>
              </a:rPr>
              <a:t>stimulate</a:t>
            </a:r>
            <a:endParaRPr lang="en-US" sz="3200" dirty="0">
              <a:solidFill>
                <a:schemeClr val="bg2"/>
              </a:solidFill>
              <a:cs typeface="Times New Roman" panose="02020603050405020304" pitchFamily="18" charset="0"/>
            </a:endParaRPr>
          </a:p>
        </p:txBody>
      </p:sp>
      <p:sp>
        <p:nvSpPr>
          <p:cNvPr id="10" name="TextBox 9">
            <a:extLst>
              <a:ext uri="{FF2B5EF4-FFF2-40B4-BE49-F238E27FC236}">
                <a16:creationId xmlns:a16="http://schemas.microsoft.com/office/drawing/2014/main" id="{8C860CFB-C42A-463C-9727-65D89333EB44}"/>
              </a:ext>
            </a:extLst>
          </p:cNvPr>
          <p:cNvSpPr txBox="1"/>
          <p:nvPr/>
        </p:nvSpPr>
        <p:spPr>
          <a:xfrm>
            <a:off x="719134" y="5280167"/>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Often translated, </a:t>
            </a:r>
            <a:r>
              <a:rPr lang="en-US" sz="3200" i="1" dirty="0"/>
              <a:t>“incite”</a:t>
            </a:r>
            <a:endParaRPr lang="en-US" sz="3200" i="1" dirty="0">
              <a:solidFill>
                <a:schemeClr val="bg2"/>
              </a:solidFill>
              <a:cs typeface="Times New Roman" panose="02020603050405020304" pitchFamily="18" charset="0"/>
            </a:endParaRPr>
          </a:p>
        </p:txBody>
      </p:sp>
      <p:sp>
        <p:nvSpPr>
          <p:cNvPr id="11" name="TextBox 10">
            <a:extLst>
              <a:ext uri="{FF2B5EF4-FFF2-40B4-BE49-F238E27FC236}">
                <a16:creationId xmlns:a16="http://schemas.microsoft.com/office/drawing/2014/main" id="{46C90E6F-E694-4272-A463-CC102CDE5F52}"/>
              </a:ext>
            </a:extLst>
          </p:cNvPr>
          <p:cNvSpPr txBox="1"/>
          <p:nvPr/>
        </p:nvSpPr>
        <p:spPr>
          <a:xfrm>
            <a:off x="7368139" y="2259129"/>
            <a:ext cx="943275" cy="584775"/>
          </a:xfrm>
          <a:prstGeom prst="rect">
            <a:avLst/>
          </a:prstGeom>
          <a:noFill/>
        </p:spPr>
        <p:txBody>
          <a:bodyPr wrap="square" rtlCol="0">
            <a:spAutoFit/>
          </a:bodyPr>
          <a:lstStyle/>
          <a:p>
            <a:pPr algn="l"/>
            <a:r>
              <a:rPr lang="en-US" sz="3200" dirty="0">
                <a:solidFill>
                  <a:schemeClr val="bg2"/>
                </a:solidFill>
                <a:cs typeface="Arial" panose="020B0604020202020204" pitchFamily="34" charset="0"/>
              </a:rPr>
              <a:t>love</a:t>
            </a:r>
          </a:p>
        </p:txBody>
      </p:sp>
      <p:sp>
        <p:nvSpPr>
          <p:cNvPr id="12" name="TextBox 11">
            <a:extLst>
              <a:ext uri="{FF2B5EF4-FFF2-40B4-BE49-F238E27FC236}">
                <a16:creationId xmlns:a16="http://schemas.microsoft.com/office/drawing/2014/main" id="{A9123C21-D4B8-4D36-9EEF-511AC54F5191}"/>
              </a:ext>
            </a:extLst>
          </p:cNvPr>
          <p:cNvSpPr txBox="1"/>
          <p:nvPr/>
        </p:nvSpPr>
        <p:spPr>
          <a:xfrm>
            <a:off x="701494" y="3283544"/>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rPr>
              <a:t> </a:t>
            </a:r>
            <a:r>
              <a:rPr lang="en-US" sz="3200" dirty="0"/>
              <a:t>NIV, </a:t>
            </a:r>
            <a:r>
              <a:rPr lang="en-US" sz="3200" dirty="0">
                <a:solidFill>
                  <a:schemeClr val="bg2"/>
                </a:solidFill>
              </a:rPr>
              <a:t>spur</a:t>
            </a:r>
            <a:endParaRPr lang="en-US" sz="3200" dirty="0">
              <a:solidFill>
                <a:schemeClr val="bg2"/>
              </a:solidFill>
              <a:cs typeface="Times New Roman" panose="02020603050405020304" pitchFamily="18" charset="0"/>
            </a:endParaRPr>
          </a:p>
        </p:txBody>
      </p:sp>
    </p:spTree>
    <p:extLst>
      <p:ext uri="{BB962C8B-B14F-4D97-AF65-F5344CB8AC3E}">
        <p14:creationId xmlns:p14="http://schemas.microsoft.com/office/powerpoint/2010/main" val="307945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2000" fill="hold"/>
                                        <p:tgtEl>
                                          <p:spTgt spid="11"/>
                                        </p:tgtEl>
                                      </p:cBhvr>
                                      <p:by x="250000" y="250000"/>
                                    </p:animScale>
                                  </p:childTnLst>
                                </p:cTn>
                              </p:par>
                              <p:par>
                                <p:cTn id="25" presetID="42" presetClass="path" presetSubtype="0" fill="hold" grpId="2" nodeType="withEffect">
                                  <p:stCondLst>
                                    <p:cond delay="0"/>
                                  </p:stCondLst>
                                  <p:childTnLst>
                                    <p:animMotion origin="layout" path="M -1.66667E-6 -7.40741E-7 L -0.39722 0.13704 " pathEditMode="relative" rAng="0" ptsTypes="AA">
                                      <p:cBhvr>
                                        <p:cTn id="26" dur="2000" fill="hold"/>
                                        <p:tgtEl>
                                          <p:spTgt spid="11"/>
                                        </p:tgtEl>
                                        <p:attrNameLst>
                                          <p:attrName>ppt_x</p:attrName>
                                          <p:attrName>ppt_y</p:attrName>
                                        </p:attrNameLst>
                                      </p:cBhvr>
                                      <p:rCtr x="-19861" y="6852"/>
                                    </p:animMotion>
                                  </p:childTnLst>
                                </p:cTn>
                              </p:par>
                              <p:par>
                                <p:cTn id="27" presetID="9" presetClass="exit" presetSubtype="0" fill="hold" grpId="3" nodeType="withEffect">
                                  <p:stCondLst>
                                    <p:cond delay="1000"/>
                                  </p:stCondLst>
                                  <p:childTnLst>
                                    <p:animEffect transition="out" filter="dissolv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3"/>
                                        </p:tgtEl>
                                        <p:attrNameLst>
                                          <p:attrName>style.color</p:attrName>
                                        </p:attrNameLst>
                                      </p:cBhvr>
                                      <p:to>
                                        <a:schemeClr val="accent2"/>
                                      </p:to>
                                    </p:animClr>
                                  </p:childTnLst>
                                </p:cTn>
                              </p:par>
                              <p:par>
                                <p:cTn id="37" presetID="3" presetClass="emph" presetSubtype="2" fill="hold" grpId="1" nodeType="withEffect">
                                  <p:stCondLst>
                                    <p:cond delay="0"/>
                                  </p:stCondLst>
                                  <p:childTnLst>
                                    <p:animClr clrSpc="rgb" dir="cw">
                                      <p:cBhvr override="childStyle">
                                        <p:cTn id="38" dur="500" fill="hold"/>
                                        <p:tgtEl>
                                          <p:spTgt spid="4"/>
                                        </p:tgtEl>
                                        <p:attrNameLst>
                                          <p:attrName>style.color</p:attrName>
                                        </p:attrNameLst>
                                      </p:cBhvr>
                                      <p:to>
                                        <a:schemeClr val="accent2"/>
                                      </p:to>
                                    </p:animClr>
                                  </p:childTnLst>
                                </p:cTn>
                              </p:par>
                              <p:par>
                                <p:cTn id="39" presetID="3" presetClass="emph" presetSubtype="2" fill="hold" grpId="1" nodeType="withEffect">
                                  <p:stCondLst>
                                    <p:cond delay="0"/>
                                  </p:stCondLst>
                                  <p:childTnLst>
                                    <p:animClr clrSpc="rgb" dir="cw">
                                      <p:cBhvr override="childStyle">
                                        <p:cTn id="40" dur="500" fill="hold"/>
                                        <p:tgtEl>
                                          <p:spTgt spid="5"/>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3" presetClass="emph" presetSubtype="2" fill="hold" grpId="1" nodeType="withEffect">
                                  <p:stCondLst>
                                    <p:cond delay="0"/>
                                  </p:stCondLst>
                                  <p:childTnLst>
                                    <p:animClr clrSpc="rgb" dir="cw">
                                      <p:cBhvr override="childStyle">
                                        <p:cTn id="52" dur="500" fill="hold"/>
                                        <p:tgtEl>
                                          <p:spTgt spid="12"/>
                                        </p:tgtEl>
                                        <p:attrNameLst>
                                          <p:attrName>style.color</p:attrName>
                                        </p:attrNameLst>
                                      </p:cBhvr>
                                      <p:to>
                                        <a:schemeClr val="accent2"/>
                                      </p:to>
                                    </p:animClr>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3" presetClass="emph" presetSubtype="2" fill="hold" grpId="1" nodeType="withEffect">
                                  <p:stCondLst>
                                    <p:cond delay="0"/>
                                  </p:stCondLst>
                                  <p:childTnLst>
                                    <p:animClr clrSpc="rgb" dir="cw">
                                      <p:cBhvr override="childStyle">
                                        <p:cTn id="59" dur="500" fill="hold"/>
                                        <p:tgtEl>
                                          <p:spTgt spid="9"/>
                                        </p:tgtEl>
                                        <p:attrNameLst>
                                          <p:attrName>style.color</p:attrName>
                                        </p:attrNameLst>
                                      </p:cBhvr>
                                      <p:to>
                                        <a:schemeClr val="accent2"/>
                                      </p:to>
                                    </p:animClr>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3" presetClass="emph" presetSubtype="2" fill="hold" grpId="1" nodeType="withEffect">
                                  <p:stCondLst>
                                    <p:cond delay="0"/>
                                  </p:stCondLst>
                                  <p:childTnLst>
                                    <p:animClr clrSpc="rgb" dir="cw">
                                      <p:cBhvr override="childStyle">
                                        <p:cTn id="66" dur="5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8" grpId="0"/>
      <p:bldP spid="8" grpId="1"/>
      <p:bldP spid="9" grpId="0"/>
      <p:bldP spid="9" grpId="1"/>
      <p:bldP spid="10" grpId="0"/>
      <p:bldP spid="11" grpId="0"/>
      <p:bldP spid="11" grpId="1"/>
      <p:bldP spid="11" grpId="2"/>
      <p:bldP spid="11" grpId="3"/>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38269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7EEB823-CB54-4977-BC1D-E11776B2D70E}"/>
              </a:ext>
            </a:extLst>
          </p:cNvPr>
          <p:cNvSpPr/>
          <p:nvPr/>
        </p:nvSpPr>
        <p:spPr>
          <a:xfrm>
            <a:off x="790474" y="2691864"/>
            <a:ext cx="3585334"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6885"/>
            <a:ext cx="8229600" cy="584775"/>
          </a:xfrm>
          <a:prstGeom prst="rect">
            <a:avLst/>
          </a:prstGeom>
          <a:noFill/>
        </p:spPr>
        <p:txBody>
          <a:bodyPr wrap="square" rtlCol="0">
            <a:spAutoFit/>
          </a:bodyPr>
          <a:lstStyle/>
          <a:p>
            <a:r>
              <a:rPr lang="en-US" sz="3200" dirty="0">
                <a:solidFill>
                  <a:schemeClr val="bg2"/>
                </a:solidFill>
              </a:rPr>
              <a:t>assembling</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episunagōgē</a:t>
            </a:r>
            <a:r>
              <a:rPr lang="en-US" sz="3200" dirty="0"/>
              <a:t> – </a:t>
            </a:r>
            <a:r>
              <a:rPr lang="en-US" sz="3200" i="1" dirty="0"/>
              <a:t>upon</a:t>
            </a:r>
            <a:r>
              <a:rPr lang="en-US" sz="3200" dirty="0"/>
              <a:t> + </a:t>
            </a:r>
            <a:r>
              <a:rPr lang="en-US" sz="3200" i="1" dirty="0"/>
              <a:t>with</a:t>
            </a:r>
            <a:r>
              <a:rPr lang="en-US" sz="3200" dirty="0"/>
              <a:t> + </a:t>
            </a:r>
            <a:r>
              <a:rPr lang="en-US" sz="3200" i="1" dirty="0"/>
              <a:t>bring</a:t>
            </a:r>
            <a:endParaRPr lang="en-US" sz="3200" dirty="0"/>
          </a:p>
        </p:txBody>
      </p:sp>
      <p:sp>
        <p:nvSpPr>
          <p:cNvPr id="8" name="TextBox 7">
            <a:extLst>
              <a:ext uri="{FF2B5EF4-FFF2-40B4-BE49-F238E27FC236}">
                <a16:creationId xmlns:a16="http://schemas.microsoft.com/office/drawing/2014/main" id="{8FB72AEA-3512-43EF-888F-D207DE7CC867}"/>
              </a:ext>
            </a:extLst>
          </p:cNvPr>
          <p:cNvSpPr txBox="1"/>
          <p:nvPr/>
        </p:nvSpPr>
        <p:spPr>
          <a:xfrm>
            <a:off x="703099" y="1784323"/>
            <a:ext cx="8019143" cy="1569660"/>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2 Thess. 2:1 ~ </a:t>
            </a:r>
            <a:r>
              <a:rPr lang="en-US" sz="3200" dirty="0">
                <a:solidFill>
                  <a:schemeClr val="bg2"/>
                </a:solidFill>
                <a:effectLst>
                  <a:outerShdw blurRad="38100" dist="38100" dir="2700000" algn="tl">
                    <a:srgbClr val="000000">
                      <a:alpha val="43137"/>
                    </a:srgbClr>
                  </a:outerShdw>
                </a:effectLst>
              </a:rPr>
              <a:t>Now, brethren, concerning the coming of our Lord Jesus Christ and our gathering together to Him …</a:t>
            </a:r>
          </a:p>
        </p:txBody>
      </p:sp>
      <p:sp>
        <p:nvSpPr>
          <p:cNvPr id="12" name="TextBox 11">
            <a:extLst>
              <a:ext uri="{FF2B5EF4-FFF2-40B4-BE49-F238E27FC236}">
                <a16:creationId xmlns:a16="http://schemas.microsoft.com/office/drawing/2014/main" id="{9326EBB4-9C43-4236-AB4D-3D1D8E66BB23}"/>
              </a:ext>
            </a:extLst>
          </p:cNvPr>
          <p:cNvSpPr txBox="1"/>
          <p:nvPr/>
        </p:nvSpPr>
        <p:spPr>
          <a:xfrm>
            <a:off x="467663" y="3276958"/>
            <a:ext cx="8229600" cy="1077218"/>
          </a:xfrm>
          <a:prstGeom prst="rect">
            <a:avLst/>
          </a:prstGeom>
          <a:noFill/>
        </p:spPr>
        <p:txBody>
          <a:bodyPr wrap="square" rtlCol="0">
            <a:spAutoFit/>
          </a:bodyPr>
          <a:lstStyle/>
          <a:p>
            <a:r>
              <a:rPr lang="en-US" sz="3200" dirty="0">
                <a:solidFill>
                  <a:schemeClr val="bg2"/>
                </a:solidFill>
              </a:rPr>
              <a:t>exhorting</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parakaleō</a:t>
            </a:r>
            <a:r>
              <a:rPr lang="en-US" sz="3200" dirty="0"/>
              <a:t> – </a:t>
            </a:r>
            <a:r>
              <a:rPr lang="en-US" sz="3200" i="1" dirty="0"/>
              <a:t>alongside</a:t>
            </a:r>
            <a:r>
              <a:rPr lang="en-US" sz="3200" dirty="0"/>
              <a:t> + </a:t>
            </a:r>
            <a:r>
              <a:rPr lang="en-US" sz="3200" i="1" dirty="0"/>
              <a:t>call</a:t>
            </a:r>
            <a:r>
              <a:rPr lang="en-US" sz="3200" dirty="0"/>
              <a:t> ~ </a:t>
            </a:r>
            <a:r>
              <a:rPr lang="en-US" sz="3200" i="1" dirty="0"/>
              <a:t>to provide what is needed</a:t>
            </a:r>
            <a:endParaRPr lang="en-US" sz="3200" dirty="0"/>
          </a:p>
        </p:txBody>
      </p:sp>
      <p:sp>
        <p:nvSpPr>
          <p:cNvPr id="13" name="TextBox 12">
            <a:extLst>
              <a:ext uri="{FF2B5EF4-FFF2-40B4-BE49-F238E27FC236}">
                <a16:creationId xmlns:a16="http://schemas.microsoft.com/office/drawing/2014/main" id="{C2E5B2BF-42B6-4539-B85D-20CE09198639}"/>
              </a:ext>
            </a:extLst>
          </p:cNvPr>
          <p:cNvSpPr txBox="1"/>
          <p:nvPr/>
        </p:nvSpPr>
        <p:spPr>
          <a:xfrm>
            <a:off x="464457" y="4280471"/>
            <a:ext cx="8260991" cy="584775"/>
          </a:xfrm>
          <a:prstGeom prst="rect">
            <a:avLst/>
          </a:prstGeom>
          <a:noFill/>
        </p:spPr>
        <p:txBody>
          <a:bodyPr wrap="square" rtlCol="0">
            <a:spAutoFit/>
          </a:bodyPr>
          <a:lstStyle/>
          <a:p>
            <a:r>
              <a:rPr lang="en-US" sz="3200" dirty="0">
                <a:solidFill>
                  <a:schemeClr val="bg2"/>
                </a:solidFill>
              </a:rPr>
              <a:t>approaching</a:t>
            </a:r>
            <a:r>
              <a:rPr lang="en-US" sz="3200" dirty="0"/>
              <a:t> ~ </a:t>
            </a:r>
            <a:r>
              <a:rPr lang="en-US" sz="3200" i="1" dirty="0" err="1">
                <a:solidFill>
                  <a:schemeClr val="bg2"/>
                </a:solidFill>
                <a:latin typeface="Times New Roman" panose="02020603050405020304" pitchFamily="18" charset="0"/>
                <a:cs typeface="Times New Roman" panose="02020603050405020304" pitchFamily="18" charset="0"/>
              </a:rPr>
              <a:t>engizō</a:t>
            </a:r>
            <a:r>
              <a:rPr lang="en-US" sz="3200" dirty="0"/>
              <a:t> – </a:t>
            </a:r>
            <a:r>
              <a:rPr lang="en-US" sz="3200" i="1" dirty="0"/>
              <a:t>at hand</a:t>
            </a:r>
            <a:r>
              <a:rPr lang="en-US" sz="3200" dirty="0"/>
              <a:t> (Matt. 3:2) </a:t>
            </a:r>
          </a:p>
        </p:txBody>
      </p:sp>
    </p:spTree>
    <p:extLst>
      <p:ext uri="{BB962C8B-B14F-4D97-AF65-F5344CB8AC3E}">
        <p14:creationId xmlns:p14="http://schemas.microsoft.com/office/powerpoint/2010/main" val="36576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3"/>
                                        </p:tgtEl>
                                        <p:attrNameLst>
                                          <p:attrName>style.color</p:attrName>
                                        </p:attrNameLst>
                                      </p:cBhvr>
                                      <p:to>
                                        <a:schemeClr val="accent2"/>
                                      </p:to>
                                    </p:animClr>
                                  </p:childTnLst>
                                </p:cTn>
                              </p:par>
                              <p:par>
                                <p:cTn id="25" presetID="3" presetClass="emph" presetSubtype="2" fill="hold" grpId="1" nodeType="withEffect">
                                  <p:stCondLst>
                                    <p:cond delay="0"/>
                                  </p:stCondLst>
                                  <p:childTnLst>
                                    <p:animClr clrSpc="rgb" dir="cw">
                                      <p:cBhvr override="childStyle">
                                        <p:cTn id="26" dur="500" fill="hold"/>
                                        <p:tgtEl>
                                          <p:spTgt spid="8"/>
                                        </p:tgtEl>
                                        <p:attrNameLst>
                                          <p:attrName>style.color</p:attrName>
                                        </p:attrNameLst>
                                      </p:cBhvr>
                                      <p:to>
                                        <a:schemeClr val="accent2"/>
                                      </p:to>
                                    </p:animClr>
                                  </p:childTnLst>
                                </p:cTn>
                              </p:par>
                              <p:par>
                                <p:cTn id="27" presetID="1" presetClass="emph" presetSubtype="2" fill="hold" nodeType="withEffect">
                                  <p:stCondLst>
                                    <p:cond delay="0"/>
                                  </p:stCondLst>
                                  <p:childTnLst>
                                    <p:animClr clrSpc="rgb" dir="cw">
                                      <p:cBhvr>
                                        <p:cTn id="28" dur="2000" fill="hold"/>
                                        <p:tgtEl>
                                          <p:spTgt spid="11"/>
                                        </p:tgtEl>
                                        <p:attrNameLst>
                                          <p:attrName>fillcolor</p:attrName>
                                        </p:attrNameLst>
                                      </p:cBhvr>
                                      <p:to>
                                        <a:schemeClr val="accent2"/>
                                      </p:to>
                                    </p:animClr>
                                    <p:set>
                                      <p:cBhvr>
                                        <p:cTn id="29" dur="2000" fill="hold"/>
                                        <p:tgtEl>
                                          <p:spTgt spid="11"/>
                                        </p:tgtEl>
                                        <p:attrNameLst>
                                          <p:attrName>fill.type</p:attrName>
                                        </p:attrNameLst>
                                      </p:cBhvr>
                                      <p:to>
                                        <p:strVal val="solid"/>
                                      </p:to>
                                    </p:set>
                                    <p:set>
                                      <p:cBhvr>
                                        <p:cTn id="30" dur="2000" fill="hold"/>
                                        <p:tgtEl>
                                          <p:spTgt spid="1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3" presetClass="emph" presetSubtype="2" fill="hold" grpId="1" nodeType="withEffect">
                                  <p:stCondLst>
                                    <p:cond delay="0"/>
                                  </p:stCondLst>
                                  <p:childTnLst>
                                    <p:animClr clrSpc="rgb" dir="cw">
                                      <p:cBhvr override="childStyle">
                                        <p:cTn id="37" dur="500" fill="hold"/>
                                        <p:tgtEl>
                                          <p:spTgt spid="1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3" grpId="1"/>
      <p:bldP spid="8" grpId="0"/>
      <p:bldP spid="8" grpId="1"/>
      <p:bldP spid="12" grpId="0"/>
      <p:bldP spid="12"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662815"/>
          </a:xfrm>
          <a:prstGeom prst="rect">
            <a:avLst/>
          </a:prstGeom>
          <a:noFill/>
        </p:spPr>
        <p:txBody>
          <a:bodyPr wrap="square" rtlCol="0">
            <a:spAutoFit/>
          </a:bodyPr>
          <a:lstStyle/>
          <a:p>
            <a:r>
              <a:rPr lang="en-US" sz="2700" dirty="0">
                <a:solidFill>
                  <a:schemeClr val="bg1"/>
                </a:solidFill>
              </a:rPr>
              <a:t>Hebrews 10:11–39 ~ </a:t>
            </a:r>
            <a:r>
              <a:rPr lang="en-US" sz="2700" i="1" dirty="0">
                <a:solidFill>
                  <a:schemeClr val="bg2"/>
                </a:solidFill>
              </a:rPr>
              <a:t>after those days, says the </a:t>
            </a:r>
            <a:r>
              <a:rPr lang="en-US" sz="2700" i="1" cap="small" dirty="0">
                <a:solidFill>
                  <a:schemeClr val="bg2"/>
                </a:solidFill>
              </a:rPr>
              <a:t>Lord</a:t>
            </a:r>
            <a:r>
              <a:rPr lang="en-US" sz="2700" dirty="0">
                <a:solidFill>
                  <a:schemeClr val="bg2"/>
                </a:solidFill>
              </a:rPr>
              <a:t>: I will put My laws into their hearts, and in their minds I will write them,” </a:t>
            </a:r>
            <a:r>
              <a:rPr lang="en-US" sz="2700" baseline="30000" dirty="0">
                <a:solidFill>
                  <a:schemeClr val="bg1"/>
                </a:solidFill>
              </a:rPr>
              <a:t>17</a:t>
            </a:r>
            <a:r>
              <a:rPr lang="en-US" sz="2700" baseline="30000" dirty="0">
                <a:solidFill>
                  <a:schemeClr val="bg2"/>
                </a:solidFill>
              </a:rPr>
              <a:t> </a:t>
            </a:r>
            <a:r>
              <a:rPr lang="en-US" sz="2700" dirty="0">
                <a:solidFill>
                  <a:schemeClr val="bg2"/>
                </a:solidFill>
              </a:rPr>
              <a:t>then He adds, </a:t>
            </a:r>
            <a:r>
              <a:rPr lang="en-US" sz="2700" i="1" dirty="0">
                <a:solidFill>
                  <a:schemeClr val="bg2"/>
                </a:solidFill>
              </a:rPr>
              <a:t>“Their sins and their lawless deeds I will remember no more.”</a:t>
            </a:r>
            <a:r>
              <a:rPr lang="en-US" sz="2700" dirty="0">
                <a:solidFill>
                  <a:schemeClr val="bg2"/>
                </a:solidFill>
              </a:rPr>
              <a:t> </a:t>
            </a:r>
            <a:r>
              <a:rPr lang="en-US" sz="2700" baseline="30000" dirty="0">
                <a:solidFill>
                  <a:schemeClr val="bg1"/>
                </a:solidFill>
              </a:rPr>
              <a:t>18</a:t>
            </a:r>
            <a:r>
              <a:rPr lang="en-US" sz="2700" baseline="30000" dirty="0">
                <a:solidFill>
                  <a:schemeClr val="bg2"/>
                </a:solidFill>
              </a:rPr>
              <a:t> </a:t>
            </a:r>
            <a:r>
              <a:rPr lang="en-US" sz="2700" dirty="0">
                <a:solidFill>
                  <a:schemeClr val="bg2"/>
                </a:solidFill>
              </a:rPr>
              <a:t>Now where there is remission of these, </a:t>
            </a:r>
            <a:r>
              <a:rPr lang="en-US" sz="2700" i="1" dirty="0">
                <a:solidFill>
                  <a:schemeClr val="bg2"/>
                </a:solidFill>
              </a:rPr>
              <a:t>there is</a:t>
            </a:r>
            <a:r>
              <a:rPr lang="en-US" sz="2700" dirty="0">
                <a:solidFill>
                  <a:schemeClr val="bg2"/>
                </a:solidFill>
              </a:rPr>
              <a:t> no longer an offering for sin. </a:t>
            </a:r>
          </a:p>
          <a:p>
            <a:r>
              <a:rPr lang="en-US" sz="2700" baseline="30000" dirty="0">
                <a:solidFill>
                  <a:schemeClr val="bg1"/>
                </a:solidFill>
              </a:rPr>
              <a:t>19</a:t>
            </a:r>
            <a:r>
              <a:rPr lang="en-US" sz="2700" baseline="30000" dirty="0">
                <a:solidFill>
                  <a:schemeClr val="bg2"/>
                </a:solidFill>
              </a:rPr>
              <a:t> </a:t>
            </a:r>
            <a:r>
              <a:rPr lang="en-US" sz="2700" dirty="0">
                <a:solidFill>
                  <a:schemeClr val="bg2"/>
                </a:solidFill>
              </a:rPr>
              <a:t>Therefore, brethren, having boldness to enter the Holiest by the blood of Jesus, </a:t>
            </a:r>
            <a:r>
              <a:rPr lang="en-US" sz="2700" baseline="30000" dirty="0">
                <a:solidFill>
                  <a:schemeClr val="bg1"/>
                </a:solidFill>
              </a:rPr>
              <a:t>20</a:t>
            </a:r>
            <a:r>
              <a:rPr lang="en-US" sz="2700" baseline="30000" dirty="0">
                <a:solidFill>
                  <a:schemeClr val="bg2"/>
                </a:solidFill>
              </a:rPr>
              <a:t> </a:t>
            </a:r>
            <a:r>
              <a:rPr lang="en-US" sz="2700" dirty="0">
                <a:solidFill>
                  <a:schemeClr val="bg2"/>
                </a:solidFill>
              </a:rPr>
              <a:t>by a new and living way which He consecrated for us, through the veil, that is, His flesh, </a:t>
            </a:r>
            <a:r>
              <a:rPr lang="en-US" sz="2700" baseline="30000" dirty="0">
                <a:solidFill>
                  <a:schemeClr val="bg1"/>
                </a:solidFill>
              </a:rPr>
              <a:t>21</a:t>
            </a:r>
            <a:r>
              <a:rPr lang="en-US" sz="2700" baseline="30000" dirty="0">
                <a:solidFill>
                  <a:schemeClr val="bg2"/>
                </a:solidFill>
              </a:rPr>
              <a:t> </a:t>
            </a:r>
            <a:r>
              <a:rPr lang="en-US" sz="2700" dirty="0">
                <a:solidFill>
                  <a:schemeClr val="bg2"/>
                </a:solidFill>
              </a:rPr>
              <a:t>and </a:t>
            </a:r>
            <a:r>
              <a:rPr lang="en-US" sz="2700" i="1" dirty="0">
                <a:solidFill>
                  <a:schemeClr val="bg2"/>
                </a:solidFill>
              </a:rPr>
              <a:t>having</a:t>
            </a:r>
            <a:r>
              <a:rPr lang="en-US" sz="2700" dirty="0">
                <a:solidFill>
                  <a:schemeClr val="bg2"/>
                </a:solidFill>
              </a:rPr>
              <a:t> a High Priest over the house of God, </a:t>
            </a:r>
            <a:r>
              <a:rPr lang="en-US" sz="2700" baseline="30000" dirty="0">
                <a:solidFill>
                  <a:schemeClr val="bg1"/>
                </a:solidFill>
              </a:rPr>
              <a:t>22</a:t>
            </a:r>
            <a:r>
              <a:rPr lang="en-US" sz="2700" baseline="30000" dirty="0">
                <a:solidFill>
                  <a:schemeClr val="bg2"/>
                </a:solidFill>
              </a:rPr>
              <a:t> </a:t>
            </a:r>
            <a:r>
              <a:rPr lang="en-US" sz="2700" dirty="0">
                <a:solidFill>
                  <a:schemeClr val="bg2"/>
                </a:solidFill>
              </a:rPr>
              <a:t>let us draw near with a true heart in full assurance of faith, having our hearts sprinkled from an evil </a:t>
            </a:r>
          </a:p>
        </p:txBody>
      </p:sp>
    </p:spTree>
    <p:extLst>
      <p:ext uri="{BB962C8B-B14F-4D97-AF65-F5344CB8AC3E}">
        <p14:creationId xmlns:p14="http://schemas.microsoft.com/office/powerpoint/2010/main" val="8637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pic>
        <p:nvPicPr>
          <p:cNvPr id="5" name="Picture 4">
            <a:extLst>
              <a:ext uri="{FF2B5EF4-FFF2-40B4-BE49-F238E27FC236}">
                <a16:creationId xmlns:a16="http://schemas.microsoft.com/office/drawing/2014/main" id="{562D89C5-DCF8-4648-925D-94BA0787C4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405138">
            <a:off x="472752" y="1431450"/>
            <a:ext cx="3501367" cy="2339555"/>
          </a:xfrm>
          <a:prstGeom prst="rect">
            <a:avLst/>
          </a:prstGeom>
          <a:effectLst>
            <a:softEdge rad="127000"/>
          </a:effectLst>
        </p:spPr>
      </p:pic>
      <p:sp>
        <p:nvSpPr>
          <p:cNvPr id="7" name="TextBox 6">
            <a:extLst>
              <a:ext uri="{FF2B5EF4-FFF2-40B4-BE49-F238E27FC236}">
                <a16:creationId xmlns:a16="http://schemas.microsoft.com/office/drawing/2014/main" id="{C55B0777-7667-4DBD-986C-EB7B58DD45E9}"/>
              </a:ext>
            </a:extLst>
          </p:cNvPr>
          <p:cNvSpPr txBox="1"/>
          <p:nvPr/>
        </p:nvSpPr>
        <p:spPr>
          <a:xfrm>
            <a:off x="770481" y="3519499"/>
            <a:ext cx="2545882"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Square dance clubs</a:t>
            </a:r>
          </a:p>
        </p:txBody>
      </p:sp>
      <p:pic>
        <p:nvPicPr>
          <p:cNvPr id="16" name="Picture 15">
            <a:extLst>
              <a:ext uri="{FF2B5EF4-FFF2-40B4-BE49-F238E27FC236}">
                <a16:creationId xmlns:a16="http://schemas.microsoft.com/office/drawing/2014/main" id="{75B43822-F4DA-41C4-953C-587BD720EDC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83252">
            <a:off x="4871713" y="1298572"/>
            <a:ext cx="3525408" cy="2529480"/>
          </a:xfrm>
          <a:prstGeom prst="rect">
            <a:avLst/>
          </a:prstGeom>
          <a:effectLst>
            <a:softEdge rad="127000"/>
          </a:effectLst>
        </p:spPr>
      </p:pic>
      <p:sp>
        <p:nvSpPr>
          <p:cNvPr id="18" name="TextBox 17">
            <a:extLst>
              <a:ext uri="{FF2B5EF4-FFF2-40B4-BE49-F238E27FC236}">
                <a16:creationId xmlns:a16="http://schemas.microsoft.com/office/drawing/2014/main" id="{D8566FBD-EA9A-42A8-9601-D20A1552A114}"/>
              </a:ext>
            </a:extLst>
          </p:cNvPr>
          <p:cNvSpPr txBox="1"/>
          <p:nvPr/>
        </p:nvSpPr>
        <p:spPr>
          <a:xfrm>
            <a:off x="6096301" y="3608372"/>
            <a:ext cx="1580793"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Chess</a:t>
            </a:r>
          </a:p>
          <a:p>
            <a:pPr algn="ctr"/>
            <a:r>
              <a:rPr lang="en-US" sz="3200" dirty="0">
                <a:solidFill>
                  <a:schemeClr val="bg1"/>
                </a:solidFill>
                <a:cs typeface="Arial" panose="020B0604020202020204" pitchFamily="34" charset="0"/>
              </a:rPr>
              <a:t>clubs</a:t>
            </a:r>
          </a:p>
        </p:txBody>
      </p:sp>
      <p:pic>
        <p:nvPicPr>
          <p:cNvPr id="20" name="Picture 19">
            <a:extLst>
              <a:ext uri="{FF2B5EF4-FFF2-40B4-BE49-F238E27FC236}">
                <a16:creationId xmlns:a16="http://schemas.microsoft.com/office/drawing/2014/main" id="{170113EF-CA24-4C8A-BA9E-8544C9C4E05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885964" y="2896349"/>
            <a:ext cx="3525408" cy="2644055"/>
          </a:xfrm>
          <a:prstGeom prst="rect">
            <a:avLst/>
          </a:prstGeom>
          <a:effectLst>
            <a:softEdge rad="127000"/>
          </a:effectLst>
        </p:spPr>
      </p:pic>
      <p:sp>
        <p:nvSpPr>
          <p:cNvPr id="25" name="TextBox 24">
            <a:extLst>
              <a:ext uri="{FF2B5EF4-FFF2-40B4-BE49-F238E27FC236}">
                <a16:creationId xmlns:a16="http://schemas.microsoft.com/office/drawing/2014/main" id="{882B549C-4B67-4DB6-B07D-7BA4AB6ED5D5}"/>
              </a:ext>
            </a:extLst>
          </p:cNvPr>
          <p:cNvSpPr txBox="1"/>
          <p:nvPr/>
        </p:nvSpPr>
        <p:spPr>
          <a:xfrm>
            <a:off x="3858271" y="5224702"/>
            <a:ext cx="1580794"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Cosplay</a:t>
            </a:r>
          </a:p>
          <a:p>
            <a:pPr algn="ctr"/>
            <a:r>
              <a:rPr lang="en-US" sz="3200" dirty="0">
                <a:solidFill>
                  <a:schemeClr val="bg1"/>
                </a:solidFill>
                <a:cs typeface="Arial" panose="020B0604020202020204" pitchFamily="34" charset="0"/>
              </a:rPr>
              <a:t>clubs</a:t>
            </a:r>
          </a:p>
        </p:txBody>
      </p:sp>
      <p:pic>
        <p:nvPicPr>
          <p:cNvPr id="27" name="Picture 26">
            <a:extLst>
              <a:ext uri="{FF2B5EF4-FFF2-40B4-BE49-F238E27FC236}">
                <a16:creationId xmlns:a16="http://schemas.microsoft.com/office/drawing/2014/main" id="{95EC11F8-DFEF-440F-83C6-D0A13274A84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144934" y="1403823"/>
            <a:ext cx="4692318" cy="3519237"/>
          </a:xfrm>
          <a:prstGeom prst="rect">
            <a:avLst/>
          </a:prstGeom>
          <a:effectLst>
            <a:softEdge rad="127000"/>
          </a:effectLst>
        </p:spPr>
      </p:pic>
      <p:sp>
        <p:nvSpPr>
          <p:cNvPr id="28" name="TextBox 27">
            <a:extLst>
              <a:ext uri="{FF2B5EF4-FFF2-40B4-BE49-F238E27FC236}">
                <a16:creationId xmlns:a16="http://schemas.microsoft.com/office/drawing/2014/main" id="{8458BC04-2416-4AB3-A751-2628B1AC12A4}"/>
              </a:ext>
            </a:extLst>
          </p:cNvPr>
          <p:cNvSpPr txBox="1"/>
          <p:nvPr/>
        </p:nvSpPr>
        <p:spPr>
          <a:xfrm>
            <a:off x="-1061186" y="9957335"/>
            <a:ext cx="4692318" cy="230832"/>
          </a:xfrm>
          <a:prstGeom prst="rect">
            <a:avLst/>
          </a:prstGeom>
          <a:noFill/>
          <a:effectLst>
            <a:softEdge rad="127000"/>
          </a:effectLst>
        </p:spPr>
        <p:txBody>
          <a:bodyPr wrap="square" rtlCol="0">
            <a:spAutoFit/>
          </a:bodyPr>
          <a:lstStyle/>
          <a:p>
            <a:r>
              <a:rPr lang="en-US" sz="900">
                <a:hlinkClick r:id="rId10" tooltip="https://commons.wikimedia.org/wiki/File:Gateway_Church_Service_2010.jpg"/>
              </a:rPr>
              <a:t>This Photo</a:t>
            </a:r>
            <a:r>
              <a:rPr lang="en-US" sz="900"/>
              <a:t> by Unknown Author is licensed under </a:t>
            </a:r>
            <a:r>
              <a:rPr lang="en-US" sz="900">
                <a:hlinkClick r:id="rId11" tooltip="https://creativecommons.org/licenses/by-sa/3.0/"/>
              </a:rPr>
              <a:t>CC BY-SA</a:t>
            </a:r>
            <a:endParaRPr lang="en-US" sz="900"/>
          </a:p>
        </p:txBody>
      </p:sp>
      <p:sp>
        <p:nvSpPr>
          <p:cNvPr id="29" name="TextBox 28">
            <a:extLst>
              <a:ext uri="{FF2B5EF4-FFF2-40B4-BE49-F238E27FC236}">
                <a16:creationId xmlns:a16="http://schemas.microsoft.com/office/drawing/2014/main" id="{32C42E25-E4AF-480A-A27E-D964219BDED0}"/>
              </a:ext>
            </a:extLst>
          </p:cNvPr>
          <p:cNvSpPr txBox="1"/>
          <p:nvPr/>
        </p:nvSpPr>
        <p:spPr>
          <a:xfrm>
            <a:off x="3998642" y="3731765"/>
            <a:ext cx="1580794" cy="1077218"/>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Jesus</a:t>
            </a:r>
          </a:p>
          <a:p>
            <a:pPr algn="ctr"/>
            <a:r>
              <a:rPr lang="en-US" sz="3200" dirty="0">
                <a:solidFill>
                  <a:schemeClr val="bg1"/>
                </a:solidFill>
                <a:cs typeface="Arial" panose="020B0604020202020204" pitchFamily="34" charset="0"/>
              </a:rPr>
              <a:t>Clubs?</a:t>
            </a:r>
          </a:p>
        </p:txBody>
      </p:sp>
    </p:spTree>
    <p:extLst>
      <p:ext uri="{BB962C8B-B14F-4D97-AF65-F5344CB8AC3E}">
        <p14:creationId xmlns:p14="http://schemas.microsoft.com/office/powerpoint/2010/main" val="385408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p:cTn id="33" dur="indefinite"/>
                                        <p:tgtEl>
                                          <p:spTgt spid="5"/>
                                        </p:tgtEl>
                                        <p:attrNameLst>
                                          <p:attrName>style.opacity</p:attrName>
                                        </p:attrNameLst>
                                      </p:cBhvr>
                                      <p:to>
                                        <p:strVal val="0.5"/>
                                      </p:to>
                                    </p:set>
                                    <p:animEffect filter="image" prLst="opacity: 0.5">
                                      <p:cBhvr rctx="IE">
                                        <p:cTn id="34" dur="indefinite"/>
                                        <p:tgtEl>
                                          <p:spTgt spid="5"/>
                                        </p:tgtEl>
                                      </p:cBhvr>
                                    </p:animEffect>
                                  </p:childTnLst>
                                </p:cTn>
                              </p:par>
                              <p:par>
                                <p:cTn id="35" presetID="9" presetClass="emph" presetSubtype="0" nodeType="withEffect">
                                  <p:stCondLst>
                                    <p:cond delay="0"/>
                                  </p:stCondLst>
                                  <p:childTnLst>
                                    <p:set>
                                      <p:cBhvr>
                                        <p:cTn id="36" dur="indefinite"/>
                                        <p:tgtEl>
                                          <p:spTgt spid="16"/>
                                        </p:tgtEl>
                                        <p:attrNameLst>
                                          <p:attrName>style.opacity</p:attrName>
                                        </p:attrNameLst>
                                      </p:cBhvr>
                                      <p:to>
                                        <p:strVal val="0.5"/>
                                      </p:to>
                                    </p:set>
                                    <p:animEffect filter="image" prLst="opacity: 0.5">
                                      <p:cBhvr rctx="IE">
                                        <p:cTn id="37" dur="indefinite"/>
                                        <p:tgtEl>
                                          <p:spTgt spid="16"/>
                                        </p:tgtEl>
                                      </p:cBhvr>
                                    </p:animEffect>
                                  </p:childTnLst>
                                </p:cTn>
                              </p:par>
                              <p:par>
                                <p:cTn id="38" presetID="9" presetClass="emph" presetSubtype="0" nodeType="withEffect">
                                  <p:stCondLst>
                                    <p:cond delay="0"/>
                                  </p:stCondLst>
                                  <p:childTnLst>
                                    <p:set>
                                      <p:cBhvr>
                                        <p:cTn id="39" dur="indefinite"/>
                                        <p:tgtEl>
                                          <p:spTgt spid="20"/>
                                        </p:tgtEl>
                                        <p:attrNameLst>
                                          <p:attrName>style.opacity</p:attrName>
                                        </p:attrNameLst>
                                      </p:cBhvr>
                                      <p:to>
                                        <p:strVal val="0.5"/>
                                      </p:to>
                                    </p:set>
                                    <p:animEffect filter="image" prLst="opacity: 0.5">
                                      <p:cBhvr rctx="IE">
                                        <p:cTn id="40" dur="indefinite"/>
                                        <p:tgtEl>
                                          <p:spTgt spid="20"/>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7"/>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500" fill="hold"/>
                                        <p:tgtEl>
                                          <p:spTgt spid="18"/>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25"/>
                                        </p:tgtEl>
                                        <p:attrNameLst>
                                          <p:attrName>style.color</p:attrName>
                                        </p:attrNameLst>
                                      </p:cBhvr>
                                      <p:to>
                                        <a:schemeClr val="accent2"/>
                                      </p:to>
                                    </p:animClr>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xit" presetSubtype="0" fill="hold" nodeType="withEffect">
                                  <p:stCondLst>
                                    <p:cond delay="0"/>
                                  </p:stCondLst>
                                  <p:childTnLst>
                                    <p:animEffect transition="out" filter="fade">
                                      <p:cBhvr>
                                        <p:cTn id="56" dur="2000"/>
                                        <p:tgtEl>
                                          <p:spTgt spid="5"/>
                                        </p:tgtEl>
                                      </p:cBhvr>
                                    </p:animEffect>
                                    <p:set>
                                      <p:cBhvr>
                                        <p:cTn id="57" dur="1" fill="hold">
                                          <p:stCondLst>
                                            <p:cond delay="1999"/>
                                          </p:stCondLst>
                                        </p:cTn>
                                        <p:tgtEl>
                                          <p:spTgt spid="5"/>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000"/>
                                        <p:tgtEl>
                                          <p:spTgt spid="7"/>
                                        </p:tgtEl>
                                      </p:cBhvr>
                                    </p:animEffect>
                                    <p:set>
                                      <p:cBhvr>
                                        <p:cTn id="60" dur="1" fill="hold">
                                          <p:stCondLst>
                                            <p:cond delay="1999"/>
                                          </p:stCondLst>
                                        </p:cTn>
                                        <p:tgtEl>
                                          <p:spTgt spid="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16"/>
                                        </p:tgtEl>
                                      </p:cBhvr>
                                    </p:animEffect>
                                    <p:set>
                                      <p:cBhvr>
                                        <p:cTn id="63" dur="1" fill="hold">
                                          <p:stCondLst>
                                            <p:cond delay="1999"/>
                                          </p:stCondLst>
                                        </p:cTn>
                                        <p:tgtEl>
                                          <p:spTgt spid="16"/>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000"/>
                                        <p:tgtEl>
                                          <p:spTgt spid="18"/>
                                        </p:tgtEl>
                                      </p:cBhvr>
                                    </p:animEffect>
                                    <p:set>
                                      <p:cBhvr>
                                        <p:cTn id="66" dur="1" fill="hold">
                                          <p:stCondLst>
                                            <p:cond delay="19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20"/>
                                        </p:tgtEl>
                                      </p:cBhvr>
                                    </p:animEffect>
                                    <p:set>
                                      <p:cBhvr>
                                        <p:cTn id="69" dur="1" fill="hold">
                                          <p:stCondLst>
                                            <p:cond delay="1999"/>
                                          </p:stCondLst>
                                        </p:cTn>
                                        <p:tgtEl>
                                          <p:spTgt spid="20"/>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2000"/>
                                        <p:tgtEl>
                                          <p:spTgt spid="25"/>
                                        </p:tgtEl>
                                      </p:cBhvr>
                                    </p:animEffect>
                                    <p:set>
                                      <p:cBhvr>
                                        <p:cTn id="72"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8" grpId="0"/>
      <p:bldP spid="18" grpId="1"/>
      <p:bldP spid="18" grpId="2"/>
      <p:bldP spid="25" grpId="0"/>
      <p:bldP spid="25" grpId="1"/>
      <p:bldP spid="25" grpId="2"/>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12972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53A572E-4521-4A15-9DE8-B2A12F564903}"/>
              </a:ext>
            </a:extLst>
          </p:cNvPr>
          <p:cNvSpPr/>
          <p:nvPr/>
        </p:nvSpPr>
        <p:spPr>
          <a:xfrm>
            <a:off x="3457551" y="2003220"/>
            <a:ext cx="1520532"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47EEB823-CB54-4977-BC1D-E11776B2D70E}"/>
              </a:ext>
            </a:extLst>
          </p:cNvPr>
          <p:cNvSpPr/>
          <p:nvPr/>
        </p:nvSpPr>
        <p:spPr>
          <a:xfrm>
            <a:off x="1831739" y="3311403"/>
            <a:ext cx="1038544"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8E0FF4A5-D67B-4447-A901-081931F55640}"/>
              </a:ext>
            </a:extLst>
          </p:cNvPr>
          <p:cNvSpPr/>
          <p:nvPr/>
        </p:nvSpPr>
        <p:spPr>
          <a:xfrm>
            <a:off x="6501865" y="1148494"/>
            <a:ext cx="1692752"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266885"/>
            <a:ext cx="8229600" cy="3108543"/>
          </a:xfrm>
          <a:prstGeom prst="rect">
            <a:avLst/>
          </a:prstGeom>
          <a:noFill/>
        </p:spPr>
        <p:txBody>
          <a:bodyPr wrap="square" rtlCol="0">
            <a:spAutoFit/>
          </a:bodyPr>
          <a:lstStyle/>
          <a:p>
            <a:r>
              <a:rPr lang="en-US" sz="2800" dirty="0"/>
              <a:t>1 Pet. 4:7-10 ~ </a:t>
            </a:r>
            <a:r>
              <a:rPr lang="en-US" sz="2800" baseline="30000" dirty="0"/>
              <a:t>7</a:t>
            </a:r>
            <a:r>
              <a:rPr lang="en-US" sz="2800" dirty="0"/>
              <a:t> </a:t>
            </a:r>
            <a:r>
              <a:rPr lang="en-US" sz="2800" dirty="0">
                <a:solidFill>
                  <a:schemeClr val="bg2"/>
                </a:solidFill>
              </a:rPr>
              <a:t>But the end of all things is at hand; therefore be serious and watchful in your prayers. </a:t>
            </a:r>
            <a:r>
              <a:rPr lang="en-US" sz="2800" baseline="30000" dirty="0"/>
              <a:t>8</a:t>
            </a:r>
            <a:r>
              <a:rPr lang="en-US" sz="2800" dirty="0"/>
              <a:t> </a:t>
            </a:r>
            <a:r>
              <a:rPr lang="en-US" sz="2800" dirty="0">
                <a:solidFill>
                  <a:schemeClr val="bg2"/>
                </a:solidFill>
              </a:rPr>
              <a:t>And above all things have fervent love for one another, for “love will cover a multitude of sins.” </a:t>
            </a:r>
            <a:r>
              <a:rPr lang="en-US" sz="2800" baseline="30000" dirty="0"/>
              <a:t>9</a:t>
            </a:r>
            <a:r>
              <a:rPr lang="en-US" sz="2800" dirty="0"/>
              <a:t> </a:t>
            </a:r>
            <a:r>
              <a:rPr lang="en-US" sz="2800" dirty="0">
                <a:solidFill>
                  <a:schemeClr val="bg2"/>
                </a:solidFill>
              </a:rPr>
              <a:t>Be hospitable to one another without grumbling. </a:t>
            </a:r>
            <a:r>
              <a:rPr lang="en-US" sz="2800" baseline="30000" dirty="0"/>
              <a:t>10</a:t>
            </a:r>
            <a:r>
              <a:rPr lang="en-US" sz="2800" dirty="0"/>
              <a:t> </a:t>
            </a:r>
            <a:r>
              <a:rPr lang="en-US" sz="2800" dirty="0">
                <a:solidFill>
                  <a:schemeClr val="bg2"/>
                </a:solidFill>
              </a:rPr>
              <a:t>As each one has received a gift </a:t>
            </a:r>
            <a:r>
              <a:rPr lang="en-US" sz="2800" i="1" dirty="0">
                <a:solidFill>
                  <a:schemeClr val="bg2"/>
                </a:solidFill>
              </a:rPr>
              <a:t>, </a:t>
            </a:r>
            <a:r>
              <a:rPr lang="en-US" sz="2800" dirty="0">
                <a:solidFill>
                  <a:schemeClr val="bg2"/>
                </a:solidFill>
              </a:rPr>
              <a:t>minister it to one another, as good stewards of the manifold grace of God.</a:t>
            </a:r>
            <a:r>
              <a:rPr lang="en-US" sz="2800" i="1" dirty="0">
                <a:solidFill>
                  <a:schemeClr val="bg2"/>
                </a:solidFill>
              </a:rPr>
              <a:t> </a:t>
            </a:r>
            <a:endParaRPr lang="en-US" sz="2800" dirty="0">
              <a:solidFill>
                <a:schemeClr val="bg2"/>
              </a:solidFill>
            </a:endParaRPr>
          </a:p>
        </p:txBody>
      </p:sp>
      <p:sp>
        <p:nvSpPr>
          <p:cNvPr id="8" name="TextBox 7">
            <a:extLst>
              <a:ext uri="{FF2B5EF4-FFF2-40B4-BE49-F238E27FC236}">
                <a16:creationId xmlns:a16="http://schemas.microsoft.com/office/drawing/2014/main" id="{8FB72AEA-3512-43EF-888F-D207DE7CC867}"/>
              </a:ext>
            </a:extLst>
          </p:cNvPr>
          <p:cNvSpPr txBox="1"/>
          <p:nvPr/>
        </p:nvSpPr>
        <p:spPr>
          <a:xfrm>
            <a:off x="703099" y="4306137"/>
            <a:ext cx="8019143" cy="538609"/>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a:t>
            </a:r>
            <a:r>
              <a:rPr lang="en-US" sz="2800" dirty="0">
                <a:solidFill>
                  <a:schemeClr val="bg2"/>
                </a:solidFill>
                <a:effectLst>
                  <a:outerShdw blurRad="38100" dist="38100" dir="2700000" algn="tl">
                    <a:srgbClr val="000000">
                      <a:alpha val="43137"/>
                    </a:srgbClr>
                  </a:outerShdw>
                </a:effectLst>
              </a:rPr>
              <a:t>hand</a:t>
            </a:r>
            <a:r>
              <a:rPr lang="en-US" sz="2800" dirty="0">
                <a:effectLst>
                  <a:outerShdw blurRad="38100" dist="38100" dir="2700000" algn="tl">
                    <a:srgbClr val="000000">
                      <a:alpha val="43137"/>
                    </a:srgbClr>
                  </a:outerShdw>
                </a:effectLst>
              </a:rPr>
              <a:t> ~ </a:t>
            </a:r>
            <a:r>
              <a:rPr lang="en-US" sz="2800" i="1" dirty="0" err="1">
                <a:solidFill>
                  <a:schemeClr val="bg2"/>
                </a:solidFill>
                <a:latin typeface="Times New Roman" panose="02020603050405020304" pitchFamily="18" charset="0"/>
                <a:cs typeface="Times New Roman" panose="02020603050405020304" pitchFamily="18" charset="0"/>
              </a:rPr>
              <a:t>engizō</a:t>
            </a:r>
            <a:endParaRPr lang="en-US" sz="28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2E5B2BF-42B6-4539-B85D-20CE09198639}"/>
              </a:ext>
            </a:extLst>
          </p:cNvPr>
          <p:cNvSpPr txBox="1"/>
          <p:nvPr/>
        </p:nvSpPr>
        <p:spPr>
          <a:xfrm>
            <a:off x="706305" y="4780974"/>
            <a:ext cx="8019143" cy="538609"/>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solidFill>
                  <a:schemeClr val="bg2"/>
                </a:solidFill>
              </a:rPr>
              <a:t>fervent</a:t>
            </a:r>
            <a:r>
              <a:rPr lang="en-US" sz="2800" dirty="0"/>
              <a:t> ~ </a:t>
            </a:r>
            <a:r>
              <a:rPr lang="en-US" sz="2800" i="1" dirty="0">
                <a:solidFill>
                  <a:schemeClr val="bg1"/>
                </a:solidFill>
                <a:cs typeface="Times New Roman" panose="02020603050405020304" pitchFamily="18" charset="0"/>
              </a:rPr>
              <a:t>to stretch out</a:t>
            </a:r>
            <a:endParaRPr lang="en-US" sz="2800" dirty="0">
              <a:solidFill>
                <a:schemeClr val="bg1"/>
              </a:solidFill>
            </a:endParaRPr>
          </a:p>
        </p:txBody>
      </p:sp>
      <p:sp>
        <p:nvSpPr>
          <p:cNvPr id="14" name="TextBox 13">
            <a:extLst>
              <a:ext uri="{FF2B5EF4-FFF2-40B4-BE49-F238E27FC236}">
                <a16:creationId xmlns:a16="http://schemas.microsoft.com/office/drawing/2014/main" id="{86E7DA87-08B0-49C2-A1A9-C0C7C1122757}"/>
              </a:ext>
            </a:extLst>
          </p:cNvPr>
          <p:cNvSpPr txBox="1"/>
          <p:nvPr/>
        </p:nvSpPr>
        <p:spPr>
          <a:xfrm>
            <a:off x="704699" y="5251011"/>
            <a:ext cx="8019143" cy="538609"/>
          </a:xfrm>
          <a:prstGeom prst="rect">
            <a:avLst/>
          </a:prstGeom>
          <a:noFill/>
        </p:spPr>
        <p:txBody>
          <a:bodyPr wrap="square" rtlCol="0">
            <a:spAutoFit/>
          </a:bodyPr>
          <a:lstStyle/>
          <a:p>
            <a:pPr marL="231775" indent="-231775">
              <a:buFont typeface="Arial" panose="020B0604020202020204" pitchFamily="34" charset="0"/>
              <a:buChar char="•"/>
            </a:pPr>
            <a:r>
              <a:rPr lang="en-US" sz="2800" dirty="0">
                <a:solidFill>
                  <a:schemeClr val="bg1"/>
                </a:solidFill>
              </a:rPr>
              <a:t> </a:t>
            </a:r>
            <a:r>
              <a:rPr lang="en-US" sz="2800" dirty="0">
                <a:solidFill>
                  <a:schemeClr val="bg2"/>
                </a:solidFill>
              </a:rPr>
              <a:t>gift</a:t>
            </a:r>
            <a:r>
              <a:rPr lang="en-US" sz="2800" dirty="0"/>
              <a:t> ~ </a:t>
            </a:r>
            <a:r>
              <a:rPr lang="en-US" sz="2800" i="1" dirty="0">
                <a:solidFill>
                  <a:schemeClr val="bg2"/>
                </a:solidFill>
                <a:latin typeface="Times New Roman" panose="02020603050405020304" pitchFamily="18" charset="0"/>
                <a:cs typeface="Times New Roman" panose="02020603050405020304" pitchFamily="18" charset="0"/>
              </a:rPr>
              <a:t>charisma</a:t>
            </a:r>
            <a:endParaRPr lang="en-US" sz="2800" dirty="0"/>
          </a:p>
        </p:txBody>
      </p:sp>
    </p:spTree>
    <p:extLst>
      <p:ext uri="{BB962C8B-B14F-4D97-AF65-F5344CB8AC3E}">
        <p14:creationId xmlns:p14="http://schemas.microsoft.com/office/powerpoint/2010/main" val="395844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3" grpId="0"/>
      <p:bldP spid="8"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359879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10" name="TextBox 9">
            <a:extLst>
              <a:ext uri="{FF2B5EF4-FFF2-40B4-BE49-F238E27FC236}">
                <a16:creationId xmlns:a16="http://schemas.microsoft.com/office/drawing/2014/main" id="{B34E083C-8305-4716-AE13-426EE42EE15B}"/>
              </a:ext>
            </a:extLst>
          </p:cNvPr>
          <p:cNvSpPr txBox="1">
            <a:spLocks noChangeArrowheads="1"/>
          </p:cNvSpPr>
          <p:nvPr/>
        </p:nvSpPr>
        <p:spPr bwMode="auto">
          <a:xfrm>
            <a:off x="471715" y="1274716"/>
            <a:ext cx="8115074" cy="600986"/>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dirty="0">
                <a:latin typeface="+mj-lt"/>
              </a:rPr>
              <a:t>Five Warnings Passages in Hebrews:</a:t>
            </a:r>
            <a:endParaRPr lang="en-US" altLang="en-US" i="1" dirty="0">
              <a:solidFill>
                <a:srgbClr val="FFFF00"/>
              </a:solidFill>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74D82080-A45E-415C-8975-4B9CFDA6F196}"/>
              </a:ext>
            </a:extLst>
          </p:cNvPr>
          <p:cNvSpPr txBox="1">
            <a:spLocks noChangeArrowheads="1"/>
          </p:cNvSpPr>
          <p:nvPr/>
        </p:nvSpPr>
        <p:spPr bwMode="auto">
          <a:xfrm>
            <a:off x="682819" y="1837891"/>
            <a:ext cx="2931238"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1. Heb. 2:1-4</a:t>
            </a:r>
            <a:endParaRPr lang="en-US" altLang="en-US" sz="1800" dirty="0">
              <a:solidFill>
                <a:schemeClr val="bg2"/>
              </a:solidFill>
              <a:latin typeface="+mj-lt"/>
            </a:endParaRPr>
          </a:p>
        </p:txBody>
      </p:sp>
      <p:sp>
        <p:nvSpPr>
          <p:cNvPr id="14" name="TextBox 13">
            <a:extLst>
              <a:ext uri="{FF2B5EF4-FFF2-40B4-BE49-F238E27FC236}">
                <a16:creationId xmlns:a16="http://schemas.microsoft.com/office/drawing/2014/main" id="{41C33DEB-3659-478E-BC94-3812BA7B664D}"/>
              </a:ext>
            </a:extLst>
          </p:cNvPr>
          <p:cNvSpPr txBox="1">
            <a:spLocks noChangeArrowheads="1"/>
          </p:cNvSpPr>
          <p:nvPr/>
        </p:nvSpPr>
        <p:spPr bwMode="auto">
          <a:xfrm>
            <a:off x="701562" y="2385272"/>
            <a:ext cx="2868952" cy="60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2. Heb. 3:7-4:10</a:t>
            </a:r>
            <a:endParaRPr lang="en-US" altLang="en-US" sz="1800" dirty="0">
              <a:solidFill>
                <a:srgbClr val="003300"/>
              </a:solidFill>
              <a:latin typeface="+mj-lt"/>
            </a:endParaRPr>
          </a:p>
        </p:txBody>
      </p:sp>
      <p:sp>
        <p:nvSpPr>
          <p:cNvPr id="15" name="TextBox 14">
            <a:extLst>
              <a:ext uri="{FF2B5EF4-FFF2-40B4-BE49-F238E27FC236}">
                <a16:creationId xmlns:a16="http://schemas.microsoft.com/office/drawing/2014/main" id="{38C03623-676A-407F-9E6A-FE5A4DD6D2F6}"/>
              </a:ext>
            </a:extLst>
          </p:cNvPr>
          <p:cNvSpPr txBox="1">
            <a:spLocks noChangeArrowheads="1"/>
          </p:cNvSpPr>
          <p:nvPr/>
        </p:nvSpPr>
        <p:spPr bwMode="auto">
          <a:xfrm>
            <a:off x="691730" y="2904691"/>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3. Heb. 5:11-6:20</a:t>
            </a:r>
            <a:endParaRPr lang="en-US" altLang="en-US" sz="1800" dirty="0">
              <a:solidFill>
                <a:srgbClr val="003300"/>
              </a:solidFill>
              <a:latin typeface="+mj-lt"/>
            </a:endParaRPr>
          </a:p>
        </p:txBody>
      </p:sp>
      <p:sp>
        <p:nvSpPr>
          <p:cNvPr id="16" name="TextBox 15">
            <a:extLst>
              <a:ext uri="{FF2B5EF4-FFF2-40B4-BE49-F238E27FC236}">
                <a16:creationId xmlns:a16="http://schemas.microsoft.com/office/drawing/2014/main" id="{8BB0F303-028C-4547-A42D-627D57F5CC5F}"/>
              </a:ext>
            </a:extLst>
          </p:cNvPr>
          <p:cNvSpPr txBox="1">
            <a:spLocks noChangeArrowheads="1"/>
          </p:cNvSpPr>
          <p:nvPr/>
        </p:nvSpPr>
        <p:spPr bwMode="auto">
          <a:xfrm>
            <a:off x="710473" y="3401219"/>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4. Heb. 10:26-39</a:t>
            </a:r>
            <a:endParaRPr lang="en-US" altLang="en-US" sz="1800" dirty="0">
              <a:solidFill>
                <a:srgbClr val="003300"/>
              </a:solidFill>
              <a:latin typeface="+mj-lt"/>
            </a:endParaRPr>
          </a:p>
        </p:txBody>
      </p:sp>
      <p:sp>
        <p:nvSpPr>
          <p:cNvPr id="17" name="TextBox 16">
            <a:extLst>
              <a:ext uri="{FF2B5EF4-FFF2-40B4-BE49-F238E27FC236}">
                <a16:creationId xmlns:a16="http://schemas.microsoft.com/office/drawing/2014/main" id="{443B7C48-ED11-4C32-9698-04E7255547E7}"/>
              </a:ext>
            </a:extLst>
          </p:cNvPr>
          <p:cNvSpPr txBox="1">
            <a:spLocks noChangeArrowheads="1"/>
          </p:cNvSpPr>
          <p:nvPr/>
        </p:nvSpPr>
        <p:spPr bwMode="auto">
          <a:xfrm>
            <a:off x="711394" y="3905123"/>
            <a:ext cx="3251006" cy="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dirty="0">
                <a:latin typeface="+mj-lt"/>
              </a:rPr>
              <a:t>5. Heb. 12:14-29</a:t>
            </a:r>
            <a:endParaRPr lang="en-US" altLang="en-US" dirty="0">
              <a:solidFill>
                <a:srgbClr val="003300"/>
              </a:solidFill>
              <a:latin typeface="+mj-lt"/>
            </a:endParaRPr>
          </a:p>
        </p:txBody>
      </p:sp>
      <p:sp>
        <p:nvSpPr>
          <p:cNvPr id="18" name="TextBox 17">
            <a:extLst>
              <a:ext uri="{FF2B5EF4-FFF2-40B4-BE49-F238E27FC236}">
                <a16:creationId xmlns:a16="http://schemas.microsoft.com/office/drawing/2014/main" id="{E3141E27-66C2-4F68-82AF-D43EA2A55940}"/>
              </a:ext>
            </a:extLst>
          </p:cNvPr>
          <p:cNvSpPr txBox="1"/>
          <p:nvPr/>
        </p:nvSpPr>
        <p:spPr>
          <a:xfrm>
            <a:off x="2837541" y="1837576"/>
            <a:ext cx="2771003" cy="584775"/>
          </a:xfrm>
          <a:prstGeom prst="rect">
            <a:avLst/>
          </a:prstGeom>
          <a:noFill/>
        </p:spPr>
        <p:txBody>
          <a:bodyPr wrap="square" rtlCol="0">
            <a:spAutoFit/>
          </a:bodyPr>
          <a:lstStyle/>
          <a:p>
            <a:r>
              <a:rPr lang="en-US" sz="3200" dirty="0"/>
              <a:t> ~ </a:t>
            </a:r>
            <a:r>
              <a:rPr lang="en-US" sz="3200" dirty="0">
                <a:solidFill>
                  <a:schemeClr val="bg2"/>
                </a:solidFill>
              </a:rPr>
              <a:t>do not drift</a:t>
            </a:r>
            <a:endParaRPr lang="en-US" sz="3200" dirty="0">
              <a:solidFill>
                <a:schemeClr val="bg1"/>
              </a:solidFill>
              <a:cs typeface="Arial" panose="020B0604020202020204" pitchFamily="34" charset="0"/>
            </a:endParaRPr>
          </a:p>
        </p:txBody>
      </p:sp>
      <p:sp>
        <p:nvSpPr>
          <p:cNvPr id="19" name="TextBox 18">
            <a:extLst>
              <a:ext uri="{FF2B5EF4-FFF2-40B4-BE49-F238E27FC236}">
                <a16:creationId xmlns:a16="http://schemas.microsoft.com/office/drawing/2014/main" id="{F4F949D1-1E93-4F32-A2A9-3C113D91FD55}"/>
              </a:ext>
            </a:extLst>
          </p:cNvPr>
          <p:cNvSpPr txBox="1"/>
          <p:nvPr/>
        </p:nvSpPr>
        <p:spPr>
          <a:xfrm>
            <a:off x="3372703" y="2381856"/>
            <a:ext cx="3164053" cy="584775"/>
          </a:xfrm>
          <a:prstGeom prst="rect">
            <a:avLst/>
          </a:prstGeom>
          <a:noFill/>
        </p:spPr>
        <p:txBody>
          <a:bodyPr wrap="square" rtlCol="0">
            <a:spAutoFit/>
          </a:bodyPr>
          <a:lstStyle/>
          <a:p>
            <a:r>
              <a:rPr lang="en-US" sz="3200" dirty="0"/>
              <a:t> ~ </a:t>
            </a:r>
            <a:r>
              <a:rPr lang="en-US" sz="3200" dirty="0">
                <a:solidFill>
                  <a:schemeClr val="bg2"/>
                </a:solidFill>
              </a:rPr>
              <a:t>do not depart</a:t>
            </a:r>
            <a:endParaRPr lang="en-US" sz="3200" dirty="0">
              <a:solidFill>
                <a:schemeClr val="bg1"/>
              </a:solidFill>
              <a:cs typeface="Arial" panose="020B0604020202020204" pitchFamily="34" charset="0"/>
            </a:endParaRPr>
          </a:p>
        </p:txBody>
      </p:sp>
      <p:sp>
        <p:nvSpPr>
          <p:cNvPr id="20" name="TextBox 19">
            <a:extLst>
              <a:ext uri="{FF2B5EF4-FFF2-40B4-BE49-F238E27FC236}">
                <a16:creationId xmlns:a16="http://schemas.microsoft.com/office/drawing/2014/main" id="{88B9D474-30F7-4ED9-B6C9-1C972C47A107}"/>
              </a:ext>
            </a:extLst>
          </p:cNvPr>
          <p:cNvSpPr txBox="1"/>
          <p:nvPr/>
        </p:nvSpPr>
        <p:spPr>
          <a:xfrm>
            <a:off x="3608228" y="2916640"/>
            <a:ext cx="3164053" cy="584775"/>
          </a:xfrm>
          <a:prstGeom prst="rect">
            <a:avLst/>
          </a:prstGeom>
          <a:noFill/>
        </p:spPr>
        <p:txBody>
          <a:bodyPr wrap="square" rtlCol="0">
            <a:spAutoFit/>
          </a:bodyPr>
          <a:lstStyle/>
          <a:p>
            <a:r>
              <a:rPr lang="en-US" sz="3200" dirty="0"/>
              <a:t> ~ </a:t>
            </a:r>
            <a:r>
              <a:rPr lang="en-US" sz="3200" dirty="0">
                <a:solidFill>
                  <a:schemeClr val="bg2"/>
                </a:solidFill>
              </a:rPr>
              <a:t>do not discard</a:t>
            </a:r>
            <a:endParaRPr lang="en-US" sz="3200" dirty="0">
              <a:solidFill>
                <a:schemeClr val="bg1"/>
              </a:solidFill>
              <a:cs typeface="Arial" panose="020B0604020202020204" pitchFamily="34" charset="0"/>
            </a:endParaRPr>
          </a:p>
        </p:txBody>
      </p:sp>
      <p:sp>
        <p:nvSpPr>
          <p:cNvPr id="21" name="TextBox 20">
            <a:extLst>
              <a:ext uri="{FF2B5EF4-FFF2-40B4-BE49-F238E27FC236}">
                <a16:creationId xmlns:a16="http://schemas.microsoft.com/office/drawing/2014/main" id="{C961CF05-6DD5-45BE-9888-B5856A4DE4AA}"/>
              </a:ext>
            </a:extLst>
          </p:cNvPr>
          <p:cNvSpPr txBox="1"/>
          <p:nvPr/>
        </p:nvSpPr>
        <p:spPr>
          <a:xfrm>
            <a:off x="3481498" y="3401115"/>
            <a:ext cx="3164053" cy="584775"/>
          </a:xfrm>
          <a:prstGeom prst="rect">
            <a:avLst/>
          </a:prstGeom>
          <a:noFill/>
        </p:spPr>
        <p:txBody>
          <a:bodyPr wrap="square" rtlCol="0">
            <a:spAutoFit/>
          </a:bodyPr>
          <a:lstStyle/>
          <a:p>
            <a:r>
              <a:rPr lang="en-US" sz="3200" dirty="0"/>
              <a:t> ~ </a:t>
            </a:r>
            <a:r>
              <a:rPr lang="en-US" sz="3200" dirty="0">
                <a:solidFill>
                  <a:schemeClr val="bg2"/>
                </a:solidFill>
              </a:rPr>
              <a:t>do not despise</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326436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7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6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7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3" presetClass="emph" presetSubtype="2" fill="hold" grpId="1" nodeType="withEffect">
                                  <p:stCondLst>
                                    <p:cond delay="0"/>
                                  </p:stCondLst>
                                  <p:childTnLst>
                                    <p:animClr clrSpc="rgb" dir="cw">
                                      <p:cBhvr override="childStyle">
                                        <p:cTn id="41" dur="500" fill="hold"/>
                                        <p:tgtEl>
                                          <p:spTgt spid="12"/>
                                        </p:tgtEl>
                                        <p:attrNameLst>
                                          <p:attrName>style.color</p:attrName>
                                        </p:attrNameLst>
                                      </p:cBhvr>
                                      <p:to>
                                        <a:schemeClr val="accent2"/>
                                      </p:to>
                                    </p:animClr>
                                  </p:childTnLst>
                                </p:cTn>
                              </p:par>
                              <p:par>
                                <p:cTn id="42" presetID="3" presetClass="emph" presetSubtype="2" fill="hold" grpId="1" nodeType="withEffect">
                                  <p:stCondLst>
                                    <p:cond delay="0"/>
                                  </p:stCondLst>
                                  <p:childTnLst>
                                    <p:animClr clrSpc="rgb" dir="cw">
                                      <p:cBhvr override="childStyle">
                                        <p:cTn id="43" dur="500" fill="hold"/>
                                        <p:tgtEl>
                                          <p:spTgt spid="18"/>
                                        </p:tgtEl>
                                        <p:attrNameLst>
                                          <p:attrName>style.color</p:attrName>
                                        </p:attrNameLst>
                                      </p:cBhvr>
                                      <p:to>
                                        <a:schemeClr val="accent2"/>
                                      </p:to>
                                    </p:animClr>
                                  </p:childTnLst>
                                </p:cTn>
                              </p:par>
                              <p:par>
                                <p:cTn id="44" presetID="3" presetClass="emph" presetSubtype="2" fill="hold" grpId="1" nodeType="withEffect">
                                  <p:stCondLst>
                                    <p:cond delay="0"/>
                                  </p:stCondLst>
                                  <p:childTnLst>
                                    <p:animClr clrSpc="rgb" dir="cw">
                                      <p:cBhvr override="childStyle">
                                        <p:cTn id="45" dur="500" fill="hold"/>
                                        <p:tgtEl>
                                          <p:spTgt spid="14"/>
                                        </p:tgtEl>
                                        <p:attrNameLst>
                                          <p:attrName>style.color</p:attrName>
                                        </p:attrNameLst>
                                      </p:cBhvr>
                                      <p:to>
                                        <a:schemeClr val="accent2"/>
                                      </p:to>
                                    </p:animClr>
                                  </p:childTnLst>
                                </p:cTn>
                              </p:par>
                              <p:par>
                                <p:cTn id="46" presetID="3" presetClass="emph" presetSubtype="2" fill="hold" grpId="1" nodeType="withEffect">
                                  <p:stCondLst>
                                    <p:cond delay="0"/>
                                  </p:stCondLst>
                                  <p:childTnLst>
                                    <p:animClr clrSpc="rgb" dir="cw">
                                      <p:cBhvr override="childStyle">
                                        <p:cTn id="47" dur="500" fill="hold"/>
                                        <p:tgtEl>
                                          <p:spTgt spid="19"/>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500" fill="hold"/>
                                        <p:tgtEl>
                                          <p:spTgt spid="15"/>
                                        </p:tgtEl>
                                        <p:attrNameLst>
                                          <p:attrName>style.color</p:attrName>
                                        </p:attrNameLst>
                                      </p:cBhvr>
                                      <p:to>
                                        <a:schemeClr val="accent2"/>
                                      </p:to>
                                    </p:animClr>
                                  </p:childTnLst>
                                </p:cTn>
                              </p:par>
                              <p:par>
                                <p:cTn id="50" presetID="3" presetClass="emph" presetSubtype="2" fill="hold" grpId="1" nodeType="withEffect">
                                  <p:stCondLst>
                                    <p:cond delay="0"/>
                                  </p:stCondLst>
                                  <p:childTnLst>
                                    <p:animClr clrSpc="rgb" dir="cw">
                                      <p:cBhvr override="childStyle">
                                        <p:cTn id="51" dur="5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4" grpId="0"/>
      <p:bldP spid="14" grpId="1"/>
      <p:bldP spid="15" grpId="0"/>
      <p:bldP spid="15" grpId="1"/>
      <p:bldP spid="16" grpId="0"/>
      <p:bldP spid="17" grpId="0"/>
      <p:bldP spid="18" grpId="0"/>
      <p:bldP spid="18" grpId="1"/>
      <p:bldP spid="19" grpId="0"/>
      <p:bldP spid="19" grpId="1"/>
      <p:bldP spid="20" grpId="0"/>
      <p:bldP spid="20" grpId="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10" name="TextBox 9">
            <a:extLst>
              <a:ext uri="{FF2B5EF4-FFF2-40B4-BE49-F238E27FC236}">
                <a16:creationId xmlns:a16="http://schemas.microsoft.com/office/drawing/2014/main" id="{B34E083C-8305-4716-AE13-426EE42EE15B}"/>
              </a:ext>
            </a:extLst>
          </p:cNvPr>
          <p:cNvSpPr txBox="1">
            <a:spLocks noChangeArrowheads="1"/>
          </p:cNvSpPr>
          <p:nvPr/>
        </p:nvSpPr>
        <p:spPr bwMode="auto">
          <a:xfrm>
            <a:off x="471715" y="1269902"/>
            <a:ext cx="8115074" cy="501675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100" dirty="0"/>
              <a:t>Deut. 17:2-5 ~ </a:t>
            </a:r>
            <a:r>
              <a:rPr lang="en-US" sz="3100" baseline="30000" dirty="0"/>
              <a:t>2 </a:t>
            </a:r>
            <a:r>
              <a:rPr lang="en-US" sz="3100" dirty="0">
                <a:solidFill>
                  <a:schemeClr val="bg2"/>
                </a:solidFill>
              </a:rPr>
              <a:t>If there is found among you … a man or a woman …</a:t>
            </a:r>
            <a:r>
              <a:rPr lang="en-US" sz="3100" dirty="0"/>
              <a:t> </a:t>
            </a:r>
            <a:r>
              <a:rPr lang="en-US" sz="3100" baseline="30000" dirty="0"/>
              <a:t>3 </a:t>
            </a:r>
            <a:r>
              <a:rPr lang="en-US" sz="3100" dirty="0">
                <a:solidFill>
                  <a:schemeClr val="bg2"/>
                </a:solidFill>
              </a:rPr>
              <a:t>who has gone and served other gods and worshiped them, either the sun or moon or any of the host of heaven … </a:t>
            </a:r>
            <a:r>
              <a:rPr lang="en-US" sz="3100" baseline="30000" dirty="0"/>
              <a:t>4 </a:t>
            </a:r>
            <a:r>
              <a:rPr lang="en-US" sz="3100" dirty="0">
                <a:solidFill>
                  <a:schemeClr val="bg2"/>
                </a:solidFill>
              </a:rPr>
              <a:t>And if it is indeed true and certain that such an abomination has been committed in Israel,</a:t>
            </a:r>
            <a:r>
              <a:rPr lang="en-US" sz="3100" dirty="0"/>
              <a:t> </a:t>
            </a:r>
            <a:r>
              <a:rPr lang="en-US" sz="3100" baseline="30000" dirty="0"/>
              <a:t>5 </a:t>
            </a:r>
            <a:r>
              <a:rPr lang="en-US" sz="3100" dirty="0">
                <a:solidFill>
                  <a:schemeClr val="bg2"/>
                </a:solidFill>
              </a:rPr>
              <a:t>then you shall bring out to your gates that man or woman who has committed that wicked thing, and shall stone to death that man or woman with stones.</a:t>
            </a:r>
          </a:p>
        </p:txBody>
      </p:sp>
    </p:spTree>
    <p:extLst>
      <p:ext uri="{BB962C8B-B14F-4D97-AF65-F5344CB8AC3E}">
        <p14:creationId xmlns:p14="http://schemas.microsoft.com/office/powerpoint/2010/main" val="14562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10" name="TextBox 9">
            <a:extLst>
              <a:ext uri="{FF2B5EF4-FFF2-40B4-BE49-F238E27FC236}">
                <a16:creationId xmlns:a16="http://schemas.microsoft.com/office/drawing/2014/main" id="{B34E083C-8305-4716-AE13-426EE42EE15B}"/>
              </a:ext>
            </a:extLst>
          </p:cNvPr>
          <p:cNvSpPr txBox="1">
            <a:spLocks noChangeArrowheads="1"/>
          </p:cNvSpPr>
          <p:nvPr/>
        </p:nvSpPr>
        <p:spPr bwMode="auto">
          <a:xfrm>
            <a:off x="471715" y="1269900"/>
            <a:ext cx="8115074"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solidFill>
                  <a:schemeClr val="bg2"/>
                </a:solidFill>
              </a:rPr>
              <a:t>sin unto death</a:t>
            </a:r>
            <a:r>
              <a:rPr lang="en-US" dirty="0"/>
              <a:t>? (1 John 5:17) </a:t>
            </a:r>
            <a:endParaRPr lang="en-US" dirty="0">
              <a:solidFill>
                <a:schemeClr val="bg2"/>
              </a:solidFill>
            </a:endParaRPr>
          </a:p>
        </p:txBody>
      </p:sp>
      <p:sp>
        <p:nvSpPr>
          <p:cNvPr id="4" name="TextBox 3">
            <a:extLst>
              <a:ext uri="{FF2B5EF4-FFF2-40B4-BE49-F238E27FC236}">
                <a16:creationId xmlns:a16="http://schemas.microsoft.com/office/drawing/2014/main" id="{99FA8376-2C30-4B09-B126-58D5392DDE60}"/>
              </a:ext>
            </a:extLst>
          </p:cNvPr>
          <p:cNvSpPr txBox="1"/>
          <p:nvPr/>
        </p:nvSpPr>
        <p:spPr>
          <a:xfrm>
            <a:off x="703099" y="1774696"/>
            <a:ext cx="8019143" cy="255454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t>2 Pet. 2:21 ~ </a:t>
            </a:r>
            <a:r>
              <a:rPr lang="en-US" sz="3200" dirty="0">
                <a:solidFill>
                  <a:schemeClr val="bg2"/>
                </a:solidFill>
              </a:rPr>
              <a:t>For it would have been better for them not to have known the way of righteousness, than having known it, to turn from the holy commandment delivered to them. </a:t>
            </a:r>
            <a:endParaRPr lang="en-US" sz="32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05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9227D-11BF-4FC7-87BD-EE90A4D2E315}"/>
              </a:ext>
            </a:extLst>
          </p:cNvPr>
          <p:cNvSpPr txBox="1">
            <a:spLocks noChangeArrowheads="1"/>
          </p:cNvSpPr>
          <p:nvPr/>
        </p:nvSpPr>
        <p:spPr bwMode="auto">
          <a:xfrm>
            <a:off x="470113" y="1277938"/>
            <a:ext cx="8115074"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solidFill>
                  <a:schemeClr val="bg1"/>
                </a:solidFill>
              </a:rPr>
              <a:t>Not saved in the 1</a:t>
            </a:r>
            <a:r>
              <a:rPr lang="en-US" baseline="30000" dirty="0">
                <a:solidFill>
                  <a:schemeClr val="bg1"/>
                </a:solidFill>
              </a:rPr>
              <a:t>st</a:t>
            </a:r>
            <a:r>
              <a:rPr lang="en-US" dirty="0">
                <a:solidFill>
                  <a:schemeClr val="bg1"/>
                </a:solidFill>
              </a:rPr>
              <a:t> place?</a:t>
            </a:r>
          </a:p>
        </p:txBody>
      </p:sp>
      <p:sp>
        <p:nvSpPr>
          <p:cNvPr id="6" name="TextBox 5">
            <a:extLst>
              <a:ext uri="{FF2B5EF4-FFF2-40B4-BE49-F238E27FC236}">
                <a16:creationId xmlns:a16="http://schemas.microsoft.com/office/drawing/2014/main" id="{4A3F5D20-12E5-4A03-9695-5B1F822EE61D}"/>
              </a:ext>
            </a:extLst>
          </p:cNvPr>
          <p:cNvSpPr txBox="1"/>
          <p:nvPr/>
        </p:nvSpPr>
        <p:spPr>
          <a:xfrm>
            <a:off x="701497" y="1782734"/>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bg2"/>
                </a:solidFill>
              </a:rPr>
              <a:t>brethren</a:t>
            </a:r>
            <a:r>
              <a:rPr lang="en-US" sz="3200" dirty="0"/>
              <a:t> ~ v. 19</a:t>
            </a:r>
            <a:endParaRPr lang="en-US" sz="3200" dirty="0">
              <a:solidFill>
                <a:schemeClr val="bg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7" name="TextBox 6">
            <a:extLst>
              <a:ext uri="{FF2B5EF4-FFF2-40B4-BE49-F238E27FC236}">
                <a16:creationId xmlns:a16="http://schemas.microsoft.com/office/drawing/2014/main" id="{C07DD759-ABF6-4BAF-804B-E0FDFB10E403}"/>
              </a:ext>
            </a:extLst>
          </p:cNvPr>
          <p:cNvSpPr txBox="1"/>
          <p:nvPr/>
        </p:nvSpPr>
        <p:spPr>
          <a:xfrm>
            <a:off x="723952" y="2272023"/>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bg2"/>
                </a:solidFill>
              </a:rPr>
              <a:t>received</a:t>
            </a:r>
            <a:r>
              <a:rPr lang="en-US" sz="3200" dirty="0"/>
              <a:t> (v. 26) ~ </a:t>
            </a:r>
            <a:r>
              <a:rPr lang="en-US" sz="3200" i="1" dirty="0" err="1">
                <a:solidFill>
                  <a:schemeClr val="bg2"/>
                </a:solidFill>
                <a:latin typeface="Times New Roman" panose="02020603050405020304" pitchFamily="18" charset="0"/>
                <a:cs typeface="Times New Roman" panose="02020603050405020304" pitchFamily="18" charset="0"/>
              </a:rPr>
              <a:t>lambanō</a:t>
            </a:r>
            <a:r>
              <a:rPr lang="en-US" sz="3200" dirty="0"/>
              <a:t> – </a:t>
            </a:r>
            <a:r>
              <a:rPr lang="en-US" sz="3200" i="1" dirty="0"/>
              <a:t>take with the hand, to lay hold of</a:t>
            </a:r>
            <a:endParaRPr lang="en-US" sz="3200" dirty="0"/>
          </a:p>
        </p:txBody>
      </p:sp>
      <p:sp>
        <p:nvSpPr>
          <p:cNvPr id="8" name="TextBox 7">
            <a:extLst>
              <a:ext uri="{FF2B5EF4-FFF2-40B4-BE49-F238E27FC236}">
                <a16:creationId xmlns:a16="http://schemas.microsoft.com/office/drawing/2014/main" id="{85BA1F79-BDC8-435D-9A88-630C57B15EEF}"/>
              </a:ext>
            </a:extLst>
          </p:cNvPr>
          <p:cNvSpPr txBox="1"/>
          <p:nvPr/>
        </p:nvSpPr>
        <p:spPr>
          <a:xfrm>
            <a:off x="731026" y="3261824"/>
            <a:ext cx="8019143" cy="1077218"/>
          </a:xfrm>
          <a:prstGeom prst="rect">
            <a:avLst/>
          </a:prstGeom>
          <a:noFill/>
        </p:spPr>
        <p:txBody>
          <a:bodyPr wrap="square" rtlCol="0">
            <a:spAutoFit/>
          </a:bodyPr>
          <a:lstStyle/>
          <a:p>
            <a:pPr marL="231775" indent="-2317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chemeClr val="bg2"/>
                </a:solidFill>
              </a:rPr>
              <a:t>knowledge</a:t>
            </a:r>
            <a:r>
              <a:rPr lang="en-US" sz="3200" dirty="0"/>
              <a:t> (v. 26) ~ </a:t>
            </a:r>
            <a:r>
              <a:rPr lang="en-US" sz="3200" i="1" dirty="0" err="1">
                <a:solidFill>
                  <a:schemeClr val="bg2"/>
                </a:solidFill>
                <a:latin typeface="Times New Roman" panose="02020603050405020304" pitchFamily="18" charset="0"/>
                <a:cs typeface="Times New Roman" panose="02020603050405020304" pitchFamily="18" charset="0"/>
              </a:rPr>
              <a:t>epignōsis</a:t>
            </a:r>
            <a:r>
              <a:rPr lang="en-US" sz="3200" i="1" dirty="0"/>
              <a:t> </a:t>
            </a:r>
            <a:r>
              <a:rPr lang="en-US" sz="3200" dirty="0"/>
              <a:t>– </a:t>
            </a:r>
            <a:r>
              <a:rPr lang="en-US" sz="3200" i="1" dirty="0"/>
              <a:t>to know by experience</a:t>
            </a:r>
            <a:endParaRPr lang="en-US" sz="3200" dirty="0"/>
          </a:p>
        </p:txBody>
      </p:sp>
      <p:sp>
        <p:nvSpPr>
          <p:cNvPr id="11" name="TextBox 10">
            <a:extLst>
              <a:ext uri="{FF2B5EF4-FFF2-40B4-BE49-F238E27FC236}">
                <a16:creationId xmlns:a16="http://schemas.microsoft.com/office/drawing/2014/main" id="{FC80E676-717D-4E3C-A0ED-3BA008F15161}"/>
              </a:ext>
            </a:extLst>
          </p:cNvPr>
          <p:cNvSpPr txBox="1">
            <a:spLocks noChangeArrowheads="1"/>
          </p:cNvSpPr>
          <p:nvPr/>
        </p:nvSpPr>
        <p:spPr bwMode="auto">
          <a:xfrm>
            <a:off x="473319" y="4250527"/>
            <a:ext cx="8115074"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solidFill>
                  <a:schemeClr val="bg1"/>
                </a:solidFill>
              </a:rPr>
              <a:t>Backslidden?</a:t>
            </a:r>
          </a:p>
        </p:txBody>
      </p:sp>
      <p:sp>
        <p:nvSpPr>
          <p:cNvPr id="12" name="TextBox 11">
            <a:extLst>
              <a:ext uri="{FF2B5EF4-FFF2-40B4-BE49-F238E27FC236}">
                <a16:creationId xmlns:a16="http://schemas.microsoft.com/office/drawing/2014/main" id="{3E3FD1B6-3E41-4B00-93EF-EB0B32951B0C}"/>
              </a:ext>
            </a:extLst>
          </p:cNvPr>
          <p:cNvSpPr txBox="1">
            <a:spLocks noChangeArrowheads="1"/>
          </p:cNvSpPr>
          <p:nvPr/>
        </p:nvSpPr>
        <p:spPr bwMode="auto">
          <a:xfrm>
            <a:off x="476525" y="4739802"/>
            <a:ext cx="8115074"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t>Rejecters? ~ </a:t>
            </a:r>
            <a:r>
              <a:rPr lang="en-US" dirty="0">
                <a:solidFill>
                  <a:schemeClr val="bg2"/>
                </a:solidFill>
              </a:rPr>
              <a:t>despised</a:t>
            </a:r>
            <a:r>
              <a:rPr lang="en-US" dirty="0"/>
              <a:t> (KJV, v. 28)</a:t>
            </a:r>
            <a:endParaRPr lang="en-US" dirty="0">
              <a:solidFill>
                <a:schemeClr val="bg1"/>
              </a:solidFill>
            </a:endParaRPr>
          </a:p>
        </p:txBody>
      </p:sp>
    </p:spTree>
    <p:extLst>
      <p:ext uri="{BB962C8B-B14F-4D97-AF65-F5344CB8AC3E}">
        <p14:creationId xmlns:p14="http://schemas.microsoft.com/office/powerpoint/2010/main" val="40774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7"/>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5"/>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8"/>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11" grpId="0"/>
      <p:bldP spid="11" grpId="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29399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4847B06-F811-49A1-B34A-F7710ED1F31B}"/>
              </a:ext>
            </a:extLst>
          </p:cNvPr>
          <p:cNvSpPr/>
          <p:nvPr/>
        </p:nvSpPr>
        <p:spPr>
          <a:xfrm>
            <a:off x="5833049" y="2718077"/>
            <a:ext cx="1271789"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6C96163B-8128-4C53-815D-B9FD2E6C0DCF}"/>
              </a:ext>
            </a:extLst>
          </p:cNvPr>
          <p:cNvSpPr/>
          <p:nvPr/>
        </p:nvSpPr>
        <p:spPr>
          <a:xfrm>
            <a:off x="4332810" y="2187545"/>
            <a:ext cx="1156172"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BB14E83D-1738-4A41-9051-F162AC22D675}"/>
              </a:ext>
            </a:extLst>
          </p:cNvPr>
          <p:cNvSpPr/>
          <p:nvPr/>
        </p:nvSpPr>
        <p:spPr>
          <a:xfrm>
            <a:off x="3013096" y="1692659"/>
            <a:ext cx="1156172" cy="834209"/>
          </a:xfrm>
          <a:prstGeom prst="round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69227D-11BF-4FC7-87BD-EE90A4D2E315}"/>
              </a:ext>
            </a:extLst>
          </p:cNvPr>
          <p:cNvSpPr txBox="1">
            <a:spLocks noChangeArrowheads="1"/>
          </p:cNvSpPr>
          <p:nvPr/>
        </p:nvSpPr>
        <p:spPr bwMode="auto">
          <a:xfrm>
            <a:off x="470113" y="1282750"/>
            <a:ext cx="8115074"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914400" eaLnBrk="0" fontAlgn="base" hangingPunct="0">
              <a:spcBef>
                <a:spcPct val="0"/>
              </a:spcBef>
              <a:spcAft>
                <a:spcPct val="0"/>
              </a:spcAft>
              <a:buNone/>
            </a:pPr>
            <a:r>
              <a:rPr lang="en-US" dirty="0"/>
              <a:t>Habakkuk 2:3-4 </a:t>
            </a:r>
            <a:endParaRPr lang="en-US" altLang="en-US" sz="4400" dirty="0">
              <a:solidFill>
                <a:schemeClr val="bg2"/>
              </a:solidFill>
              <a:latin typeface="+mj-lt"/>
            </a:endParaRP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Rectangle 1">
            <a:extLst>
              <a:ext uri="{FF2B5EF4-FFF2-40B4-BE49-F238E27FC236}">
                <a16:creationId xmlns:a16="http://schemas.microsoft.com/office/drawing/2014/main" id="{80D89A44-A169-4F63-BF38-CABD265E3ACA}"/>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AD10BD2-3671-4209-B17B-8E07EBACCAC9}"/>
              </a:ext>
            </a:extLst>
          </p:cNvPr>
          <p:cNvSpPr txBox="1">
            <a:spLocks noChangeArrowheads="1"/>
          </p:cNvSpPr>
          <p:nvPr/>
        </p:nvSpPr>
        <p:spPr bwMode="auto">
          <a:xfrm>
            <a:off x="473316" y="1767227"/>
            <a:ext cx="2298760"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914400" eaLnBrk="0" fontAlgn="base" hangingPunct="0">
              <a:spcBef>
                <a:spcPct val="0"/>
              </a:spcBef>
              <a:spcAft>
                <a:spcPct val="0"/>
              </a:spcAft>
              <a:buNone/>
            </a:pPr>
            <a:r>
              <a:rPr lang="en-US" dirty="0"/>
              <a:t>Rom. 1:17 ~</a:t>
            </a:r>
            <a:endParaRPr lang="en-US" altLang="en-US" sz="4400" dirty="0">
              <a:solidFill>
                <a:schemeClr val="bg2"/>
              </a:solidFill>
              <a:latin typeface="+mj-lt"/>
            </a:endParaRPr>
          </a:p>
        </p:txBody>
      </p:sp>
      <p:sp>
        <p:nvSpPr>
          <p:cNvPr id="7" name="TextBox 6">
            <a:extLst>
              <a:ext uri="{FF2B5EF4-FFF2-40B4-BE49-F238E27FC236}">
                <a16:creationId xmlns:a16="http://schemas.microsoft.com/office/drawing/2014/main" id="{E27F8D6F-64B1-46D2-8F39-A6B76FABA7AA}"/>
              </a:ext>
            </a:extLst>
          </p:cNvPr>
          <p:cNvSpPr txBox="1">
            <a:spLocks noChangeArrowheads="1"/>
          </p:cNvSpPr>
          <p:nvPr/>
        </p:nvSpPr>
        <p:spPr bwMode="auto">
          <a:xfrm>
            <a:off x="476519" y="2820765"/>
            <a:ext cx="2372559"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914400" eaLnBrk="0" fontAlgn="base" hangingPunct="0">
              <a:spcBef>
                <a:spcPct val="0"/>
              </a:spcBef>
              <a:spcAft>
                <a:spcPct val="0"/>
              </a:spcAft>
              <a:buNone/>
            </a:pPr>
            <a:r>
              <a:rPr lang="en-US" dirty="0"/>
              <a:t>Heb. 10:38 ~</a:t>
            </a:r>
            <a:endParaRPr lang="en-US" altLang="en-US" sz="4400" dirty="0">
              <a:solidFill>
                <a:schemeClr val="bg2"/>
              </a:solidFill>
              <a:latin typeface="+mj-lt"/>
            </a:endParaRPr>
          </a:p>
        </p:txBody>
      </p:sp>
      <p:sp>
        <p:nvSpPr>
          <p:cNvPr id="8" name="TextBox 7">
            <a:extLst>
              <a:ext uri="{FF2B5EF4-FFF2-40B4-BE49-F238E27FC236}">
                <a16:creationId xmlns:a16="http://schemas.microsoft.com/office/drawing/2014/main" id="{7A3244C8-55DF-43DC-8961-5FF70F97C7C5}"/>
              </a:ext>
            </a:extLst>
          </p:cNvPr>
          <p:cNvSpPr txBox="1">
            <a:spLocks noChangeArrowheads="1"/>
          </p:cNvSpPr>
          <p:nvPr/>
        </p:nvSpPr>
        <p:spPr bwMode="auto">
          <a:xfrm>
            <a:off x="479722" y="2283843"/>
            <a:ext cx="2436733"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914400" eaLnBrk="0" fontAlgn="base" hangingPunct="0">
              <a:spcBef>
                <a:spcPct val="0"/>
              </a:spcBef>
              <a:spcAft>
                <a:spcPct val="0"/>
              </a:spcAft>
              <a:buNone/>
            </a:pPr>
            <a:r>
              <a:rPr lang="en-US" dirty="0"/>
              <a:t>Gal. 3:11 ~ </a:t>
            </a:r>
            <a:endParaRPr lang="en-US" altLang="en-US" sz="4400" dirty="0">
              <a:solidFill>
                <a:schemeClr val="bg2"/>
              </a:solidFill>
              <a:latin typeface="+mj-lt"/>
            </a:endParaRPr>
          </a:p>
        </p:txBody>
      </p:sp>
      <p:sp>
        <p:nvSpPr>
          <p:cNvPr id="4" name="TextBox 3">
            <a:extLst>
              <a:ext uri="{FF2B5EF4-FFF2-40B4-BE49-F238E27FC236}">
                <a16:creationId xmlns:a16="http://schemas.microsoft.com/office/drawing/2014/main" id="{BF6CF67D-7A29-4E9D-B6D8-F8C7E9A5493B}"/>
              </a:ext>
            </a:extLst>
          </p:cNvPr>
          <p:cNvSpPr txBox="1"/>
          <p:nvPr/>
        </p:nvSpPr>
        <p:spPr>
          <a:xfrm>
            <a:off x="2555511" y="1767226"/>
            <a:ext cx="487038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just shall live by faith</a:t>
            </a:r>
            <a:endParaRPr lang="en-US" sz="32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9" name="TextBox 8">
            <a:extLst>
              <a:ext uri="{FF2B5EF4-FFF2-40B4-BE49-F238E27FC236}">
                <a16:creationId xmlns:a16="http://schemas.microsoft.com/office/drawing/2014/main" id="{8693755F-B436-4E24-B15E-0DA42FC1FF77}"/>
              </a:ext>
            </a:extLst>
          </p:cNvPr>
          <p:cNvSpPr txBox="1"/>
          <p:nvPr/>
        </p:nvSpPr>
        <p:spPr>
          <a:xfrm>
            <a:off x="2664598" y="2815950"/>
            <a:ext cx="487038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just shall live by faith</a:t>
            </a:r>
            <a:endParaRPr lang="en-US" sz="32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0" name="TextBox 9">
            <a:extLst>
              <a:ext uri="{FF2B5EF4-FFF2-40B4-BE49-F238E27FC236}">
                <a16:creationId xmlns:a16="http://schemas.microsoft.com/office/drawing/2014/main" id="{49E7E1B8-435B-4075-8F68-ADD5988E918F}"/>
              </a:ext>
            </a:extLst>
          </p:cNvPr>
          <p:cNvSpPr txBox="1"/>
          <p:nvPr/>
        </p:nvSpPr>
        <p:spPr>
          <a:xfrm>
            <a:off x="2331534" y="2288650"/>
            <a:ext cx="4870383"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just shall live by faith</a:t>
            </a:r>
            <a:endParaRPr lang="en-US" sz="3200"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241357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400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94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5000"/>
                                  </p:iterate>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5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3" presetClass="emph" presetSubtype="2" fill="hold" grpId="1" nodeType="withEffect">
                                  <p:stCondLst>
                                    <p:cond delay="0"/>
                                  </p:stCondLst>
                                  <p:childTnLst>
                                    <p:animClr clrSpc="rgb" dir="cw">
                                      <p:cBhvr override="childStyle">
                                        <p:cTn id="39" dur="500" fill="hold"/>
                                        <p:tgtEl>
                                          <p:spTgt spid="6"/>
                                        </p:tgtEl>
                                        <p:attrNameLst>
                                          <p:attrName>style.color</p:attrName>
                                        </p:attrNameLst>
                                      </p:cBhvr>
                                      <p:to>
                                        <a:schemeClr val="accent2"/>
                                      </p:to>
                                    </p:animClr>
                                  </p:childTnLst>
                                </p:cTn>
                              </p:par>
                              <p:par>
                                <p:cTn id="40" presetID="3" presetClass="emph" presetSubtype="2" fill="hold" grpId="1" nodeType="withEffect">
                                  <p:stCondLst>
                                    <p:cond delay="0"/>
                                  </p:stCondLst>
                                  <p:iterate type="lt">
                                    <p:tmPct val="0"/>
                                  </p:iterate>
                                  <p:childTnLst>
                                    <p:animClr clrSpc="rgb" dir="cw">
                                      <p:cBhvr override="childStyle">
                                        <p:cTn id="41" dur="500" fill="hold"/>
                                        <p:tgtEl>
                                          <p:spTgt spid="4"/>
                                        </p:tgtEl>
                                        <p:attrNameLst>
                                          <p:attrName>style.color</p:attrName>
                                        </p:attrNameLst>
                                      </p:cBhvr>
                                      <p:to>
                                        <a:schemeClr val="accent2"/>
                                      </p:to>
                                    </p:animClr>
                                  </p:childTnLst>
                                </p:cTn>
                              </p:par>
                              <p:par>
                                <p:cTn id="42" presetID="1" presetClass="emph" presetSubtype="2" fill="hold" nodeType="withEffect">
                                  <p:stCondLst>
                                    <p:cond delay="0"/>
                                  </p:stCondLst>
                                  <p:childTnLst>
                                    <p:animClr clrSpc="rgb" dir="cw">
                                      <p:cBhvr>
                                        <p:cTn id="43" dur="500" fill="hold"/>
                                        <p:tgtEl>
                                          <p:spTgt spid="11"/>
                                        </p:tgtEl>
                                        <p:attrNameLst>
                                          <p:attrName>fillcolor</p:attrName>
                                        </p:attrNameLst>
                                      </p:cBhvr>
                                      <p:to>
                                        <a:schemeClr val="accent2"/>
                                      </p:to>
                                    </p:animClr>
                                    <p:set>
                                      <p:cBhvr>
                                        <p:cTn id="44" dur="500" fill="hold"/>
                                        <p:tgtEl>
                                          <p:spTgt spid="11"/>
                                        </p:tgtEl>
                                        <p:attrNameLst>
                                          <p:attrName>fill.type</p:attrName>
                                        </p:attrNameLst>
                                      </p:cBhvr>
                                      <p:to>
                                        <p:strVal val="solid"/>
                                      </p:to>
                                    </p:set>
                                    <p:set>
                                      <p:cBhvr>
                                        <p:cTn id="45" dur="500" fill="hold"/>
                                        <p:tgtEl>
                                          <p:spTgt spid="11"/>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iterate type="lt">
                                    <p:tmPct val="5000"/>
                                  </p:iterate>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par>
                          <p:cTn id="51" fill="hold">
                            <p:stCondLst>
                              <p:cond delay="1050"/>
                            </p:stCondLst>
                            <p:childTnLst>
                              <p:par>
                                <p:cTn id="52" presetID="22" presetClass="entr" presetSubtype="8"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par>
                                <p:cTn id="55" presetID="3" presetClass="emph" presetSubtype="2" fill="hold" grpId="1" nodeType="withEffect">
                                  <p:stCondLst>
                                    <p:cond delay="0"/>
                                  </p:stCondLst>
                                  <p:childTnLst>
                                    <p:animClr clrSpc="rgb" dir="cw">
                                      <p:cBhvr override="childStyle">
                                        <p:cTn id="56" dur="500" fill="hold"/>
                                        <p:tgtEl>
                                          <p:spTgt spid="8"/>
                                        </p:tgtEl>
                                        <p:attrNameLst>
                                          <p:attrName>style.color</p:attrName>
                                        </p:attrNameLst>
                                      </p:cBhvr>
                                      <p:to>
                                        <a:schemeClr val="accent2"/>
                                      </p:to>
                                    </p:animClr>
                                  </p:childTnLst>
                                </p:cTn>
                              </p:par>
                              <p:par>
                                <p:cTn id="57" presetID="3" presetClass="emph" presetSubtype="2" fill="hold" grpId="1" nodeType="withEffect">
                                  <p:stCondLst>
                                    <p:cond delay="0"/>
                                  </p:stCondLst>
                                  <p:iterate type="lt">
                                    <p:tmPct val="0"/>
                                  </p:iterate>
                                  <p:childTnLst>
                                    <p:animClr clrSpc="rgb" dir="cw">
                                      <p:cBhvr override="childStyle">
                                        <p:cTn id="58" dur="500" fill="hold"/>
                                        <p:tgtEl>
                                          <p:spTgt spid="10"/>
                                        </p:tgtEl>
                                        <p:attrNameLst>
                                          <p:attrName>style.color</p:attrName>
                                        </p:attrNameLst>
                                      </p:cBhvr>
                                      <p:to>
                                        <a:schemeClr val="accent2"/>
                                      </p:to>
                                    </p:animClr>
                                  </p:childTnLst>
                                </p:cTn>
                              </p:par>
                              <p:par>
                                <p:cTn id="59" presetID="1" presetClass="emph" presetSubtype="2" fill="hold" nodeType="withEffect">
                                  <p:stCondLst>
                                    <p:cond delay="0"/>
                                  </p:stCondLst>
                                  <p:childTnLst>
                                    <p:animClr clrSpc="rgb" dir="cw">
                                      <p:cBhvr>
                                        <p:cTn id="60" dur="1000" fill="hold"/>
                                        <p:tgtEl>
                                          <p:spTgt spid="12"/>
                                        </p:tgtEl>
                                        <p:attrNameLst>
                                          <p:attrName>fillcolor</p:attrName>
                                        </p:attrNameLst>
                                      </p:cBhvr>
                                      <p:to>
                                        <a:schemeClr val="accent2"/>
                                      </p:to>
                                    </p:animClr>
                                    <p:set>
                                      <p:cBhvr>
                                        <p:cTn id="61" dur="1000" fill="hold"/>
                                        <p:tgtEl>
                                          <p:spTgt spid="12"/>
                                        </p:tgtEl>
                                        <p:attrNameLst>
                                          <p:attrName>fill.type</p:attrName>
                                        </p:attrNameLst>
                                      </p:cBhvr>
                                      <p:to>
                                        <p:strVal val="solid"/>
                                      </p:to>
                                    </p:set>
                                    <p:set>
                                      <p:cBhvr>
                                        <p:cTn id="62"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p:bldP spid="6" grpId="0"/>
      <p:bldP spid="6" grpId="1"/>
      <p:bldP spid="7" grpId="0"/>
      <p:bldP spid="8" grpId="0"/>
      <p:bldP spid="8" grpId="1"/>
      <p:bldP spid="4" grpId="0"/>
      <p:bldP spid="4" grpId="1"/>
      <p:bldP spid="9" grpId="0"/>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662815"/>
          </a:xfrm>
          <a:prstGeom prst="rect">
            <a:avLst/>
          </a:prstGeom>
          <a:noFill/>
        </p:spPr>
        <p:txBody>
          <a:bodyPr wrap="square" rtlCol="0">
            <a:spAutoFit/>
          </a:bodyPr>
          <a:lstStyle/>
          <a:p>
            <a:r>
              <a:rPr lang="en-US" sz="2700" dirty="0">
                <a:solidFill>
                  <a:schemeClr val="bg1"/>
                </a:solidFill>
              </a:rPr>
              <a:t>Hebrews 10:11–39 ~ </a:t>
            </a:r>
            <a:r>
              <a:rPr lang="en-US" sz="2700" dirty="0">
                <a:solidFill>
                  <a:schemeClr val="bg2"/>
                </a:solidFill>
              </a:rPr>
              <a:t>conscience and our bodies washed with pure water. </a:t>
            </a:r>
            <a:r>
              <a:rPr lang="en-US" sz="2700" baseline="30000" dirty="0">
                <a:solidFill>
                  <a:schemeClr val="bg1"/>
                </a:solidFill>
              </a:rPr>
              <a:t>23</a:t>
            </a:r>
            <a:r>
              <a:rPr lang="en-US" sz="2700" baseline="30000" dirty="0">
                <a:solidFill>
                  <a:schemeClr val="bg2"/>
                </a:solidFill>
              </a:rPr>
              <a:t> </a:t>
            </a:r>
            <a:r>
              <a:rPr lang="en-US" sz="2700" dirty="0">
                <a:solidFill>
                  <a:schemeClr val="bg2"/>
                </a:solidFill>
              </a:rPr>
              <a:t>Let us hold fast the confession of </a:t>
            </a:r>
            <a:r>
              <a:rPr lang="en-US" sz="2700" i="1" dirty="0">
                <a:solidFill>
                  <a:schemeClr val="bg2"/>
                </a:solidFill>
              </a:rPr>
              <a:t>our</a:t>
            </a:r>
            <a:r>
              <a:rPr lang="en-US" sz="2700" dirty="0">
                <a:solidFill>
                  <a:schemeClr val="bg2"/>
                </a:solidFill>
              </a:rPr>
              <a:t> hope without wavering, for He who promised </a:t>
            </a:r>
            <a:r>
              <a:rPr lang="en-US" sz="2700" i="1" dirty="0">
                <a:solidFill>
                  <a:schemeClr val="bg2"/>
                </a:solidFill>
              </a:rPr>
              <a:t>is</a:t>
            </a:r>
            <a:r>
              <a:rPr lang="en-US" sz="2700" dirty="0">
                <a:solidFill>
                  <a:schemeClr val="bg2"/>
                </a:solidFill>
              </a:rPr>
              <a:t> faithful. </a:t>
            </a:r>
            <a:r>
              <a:rPr lang="en-US" sz="2700" baseline="30000" dirty="0">
                <a:solidFill>
                  <a:schemeClr val="bg1"/>
                </a:solidFill>
              </a:rPr>
              <a:t>24</a:t>
            </a:r>
            <a:r>
              <a:rPr lang="en-US" sz="2700" baseline="30000" dirty="0">
                <a:solidFill>
                  <a:schemeClr val="bg2"/>
                </a:solidFill>
              </a:rPr>
              <a:t> </a:t>
            </a:r>
            <a:r>
              <a:rPr lang="en-US" sz="2700" dirty="0">
                <a:solidFill>
                  <a:schemeClr val="bg2"/>
                </a:solidFill>
              </a:rPr>
              <a:t>And let us consider one another in order to stir up love and good works, </a:t>
            </a:r>
            <a:r>
              <a:rPr lang="en-US" sz="2700" baseline="30000" dirty="0">
                <a:solidFill>
                  <a:schemeClr val="bg1"/>
                </a:solidFill>
              </a:rPr>
              <a:t>25</a:t>
            </a:r>
            <a:r>
              <a:rPr lang="en-US" sz="2700" baseline="30000" dirty="0">
                <a:solidFill>
                  <a:schemeClr val="bg2"/>
                </a:solidFill>
              </a:rPr>
              <a:t> </a:t>
            </a:r>
            <a:r>
              <a:rPr lang="en-US" sz="2700" dirty="0">
                <a:solidFill>
                  <a:schemeClr val="bg2"/>
                </a:solidFill>
              </a:rPr>
              <a:t>not forsaking the assembling of ourselves together, as </a:t>
            </a:r>
            <a:r>
              <a:rPr lang="en-US" sz="2700" i="1" dirty="0">
                <a:solidFill>
                  <a:schemeClr val="bg2"/>
                </a:solidFill>
              </a:rPr>
              <a:t>is</a:t>
            </a:r>
            <a:r>
              <a:rPr lang="en-US" sz="2700" dirty="0">
                <a:solidFill>
                  <a:schemeClr val="bg2"/>
                </a:solidFill>
              </a:rPr>
              <a:t> the manner of some, but exhorting </a:t>
            </a:r>
            <a:r>
              <a:rPr lang="en-US" sz="2700" i="1" dirty="0">
                <a:solidFill>
                  <a:schemeClr val="bg2"/>
                </a:solidFill>
              </a:rPr>
              <a:t>one another,</a:t>
            </a:r>
            <a:r>
              <a:rPr lang="en-US" sz="2700" dirty="0">
                <a:solidFill>
                  <a:schemeClr val="bg2"/>
                </a:solidFill>
              </a:rPr>
              <a:t> and so much the more as you see the Day approaching. </a:t>
            </a:r>
          </a:p>
          <a:p>
            <a:r>
              <a:rPr lang="en-US" sz="2700" baseline="30000" dirty="0">
                <a:solidFill>
                  <a:schemeClr val="bg1"/>
                </a:solidFill>
              </a:rPr>
              <a:t>26</a:t>
            </a:r>
            <a:r>
              <a:rPr lang="en-US" sz="2700" baseline="30000" dirty="0">
                <a:solidFill>
                  <a:schemeClr val="bg2"/>
                </a:solidFill>
              </a:rPr>
              <a:t> </a:t>
            </a:r>
            <a:r>
              <a:rPr lang="en-US" sz="2700" dirty="0">
                <a:solidFill>
                  <a:schemeClr val="bg2"/>
                </a:solidFill>
              </a:rPr>
              <a:t>For if we sin willfully after we have received the knowledge of the truth, there no longer remains a sacrifice for sins, </a:t>
            </a:r>
            <a:r>
              <a:rPr lang="en-US" sz="2700" baseline="30000" dirty="0">
                <a:solidFill>
                  <a:schemeClr val="bg1"/>
                </a:solidFill>
              </a:rPr>
              <a:t>27</a:t>
            </a:r>
            <a:r>
              <a:rPr lang="en-US" sz="2700" baseline="30000" dirty="0">
                <a:solidFill>
                  <a:schemeClr val="bg2"/>
                </a:solidFill>
              </a:rPr>
              <a:t> </a:t>
            </a:r>
            <a:r>
              <a:rPr lang="en-US" sz="2700" dirty="0">
                <a:solidFill>
                  <a:schemeClr val="bg2"/>
                </a:solidFill>
              </a:rPr>
              <a:t>but a certain fearful expectation of</a:t>
            </a:r>
          </a:p>
        </p:txBody>
      </p:sp>
    </p:spTree>
    <p:extLst>
      <p:ext uri="{BB962C8B-B14F-4D97-AF65-F5344CB8AC3E}">
        <p14:creationId xmlns:p14="http://schemas.microsoft.com/office/powerpoint/2010/main" val="21322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21318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7" name="AutoShape 12">
            <a:extLst>
              <a:ext uri="{FF2B5EF4-FFF2-40B4-BE49-F238E27FC236}">
                <a16:creationId xmlns:a16="http://schemas.microsoft.com/office/drawing/2014/main" id="{8A28A2F4-F6B7-47BC-8461-1635C2777BA1}"/>
              </a:ext>
            </a:extLst>
          </p:cNvPr>
          <p:cNvSpPr>
            <a:spLocks noChangeArrowheads="1"/>
          </p:cNvSpPr>
          <p:nvPr/>
        </p:nvSpPr>
        <p:spPr bwMode="auto">
          <a:xfrm>
            <a:off x="4029075" y="1193800"/>
            <a:ext cx="4657725" cy="1066800"/>
          </a:xfrm>
          <a:prstGeom prst="roundRect">
            <a:avLst>
              <a:gd name="adj" fmla="val 16667"/>
            </a:avLst>
          </a:prstGeom>
          <a:blipFill dpi="0" rotWithShape="1">
            <a:blip r:embed="rId3">
              <a:extLst>
                <a:ext uri="{28A0092B-C50C-407E-A947-70E740481C1C}">
                  <a14:useLocalDpi xmlns:a14="http://schemas.microsoft.com/office/drawing/2010/main" val="0"/>
                </a:ext>
              </a:extLst>
            </a:blip>
            <a:srcRect/>
            <a:stretch>
              <a:fillRect/>
            </a:stretch>
          </a:blipFill>
          <a:ln w="9525">
            <a:noFill/>
            <a:round/>
            <a:headEnd/>
            <a:tailEnd/>
          </a:ln>
          <a:effectLst/>
          <a:scene3d>
            <a:camera prst="orthographicFront"/>
            <a:lightRig rig="threePt" dir="t"/>
          </a:scene3d>
          <a:sp3d>
            <a:bevelT/>
          </a:sp3d>
        </p:spPr>
        <p:txBody>
          <a:bodyPr wrap="none" anchor="ctr"/>
          <a:lstStyle/>
          <a:p>
            <a:endParaRPr lang="en-US"/>
          </a:p>
        </p:txBody>
      </p:sp>
      <p:sp>
        <p:nvSpPr>
          <p:cNvPr id="8" name="Text Box 13">
            <a:extLst>
              <a:ext uri="{FF2B5EF4-FFF2-40B4-BE49-F238E27FC236}">
                <a16:creationId xmlns:a16="http://schemas.microsoft.com/office/drawing/2014/main" id="{49148737-4A96-4C91-A65F-CAB1DBB5D7A8}"/>
              </a:ext>
            </a:extLst>
          </p:cNvPr>
          <p:cNvSpPr txBox="1">
            <a:spLocks noChangeArrowheads="1"/>
          </p:cNvSpPr>
          <p:nvPr/>
        </p:nvSpPr>
        <p:spPr bwMode="auto">
          <a:xfrm>
            <a:off x="4164806" y="1422400"/>
            <a:ext cx="4445794" cy="584775"/>
          </a:xfrm>
          <a:prstGeom prst="rect">
            <a:avLst/>
          </a:prstGeom>
          <a:noFill/>
          <a:ln w="9525">
            <a:noFill/>
            <a:miter lim="800000"/>
            <a:headEnd/>
            <a:tailEnd/>
          </a:ln>
          <a:effectLst/>
        </p:spPr>
        <p:txBody>
          <a:bodyPr wrap="square">
            <a:spAutoFit/>
          </a:bodyPr>
          <a:lstStyle/>
          <a:p>
            <a:pPr algn="ctr">
              <a:spcBef>
                <a:spcPct val="50000"/>
              </a:spcBef>
            </a:pPr>
            <a:r>
              <a:rPr lang="en-US" sz="3200" dirty="0" err="1">
                <a:solidFill>
                  <a:srgbClr val="000000"/>
                </a:solidFill>
              </a:rPr>
              <a:t>loseyoursalvationism</a:t>
            </a:r>
            <a:endParaRPr lang="en-US" sz="3200" dirty="0">
              <a:solidFill>
                <a:srgbClr val="000000"/>
              </a:solidFill>
            </a:endParaRPr>
          </a:p>
        </p:txBody>
      </p:sp>
      <p:pic>
        <p:nvPicPr>
          <p:cNvPr id="9" name="Picture 9">
            <a:extLst>
              <a:ext uri="{FF2B5EF4-FFF2-40B4-BE49-F238E27FC236}">
                <a16:creationId xmlns:a16="http://schemas.microsoft.com/office/drawing/2014/main" id="{B350EA09-773A-4B99-B75F-456234D7EA26}"/>
              </a:ext>
            </a:extLst>
          </p:cNvPr>
          <p:cNvPicPr>
            <a:picLocks noChangeAspect="1" noChangeArrowheads="1"/>
          </p:cNvPicPr>
          <p:nvPr/>
        </p:nvPicPr>
        <p:blipFill>
          <a:blip r:embed="rId4" cstate="print"/>
          <a:srcRect/>
          <a:stretch>
            <a:fillRect/>
          </a:stretch>
        </p:blipFill>
        <p:spPr bwMode="auto">
          <a:xfrm>
            <a:off x="-5141913" y="2463802"/>
            <a:ext cx="1211263" cy="1981200"/>
          </a:xfrm>
          <a:prstGeom prst="rect">
            <a:avLst/>
          </a:prstGeom>
          <a:noFill/>
          <a:ln w="9525">
            <a:noFill/>
            <a:miter lim="800000"/>
            <a:headEnd/>
            <a:tailEnd/>
          </a:ln>
          <a:effectLst/>
        </p:spPr>
      </p:pic>
      <p:grpSp>
        <p:nvGrpSpPr>
          <p:cNvPr id="10" name="Group 9">
            <a:extLst>
              <a:ext uri="{FF2B5EF4-FFF2-40B4-BE49-F238E27FC236}">
                <a16:creationId xmlns:a16="http://schemas.microsoft.com/office/drawing/2014/main" id="{15A494A0-7B9D-401F-A510-B1FEEA39423E}"/>
              </a:ext>
            </a:extLst>
          </p:cNvPr>
          <p:cNvGrpSpPr/>
          <p:nvPr/>
        </p:nvGrpSpPr>
        <p:grpSpPr>
          <a:xfrm>
            <a:off x="-5943600" y="2663827"/>
            <a:ext cx="5983287" cy="2466975"/>
            <a:chOff x="-5943600" y="2028825"/>
            <a:chExt cx="5983287" cy="2466975"/>
          </a:xfrm>
        </p:grpSpPr>
        <p:grpSp>
          <p:nvGrpSpPr>
            <p:cNvPr id="11" name="Group 10">
              <a:extLst>
                <a:ext uri="{FF2B5EF4-FFF2-40B4-BE49-F238E27FC236}">
                  <a16:creationId xmlns:a16="http://schemas.microsoft.com/office/drawing/2014/main" id="{90BC9F4C-4A8C-4D8B-83D0-329809ED4C23}"/>
                </a:ext>
              </a:extLst>
            </p:cNvPr>
            <p:cNvGrpSpPr/>
            <p:nvPr/>
          </p:nvGrpSpPr>
          <p:grpSpPr>
            <a:xfrm>
              <a:off x="-2627313" y="2286000"/>
              <a:ext cx="626144" cy="685800"/>
              <a:chOff x="6765256" y="2362200"/>
              <a:chExt cx="549944" cy="624049"/>
            </a:xfrm>
          </p:grpSpPr>
          <p:pic>
            <p:nvPicPr>
              <p:cNvPr id="16" name="Picture 15" descr="A close up of text on a black background&#10;&#10;Description generated with high confidence">
                <a:extLst>
                  <a:ext uri="{FF2B5EF4-FFF2-40B4-BE49-F238E27FC236}">
                    <a16:creationId xmlns:a16="http://schemas.microsoft.com/office/drawing/2014/main" id="{17F190D8-E614-4013-AC43-61B14CCBD9E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2897" b="74621" l="48457" r="96605">
                            <a14:foregroundMark x1="80710" y1="35034" x2="73148" y2="30069"/>
                            <a14:foregroundMark x1="73148" y1="30069" x2="74846" y2="38621"/>
                            <a14:foregroundMark x1="74846" y1="38621" x2="78858" y2="45517"/>
                            <a14:foregroundMark x1="78858" y1="45517" x2="80710" y2="36000"/>
                            <a14:foregroundMark x1="80710" y1="36000" x2="80247" y2="32828"/>
                            <a14:foregroundMark x1="63272" y1="25103" x2="71605" y2="25103"/>
                            <a14:foregroundMark x1="71605" y1="25103" x2="80556" y2="27586"/>
                            <a14:foregroundMark x1="80556" y1="27586" x2="84105" y2="34897"/>
                            <a14:foregroundMark x1="84105" y1="34897" x2="87963" y2="49103"/>
                            <a14:foregroundMark x1="87963" y1="49103" x2="91358" y2="55586"/>
                            <a14:foregroundMark x1="91358" y1="55586" x2="84722" y2="51862"/>
                            <a14:foregroundMark x1="84722" y1="51862" x2="77623" y2="54897"/>
                            <a14:foregroundMark x1="77623" y1="54897" x2="71451" y2="49655"/>
                            <a14:foregroundMark x1="71451" y1="49655" x2="70370" y2="41793"/>
                            <a14:foregroundMark x1="70370" y1="41793" x2="63889" y2="28276"/>
                            <a14:foregroundMark x1="63889" y1="28276" x2="63889" y2="26759"/>
                            <a14:foregroundMark x1="61111" y1="26621" x2="71759" y2="24828"/>
                            <a14:foregroundMark x1="70679" y1="23034" x2="62346" y2="23448"/>
                            <a14:foregroundMark x1="62346" y1="23448" x2="60648" y2="26483"/>
                            <a14:foregroundMark x1="60494" y1="32414" x2="55401" y2="54759"/>
                            <a14:foregroundMark x1="55401" y1="54759" x2="88580" y2="60414"/>
                            <a14:foregroundMark x1="88580" y1="60414" x2="88580" y2="53517"/>
                            <a14:foregroundMark x1="88580" y1="53517" x2="88580" y2="53517"/>
                            <a14:foregroundMark x1="68056" y1="54207" x2="61111" y2="45931"/>
                            <a14:foregroundMark x1="61111" y1="45931" x2="61420" y2="38759"/>
                            <a14:foregroundMark x1="61420" y1="38759" x2="61728" y2="38759"/>
                            <a14:foregroundMark x1="67593" y1="44276" x2="67593" y2="43172"/>
                            <a14:foregroundMark x1="54475" y1="56414" x2="59105" y2="59310"/>
                            <a14:foregroundMark x1="54630" y1="74207" x2="62500" y2="69241"/>
                            <a14:foregroundMark x1="62500" y1="69241" x2="72840" y2="66345"/>
                            <a14:foregroundMark x1="72840" y1="66345" x2="85185" y2="67034"/>
                            <a14:foregroundMark x1="85185" y1="67034" x2="92901" y2="72690"/>
                            <a14:foregroundMark x1="92901" y1="72690" x2="92438" y2="65655"/>
                            <a14:foregroundMark x1="92438" y1="65655" x2="92438" y2="65655"/>
                            <a14:foregroundMark x1="90741" y1="61793" x2="96605" y2="66483"/>
                            <a14:foregroundMark x1="96605" y1="66483" x2="96605" y2="70897"/>
                            <a14:foregroundMark x1="96451" y1="74897" x2="73148" y2="71448"/>
                            <a14:foregroundMark x1="73148" y1="71448" x2="54321" y2="73655"/>
                            <a14:foregroundMark x1="54321" y1="73655" x2="67284" y2="64414"/>
                            <a14:foregroundMark x1="56327" y1="67586" x2="50772" y2="72828"/>
                            <a14:foregroundMark x1="50772" y1="72828" x2="50154" y2="74069"/>
                            <a14:foregroundMark x1="48920" y1="75448" x2="75154" y2="74483"/>
                            <a14:foregroundMark x1="75154" y1="74483" x2="88889" y2="7462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rcRect l="43412" t="20570" r="1718" b="23779"/>
              <a:stretch/>
            </p:blipFill>
            <p:spPr>
              <a:xfrm flipH="1">
                <a:off x="6765256" y="2362200"/>
                <a:ext cx="549944" cy="624049"/>
              </a:xfrm>
              <a:prstGeom prst="rect">
                <a:avLst/>
              </a:prstGeom>
            </p:spPr>
          </p:pic>
          <p:sp>
            <p:nvSpPr>
              <p:cNvPr id="17" name="Freeform: Shape 16">
                <a:extLst>
                  <a:ext uri="{FF2B5EF4-FFF2-40B4-BE49-F238E27FC236}">
                    <a16:creationId xmlns:a16="http://schemas.microsoft.com/office/drawing/2014/main" id="{137078B3-A3D6-47A5-8252-D251E65C22A2}"/>
                  </a:ext>
                </a:extLst>
              </p:cNvPr>
              <p:cNvSpPr/>
              <p:nvPr/>
            </p:nvSpPr>
            <p:spPr>
              <a:xfrm>
                <a:off x="6814355" y="2379173"/>
                <a:ext cx="358703" cy="505137"/>
              </a:xfrm>
              <a:custGeom>
                <a:avLst/>
                <a:gdLst>
                  <a:gd name="connsiteX0" fmla="*/ 72953 w 358703"/>
                  <a:gd name="connsiteY0" fmla="*/ 504704 h 505137"/>
                  <a:gd name="connsiteX1" fmla="*/ 42180 w 358703"/>
                  <a:gd name="connsiteY1" fmla="*/ 450485 h 505137"/>
                  <a:gd name="connsiteX2" fmla="*/ 43645 w 358703"/>
                  <a:gd name="connsiteY2" fmla="*/ 413850 h 505137"/>
                  <a:gd name="connsiteX3" fmla="*/ 4080 w 358703"/>
                  <a:gd name="connsiteY3" fmla="*/ 355235 h 505137"/>
                  <a:gd name="connsiteX4" fmla="*/ 4080 w 358703"/>
                  <a:gd name="connsiteY4" fmla="*/ 328858 h 505137"/>
                  <a:gd name="connsiteX5" fmla="*/ 28991 w 358703"/>
                  <a:gd name="connsiteY5" fmla="*/ 235073 h 505137"/>
                  <a:gd name="connsiteX6" fmla="*/ 50972 w 358703"/>
                  <a:gd name="connsiteY6" fmla="*/ 97327 h 505137"/>
                  <a:gd name="connsiteX7" fmla="*/ 144757 w 358703"/>
                  <a:gd name="connsiteY7" fmla="*/ 24058 h 505137"/>
                  <a:gd name="connsiteX8" fmla="*/ 220957 w 358703"/>
                  <a:gd name="connsiteY8" fmla="*/ 2077 h 505137"/>
                  <a:gd name="connsiteX9" fmla="*/ 292760 w 358703"/>
                  <a:gd name="connsiteY9" fmla="*/ 2077 h 505137"/>
                  <a:gd name="connsiteX10" fmla="*/ 329395 w 358703"/>
                  <a:gd name="connsiteY10" fmla="*/ 12335 h 505137"/>
                  <a:gd name="connsiteX11" fmla="*/ 349910 w 358703"/>
                  <a:gd name="connsiteY11" fmla="*/ 63623 h 505137"/>
                  <a:gd name="connsiteX12" fmla="*/ 358703 w 358703"/>
                  <a:gd name="connsiteY12" fmla="*/ 81208 h 505137"/>
                  <a:gd name="connsiteX13" fmla="*/ 349910 w 358703"/>
                  <a:gd name="connsiteY13" fmla="*/ 101723 h 505137"/>
                  <a:gd name="connsiteX14" fmla="*/ 307414 w 358703"/>
                  <a:gd name="connsiteY14" fmla="*/ 66554 h 505137"/>
                  <a:gd name="connsiteX15" fmla="*/ 291295 w 358703"/>
                  <a:gd name="connsiteY15" fmla="*/ 66554 h 505137"/>
                  <a:gd name="connsiteX16" fmla="*/ 297157 w 358703"/>
                  <a:gd name="connsiteY16" fmla="*/ 148615 h 505137"/>
                  <a:gd name="connsiteX17" fmla="*/ 281037 w 358703"/>
                  <a:gd name="connsiteY17" fmla="*/ 199904 h 505137"/>
                  <a:gd name="connsiteX18" fmla="*/ 244403 w 358703"/>
                  <a:gd name="connsiteY18" fmla="*/ 239469 h 505137"/>
                  <a:gd name="connsiteX19" fmla="*/ 269314 w 358703"/>
                  <a:gd name="connsiteY19" fmla="*/ 283431 h 505137"/>
                  <a:gd name="connsiteX20" fmla="*/ 248799 w 358703"/>
                  <a:gd name="connsiteY20" fmla="*/ 330323 h 505137"/>
                  <a:gd name="connsiteX21" fmla="*/ 207768 w 358703"/>
                  <a:gd name="connsiteY21" fmla="*/ 375750 h 505137"/>
                  <a:gd name="connsiteX22" fmla="*/ 213630 w 358703"/>
                  <a:gd name="connsiteY22" fmla="*/ 419712 h 505137"/>
                  <a:gd name="connsiteX23" fmla="*/ 254660 w 358703"/>
                  <a:gd name="connsiteY23" fmla="*/ 429969 h 505137"/>
                  <a:gd name="connsiteX24" fmla="*/ 218026 w 358703"/>
                  <a:gd name="connsiteY24" fmla="*/ 449019 h 505137"/>
                  <a:gd name="connsiteX25" fmla="*/ 181391 w 358703"/>
                  <a:gd name="connsiteY25" fmla="*/ 449019 h 505137"/>
                  <a:gd name="connsiteX26" fmla="*/ 140360 w 358703"/>
                  <a:gd name="connsiteY26" fmla="*/ 428504 h 505137"/>
                  <a:gd name="connsiteX27" fmla="*/ 116914 w 358703"/>
                  <a:gd name="connsiteY27" fmla="*/ 475396 h 505137"/>
                  <a:gd name="connsiteX28" fmla="*/ 72953 w 358703"/>
                  <a:gd name="connsiteY28" fmla="*/ 504704 h 5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703" h="505137">
                    <a:moveTo>
                      <a:pt x="72953" y="504704"/>
                    </a:moveTo>
                    <a:cubicBezTo>
                      <a:pt x="60497" y="500552"/>
                      <a:pt x="47065" y="465627"/>
                      <a:pt x="42180" y="450485"/>
                    </a:cubicBezTo>
                    <a:cubicBezTo>
                      <a:pt x="37295" y="435343"/>
                      <a:pt x="49995" y="429725"/>
                      <a:pt x="43645" y="413850"/>
                    </a:cubicBezTo>
                    <a:cubicBezTo>
                      <a:pt x="37295" y="397975"/>
                      <a:pt x="10674" y="369400"/>
                      <a:pt x="4080" y="355235"/>
                    </a:cubicBezTo>
                    <a:cubicBezTo>
                      <a:pt x="-2514" y="341070"/>
                      <a:pt x="-72" y="348885"/>
                      <a:pt x="4080" y="328858"/>
                    </a:cubicBezTo>
                    <a:cubicBezTo>
                      <a:pt x="8232" y="308831"/>
                      <a:pt x="21176" y="273661"/>
                      <a:pt x="28991" y="235073"/>
                    </a:cubicBezTo>
                    <a:cubicBezTo>
                      <a:pt x="36806" y="196485"/>
                      <a:pt x="31678" y="132496"/>
                      <a:pt x="50972" y="97327"/>
                    </a:cubicBezTo>
                    <a:cubicBezTo>
                      <a:pt x="70266" y="62158"/>
                      <a:pt x="116426" y="39933"/>
                      <a:pt x="144757" y="24058"/>
                    </a:cubicBezTo>
                    <a:cubicBezTo>
                      <a:pt x="173088" y="8183"/>
                      <a:pt x="196290" y="5740"/>
                      <a:pt x="220957" y="2077"/>
                    </a:cubicBezTo>
                    <a:cubicBezTo>
                      <a:pt x="245624" y="-1586"/>
                      <a:pt x="274687" y="367"/>
                      <a:pt x="292760" y="2077"/>
                    </a:cubicBezTo>
                    <a:cubicBezTo>
                      <a:pt x="310833" y="3787"/>
                      <a:pt x="319870" y="2077"/>
                      <a:pt x="329395" y="12335"/>
                    </a:cubicBezTo>
                    <a:cubicBezTo>
                      <a:pt x="338920" y="22593"/>
                      <a:pt x="345025" y="52144"/>
                      <a:pt x="349910" y="63623"/>
                    </a:cubicBezTo>
                    <a:cubicBezTo>
                      <a:pt x="354795" y="75102"/>
                      <a:pt x="358703" y="74858"/>
                      <a:pt x="358703" y="81208"/>
                    </a:cubicBezTo>
                    <a:cubicBezTo>
                      <a:pt x="358703" y="87558"/>
                      <a:pt x="358458" y="104165"/>
                      <a:pt x="349910" y="101723"/>
                    </a:cubicBezTo>
                    <a:cubicBezTo>
                      <a:pt x="341362" y="99281"/>
                      <a:pt x="317183" y="72415"/>
                      <a:pt x="307414" y="66554"/>
                    </a:cubicBezTo>
                    <a:cubicBezTo>
                      <a:pt x="297645" y="60693"/>
                      <a:pt x="293004" y="52877"/>
                      <a:pt x="291295" y="66554"/>
                    </a:cubicBezTo>
                    <a:cubicBezTo>
                      <a:pt x="289586" y="80231"/>
                      <a:pt x="298867" y="126390"/>
                      <a:pt x="297157" y="148615"/>
                    </a:cubicBezTo>
                    <a:cubicBezTo>
                      <a:pt x="295447" y="170840"/>
                      <a:pt x="289829" y="184762"/>
                      <a:pt x="281037" y="199904"/>
                    </a:cubicBezTo>
                    <a:cubicBezTo>
                      <a:pt x="272245" y="215046"/>
                      <a:pt x="246357" y="225548"/>
                      <a:pt x="244403" y="239469"/>
                    </a:cubicBezTo>
                    <a:cubicBezTo>
                      <a:pt x="242449" y="253390"/>
                      <a:pt x="268581" y="268289"/>
                      <a:pt x="269314" y="283431"/>
                    </a:cubicBezTo>
                    <a:cubicBezTo>
                      <a:pt x="270047" y="298573"/>
                      <a:pt x="259057" y="314937"/>
                      <a:pt x="248799" y="330323"/>
                    </a:cubicBezTo>
                    <a:cubicBezTo>
                      <a:pt x="238541" y="345709"/>
                      <a:pt x="213629" y="360852"/>
                      <a:pt x="207768" y="375750"/>
                    </a:cubicBezTo>
                    <a:cubicBezTo>
                      <a:pt x="201907" y="390648"/>
                      <a:pt x="205815" y="410676"/>
                      <a:pt x="213630" y="419712"/>
                    </a:cubicBezTo>
                    <a:cubicBezTo>
                      <a:pt x="221445" y="428748"/>
                      <a:pt x="253927" y="425085"/>
                      <a:pt x="254660" y="429969"/>
                    </a:cubicBezTo>
                    <a:cubicBezTo>
                      <a:pt x="255393" y="434853"/>
                      <a:pt x="230237" y="445844"/>
                      <a:pt x="218026" y="449019"/>
                    </a:cubicBezTo>
                    <a:cubicBezTo>
                      <a:pt x="205815" y="452194"/>
                      <a:pt x="194335" y="452438"/>
                      <a:pt x="181391" y="449019"/>
                    </a:cubicBezTo>
                    <a:cubicBezTo>
                      <a:pt x="168447" y="445600"/>
                      <a:pt x="151106" y="424108"/>
                      <a:pt x="140360" y="428504"/>
                    </a:cubicBezTo>
                    <a:cubicBezTo>
                      <a:pt x="129614" y="432900"/>
                      <a:pt x="123752" y="468802"/>
                      <a:pt x="116914" y="475396"/>
                    </a:cubicBezTo>
                    <a:cubicBezTo>
                      <a:pt x="110076" y="481990"/>
                      <a:pt x="85409" y="508856"/>
                      <a:pt x="72953" y="504704"/>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967B2FF-680D-42F9-8B17-11CB199E2D69}"/>
                  </a:ext>
                </a:extLst>
              </p:cNvPr>
              <p:cNvSpPr/>
              <p:nvPr/>
            </p:nvSpPr>
            <p:spPr>
              <a:xfrm>
                <a:off x="7075706" y="2578195"/>
                <a:ext cx="172719" cy="250802"/>
              </a:xfrm>
              <a:custGeom>
                <a:avLst/>
                <a:gdLst>
                  <a:gd name="connsiteX0" fmla="*/ 31305 w 172719"/>
                  <a:gd name="connsiteY0" fmla="*/ 359 h 250802"/>
                  <a:gd name="connsiteX1" fmla="*/ 68044 w 172719"/>
                  <a:gd name="connsiteY1" fmla="*/ 58869 h 250802"/>
                  <a:gd name="connsiteX2" fmla="*/ 93898 w 172719"/>
                  <a:gd name="connsiteY2" fmla="*/ 35737 h 250802"/>
                  <a:gd name="connsiteX3" fmla="*/ 125194 w 172719"/>
                  <a:gd name="connsiteY3" fmla="*/ 24851 h 250802"/>
                  <a:gd name="connsiteX4" fmla="*/ 142883 w 172719"/>
                  <a:gd name="connsiteY4" fmla="*/ 24851 h 250802"/>
                  <a:gd name="connsiteX5" fmla="*/ 138801 w 172719"/>
                  <a:gd name="connsiteY5" fmla="*/ 45262 h 250802"/>
                  <a:gd name="connsiteX6" fmla="*/ 123833 w 172719"/>
                  <a:gd name="connsiteY6" fmla="*/ 62951 h 250802"/>
                  <a:gd name="connsiteX7" fmla="*/ 117030 w 172719"/>
                  <a:gd name="connsiteY7" fmla="*/ 67034 h 250802"/>
                  <a:gd name="connsiteX8" fmla="*/ 137440 w 172719"/>
                  <a:gd name="connsiteY8" fmla="*/ 79280 h 250802"/>
                  <a:gd name="connsiteX9" fmla="*/ 134719 w 172719"/>
                  <a:gd name="connsiteY9" fmla="*/ 110576 h 250802"/>
                  <a:gd name="connsiteX10" fmla="*/ 155130 w 172719"/>
                  <a:gd name="connsiteY10" fmla="*/ 143234 h 250802"/>
                  <a:gd name="connsiteX11" fmla="*/ 171458 w 172719"/>
                  <a:gd name="connsiteY11" fmla="*/ 171809 h 250802"/>
                  <a:gd name="connsiteX12" fmla="*/ 171458 w 172719"/>
                  <a:gd name="connsiteY12" fmla="*/ 200384 h 250802"/>
                  <a:gd name="connsiteX13" fmla="*/ 170098 w 172719"/>
                  <a:gd name="connsiteY13" fmla="*/ 228959 h 250802"/>
                  <a:gd name="connsiteX14" fmla="*/ 167376 w 172719"/>
                  <a:gd name="connsiteY14" fmla="*/ 237123 h 250802"/>
                  <a:gd name="connsiteX15" fmla="*/ 141523 w 172719"/>
                  <a:gd name="connsiteY15" fmla="*/ 237123 h 250802"/>
                  <a:gd name="connsiteX16" fmla="*/ 123833 w 172719"/>
                  <a:gd name="connsiteY16" fmla="*/ 250730 h 250802"/>
                  <a:gd name="connsiteX17" fmla="*/ 100701 w 172719"/>
                  <a:gd name="connsiteY17" fmla="*/ 230319 h 250802"/>
                  <a:gd name="connsiteX18" fmla="*/ 74848 w 172719"/>
                  <a:gd name="connsiteY18" fmla="*/ 246648 h 250802"/>
                  <a:gd name="connsiteX19" fmla="*/ 20419 w 172719"/>
                  <a:gd name="connsiteY19" fmla="*/ 204466 h 250802"/>
                  <a:gd name="connsiteX20" fmla="*/ 8 w 172719"/>
                  <a:gd name="connsiteY20" fmla="*/ 152759 h 250802"/>
                  <a:gd name="connsiteX21" fmla="*/ 17698 w 172719"/>
                  <a:gd name="connsiteY21" fmla="*/ 91526 h 250802"/>
                  <a:gd name="connsiteX22" fmla="*/ 31305 w 172719"/>
                  <a:gd name="connsiteY22" fmla="*/ 359 h 25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19" h="250802">
                    <a:moveTo>
                      <a:pt x="31305" y="359"/>
                    </a:moveTo>
                    <a:cubicBezTo>
                      <a:pt x="39696" y="-5084"/>
                      <a:pt x="57612" y="52973"/>
                      <a:pt x="68044" y="58869"/>
                    </a:cubicBezTo>
                    <a:cubicBezTo>
                      <a:pt x="78476" y="64765"/>
                      <a:pt x="84373" y="41407"/>
                      <a:pt x="93898" y="35737"/>
                    </a:cubicBezTo>
                    <a:cubicBezTo>
                      <a:pt x="103423" y="30067"/>
                      <a:pt x="117030" y="26665"/>
                      <a:pt x="125194" y="24851"/>
                    </a:cubicBezTo>
                    <a:cubicBezTo>
                      <a:pt x="133358" y="23037"/>
                      <a:pt x="140615" y="21449"/>
                      <a:pt x="142883" y="24851"/>
                    </a:cubicBezTo>
                    <a:cubicBezTo>
                      <a:pt x="145151" y="28253"/>
                      <a:pt x="141976" y="38912"/>
                      <a:pt x="138801" y="45262"/>
                    </a:cubicBezTo>
                    <a:cubicBezTo>
                      <a:pt x="135626" y="51612"/>
                      <a:pt x="127461" y="59322"/>
                      <a:pt x="123833" y="62951"/>
                    </a:cubicBezTo>
                    <a:cubicBezTo>
                      <a:pt x="120205" y="66580"/>
                      <a:pt x="114762" y="64313"/>
                      <a:pt x="117030" y="67034"/>
                    </a:cubicBezTo>
                    <a:cubicBezTo>
                      <a:pt x="119298" y="69755"/>
                      <a:pt x="134492" y="72023"/>
                      <a:pt x="137440" y="79280"/>
                    </a:cubicBezTo>
                    <a:cubicBezTo>
                      <a:pt x="140388" y="86537"/>
                      <a:pt x="131771" y="99917"/>
                      <a:pt x="134719" y="110576"/>
                    </a:cubicBezTo>
                    <a:cubicBezTo>
                      <a:pt x="137667" y="121235"/>
                      <a:pt x="149007" y="133029"/>
                      <a:pt x="155130" y="143234"/>
                    </a:cubicBezTo>
                    <a:cubicBezTo>
                      <a:pt x="161253" y="153440"/>
                      <a:pt x="168737" y="162284"/>
                      <a:pt x="171458" y="171809"/>
                    </a:cubicBezTo>
                    <a:cubicBezTo>
                      <a:pt x="174179" y="181334"/>
                      <a:pt x="171685" y="190859"/>
                      <a:pt x="171458" y="200384"/>
                    </a:cubicBezTo>
                    <a:cubicBezTo>
                      <a:pt x="171231" y="209909"/>
                      <a:pt x="170778" y="222836"/>
                      <a:pt x="170098" y="228959"/>
                    </a:cubicBezTo>
                    <a:cubicBezTo>
                      <a:pt x="169418" y="235082"/>
                      <a:pt x="172139" y="235762"/>
                      <a:pt x="167376" y="237123"/>
                    </a:cubicBezTo>
                    <a:cubicBezTo>
                      <a:pt x="162614" y="238484"/>
                      <a:pt x="148780" y="234855"/>
                      <a:pt x="141523" y="237123"/>
                    </a:cubicBezTo>
                    <a:cubicBezTo>
                      <a:pt x="134266" y="239391"/>
                      <a:pt x="130637" y="251864"/>
                      <a:pt x="123833" y="250730"/>
                    </a:cubicBezTo>
                    <a:cubicBezTo>
                      <a:pt x="117029" y="249596"/>
                      <a:pt x="108865" y="230999"/>
                      <a:pt x="100701" y="230319"/>
                    </a:cubicBezTo>
                    <a:cubicBezTo>
                      <a:pt x="92537" y="229639"/>
                      <a:pt x="88228" y="250957"/>
                      <a:pt x="74848" y="246648"/>
                    </a:cubicBezTo>
                    <a:cubicBezTo>
                      <a:pt x="61468" y="242339"/>
                      <a:pt x="32892" y="220114"/>
                      <a:pt x="20419" y="204466"/>
                    </a:cubicBezTo>
                    <a:cubicBezTo>
                      <a:pt x="7946" y="188818"/>
                      <a:pt x="461" y="171582"/>
                      <a:pt x="8" y="152759"/>
                    </a:cubicBezTo>
                    <a:cubicBezTo>
                      <a:pt x="-446" y="133936"/>
                      <a:pt x="16791" y="111483"/>
                      <a:pt x="17698" y="91526"/>
                    </a:cubicBezTo>
                    <a:cubicBezTo>
                      <a:pt x="18605" y="71569"/>
                      <a:pt x="22914" y="5802"/>
                      <a:pt x="31305" y="359"/>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
              <a:extLst>
                <a:ext uri="{FF2B5EF4-FFF2-40B4-BE49-F238E27FC236}">
                  <a16:creationId xmlns:a16="http://schemas.microsoft.com/office/drawing/2014/main" id="{A9EABA9C-D88F-461A-BA46-B97187AF6A9F}"/>
                </a:ext>
              </a:extLst>
            </p:cNvPr>
            <p:cNvGrpSpPr>
              <a:grpSpLocks/>
            </p:cNvGrpSpPr>
            <p:nvPr/>
          </p:nvGrpSpPr>
          <p:grpSpPr bwMode="auto">
            <a:xfrm>
              <a:off x="-5943600" y="2028825"/>
              <a:ext cx="5983287" cy="2466975"/>
              <a:chOff x="215" y="1230"/>
              <a:chExt cx="3769" cy="1554"/>
            </a:xfrm>
          </p:grpSpPr>
          <p:pic>
            <p:nvPicPr>
              <p:cNvPr id="13" name="Picture 11">
                <a:extLst>
                  <a:ext uri="{FF2B5EF4-FFF2-40B4-BE49-F238E27FC236}">
                    <a16:creationId xmlns:a16="http://schemas.microsoft.com/office/drawing/2014/main" id="{C5AB4556-0A65-458A-B48A-50111F2012E3}"/>
                  </a:ext>
                </a:extLst>
              </p:cNvPr>
              <p:cNvPicPr>
                <a:picLocks noChangeAspect="1" noChangeArrowheads="1"/>
              </p:cNvPicPr>
              <p:nvPr/>
            </p:nvPicPr>
            <p:blipFill>
              <a:blip r:embed="rId8" cstate="print"/>
              <a:srcRect/>
              <a:stretch>
                <a:fillRect/>
              </a:stretch>
            </p:blipFill>
            <p:spPr bwMode="auto">
              <a:xfrm>
                <a:off x="528" y="1230"/>
                <a:ext cx="3456" cy="1554"/>
              </a:xfrm>
              <a:prstGeom prst="rect">
                <a:avLst/>
              </a:prstGeom>
              <a:noFill/>
              <a:ln w="9525">
                <a:noFill/>
                <a:miter lim="800000"/>
                <a:headEnd/>
                <a:tailEnd/>
              </a:ln>
              <a:effectLst/>
            </p:spPr>
          </p:pic>
          <p:pic>
            <p:nvPicPr>
              <p:cNvPr id="14" name="Picture 12">
                <a:extLst>
                  <a:ext uri="{FF2B5EF4-FFF2-40B4-BE49-F238E27FC236}">
                    <a16:creationId xmlns:a16="http://schemas.microsoft.com/office/drawing/2014/main" id="{733040CB-F546-4895-AD05-F701B9B9E64E}"/>
                  </a:ext>
                </a:extLst>
              </p:cNvPr>
              <p:cNvPicPr>
                <a:picLocks noChangeAspect="1" noChangeArrowheads="1"/>
              </p:cNvPicPr>
              <p:nvPr/>
            </p:nvPicPr>
            <p:blipFill>
              <a:blip r:embed="rId9" cstate="print"/>
              <a:srcRect/>
              <a:stretch>
                <a:fillRect/>
              </a:stretch>
            </p:blipFill>
            <p:spPr bwMode="auto">
              <a:xfrm>
                <a:off x="215" y="2264"/>
                <a:ext cx="403" cy="91"/>
              </a:xfrm>
              <a:prstGeom prst="rect">
                <a:avLst/>
              </a:prstGeom>
              <a:noFill/>
              <a:ln w="9525">
                <a:noFill/>
                <a:miter lim="800000"/>
                <a:headEnd/>
                <a:tailEnd/>
              </a:ln>
              <a:effectLst/>
            </p:spPr>
          </p:pic>
          <p:sp>
            <p:nvSpPr>
              <p:cNvPr id="15" name="Line 13">
                <a:extLst>
                  <a:ext uri="{FF2B5EF4-FFF2-40B4-BE49-F238E27FC236}">
                    <a16:creationId xmlns:a16="http://schemas.microsoft.com/office/drawing/2014/main" id="{4232A78F-B141-4297-BCD4-61086BE82365}"/>
                  </a:ext>
                </a:extLst>
              </p:cNvPr>
              <p:cNvSpPr>
                <a:spLocks noChangeShapeType="1"/>
              </p:cNvSpPr>
              <p:nvPr/>
            </p:nvSpPr>
            <p:spPr bwMode="auto">
              <a:xfrm flipH="1">
                <a:off x="240" y="2001"/>
                <a:ext cx="336" cy="288"/>
              </a:xfrm>
              <a:prstGeom prst="line">
                <a:avLst/>
              </a:prstGeom>
              <a:noFill/>
              <a:ln w="28575">
                <a:solidFill>
                  <a:schemeClr val="tx1"/>
                </a:solidFill>
                <a:round/>
                <a:headEnd/>
                <a:tailEnd/>
              </a:ln>
              <a:effectLst/>
            </p:spPr>
            <p:txBody>
              <a:bodyPr/>
              <a:lstStyle/>
              <a:p>
                <a:endParaRPr lang="en-US"/>
              </a:p>
            </p:txBody>
          </p:sp>
        </p:grpSp>
      </p:grpSp>
      <p:sp>
        <p:nvSpPr>
          <p:cNvPr id="19" name="Text Box 16">
            <a:extLst>
              <a:ext uri="{FF2B5EF4-FFF2-40B4-BE49-F238E27FC236}">
                <a16:creationId xmlns:a16="http://schemas.microsoft.com/office/drawing/2014/main" id="{891AFE05-85C0-4966-9F4C-97E9246B2BEE}"/>
              </a:ext>
            </a:extLst>
          </p:cNvPr>
          <p:cNvSpPr txBox="1">
            <a:spLocks noChangeArrowheads="1"/>
          </p:cNvSpPr>
          <p:nvPr/>
        </p:nvSpPr>
        <p:spPr bwMode="auto">
          <a:xfrm>
            <a:off x="304800" y="1346200"/>
            <a:ext cx="3724275" cy="1200329"/>
          </a:xfrm>
          <a:prstGeom prst="rect">
            <a:avLst/>
          </a:prstGeom>
          <a:noFill/>
          <a:ln w="9525">
            <a:noFill/>
            <a:miter lim="800000"/>
            <a:headEnd/>
            <a:tailEnd/>
          </a:ln>
          <a:effectLst/>
        </p:spPr>
        <p:txBody>
          <a:bodyPr wrap="square">
            <a:spAutoFit/>
          </a:bodyPr>
          <a:lstStyle/>
          <a:p>
            <a:pPr algn="ctr">
              <a:spcBef>
                <a:spcPct val="50000"/>
              </a:spcBef>
            </a:pPr>
            <a:r>
              <a:rPr lang="en-US" dirty="0">
                <a:effectLst>
                  <a:outerShdw blurRad="38100" dist="38100" dir="2700000" algn="tl">
                    <a:srgbClr val="000000">
                      <a:alpha val="43137"/>
                    </a:srgbClr>
                  </a:outerShdw>
                </a:effectLst>
              </a:rPr>
              <a:t>Jesus is driving a pickup truck and you are riding in the bed. You hit a bump, but the tailgate is down and you are thrown out.</a:t>
            </a:r>
          </a:p>
        </p:txBody>
      </p:sp>
      <p:grpSp>
        <p:nvGrpSpPr>
          <p:cNvPr id="20" name="Group 19">
            <a:extLst>
              <a:ext uri="{FF2B5EF4-FFF2-40B4-BE49-F238E27FC236}">
                <a16:creationId xmlns:a16="http://schemas.microsoft.com/office/drawing/2014/main" id="{859503F1-F3D8-47A0-AE90-0F549C559EF5}"/>
              </a:ext>
            </a:extLst>
          </p:cNvPr>
          <p:cNvGrpSpPr/>
          <p:nvPr/>
        </p:nvGrpSpPr>
        <p:grpSpPr>
          <a:xfrm>
            <a:off x="0" y="4927600"/>
            <a:ext cx="9144000" cy="457200"/>
            <a:chOff x="0" y="4191000"/>
            <a:chExt cx="9144000" cy="457200"/>
          </a:xfrm>
        </p:grpSpPr>
        <p:sp>
          <p:nvSpPr>
            <p:cNvPr id="21" name="Line 10">
              <a:extLst>
                <a:ext uri="{FF2B5EF4-FFF2-40B4-BE49-F238E27FC236}">
                  <a16:creationId xmlns:a16="http://schemas.microsoft.com/office/drawing/2014/main" id="{1CC73286-F69D-4FFC-AD0E-A9DE3D011FAF}"/>
                </a:ext>
              </a:extLst>
            </p:cNvPr>
            <p:cNvSpPr>
              <a:spLocks noChangeShapeType="1"/>
            </p:cNvSpPr>
            <p:nvPr/>
          </p:nvSpPr>
          <p:spPr bwMode="auto">
            <a:xfrm>
              <a:off x="0" y="4648200"/>
              <a:ext cx="9144000" cy="0"/>
            </a:xfrm>
            <a:prstGeom prst="line">
              <a:avLst/>
            </a:prstGeom>
            <a:noFill/>
            <a:ln w="625475">
              <a:solidFill>
                <a:schemeClr val="tx1">
                  <a:lumMod val="50000"/>
                </a:schemeClr>
              </a:solidFill>
              <a:round/>
              <a:headEnd/>
              <a:tailEnd/>
            </a:ln>
            <a:effectLst/>
          </p:spPr>
          <p:txBody>
            <a:bodyPr/>
            <a:lstStyle/>
            <a:p>
              <a:endParaRPr lang="en-US"/>
            </a:p>
          </p:txBody>
        </p:sp>
        <p:sp>
          <p:nvSpPr>
            <p:cNvPr id="22" name="AutoShape 11">
              <a:extLst>
                <a:ext uri="{FF2B5EF4-FFF2-40B4-BE49-F238E27FC236}">
                  <a16:creationId xmlns:a16="http://schemas.microsoft.com/office/drawing/2014/main" id="{0A9C0D17-5D86-40BB-B6C1-BD6C972D8BAC}"/>
                </a:ext>
              </a:extLst>
            </p:cNvPr>
            <p:cNvSpPr>
              <a:spLocks noChangeArrowheads="1"/>
            </p:cNvSpPr>
            <p:nvPr/>
          </p:nvSpPr>
          <p:spPr bwMode="auto">
            <a:xfrm rot="5400000" flipV="1">
              <a:off x="6057900" y="4000500"/>
              <a:ext cx="228600" cy="609600"/>
            </a:xfrm>
            <a:prstGeom prst="moon">
              <a:avLst>
                <a:gd name="adj" fmla="val 83333"/>
              </a:avLst>
            </a:prstGeom>
            <a:solidFill>
              <a:schemeClr val="tx1">
                <a:lumMod val="50000"/>
              </a:schemeClr>
            </a:solidFill>
            <a:ln w="9525">
              <a:solidFill>
                <a:schemeClr val="tx1">
                  <a:lumMod val="50000"/>
                </a:schemeClr>
              </a:solidFill>
              <a:miter lim="800000"/>
              <a:headEnd/>
              <a:tailEnd/>
            </a:ln>
            <a:effectLst/>
          </p:spPr>
          <p:txBody>
            <a:bodyPr wrap="none" anchor="ctr"/>
            <a:lstStyle/>
            <a:p>
              <a:endParaRPr lang="en-US"/>
            </a:p>
          </p:txBody>
        </p:sp>
      </p:grpSp>
      <p:sp>
        <p:nvSpPr>
          <p:cNvPr id="23" name="TextBox 22">
            <a:extLst>
              <a:ext uri="{FF2B5EF4-FFF2-40B4-BE49-F238E27FC236}">
                <a16:creationId xmlns:a16="http://schemas.microsoft.com/office/drawing/2014/main" id="{63CF8F4A-2A50-4FF3-B355-7E14ADA3AD6A}"/>
              </a:ext>
            </a:extLst>
          </p:cNvPr>
          <p:cNvSpPr txBox="1"/>
          <p:nvPr/>
        </p:nvSpPr>
        <p:spPr>
          <a:xfrm>
            <a:off x="2089285" y="5141564"/>
            <a:ext cx="5188385"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Pickup truck theology</a:t>
            </a:r>
          </a:p>
        </p:txBody>
      </p:sp>
    </p:spTree>
    <p:extLst>
      <p:ext uri="{BB962C8B-B14F-4D97-AF65-F5344CB8AC3E}">
        <p14:creationId xmlns:p14="http://schemas.microsoft.com/office/powerpoint/2010/main" val="994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par>
                          <p:cTn id="16" fill="hold">
                            <p:stCondLst>
                              <p:cond delay="1000"/>
                            </p:stCondLst>
                            <p:childTnLst>
                              <p:par>
                                <p:cTn id="17" presetID="63" presetClass="path" presetSubtype="0" fill="hold" nodeType="afterEffect">
                                  <p:stCondLst>
                                    <p:cond delay="1000"/>
                                  </p:stCondLst>
                                  <p:childTnLst>
                                    <p:animMotion origin="layout" path="M 3.05556E-6 2.96296E-6 L 0.70607 0.00208 " pathEditMode="relative" rAng="0" ptsTypes="AA">
                                      <p:cBhvr>
                                        <p:cTn id="18" dur="2000" fill="hold"/>
                                        <p:tgtEl>
                                          <p:spTgt spid="10"/>
                                        </p:tgtEl>
                                        <p:attrNameLst>
                                          <p:attrName>ppt_x</p:attrName>
                                          <p:attrName>ppt_y</p:attrName>
                                        </p:attrNameLst>
                                      </p:cBhvr>
                                      <p:rCtr x="35295" y="93"/>
                                    </p:animMotion>
                                  </p:childTnLst>
                                </p:cTn>
                              </p:par>
                              <p:par>
                                <p:cTn id="19" presetID="63" presetClass="path" presetSubtype="0" fill="hold" nodeType="withEffect">
                                  <p:stCondLst>
                                    <p:cond delay="500"/>
                                  </p:stCondLst>
                                  <p:childTnLst>
                                    <p:animMotion origin="layout" path="M -3.05556E-6 -3.7037E-6 L 0.67934 0.01111 " pathEditMode="relative" rAng="0" ptsTypes="AA">
                                      <p:cBhvr>
                                        <p:cTn id="20" dur="2000" fill="hold"/>
                                        <p:tgtEl>
                                          <p:spTgt spid="9"/>
                                        </p:tgtEl>
                                        <p:attrNameLst>
                                          <p:attrName>ppt_x</p:attrName>
                                          <p:attrName>ppt_y</p:attrName>
                                        </p:attrNameLst>
                                      </p:cBhvr>
                                      <p:rCtr x="33976" y="556"/>
                                    </p:animMotion>
                                  </p:childTnLst>
                                </p:cTn>
                              </p:par>
                            </p:childTnLst>
                          </p:cTn>
                        </p:par>
                        <p:par>
                          <p:cTn id="21" fill="hold">
                            <p:stCondLst>
                              <p:cond delay="4000"/>
                            </p:stCondLst>
                            <p:childTnLst>
                              <p:par>
                                <p:cTn id="22" presetID="0" presetClass="path" presetSubtype="0" fill="hold" nodeType="afterEffect">
                                  <p:stCondLst>
                                    <p:cond delay="0"/>
                                  </p:stCondLst>
                                  <p:childTnLst>
                                    <p:animMotion origin="layout" path="M 0.70607 0.00208 L 0.75729 0.0287 L 0.80486 0.00115 L 0.85139 0.0324 L 0.8993 0.00208 L 0.93993 0.02685 C 0.95191 0.01921 0.97812 -0.00324 0.9901 -0.01111 C 1.00677 -0.00162 1.00746 0.02361 1.0243 0.03402 C 1.03628 0.02407 1.05104 -0.00973 1.06267 -0.00973 C 1.0743 -0.00973 1.08159 0.03078 1.09357 0.03333 C 1.11267 0.02777 1.1276 0.00023 1.14809 -0.00602 " pathEditMode="relative" rAng="0" ptsTypes="AAAAAAAAAAA">
                                      <p:cBhvr>
                                        <p:cTn id="23" dur="2000" fill="hold"/>
                                        <p:tgtEl>
                                          <p:spTgt spid="10"/>
                                        </p:tgtEl>
                                        <p:attrNameLst>
                                          <p:attrName>ppt_x</p:attrName>
                                          <p:attrName>ppt_y</p:attrName>
                                        </p:attrNameLst>
                                      </p:cBhvr>
                                      <p:rCtr x="22101" y="926"/>
                                    </p:animMotion>
                                  </p:childTnLst>
                                </p:cTn>
                              </p:par>
                              <p:par>
                                <p:cTn id="24" presetID="0" presetClass="path" presetSubtype="0" fill="hold" nodeType="withEffect">
                                  <p:stCondLst>
                                    <p:cond delay="0"/>
                                  </p:stCondLst>
                                  <p:childTnLst>
                                    <p:animMotion origin="layout" path="M 0.72709 0.03635 L 0.79827 0.03936 L 0.69045 -0.16389 L 0.54375 -0.26157 L 0.40157 -0.31342 " pathEditMode="relative" rAng="0" ptsTypes="AAAAA">
                                      <p:cBhvr>
                                        <p:cTn id="25" dur="1000" fill="hold"/>
                                        <p:tgtEl>
                                          <p:spTgt spid="9"/>
                                        </p:tgtEl>
                                        <p:attrNameLst>
                                          <p:attrName>ppt_x</p:attrName>
                                          <p:attrName>ppt_y</p:attrName>
                                        </p:attrNameLst>
                                      </p:cBhvr>
                                      <p:rCtr x="-12726" y="-1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grpSp>
        <p:nvGrpSpPr>
          <p:cNvPr id="57" name="Group 56">
            <a:extLst>
              <a:ext uri="{FF2B5EF4-FFF2-40B4-BE49-F238E27FC236}">
                <a16:creationId xmlns:a16="http://schemas.microsoft.com/office/drawing/2014/main" id="{668D2E0F-4514-416A-B98E-8843B2CB2E12}"/>
              </a:ext>
            </a:extLst>
          </p:cNvPr>
          <p:cNvGrpSpPr/>
          <p:nvPr/>
        </p:nvGrpSpPr>
        <p:grpSpPr>
          <a:xfrm>
            <a:off x="0" y="4936967"/>
            <a:ext cx="9144000" cy="457200"/>
            <a:chOff x="0" y="4191000"/>
            <a:chExt cx="9144000" cy="457200"/>
          </a:xfrm>
          <a:solidFill>
            <a:schemeClr val="tx1">
              <a:lumMod val="50000"/>
            </a:schemeClr>
          </a:solidFill>
        </p:grpSpPr>
        <p:sp>
          <p:nvSpPr>
            <p:cNvPr id="58" name="Line 10">
              <a:extLst>
                <a:ext uri="{FF2B5EF4-FFF2-40B4-BE49-F238E27FC236}">
                  <a16:creationId xmlns:a16="http://schemas.microsoft.com/office/drawing/2014/main" id="{0C7D6122-E5E9-449B-917C-884252D9DA26}"/>
                </a:ext>
              </a:extLst>
            </p:cNvPr>
            <p:cNvSpPr>
              <a:spLocks noChangeShapeType="1"/>
            </p:cNvSpPr>
            <p:nvPr/>
          </p:nvSpPr>
          <p:spPr bwMode="auto">
            <a:xfrm>
              <a:off x="0" y="4648200"/>
              <a:ext cx="9144000" cy="0"/>
            </a:xfrm>
            <a:prstGeom prst="line">
              <a:avLst/>
            </a:prstGeom>
            <a:grpFill/>
            <a:ln w="625475">
              <a:solidFill>
                <a:schemeClr val="tx1">
                  <a:lumMod val="50000"/>
                </a:schemeClr>
              </a:solidFill>
              <a:round/>
              <a:headEnd/>
              <a:tailEnd/>
            </a:ln>
            <a:effectLst/>
          </p:spPr>
          <p:txBody>
            <a:bodyPr/>
            <a:lstStyle/>
            <a:p>
              <a:endParaRPr lang="en-US"/>
            </a:p>
          </p:txBody>
        </p:sp>
        <p:sp>
          <p:nvSpPr>
            <p:cNvPr id="59" name="AutoShape 11">
              <a:extLst>
                <a:ext uri="{FF2B5EF4-FFF2-40B4-BE49-F238E27FC236}">
                  <a16:creationId xmlns:a16="http://schemas.microsoft.com/office/drawing/2014/main" id="{D50190C9-C014-41EA-9A6E-BA5D3F4B94F3}"/>
                </a:ext>
              </a:extLst>
            </p:cNvPr>
            <p:cNvSpPr>
              <a:spLocks noChangeArrowheads="1"/>
            </p:cNvSpPr>
            <p:nvPr/>
          </p:nvSpPr>
          <p:spPr bwMode="auto">
            <a:xfrm rot="5400000" flipV="1">
              <a:off x="6057900" y="4000500"/>
              <a:ext cx="228600" cy="609600"/>
            </a:xfrm>
            <a:prstGeom prst="moon">
              <a:avLst>
                <a:gd name="adj" fmla="val 83333"/>
              </a:avLst>
            </a:prstGeom>
            <a:grpFill/>
            <a:ln w="9525">
              <a:solidFill>
                <a:schemeClr val="tx1">
                  <a:lumMod val="50000"/>
                </a:schemeClr>
              </a:solidFill>
              <a:miter lim="800000"/>
              <a:headEnd/>
              <a:tailEnd/>
            </a:ln>
            <a:effectLst/>
          </p:spPr>
          <p:txBody>
            <a:bodyPr wrap="none" anchor="ctr"/>
            <a:lstStyle/>
            <a:p>
              <a:endParaRPr lang="en-US"/>
            </a:p>
          </p:txBody>
        </p:sp>
      </p:grpSp>
      <p:sp>
        <p:nvSpPr>
          <p:cNvPr id="62" name="Text Box 14">
            <a:extLst>
              <a:ext uri="{FF2B5EF4-FFF2-40B4-BE49-F238E27FC236}">
                <a16:creationId xmlns:a16="http://schemas.microsoft.com/office/drawing/2014/main" id="{BDE2F8E4-7526-4864-ACE3-421F6BD16611}"/>
              </a:ext>
            </a:extLst>
          </p:cNvPr>
          <p:cNvSpPr txBox="1">
            <a:spLocks noChangeArrowheads="1"/>
          </p:cNvSpPr>
          <p:nvPr/>
        </p:nvSpPr>
        <p:spPr bwMode="auto">
          <a:xfrm>
            <a:off x="381000" y="1336315"/>
            <a:ext cx="3648075" cy="1200329"/>
          </a:xfrm>
          <a:prstGeom prst="rect">
            <a:avLst/>
          </a:prstGeom>
          <a:noFill/>
          <a:ln w="9525">
            <a:noFill/>
            <a:miter lim="800000"/>
            <a:headEnd/>
            <a:tailEnd/>
          </a:ln>
          <a:effectLst/>
        </p:spPr>
        <p:txBody>
          <a:bodyPr wrap="square">
            <a:spAutoFit/>
          </a:bodyPr>
          <a:lstStyle/>
          <a:p>
            <a:pPr algn="ctr">
              <a:spcBef>
                <a:spcPct val="50000"/>
              </a:spcBef>
            </a:pPr>
            <a:r>
              <a:rPr lang="en-US" dirty="0">
                <a:effectLst>
                  <a:outerShdw blurRad="38100" dist="38100" dir="2700000" algn="tl">
                    <a:srgbClr val="000000">
                      <a:alpha val="43137"/>
                    </a:srgbClr>
                  </a:outerShdw>
                </a:effectLst>
              </a:rPr>
              <a:t>Jesus is driving a pickup truck and you are riding in the bed. You hit a bump, but the tailgate is up and it protects you.</a:t>
            </a:r>
          </a:p>
        </p:txBody>
      </p:sp>
      <p:grpSp>
        <p:nvGrpSpPr>
          <p:cNvPr id="63" name="Group 62">
            <a:extLst>
              <a:ext uri="{FF2B5EF4-FFF2-40B4-BE49-F238E27FC236}">
                <a16:creationId xmlns:a16="http://schemas.microsoft.com/office/drawing/2014/main" id="{786E3C7D-FCB5-4D7F-9B17-C939B377895A}"/>
              </a:ext>
            </a:extLst>
          </p:cNvPr>
          <p:cNvGrpSpPr/>
          <p:nvPr/>
        </p:nvGrpSpPr>
        <p:grpSpPr>
          <a:xfrm>
            <a:off x="-5983287" y="2574767"/>
            <a:ext cx="5983287" cy="2590800"/>
            <a:chOff x="493713" y="1905000"/>
            <a:chExt cx="5983287" cy="2590800"/>
          </a:xfrm>
        </p:grpSpPr>
        <p:pic>
          <p:nvPicPr>
            <p:cNvPr id="64" name="Picture 7">
              <a:extLst>
                <a:ext uri="{FF2B5EF4-FFF2-40B4-BE49-F238E27FC236}">
                  <a16:creationId xmlns:a16="http://schemas.microsoft.com/office/drawing/2014/main" id="{D723EBF4-C0DA-41D6-A735-44C42EA8D1E4}"/>
                </a:ext>
              </a:extLst>
            </p:cNvPr>
            <p:cNvPicPr>
              <a:picLocks noChangeAspect="1" noChangeArrowheads="1"/>
            </p:cNvPicPr>
            <p:nvPr/>
          </p:nvPicPr>
          <p:blipFill>
            <a:blip r:embed="rId3" cstate="print"/>
            <a:srcRect/>
            <a:stretch>
              <a:fillRect/>
            </a:stretch>
          </p:blipFill>
          <p:spPr bwMode="auto">
            <a:xfrm>
              <a:off x="1447800" y="1905000"/>
              <a:ext cx="1211263" cy="2163763"/>
            </a:xfrm>
            <a:prstGeom prst="rect">
              <a:avLst/>
            </a:prstGeom>
            <a:noFill/>
            <a:ln w="9525">
              <a:noFill/>
              <a:miter lim="800000"/>
              <a:headEnd/>
              <a:tailEnd/>
            </a:ln>
            <a:effectLst/>
          </p:spPr>
        </p:pic>
        <p:grpSp>
          <p:nvGrpSpPr>
            <p:cNvPr id="65" name="Group 64">
              <a:extLst>
                <a:ext uri="{FF2B5EF4-FFF2-40B4-BE49-F238E27FC236}">
                  <a16:creationId xmlns:a16="http://schemas.microsoft.com/office/drawing/2014/main" id="{111BD1EC-AA75-4A3E-ACF5-C30B335D633F}"/>
                </a:ext>
              </a:extLst>
            </p:cNvPr>
            <p:cNvGrpSpPr/>
            <p:nvPr/>
          </p:nvGrpSpPr>
          <p:grpSpPr>
            <a:xfrm>
              <a:off x="493713" y="2028825"/>
              <a:ext cx="5983287" cy="2466975"/>
              <a:chOff x="493713" y="2028825"/>
              <a:chExt cx="5983287" cy="2466975"/>
            </a:xfrm>
          </p:grpSpPr>
          <p:grpSp>
            <p:nvGrpSpPr>
              <p:cNvPr id="66" name="Group 65">
                <a:extLst>
                  <a:ext uri="{FF2B5EF4-FFF2-40B4-BE49-F238E27FC236}">
                    <a16:creationId xmlns:a16="http://schemas.microsoft.com/office/drawing/2014/main" id="{ECA9839D-2A75-4BFF-9E78-645E79EA0180}"/>
                  </a:ext>
                </a:extLst>
              </p:cNvPr>
              <p:cNvGrpSpPr/>
              <p:nvPr/>
            </p:nvGrpSpPr>
            <p:grpSpPr>
              <a:xfrm>
                <a:off x="3810000" y="2286000"/>
                <a:ext cx="626144" cy="685800"/>
                <a:chOff x="6765256" y="2362200"/>
                <a:chExt cx="549944" cy="624049"/>
              </a:xfrm>
            </p:grpSpPr>
            <p:pic>
              <p:nvPicPr>
                <p:cNvPr id="71" name="Picture 70" descr="A close up of text on a black background&#10;&#10;Description generated with high confidence">
                  <a:extLst>
                    <a:ext uri="{FF2B5EF4-FFF2-40B4-BE49-F238E27FC236}">
                      <a16:creationId xmlns:a16="http://schemas.microsoft.com/office/drawing/2014/main" id="{D53F0C9F-8D3A-446F-B29E-A943DCA896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897" b="74621" l="48457" r="96605">
                              <a14:foregroundMark x1="80710" y1="35034" x2="73148" y2="30069"/>
                              <a14:foregroundMark x1="73148" y1="30069" x2="74846" y2="38621"/>
                              <a14:foregroundMark x1="74846" y1="38621" x2="78858" y2="45517"/>
                              <a14:foregroundMark x1="78858" y1="45517" x2="80710" y2="36000"/>
                              <a14:foregroundMark x1="80710" y1="36000" x2="80247" y2="32828"/>
                              <a14:foregroundMark x1="63272" y1="25103" x2="71605" y2="25103"/>
                              <a14:foregroundMark x1="71605" y1="25103" x2="80556" y2="27586"/>
                              <a14:foregroundMark x1="80556" y1="27586" x2="84105" y2="34897"/>
                              <a14:foregroundMark x1="84105" y1="34897" x2="87963" y2="49103"/>
                              <a14:foregroundMark x1="87963" y1="49103" x2="91358" y2="55586"/>
                              <a14:foregroundMark x1="91358" y1="55586" x2="84722" y2="51862"/>
                              <a14:foregroundMark x1="84722" y1="51862" x2="77623" y2="54897"/>
                              <a14:foregroundMark x1="77623" y1="54897" x2="71451" y2="49655"/>
                              <a14:foregroundMark x1="71451" y1="49655" x2="70370" y2="41793"/>
                              <a14:foregroundMark x1="70370" y1="41793" x2="63889" y2="28276"/>
                              <a14:foregroundMark x1="63889" y1="28276" x2="63889" y2="26759"/>
                              <a14:foregroundMark x1="61111" y1="26621" x2="71759" y2="24828"/>
                              <a14:foregroundMark x1="70679" y1="23034" x2="62346" y2="23448"/>
                              <a14:foregroundMark x1="62346" y1="23448" x2="60648" y2="26483"/>
                              <a14:foregroundMark x1="60494" y1="32414" x2="55401" y2="54759"/>
                              <a14:foregroundMark x1="55401" y1="54759" x2="88580" y2="60414"/>
                              <a14:foregroundMark x1="88580" y1="60414" x2="88580" y2="53517"/>
                              <a14:foregroundMark x1="88580" y1="53517" x2="88580" y2="53517"/>
                              <a14:foregroundMark x1="68056" y1="54207" x2="61111" y2="45931"/>
                              <a14:foregroundMark x1="61111" y1="45931" x2="61420" y2="38759"/>
                              <a14:foregroundMark x1="61420" y1="38759" x2="61728" y2="38759"/>
                              <a14:foregroundMark x1="67593" y1="44276" x2="67593" y2="43172"/>
                              <a14:foregroundMark x1="54475" y1="56414" x2="59105" y2="59310"/>
                              <a14:foregroundMark x1="54630" y1="74207" x2="62500" y2="69241"/>
                              <a14:foregroundMark x1="62500" y1="69241" x2="72840" y2="66345"/>
                              <a14:foregroundMark x1="72840" y1="66345" x2="85185" y2="67034"/>
                              <a14:foregroundMark x1="85185" y1="67034" x2="92901" y2="72690"/>
                              <a14:foregroundMark x1="92901" y1="72690" x2="92438" y2="65655"/>
                              <a14:foregroundMark x1="92438" y1="65655" x2="92438" y2="65655"/>
                              <a14:foregroundMark x1="90741" y1="61793" x2="96605" y2="66483"/>
                              <a14:foregroundMark x1="96605" y1="66483" x2="96605" y2="70897"/>
                              <a14:foregroundMark x1="96451" y1="74897" x2="73148" y2="71448"/>
                              <a14:foregroundMark x1="73148" y1="71448" x2="54321" y2="73655"/>
                              <a14:foregroundMark x1="54321" y1="73655" x2="67284" y2="64414"/>
                              <a14:foregroundMark x1="56327" y1="67586" x2="50772" y2="72828"/>
                              <a14:foregroundMark x1="50772" y1="72828" x2="50154" y2="74069"/>
                              <a14:foregroundMark x1="48920" y1="75448" x2="75154" y2="74483"/>
                              <a14:foregroundMark x1="75154" y1="74483" x2="88889" y2="7462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43412" t="20570" r="1718" b="23779"/>
                <a:stretch/>
              </p:blipFill>
              <p:spPr>
                <a:xfrm flipH="1">
                  <a:off x="6765256" y="2362200"/>
                  <a:ext cx="549944" cy="624049"/>
                </a:xfrm>
                <a:prstGeom prst="rect">
                  <a:avLst/>
                </a:prstGeom>
              </p:spPr>
            </p:pic>
            <p:sp>
              <p:nvSpPr>
                <p:cNvPr id="72" name="Freeform: Shape 71">
                  <a:extLst>
                    <a:ext uri="{FF2B5EF4-FFF2-40B4-BE49-F238E27FC236}">
                      <a16:creationId xmlns:a16="http://schemas.microsoft.com/office/drawing/2014/main" id="{C0A27B2F-1314-4A97-B963-2C1D7314914D}"/>
                    </a:ext>
                  </a:extLst>
                </p:cNvPr>
                <p:cNvSpPr/>
                <p:nvPr/>
              </p:nvSpPr>
              <p:spPr>
                <a:xfrm>
                  <a:off x="6814355" y="2379173"/>
                  <a:ext cx="358703" cy="505137"/>
                </a:xfrm>
                <a:custGeom>
                  <a:avLst/>
                  <a:gdLst>
                    <a:gd name="connsiteX0" fmla="*/ 72953 w 358703"/>
                    <a:gd name="connsiteY0" fmla="*/ 504704 h 505137"/>
                    <a:gd name="connsiteX1" fmla="*/ 42180 w 358703"/>
                    <a:gd name="connsiteY1" fmla="*/ 450485 h 505137"/>
                    <a:gd name="connsiteX2" fmla="*/ 43645 w 358703"/>
                    <a:gd name="connsiteY2" fmla="*/ 413850 h 505137"/>
                    <a:gd name="connsiteX3" fmla="*/ 4080 w 358703"/>
                    <a:gd name="connsiteY3" fmla="*/ 355235 h 505137"/>
                    <a:gd name="connsiteX4" fmla="*/ 4080 w 358703"/>
                    <a:gd name="connsiteY4" fmla="*/ 328858 h 505137"/>
                    <a:gd name="connsiteX5" fmla="*/ 28991 w 358703"/>
                    <a:gd name="connsiteY5" fmla="*/ 235073 h 505137"/>
                    <a:gd name="connsiteX6" fmla="*/ 50972 w 358703"/>
                    <a:gd name="connsiteY6" fmla="*/ 97327 h 505137"/>
                    <a:gd name="connsiteX7" fmla="*/ 144757 w 358703"/>
                    <a:gd name="connsiteY7" fmla="*/ 24058 h 505137"/>
                    <a:gd name="connsiteX8" fmla="*/ 220957 w 358703"/>
                    <a:gd name="connsiteY8" fmla="*/ 2077 h 505137"/>
                    <a:gd name="connsiteX9" fmla="*/ 292760 w 358703"/>
                    <a:gd name="connsiteY9" fmla="*/ 2077 h 505137"/>
                    <a:gd name="connsiteX10" fmla="*/ 329395 w 358703"/>
                    <a:gd name="connsiteY10" fmla="*/ 12335 h 505137"/>
                    <a:gd name="connsiteX11" fmla="*/ 349910 w 358703"/>
                    <a:gd name="connsiteY11" fmla="*/ 63623 h 505137"/>
                    <a:gd name="connsiteX12" fmla="*/ 358703 w 358703"/>
                    <a:gd name="connsiteY12" fmla="*/ 81208 h 505137"/>
                    <a:gd name="connsiteX13" fmla="*/ 349910 w 358703"/>
                    <a:gd name="connsiteY13" fmla="*/ 101723 h 505137"/>
                    <a:gd name="connsiteX14" fmla="*/ 307414 w 358703"/>
                    <a:gd name="connsiteY14" fmla="*/ 66554 h 505137"/>
                    <a:gd name="connsiteX15" fmla="*/ 291295 w 358703"/>
                    <a:gd name="connsiteY15" fmla="*/ 66554 h 505137"/>
                    <a:gd name="connsiteX16" fmla="*/ 297157 w 358703"/>
                    <a:gd name="connsiteY16" fmla="*/ 148615 h 505137"/>
                    <a:gd name="connsiteX17" fmla="*/ 281037 w 358703"/>
                    <a:gd name="connsiteY17" fmla="*/ 199904 h 505137"/>
                    <a:gd name="connsiteX18" fmla="*/ 244403 w 358703"/>
                    <a:gd name="connsiteY18" fmla="*/ 239469 h 505137"/>
                    <a:gd name="connsiteX19" fmla="*/ 269314 w 358703"/>
                    <a:gd name="connsiteY19" fmla="*/ 283431 h 505137"/>
                    <a:gd name="connsiteX20" fmla="*/ 248799 w 358703"/>
                    <a:gd name="connsiteY20" fmla="*/ 330323 h 505137"/>
                    <a:gd name="connsiteX21" fmla="*/ 207768 w 358703"/>
                    <a:gd name="connsiteY21" fmla="*/ 375750 h 505137"/>
                    <a:gd name="connsiteX22" fmla="*/ 213630 w 358703"/>
                    <a:gd name="connsiteY22" fmla="*/ 419712 h 505137"/>
                    <a:gd name="connsiteX23" fmla="*/ 254660 w 358703"/>
                    <a:gd name="connsiteY23" fmla="*/ 429969 h 505137"/>
                    <a:gd name="connsiteX24" fmla="*/ 218026 w 358703"/>
                    <a:gd name="connsiteY24" fmla="*/ 449019 h 505137"/>
                    <a:gd name="connsiteX25" fmla="*/ 181391 w 358703"/>
                    <a:gd name="connsiteY25" fmla="*/ 449019 h 505137"/>
                    <a:gd name="connsiteX26" fmla="*/ 140360 w 358703"/>
                    <a:gd name="connsiteY26" fmla="*/ 428504 h 505137"/>
                    <a:gd name="connsiteX27" fmla="*/ 116914 w 358703"/>
                    <a:gd name="connsiteY27" fmla="*/ 475396 h 505137"/>
                    <a:gd name="connsiteX28" fmla="*/ 72953 w 358703"/>
                    <a:gd name="connsiteY28" fmla="*/ 504704 h 5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703" h="505137">
                      <a:moveTo>
                        <a:pt x="72953" y="504704"/>
                      </a:moveTo>
                      <a:cubicBezTo>
                        <a:pt x="60497" y="500552"/>
                        <a:pt x="47065" y="465627"/>
                        <a:pt x="42180" y="450485"/>
                      </a:cubicBezTo>
                      <a:cubicBezTo>
                        <a:pt x="37295" y="435343"/>
                        <a:pt x="49995" y="429725"/>
                        <a:pt x="43645" y="413850"/>
                      </a:cubicBezTo>
                      <a:cubicBezTo>
                        <a:pt x="37295" y="397975"/>
                        <a:pt x="10674" y="369400"/>
                        <a:pt x="4080" y="355235"/>
                      </a:cubicBezTo>
                      <a:cubicBezTo>
                        <a:pt x="-2514" y="341070"/>
                        <a:pt x="-72" y="348885"/>
                        <a:pt x="4080" y="328858"/>
                      </a:cubicBezTo>
                      <a:cubicBezTo>
                        <a:pt x="8232" y="308831"/>
                        <a:pt x="21176" y="273661"/>
                        <a:pt x="28991" y="235073"/>
                      </a:cubicBezTo>
                      <a:cubicBezTo>
                        <a:pt x="36806" y="196485"/>
                        <a:pt x="31678" y="132496"/>
                        <a:pt x="50972" y="97327"/>
                      </a:cubicBezTo>
                      <a:cubicBezTo>
                        <a:pt x="70266" y="62158"/>
                        <a:pt x="116426" y="39933"/>
                        <a:pt x="144757" y="24058"/>
                      </a:cubicBezTo>
                      <a:cubicBezTo>
                        <a:pt x="173088" y="8183"/>
                        <a:pt x="196290" y="5740"/>
                        <a:pt x="220957" y="2077"/>
                      </a:cubicBezTo>
                      <a:cubicBezTo>
                        <a:pt x="245624" y="-1586"/>
                        <a:pt x="274687" y="367"/>
                        <a:pt x="292760" y="2077"/>
                      </a:cubicBezTo>
                      <a:cubicBezTo>
                        <a:pt x="310833" y="3787"/>
                        <a:pt x="319870" y="2077"/>
                        <a:pt x="329395" y="12335"/>
                      </a:cubicBezTo>
                      <a:cubicBezTo>
                        <a:pt x="338920" y="22593"/>
                        <a:pt x="345025" y="52144"/>
                        <a:pt x="349910" y="63623"/>
                      </a:cubicBezTo>
                      <a:cubicBezTo>
                        <a:pt x="354795" y="75102"/>
                        <a:pt x="358703" y="74858"/>
                        <a:pt x="358703" y="81208"/>
                      </a:cubicBezTo>
                      <a:cubicBezTo>
                        <a:pt x="358703" y="87558"/>
                        <a:pt x="358458" y="104165"/>
                        <a:pt x="349910" y="101723"/>
                      </a:cubicBezTo>
                      <a:cubicBezTo>
                        <a:pt x="341362" y="99281"/>
                        <a:pt x="317183" y="72415"/>
                        <a:pt x="307414" y="66554"/>
                      </a:cubicBezTo>
                      <a:cubicBezTo>
                        <a:pt x="297645" y="60693"/>
                        <a:pt x="293004" y="52877"/>
                        <a:pt x="291295" y="66554"/>
                      </a:cubicBezTo>
                      <a:cubicBezTo>
                        <a:pt x="289586" y="80231"/>
                        <a:pt x="298867" y="126390"/>
                        <a:pt x="297157" y="148615"/>
                      </a:cubicBezTo>
                      <a:cubicBezTo>
                        <a:pt x="295447" y="170840"/>
                        <a:pt x="289829" y="184762"/>
                        <a:pt x="281037" y="199904"/>
                      </a:cubicBezTo>
                      <a:cubicBezTo>
                        <a:pt x="272245" y="215046"/>
                        <a:pt x="246357" y="225548"/>
                        <a:pt x="244403" y="239469"/>
                      </a:cubicBezTo>
                      <a:cubicBezTo>
                        <a:pt x="242449" y="253390"/>
                        <a:pt x="268581" y="268289"/>
                        <a:pt x="269314" y="283431"/>
                      </a:cubicBezTo>
                      <a:cubicBezTo>
                        <a:pt x="270047" y="298573"/>
                        <a:pt x="259057" y="314937"/>
                        <a:pt x="248799" y="330323"/>
                      </a:cubicBezTo>
                      <a:cubicBezTo>
                        <a:pt x="238541" y="345709"/>
                        <a:pt x="213629" y="360852"/>
                        <a:pt x="207768" y="375750"/>
                      </a:cubicBezTo>
                      <a:cubicBezTo>
                        <a:pt x="201907" y="390648"/>
                        <a:pt x="205815" y="410676"/>
                        <a:pt x="213630" y="419712"/>
                      </a:cubicBezTo>
                      <a:cubicBezTo>
                        <a:pt x="221445" y="428748"/>
                        <a:pt x="253927" y="425085"/>
                        <a:pt x="254660" y="429969"/>
                      </a:cubicBezTo>
                      <a:cubicBezTo>
                        <a:pt x="255393" y="434853"/>
                        <a:pt x="230237" y="445844"/>
                        <a:pt x="218026" y="449019"/>
                      </a:cubicBezTo>
                      <a:cubicBezTo>
                        <a:pt x="205815" y="452194"/>
                        <a:pt x="194335" y="452438"/>
                        <a:pt x="181391" y="449019"/>
                      </a:cubicBezTo>
                      <a:cubicBezTo>
                        <a:pt x="168447" y="445600"/>
                        <a:pt x="151106" y="424108"/>
                        <a:pt x="140360" y="428504"/>
                      </a:cubicBezTo>
                      <a:cubicBezTo>
                        <a:pt x="129614" y="432900"/>
                        <a:pt x="123752" y="468802"/>
                        <a:pt x="116914" y="475396"/>
                      </a:cubicBezTo>
                      <a:cubicBezTo>
                        <a:pt x="110076" y="481990"/>
                        <a:pt x="85409" y="508856"/>
                        <a:pt x="72953" y="504704"/>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9D75A550-A855-4FB6-AEBD-511C93C0DFEE}"/>
                    </a:ext>
                  </a:extLst>
                </p:cNvPr>
                <p:cNvSpPr/>
                <p:nvPr/>
              </p:nvSpPr>
              <p:spPr>
                <a:xfrm>
                  <a:off x="7075706" y="2578195"/>
                  <a:ext cx="172719" cy="250802"/>
                </a:xfrm>
                <a:custGeom>
                  <a:avLst/>
                  <a:gdLst>
                    <a:gd name="connsiteX0" fmla="*/ 31305 w 172719"/>
                    <a:gd name="connsiteY0" fmla="*/ 359 h 250802"/>
                    <a:gd name="connsiteX1" fmla="*/ 68044 w 172719"/>
                    <a:gd name="connsiteY1" fmla="*/ 58869 h 250802"/>
                    <a:gd name="connsiteX2" fmla="*/ 93898 w 172719"/>
                    <a:gd name="connsiteY2" fmla="*/ 35737 h 250802"/>
                    <a:gd name="connsiteX3" fmla="*/ 125194 w 172719"/>
                    <a:gd name="connsiteY3" fmla="*/ 24851 h 250802"/>
                    <a:gd name="connsiteX4" fmla="*/ 142883 w 172719"/>
                    <a:gd name="connsiteY4" fmla="*/ 24851 h 250802"/>
                    <a:gd name="connsiteX5" fmla="*/ 138801 w 172719"/>
                    <a:gd name="connsiteY5" fmla="*/ 45262 h 250802"/>
                    <a:gd name="connsiteX6" fmla="*/ 123833 w 172719"/>
                    <a:gd name="connsiteY6" fmla="*/ 62951 h 250802"/>
                    <a:gd name="connsiteX7" fmla="*/ 117030 w 172719"/>
                    <a:gd name="connsiteY7" fmla="*/ 67034 h 250802"/>
                    <a:gd name="connsiteX8" fmla="*/ 137440 w 172719"/>
                    <a:gd name="connsiteY8" fmla="*/ 79280 h 250802"/>
                    <a:gd name="connsiteX9" fmla="*/ 134719 w 172719"/>
                    <a:gd name="connsiteY9" fmla="*/ 110576 h 250802"/>
                    <a:gd name="connsiteX10" fmla="*/ 155130 w 172719"/>
                    <a:gd name="connsiteY10" fmla="*/ 143234 h 250802"/>
                    <a:gd name="connsiteX11" fmla="*/ 171458 w 172719"/>
                    <a:gd name="connsiteY11" fmla="*/ 171809 h 250802"/>
                    <a:gd name="connsiteX12" fmla="*/ 171458 w 172719"/>
                    <a:gd name="connsiteY12" fmla="*/ 200384 h 250802"/>
                    <a:gd name="connsiteX13" fmla="*/ 170098 w 172719"/>
                    <a:gd name="connsiteY13" fmla="*/ 228959 h 250802"/>
                    <a:gd name="connsiteX14" fmla="*/ 167376 w 172719"/>
                    <a:gd name="connsiteY14" fmla="*/ 237123 h 250802"/>
                    <a:gd name="connsiteX15" fmla="*/ 141523 w 172719"/>
                    <a:gd name="connsiteY15" fmla="*/ 237123 h 250802"/>
                    <a:gd name="connsiteX16" fmla="*/ 123833 w 172719"/>
                    <a:gd name="connsiteY16" fmla="*/ 250730 h 250802"/>
                    <a:gd name="connsiteX17" fmla="*/ 100701 w 172719"/>
                    <a:gd name="connsiteY17" fmla="*/ 230319 h 250802"/>
                    <a:gd name="connsiteX18" fmla="*/ 74848 w 172719"/>
                    <a:gd name="connsiteY18" fmla="*/ 246648 h 250802"/>
                    <a:gd name="connsiteX19" fmla="*/ 20419 w 172719"/>
                    <a:gd name="connsiteY19" fmla="*/ 204466 h 250802"/>
                    <a:gd name="connsiteX20" fmla="*/ 8 w 172719"/>
                    <a:gd name="connsiteY20" fmla="*/ 152759 h 250802"/>
                    <a:gd name="connsiteX21" fmla="*/ 17698 w 172719"/>
                    <a:gd name="connsiteY21" fmla="*/ 91526 h 250802"/>
                    <a:gd name="connsiteX22" fmla="*/ 31305 w 172719"/>
                    <a:gd name="connsiteY22" fmla="*/ 359 h 25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19" h="250802">
                      <a:moveTo>
                        <a:pt x="31305" y="359"/>
                      </a:moveTo>
                      <a:cubicBezTo>
                        <a:pt x="39696" y="-5084"/>
                        <a:pt x="57612" y="52973"/>
                        <a:pt x="68044" y="58869"/>
                      </a:cubicBezTo>
                      <a:cubicBezTo>
                        <a:pt x="78476" y="64765"/>
                        <a:pt x="84373" y="41407"/>
                        <a:pt x="93898" y="35737"/>
                      </a:cubicBezTo>
                      <a:cubicBezTo>
                        <a:pt x="103423" y="30067"/>
                        <a:pt x="117030" y="26665"/>
                        <a:pt x="125194" y="24851"/>
                      </a:cubicBezTo>
                      <a:cubicBezTo>
                        <a:pt x="133358" y="23037"/>
                        <a:pt x="140615" y="21449"/>
                        <a:pt x="142883" y="24851"/>
                      </a:cubicBezTo>
                      <a:cubicBezTo>
                        <a:pt x="145151" y="28253"/>
                        <a:pt x="141976" y="38912"/>
                        <a:pt x="138801" y="45262"/>
                      </a:cubicBezTo>
                      <a:cubicBezTo>
                        <a:pt x="135626" y="51612"/>
                        <a:pt x="127461" y="59322"/>
                        <a:pt x="123833" y="62951"/>
                      </a:cubicBezTo>
                      <a:cubicBezTo>
                        <a:pt x="120205" y="66580"/>
                        <a:pt x="114762" y="64313"/>
                        <a:pt x="117030" y="67034"/>
                      </a:cubicBezTo>
                      <a:cubicBezTo>
                        <a:pt x="119298" y="69755"/>
                        <a:pt x="134492" y="72023"/>
                        <a:pt x="137440" y="79280"/>
                      </a:cubicBezTo>
                      <a:cubicBezTo>
                        <a:pt x="140388" y="86537"/>
                        <a:pt x="131771" y="99917"/>
                        <a:pt x="134719" y="110576"/>
                      </a:cubicBezTo>
                      <a:cubicBezTo>
                        <a:pt x="137667" y="121235"/>
                        <a:pt x="149007" y="133029"/>
                        <a:pt x="155130" y="143234"/>
                      </a:cubicBezTo>
                      <a:cubicBezTo>
                        <a:pt x="161253" y="153440"/>
                        <a:pt x="168737" y="162284"/>
                        <a:pt x="171458" y="171809"/>
                      </a:cubicBezTo>
                      <a:cubicBezTo>
                        <a:pt x="174179" y="181334"/>
                        <a:pt x="171685" y="190859"/>
                        <a:pt x="171458" y="200384"/>
                      </a:cubicBezTo>
                      <a:cubicBezTo>
                        <a:pt x="171231" y="209909"/>
                        <a:pt x="170778" y="222836"/>
                        <a:pt x="170098" y="228959"/>
                      </a:cubicBezTo>
                      <a:cubicBezTo>
                        <a:pt x="169418" y="235082"/>
                        <a:pt x="172139" y="235762"/>
                        <a:pt x="167376" y="237123"/>
                      </a:cubicBezTo>
                      <a:cubicBezTo>
                        <a:pt x="162614" y="238484"/>
                        <a:pt x="148780" y="234855"/>
                        <a:pt x="141523" y="237123"/>
                      </a:cubicBezTo>
                      <a:cubicBezTo>
                        <a:pt x="134266" y="239391"/>
                        <a:pt x="130637" y="251864"/>
                        <a:pt x="123833" y="250730"/>
                      </a:cubicBezTo>
                      <a:cubicBezTo>
                        <a:pt x="117029" y="249596"/>
                        <a:pt x="108865" y="230999"/>
                        <a:pt x="100701" y="230319"/>
                      </a:cubicBezTo>
                      <a:cubicBezTo>
                        <a:pt x="92537" y="229639"/>
                        <a:pt x="88228" y="250957"/>
                        <a:pt x="74848" y="246648"/>
                      </a:cubicBezTo>
                      <a:cubicBezTo>
                        <a:pt x="61468" y="242339"/>
                        <a:pt x="32892" y="220114"/>
                        <a:pt x="20419" y="204466"/>
                      </a:cubicBezTo>
                      <a:cubicBezTo>
                        <a:pt x="7946" y="188818"/>
                        <a:pt x="461" y="171582"/>
                        <a:pt x="8" y="152759"/>
                      </a:cubicBezTo>
                      <a:cubicBezTo>
                        <a:pt x="-446" y="133936"/>
                        <a:pt x="16791" y="111483"/>
                        <a:pt x="17698" y="91526"/>
                      </a:cubicBezTo>
                      <a:cubicBezTo>
                        <a:pt x="18605" y="71569"/>
                        <a:pt x="22914" y="5802"/>
                        <a:pt x="31305" y="359"/>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0">
                <a:extLst>
                  <a:ext uri="{FF2B5EF4-FFF2-40B4-BE49-F238E27FC236}">
                    <a16:creationId xmlns:a16="http://schemas.microsoft.com/office/drawing/2014/main" id="{BC2C6937-5B81-4A14-A632-C1372AB3200E}"/>
                  </a:ext>
                </a:extLst>
              </p:cNvPr>
              <p:cNvGrpSpPr>
                <a:grpSpLocks/>
              </p:cNvGrpSpPr>
              <p:nvPr/>
            </p:nvGrpSpPr>
            <p:grpSpPr bwMode="auto">
              <a:xfrm>
                <a:off x="493713" y="2028825"/>
                <a:ext cx="5983287" cy="2466975"/>
                <a:chOff x="215" y="1230"/>
                <a:chExt cx="3769" cy="1554"/>
              </a:xfrm>
            </p:grpSpPr>
            <p:pic>
              <p:nvPicPr>
                <p:cNvPr id="68" name="Picture 11">
                  <a:extLst>
                    <a:ext uri="{FF2B5EF4-FFF2-40B4-BE49-F238E27FC236}">
                      <a16:creationId xmlns:a16="http://schemas.microsoft.com/office/drawing/2014/main" id="{2DC81737-1010-402F-9908-CB820B724DB6}"/>
                    </a:ext>
                  </a:extLst>
                </p:cNvPr>
                <p:cNvPicPr>
                  <a:picLocks noChangeAspect="1" noChangeArrowheads="1"/>
                </p:cNvPicPr>
                <p:nvPr/>
              </p:nvPicPr>
              <p:blipFill>
                <a:blip r:embed="rId7" cstate="print"/>
                <a:srcRect/>
                <a:stretch>
                  <a:fillRect/>
                </a:stretch>
              </p:blipFill>
              <p:spPr bwMode="auto">
                <a:xfrm>
                  <a:off x="528" y="1230"/>
                  <a:ext cx="3456" cy="1554"/>
                </a:xfrm>
                <a:prstGeom prst="rect">
                  <a:avLst/>
                </a:prstGeom>
                <a:noFill/>
                <a:ln w="9525">
                  <a:noFill/>
                  <a:miter lim="800000"/>
                  <a:headEnd/>
                  <a:tailEnd/>
                </a:ln>
                <a:effectLst/>
              </p:spPr>
            </p:pic>
            <p:pic>
              <p:nvPicPr>
                <p:cNvPr id="69" name="Picture 12">
                  <a:extLst>
                    <a:ext uri="{FF2B5EF4-FFF2-40B4-BE49-F238E27FC236}">
                      <a16:creationId xmlns:a16="http://schemas.microsoft.com/office/drawing/2014/main" id="{C9CD8810-84BD-41D1-B54B-CD8BD1C2141B}"/>
                    </a:ext>
                  </a:extLst>
                </p:cNvPr>
                <p:cNvPicPr>
                  <a:picLocks noChangeAspect="1" noChangeArrowheads="1"/>
                </p:cNvPicPr>
                <p:nvPr/>
              </p:nvPicPr>
              <p:blipFill>
                <a:blip r:embed="rId8" cstate="print"/>
                <a:srcRect/>
                <a:stretch>
                  <a:fillRect/>
                </a:stretch>
              </p:blipFill>
              <p:spPr bwMode="auto">
                <a:xfrm>
                  <a:off x="215" y="2264"/>
                  <a:ext cx="403" cy="91"/>
                </a:xfrm>
                <a:prstGeom prst="rect">
                  <a:avLst/>
                </a:prstGeom>
                <a:noFill/>
                <a:ln w="9525">
                  <a:noFill/>
                  <a:miter lim="800000"/>
                  <a:headEnd/>
                  <a:tailEnd/>
                </a:ln>
                <a:effectLst/>
              </p:spPr>
            </p:pic>
            <p:sp>
              <p:nvSpPr>
                <p:cNvPr id="70" name="Line 13">
                  <a:extLst>
                    <a:ext uri="{FF2B5EF4-FFF2-40B4-BE49-F238E27FC236}">
                      <a16:creationId xmlns:a16="http://schemas.microsoft.com/office/drawing/2014/main" id="{778B3B14-ED2B-4C57-9B98-69E307B30DDF}"/>
                    </a:ext>
                  </a:extLst>
                </p:cNvPr>
                <p:cNvSpPr>
                  <a:spLocks noChangeShapeType="1"/>
                </p:cNvSpPr>
                <p:nvPr/>
              </p:nvSpPr>
              <p:spPr bwMode="auto">
                <a:xfrm flipH="1">
                  <a:off x="240" y="2001"/>
                  <a:ext cx="336" cy="288"/>
                </a:xfrm>
                <a:prstGeom prst="line">
                  <a:avLst/>
                </a:prstGeom>
                <a:noFill/>
                <a:ln w="28575">
                  <a:solidFill>
                    <a:schemeClr val="tx1"/>
                  </a:solidFill>
                  <a:round/>
                  <a:headEnd/>
                  <a:tailEnd/>
                </a:ln>
                <a:effectLst/>
              </p:spPr>
              <p:txBody>
                <a:bodyPr/>
                <a:lstStyle/>
                <a:p>
                  <a:endParaRPr lang="en-US"/>
                </a:p>
              </p:txBody>
            </p:sp>
          </p:grpSp>
        </p:grpSp>
      </p:grpSp>
      <p:sp>
        <p:nvSpPr>
          <p:cNvPr id="74" name="AutoShape 12">
            <a:extLst>
              <a:ext uri="{FF2B5EF4-FFF2-40B4-BE49-F238E27FC236}">
                <a16:creationId xmlns:a16="http://schemas.microsoft.com/office/drawing/2014/main" id="{1069E56E-15CC-4598-B428-7A335BE529EF}"/>
              </a:ext>
            </a:extLst>
          </p:cNvPr>
          <p:cNvSpPr>
            <a:spLocks noChangeArrowheads="1"/>
          </p:cNvSpPr>
          <p:nvPr/>
        </p:nvSpPr>
        <p:spPr bwMode="auto">
          <a:xfrm>
            <a:off x="4029075" y="1193800"/>
            <a:ext cx="4657725" cy="1066800"/>
          </a:xfrm>
          <a:prstGeom prst="roundRect">
            <a:avLst>
              <a:gd name="adj" fmla="val 16667"/>
            </a:avLst>
          </a:prstGeom>
          <a:blipFill dpi="0" rotWithShape="1">
            <a:blip r:embed="rId9">
              <a:extLst>
                <a:ext uri="{28A0092B-C50C-407E-A947-70E740481C1C}">
                  <a14:useLocalDpi xmlns:a14="http://schemas.microsoft.com/office/drawing/2010/main" val="0"/>
                </a:ext>
              </a:extLst>
            </a:blip>
            <a:srcRect/>
            <a:stretch>
              <a:fillRect/>
            </a:stretch>
          </a:blipFill>
          <a:ln w="9525">
            <a:noFill/>
            <a:round/>
            <a:headEnd/>
            <a:tailEnd/>
          </a:ln>
          <a:effectLst/>
          <a:scene3d>
            <a:camera prst="orthographicFront"/>
            <a:lightRig rig="threePt" dir="t"/>
          </a:scene3d>
          <a:sp3d>
            <a:bevelT/>
          </a:sp3d>
        </p:spPr>
        <p:txBody>
          <a:bodyPr wrap="none" anchor="ctr"/>
          <a:lstStyle/>
          <a:p>
            <a:endParaRPr lang="en-US"/>
          </a:p>
        </p:txBody>
      </p:sp>
      <p:sp>
        <p:nvSpPr>
          <p:cNvPr id="75" name="Text Box 13">
            <a:extLst>
              <a:ext uri="{FF2B5EF4-FFF2-40B4-BE49-F238E27FC236}">
                <a16:creationId xmlns:a16="http://schemas.microsoft.com/office/drawing/2014/main" id="{6F5101BE-C17D-4203-A61F-B06E81AC64FB}"/>
              </a:ext>
            </a:extLst>
          </p:cNvPr>
          <p:cNvSpPr txBox="1">
            <a:spLocks noChangeArrowheads="1"/>
          </p:cNvSpPr>
          <p:nvPr/>
        </p:nvSpPr>
        <p:spPr bwMode="auto">
          <a:xfrm>
            <a:off x="4029075" y="1422400"/>
            <a:ext cx="4581525" cy="584775"/>
          </a:xfrm>
          <a:prstGeom prst="rect">
            <a:avLst/>
          </a:prstGeom>
          <a:noFill/>
          <a:ln w="9525">
            <a:noFill/>
            <a:miter lim="800000"/>
            <a:headEnd/>
            <a:tailEnd/>
          </a:ln>
          <a:effectLst/>
        </p:spPr>
        <p:txBody>
          <a:bodyPr wrap="square">
            <a:spAutoFit/>
          </a:bodyPr>
          <a:lstStyle/>
          <a:p>
            <a:pPr algn="ctr">
              <a:spcBef>
                <a:spcPct val="50000"/>
              </a:spcBef>
            </a:pPr>
            <a:r>
              <a:rPr lang="en-US" sz="3200" dirty="0" err="1">
                <a:solidFill>
                  <a:srgbClr val="000000"/>
                </a:solidFill>
              </a:rPr>
              <a:t>oncesavedalwayssavedism</a:t>
            </a:r>
            <a:endParaRPr lang="en-US" sz="3200" dirty="0">
              <a:solidFill>
                <a:srgbClr val="000000"/>
              </a:solidFill>
            </a:endParaRPr>
          </a:p>
        </p:txBody>
      </p:sp>
      <p:sp>
        <p:nvSpPr>
          <p:cNvPr id="76" name="TextBox 75">
            <a:extLst>
              <a:ext uri="{FF2B5EF4-FFF2-40B4-BE49-F238E27FC236}">
                <a16:creationId xmlns:a16="http://schemas.microsoft.com/office/drawing/2014/main" id="{FE3E3D6D-83BF-481B-A222-682F33DC766F}"/>
              </a:ext>
            </a:extLst>
          </p:cNvPr>
          <p:cNvSpPr txBox="1"/>
          <p:nvPr/>
        </p:nvSpPr>
        <p:spPr>
          <a:xfrm>
            <a:off x="2089285" y="5141564"/>
            <a:ext cx="5188385"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Pickup truck theology</a:t>
            </a:r>
          </a:p>
        </p:txBody>
      </p:sp>
    </p:spTree>
    <p:extLst>
      <p:ext uri="{BB962C8B-B14F-4D97-AF65-F5344CB8AC3E}">
        <p14:creationId xmlns:p14="http://schemas.microsoft.com/office/powerpoint/2010/main" val="409411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par>
                          <p:cTn id="8" fill="hold">
                            <p:stCondLst>
                              <p:cond delay="1000"/>
                            </p:stCondLst>
                            <p:childTnLst>
                              <p:par>
                                <p:cTn id="9" presetID="63" presetClass="path" presetSubtype="0" fill="hold" nodeType="afterEffect">
                                  <p:stCondLst>
                                    <p:cond delay="1000"/>
                                  </p:stCondLst>
                                  <p:childTnLst>
                                    <p:animMotion origin="layout" path="M 3.33333E-6 -1.85185E-6 L 0.71041 -1.85185E-6 " pathEditMode="relative" rAng="0" ptsTypes="AA">
                                      <p:cBhvr>
                                        <p:cTn id="10" dur="2000" fill="hold"/>
                                        <p:tgtEl>
                                          <p:spTgt spid="63"/>
                                        </p:tgtEl>
                                        <p:attrNameLst>
                                          <p:attrName>ppt_x</p:attrName>
                                          <p:attrName>ppt_y</p:attrName>
                                        </p:attrNameLst>
                                      </p:cBhvr>
                                      <p:rCtr x="35521" y="0"/>
                                    </p:animMotion>
                                  </p:childTnLst>
                                </p:cTn>
                              </p:par>
                            </p:childTnLst>
                          </p:cTn>
                        </p:par>
                        <p:par>
                          <p:cTn id="11" fill="hold">
                            <p:stCondLst>
                              <p:cond delay="4000"/>
                            </p:stCondLst>
                            <p:childTnLst>
                              <p:par>
                                <p:cTn id="12" presetID="38" presetClass="path" presetSubtype="0" fill="hold" nodeType="afterEffect">
                                  <p:stCondLst>
                                    <p:cond delay="0"/>
                                  </p:stCondLst>
                                  <p:childTnLst>
                                    <p:animMotion origin="layout" path="M 0.71041 -1.85185E-6 L 0.72465 0.04445 L 0.73836 -1.85185E-6 L 0.7526 0.04445 L 0.76701 -1.85185E-6 L 0.78055 0.04445 L 0.79479 -1.85185E-6 L 0.8085 0.04445 L 0.82291 -1.85185E-6 L 0.83715 0.04445 L 0.85069 -1.85185E-6 L 0.8651 0.04445 L 0.87864 -1.85185E-6 L 0.89305 0.04445 L 0.90729 -1.85185E-6 L 0.921 0.04445 L 0.93541 -1.85185E-6 " pathEditMode="relative" rAng="0" ptsTypes="AAAAAAAAAAAAAAAAA">
                                      <p:cBhvr>
                                        <p:cTn id="13" dur="2000" fill="hold"/>
                                        <p:tgtEl>
                                          <p:spTgt spid="63"/>
                                        </p:tgtEl>
                                        <p:attrNameLst>
                                          <p:attrName>ppt_x</p:attrName>
                                          <p:attrName>ppt_y</p:attrName>
                                        </p:attrNameLst>
                                      </p:cBhvr>
                                      <p:rCtr x="11250"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grpSp>
        <p:nvGrpSpPr>
          <p:cNvPr id="57" name="Group 56">
            <a:extLst>
              <a:ext uri="{FF2B5EF4-FFF2-40B4-BE49-F238E27FC236}">
                <a16:creationId xmlns:a16="http://schemas.microsoft.com/office/drawing/2014/main" id="{668D2E0F-4514-416A-B98E-8843B2CB2E12}"/>
              </a:ext>
            </a:extLst>
          </p:cNvPr>
          <p:cNvGrpSpPr/>
          <p:nvPr/>
        </p:nvGrpSpPr>
        <p:grpSpPr>
          <a:xfrm>
            <a:off x="0" y="4936967"/>
            <a:ext cx="9144000" cy="457200"/>
            <a:chOff x="0" y="4191000"/>
            <a:chExt cx="9144000" cy="457200"/>
          </a:xfrm>
          <a:solidFill>
            <a:schemeClr val="tx1">
              <a:lumMod val="50000"/>
            </a:schemeClr>
          </a:solidFill>
        </p:grpSpPr>
        <p:sp>
          <p:nvSpPr>
            <p:cNvPr id="58" name="Line 10">
              <a:extLst>
                <a:ext uri="{FF2B5EF4-FFF2-40B4-BE49-F238E27FC236}">
                  <a16:creationId xmlns:a16="http://schemas.microsoft.com/office/drawing/2014/main" id="{0C7D6122-E5E9-449B-917C-884252D9DA26}"/>
                </a:ext>
              </a:extLst>
            </p:cNvPr>
            <p:cNvSpPr>
              <a:spLocks noChangeShapeType="1"/>
            </p:cNvSpPr>
            <p:nvPr/>
          </p:nvSpPr>
          <p:spPr bwMode="auto">
            <a:xfrm>
              <a:off x="0" y="4648200"/>
              <a:ext cx="9144000" cy="0"/>
            </a:xfrm>
            <a:prstGeom prst="line">
              <a:avLst/>
            </a:prstGeom>
            <a:grpFill/>
            <a:ln w="625475">
              <a:solidFill>
                <a:schemeClr val="tx1">
                  <a:lumMod val="50000"/>
                </a:schemeClr>
              </a:solidFill>
              <a:round/>
              <a:headEnd/>
              <a:tailEnd/>
            </a:ln>
            <a:effectLst/>
          </p:spPr>
          <p:txBody>
            <a:bodyPr/>
            <a:lstStyle/>
            <a:p>
              <a:endParaRPr lang="en-US"/>
            </a:p>
          </p:txBody>
        </p:sp>
        <p:sp>
          <p:nvSpPr>
            <p:cNvPr id="59" name="AutoShape 11">
              <a:extLst>
                <a:ext uri="{FF2B5EF4-FFF2-40B4-BE49-F238E27FC236}">
                  <a16:creationId xmlns:a16="http://schemas.microsoft.com/office/drawing/2014/main" id="{D50190C9-C014-41EA-9A6E-BA5D3F4B94F3}"/>
                </a:ext>
              </a:extLst>
            </p:cNvPr>
            <p:cNvSpPr>
              <a:spLocks noChangeArrowheads="1"/>
            </p:cNvSpPr>
            <p:nvPr/>
          </p:nvSpPr>
          <p:spPr bwMode="auto">
            <a:xfrm rot="5400000" flipV="1">
              <a:off x="6057900" y="4000500"/>
              <a:ext cx="228600" cy="609600"/>
            </a:xfrm>
            <a:prstGeom prst="moon">
              <a:avLst>
                <a:gd name="adj" fmla="val 83333"/>
              </a:avLst>
            </a:prstGeom>
            <a:grpFill/>
            <a:ln w="9525">
              <a:solidFill>
                <a:schemeClr val="tx1">
                  <a:lumMod val="50000"/>
                </a:schemeClr>
              </a:solidFill>
              <a:miter lim="800000"/>
              <a:headEnd/>
              <a:tailEnd/>
            </a:ln>
            <a:effectLst/>
          </p:spPr>
          <p:txBody>
            <a:bodyPr wrap="none" anchor="ctr"/>
            <a:lstStyle/>
            <a:p>
              <a:endParaRPr lang="en-US"/>
            </a:p>
          </p:txBody>
        </p:sp>
      </p:grpSp>
      <p:sp>
        <p:nvSpPr>
          <p:cNvPr id="74" name="AutoShape 12">
            <a:extLst>
              <a:ext uri="{FF2B5EF4-FFF2-40B4-BE49-F238E27FC236}">
                <a16:creationId xmlns:a16="http://schemas.microsoft.com/office/drawing/2014/main" id="{1069E56E-15CC-4598-B428-7A335BE529EF}"/>
              </a:ext>
            </a:extLst>
          </p:cNvPr>
          <p:cNvSpPr>
            <a:spLocks noChangeArrowheads="1"/>
          </p:cNvSpPr>
          <p:nvPr/>
        </p:nvSpPr>
        <p:spPr bwMode="auto">
          <a:xfrm>
            <a:off x="4029075" y="1193800"/>
            <a:ext cx="4657725" cy="1066800"/>
          </a:xfrm>
          <a:prstGeom prst="roundRect">
            <a:avLst>
              <a:gd name="adj" fmla="val 16667"/>
            </a:avLst>
          </a:prstGeom>
          <a:blipFill dpi="0" rotWithShape="1">
            <a:blip r:embed="rId3">
              <a:extLst>
                <a:ext uri="{28A0092B-C50C-407E-A947-70E740481C1C}">
                  <a14:useLocalDpi xmlns:a14="http://schemas.microsoft.com/office/drawing/2010/main" val="0"/>
                </a:ext>
              </a:extLst>
            </a:blip>
            <a:srcRect/>
            <a:stretch>
              <a:fillRect/>
            </a:stretch>
          </a:blipFill>
          <a:ln w="9525">
            <a:noFill/>
            <a:round/>
            <a:headEnd/>
            <a:tailEnd/>
          </a:ln>
          <a:effectLst/>
          <a:scene3d>
            <a:camera prst="orthographicFront"/>
            <a:lightRig rig="threePt" dir="t"/>
          </a:scene3d>
          <a:sp3d>
            <a:bevelT/>
          </a:sp3d>
        </p:spPr>
        <p:txBody>
          <a:bodyPr wrap="none" anchor="ctr"/>
          <a:lstStyle/>
          <a:p>
            <a:endParaRPr lang="en-US"/>
          </a:p>
        </p:txBody>
      </p:sp>
      <p:sp>
        <p:nvSpPr>
          <p:cNvPr id="21" name="Text Box 13">
            <a:extLst>
              <a:ext uri="{FF2B5EF4-FFF2-40B4-BE49-F238E27FC236}">
                <a16:creationId xmlns:a16="http://schemas.microsoft.com/office/drawing/2014/main" id="{0E556E7F-F3A7-4C35-B202-DDBA90D77303}"/>
              </a:ext>
            </a:extLst>
          </p:cNvPr>
          <p:cNvSpPr txBox="1">
            <a:spLocks noChangeArrowheads="1"/>
          </p:cNvSpPr>
          <p:nvPr/>
        </p:nvSpPr>
        <p:spPr bwMode="auto">
          <a:xfrm>
            <a:off x="4688116" y="1467695"/>
            <a:ext cx="3124200" cy="584775"/>
          </a:xfrm>
          <a:prstGeom prst="rect">
            <a:avLst/>
          </a:prstGeom>
          <a:noFill/>
          <a:ln w="9525">
            <a:noFill/>
            <a:miter lim="800000"/>
            <a:headEnd/>
            <a:tailEnd/>
          </a:ln>
          <a:effectLst/>
        </p:spPr>
        <p:txBody>
          <a:bodyPr>
            <a:spAutoFit/>
          </a:bodyPr>
          <a:lstStyle/>
          <a:p>
            <a:pPr algn="ctr">
              <a:spcBef>
                <a:spcPct val="50000"/>
              </a:spcBef>
            </a:pPr>
            <a:r>
              <a:rPr lang="en-US" sz="3200" dirty="0" err="1">
                <a:solidFill>
                  <a:srgbClr val="000000"/>
                </a:solidFill>
              </a:rPr>
              <a:t>Calvaryism</a:t>
            </a:r>
            <a:endParaRPr lang="en-US" sz="3200" dirty="0">
              <a:solidFill>
                <a:srgbClr val="000000"/>
              </a:solidFill>
            </a:endParaRPr>
          </a:p>
        </p:txBody>
      </p:sp>
      <p:sp>
        <p:nvSpPr>
          <p:cNvPr id="22" name="Text Box 14">
            <a:extLst>
              <a:ext uri="{FF2B5EF4-FFF2-40B4-BE49-F238E27FC236}">
                <a16:creationId xmlns:a16="http://schemas.microsoft.com/office/drawing/2014/main" id="{91F87A66-AE68-43D8-8845-4B51AF723E23}"/>
              </a:ext>
            </a:extLst>
          </p:cNvPr>
          <p:cNvSpPr txBox="1">
            <a:spLocks noChangeArrowheads="1"/>
          </p:cNvSpPr>
          <p:nvPr/>
        </p:nvSpPr>
        <p:spPr bwMode="auto">
          <a:xfrm>
            <a:off x="457200" y="1340351"/>
            <a:ext cx="3571875" cy="1200329"/>
          </a:xfrm>
          <a:prstGeom prst="rect">
            <a:avLst/>
          </a:prstGeom>
          <a:noFill/>
          <a:ln w="9525">
            <a:noFill/>
            <a:miter lim="800000"/>
            <a:headEnd/>
            <a:tailEnd/>
          </a:ln>
          <a:effectLst/>
        </p:spPr>
        <p:txBody>
          <a:bodyPr wrap="square">
            <a:spAutoFit/>
          </a:bodyPr>
          <a:lstStyle/>
          <a:p>
            <a:pPr algn="ctr">
              <a:spcBef>
                <a:spcPct val="50000"/>
              </a:spcBef>
            </a:pPr>
            <a:r>
              <a:rPr lang="en-US" dirty="0">
                <a:effectLst>
                  <a:outerShdw blurRad="38100" dist="38100" dir="2700000" algn="tl">
                    <a:srgbClr val="000000">
                      <a:alpha val="43137"/>
                    </a:srgbClr>
                  </a:outerShdw>
                </a:effectLst>
              </a:rPr>
              <a:t>Jesus is driving a pickup truck. You hit a bump, but you are up front in the cab with Him so you don’t have to worry about it.</a:t>
            </a:r>
          </a:p>
        </p:txBody>
      </p:sp>
      <p:grpSp>
        <p:nvGrpSpPr>
          <p:cNvPr id="26" name="Group 25">
            <a:extLst>
              <a:ext uri="{FF2B5EF4-FFF2-40B4-BE49-F238E27FC236}">
                <a16:creationId xmlns:a16="http://schemas.microsoft.com/office/drawing/2014/main" id="{650634A1-9286-4FFF-934A-F47AA4B1CD38}"/>
              </a:ext>
            </a:extLst>
          </p:cNvPr>
          <p:cNvGrpSpPr/>
          <p:nvPr/>
        </p:nvGrpSpPr>
        <p:grpSpPr>
          <a:xfrm>
            <a:off x="-5983287" y="2634797"/>
            <a:ext cx="5983287" cy="2466975"/>
            <a:chOff x="-5983287" y="1952625"/>
            <a:chExt cx="5983287" cy="2466975"/>
          </a:xfrm>
        </p:grpSpPr>
        <p:grpSp>
          <p:nvGrpSpPr>
            <p:cNvPr id="27" name="Group 26">
              <a:extLst>
                <a:ext uri="{FF2B5EF4-FFF2-40B4-BE49-F238E27FC236}">
                  <a16:creationId xmlns:a16="http://schemas.microsoft.com/office/drawing/2014/main" id="{591DA0F8-E971-4FD6-838E-00CD10164FE8}"/>
                </a:ext>
              </a:extLst>
            </p:cNvPr>
            <p:cNvGrpSpPr/>
            <p:nvPr/>
          </p:nvGrpSpPr>
          <p:grpSpPr>
            <a:xfrm>
              <a:off x="-2667000" y="2209800"/>
              <a:ext cx="626144" cy="685800"/>
              <a:chOff x="6765256" y="2362200"/>
              <a:chExt cx="549944" cy="624049"/>
            </a:xfrm>
          </p:grpSpPr>
          <p:pic>
            <p:nvPicPr>
              <p:cNvPr id="32" name="Picture 31" descr="A close up of text on a black background&#10;&#10;Description generated with high confidence">
                <a:extLst>
                  <a:ext uri="{FF2B5EF4-FFF2-40B4-BE49-F238E27FC236}">
                    <a16:creationId xmlns:a16="http://schemas.microsoft.com/office/drawing/2014/main" id="{7A2D3FA6-3374-44A0-932D-FEAEBACE70F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2897" b="74621" l="48457" r="96605">
                            <a14:foregroundMark x1="80710" y1="35034" x2="73148" y2="30069"/>
                            <a14:foregroundMark x1="73148" y1="30069" x2="74846" y2="38621"/>
                            <a14:foregroundMark x1="74846" y1="38621" x2="78858" y2="45517"/>
                            <a14:foregroundMark x1="78858" y1="45517" x2="80710" y2="36000"/>
                            <a14:foregroundMark x1="80710" y1="36000" x2="80247" y2="32828"/>
                            <a14:foregroundMark x1="63272" y1="25103" x2="71605" y2="25103"/>
                            <a14:foregroundMark x1="71605" y1="25103" x2="80556" y2="27586"/>
                            <a14:foregroundMark x1="80556" y1="27586" x2="84105" y2="34897"/>
                            <a14:foregroundMark x1="84105" y1="34897" x2="87963" y2="49103"/>
                            <a14:foregroundMark x1="87963" y1="49103" x2="91358" y2="55586"/>
                            <a14:foregroundMark x1="91358" y1="55586" x2="84722" y2="51862"/>
                            <a14:foregroundMark x1="84722" y1="51862" x2="77623" y2="54897"/>
                            <a14:foregroundMark x1="77623" y1="54897" x2="71451" y2="49655"/>
                            <a14:foregroundMark x1="71451" y1="49655" x2="70370" y2="41793"/>
                            <a14:foregroundMark x1="70370" y1="41793" x2="63889" y2="28276"/>
                            <a14:foregroundMark x1="63889" y1="28276" x2="63889" y2="26759"/>
                            <a14:foregroundMark x1="61111" y1="26621" x2="71759" y2="24828"/>
                            <a14:foregroundMark x1="70679" y1="23034" x2="62346" y2="23448"/>
                            <a14:foregroundMark x1="62346" y1="23448" x2="60648" y2="26483"/>
                            <a14:foregroundMark x1="60494" y1="32414" x2="55401" y2="54759"/>
                            <a14:foregroundMark x1="55401" y1="54759" x2="88580" y2="60414"/>
                            <a14:foregroundMark x1="88580" y1="60414" x2="88580" y2="53517"/>
                            <a14:foregroundMark x1="88580" y1="53517" x2="88580" y2="53517"/>
                            <a14:foregroundMark x1="68056" y1="54207" x2="61111" y2="45931"/>
                            <a14:foregroundMark x1="61111" y1="45931" x2="61420" y2="38759"/>
                            <a14:foregroundMark x1="61420" y1="38759" x2="61728" y2="38759"/>
                            <a14:foregroundMark x1="67593" y1="44276" x2="67593" y2="43172"/>
                            <a14:foregroundMark x1="54475" y1="56414" x2="59105" y2="59310"/>
                            <a14:foregroundMark x1="54630" y1="74207" x2="62500" y2="69241"/>
                            <a14:foregroundMark x1="62500" y1="69241" x2="72840" y2="66345"/>
                            <a14:foregroundMark x1="72840" y1="66345" x2="85185" y2="67034"/>
                            <a14:foregroundMark x1="85185" y1="67034" x2="92901" y2="72690"/>
                            <a14:foregroundMark x1="92901" y1="72690" x2="92438" y2="65655"/>
                            <a14:foregroundMark x1="92438" y1="65655" x2="92438" y2="65655"/>
                            <a14:foregroundMark x1="90741" y1="61793" x2="96605" y2="66483"/>
                            <a14:foregroundMark x1="96605" y1="66483" x2="96605" y2="70897"/>
                            <a14:foregroundMark x1="96451" y1="74897" x2="73148" y2="71448"/>
                            <a14:foregroundMark x1="73148" y1="71448" x2="54321" y2="73655"/>
                            <a14:foregroundMark x1="54321" y1="73655" x2="67284" y2="64414"/>
                            <a14:foregroundMark x1="56327" y1="67586" x2="50772" y2="72828"/>
                            <a14:foregroundMark x1="50772" y1="72828" x2="50154" y2="74069"/>
                            <a14:foregroundMark x1="48920" y1="75448" x2="75154" y2="74483"/>
                            <a14:foregroundMark x1="75154" y1="74483" x2="88889" y2="7462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43412" t="20570" r="1718" b="23779"/>
              <a:stretch/>
            </p:blipFill>
            <p:spPr>
              <a:xfrm flipH="1">
                <a:off x="6765256" y="2362200"/>
                <a:ext cx="549944" cy="624049"/>
              </a:xfrm>
              <a:prstGeom prst="rect">
                <a:avLst/>
              </a:prstGeom>
            </p:spPr>
          </p:pic>
          <p:sp>
            <p:nvSpPr>
              <p:cNvPr id="33" name="Freeform: Shape 32">
                <a:extLst>
                  <a:ext uri="{FF2B5EF4-FFF2-40B4-BE49-F238E27FC236}">
                    <a16:creationId xmlns:a16="http://schemas.microsoft.com/office/drawing/2014/main" id="{29E2EB12-2157-40D2-80B7-81E4E9D1347F}"/>
                  </a:ext>
                </a:extLst>
              </p:cNvPr>
              <p:cNvSpPr/>
              <p:nvPr/>
            </p:nvSpPr>
            <p:spPr>
              <a:xfrm>
                <a:off x="6814355" y="2379173"/>
                <a:ext cx="358703" cy="505137"/>
              </a:xfrm>
              <a:custGeom>
                <a:avLst/>
                <a:gdLst>
                  <a:gd name="connsiteX0" fmla="*/ 72953 w 358703"/>
                  <a:gd name="connsiteY0" fmla="*/ 504704 h 505137"/>
                  <a:gd name="connsiteX1" fmla="*/ 42180 w 358703"/>
                  <a:gd name="connsiteY1" fmla="*/ 450485 h 505137"/>
                  <a:gd name="connsiteX2" fmla="*/ 43645 w 358703"/>
                  <a:gd name="connsiteY2" fmla="*/ 413850 h 505137"/>
                  <a:gd name="connsiteX3" fmla="*/ 4080 w 358703"/>
                  <a:gd name="connsiteY3" fmla="*/ 355235 h 505137"/>
                  <a:gd name="connsiteX4" fmla="*/ 4080 w 358703"/>
                  <a:gd name="connsiteY4" fmla="*/ 328858 h 505137"/>
                  <a:gd name="connsiteX5" fmla="*/ 28991 w 358703"/>
                  <a:gd name="connsiteY5" fmla="*/ 235073 h 505137"/>
                  <a:gd name="connsiteX6" fmla="*/ 50972 w 358703"/>
                  <a:gd name="connsiteY6" fmla="*/ 97327 h 505137"/>
                  <a:gd name="connsiteX7" fmla="*/ 144757 w 358703"/>
                  <a:gd name="connsiteY7" fmla="*/ 24058 h 505137"/>
                  <a:gd name="connsiteX8" fmla="*/ 220957 w 358703"/>
                  <a:gd name="connsiteY8" fmla="*/ 2077 h 505137"/>
                  <a:gd name="connsiteX9" fmla="*/ 292760 w 358703"/>
                  <a:gd name="connsiteY9" fmla="*/ 2077 h 505137"/>
                  <a:gd name="connsiteX10" fmla="*/ 329395 w 358703"/>
                  <a:gd name="connsiteY10" fmla="*/ 12335 h 505137"/>
                  <a:gd name="connsiteX11" fmla="*/ 349910 w 358703"/>
                  <a:gd name="connsiteY11" fmla="*/ 63623 h 505137"/>
                  <a:gd name="connsiteX12" fmla="*/ 358703 w 358703"/>
                  <a:gd name="connsiteY12" fmla="*/ 81208 h 505137"/>
                  <a:gd name="connsiteX13" fmla="*/ 349910 w 358703"/>
                  <a:gd name="connsiteY13" fmla="*/ 101723 h 505137"/>
                  <a:gd name="connsiteX14" fmla="*/ 307414 w 358703"/>
                  <a:gd name="connsiteY14" fmla="*/ 66554 h 505137"/>
                  <a:gd name="connsiteX15" fmla="*/ 291295 w 358703"/>
                  <a:gd name="connsiteY15" fmla="*/ 66554 h 505137"/>
                  <a:gd name="connsiteX16" fmla="*/ 297157 w 358703"/>
                  <a:gd name="connsiteY16" fmla="*/ 148615 h 505137"/>
                  <a:gd name="connsiteX17" fmla="*/ 281037 w 358703"/>
                  <a:gd name="connsiteY17" fmla="*/ 199904 h 505137"/>
                  <a:gd name="connsiteX18" fmla="*/ 244403 w 358703"/>
                  <a:gd name="connsiteY18" fmla="*/ 239469 h 505137"/>
                  <a:gd name="connsiteX19" fmla="*/ 269314 w 358703"/>
                  <a:gd name="connsiteY19" fmla="*/ 283431 h 505137"/>
                  <a:gd name="connsiteX20" fmla="*/ 248799 w 358703"/>
                  <a:gd name="connsiteY20" fmla="*/ 330323 h 505137"/>
                  <a:gd name="connsiteX21" fmla="*/ 207768 w 358703"/>
                  <a:gd name="connsiteY21" fmla="*/ 375750 h 505137"/>
                  <a:gd name="connsiteX22" fmla="*/ 213630 w 358703"/>
                  <a:gd name="connsiteY22" fmla="*/ 419712 h 505137"/>
                  <a:gd name="connsiteX23" fmla="*/ 254660 w 358703"/>
                  <a:gd name="connsiteY23" fmla="*/ 429969 h 505137"/>
                  <a:gd name="connsiteX24" fmla="*/ 218026 w 358703"/>
                  <a:gd name="connsiteY24" fmla="*/ 449019 h 505137"/>
                  <a:gd name="connsiteX25" fmla="*/ 181391 w 358703"/>
                  <a:gd name="connsiteY25" fmla="*/ 449019 h 505137"/>
                  <a:gd name="connsiteX26" fmla="*/ 140360 w 358703"/>
                  <a:gd name="connsiteY26" fmla="*/ 428504 h 505137"/>
                  <a:gd name="connsiteX27" fmla="*/ 116914 w 358703"/>
                  <a:gd name="connsiteY27" fmla="*/ 475396 h 505137"/>
                  <a:gd name="connsiteX28" fmla="*/ 72953 w 358703"/>
                  <a:gd name="connsiteY28" fmla="*/ 504704 h 50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8703" h="505137">
                    <a:moveTo>
                      <a:pt x="72953" y="504704"/>
                    </a:moveTo>
                    <a:cubicBezTo>
                      <a:pt x="60497" y="500552"/>
                      <a:pt x="47065" y="465627"/>
                      <a:pt x="42180" y="450485"/>
                    </a:cubicBezTo>
                    <a:cubicBezTo>
                      <a:pt x="37295" y="435343"/>
                      <a:pt x="49995" y="429725"/>
                      <a:pt x="43645" y="413850"/>
                    </a:cubicBezTo>
                    <a:cubicBezTo>
                      <a:pt x="37295" y="397975"/>
                      <a:pt x="10674" y="369400"/>
                      <a:pt x="4080" y="355235"/>
                    </a:cubicBezTo>
                    <a:cubicBezTo>
                      <a:pt x="-2514" y="341070"/>
                      <a:pt x="-72" y="348885"/>
                      <a:pt x="4080" y="328858"/>
                    </a:cubicBezTo>
                    <a:cubicBezTo>
                      <a:pt x="8232" y="308831"/>
                      <a:pt x="21176" y="273661"/>
                      <a:pt x="28991" y="235073"/>
                    </a:cubicBezTo>
                    <a:cubicBezTo>
                      <a:pt x="36806" y="196485"/>
                      <a:pt x="31678" y="132496"/>
                      <a:pt x="50972" y="97327"/>
                    </a:cubicBezTo>
                    <a:cubicBezTo>
                      <a:pt x="70266" y="62158"/>
                      <a:pt x="116426" y="39933"/>
                      <a:pt x="144757" y="24058"/>
                    </a:cubicBezTo>
                    <a:cubicBezTo>
                      <a:pt x="173088" y="8183"/>
                      <a:pt x="196290" y="5740"/>
                      <a:pt x="220957" y="2077"/>
                    </a:cubicBezTo>
                    <a:cubicBezTo>
                      <a:pt x="245624" y="-1586"/>
                      <a:pt x="274687" y="367"/>
                      <a:pt x="292760" y="2077"/>
                    </a:cubicBezTo>
                    <a:cubicBezTo>
                      <a:pt x="310833" y="3787"/>
                      <a:pt x="319870" y="2077"/>
                      <a:pt x="329395" y="12335"/>
                    </a:cubicBezTo>
                    <a:cubicBezTo>
                      <a:pt x="338920" y="22593"/>
                      <a:pt x="345025" y="52144"/>
                      <a:pt x="349910" y="63623"/>
                    </a:cubicBezTo>
                    <a:cubicBezTo>
                      <a:pt x="354795" y="75102"/>
                      <a:pt x="358703" y="74858"/>
                      <a:pt x="358703" y="81208"/>
                    </a:cubicBezTo>
                    <a:cubicBezTo>
                      <a:pt x="358703" y="87558"/>
                      <a:pt x="358458" y="104165"/>
                      <a:pt x="349910" y="101723"/>
                    </a:cubicBezTo>
                    <a:cubicBezTo>
                      <a:pt x="341362" y="99281"/>
                      <a:pt x="317183" y="72415"/>
                      <a:pt x="307414" y="66554"/>
                    </a:cubicBezTo>
                    <a:cubicBezTo>
                      <a:pt x="297645" y="60693"/>
                      <a:pt x="293004" y="52877"/>
                      <a:pt x="291295" y="66554"/>
                    </a:cubicBezTo>
                    <a:cubicBezTo>
                      <a:pt x="289586" y="80231"/>
                      <a:pt x="298867" y="126390"/>
                      <a:pt x="297157" y="148615"/>
                    </a:cubicBezTo>
                    <a:cubicBezTo>
                      <a:pt x="295447" y="170840"/>
                      <a:pt x="289829" y="184762"/>
                      <a:pt x="281037" y="199904"/>
                    </a:cubicBezTo>
                    <a:cubicBezTo>
                      <a:pt x="272245" y="215046"/>
                      <a:pt x="246357" y="225548"/>
                      <a:pt x="244403" y="239469"/>
                    </a:cubicBezTo>
                    <a:cubicBezTo>
                      <a:pt x="242449" y="253390"/>
                      <a:pt x="268581" y="268289"/>
                      <a:pt x="269314" y="283431"/>
                    </a:cubicBezTo>
                    <a:cubicBezTo>
                      <a:pt x="270047" y="298573"/>
                      <a:pt x="259057" y="314937"/>
                      <a:pt x="248799" y="330323"/>
                    </a:cubicBezTo>
                    <a:cubicBezTo>
                      <a:pt x="238541" y="345709"/>
                      <a:pt x="213629" y="360852"/>
                      <a:pt x="207768" y="375750"/>
                    </a:cubicBezTo>
                    <a:cubicBezTo>
                      <a:pt x="201907" y="390648"/>
                      <a:pt x="205815" y="410676"/>
                      <a:pt x="213630" y="419712"/>
                    </a:cubicBezTo>
                    <a:cubicBezTo>
                      <a:pt x="221445" y="428748"/>
                      <a:pt x="253927" y="425085"/>
                      <a:pt x="254660" y="429969"/>
                    </a:cubicBezTo>
                    <a:cubicBezTo>
                      <a:pt x="255393" y="434853"/>
                      <a:pt x="230237" y="445844"/>
                      <a:pt x="218026" y="449019"/>
                    </a:cubicBezTo>
                    <a:cubicBezTo>
                      <a:pt x="205815" y="452194"/>
                      <a:pt x="194335" y="452438"/>
                      <a:pt x="181391" y="449019"/>
                    </a:cubicBezTo>
                    <a:cubicBezTo>
                      <a:pt x="168447" y="445600"/>
                      <a:pt x="151106" y="424108"/>
                      <a:pt x="140360" y="428504"/>
                    </a:cubicBezTo>
                    <a:cubicBezTo>
                      <a:pt x="129614" y="432900"/>
                      <a:pt x="123752" y="468802"/>
                      <a:pt x="116914" y="475396"/>
                    </a:cubicBezTo>
                    <a:cubicBezTo>
                      <a:pt x="110076" y="481990"/>
                      <a:pt x="85409" y="508856"/>
                      <a:pt x="72953" y="504704"/>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F6AC452-EE0B-4CF1-B791-E27687417717}"/>
                  </a:ext>
                </a:extLst>
              </p:cNvPr>
              <p:cNvSpPr/>
              <p:nvPr/>
            </p:nvSpPr>
            <p:spPr>
              <a:xfrm>
                <a:off x="7075706" y="2578195"/>
                <a:ext cx="172719" cy="250802"/>
              </a:xfrm>
              <a:custGeom>
                <a:avLst/>
                <a:gdLst>
                  <a:gd name="connsiteX0" fmla="*/ 31305 w 172719"/>
                  <a:gd name="connsiteY0" fmla="*/ 359 h 250802"/>
                  <a:gd name="connsiteX1" fmla="*/ 68044 w 172719"/>
                  <a:gd name="connsiteY1" fmla="*/ 58869 h 250802"/>
                  <a:gd name="connsiteX2" fmla="*/ 93898 w 172719"/>
                  <a:gd name="connsiteY2" fmla="*/ 35737 h 250802"/>
                  <a:gd name="connsiteX3" fmla="*/ 125194 w 172719"/>
                  <a:gd name="connsiteY3" fmla="*/ 24851 h 250802"/>
                  <a:gd name="connsiteX4" fmla="*/ 142883 w 172719"/>
                  <a:gd name="connsiteY4" fmla="*/ 24851 h 250802"/>
                  <a:gd name="connsiteX5" fmla="*/ 138801 w 172719"/>
                  <a:gd name="connsiteY5" fmla="*/ 45262 h 250802"/>
                  <a:gd name="connsiteX6" fmla="*/ 123833 w 172719"/>
                  <a:gd name="connsiteY6" fmla="*/ 62951 h 250802"/>
                  <a:gd name="connsiteX7" fmla="*/ 117030 w 172719"/>
                  <a:gd name="connsiteY7" fmla="*/ 67034 h 250802"/>
                  <a:gd name="connsiteX8" fmla="*/ 137440 w 172719"/>
                  <a:gd name="connsiteY8" fmla="*/ 79280 h 250802"/>
                  <a:gd name="connsiteX9" fmla="*/ 134719 w 172719"/>
                  <a:gd name="connsiteY9" fmla="*/ 110576 h 250802"/>
                  <a:gd name="connsiteX10" fmla="*/ 155130 w 172719"/>
                  <a:gd name="connsiteY10" fmla="*/ 143234 h 250802"/>
                  <a:gd name="connsiteX11" fmla="*/ 171458 w 172719"/>
                  <a:gd name="connsiteY11" fmla="*/ 171809 h 250802"/>
                  <a:gd name="connsiteX12" fmla="*/ 171458 w 172719"/>
                  <a:gd name="connsiteY12" fmla="*/ 200384 h 250802"/>
                  <a:gd name="connsiteX13" fmla="*/ 170098 w 172719"/>
                  <a:gd name="connsiteY13" fmla="*/ 228959 h 250802"/>
                  <a:gd name="connsiteX14" fmla="*/ 167376 w 172719"/>
                  <a:gd name="connsiteY14" fmla="*/ 237123 h 250802"/>
                  <a:gd name="connsiteX15" fmla="*/ 141523 w 172719"/>
                  <a:gd name="connsiteY15" fmla="*/ 237123 h 250802"/>
                  <a:gd name="connsiteX16" fmla="*/ 123833 w 172719"/>
                  <a:gd name="connsiteY16" fmla="*/ 250730 h 250802"/>
                  <a:gd name="connsiteX17" fmla="*/ 100701 w 172719"/>
                  <a:gd name="connsiteY17" fmla="*/ 230319 h 250802"/>
                  <a:gd name="connsiteX18" fmla="*/ 74848 w 172719"/>
                  <a:gd name="connsiteY18" fmla="*/ 246648 h 250802"/>
                  <a:gd name="connsiteX19" fmla="*/ 20419 w 172719"/>
                  <a:gd name="connsiteY19" fmla="*/ 204466 h 250802"/>
                  <a:gd name="connsiteX20" fmla="*/ 8 w 172719"/>
                  <a:gd name="connsiteY20" fmla="*/ 152759 h 250802"/>
                  <a:gd name="connsiteX21" fmla="*/ 17698 w 172719"/>
                  <a:gd name="connsiteY21" fmla="*/ 91526 h 250802"/>
                  <a:gd name="connsiteX22" fmla="*/ 31305 w 172719"/>
                  <a:gd name="connsiteY22" fmla="*/ 359 h 25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719" h="250802">
                    <a:moveTo>
                      <a:pt x="31305" y="359"/>
                    </a:moveTo>
                    <a:cubicBezTo>
                      <a:pt x="39696" y="-5084"/>
                      <a:pt x="57612" y="52973"/>
                      <a:pt x="68044" y="58869"/>
                    </a:cubicBezTo>
                    <a:cubicBezTo>
                      <a:pt x="78476" y="64765"/>
                      <a:pt x="84373" y="41407"/>
                      <a:pt x="93898" y="35737"/>
                    </a:cubicBezTo>
                    <a:cubicBezTo>
                      <a:pt x="103423" y="30067"/>
                      <a:pt x="117030" y="26665"/>
                      <a:pt x="125194" y="24851"/>
                    </a:cubicBezTo>
                    <a:cubicBezTo>
                      <a:pt x="133358" y="23037"/>
                      <a:pt x="140615" y="21449"/>
                      <a:pt x="142883" y="24851"/>
                    </a:cubicBezTo>
                    <a:cubicBezTo>
                      <a:pt x="145151" y="28253"/>
                      <a:pt x="141976" y="38912"/>
                      <a:pt x="138801" y="45262"/>
                    </a:cubicBezTo>
                    <a:cubicBezTo>
                      <a:pt x="135626" y="51612"/>
                      <a:pt x="127461" y="59322"/>
                      <a:pt x="123833" y="62951"/>
                    </a:cubicBezTo>
                    <a:cubicBezTo>
                      <a:pt x="120205" y="66580"/>
                      <a:pt x="114762" y="64313"/>
                      <a:pt x="117030" y="67034"/>
                    </a:cubicBezTo>
                    <a:cubicBezTo>
                      <a:pt x="119298" y="69755"/>
                      <a:pt x="134492" y="72023"/>
                      <a:pt x="137440" y="79280"/>
                    </a:cubicBezTo>
                    <a:cubicBezTo>
                      <a:pt x="140388" y="86537"/>
                      <a:pt x="131771" y="99917"/>
                      <a:pt x="134719" y="110576"/>
                    </a:cubicBezTo>
                    <a:cubicBezTo>
                      <a:pt x="137667" y="121235"/>
                      <a:pt x="149007" y="133029"/>
                      <a:pt x="155130" y="143234"/>
                    </a:cubicBezTo>
                    <a:cubicBezTo>
                      <a:pt x="161253" y="153440"/>
                      <a:pt x="168737" y="162284"/>
                      <a:pt x="171458" y="171809"/>
                    </a:cubicBezTo>
                    <a:cubicBezTo>
                      <a:pt x="174179" y="181334"/>
                      <a:pt x="171685" y="190859"/>
                      <a:pt x="171458" y="200384"/>
                    </a:cubicBezTo>
                    <a:cubicBezTo>
                      <a:pt x="171231" y="209909"/>
                      <a:pt x="170778" y="222836"/>
                      <a:pt x="170098" y="228959"/>
                    </a:cubicBezTo>
                    <a:cubicBezTo>
                      <a:pt x="169418" y="235082"/>
                      <a:pt x="172139" y="235762"/>
                      <a:pt x="167376" y="237123"/>
                    </a:cubicBezTo>
                    <a:cubicBezTo>
                      <a:pt x="162614" y="238484"/>
                      <a:pt x="148780" y="234855"/>
                      <a:pt x="141523" y="237123"/>
                    </a:cubicBezTo>
                    <a:cubicBezTo>
                      <a:pt x="134266" y="239391"/>
                      <a:pt x="130637" y="251864"/>
                      <a:pt x="123833" y="250730"/>
                    </a:cubicBezTo>
                    <a:cubicBezTo>
                      <a:pt x="117029" y="249596"/>
                      <a:pt x="108865" y="230999"/>
                      <a:pt x="100701" y="230319"/>
                    </a:cubicBezTo>
                    <a:cubicBezTo>
                      <a:pt x="92537" y="229639"/>
                      <a:pt x="88228" y="250957"/>
                      <a:pt x="74848" y="246648"/>
                    </a:cubicBezTo>
                    <a:cubicBezTo>
                      <a:pt x="61468" y="242339"/>
                      <a:pt x="32892" y="220114"/>
                      <a:pt x="20419" y="204466"/>
                    </a:cubicBezTo>
                    <a:cubicBezTo>
                      <a:pt x="7946" y="188818"/>
                      <a:pt x="461" y="171582"/>
                      <a:pt x="8" y="152759"/>
                    </a:cubicBezTo>
                    <a:cubicBezTo>
                      <a:pt x="-446" y="133936"/>
                      <a:pt x="16791" y="111483"/>
                      <a:pt x="17698" y="91526"/>
                    </a:cubicBezTo>
                    <a:cubicBezTo>
                      <a:pt x="18605" y="71569"/>
                      <a:pt x="22914" y="5802"/>
                      <a:pt x="31305" y="359"/>
                    </a:cubicBezTo>
                    <a:close/>
                  </a:path>
                </a:pathLst>
              </a:custGeom>
              <a:solidFill>
                <a:srgbClr val="90664E"/>
              </a:solidFill>
              <a:ln w="9525">
                <a:solidFill>
                  <a:srgbClr val="7754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7">
              <a:extLst>
                <a:ext uri="{FF2B5EF4-FFF2-40B4-BE49-F238E27FC236}">
                  <a16:creationId xmlns:a16="http://schemas.microsoft.com/office/drawing/2014/main" id="{E27F8DB3-0E2B-42F8-B760-14E6B4DDC44E}"/>
                </a:ext>
              </a:extLst>
            </p:cNvPr>
            <p:cNvPicPr>
              <a:picLocks noChangeAspect="1" noChangeArrowheads="1"/>
            </p:cNvPicPr>
            <p:nvPr/>
          </p:nvPicPr>
          <p:blipFill>
            <a:blip r:embed="rId7" cstate="print"/>
            <a:srcRect/>
            <a:stretch>
              <a:fillRect/>
            </a:stretch>
          </p:blipFill>
          <p:spPr bwMode="auto">
            <a:xfrm>
              <a:off x="-2895600" y="2133600"/>
              <a:ext cx="1211263" cy="1752600"/>
            </a:xfrm>
            <a:prstGeom prst="rect">
              <a:avLst/>
            </a:prstGeom>
            <a:noFill/>
            <a:ln w="9525">
              <a:noFill/>
              <a:miter lim="800000"/>
              <a:headEnd/>
              <a:tailEnd/>
            </a:ln>
            <a:effectLst/>
          </p:spPr>
        </p:pic>
        <p:pic>
          <p:nvPicPr>
            <p:cNvPr id="29" name="Picture 11">
              <a:extLst>
                <a:ext uri="{FF2B5EF4-FFF2-40B4-BE49-F238E27FC236}">
                  <a16:creationId xmlns:a16="http://schemas.microsoft.com/office/drawing/2014/main" id="{36619EED-0D02-4391-B9EF-301EF9E3A251}"/>
                </a:ext>
              </a:extLst>
            </p:cNvPr>
            <p:cNvPicPr>
              <a:picLocks noChangeAspect="1" noChangeArrowheads="1"/>
            </p:cNvPicPr>
            <p:nvPr/>
          </p:nvPicPr>
          <p:blipFill>
            <a:blip r:embed="rId8" cstate="print"/>
            <a:srcRect/>
            <a:stretch>
              <a:fillRect/>
            </a:stretch>
          </p:blipFill>
          <p:spPr bwMode="auto">
            <a:xfrm>
              <a:off x="-5486400" y="1952625"/>
              <a:ext cx="5486400" cy="2466975"/>
            </a:xfrm>
            <a:prstGeom prst="rect">
              <a:avLst/>
            </a:prstGeom>
            <a:noFill/>
            <a:ln w="9525">
              <a:noFill/>
              <a:miter lim="800000"/>
              <a:headEnd/>
              <a:tailEnd/>
            </a:ln>
            <a:effectLst/>
          </p:spPr>
        </p:pic>
        <p:pic>
          <p:nvPicPr>
            <p:cNvPr id="30" name="Picture 12">
              <a:extLst>
                <a:ext uri="{FF2B5EF4-FFF2-40B4-BE49-F238E27FC236}">
                  <a16:creationId xmlns:a16="http://schemas.microsoft.com/office/drawing/2014/main" id="{1FC14672-5108-4D11-923C-B722F9AAEE44}"/>
                </a:ext>
              </a:extLst>
            </p:cNvPr>
            <p:cNvPicPr>
              <a:picLocks noChangeAspect="1" noChangeArrowheads="1"/>
            </p:cNvPicPr>
            <p:nvPr/>
          </p:nvPicPr>
          <p:blipFill>
            <a:blip r:embed="rId9" cstate="print"/>
            <a:srcRect/>
            <a:stretch>
              <a:fillRect/>
            </a:stretch>
          </p:blipFill>
          <p:spPr bwMode="auto">
            <a:xfrm>
              <a:off x="-5983287" y="3594100"/>
              <a:ext cx="639762" cy="144463"/>
            </a:xfrm>
            <a:prstGeom prst="rect">
              <a:avLst/>
            </a:prstGeom>
            <a:noFill/>
            <a:ln w="9525">
              <a:noFill/>
              <a:miter lim="800000"/>
              <a:headEnd/>
              <a:tailEnd/>
            </a:ln>
            <a:effectLst/>
          </p:spPr>
        </p:pic>
        <p:sp>
          <p:nvSpPr>
            <p:cNvPr id="31" name="Line 13">
              <a:extLst>
                <a:ext uri="{FF2B5EF4-FFF2-40B4-BE49-F238E27FC236}">
                  <a16:creationId xmlns:a16="http://schemas.microsoft.com/office/drawing/2014/main" id="{A529D841-DFF1-4A81-9F6F-FF6D55B22D9F}"/>
                </a:ext>
              </a:extLst>
            </p:cNvPr>
            <p:cNvSpPr>
              <a:spLocks noChangeShapeType="1"/>
            </p:cNvSpPr>
            <p:nvPr/>
          </p:nvSpPr>
          <p:spPr bwMode="auto">
            <a:xfrm flipH="1">
              <a:off x="-5943600" y="3176588"/>
              <a:ext cx="533400" cy="457200"/>
            </a:xfrm>
            <a:prstGeom prst="line">
              <a:avLst/>
            </a:prstGeom>
            <a:noFill/>
            <a:ln w="28575">
              <a:solidFill>
                <a:schemeClr val="tx1"/>
              </a:solidFill>
              <a:round/>
              <a:headEnd/>
              <a:tailEnd/>
            </a:ln>
            <a:effectLst/>
          </p:spPr>
          <p:txBody>
            <a:bodyPr/>
            <a:lstStyle/>
            <a:p>
              <a:endParaRPr lang="en-US"/>
            </a:p>
          </p:txBody>
        </p:sp>
      </p:grpSp>
      <p:sp>
        <p:nvSpPr>
          <p:cNvPr id="35" name="TextBox 34">
            <a:extLst>
              <a:ext uri="{FF2B5EF4-FFF2-40B4-BE49-F238E27FC236}">
                <a16:creationId xmlns:a16="http://schemas.microsoft.com/office/drawing/2014/main" id="{4637BCEC-BE93-41CC-A690-0C92F537DFC3}"/>
              </a:ext>
            </a:extLst>
          </p:cNvPr>
          <p:cNvSpPr txBox="1"/>
          <p:nvPr/>
        </p:nvSpPr>
        <p:spPr>
          <a:xfrm>
            <a:off x="2089285" y="5141564"/>
            <a:ext cx="5188385"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Pickup truck theology</a:t>
            </a:r>
          </a:p>
        </p:txBody>
      </p:sp>
    </p:spTree>
    <p:extLst>
      <p:ext uri="{BB962C8B-B14F-4D97-AF65-F5344CB8AC3E}">
        <p14:creationId xmlns:p14="http://schemas.microsoft.com/office/powerpoint/2010/main" val="26864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par>
                          <p:cTn id="8" fill="hold">
                            <p:stCondLst>
                              <p:cond delay="1000"/>
                            </p:stCondLst>
                            <p:childTnLst>
                              <p:par>
                                <p:cTn id="9" presetID="63" presetClass="path" presetSubtype="0" fill="hold" nodeType="afterEffect">
                                  <p:stCondLst>
                                    <p:cond delay="1000"/>
                                  </p:stCondLst>
                                  <p:childTnLst>
                                    <p:animMotion origin="layout" path="M 3.33333E-6 -3.7037E-7 L 0.71041 0.00208 " pathEditMode="relative" rAng="0" ptsTypes="AA">
                                      <p:cBhvr>
                                        <p:cTn id="10" dur="2000" fill="hold"/>
                                        <p:tgtEl>
                                          <p:spTgt spid="26"/>
                                        </p:tgtEl>
                                        <p:attrNameLst>
                                          <p:attrName>ppt_x</p:attrName>
                                          <p:attrName>ppt_y</p:attrName>
                                        </p:attrNameLst>
                                      </p:cBhvr>
                                      <p:rCtr x="35521" y="93"/>
                                    </p:animMotion>
                                  </p:childTnLst>
                                </p:cTn>
                              </p:par>
                            </p:childTnLst>
                          </p:cTn>
                        </p:par>
                        <p:par>
                          <p:cTn id="11" fill="hold">
                            <p:stCondLst>
                              <p:cond delay="4000"/>
                            </p:stCondLst>
                            <p:childTnLst>
                              <p:par>
                                <p:cTn id="12" presetID="38" presetClass="path" presetSubtype="0" fill="hold" nodeType="afterEffect">
                                  <p:stCondLst>
                                    <p:cond delay="0"/>
                                  </p:stCondLst>
                                  <p:childTnLst>
                                    <p:animMotion origin="layout" path="M 0.71041 0.00208 L 0.73107 0.04653 L 0.75069 0.00208 L 0.77152 0.04653 L 0.79236 0.00208 L 0.81163 0.04653 L 0.83246 0.00208 L 0.85208 0.04653 L 0.87291 0.00208 L 0.89357 0.04653 L 0.91319 0.00208 L 0.93402 0.04653 L 0.9533 0.00208 L 0.97413 0.04653 L 0.99496 0.00208 L 1.01458 0.04653 L 1.03541 0.00208 " pathEditMode="relative" rAng="0" ptsTypes="AAAAAAAAAAAAAAAAA">
                                      <p:cBhvr>
                                        <p:cTn id="13" dur="2000" fill="hold"/>
                                        <p:tgtEl>
                                          <p:spTgt spid="26"/>
                                        </p:tgtEl>
                                        <p:attrNameLst>
                                          <p:attrName>ppt_x</p:attrName>
                                          <p:attrName>ppt_y</p:attrName>
                                        </p:attrNameLst>
                                      </p:cBhvr>
                                      <p:rCtr x="16250" y="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309946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18" name="TextBox 17">
            <a:extLst>
              <a:ext uri="{FF2B5EF4-FFF2-40B4-BE49-F238E27FC236}">
                <a16:creationId xmlns:a16="http://schemas.microsoft.com/office/drawing/2014/main" id="{C5A9EA0A-1855-4565-ACEF-7F07BD238E9C}"/>
              </a:ext>
            </a:extLst>
          </p:cNvPr>
          <p:cNvSpPr txBox="1">
            <a:spLocks noChangeArrowheads="1"/>
          </p:cNvSpPr>
          <p:nvPr/>
        </p:nvSpPr>
        <p:spPr bwMode="auto">
          <a:xfrm>
            <a:off x="480060" y="1265238"/>
            <a:ext cx="8214360" cy="954107"/>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chemeClr val="bg1"/>
                </a:solidFill>
                <a:latin typeface="+mj-lt"/>
              </a:rPr>
              <a:t>10 little Christians standing in line. 1 disliked the pastor, then there were 9 </a:t>
            </a:r>
          </a:p>
        </p:txBody>
      </p:sp>
      <p:grpSp>
        <p:nvGrpSpPr>
          <p:cNvPr id="19" name="Group 13">
            <a:extLst>
              <a:ext uri="{FF2B5EF4-FFF2-40B4-BE49-F238E27FC236}">
                <a16:creationId xmlns:a16="http://schemas.microsoft.com/office/drawing/2014/main" id="{BAEC879B-FB14-4617-8C9A-3663CDB1DDB2}"/>
              </a:ext>
            </a:extLst>
          </p:cNvPr>
          <p:cNvGrpSpPr>
            <a:grpSpLocks/>
          </p:cNvGrpSpPr>
          <p:nvPr/>
        </p:nvGrpSpPr>
        <p:grpSpPr bwMode="auto">
          <a:xfrm>
            <a:off x="2667000" y="2692400"/>
            <a:ext cx="433388" cy="1060450"/>
            <a:chOff x="3120" y="2152"/>
            <a:chExt cx="273" cy="668"/>
          </a:xfrm>
          <a:solidFill>
            <a:srgbClr val="993300"/>
          </a:solidFill>
        </p:grpSpPr>
        <p:sp>
          <p:nvSpPr>
            <p:cNvPr id="20" name="Oval 7">
              <a:extLst>
                <a:ext uri="{FF2B5EF4-FFF2-40B4-BE49-F238E27FC236}">
                  <a16:creationId xmlns:a16="http://schemas.microsoft.com/office/drawing/2014/main" id="{8CCFDD4D-020C-49F8-A0AD-59A70DC88C56}"/>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8">
              <a:extLst>
                <a:ext uri="{FF2B5EF4-FFF2-40B4-BE49-F238E27FC236}">
                  <a16:creationId xmlns:a16="http://schemas.microsoft.com/office/drawing/2014/main" id="{8E44BCE0-15E1-4DE4-9DD0-DE65E86E1100}"/>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9">
              <a:extLst>
                <a:ext uri="{FF2B5EF4-FFF2-40B4-BE49-F238E27FC236}">
                  <a16:creationId xmlns:a16="http://schemas.microsoft.com/office/drawing/2014/main" id="{DC668211-45BD-4C79-9CBC-0903B2E158BC}"/>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10">
              <a:extLst>
                <a:ext uri="{FF2B5EF4-FFF2-40B4-BE49-F238E27FC236}">
                  <a16:creationId xmlns:a16="http://schemas.microsoft.com/office/drawing/2014/main" id="{67550025-6F4B-42AC-88C0-83EADDEB1EAB}"/>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1">
              <a:extLst>
                <a:ext uri="{FF2B5EF4-FFF2-40B4-BE49-F238E27FC236}">
                  <a16:creationId xmlns:a16="http://schemas.microsoft.com/office/drawing/2014/main" id="{739E48FF-7B0A-4048-AF18-72E86ADBC0E6}"/>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2">
              <a:extLst>
                <a:ext uri="{FF2B5EF4-FFF2-40B4-BE49-F238E27FC236}">
                  <a16:creationId xmlns:a16="http://schemas.microsoft.com/office/drawing/2014/main" id="{8FEDDF04-30D6-4FA3-83B9-185E44007E9F}"/>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 name="Group 14">
            <a:extLst>
              <a:ext uri="{FF2B5EF4-FFF2-40B4-BE49-F238E27FC236}">
                <a16:creationId xmlns:a16="http://schemas.microsoft.com/office/drawing/2014/main" id="{B36C1CA9-FF08-4DF2-BAA1-8BAA8F0117AF}"/>
              </a:ext>
            </a:extLst>
          </p:cNvPr>
          <p:cNvGrpSpPr>
            <a:grpSpLocks/>
          </p:cNvGrpSpPr>
          <p:nvPr/>
        </p:nvGrpSpPr>
        <p:grpSpPr bwMode="auto">
          <a:xfrm>
            <a:off x="3035300" y="2921000"/>
            <a:ext cx="433388" cy="1060450"/>
            <a:chOff x="3120" y="2152"/>
            <a:chExt cx="273" cy="668"/>
          </a:xfrm>
          <a:solidFill>
            <a:srgbClr val="FF0000"/>
          </a:solidFill>
        </p:grpSpPr>
        <p:sp>
          <p:nvSpPr>
            <p:cNvPr id="38" name="Oval 15">
              <a:extLst>
                <a:ext uri="{FF2B5EF4-FFF2-40B4-BE49-F238E27FC236}">
                  <a16:creationId xmlns:a16="http://schemas.microsoft.com/office/drawing/2014/main" id="{B0F28954-79F4-47DE-AB96-CBBD0EA305CB}"/>
                </a:ext>
              </a:extLst>
            </p:cNvPr>
            <p:cNvSpPr>
              <a:spLocks noChangeArrowheads="1"/>
            </p:cNvSpPr>
            <p:nvPr/>
          </p:nvSpPr>
          <p:spPr bwMode="auto">
            <a:xfrm>
              <a:off x="3192" y="2152"/>
              <a:ext cx="128" cy="200"/>
            </a:xfrm>
            <a:prstGeom prst="ellips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16">
              <a:extLst>
                <a:ext uri="{FF2B5EF4-FFF2-40B4-BE49-F238E27FC236}">
                  <a16:creationId xmlns:a16="http://schemas.microsoft.com/office/drawing/2014/main" id="{C8D6ECAF-562D-400E-99AF-2B776CB0CF61}"/>
                </a:ext>
              </a:extLst>
            </p:cNvPr>
            <p:cNvSpPr>
              <a:spLocks noChangeArrowheads="1"/>
            </p:cNvSpPr>
            <p:nvPr/>
          </p:nvSpPr>
          <p:spPr bwMode="auto">
            <a:xfrm>
              <a:off x="3192" y="2352"/>
              <a:ext cx="128" cy="248"/>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7">
              <a:extLst>
                <a:ext uri="{FF2B5EF4-FFF2-40B4-BE49-F238E27FC236}">
                  <a16:creationId xmlns:a16="http://schemas.microsoft.com/office/drawing/2014/main" id="{1BC0EC19-68F7-4243-97D2-1F95559C2DE8}"/>
                </a:ext>
              </a:extLst>
            </p:cNvPr>
            <p:cNvSpPr>
              <a:spLocks noChangeShapeType="1"/>
            </p:cNvSpPr>
            <p:nvPr/>
          </p:nvSpPr>
          <p:spPr bwMode="auto">
            <a:xfrm flipH="1">
              <a:off x="3120"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18">
              <a:extLst>
                <a:ext uri="{FF2B5EF4-FFF2-40B4-BE49-F238E27FC236}">
                  <a16:creationId xmlns:a16="http://schemas.microsoft.com/office/drawing/2014/main" id="{807FE10F-5269-492D-9922-74F1B654EDDD}"/>
                </a:ext>
              </a:extLst>
            </p:cNvPr>
            <p:cNvSpPr>
              <a:spLocks noChangeShapeType="1"/>
            </p:cNvSpPr>
            <p:nvPr/>
          </p:nvSpPr>
          <p:spPr bwMode="auto">
            <a:xfrm>
              <a:off x="3313"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9">
              <a:extLst>
                <a:ext uri="{FF2B5EF4-FFF2-40B4-BE49-F238E27FC236}">
                  <a16:creationId xmlns:a16="http://schemas.microsoft.com/office/drawing/2014/main" id="{A0A8D45F-D119-431C-8380-B926F66BF846}"/>
                </a:ext>
              </a:extLst>
            </p:cNvPr>
            <p:cNvSpPr>
              <a:spLocks noChangeShapeType="1"/>
            </p:cNvSpPr>
            <p:nvPr/>
          </p:nvSpPr>
          <p:spPr bwMode="auto">
            <a:xfrm flipH="1">
              <a:off x="3166" y="2597"/>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0">
              <a:extLst>
                <a:ext uri="{FF2B5EF4-FFF2-40B4-BE49-F238E27FC236}">
                  <a16:creationId xmlns:a16="http://schemas.microsoft.com/office/drawing/2014/main" id="{249BCDF8-9A8C-4AD5-888F-4E7BDB8C0A80}"/>
                </a:ext>
              </a:extLst>
            </p:cNvPr>
            <p:cNvSpPr>
              <a:spLocks noChangeShapeType="1"/>
            </p:cNvSpPr>
            <p:nvPr/>
          </p:nvSpPr>
          <p:spPr bwMode="auto">
            <a:xfrm>
              <a:off x="3303" y="2595"/>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 name="Group 21">
            <a:extLst>
              <a:ext uri="{FF2B5EF4-FFF2-40B4-BE49-F238E27FC236}">
                <a16:creationId xmlns:a16="http://schemas.microsoft.com/office/drawing/2014/main" id="{77E5F496-7615-4E2F-9D5C-0760437C43E1}"/>
              </a:ext>
            </a:extLst>
          </p:cNvPr>
          <p:cNvGrpSpPr>
            <a:grpSpLocks/>
          </p:cNvGrpSpPr>
          <p:nvPr/>
        </p:nvGrpSpPr>
        <p:grpSpPr bwMode="auto">
          <a:xfrm>
            <a:off x="3403600" y="3149600"/>
            <a:ext cx="433388" cy="1060450"/>
            <a:chOff x="3120" y="2152"/>
            <a:chExt cx="273" cy="668"/>
          </a:xfrm>
        </p:grpSpPr>
        <p:sp>
          <p:nvSpPr>
            <p:cNvPr id="45" name="Oval 22">
              <a:extLst>
                <a:ext uri="{FF2B5EF4-FFF2-40B4-BE49-F238E27FC236}">
                  <a16:creationId xmlns:a16="http://schemas.microsoft.com/office/drawing/2014/main" id="{E492857A-1F52-4C7C-9D5C-A177E164FF8A}"/>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23">
              <a:extLst>
                <a:ext uri="{FF2B5EF4-FFF2-40B4-BE49-F238E27FC236}">
                  <a16:creationId xmlns:a16="http://schemas.microsoft.com/office/drawing/2014/main" id="{217E57D3-6127-41A6-8346-343DD577A834}"/>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24">
              <a:extLst>
                <a:ext uri="{FF2B5EF4-FFF2-40B4-BE49-F238E27FC236}">
                  <a16:creationId xmlns:a16="http://schemas.microsoft.com/office/drawing/2014/main" id="{E05A07C4-0B4A-426D-9548-75F5246810BC}"/>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5">
              <a:extLst>
                <a:ext uri="{FF2B5EF4-FFF2-40B4-BE49-F238E27FC236}">
                  <a16:creationId xmlns:a16="http://schemas.microsoft.com/office/drawing/2014/main" id="{367EA76E-9E60-407A-8630-C1E5EC0365A4}"/>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6">
              <a:extLst>
                <a:ext uri="{FF2B5EF4-FFF2-40B4-BE49-F238E27FC236}">
                  <a16:creationId xmlns:a16="http://schemas.microsoft.com/office/drawing/2014/main" id="{80FE2022-96BD-4712-ABC0-5C70D099127E}"/>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27">
              <a:extLst>
                <a:ext uri="{FF2B5EF4-FFF2-40B4-BE49-F238E27FC236}">
                  <a16:creationId xmlns:a16="http://schemas.microsoft.com/office/drawing/2014/main" id="{56F083A0-011C-42C7-8BEA-BA097648E82C}"/>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 name="Group 28">
            <a:extLst>
              <a:ext uri="{FF2B5EF4-FFF2-40B4-BE49-F238E27FC236}">
                <a16:creationId xmlns:a16="http://schemas.microsoft.com/office/drawing/2014/main" id="{BBF87AE0-CB63-484E-8C0B-AA15F85B6436}"/>
              </a:ext>
            </a:extLst>
          </p:cNvPr>
          <p:cNvGrpSpPr>
            <a:grpSpLocks/>
          </p:cNvGrpSpPr>
          <p:nvPr/>
        </p:nvGrpSpPr>
        <p:grpSpPr bwMode="auto">
          <a:xfrm>
            <a:off x="3771900" y="3403600"/>
            <a:ext cx="433388" cy="1060450"/>
            <a:chOff x="3120" y="2152"/>
            <a:chExt cx="273" cy="668"/>
          </a:xfrm>
          <a:solidFill>
            <a:srgbClr val="993300"/>
          </a:solidFill>
        </p:grpSpPr>
        <p:sp>
          <p:nvSpPr>
            <p:cNvPr id="52" name="Oval 29">
              <a:extLst>
                <a:ext uri="{FF2B5EF4-FFF2-40B4-BE49-F238E27FC236}">
                  <a16:creationId xmlns:a16="http://schemas.microsoft.com/office/drawing/2014/main" id="{9716E4B1-16A0-4781-97C4-E9F1455C36AF}"/>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30">
              <a:extLst>
                <a:ext uri="{FF2B5EF4-FFF2-40B4-BE49-F238E27FC236}">
                  <a16:creationId xmlns:a16="http://schemas.microsoft.com/office/drawing/2014/main" id="{9C64DD7A-00C9-4F10-B062-A8CB972CC999}"/>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31">
              <a:extLst>
                <a:ext uri="{FF2B5EF4-FFF2-40B4-BE49-F238E27FC236}">
                  <a16:creationId xmlns:a16="http://schemas.microsoft.com/office/drawing/2014/main" id="{3AB10137-5E50-4CD8-933B-9B1334BDE56D}"/>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2">
              <a:extLst>
                <a:ext uri="{FF2B5EF4-FFF2-40B4-BE49-F238E27FC236}">
                  <a16:creationId xmlns:a16="http://schemas.microsoft.com/office/drawing/2014/main" id="{CB2D7801-3A47-4EAB-A4EA-C40901503D2F}"/>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3">
              <a:extLst>
                <a:ext uri="{FF2B5EF4-FFF2-40B4-BE49-F238E27FC236}">
                  <a16:creationId xmlns:a16="http://schemas.microsoft.com/office/drawing/2014/main" id="{EE684FCB-8914-460E-8ADA-D936353E0F51}"/>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34">
              <a:extLst>
                <a:ext uri="{FF2B5EF4-FFF2-40B4-BE49-F238E27FC236}">
                  <a16:creationId xmlns:a16="http://schemas.microsoft.com/office/drawing/2014/main" id="{606593C1-DF65-4449-BD36-C03CC74C98BE}"/>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 name="Group 35">
            <a:extLst>
              <a:ext uri="{FF2B5EF4-FFF2-40B4-BE49-F238E27FC236}">
                <a16:creationId xmlns:a16="http://schemas.microsoft.com/office/drawing/2014/main" id="{65B978AF-9D0A-4148-BC81-FCED95E3948B}"/>
              </a:ext>
            </a:extLst>
          </p:cNvPr>
          <p:cNvGrpSpPr>
            <a:grpSpLocks/>
          </p:cNvGrpSpPr>
          <p:nvPr/>
        </p:nvGrpSpPr>
        <p:grpSpPr bwMode="auto">
          <a:xfrm>
            <a:off x="4140200" y="3657600"/>
            <a:ext cx="433388" cy="1060450"/>
            <a:chOff x="3120" y="2152"/>
            <a:chExt cx="273" cy="668"/>
          </a:xfrm>
        </p:grpSpPr>
        <p:sp>
          <p:nvSpPr>
            <p:cNvPr id="62" name="Oval 36">
              <a:extLst>
                <a:ext uri="{FF2B5EF4-FFF2-40B4-BE49-F238E27FC236}">
                  <a16:creationId xmlns:a16="http://schemas.microsoft.com/office/drawing/2014/main" id="{BE554088-6B74-42A0-94F1-1AE28B91C4E5}"/>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37">
              <a:extLst>
                <a:ext uri="{FF2B5EF4-FFF2-40B4-BE49-F238E27FC236}">
                  <a16:creationId xmlns:a16="http://schemas.microsoft.com/office/drawing/2014/main" id="{151842D2-BB8A-4708-B75C-94CE23CCD4EA}"/>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38">
              <a:extLst>
                <a:ext uri="{FF2B5EF4-FFF2-40B4-BE49-F238E27FC236}">
                  <a16:creationId xmlns:a16="http://schemas.microsoft.com/office/drawing/2014/main" id="{22EEF655-7A4F-4373-B243-02D4E7BC2DB3}"/>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39">
              <a:extLst>
                <a:ext uri="{FF2B5EF4-FFF2-40B4-BE49-F238E27FC236}">
                  <a16:creationId xmlns:a16="http://schemas.microsoft.com/office/drawing/2014/main" id="{436B95E5-6808-4E66-85B3-E46283F4133D}"/>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40">
              <a:extLst>
                <a:ext uri="{FF2B5EF4-FFF2-40B4-BE49-F238E27FC236}">
                  <a16:creationId xmlns:a16="http://schemas.microsoft.com/office/drawing/2014/main" id="{5543BF37-B883-472B-81A4-B24FE7A7EEBE}"/>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1">
              <a:extLst>
                <a:ext uri="{FF2B5EF4-FFF2-40B4-BE49-F238E27FC236}">
                  <a16:creationId xmlns:a16="http://schemas.microsoft.com/office/drawing/2014/main" id="{C8630C19-C0E6-40D3-8E48-593258A25E3E}"/>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8" name="Group 42">
            <a:extLst>
              <a:ext uri="{FF2B5EF4-FFF2-40B4-BE49-F238E27FC236}">
                <a16:creationId xmlns:a16="http://schemas.microsoft.com/office/drawing/2014/main" id="{25CF9DBD-0A6A-4950-998E-ADAC1A3EE74E}"/>
              </a:ext>
            </a:extLst>
          </p:cNvPr>
          <p:cNvGrpSpPr>
            <a:grpSpLocks/>
          </p:cNvGrpSpPr>
          <p:nvPr/>
        </p:nvGrpSpPr>
        <p:grpSpPr bwMode="auto">
          <a:xfrm>
            <a:off x="4508500" y="3924300"/>
            <a:ext cx="433388" cy="1060450"/>
            <a:chOff x="3120" y="2152"/>
            <a:chExt cx="273" cy="668"/>
          </a:xfrm>
          <a:solidFill>
            <a:srgbClr val="993300"/>
          </a:solidFill>
        </p:grpSpPr>
        <p:sp>
          <p:nvSpPr>
            <p:cNvPr id="69" name="Oval 43">
              <a:extLst>
                <a:ext uri="{FF2B5EF4-FFF2-40B4-BE49-F238E27FC236}">
                  <a16:creationId xmlns:a16="http://schemas.microsoft.com/office/drawing/2014/main" id="{AD1DFC40-D168-4D13-9E84-E73E7FFCD0A2}"/>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44">
              <a:extLst>
                <a:ext uri="{FF2B5EF4-FFF2-40B4-BE49-F238E27FC236}">
                  <a16:creationId xmlns:a16="http://schemas.microsoft.com/office/drawing/2014/main" id="{01D43B8B-9521-423B-94FB-96685F39CB7B}"/>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45">
              <a:extLst>
                <a:ext uri="{FF2B5EF4-FFF2-40B4-BE49-F238E27FC236}">
                  <a16:creationId xmlns:a16="http://schemas.microsoft.com/office/drawing/2014/main" id="{CA804B0D-2B83-4B3B-A684-91C1D9C00782}"/>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46">
              <a:extLst>
                <a:ext uri="{FF2B5EF4-FFF2-40B4-BE49-F238E27FC236}">
                  <a16:creationId xmlns:a16="http://schemas.microsoft.com/office/drawing/2014/main" id="{5C0AB6DD-0925-4DB7-AC8F-ABDA9BD48606}"/>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47">
              <a:extLst>
                <a:ext uri="{FF2B5EF4-FFF2-40B4-BE49-F238E27FC236}">
                  <a16:creationId xmlns:a16="http://schemas.microsoft.com/office/drawing/2014/main" id="{7388FF7C-F026-4B6D-A489-0BE6FA3CA515}"/>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48">
              <a:extLst>
                <a:ext uri="{FF2B5EF4-FFF2-40B4-BE49-F238E27FC236}">
                  <a16:creationId xmlns:a16="http://schemas.microsoft.com/office/drawing/2014/main" id="{0C2AA343-9D11-4504-B620-209408C63A6A}"/>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6" name="Group 49">
            <a:extLst>
              <a:ext uri="{FF2B5EF4-FFF2-40B4-BE49-F238E27FC236}">
                <a16:creationId xmlns:a16="http://schemas.microsoft.com/office/drawing/2014/main" id="{6F0E5F84-2596-4DD0-8EED-F13E85D07DCF}"/>
              </a:ext>
            </a:extLst>
          </p:cNvPr>
          <p:cNvGrpSpPr>
            <a:grpSpLocks/>
          </p:cNvGrpSpPr>
          <p:nvPr/>
        </p:nvGrpSpPr>
        <p:grpSpPr bwMode="auto">
          <a:xfrm>
            <a:off x="4876800" y="4165600"/>
            <a:ext cx="433388" cy="1060450"/>
            <a:chOff x="3120" y="2152"/>
            <a:chExt cx="273" cy="668"/>
          </a:xfrm>
          <a:solidFill>
            <a:srgbClr val="FF9933"/>
          </a:solidFill>
        </p:grpSpPr>
        <p:sp>
          <p:nvSpPr>
            <p:cNvPr id="77" name="Oval 50">
              <a:extLst>
                <a:ext uri="{FF2B5EF4-FFF2-40B4-BE49-F238E27FC236}">
                  <a16:creationId xmlns:a16="http://schemas.microsoft.com/office/drawing/2014/main" id="{F4055E96-05DD-48DD-ADD8-C836A16DED46}"/>
                </a:ext>
              </a:extLst>
            </p:cNvPr>
            <p:cNvSpPr>
              <a:spLocks noChangeArrowheads="1"/>
            </p:cNvSpPr>
            <p:nvPr/>
          </p:nvSpPr>
          <p:spPr bwMode="auto">
            <a:xfrm>
              <a:off x="3192" y="2152"/>
              <a:ext cx="128" cy="200"/>
            </a:xfrm>
            <a:prstGeom prst="ellipse">
              <a:avLst/>
            </a:prstGeom>
            <a:grp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51">
              <a:extLst>
                <a:ext uri="{FF2B5EF4-FFF2-40B4-BE49-F238E27FC236}">
                  <a16:creationId xmlns:a16="http://schemas.microsoft.com/office/drawing/2014/main" id="{9FE2CE2D-13D2-4DBB-994A-5AC084FFA2C4}"/>
                </a:ext>
              </a:extLst>
            </p:cNvPr>
            <p:cNvSpPr>
              <a:spLocks noChangeArrowheads="1"/>
            </p:cNvSpPr>
            <p:nvPr/>
          </p:nvSpPr>
          <p:spPr bwMode="auto">
            <a:xfrm>
              <a:off x="3192" y="2352"/>
              <a:ext cx="128" cy="248"/>
            </a:xfrm>
            <a:prstGeom prst="rect">
              <a:avLst/>
            </a:prstGeom>
            <a:gr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2">
              <a:extLst>
                <a:ext uri="{FF2B5EF4-FFF2-40B4-BE49-F238E27FC236}">
                  <a16:creationId xmlns:a16="http://schemas.microsoft.com/office/drawing/2014/main" id="{7CFD5419-1810-4956-8AB8-CAE3D188B01F}"/>
                </a:ext>
              </a:extLst>
            </p:cNvPr>
            <p:cNvSpPr>
              <a:spLocks noChangeShapeType="1"/>
            </p:cNvSpPr>
            <p:nvPr/>
          </p:nvSpPr>
          <p:spPr bwMode="auto">
            <a:xfrm flipH="1">
              <a:off x="3120"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53">
              <a:extLst>
                <a:ext uri="{FF2B5EF4-FFF2-40B4-BE49-F238E27FC236}">
                  <a16:creationId xmlns:a16="http://schemas.microsoft.com/office/drawing/2014/main" id="{B126788A-DEF3-4C9C-AFF9-4F02C325E788}"/>
                </a:ext>
              </a:extLst>
            </p:cNvPr>
            <p:cNvSpPr>
              <a:spLocks noChangeShapeType="1"/>
            </p:cNvSpPr>
            <p:nvPr/>
          </p:nvSpPr>
          <p:spPr bwMode="auto">
            <a:xfrm>
              <a:off x="3313"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54">
              <a:extLst>
                <a:ext uri="{FF2B5EF4-FFF2-40B4-BE49-F238E27FC236}">
                  <a16:creationId xmlns:a16="http://schemas.microsoft.com/office/drawing/2014/main" id="{BA9451A7-D15A-4EBD-87FB-49C45F948E78}"/>
                </a:ext>
              </a:extLst>
            </p:cNvPr>
            <p:cNvSpPr>
              <a:spLocks noChangeShapeType="1"/>
            </p:cNvSpPr>
            <p:nvPr/>
          </p:nvSpPr>
          <p:spPr bwMode="auto">
            <a:xfrm flipH="1">
              <a:off x="3166" y="2597"/>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55">
              <a:extLst>
                <a:ext uri="{FF2B5EF4-FFF2-40B4-BE49-F238E27FC236}">
                  <a16:creationId xmlns:a16="http://schemas.microsoft.com/office/drawing/2014/main" id="{7B863C7E-B23E-466E-AA5B-5158DCBF6217}"/>
                </a:ext>
              </a:extLst>
            </p:cNvPr>
            <p:cNvSpPr>
              <a:spLocks noChangeShapeType="1"/>
            </p:cNvSpPr>
            <p:nvPr/>
          </p:nvSpPr>
          <p:spPr bwMode="auto">
            <a:xfrm>
              <a:off x="3303" y="2595"/>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3" name="Group 56">
            <a:extLst>
              <a:ext uri="{FF2B5EF4-FFF2-40B4-BE49-F238E27FC236}">
                <a16:creationId xmlns:a16="http://schemas.microsoft.com/office/drawing/2014/main" id="{D4130970-08C0-4D23-A954-3E74A509E0D2}"/>
              </a:ext>
            </a:extLst>
          </p:cNvPr>
          <p:cNvGrpSpPr>
            <a:grpSpLocks/>
          </p:cNvGrpSpPr>
          <p:nvPr/>
        </p:nvGrpSpPr>
        <p:grpSpPr bwMode="auto">
          <a:xfrm>
            <a:off x="5245100" y="4406900"/>
            <a:ext cx="433388" cy="1060450"/>
            <a:chOff x="3120" y="2152"/>
            <a:chExt cx="273" cy="668"/>
          </a:xfrm>
        </p:grpSpPr>
        <p:sp>
          <p:nvSpPr>
            <p:cNvPr id="84" name="Oval 57">
              <a:extLst>
                <a:ext uri="{FF2B5EF4-FFF2-40B4-BE49-F238E27FC236}">
                  <a16:creationId xmlns:a16="http://schemas.microsoft.com/office/drawing/2014/main" id="{2B97C27B-01EC-4A98-B31C-84DCDDECEAEB}"/>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58">
              <a:extLst>
                <a:ext uri="{FF2B5EF4-FFF2-40B4-BE49-F238E27FC236}">
                  <a16:creationId xmlns:a16="http://schemas.microsoft.com/office/drawing/2014/main" id="{E9B5B551-1614-4BC7-BA69-A55EF568DA04}"/>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59">
              <a:extLst>
                <a:ext uri="{FF2B5EF4-FFF2-40B4-BE49-F238E27FC236}">
                  <a16:creationId xmlns:a16="http://schemas.microsoft.com/office/drawing/2014/main" id="{3902F44E-9FAE-4F42-BD75-C2874580698F}"/>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60">
              <a:extLst>
                <a:ext uri="{FF2B5EF4-FFF2-40B4-BE49-F238E27FC236}">
                  <a16:creationId xmlns:a16="http://schemas.microsoft.com/office/drawing/2014/main" id="{FDE0647C-7C42-4AF5-962D-E53C9B613EF2}"/>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61">
              <a:extLst>
                <a:ext uri="{FF2B5EF4-FFF2-40B4-BE49-F238E27FC236}">
                  <a16:creationId xmlns:a16="http://schemas.microsoft.com/office/drawing/2014/main" id="{661F0CFE-AEC7-453C-BBE4-0E69362DDD76}"/>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62">
              <a:extLst>
                <a:ext uri="{FF2B5EF4-FFF2-40B4-BE49-F238E27FC236}">
                  <a16:creationId xmlns:a16="http://schemas.microsoft.com/office/drawing/2014/main" id="{6B2C26B3-5C7B-49C5-B96C-A479A704DFD0}"/>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0" name="Group 63">
            <a:extLst>
              <a:ext uri="{FF2B5EF4-FFF2-40B4-BE49-F238E27FC236}">
                <a16:creationId xmlns:a16="http://schemas.microsoft.com/office/drawing/2014/main" id="{82C32931-2A67-40C1-8247-BEFF5E23245D}"/>
              </a:ext>
            </a:extLst>
          </p:cNvPr>
          <p:cNvGrpSpPr>
            <a:grpSpLocks/>
          </p:cNvGrpSpPr>
          <p:nvPr/>
        </p:nvGrpSpPr>
        <p:grpSpPr bwMode="auto">
          <a:xfrm>
            <a:off x="5613400" y="4622800"/>
            <a:ext cx="433388" cy="1060450"/>
            <a:chOff x="3120" y="2152"/>
            <a:chExt cx="273" cy="668"/>
          </a:xfrm>
          <a:solidFill>
            <a:srgbClr val="993300"/>
          </a:solidFill>
        </p:grpSpPr>
        <p:sp>
          <p:nvSpPr>
            <p:cNvPr id="91" name="Oval 64">
              <a:extLst>
                <a:ext uri="{FF2B5EF4-FFF2-40B4-BE49-F238E27FC236}">
                  <a16:creationId xmlns:a16="http://schemas.microsoft.com/office/drawing/2014/main" id="{676D098A-E8DD-423B-9889-8CEFC4E1D1F4}"/>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65">
              <a:extLst>
                <a:ext uri="{FF2B5EF4-FFF2-40B4-BE49-F238E27FC236}">
                  <a16:creationId xmlns:a16="http://schemas.microsoft.com/office/drawing/2014/main" id="{92302306-8EC5-406E-866F-90D0E6670E09}"/>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66">
              <a:extLst>
                <a:ext uri="{FF2B5EF4-FFF2-40B4-BE49-F238E27FC236}">
                  <a16:creationId xmlns:a16="http://schemas.microsoft.com/office/drawing/2014/main" id="{705177DD-56CA-4472-AA6A-37011076B3F7}"/>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67">
              <a:extLst>
                <a:ext uri="{FF2B5EF4-FFF2-40B4-BE49-F238E27FC236}">
                  <a16:creationId xmlns:a16="http://schemas.microsoft.com/office/drawing/2014/main" id="{E89EA019-D451-48D5-8ACE-7A50A2A56208}"/>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68">
              <a:extLst>
                <a:ext uri="{FF2B5EF4-FFF2-40B4-BE49-F238E27FC236}">
                  <a16:creationId xmlns:a16="http://schemas.microsoft.com/office/drawing/2014/main" id="{BADCDD2C-B342-459A-B538-6CADD14B6EBF}"/>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69">
              <a:extLst>
                <a:ext uri="{FF2B5EF4-FFF2-40B4-BE49-F238E27FC236}">
                  <a16:creationId xmlns:a16="http://schemas.microsoft.com/office/drawing/2014/main" id="{75BF17B8-56CC-446D-B93E-3372EF54FDAC}"/>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7" name="Group 70">
            <a:extLst>
              <a:ext uri="{FF2B5EF4-FFF2-40B4-BE49-F238E27FC236}">
                <a16:creationId xmlns:a16="http://schemas.microsoft.com/office/drawing/2014/main" id="{2EBC2A97-AAF9-46F0-9AEE-36203CEF3EA6}"/>
              </a:ext>
            </a:extLst>
          </p:cNvPr>
          <p:cNvGrpSpPr>
            <a:grpSpLocks/>
          </p:cNvGrpSpPr>
          <p:nvPr/>
        </p:nvGrpSpPr>
        <p:grpSpPr bwMode="auto">
          <a:xfrm>
            <a:off x="5981700" y="4838700"/>
            <a:ext cx="433388" cy="1060450"/>
            <a:chOff x="3120" y="2152"/>
            <a:chExt cx="273" cy="668"/>
          </a:xfrm>
          <a:solidFill>
            <a:schemeClr val="bg2">
              <a:lumMod val="75000"/>
            </a:schemeClr>
          </a:solidFill>
        </p:grpSpPr>
        <p:sp>
          <p:nvSpPr>
            <p:cNvPr id="98" name="Oval 71">
              <a:extLst>
                <a:ext uri="{FF2B5EF4-FFF2-40B4-BE49-F238E27FC236}">
                  <a16:creationId xmlns:a16="http://schemas.microsoft.com/office/drawing/2014/main" id="{1FDEAF19-C557-4193-9EFD-01635D50A187}"/>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72">
              <a:extLst>
                <a:ext uri="{FF2B5EF4-FFF2-40B4-BE49-F238E27FC236}">
                  <a16:creationId xmlns:a16="http://schemas.microsoft.com/office/drawing/2014/main" id="{20E7835E-F932-4328-8E40-F2C59EACA09B}"/>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73">
              <a:extLst>
                <a:ext uri="{FF2B5EF4-FFF2-40B4-BE49-F238E27FC236}">
                  <a16:creationId xmlns:a16="http://schemas.microsoft.com/office/drawing/2014/main" id="{20F58D22-7D72-4B04-A4F4-A7803ABD0294}"/>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74">
              <a:extLst>
                <a:ext uri="{FF2B5EF4-FFF2-40B4-BE49-F238E27FC236}">
                  <a16:creationId xmlns:a16="http://schemas.microsoft.com/office/drawing/2014/main" id="{6D567C70-9DAC-4D8C-8C98-D3B55A7C22E6}"/>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75">
              <a:extLst>
                <a:ext uri="{FF2B5EF4-FFF2-40B4-BE49-F238E27FC236}">
                  <a16:creationId xmlns:a16="http://schemas.microsoft.com/office/drawing/2014/main" id="{6A9F8AF6-FC6A-4D59-B7BE-28411F87338A}"/>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76">
              <a:extLst>
                <a:ext uri="{FF2B5EF4-FFF2-40B4-BE49-F238E27FC236}">
                  <a16:creationId xmlns:a16="http://schemas.microsoft.com/office/drawing/2014/main" id="{61DA48FF-2FCE-49B1-99B9-FB6EA07F9055}"/>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 name="Text Box 77">
            <a:extLst>
              <a:ext uri="{FF2B5EF4-FFF2-40B4-BE49-F238E27FC236}">
                <a16:creationId xmlns:a16="http://schemas.microsoft.com/office/drawing/2014/main" id="{EBB03DEF-BB9F-4F8A-8364-C826A7F3A379}"/>
              </a:ext>
            </a:extLst>
          </p:cNvPr>
          <p:cNvSpPr txBox="1">
            <a:spLocks noChangeArrowheads="1"/>
          </p:cNvSpPr>
          <p:nvPr/>
        </p:nvSpPr>
        <p:spPr bwMode="auto">
          <a:xfrm>
            <a:off x="480060" y="1255693"/>
            <a:ext cx="819150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9 little Christians stayed up very late. 1 overslept Sunday, then there were 8</a:t>
            </a:r>
          </a:p>
        </p:txBody>
      </p:sp>
      <p:sp>
        <p:nvSpPr>
          <p:cNvPr id="105" name="Text Box 78">
            <a:extLst>
              <a:ext uri="{FF2B5EF4-FFF2-40B4-BE49-F238E27FC236}">
                <a16:creationId xmlns:a16="http://schemas.microsoft.com/office/drawing/2014/main" id="{8020F471-9611-46F2-91A6-8FE0891EA5D9}"/>
              </a:ext>
            </a:extLst>
          </p:cNvPr>
          <p:cNvSpPr txBox="1">
            <a:spLocks noChangeArrowheads="1"/>
          </p:cNvSpPr>
          <p:nvPr/>
        </p:nvSpPr>
        <p:spPr bwMode="auto">
          <a:xfrm>
            <a:off x="275908" y="1263313"/>
            <a:ext cx="826008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8 little Christians on their way to Heaven. 1 took the low road and then there were 7 </a:t>
            </a:r>
          </a:p>
        </p:txBody>
      </p:sp>
      <p:sp>
        <p:nvSpPr>
          <p:cNvPr id="106" name="Text Box 79">
            <a:extLst>
              <a:ext uri="{FF2B5EF4-FFF2-40B4-BE49-F238E27FC236}">
                <a16:creationId xmlns:a16="http://schemas.microsoft.com/office/drawing/2014/main" id="{03F5FDAE-4123-4B48-A2FB-CADAB7FC00CA}"/>
              </a:ext>
            </a:extLst>
          </p:cNvPr>
          <p:cNvSpPr txBox="1">
            <a:spLocks noChangeArrowheads="1"/>
          </p:cNvSpPr>
          <p:nvPr/>
        </p:nvSpPr>
        <p:spPr bwMode="auto">
          <a:xfrm>
            <a:off x="434340" y="1278553"/>
            <a:ext cx="826770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7 little Christians with eyes firmly fixed. 1 disliked music, then there were 6 </a:t>
            </a:r>
          </a:p>
        </p:txBody>
      </p:sp>
      <p:sp>
        <p:nvSpPr>
          <p:cNvPr id="107" name="Text Box 80">
            <a:extLst>
              <a:ext uri="{FF2B5EF4-FFF2-40B4-BE49-F238E27FC236}">
                <a16:creationId xmlns:a16="http://schemas.microsoft.com/office/drawing/2014/main" id="{FE0AC536-7CE8-4141-8680-EAE58D062564}"/>
              </a:ext>
            </a:extLst>
          </p:cNvPr>
          <p:cNvSpPr txBox="1">
            <a:spLocks noChangeArrowheads="1"/>
          </p:cNvSpPr>
          <p:nvPr/>
        </p:nvSpPr>
        <p:spPr bwMode="auto">
          <a:xfrm>
            <a:off x="449580" y="1284167"/>
            <a:ext cx="826008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6 little Christians seemed very much alive, but 1 fell away then there were 5 </a:t>
            </a:r>
          </a:p>
        </p:txBody>
      </p:sp>
      <p:sp>
        <p:nvSpPr>
          <p:cNvPr id="108" name="Text Box 81">
            <a:extLst>
              <a:ext uri="{FF2B5EF4-FFF2-40B4-BE49-F238E27FC236}">
                <a16:creationId xmlns:a16="http://schemas.microsoft.com/office/drawing/2014/main" id="{A2689B23-1F1A-41DB-A55B-7766C08350A2}"/>
              </a:ext>
            </a:extLst>
          </p:cNvPr>
          <p:cNvSpPr txBox="1">
            <a:spLocks noChangeArrowheads="1"/>
          </p:cNvSpPr>
          <p:nvPr/>
        </p:nvSpPr>
        <p:spPr bwMode="auto">
          <a:xfrm>
            <a:off x="314008" y="1285774"/>
            <a:ext cx="821436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5 little Christians pulling for Heaven’s shore, but 1 stopped to rest, then there were 4</a:t>
            </a:r>
          </a:p>
        </p:txBody>
      </p:sp>
      <p:sp>
        <p:nvSpPr>
          <p:cNvPr id="109" name="Text Box 82">
            <a:extLst>
              <a:ext uri="{FF2B5EF4-FFF2-40B4-BE49-F238E27FC236}">
                <a16:creationId xmlns:a16="http://schemas.microsoft.com/office/drawing/2014/main" id="{DE2E2286-6835-4306-BABB-804343E8EA4B}"/>
              </a:ext>
            </a:extLst>
          </p:cNvPr>
          <p:cNvSpPr txBox="1">
            <a:spLocks noChangeArrowheads="1"/>
          </p:cNvSpPr>
          <p:nvPr/>
        </p:nvSpPr>
        <p:spPr bwMode="auto">
          <a:xfrm>
            <a:off x="464820" y="1271739"/>
            <a:ext cx="821436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4 little Christians each one busy as a bee. 1 got his feelings hurt, then there were 3</a:t>
            </a:r>
          </a:p>
        </p:txBody>
      </p:sp>
      <p:sp>
        <p:nvSpPr>
          <p:cNvPr id="110" name="Text Box 83">
            <a:extLst>
              <a:ext uri="{FF2B5EF4-FFF2-40B4-BE49-F238E27FC236}">
                <a16:creationId xmlns:a16="http://schemas.microsoft.com/office/drawing/2014/main" id="{54A051BB-4799-4457-88AA-A950F796C170}"/>
              </a:ext>
            </a:extLst>
          </p:cNvPr>
          <p:cNvSpPr txBox="1">
            <a:spLocks noChangeArrowheads="1"/>
          </p:cNvSpPr>
          <p:nvPr/>
        </p:nvSpPr>
        <p:spPr bwMode="auto">
          <a:xfrm>
            <a:off x="480060" y="1288980"/>
            <a:ext cx="820674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3 little Christians knew not what to do. 1 joined the fast crowd, then there were 2</a:t>
            </a:r>
          </a:p>
        </p:txBody>
      </p:sp>
      <p:sp>
        <p:nvSpPr>
          <p:cNvPr id="111" name="Text Box 86">
            <a:extLst>
              <a:ext uri="{FF2B5EF4-FFF2-40B4-BE49-F238E27FC236}">
                <a16:creationId xmlns:a16="http://schemas.microsoft.com/office/drawing/2014/main" id="{ECD008FB-D07D-4F8A-B298-23FBE193B69E}"/>
              </a:ext>
            </a:extLst>
          </p:cNvPr>
          <p:cNvSpPr txBox="1">
            <a:spLocks noChangeArrowheads="1"/>
          </p:cNvSpPr>
          <p:nvPr/>
        </p:nvSpPr>
        <p:spPr bwMode="auto">
          <a:xfrm>
            <a:off x="464820" y="1284571"/>
            <a:ext cx="821436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2 little Christians, our rhyme is nearly done, differed with each other, then there was 1</a:t>
            </a:r>
          </a:p>
        </p:txBody>
      </p:sp>
      <p:sp>
        <p:nvSpPr>
          <p:cNvPr id="112" name="Text Box 85">
            <a:extLst>
              <a:ext uri="{FF2B5EF4-FFF2-40B4-BE49-F238E27FC236}">
                <a16:creationId xmlns:a16="http://schemas.microsoft.com/office/drawing/2014/main" id="{696C384A-ADF8-4651-B1A3-14AB473F88E1}"/>
              </a:ext>
            </a:extLst>
          </p:cNvPr>
          <p:cNvSpPr txBox="1">
            <a:spLocks noChangeArrowheads="1"/>
          </p:cNvSpPr>
          <p:nvPr/>
        </p:nvSpPr>
        <p:spPr bwMode="auto">
          <a:xfrm>
            <a:off x="480060" y="1284167"/>
            <a:ext cx="822960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1 little Christian can't do much 'tis true, brought his friend to Bible study, then there were 2</a:t>
            </a:r>
          </a:p>
        </p:txBody>
      </p:sp>
      <p:sp>
        <p:nvSpPr>
          <p:cNvPr id="113" name="Text Box 87">
            <a:extLst>
              <a:ext uri="{FF2B5EF4-FFF2-40B4-BE49-F238E27FC236}">
                <a16:creationId xmlns:a16="http://schemas.microsoft.com/office/drawing/2014/main" id="{3B3130C0-F0F5-4108-8889-3DE05A750356}"/>
              </a:ext>
            </a:extLst>
          </p:cNvPr>
          <p:cNvSpPr txBox="1">
            <a:spLocks noChangeArrowheads="1"/>
          </p:cNvSpPr>
          <p:nvPr/>
        </p:nvSpPr>
        <p:spPr bwMode="auto">
          <a:xfrm>
            <a:off x="464820" y="1279758"/>
            <a:ext cx="822960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2 earnest Christians, each won one more. That doubled the number, then there were 4</a:t>
            </a:r>
          </a:p>
        </p:txBody>
      </p:sp>
      <p:sp>
        <p:nvSpPr>
          <p:cNvPr id="114" name="Text Box 88">
            <a:extLst>
              <a:ext uri="{FF2B5EF4-FFF2-40B4-BE49-F238E27FC236}">
                <a16:creationId xmlns:a16="http://schemas.microsoft.com/office/drawing/2014/main" id="{192B90B4-8719-4A3F-A7E4-B5EC2985D768}"/>
              </a:ext>
            </a:extLst>
          </p:cNvPr>
          <p:cNvSpPr txBox="1">
            <a:spLocks noChangeArrowheads="1"/>
          </p:cNvSpPr>
          <p:nvPr/>
        </p:nvSpPr>
        <p:spPr bwMode="auto">
          <a:xfrm>
            <a:off x="480060" y="1284571"/>
            <a:ext cx="818388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4 sincere Christians worked early and late. Each won another then there were 8</a:t>
            </a:r>
          </a:p>
        </p:txBody>
      </p:sp>
      <p:sp>
        <p:nvSpPr>
          <p:cNvPr id="115" name="Text Box 89">
            <a:extLst>
              <a:ext uri="{FF2B5EF4-FFF2-40B4-BE49-F238E27FC236}">
                <a16:creationId xmlns:a16="http://schemas.microsoft.com/office/drawing/2014/main" id="{4EFF9382-BE65-4A53-BB28-7D8A45482E7D}"/>
              </a:ext>
            </a:extLst>
          </p:cNvPr>
          <p:cNvSpPr txBox="1">
            <a:spLocks noChangeArrowheads="1"/>
          </p:cNvSpPr>
          <p:nvPr/>
        </p:nvSpPr>
        <p:spPr bwMode="auto">
          <a:xfrm>
            <a:off x="480060" y="1274945"/>
            <a:ext cx="8214360" cy="954107"/>
          </a:xfrm>
          <a:prstGeom prst="rect">
            <a:avLst/>
          </a:prstGeom>
          <a:noFill/>
          <a:ln>
            <a:noFill/>
          </a:ln>
          <a:effectLst/>
        </p:spPr>
        <p:txBody>
          <a:bodyPr wrap="square">
            <a:spAutoFit/>
          </a:bodyPr>
          <a:lstStyle/>
          <a:p>
            <a:pPr algn="ctr">
              <a:spcBef>
                <a:spcPct val="50000"/>
              </a:spcBef>
            </a:pPr>
            <a:r>
              <a:rPr lang="en-US" altLang="en-US" sz="2800" dirty="0">
                <a:solidFill>
                  <a:schemeClr val="bg1"/>
                </a:solidFill>
                <a:latin typeface="+mj-lt"/>
              </a:rPr>
              <a:t>8 splendid Christians if they doubled as before. In just so many Sundays, we'd have 1,024</a:t>
            </a:r>
          </a:p>
        </p:txBody>
      </p:sp>
      <p:grpSp>
        <p:nvGrpSpPr>
          <p:cNvPr id="116" name="Group 91">
            <a:extLst>
              <a:ext uri="{FF2B5EF4-FFF2-40B4-BE49-F238E27FC236}">
                <a16:creationId xmlns:a16="http://schemas.microsoft.com/office/drawing/2014/main" id="{DFFBA7D0-93C9-4FF8-924C-8AFB9B577247}"/>
              </a:ext>
            </a:extLst>
          </p:cNvPr>
          <p:cNvGrpSpPr>
            <a:grpSpLocks/>
          </p:cNvGrpSpPr>
          <p:nvPr/>
        </p:nvGrpSpPr>
        <p:grpSpPr bwMode="auto">
          <a:xfrm>
            <a:off x="6908800" y="2514600"/>
            <a:ext cx="433388" cy="1060450"/>
            <a:chOff x="3120" y="2152"/>
            <a:chExt cx="273" cy="668"/>
          </a:xfrm>
        </p:grpSpPr>
        <p:sp>
          <p:nvSpPr>
            <p:cNvPr id="117" name="Oval 92">
              <a:extLst>
                <a:ext uri="{FF2B5EF4-FFF2-40B4-BE49-F238E27FC236}">
                  <a16:creationId xmlns:a16="http://schemas.microsoft.com/office/drawing/2014/main" id="{258B065B-2582-47B1-B3E3-4B06395FD436}"/>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93">
              <a:extLst>
                <a:ext uri="{FF2B5EF4-FFF2-40B4-BE49-F238E27FC236}">
                  <a16:creationId xmlns:a16="http://schemas.microsoft.com/office/drawing/2014/main" id="{9785087F-DE4B-4AB3-A756-C6CCD66CB081}"/>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94">
              <a:extLst>
                <a:ext uri="{FF2B5EF4-FFF2-40B4-BE49-F238E27FC236}">
                  <a16:creationId xmlns:a16="http://schemas.microsoft.com/office/drawing/2014/main" id="{F2D06DCD-0A29-4D56-95EE-68F18B17FD4D}"/>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95">
              <a:extLst>
                <a:ext uri="{FF2B5EF4-FFF2-40B4-BE49-F238E27FC236}">
                  <a16:creationId xmlns:a16="http://schemas.microsoft.com/office/drawing/2014/main" id="{D2FA8234-48D4-4FB7-99A0-1C6201D2A988}"/>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96">
              <a:extLst>
                <a:ext uri="{FF2B5EF4-FFF2-40B4-BE49-F238E27FC236}">
                  <a16:creationId xmlns:a16="http://schemas.microsoft.com/office/drawing/2014/main" id="{D9808C4F-3971-4142-95D9-0598C5CEA5CD}"/>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97">
              <a:extLst>
                <a:ext uri="{FF2B5EF4-FFF2-40B4-BE49-F238E27FC236}">
                  <a16:creationId xmlns:a16="http://schemas.microsoft.com/office/drawing/2014/main" id="{D290A88D-6FD7-4B8F-906B-89B1BADB1219}"/>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 name="Group 98">
            <a:extLst>
              <a:ext uri="{FF2B5EF4-FFF2-40B4-BE49-F238E27FC236}">
                <a16:creationId xmlns:a16="http://schemas.microsoft.com/office/drawing/2014/main" id="{117934F9-6DDA-44DF-BE10-CD1856CB6C85}"/>
              </a:ext>
            </a:extLst>
          </p:cNvPr>
          <p:cNvGrpSpPr>
            <a:grpSpLocks/>
          </p:cNvGrpSpPr>
          <p:nvPr/>
        </p:nvGrpSpPr>
        <p:grpSpPr bwMode="auto">
          <a:xfrm>
            <a:off x="1384300" y="2476500"/>
            <a:ext cx="433388" cy="1060450"/>
            <a:chOff x="3120" y="2152"/>
            <a:chExt cx="273" cy="668"/>
          </a:xfrm>
          <a:solidFill>
            <a:srgbClr val="993300"/>
          </a:solidFill>
        </p:grpSpPr>
        <p:sp>
          <p:nvSpPr>
            <p:cNvPr id="124" name="Oval 99">
              <a:extLst>
                <a:ext uri="{FF2B5EF4-FFF2-40B4-BE49-F238E27FC236}">
                  <a16:creationId xmlns:a16="http://schemas.microsoft.com/office/drawing/2014/main" id="{7F6A30CB-ACC6-40AD-A9B5-D1D72C23AD1C}"/>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00">
              <a:extLst>
                <a:ext uri="{FF2B5EF4-FFF2-40B4-BE49-F238E27FC236}">
                  <a16:creationId xmlns:a16="http://schemas.microsoft.com/office/drawing/2014/main" id="{0C89BA45-1C22-4137-9515-5409DFDBE722}"/>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01">
              <a:extLst>
                <a:ext uri="{FF2B5EF4-FFF2-40B4-BE49-F238E27FC236}">
                  <a16:creationId xmlns:a16="http://schemas.microsoft.com/office/drawing/2014/main" id="{FD49B5E4-DEEF-462F-BEF2-183522B1E366}"/>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102">
              <a:extLst>
                <a:ext uri="{FF2B5EF4-FFF2-40B4-BE49-F238E27FC236}">
                  <a16:creationId xmlns:a16="http://schemas.microsoft.com/office/drawing/2014/main" id="{6BF4815A-C0EF-4B7C-B4E9-00ECA51BA3BB}"/>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103">
              <a:extLst>
                <a:ext uri="{FF2B5EF4-FFF2-40B4-BE49-F238E27FC236}">
                  <a16:creationId xmlns:a16="http://schemas.microsoft.com/office/drawing/2014/main" id="{0383358B-4645-46C6-8C52-15056B276084}"/>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104">
              <a:extLst>
                <a:ext uri="{FF2B5EF4-FFF2-40B4-BE49-F238E27FC236}">
                  <a16:creationId xmlns:a16="http://schemas.microsoft.com/office/drawing/2014/main" id="{BC2F2232-1C1C-444B-BC39-10AAF6D66ACA}"/>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0" name="Group 105">
            <a:extLst>
              <a:ext uri="{FF2B5EF4-FFF2-40B4-BE49-F238E27FC236}">
                <a16:creationId xmlns:a16="http://schemas.microsoft.com/office/drawing/2014/main" id="{578D6DEA-7C44-452E-87D7-B1D5ABE346E7}"/>
              </a:ext>
            </a:extLst>
          </p:cNvPr>
          <p:cNvGrpSpPr>
            <a:grpSpLocks/>
          </p:cNvGrpSpPr>
          <p:nvPr/>
        </p:nvGrpSpPr>
        <p:grpSpPr bwMode="auto">
          <a:xfrm>
            <a:off x="4686300" y="2311400"/>
            <a:ext cx="433388" cy="1060450"/>
            <a:chOff x="3120" y="2152"/>
            <a:chExt cx="273" cy="668"/>
          </a:xfrm>
        </p:grpSpPr>
        <p:sp>
          <p:nvSpPr>
            <p:cNvPr id="131" name="Oval 106">
              <a:extLst>
                <a:ext uri="{FF2B5EF4-FFF2-40B4-BE49-F238E27FC236}">
                  <a16:creationId xmlns:a16="http://schemas.microsoft.com/office/drawing/2014/main" id="{D48DF46D-95B7-47B7-9FE9-4813690FE8A5}"/>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Rectangle 107">
              <a:extLst>
                <a:ext uri="{FF2B5EF4-FFF2-40B4-BE49-F238E27FC236}">
                  <a16:creationId xmlns:a16="http://schemas.microsoft.com/office/drawing/2014/main" id="{C13D7D1D-FEB7-460E-A739-09D95B4E173F}"/>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Line 108">
              <a:extLst>
                <a:ext uri="{FF2B5EF4-FFF2-40B4-BE49-F238E27FC236}">
                  <a16:creationId xmlns:a16="http://schemas.microsoft.com/office/drawing/2014/main" id="{0C8D4CC8-4AE6-4726-9086-B548BB546C8B}"/>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109">
              <a:extLst>
                <a:ext uri="{FF2B5EF4-FFF2-40B4-BE49-F238E27FC236}">
                  <a16:creationId xmlns:a16="http://schemas.microsoft.com/office/drawing/2014/main" id="{F64842C8-A108-402D-981D-22D19306C637}"/>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10">
              <a:extLst>
                <a:ext uri="{FF2B5EF4-FFF2-40B4-BE49-F238E27FC236}">
                  <a16:creationId xmlns:a16="http://schemas.microsoft.com/office/drawing/2014/main" id="{6CB3BDAD-C147-4C19-908C-C4F6D01AD947}"/>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11">
              <a:extLst>
                <a:ext uri="{FF2B5EF4-FFF2-40B4-BE49-F238E27FC236}">
                  <a16:creationId xmlns:a16="http://schemas.microsoft.com/office/drawing/2014/main" id="{87DEC919-7026-46B5-9FB6-1737055DC829}"/>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7" name="Group 112">
            <a:extLst>
              <a:ext uri="{FF2B5EF4-FFF2-40B4-BE49-F238E27FC236}">
                <a16:creationId xmlns:a16="http://schemas.microsoft.com/office/drawing/2014/main" id="{6B7BEB0C-F7FA-456B-9E49-2234BE75548B}"/>
              </a:ext>
            </a:extLst>
          </p:cNvPr>
          <p:cNvGrpSpPr>
            <a:grpSpLocks/>
          </p:cNvGrpSpPr>
          <p:nvPr/>
        </p:nvGrpSpPr>
        <p:grpSpPr bwMode="auto">
          <a:xfrm>
            <a:off x="5575300" y="2933700"/>
            <a:ext cx="433388" cy="1060450"/>
            <a:chOff x="3120" y="2152"/>
            <a:chExt cx="273" cy="668"/>
          </a:xfrm>
        </p:grpSpPr>
        <p:sp>
          <p:nvSpPr>
            <p:cNvPr id="138" name="Oval 113">
              <a:extLst>
                <a:ext uri="{FF2B5EF4-FFF2-40B4-BE49-F238E27FC236}">
                  <a16:creationId xmlns:a16="http://schemas.microsoft.com/office/drawing/2014/main" id="{B64CAB79-3EAC-4065-8050-DF5B4BA2889A}"/>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Rectangle 114">
              <a:extLst>
                <a:ext uri="{FF2B5EF4-FFF2-40B4-BE49-F238E27FC236}">
                  <a16:creationId xmlns:a16="http://schemas.microsoft.com/office/drawing/2014/main" id="{CA4F1511-8339-4286-A5A8-B06CB9ABB15E}"/>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115">
              <a:extLst>
                <a:ext uri="{FF2B5EF4-FFF2-40B4-BE49-F238E27FC236}">
                  <a16:creationId xmlns:a16="http://schemas.microsoft.com/office/drawing/2014/main" id="{17A7A4C3-C24F-4774-9893-21F45A93BA41}"/>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116">
              <a:extLst>
                <a:ext uri="{FF2B5EF4-FFF2-40B4-BE49-F238E27FC236}">
                  <a16:creationId xmlns:a16="http://schemas.microsoft.com/office/drawing/2014/main" id="{DB0BA1B2-B93A-4D70-86E0-8249A16B7927}"/>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117">
              <a:extLst>
                <a:ext uri="{FF2B5EF4-FFF2-40B4-BE49-F238E27FC236}">
                  <a16:creationId xmlns:a16="http://schemas.microsoft.com/office/drawing/2014/main" id="{72E50116-EB0F-4774-92DC-C9DB55854C7D}"/>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118">
              <a:extLst>
                <a:ext uri="{FF2B5EF4-FFF2-40B4-BE49-F238E27FC236}">
                  <a16:creationId xmlns:a16="http://schemas.microsoft.com/office/drawing/2014/main" id="{9E6B5381-C04A-4C5B-9A91-5AEB076A00C4}"/>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4" name="Group 119">
            <a:extLst>
              <a:ext uri="{FF2B5EF4-FFF2-40B4-BE49-F238E27FC236}">
                <a16:creationId xmlns:a16="http://schemas.microsoft.com/office/drawing/2014/main" id="{A42B4A3B-22FB-4C89-ADCC-1BB0C4C666FC}"/>
              </a:ext>
            </a:extLst>
          </p:cNvPr>
          <p:cNvGrpSpPr>
            <a:grpSpLocks/>
          </p:cNvGrpSpPr>
          <p:nvPr/>
        </p:nvGrpSpPr>
        <p:grpSpPr bwMode="auto">
          <a:xfrm>
            <a:off x="2413000" y="4686300"/>
            <a:ext cx="433388" cy="1060450"/>
            <a:chOff x="3120" y="2152"/>
            <a:chExt cx="273" cy="668"/>
          </a:xfrm>
        </p:grpSpPr>
        <p:sp>
          <p:nvSpPr>
            <p:cNvPr id="145" name="Oval 120">
              <a:extLst>
                <a:ext uri="{FF2B5EF4-FFF2-40B4-BE49-F238E27FC236}">
                  <a16:creationId xmlns:a16="http://schemas.microsoft.com/office/drawing/2014/main" id="{1F540A4E-F322-42B1-8556-6A94743C0D9E}"/>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Rectangle 121">
              <a:extLst>
                <a:ext uri="{FF2B5EF4-FFF2-40B4-BE49-F238E27FC236}">
                  <a16:creationId xmlns:a16="http://schemas.microsoft.com/office/drawing/2014/main" id="{5C9849EB-CD08-45A1-B224-2635A3D0C384}"/>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Line 122">
              <a:extLst>
                <a:ext uri="{FF2B5EF4-FFF2-40B4-BE49-F238E27FC236}">
                  <a16:creationId xmlns:a16="http://schemas.microsoft.com/office/drawing/2014/main" id="{9BD834B4-AF97-4C2F-A254-3288D4162BB2}"/>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123">
              <a:extLst>
                <a:ext uri="{FF2B5EF4-FFF2-40B4-BE49-F238E27FC236}">
                  <a16:creationId xmlns:a16="http://schemas.microsoft.com/office/drawing/2014/main" id="{84171CAF-2F89-4D8A-B76F-BC016046C0A4}"/>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124">
              <a:extLst>
                <a:ext uri="{FF2B5EF4-FFF2-40B4-BE49-F238E27FC236}">
                  <a16:creationId xmlns:a16="http://schemas.microsoft.com/office/drawing/2014/main" id="{BF6B7487-D11E-4DDD-8AE4-1113E92EFDFE}"/>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125">
              <a:extLst>
                <a:ext uri="{FF2B5EF4-FFF2-40B4-BE49-F238E27FC236}">
                  <a16:creationId xmlns:a16="http://schemas.microsoft.com/office/drawing/2014/main" id="{09F80A3B-E8C5-48EB-96CA-054408D962C7}"/>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1" name="Group 126">
            <a:extLst>
              <a:ext uri="{FF2B5EF4-FFF2-40B4-BE49-F238E27FC236}">
                <a16:creationId xmlns:a16="http://schemas.microsoft.com/office/drawing/2014/main" id="{D431ACFD-4158-4125-9663-ED8D998C9945}"/>
              </a:ext>
            </a:extLst>
          </p:cNvPr>
          <p:cNvGrpSpPr>
            <a:grpSpLocks/>
          </p:cNvGrpSpPr>
          <p:nvPr/>
        </p:nvGrpSpPr>
        <p:grpSpPr bwMode="auto">
          <a:xfrm>
            <a:off x="1892300" y="3530600"/>
            <a:ext cx="433388" cy="1060450"/>
            <a:chOff x="3120" y="2152"/>
            <a:chExt cx="273" cy="668"/>
          </a:xfrm>
        </p:grpSpPr>
        <p:sp>
          <p:nvSpPr>
            <p:cNvPr id="152" name="Oval 127">
              <a:extLst>
                <a:ext uri="{FF2B5EF4-FFF2-40B4-BE49-F238E27FC236}">
                  <a16:creationId xmlns:a16="http://schemas.microsoft.com/office/drawing/2014/main" id="{FB80BB7E-DA29-4572-97AD-FDA5FE79783D}"/>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Rectangle 128">
              <a:extLst>
                <a:ext uri="{FF2B5EF4-FFF2-40B4-BE49-F238E27FC236}">
                  <a16:creationId xmlns:a16="http://schemas.microsoft.com/office/drawing/2014/main" id="{EFFAA248-270E-4AFD-9B10-0290B215256C}"/>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 name="Line 129">
              <a:extLst>
                <a:ext uri="{FF2B5EF4-FFF2-40B4-BE49-F238E27FC236}">
                  <a16:creationId xmlns:a16="http://schemas.microsoft.com/office/drawing/2014/main" id="{6AF0F9D9-EF39-48E7-917C-B5FF6E5195CB}"/>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130">
              <a:extLst>
                <a:ext uri="{FF2B5EF4-FFF2-40B4-BE49-F238E27FC236}">
                  <a16:creationId xmlns:a16="http://schemas.microsoft.com/office/drawing/2014/main" id="{BCDD313E-2726-4660-96D6-5E902AC0999D}"/>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131">
              <a:extLst>
                <a:ext uri="{FF2B5EF4-FFF2-40B4-BE49-F238E27FC236}">
                  <a16:creationId xmlns:a16="http://schemas.microsoft.com/office/drawing/2014/main" id="{0E36D53E-C1AC-4A6D-A377-7380285D4D17}"/>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132">
              <a:extLst>
                <a:ext uri="{FF2B5EF4-FFF2-40B4-BE49-F238E27FC236}">
                  <a16:creationId xmlns:a16="http://schemas.microsoft.com/office/drawing/2014/main" id="{0F8033AD-025D-4668-9D5D-F8E6CAF51B09}"/>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8" name="Group 133">
            <a:extLst>
              <a:ext uri="{FF2B5EF4-FFF2-40B4-BE49-F238E27FC236}">
                <a16:creationId xmlns:a16="http://schemas.microsoft.com/office/drawing/2014/main" id="{8415A34A-7EB7-4896-8517-AD17EFBFE3E3}"/>
              </a:ext>
            </a:extLst>
          </p:cNvPr>
          <p:cNvGrpSpPr>
            <a:grpSpLocks/>
          </p:cNvGrpSpPr>
          <p:nvPr/>
        </p:nvGrpSpPr>
        <p:grpSpPr bwMode="auto">
          <a:xfrm>
            <a:off x="3454400" y="4660900"/>
            <a:ext cx="433388" cy="1060450"/>
            <a:chOff x="3120" y="2152"/>
            <a:chExt cx="273" cy="668"/>
          </a:xfrm>
        </p:grpSpPr>
        <p:sp>
          <p:nvSpPr>
            <p:cNvPr id="159" name="Oval 134">
              <a:extLst>
                <a:ext uri="{FF2B5EF4-FFF2-40B4-BE49-F238E27FC236}">
                  <a16:creationId xmlns:a16="http://schemas.microsoft.com/office/drawing/2014/main" id="{66B35D8E-2E9F-4A81-948F-89A9B97C6DCB}"/>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 name="Rectangle 135">
              <a:extLst>
                <a:ext uri="{FF2B5EF4-FFF2-40B4-BE49-F238E27FC236}">
                  <a16:creationId xmlns:a16="http://schemas.microsoft.com/office/drawing/2014/main" id="{45AA050D-DC6B-4960-96C2-9598D596EB2F}"/>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Line 136">
              <a:extLst>
                <a:ext uri="{FF2B5EF4-FFF2-40B4-BE49-F238E27FC236}">
                  <a16:creationId xmlns:a16="http://schemas.microsoft.com/office/drawing/2014/main" id="{5FCCB80C-3F88-45D5-96A2-9DC0A79DF45C}"/>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137">
              <a:extLst>
                <a:ext uri="{FF2B5EF4-FFF2-40B4-BE49-F238E27FC236}">
                  <a16:creationId xmlns:a16="http://schemas.microsoft.com/office/drawing/2014/main" id="{23B12BA4-BD26-4C20-989C-77E0A41028D8}"/>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138">
              <a:extLst>
                <a:ext uri="{FF2B5EF4-FFF2-40B4-BE49-F238E27FC236}">
                  <a16:creationId xmlns:a16="http://schemas.microsoft.com/office/drawing/2014/main" id="{D538001F-2DB3-4858-B7DC-CD52131B1DBA}"/>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139">
              <a:extLst>
                <a:ext uri="{FF2B5EF4-FFF2-40B4-BE49-F238E27FC236}">
                  <a16:creationId xmlns:a16="http://schemas.microsoft.com/office/drawing/2014/main" id="{1B720C91-71FF-47ED-8B3C-5D01C44D0008}"/>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 name="Group 140">
            <a:extLst>
              <a:ext uri="{FF2B5EF4-FFF2-40B4-BE49-F238E27FC236}">
                <a16:creationId xmlns:a16="http://schemas.microsoft.com/office/drawing/2014/main" id="{AD1B8486-10A4-4999-8C0A-B2A7D3D86BB9}"/>
              </a:ext>
            </a:extLst>
          </p:cNvPr>
          <p:cNvGrpSpPr>
            <a:grpSpLocks/>
          </p:cNvGrpSpPr>
          <p:nvPr/>
        </p:nvGrpSpPr>
        <p:grpSpPr bwMode="auto">
          <a:xfrm>
            <a:off x="6261100" y="3479800"/>
            <a:ext cx="433388" cy="1060450"/>
            <a:chOff x="3120" y="2152"/>
            <a:chExt cx="273" cy="668"/>
          </a:xfrm>
        </p:grpSpPr>
        <p:sp>
          <p:nvSpPr>
            <p:cNvPr id="166" name="Oval 141">
              <a:extLst>
                <a:ext uri="{FF2B5EF4-FFF2-40B4-BE49-F238E27FC236}">
                  <a16:creationId xmlns:a16="http://schemas.microsoft.com/office/drawing/2014/main" id="{CB9FB5D8-240D-4DFB-B656-7919FB6F2FEC}"/>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7" name="Rectangle 142">
              <a:extLst>
                <a:ext uri="{FF2B5EF4-FFF2-40B4-BE49-F238E27FC236}">
                  <a16:creationId xmlns:a16="http://schemas.microsoft.com/office/drawing/2014/main" id="{806A1A4C-6170-41BC-9CBA-346B204358E3}"/>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 name="Line 143">
              <a:extLst>
                <a:ext uri="{FF2B5EF4-FFF2-40B4-BE49-F238E27FC236}">
                  <a16:creationId xmlns:a16="http://schemas.microsoft.com/office/drawing/2014/main" id="{59127EAD-2E0F-4700-9CF0-52E09693BD40}"/>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Line 144">
              <a:extLst>
                <a:ext uri="{FF2B5EF4-FFF2-40B4-BE49-F238E27FC236}">
                  <a16:creationId xmlns:a16="http://schemas.microsoft.com/office/drawing/2014/main" id="{7BC36DB6-506F-47F0-AE62-111F9F7718B2}"/>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Line 145">
              <a:extLst>
                <a:ext uri="{FF2B5EF4-FFF2-40B4-BE49-F238E27FC236}">
                  <a16:creationId xmlns:a16="http://schemas.microsoft.com/office/drawing/2014/main" id="{3E524106-A2EF-4CC3-8C4A-0A01473C5937}"/>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Line 146">
              <a:extLst>
                <a:ext uri="{FF2B5EF4-FFF2-40B4-BE49-F238E27FC236}">
                  <a16:creationId xmlns:a16="http://schemas.microsoft.com/office/drawing/2014/main" id="{9A22369C-7921-4AC8-8D3A-C4E70ED41CE8}"/>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2" name="Group 147">
            <a:extLst>
              <a:ext uri="{FF2B5EF4-FFF2-40B4-BE49-F238E27FC236}">
                <a16:creationId xmlns:a16="http://schemas.microsoft.com/office/drawing/2014/main" id="{75F8BE4E-8D2F-43E8-A538-A351EEE38FFF}"/>
              </a:ext>
            </a:extLst>
          </p:cNvPr>
          <p:cNvGrpSpPr>
            <a:grpSpLocks/>
          </p:cNvGrpSpPr>
          <p:nvPr/>
        </p:nvGrpSpPr>
        <p:grpSpPr bwMode="auto">
          <a:xfrm>
            <a:off x="6489700" y="4559300"/>
            <a:ext cx="433388" cy="1060450"/>
            <a:chOff x="3120" y="2152"/>
            <a:chExt cx="273" cy="668"/>
          </a:xfrm>
          <a:solidFill>
            <a:srgbClr val="996633"/>
          </a:solidFill>
        </p:grpSpPr>
        <p:sp>
          <p:nvSpPr>
            <p:cNvPr id="173" name="Oval 148">
              <a:extLst>
                <a:ext uri="{FF2B5EF4-FFF2-40B4-BE49-F238E27FC236}">
                  <a16:creationId xmlns:a16="http://schemas.microsoft.com/office/drawing/2014/main" id="{62862F7A-50DE-4126-A6BD-77C19347C6A0}"/>
                </a:ext>
              </a:extLst>
            </p:cNvPr>
            <p:cNvSpPr>
              <a:spLocks noChangeArrowheads="1"/>
            </p:cNvSpPr>
            <p:nvPr/>
          </p:nvSpPr>
          <p:spPr bwMode="auto">
            <a:xfrm>
              <a:off x="3192" y="2152"/>
              <a:ext cx="128" cy="200"/>
            </a:xfrm>
            <a:prstGeom prst="ellipse">
              <a:avLst/>
            </a:prstGeom>
            <a:grpFill/>
            <a:ln w="9525">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Rectangle 149">
              <a:extLst>
                <a:ext uri="{FF2B5EF4-FFF2-40B4-BE49-F238E27FC236}">
                  <a16:creationId xmlns:a16="http://schemas.microsoft.com/office/drawing/2014/main" id="{1BDBF9EE-F1B4-42F6-A88F-A5B69C1E3CF4}"/>
                </a:ext>
              </a:extLst>
            </p:cNvPr>
            <p:cNvSpPr>
              <a:spLocks noChangeArrowheads="1"/>
            </p:cNvSpPr>
            <p:nvPr/>
          </p:nvSpPr>
          <p:spPr bwMode="auto">
            <a:xfrm>
              <a:off x="3192" y="2352"/>
              <a:ext cx="128" cy="248"/>
            </a:xfrm>
            <a:prstGeom prst="rect">
              <a:avLst/>
            </a:prstGeom>
            <a:grp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150">
              <a:extLst>
                <a:ext uri="{FF2B5EF4-FFF2-40B4-BE49-F238E27FC236}">
                  <a16:creationId xmlns:a16="http://schemas.microsoft.com/office/drawing/2014/main" id="{6CB594E6-E901-441A-8A0C-44DFB009B91C}"/>
                </a:ext>
              </a:extLst>
            </p:cNvPr>
            <p:cNvSpPr>
              <a:spLocks noChangeShapeType="1"/>
            </p:cNvSpPr>
            <p:nvPr/>
          </p:nvSpPr>
          <p:spPr bwMode="auto">
            <a:xfrm flipH="1">
              <a:off x="3120" y="2354"/>
              <a:ext cx="80" cy="224"/>
            </a:xfrm>
            <a:prstGeom prst="line">
              <a:avLst/>
            </a:prstGeom>
            <a:grpFill/>
            <a:ln w="38100">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 name="Line 151">
              <a:extLst>
                <a:ext uri="{FF2B5EF4-FFF2-40B4-BE49-F238E27FC236}">
                  <a16:creationId xmlns:a16="http://schemas.microsoft.com/office/drawing/2014/main" id="{BD80EFB4-A8A0-4D69-9FDB-504BADFB1D86}"/>
                </a:ext>
              </a:extLst>
            </p:cNvPr>
            <p:cNvSpPr>
              <a:spLocks noChangeShapeType="1"/>
            </p:cNvSpPr>
            <p:nvPr/>
          </p:nvSpPr>
          <p:spPr bwMode="auto">
            <a:xfrm>
              <a:off x="3313" y="2354"/>
              <a:ext cx="80" cy="224"/>
            </a:xfrm>
            <a:prstGeom prst="line">
              <a:avLst/>
            </a:prstGeom>
            <a:grpFill/>
            <a:ln w="38100">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7" name="Line 152">
              <a:extLst>
                <a:ext uri="{FF2B5EF4-FFF2-40B4-BE49-F238E27FC236}">
                  <a16:creationId xmlns:a16="http://schemas.microsoft.com/office/drawing/2014/main" id="{9156EA5C-49A5-4C4A-A014-1B540A879944}"/>
                </a:ext>
              </a:extLst>
            </p:cNvPr>
            <p:cNvSpPr>
              <a:spLocks noChangeShapeType="1"/>
            </p:cNvSpPr>
            <p:nvPr/>
          </p:nvSpPr>
          <p:spPr bwMode="auto">
            <a:xfrm flipH="1">
              <a:off x="3166" y="2597"/>
              <a:ext cx="42" cy="223"/>
            </a:xfrm>
            <a:prstGeom prst="line">
              <a:avLst/>
            </a:prstGeom>
            <a:grpFill/>
            <a:ln w="57150">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 name="Line 153">
              <a:extLst>
                <a:ext uri="{FF2B5EF4-FFF2-40B4-BE49-F238E27FC236}">
                  <a16:creationId xmlns:a16="http://schemas.microsoft.com/office/drawing/2014/main" id="{A735E94D-42E1-401A-8074-2395C671CAE3}"/>
                </a:ext>
              </a:extLst>
            </p:cNvPr>
            <p:cNvSpPr>
              <a:spLocks noChangeShapeType="1"/>
            </p:cNvSpPr>
            <p:nvPr/>
          </p:nvSpPr>
          <p:spPr bwMode="auto">
            <a:xfrm>
              <a:off x="3303" y="2595"/>
              <a:ext cx="42" cy="223"/>
            </a:xfrm>
            <a:prstGeom prst="line">
              <a:avLst/>
            </a:prstGeom>
            <a:grpFill/>
            <a:ln w="57150">
              <a:solidFill>
                <a:srgbClr val="9966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9" name="Group 154">
            <a:extLst>
              <a:ext uri="{FF2B5EF4-FFF2-40B4-BE49-F238E27FC236}">
                <a16:creationId xmlns:a16="http://schemas.microsoft.com/office/drawing/2014/main" id="{FB62C596-109B-4959-97B5-9DBD2DBAB2D0}"/>
              </a:ext>
            </a:extLst>
          </p:cNvPr>
          <p:cNvGrpSpPr>
            <a:grpSpLocks/>
          </p:cNvGrpSpPr>
          <p:nvPr/>
        </p:nvGrpSpPr>
        <p:grpSpPr bwMode="auto">
          <a:xfrm>
            <a:off x="7912100" y="3187700"/>
            <a:ext cx="433388" cy="1060450"/>
            <a:chOff x="3120" y="2152"/>
            <a:chExt cx="273" cy="668"/>
          </a:xfrm>
          <a:solidFill>
            <a:srgbClr val="FFFF00"/>
          </a:solidFill>
        </p:grpSpPr>
        <p:sp>
          <p:nvSpPr>
            <p:cNvPr id="180" name="Oval 155">
              <a:extLst>
                <a:ext uri="{FF2B5EF4-FFF2-40B4-BE49-F238E27FC236}">
                  <a16:creationId xmlns:a16="http://schemas.microsoft.com/office/drawing/2014/main" id="{0B7BF9A6-0EA1-4385-AB52-3328735A3F30}"/>
                </a:ext>
              </a:extLst>
            </p:cNvPr>
            <p:cNvSpPr>
              <a:spLocks noChangeArrowheads="1"/>
            </p:cNvSpPr>
            <p:nvPr/>
          </p:nvSpPr>
          <p:spPr bwMode="auto">
            <a:xfrm>
              <a:off x="3192" y="2152"/>
              <a:ext cx="128" cy="200"/>
            </a:xfrm>
            <a:prstGeom prst="ellipse">
              <a:avLst/>
            </a:prstGeom>
            <a:grp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Rectangle 156">
              <a:extLst>
                <a:ext uri="{FF2B5EF4-FFF2-40B4-BE49-F238E27FC236}">
                  <a16:creationId xmlns:a16="http://schemas.microsoft.com/office/drawing/2014/main" id="{65C45FA4-BEF2-4501-9482-20A4893096B5}"/>
                </a:ext>
              </a:extLst>
            </p:cNvPr>
            <p:cNvSpPr>
              <a:spLocks noChangeArrowheads="1"/>
            </p:cNvSpPr>
            <p:nvPr/>
          </p:nvSpPr>
          <p:spPr bwMode="auto">
            <a:xfrm>
              <a:off x="3192" y="2352"/>
              <a:ext cx="128" cy="248"/>
            </a:xfrm>
            <a:prstGeom prst="rect">
              <a:avLst/>
            </a:prstGeom>
            <a:grp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157">
              <a:extLst>
                <a:ext uri="{FF2B5EF4-FFF2-40B4-BE49-F238E27FC236}">
                  <a16:creationId xmlns:a16="http://schemas.microsoft.com/office/drawing/2014/main" id="{CC080F3A-F9D0-418B-A0F0-ABF92064D937}"/>
                </a:ext>
              </a:extLst>
            </p:cNvPr>
            <p:cNvSpPr>
              <a:spLocks noChangeShapeType="1"/>
            </p:cNvSpPr>
            <p:nvPr/>
          </p:nvSpPr>
          <p:spPr bwMode="auto">
            <a:xfrm flipH="1">
              <a:off x="3120"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158">
              <a:extLst>
                <a:ext uri="{FF2B5EF4-FFF2-40B4-BE49-F238E27FC236}">
                  <a16:creationId xmlns:a16="http://schemas.microsoft.com/office/drawing/2014/main" id="{DFC46166-0E07-4CC9-9A94-53B1DC4F2565}"/>
                </a:ext>
              </a:extLst>
            </p:cNvPr>
            <p:cNvSpPr>
              <a:spLocks noChangeShapeType="1"/>
            </p:cNvSpPr>
            <p:nvPr/>
          </p:nvSpPr>
          <p:spPr bwMode="auto">
            <a:xfrm>
              <a:off x="3313"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159">
              <a:extLst>
                <a:ext uri="{FF2B5EF4-FFF2-40B4-BE49-F238E27FC236}">
                  <a16:creationId xmlns:a16="http://schemas.microsoft.com/office/drawing/2014/main" id="{2E2B95CD-CA83-45A5-B4F1-EC3E71794DE8}"/>
                </a:ext>
              </a:extLst>
            </p:cNvPr>
            <p:cNvSpPr>
              <a:spLocks noChangeShapeType="1"/>
            </p:cNvSpPr>
            <p:nvPr/>
          </p:nvSpPr>
          <p:spPr bwMode="auto">
            <a:xfrm flipH="1">
              <a:off x="3166" y="2597"/>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160">
              <a:extLst>
                <a:ext uri="{FF2B5EF4-FFF2-40B4-BE49-F238E27FC236}">
                  <a16:creationId xmlns:a16="http://schemas.microsoft.com/office/drawing/2014/main" id="{836EAB54-497A-417F-B73A-F9F9D9F5091A}"/>
                </a:ext>
              </a:extLst>
            </p:cNvPr>
            <p:cNvSpPr>
              <a:spLocks noChangeShapeType="1"/>
            </p:cNvSpPr>
            <p:nvPr/>
          </p:nvSpPr>
          <p:spPr bwMode="auto">
            <a:xfrm>
              <a:off x="3303" y="2595"/>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6" name="Group 161">
            <a:extLst>
              <a:ext uri="{FF2B5EF4-FFF2-40B4-BE49-F238E27FC236}">
                <a16:creationId xmlns:a16="http://schemas.microsoft.com/office/drawing/2014/main" id="{D7A473E2-A3ED-4153-8F18-08BA81171398}"/>
              </a:ext>
            </a:extLst>
          </p:cNvPr>
          <p:cNvGrpSpPr>
            <a:grpSpLocks/>
          </p:cNvGrpSpPr>
          <p:nvPr/>
        </p:nvGrpSpPr>
        <p:grpSpPr bwMode="auto">
          <a:xfrm>
            <a:off x="6908800" y="4508500"/>
            <a:ext cx="433388" cy="1060450"/>
            <a:chOff x="3120" y="2152"/>
            <a:chExt cx="273" cy="668"/>
          </a:xfrm>
          <a:solidFill>
            <a:srgbClr val="FF0000"/>
          </a:solidFill>
        </p:grpSpPr>
        <p:sp>
          <p:nvSpPr>
            <p:cNvPr id="187" name="Oval 162">
              <a:extLst>
                <a:ext uri="{FF2B5EF4-FFF2-40B4-BE49-F238E27FC236}">
                  <a16:creationId xmlns:a16="http://schemas.microsoft.com/office/drawing/2014/main" id="{BD51ED58-9E75-415A-BCEE-7D5BE3BBFC36}"/>
                </a:ext>
              </a:extLst>
            </p:cNvPr>
            <p:cNvSpPr>
              <a:spLocks noChangeArrowheads="1"/>
            </p:cNvSpPr>
            <p:nvPr/>
          </p:nvSpPr>
          <p:spPr bwMode="auto">
            <a:xfrm>
              <a:off x="3192" y="2152"/>
              <a:ext cx="128" cy="200"/>
            </a:xfrm>
            <a:prstGeom prst="ellips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Rectangle 163">
              <a:extLst>
                <a:ext uri="{FF2B5EF4-FFF2-40B4-BE49-F238E27FC236}">
                  <a16:creationId xmlns:a16="http://schemas.microsoft.com/office/drawing/2014/main" id="{F5141207-956D-40B5-A155-434647CDD24C}"/>
                </a:ext>
              </a:extLst>
            </p:cNvPr>
            <p:cNvSpPr>
              <a:spLocks noChangeArrowheads="1"/>
            </p:cNvSpPr>
            <p:nvPr/>
          </p:nvSpPr>
          <p:spPr bwMode="auto">
            <a:xfrm>
              <a:off x="3192" y="2352"/>
              <a:ext cx="128" cy="248"/>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Line 164">
              <a:extLst>
                <a:ext uri="{FF2B5EF4-FFF2-40B4-BE49-F238E27FC236}">
                  <a16:creationId xmlns:a16="http://schemas.microsoft.com/office/drawing/2014/main" id="{45F6E358-F04A-4762-B0B6-0DAAB9679AAD}"/>
                </a:ext>
              </a:extLst>
            </p:cNvPr>
            <p:cNvSpPr>
              <a:spLocks noChangeShapeType="1"/>
            </p:cNvSpPr>
            <p:nvPr/>
          </p:nvSpPr>
          <p:spPr bwMode="auto">
            <a:xfrm flipH="1">
              <a:off x="3120"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0" name="Line 165">
              <a:extLst>
                <a:ext uri="{FF2B5EF4-FFF2-40B4-BE49-F238E27FC236}">
                  <a16:creationId xmlns:a16="http://schemas.microsoft.com/office/drawing/2014/main" id="{23C2D499-AA28-48D1-851C-59998A8617CC}"/>
                </a:ext>
              </a:extLst>
            </p:cNvPr>
            <p:cNvSpPr>
              <a:spLocks noChangeShapeType="1"/>
            </p:cNvSpPr>
            <p:nvPr/>
          </p:nvSpPr>
          <p:spPr bwMode="auto">
            <a:xfrm>
              <a:off x="3313"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166">
              <a:extLst>
                <a:ext uri="{FF2B5EF4-FFF2-40B4-BE49-F238E27FC236}">
                  <a16:creationId xmlns:a16="http://schemas.microsoft.com/office/drawing/2014/main" id="{0DF1BD53-D057-4AFE-8E0D-C9324F32ADB5}"/>
                </a:ext>
              </a:extLst>
            </p:cNvPr>
            <p:cNvSpPr>
              <a:spLocks noChangeShapeType="1"/>
            </p:cNvSpPr>
            <p:nvPr/>
          </p:nvSpPr>
          <p:spPr bwMode="auto">
            <a:xfrm flipH="1">
              <a:off x="3166" y="2597"/>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167">
              <a:extLst>
                <a:ext uri="{FF2B5EF4-FFF2-40B4-BE49-F238E27FC236}">
                  <a16:creationId xmlns:a16="http://schemas.microsoft.com/office/drawing/2014/main" id="{AE4E7FB9-84AE-47D7-A310-FB6925CAC762}"/>
                </a:ext>
              </a:extLst>
            </p:cNvPr>
            <p:cNvSpPr>
              <a:spLocks noChangeShapeType="1"/>
            </p:cNvSpPr>
            <p:nvPr/>
          </p:nvSpPr>
          <p:spPr bwMode="auto">
            <a:xfrm>
              <a:off x="3303" y="2595"/>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3" name="Group 168">
            <a:extLst>
              <a:ext uri="{FF2B5EF4-FFF2-40B4-BE49-F238E27FC236}">
                <a16:creationId xmlns:a16="http://schemas.microsoft.com/office/drawing/2014/main" id="{278B32E7-1F38-459F-84E0-F224D24882D4}"/>
              </a:ext>
            </a:extLst>
          </p:cNvPr>
          <p:cNvGrpSpPr>
            <a:grpSpLocks/>
          </p:cNvGrpSpPr>
          <p:nvPr/>
        </p:nvGrpSpPr>
        <p:grpSpPr bwMode="auto">
          <a:xfrm>
            <a:off x="7797800" y="4660900"/>
            <a:ext cx="433388" cy="1060450"/>
            <a:chOff x="3120" y="2152"/>
            <a:chExt cx="273" cy="668"/>
          </a:xfrm>
          <a:solidFill>
            <a:srgbClr val="FF9933"/>
          </a:solidFill>
        </p:grpSpPr>
        <p:sp>
          <p:nvSpPr>
            <p:cNvPr id="194" name="Oval 169">
              <a:extLst>
                <a:ext uri="{FF2B5EF4-FFF2-40B4-BE49-F238E27FC236}">
                  <a16:creationId xmlns:a16="http://schemas.microsoft.com/office/drawing/2014/main" id="{44F973AF-7B23-4796-B0E1-14D5D7F61790}"/>
                </a:ext>
              </a:extLst>
            </p:cNvPr>
            <p:cNvSpPr>
              <a:spLocks noChangeArrowheads="1"/>
            </p:cNvSpPr>
            <p:nvPr/>
          </p:nvSpPr>
          <p:spPr bwMode="auto">
            <a:xfrm>
              <a:off x="3192" y="2152"/>
              <a:ext cx="128" cy="200"/>
            </a:xfrm>
            <a:prstGeom prst="ellipse">
              <a:avLst/>
            </a:prstGeom>
            <a:grp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Rectangle 170">
              <a:extLst>
                <a:ext uri="{FF2B5EF4-FFF2-40B4-BE49-F238E27FC236}">
                  <a16:creationId xmlns:a16="http://schemas.microsoft.com/office/drawing/2014/main" id="{9885F0B7-71AC-4CFD-9682-748423F40A56}"/>
                </a:ext>
              </a:extLst>
            </p:cNvPr>
            <p:cNvSpPr>
              <a:spLocks noChangeArrowheads="1"/>
            </p:cNvSpPr>
            <p:nvPr/>
          </p:nvSpPr>
          <p:spPr bwMode="auto">
            <a:xfrm>
              <a:off x="3192" y="2352"/>
              <a:ext cx="128" cy="248"/>
            </a:xfrm>
            <a:prstGeom prst="rect">
              <a:avLst/>
            </a:prstGeom>
            <a:gr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Line 171">
              <a:extLst>
                <a:ext uri="{FF2B5EF4-FFF2-40B4-BE49-F238E27FC236}">
                  <a16:creationId xmlns:a16="http://schemas.microsoft.com/office/drawing/2014/main" id="{13F601E5-F0BC-4AC4-9A84-A092F40ADAE9}"/>
                </a:ext>
              </a:extLst>
            </p:cNvPr>
            <p:cNvSpPr>
              <a:spLocks noChangeShapeType="1"/>
            </p:cNvSpPr>
            <p:nvPr/>
          </p:nvSpPr>
          <p:spPr bwMode="auto">
            <a:xfrm flipH="1">
              <a:off x="3120"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Line 172">
              <a:extLst>
                <a:ext uri="{FF2B5EF4-FFF2-40B4-BE49-F238E27FC236}">
                  <a16:creationId xmlns:a16="http://schemas.microsoft.com/office/drawing/2014/main" id="{C0A244C6-9865-4CE2-BF85-A30B504C3688}"/>
                </a:ext>
              </a:extLst>
            </p:cNvPr>
            <p:cNvSpPr>
              <a:spLocks noChangeShapeType="1"/>
            </p:cNvSpPr>
            <p:nvPr/>
          </p:nvSpPr>
          <p:spPr bwMode="auto">
            <a:xfrm>
              <a:off x="3313"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8" name="Line 173">
              <a:extLst>
                <a:ext uri="{FF2B5EF4-FFF2-40B4-BE49-F238E27FC236}">
                  <a16:creationId xmlns:a16="http://schemas.microsoft.com/office/drawing/2014/main" id="{30A1CD4D-CF30-41E0-BA71-A14D385461E8}"/>
                </a:ext>
              </a:extLst>
            </p:cNvPr>
            <p:cNvSpPr>
              <a:spLocks noChangeShapeType="1"/>
            </p:cNvSpPr>
            <p:nvPr/>
          </p:nvSpPr>
          <p:spPr bwMode="auto">
            <a:xfrm flipH="1">
              <a:off x="3166" y="2597"/>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174">
              <a:extLst>
                <a:ext uri="{FF2B5EF4-FFF2-40B4-BE49-F238E27FC236}">
                  <a16:creationId xmlns:a16="http://schemas.microsoft.com/office/drawing/2014/main" id="{E294C75F-5917-4B41-A15C-C3853F6BFF07}"/>
                </a:ext>
              </a:extLst>
            </p:cNvPr>
            <p:cNvSpPr>
              <a:spLocks noChangeShapeType="1"/>
            </p:cNvSpPr>
            <p:nvPr/>
          </p:nvSpPr>
          <p:spPr bwMode="auto">
            <a:xfrm>
              <a:off x="3303" y="2595"/>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0" name="Group 175">
            <a:extLst>
              <a:ext uri="{FF2B5EF4-FFF2-40B4-BE49-F238E27FC236}">
                <a16:creationId xmlns:a16="http://schemas.microsoft.com/office/drawing/2014/main" id="{61E93211-528B-44A3-8252-6146C26A2B5E}"/>
              </a:ext>
            </a:extLst>
          </p:cNvPr>
          <p:cNvGrpSpPr>
            <a:grpSpLocks/>
          </p:cNvGrpSpPr>
          <p:nvPr/>
        </p:nvGrpSpPr>
        <p:grpSpPr bwMode="auto">
          <a:xfrm>
            <a:off x="7567612" y="4779224"/>
            <a:ext cx="433388" cy="1060450"/>
            <a:chOff x="3120" y="2152"/>
            <a:chExt cx="273" cy="668"/>
          </a:xfrm>
          <a:solidFill>
            <a:schemeClr val="tx2">
              <a:lumMod val="40000"/>
              <a:lumOff val="60000"/>
            </a:schemeClr>
          </a:solidFill>
        </p:grpSpPr>
        <p:sp>
          <p:nvSpPr>
            <p:cNvPr id="201" name="Oval 176">
              <a:extLst>
                <a:ext uri="{FF2B5EF4-FFF2-40B4-BE49-F238E27FC236}">
                  <a16:creationId xmlns:a16="http://schemas.microsoft.com/office/drawing/2014/main" id="{123B855E-D38D-43C8-BEF1-1DCE89E9EC98}"/>
                </a:ext>
              </a:extLst>
            </p:cNvPr>
            <p:cNvSpPr>
              <a:spLocks noChangeArrowheads="1"/>
            </p:cNvSpPr>
            <p:nvPr/>
          </p:nvSpPr>
          <p:spPr bwMode="auto">
            <a:xfrm>
              <a:off x="3192" y="2152"/>
              <a:ext cx="128" cy="200"/>
            </a:xfrm>
            <a:prstGeom prst="ellipse">
              <a:avLst/>
            </a:prstGeom>
            <a:grpFill/>
            <a:ln w="9525">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Rectangle 177">
              <a:extLst>
                <a:ext uri="{FF2B5EF4-FFF2-40B4-BE49-F238E27FC236}">
                  <a16:creationId xmlns:a16="http://schemas.microsoft.com/office/drawing/2014/main" id="{5F275F3C-9CA9-44C3-BB0D-E8FB5D48F334}"/>
                </a:ext>
              </a:extLst>
            </p:cNvPr>
            <p:cNvSpPr>
              <a:spLocks noChangeArrowheads="1"/>
            </p:cNvSpPr>
            <p:nvPr/>
          </p:nvSpPr>
          <p:spPr bwMode="auto">
            <a:xfrm>
              <a:off x="3192" y="2352"/>
              <a:ext cx="128" cy="248"/>
            </a:xfrm>
            <a:prstGeom prst="rect">
              <a:avLst/>
            </a:prstGeom>
            <a:grpFill/>
            <a:ln w="9525">
              <a:solidFill>
                <a:schemeClr val="tx2">
                  <a:lumMod val="40000"/>
                  <a:lumOff val="6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Line 178">
              <a:extLst>
                <a:ext uri="{FF2B5EF4-FFF2-40B4-BE49-F238E27FC236}">
                  <a16:creationId xmlns:a16="http://schemas.microsoft.com/office/drawing/2014/main" id="{F9F00118-5A38-4CFF-8B5D-30E08635969E}"/>
                </a:ext>
              </a:extLst>
            </p:cNvPr>
            <p:cNvSpPr>
              <a:spLocks noChangeShapeType="1"/>
            </p:cNvSpPr>
            <p:nvPr/>
          </p:nvSpPr>
          <p:spPr bwMode="auto">
            <a:xfrm flipH="1">
              <a:off x="3120"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179">
              <a:extLst>
                <a:ext uri="{FF2B5EF4-FFF2-40B4-BE49-F238E27FC236}">
                  <a16:creationId xmlns:a16="http://schemas.microsoft.com/office/drawing/2014/main" id="{78E97BCE-413C-4E2C-BA0D-C964C4552114}"/>
                </a:ext>
              </a:extLst>
            </p:cNvPr>
            <p:cNvSpPr>
              <a:spLocks noChangeShapeType="1"/>
            </p:cNvSpPr>
            <p:nvPr/>
          </p:nvSpPr>
          <p:spPr bwMode="auto">
            <a:xfrm>
              <a:off x="3313"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180">
              <a:extLst>
                <a:ext uri="{FF2B5EF4-FFF2-40B4-BE49-F238E27FC236}">
                  <a16:creationId xmlns:a16="http://schemas.microsoft.com/office/drawing/2014/main" id="{B226C9AB-32AB-454D-BBA8-6B792AB50357}"/>
                </a:ext>
              </a:extLst>
            </p:cNvPr>
            <p:cNvSpPr>
              <a:spLocks noChangeShapeType="1"/>
            </p:cNvSpPr>
            <p:nvPr/>
          </p:nvSpPr>
          <p:spPr bwMode="auto">
            <a:xfrm flipH="1">
              <a:off x="3166" y="2597"/>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Line 181">
              <a:extLst>
                <a:ext uri="{FF2B5EF4-FFF2-40B4-BE49-F238E27FC236}">
                  <a16:creationId xmlns:a16="http://schemas.microsoft.com/office/drawing/2014/main" id="{30E170D0-7AA6-4F29-B61C-4DE55B09CB0C}"/>
                </a:ext>
              </a:extLst>
            </p:cNvPr>
            <p:cNvSpPr>
              <a:spLocks noChangeShapeType="1"/>
            </p:cNvSpPr>
            <p:nvPr/>
          </p:nvSpPr>
          <p:spPr bwMode="auto">
            <a:xfrm>
              <a:off x="3303" y="2595"/>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7" name="Group 182">
            <a:extLst>
              <a:ext uri="{FF2B5EF4-FFF2-40B4-BE49-F238E27FC236}">
                <a16:creationId xmlns:a16="http://schemas.microsoft.com/office/drawing/2014/main" id="{77ED1F2D-E4C6-44C0-90EA-AFDD6B083DF8}"/>
              </a:ext>
            </a:extLst>
          </p:cNvPr>
          <p:cNvGrpSpPr>
            <a:grpSpLocks/>
          </p:cNvGrpSpPr>
          <p:nvPr/>
        </p:nvGrpSpPr>
        <p:grpSpPr bwMode="auto">
          <a:xfrm>
            <a:off x="3162300" y="4419600"/>
            <a:ext cx="433388" cy="1060450"/>
            <a:chOff x="3120" y="2152"/>
            <a:chExt cx="273" cy="668"/>
          </a:xfrm>
        </p:grpSpPr>
        <p:sp>
          <p:nvSpPr>
            <p:cNvPr id="208" name="Oval 183">
              <a:extLst>
                <a:ext uri="{FF2B5EF4-FFF2-40B4-BE49-F238E27FC236}">
                  <a16:creationId xmlns:a16="http://schemas.microsoft.com/office/drawing/2014/main" id="{75070C0D-1691-4B81-B2A5-D4122EB40ED7}"/>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Rectangle 184">
              <a:extLst>
                <a:ext uri="{FF2B5EF4-FFF2-40B4-BE49-F238E27FC236}">
                  <a16:creationId xmlns:a16="http://schemas.microsoft.com/office/drawing/2014/main" id="{F0D1B701-C101-44A8-86E2-210DAABDA9C4}"/>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Line 185">
              <a:extLst>
                <a:ext uri="{FF2B5EF4-FFF2-40B4-BE49-F238E27FC236}">
                  <a16:creationId xmlns:a16="http://schemas.microsoft.com/office/drawing/2014/main" id="{AF0D2F18-E8A8-44FB-AD45-B3B5A38BE304}"/>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 name="Line 186">
              <a:extLst>
                <a:ext uri="{FF2B5EF4-FFF2-40B4-BE49-F238E27FC236}">
                  <a16:creationId xmlns:a16="http://schemas.microsoft.com/office/drawing/2014/main" id="{7AFBBBBC-1703-4E95-9E5A-59294D72AE0A}"/>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 name="Line 187">
              <a:extLst>
                <a:ext uri="{FF2B5EF4-FFF2-40B4-BE49-F238E27FC236}">
                  <a16:creationId xmlns:a16="http://schemas.microsoft.com/office/drawing/2014/main" id="{AE9C76F9-C19D-4A57-84C6-2D54EAC15C71}"/>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 name="Line 188">
              <a:extLst>
                <a:ext uri="{FF2B5EF4-FFF2-40B4-BE49-F238E27FC236}">
                  <a16:creationId xmlns:a16="http://schemas.microsoft.com/office/drawing/2014/main" id="{FC0EAF8D-41CD-4703-AEF7-63CB814374F1}"/>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4" name="Group 189">
            <a:extLst>
              <a:ext uri="{FF2B5EF4-FFF2-40B4-BE49-F238E27FC236}">
                <a16:creationId xmlns:a16="http://schemas.microsoft.com/office/drawing/2014/main" id="{A1412BF4-9DC4-4644-AAD6-517D49A730A2}"/>
              </a:ext>
            </a:extLst>
          </p:cNvPr>
          <p:cNvGrpSpPr>
            <a:grpSpLocks/>
          </p:cNvGrpSpPr>
          <p:nvPr/>
        </p:nvGrpSpPr>
        <p:grpSpPr bwMode="auto">
          <a:xfrm>
            <a:off x="4584700" y="3048000"/>
            <a:ext cx="433388" cy="1060450"/>
            <a:chOff x="3120" y="2152"/>
            <a:chExt cx="273" cy="668"/>
          </a:xfrm>
          <a:solidFill>
            <a:schemeClr val="bg2">
              <a:lumMod val="75000"/>
            </a:schemeClr>
          </a:solidFill>
        </p:grpSpPr>
        <p:sp>
          <p:nvSpPr>
            <p:cNvPr id="215" name="Oval 190">
              <a:extLst>
                <a:ext uri="{FF2B5EF4-FFF2-40B4-BE49-F238E27FC236}">
                  <a16:creationId xmlns:a16="http://schemas.microsoft.com/office/drawing/2014/main" id="{AF9D4B99-CE50-447C-9747-9E507B0DD3AB}"/>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 name="Rectangle 191">
              <a:extLst>
                <a:ext uri="{FF2B5EF4-FFF2-40B4-BE49-F238E27FC236}">
                  <a16:creationId xmlns:a16="http://schemas.microsoft.com/office/drawing/2014/main" id="{7A7ED27D-A4A3-48EA-B5DB-AFB1FC44DE30}"/>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Line 192">
              <a:extLst>
                <a:ext uri="{FF2B5EF4-FFF2-40B4-BE49-F238E27FC236}">
                  <a16:creationId xmlns:a16="http://schemas.microsoft.com/office/drawing/2014/main" id="{A61BCCCD-CAF7-435A-8CDC-3504339D77A6}"/>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 name="Line 193">
              <a:extLst>
                <a:ext uri="{FF2B5EF4-FFF2-40B4-BE49-F238E27FC236}">
                  <a16:creationId xmlns:a16="http://schemas.microsoft.com/office/drawing/2014/main" id="{A0082F71-06F3-4638-B8FF-31117E72FFD0}"/>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 name="Line 194">
              <a:extLst>
                <a:ext uri="{FF2B5EF4-FFF2-40B4-BE49-F238E27FC236}">
                  <a16:creationId xmlns:a16="http://schemas.microsoft.com/office/drawing/2014/main" id="{A65497B9-2F83-4B64-9808-FE81C672867D}"/>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195">
              <a:extLst>
                <a:ext uri="{FF2B5EF4-FFF2-40B4-BE49-F238E27FC236}">
                  <a16:creationId xmlns:a16="http://schemas.microsoft.com/office/drawing/2014/main" id="{F8202FBA-6928-46D1-B5E2-751E1866A7BD}"/>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1" name="Group 196">
            <a:extLst>
              <a:ext uri="{FF2B5EF4-FFF2-40B4-BE49-F238E27FC236}">
                <a16:creationId xmlns:a16="http://schemas.microsoft.com/office/drawing/2014/main" id="{6E739FAC-6831-4DC1-A206-5FE6D400624A}"/>
              </a:ext>
            </a:extLst>
          </p:cNvPr>
          <p:cNvGrpSpPr>
            <a:grpSpLocks/>
          </p:cNvGrpSpPr>
          <p:nvPr/>
        </p:nvGrpSpPr>
        <p:grpSpPr bwMode="auto">
          <a:xfrm>
            <a:off x="3581400" y="4368800"/>
            <a:ext cx="433388" cy="1060450"/>
            <a:chOff x="3120" y="2152"/>
            <a:chExt cx="273" cy="668"/>
          </a:xfrm>
        </p:grpSpPr>
        <p:sp>
          <p:nvSpPr>
            <p:cNvPr id="222" name="Oval 197">
              <a:extLst>
                <a:ext uri="{FF2B5EF4-FFF2-40B4-BE49-F238E27FC236}">
                  <a16:creationId xmlns:a16="http://schemas.microsoft.com/office/drawing/2014/main" id="{8CFC7886-3631-4E0B-B952-AF55D530AA8B}"/>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Rectangle 198">
              <a:extLst>
                <a:ext uri="{FF2B5EF4-FFF2-40B4-BE49-F238E27FC236}">
                  <a16:creationId xmlns:a16="http://schemas.microsoft.com/office/drawing/2014/main" id="{48F24990-B369-402B-8B0F-F1A21B70AEA3}"/>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Line 199">
              <a:extLst>
                <a:ext uri="{FF2B5EF4-FFF2-40B4-BE49-F238E27FC236}">
                  <a16:creationId xmlns:a16="http://schemas.microsoft.com/office/drawing/2014/main" id="{9629ECA8-6684-464E-885A-123BCD5E6158}"/>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Line 200">
              <a:extLst>
                <a:ext uri="{FF2B5EF4-FFF2-40B4-BE49-F238E27FC236}">
                  <a16:creationId xmlns:a16="http://schemas.microsoft.com/office/drawing/2014/main" id="{40B861AB-1157-474B-B0D2-B78B92EABAEE}"/>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6" name="Line 201">
              <a:extLst>
                <a:ext uri="{FF2B5EF4-FFF2-40B4-BE49-F238E27FC236}">
                  <a16:creationId xmlns:a16="http://schemas.microsoft.com/office/drawing/2014/main" id="{9B22F482-FF38-4D81-BEC2-A186710AEEB9}"/>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 name="Line 202">
              <a:extLst>
                <a:ext uri="{FF2B5EF4-FFF2-40B4-BE49-F238E27FC236}">
                  <a16:creationId xmlns:a16="http://schemas.microsoft.com/office/drawing/2014/main" id="{ED6BB1C0-D672-4FF2-B2B5-743F117369E6}"/>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8" name="Group 203">
            <a:extLst>
              <a:ext uri="{FF2B5EF4-FFF2-40B4-BE49-F238E27FC236}">
                <a16:creationId xmlns:a16="http://schemas.microsoft.com/office/drawing/2014/main" id="{C40C6899-5922-4E44-B6F7-DA39AF8CB3AC}"/>
              </a:ext>
            </a:extLst>
          </p:cNvPr>
          <p:cNvGrpSpPr>
            <a:grpSpLocks/>
          </p:cNvGrpSpPr>
          <p:nvPr/>
        </p:nvGrpSpPr>
        <p:grpSpPr bwMode="auto">
          <a:xfrm>
            <a:off x="4470400" y="4521200"/>
            <a:ext cx="433388" cy="1060450"/>
            <a:chOff x="3120" y="2152"/>
            <a:chExt cx="273" cy="668"/>
          </a:xfrm>
          <a:solidFill>
            <a:srgbClr val="FFFF00"/>
          </a:solidFill>
        </p:grpSpPr>
        <p:sp>
          <p:nvSpPr>
            <p:cNvPr id="229" name="Oval 204">
              <a:extLst>
                <a:ext uri="{FF2B5EF4-FFF2-40B4-BE49-F238E27FC236}">
                  <a16:creationId xmlns:a16="http://schemas.microsoft.com/office/drawing/2014/main" id="{7CF23148-9FE5-41DD-8C53-5AB5D503F040}"/>
                </a:ext>
              </a:extLst>
            </p:cNvPr>
            <p:cNvSpPr>
              <a:spLocks noChangeArrowheads="1"/>
            </p:cNvSpPr>
            <p:nvPr/>
          </p:nvSpPr>
          <p:spPr bwMode="auto">
            <a:xfrm>
              <a:off x="3192" y="2152"/>
              <a:ext cx="128" cy="200"/>
            </a:xfrm>
            <a:prstGeom prst="ellipse">
              <a:avLst/>
            </a:prstGeom>
            <a:grp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Rectangle 205">
              <a:extLst>
                <a:ext uri="{FF2B5EF4-FFF2-40B4-BE49-F238E27FC236}">
                  <a16:creationId xmlns:a16="http://schemas.microsoft.com/office/drawing/2014/main" id="{3E3B1E6E-7F07-492E-ACEA-B93D2C32D443}"/>
                </a:ext>
              </a:extLst>
            </p:cNvPr>
            <p:cNvSpPr>
              <a:spLocks noChangeArrowheads="1"/>
            </p:cNvSpPr>
            <p:nvPr/>
          </p:nvSpPr>
          <p:spPr bwMode="auto">
            <a:xfrm>
              <a:off x="3192" y="2352"/>
              <a:ext cx="128" cy="248"/>
            </a:xfrm>
            <a:prstGeom prst="rect">
              <a:avLst/>
            </a:prstGeom>
            <a:grp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Line 206">
              <a:extLst>
                <a:ext uri="{FF2B5EF4-FFF2-40B4-BE49-F238E27FC236}">
                  <a16:creationId xmlns:a16="http://schemas.microsoft.com/office/drawing/2014/main" id="{7170A872-09C3-43CB-89DB-B151D1D96F40}"/>
                </a:ext>
              </a:extLst>
            </p:cNvPr>
            <p:cNvSpPr>
              <a:spLocks noChangeShapeType="1"/>
            </p:cNvSpPr>
            <p:nvPr/>
          </p:nvSpPr>
          <p:spPr bwMode="auto">
            <a:xfrm flipH="1">
              <a:off x="3120"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207">
              <a:extLst>
                <a:ext uri="{FF2B5EF4-FFF2-40B4-BE49-F238E27FC236}">
                  <a16:creationId xmlns:a16="http://schemas.microsoft.com/office/drawing/2014/main" id="{F506A34B-F750-4ED5-BD33-61E79A1921C6}"/>
                </a:ext>
              </a:extLst>
            </p:cNvPr>
            <p:cNvSpPr>
              <a:spLocks noChangeShapeType="1"/>
            </p:cNvSpPr>
            <p:nvPr/>
          </p:nvSpPr>
          <p:spPr bwMode="auto">
            <a:xfrm>
              <a:off x="3313"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Line 208">
              <a:extLst>
                <a:ext uri="{FF2B5EF4-FFF2-40B4-BE49-F238E27FC236}">
                  <a16:creationId xmlns:a16="http://schemas.microsoft.com/office/drawing/2014/main" id="{273CBAF0-DA5B-4996-B2A9-06B84B61D401}"/>
                </a:ext>
              </a:extLst>
            </p:cNvPr>
            <p:cNvSpPr>
              <a:spLocks noChangeShapeType="1"/>
            </p:cNvSpPr>
            <p:nvPr/>
          </p:nvSpPr>
          <p:spPr bwMode="auto">
            <a:xfrm flipH="1">
              <a:off x="3166" y="2597"/>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 name="Line 209">
              <a:extLst>
                <a:ext uri="{FF2B5EF4-FFF2-40B4-BE49-F238E27FC236}">
                  <a16:creationId xmlns:a16="http://schemas.microsoft.com/office/drawing/2014/main" id="{686E1FC0-9843-4B68-B3BF-282076286551}"/>
                </a:ext>
              </a:extLst>
            </p:cNvPr>
            <p:cNvSpPr>
              <a:spLocks noChangeShapeType="1"/>
            </p:cNvSpPr>
            <p:nvPr/>
          </p:nvSpPr>
          <p:spPr bwMode="auto">
            <a:xfrm>
              <a:off x="3303" y="2595"/>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35" name="Group 210">
            <a:extLst>
              <a:ext uri="{FF2B5EF4-FFF2-40B4-BE49-F238E27FC236}">
                <a16:creationId xmlns:a16="http://schemas.microsoft.com/office/drawing/2014/main" id="{8DC1B1E3-3FB6-412A-BDDC-A4FE3B026F50}"/>
              </a:ext>
            </a:extLst>
          </p:cNvPr>
          <p:cNvGrpSpPr>
            <a:grpSpLocks/>
          </p:cNvGrpSpPr>
          <p:nvPr/>
        </p:nvGrpSpPr>
        <p:grpSpPr bwMode="auto">
          <a:xfrm>
            <a:off x="4165600" y="5118100"/>
            <a:ext cx="433388" cy="1060450"/>
            <a:chOff x="3120" y="2152"/>
            <a:chExt cx="273" cy="668"/>
          </a:xfrm>
        </p:grpSpPr>
        <p:sp>
          <p:nvSpPr>
            <p:cNvPr id="236" name="Oval 211">
              <a:extLst>
                <a:ext uri="{FF2B5EF4-FFF2-40B4-BE49-F238E27FC236}">
                  <a16:creationId xmlns:a16="http://schemas.microsoft.com/office/drawing/2014/main" id="{67B8BFCB-89C9-4D42-9E5F-20358C7CE200}"/>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Rectangle 212">
              <a:extLst>
                <a:ext uri="{FF2B5EF4-FFF2-40B4-BE49-F238E27FC236}">
                  <a16:creationId xmlns:a16="http://schemas.microsoft.com/office/drawing/2014/main" id="{4EE7699F-A33C-4E21-85AF-1B7A8CE47F27}"/>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Line 213">
              <a:extLst>
                <a:ext uri="{FF2B5EF4-FFF2-40B4-BE49-F238E27FC236}">
                  <a16:creationId xmlns:a16="http://schemas.microsoft.com/office/drawing/2014/main" id="{0D09EB71-F1A8-4E6A-B5AC-41680F8291B3}"/>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214">
              <a:extLst>
                <a:ext uri="{FF2B5EF4-FFF2-40B4-BE49-F238E27FC236}">
                  <a16:creationId xmlns:a16="http://schemas.microsoft.com/office/drawing/2014/main" id="{F798BA2C-F1F2-43B8-B3DD-D12C1414DBD4}"/>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215">
              <a:extLst>
                <a:ext uri="{FF2B5EF4-FFF2-40B4-BE49-F238E27FC236}">
                  <a16:creationId xmlns:a16="http://schemas.microsoft.com/office/drawing/2014/main" id="{BE128394-A6DA-4E61-8521-95A5FADCE207}"/>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Line 216">
              <a:extLst>
                <a:ext uri="{FF2B5EF4-FFF2-40B4-BE49-F238E27FC236}">
                  <a16:creationId xmlns:a16="http://schemas.microsoft.com/office/drawing/2014/main" id="{64011FF2-B7F0-41DE-8544-43C069C6E100}"/>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2" name="Group 217">
            <a:extLst>
              <a:ext uri="{FF2B5EF4-FFF2-40B4-BE49-F238E27FC236}">
                <a16:creationId xmlns:a16="http://schemas.microsoft.com/office/drawing/2014/main" id="{69A08B44-E2D7-4AAF-9ABA-53BA6ADCD433}"/>
              </a:ext>
            </a:extLst>
          </p:cNvPr>
          <p:cNvGrpSpPr>
            <a:grpSpLocks/>
          </p:cNvGrpSpPr>
          <p:nvPr/>
        </p:nvGrpSpPr>
        <p:grpSpPr bwMode="auto">
          <a:xfrm>
            <a:off x="1612900" y="4622800"/>
            <a:ext cx="433388" cy="1060450"/>
            <a:chOff x="3120" y="2152"/>
            <a:chExt cx="273" cy="668"/>
          </a:xfrm>
          <a:solidFill>
            <a:srgbClr val="FF0000"/>
          </a:solidFill>
        </p:grpSpPr>
        <p:sp>
          <p:nvSpPr>
            <p:cNvPr id="243" name="Oval 218">
              <a:extLst>
                <a:ext uri="{FF2B5EF4-FFF2-40B4-BE49-F238E27FC236}">
                  <a16:creationId xmlns:a16="http://schemas.microsoft.com/office/drawing/2014/main" id="{7866D3F2-1217-4089-BB31-4B334EB59441}"/>
                </a:ext>
              </a:extLst>
            </p:cNvPr>
            <p:cNvSpPr>
              <a:spLocks noChangeArrowheads="1"/>
            </p:cNvSpPr>
            <p:nvPr/>
          </p:nvSpPr>
          <p:spPr bwMode="auto">
            <a:xfrm>
              <a:off x="3192" y="2152"/>
              <a:ext cx="128" cy="200"/>
            </a:xfrm>
            <a:prstGeom prst="ellips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 name="Rectangle 219">
              <a:extLst>
                <a:ext uri="{FF2B5EF4-FFF2-40B4-BE49-F238E27FC236}">
                  <a16:creationId xmlns:a16="http://schemas.microsoft.com/office/drawing/2014/main" id="{A99FF78C-AE3F-4440-ADC7-A1EABD6340FA}"/>
                </a:ext>
              </a:extLst>
            </p:cNvPr>
            <p:cNvSpPr>
              <a:spLocks noChangeArrowheads="1"/>
            </p:cNvSpPr>
            <p:nvPr/>
          </p:nvSpPr>
          <p:spPr bwMode="auto">
            <a:xfrm>
              <a:off x="3192" y="2352"/>
              <a:ext cx="128" cy="248"/>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Line 220">
              <a:extLst>
                <a:ext uri="{FF2B5EF4-FFF2-40B4-BE49-F238E27FC236}">
                  <a16:creationId xmlns:a16="http://schemas.microsoft.com/office/drawing/2014/main" id="{57FDFAD8-A3D6-4198-885B-AE99372B2204}"/>
                </a:ext>
              </a:extLst>
            </p:cNvPr>
            <p:cNvSpPr>
              <a:spLocks noChangeShapeType="1"/>
            </p:cNvSpPr>
            <p:nvPr/>
          </p:nvSpPr>
          <p:spPr bwMode="auto">
            <a:xfrm flipH="1">
              <a:off x="3120"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Line 221">
              <a:extLst>
                <a:ext uri="{FF2B5EF4-FFF2-40B4-BE49-F238E27FC236}">
                  <a16:creationId xmlns:a16="http://schemas.microsoft.com/office/drawing/2014/main" id="{E5E77581-60EE-4F7F-8F76-B90572E2E468}"/>
                </a:ext>
              </a:extLst>
            </p:cNvPr>
            <p:cNvSpPr>
              <a:spLocks noChangeShapeType="1"/>
            </p:cNvSpPr>
            <p:nvPr/>
          </p:nvSpPr>
          <p:spPr bwMode="auto">
            <a:xfrm>
              <a:off x="3313"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222">
              <a:extLst>
                <a:ext uri="{FF2B5EF4-FFF2-40B4-BE49-F238E27FC236}">
                  <a16:creationId xmlns:a16="http://schemas.microsoft.com/office/drawing/2014/main" id="{3C53B409-8A35-400E-B8EF-9289D4E2C17B}"/>
                </a:ext>
              </a:extLst>
            </p:cNvPr>
            <p:cNvSpPr>
              <a:spLocks noChangeShapeType="1"/>
            </p:cNvSpPr>
            <p:nvPr/>
          </p:nvSpPr>
          <p:spPr bwMode="auto">
            <a:xfrm flipH="1">
              <a:off x="3166" y="2597"/>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Line 223">
              <a:extLst>
                <a:ext uri="{FF2B5EF4-FFF2-40B4-BE49-F238E27FC236}">
                  <a16:creationId xmlns:a16="http://schemas.microsoft.com/office/drawing/2014/main" id="{45F79B71-E42D-4FF5-B5CE-5323B51D3148}"/>
                </a:ext>
              </a:extLst>
            </p:cNvPr>
            <p:cNvSpPr>
              <a:spLocks noChangeShapeType="1"/>
            </p:cNvSpPr>
            <p:nvPr/>
          </p:nvSpPr>
          <p:spPr bwMode="auto">
            <a:xfrm>
              <a:off x="3303" y="2595"/>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9" name="Group 224">
            <a:extLst>
              <a:ext uri="{FF2B5EF4-FFF2-40B4-BE49-F238E27FC236}">
                <a16:creationId xmlns:a16="http://schemas.microsoft.com/office/drawing/2014/main" id="{09F1F58C-FAE8-4268-BADF-8272353AC23F}"/>
              </a:ext>
            </a:extLst>
          </p:cNvPr>
          <p:cNvGrpSpPr>
            <a:grpSpLocks/>
          </p:cNvGrpSpPr>
          <p:nvPr/>
        </p:nvGrpSpPr>
        <p:grpSpPr bwMode="auto">
          <a:xfrm>
            <a:off x="3035300" y="3251200"/>
            <a:ext cx="433388" cy="1060450"/>
            <a:chOff x="3120" y="2152"/>
            <a:chExt cx="273" cy="668"/>
          </a:xfrm>
        </p:grpSpPr>
        <p:sp>
          <p:nvSpPr>
            <p:cNvPr id="250" name="Oval 225">
              <a:extLst>
                <a:ext uri="{FF2B5EF4-FFF2-40B4-BE49-F238E27FC236}">
                  <a16:creationId xmlns:a16="http://schemas.microsoft.com/office/drawing/2014/main" id="{4767D8AB-E8E0-47A5-8D86-222652424528}"/>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Rectangle 226">
              <a:extLst>
                <a:ext uri="{FF2B5EF4-FFF2-40B4-BE49-F238E27FC236}">
                  <a16:creationId xmlns:a16="http://schemas.microsoft.com/office/drawing/2014/main" id="{CBC25B3F-3763-4CAF-81DE-659A06C23678}"/>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Line 227">
              <a:extLst>
                <a:ext uri="{FF2B5EF4-FFF2-40B4-BE49-F238E27FC236}">
                  <a16:creationId xmlns:a16="http://schemas.microsoft.com/office/drawing/2014/main" id="{5FC5D0AF-904C-47C2-A212-9506DAACA7B6}"/>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 name="Line 228">
              <a:extLst>
                <a:ext uri="{FF2B5EF4-FFF2-40B4-BE49-F238E27FC236}">
                  <a16:creationId xmlns:a16="http://schemas.microsoft.com/office/drawing/2014/main" id="{7B3BBC60-3998-489D-89CE-BB2B564500B8}"/>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 name="Line 229">
              <a:extLst>
                <a:ext uri="{FF2B5EF4-FFF2-40B4-BE49-F238E27FC236}">
                  <a16:creationId xmlns:a16="http://schemas.microsoft.com/office/drawing/2014/main" id="{9E9F3026-9A8D-47B1-9B62-EF53F51EAA09}"/>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230">
              <a:extLst>
                <a:ext uri="{FF2B5EF4-FFF2-40B4-BE49-F238E27FC236}">
                  <a16:creationId xmlns:a16="http://schemas.microsoft.com/office/drawing/2014/main" id="{0E6123E7-8B40-4ECD-A551-B93E9233A69F}"/>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6" name="Group 231">
            <a:extLst>
              <a:ext uri="{FF2B5EF4-FFF2-40B4-BE49-F238E27FC236}">
                <a16:creationId xmlns:a16="http://schemas.microsoft.com/office/drawing/2014/main" id="{A378C39F-CCAA-49C6-AE14-B3BDF7D86030}"/>
              </a:ext>
            </a:extLst>
          </p:cNvPr>
          <p:cNvGrpSpPr>
            <a:grpSpLocks/>
          </p:cNvGrpSpPr>
          <p:nvPr/>
        </p:nvGrpSpPr>
        <p:grpSpPr bwMode="auto">
          <a:xfrm>
            <a:off x="2032000" y="4572000"/>
            <a:ext cx="433388" cy="1060450"/>
            <a:chOff x="3120" y="2152"/>
            <a:chExt cx="273" cy="668"/>
          </a:xfrm>
        </p:grpSpPr>
        <p:sp>
          <p:nvSpPr>
            <p:cNvPr id="257" name="Oval 232">
              <a:extLst>
                <a:ext uri="{FF2B5EF4-FFF2-40B4-BE49-F238E27FC236}">
                  <a16:creationId xmlns:a16="http://schemas.microsoft.com/office/drawing/2014/main" id="{105718E0-58E0-4B2B-B03D-961828F596B9}"/>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8" name="Rectangle 233">
              <a:extLst>
                <a:ext uri="{FF2B5EF4-FFF2-40B4-BE49-F238E27FC236}">
                  <a16:creationId xmlns:a16="http://schemas.microsoft.com/office/drawing/2014/main" id="{475C72F9-9B2F-41D0-9382-08FB2AEA7F17}"/>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Line 234">
              <a:extLst>
                <a:ext uri="{FF2B5EF4-FFF2-40B4-BE49-F238E27FC236}">
                  <a16:creationId xmlns:a16="http://schemas.microsoft.com/office/drawing/2014/main" id="{091671E0-3AAB-4AC0-828B-D2FC0FBF23E2}"/>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Line 235">
              <a:extLst>
                <a:ext uri="{FF2B5EF4-FFF2-40B4-BE49-F238E27FC236}">
                  <a16:creationId xmlns:a16="http://schemas.microsoft.com/office/drawing/2014/main" id="{D19E18C4-6BB7-4AE8-8175-649F107934CC}"/>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Line 236">
              <a:extLst>
                <a:ext uri="{FF2B5EF4-FFF2-40B4-BE49-F238E27FC236}">
                  <a16:creationId xmlns:a16="http://schemas.microsoft.com/office/drawing/2014/main" id="{4851167C-7F6C-4285-B6FF-FABEA0D627B0}"/>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Line 237">
              <a:extLst>
                <a:ext uri="{FF2B5EF4-FFF2-40B4-BE49-F238E27FC236}">
                  <a16:creationId xmlns:a16="http://schemas.microsoft.com/office/drawing/2014/main" id="{4E1797F1-561F-4ECC-949C-2658241F2F79}"/>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3" name="Group 238">
            <a:extLst>
              <a:ext uri="{FF2B5EF4-FFF2-40B4-BE49-F238E27FC236}">
                <a16:creationId xmlns:a16="http://schemas.microsoft.com/office/drawing/2014/main" id="{2FC146A5-B548-40CA-838C-FA25E1F836B2}"/>
              </a:ext>
            </a:extLst>
          </p:cNvPr>
          <p:cNvGrpSpPr>
            <a:grpSpLocks/>
          </p:cNvGrpSpPr>
          <p:nvPr/>
        </p:nvGrpSpPr>
        <p:grpSpPr bwMode="auto">
          <a:xfrm>
            <a:off x="2921000" y="4724400"/>
            <a:ext cx="433388" cy="1060450"/>
            <a:chOff x="3120" y="2152"/>
            <a:chExt cx="273" cy="668"/>
          </a:xfrm>
          <a:solidFill>
            <a:srgbClr val="FFFF00"/>
          </a:solidFill>
        </p:grpSpPr>
        <p:sp>
          <p:nvSpPr>
            <p:cNvPr id="264" name="Oval 239">
              <a:extLst>
                <a:ext uri="{FF2B5EF4-FFF2-40B4-BE49-F238E27FC236}">
                  <a16:creationId xmlns:a16="http://schemas.microsoft.com/office/drawing/2014/main" id="{ABB72DC8-EC8D-476E-83CC-7FF0F53C40FB}"/>
                </a:ext>
              </a:extLst>
            </p:cNvPr>
            <p:cNvSpPr>
              <a:spLocks noChangeArrowheads="1"/>
            </p:cNvSpPr>
            <p:nvPr/>
          </p:nvSpPr>
          <p:spPr bwMode="auto">
            <a:xfrm>
              <a:off x="3192" y="2152"/>
              <a:ext cx="128" cy="200"/>
            </a:xfrm>
            <a:prstGeom prst="ellipse">
              <a:avLst/>
            </a:prstGeom>
            <a:grp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Rectangle 240">
              <a:extLst>
                <a:ext uri="{FF2B5EF4-FFF2-40B4-BE49-F238E27FC236}">
                  <a16:creationId xmlns:a16="http://schemas.microsoft.com/office/drawing/2014/main" id="{C108D17F-CF96-47D8-9127-BC544D0225DB}"/>
                </a:ext>
              </a:extLst>
            </p:cNvPr>
            <p:cNvSpPr>
              <a:spLocks noChangeArrowheads="1"/>
            </p:cNvSpPr>
            <p:nvPr/>
          </p:nvSpPr>
          <p:spPr bwMode="auto">
            <a:xfrm>
              <a:off x="3192" y="2352"/>
              <a:ext cx="128" cy="248"/>
            </a:xfrm>
            <a:prstGeom prst="rect">
              <a:avLst/>
            </a:prstGeom>
            <a:grp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Line 241">
              <a:extLst>
                <a:ext uri="{FF2B5EF4-FFF2-40B4-BE49-F238E27FC236}">
                  <a16:creationId xmlns:a16="http://schemas.microsoft.com/office/drawing/2014/main" id="{16FAE9EC-2133-47D9-8F72-9DCA39E851DB}"/>
                </a:ext>
              </a:extLst>
            </p:cNvPr>
            <p:cNvSpPr>
              <a:spLocks noChangeShapeType="1"/>
            </p:cNvSpPr>
            <p:nvPr/>
          </p:nvSpPr>
          <p:spPr bwMode="auto">
            <a:xfrm flipH="1">
              <a:off x="3120"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 name="Line 242">
              <a:extLst>
                <a:ext uri="{FF2B5EF4-FFF2-40B4-BE49-F238E27FC236}">
                  <a16:creationId xmlns:a16="http://schemas.microsoft.com/office/drawing/2014/main" id="{47261932-BF26-40D9-8DAC-38A8FF537A86}"/>
                </a:ext>
              </a:extLst>
            </p:cNvPr>
            <p:cNvSpPr>
              <a:spLocks noChangeShapeType="1"/>
            </p:cNvSpPr>
            <p:nvPr/>
          </p:nvSpPr>
          <p:spPr bwMode="auto">
            <a:xfrm>
              <a:off x="3313"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Line 243">
              <a:extLst>
                <a:ext uri="{FF2B5EF4-FFF2-40B4-BE49-F238E27FC236}">
                  <a16:creationId xmlns:a16="http://schemas.microsoft.com/office/drawing/2014/main" id="{9B8D9A78-52BF-4DEC-AF29-395D6D66E1A2}"/>
                </a:ext>
              </a:extLst>
            </p:cNvPr>
            <p:cNvSpPr>
              <a:spLocks noChangeShapeType="1"/>
            </p:cNvSpPr>
            <p:nvPr/>
          </p:nvSpPr>
          <p:spPr bwMode="auto">
            <a:xfrm flipH="1">
              <a:off x="3166" y="2597"/>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9" name="Line 244">
              <a:extLst>
                <a:ext uri="{FF2B5EF4-FFF2-40B4-BE49-F238E27FC236}">
                  <a16:creationId xmlns:a16="http://schemas.microsoft.com/office/drawing/2014/main" id="{3197CF58-A8A5-4ABF-A28A-9E671984702D}"/>
                </a:ext>
              </a:extLst>
            </p:cNvPr>
            <p:cNvSpPr>
              <a:spLocks noChangeShapeType="1"/>
            </p:cNvSpPr>
            <p:nvPr/>
          </p:nvSpPr>
          <p:spPr bwMode="auto">
            <a:xfrm>
              <a:off x="3303" y="2595"/>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0" name="Group 245">
            <a:extLst>
              <a:ext uri="{FF2B5EF4-FFF2-40B4-BE49-F238E27FC236}">
                <a16:creationId xmlns:a16="http://schemas.microsoft.com/office/drawing/2014/main" id="{DD17E7D4-E26F-4C3D-A094-6486BEB23F23}"/>
              </a:ext>
            </a:extLst>
          </p:cNvPr>
          <p:cNvGrpSpPr>
            <a:grpSpLocks/>
          </p:cNvGrpSpPr>
          <p:nvPr/>
        </p:nvGrpSpPr>
        <p:grpSpPr bwMode="auto">
          <a:xfrm>
            <a:off x="2616200" y="5321300"/>
            <a:ext cx="433388" cy="1060450"/>
            <a:chOff x="3120" y="2152"/>
            <a:chExt cx="273" cy="668"/>
          </a:xfrm>
          <a:solidFill>
            <a:srgbClr val="FFCCFF"/>
          </a:solidFill>
        </p:grpSpPr>
        <p:sp>
          <p:nvSpPr>
            <p:cNvPr id="271" name="Oval 246">
              <a:extLst>
                <a:ext uri="{FF2B5EF4-FFF2-40B4-BE49-F238E27FC236}">
                  <a16:creationId xmlns:a16="http://schemas.microsoft.com/office/drawing/2014/main" id="{C77B682C-B42E-476A-8221-2D0CB926773A}"/>
                </a:ext>
              </a:extLst>
            </p:cNvPr>
            <p:cNvSpPr>
              <a:spLocks noChangeArrowheads="1"/>
            </p:cNvSpPr>
            <p:nvPr/>
          </p:nvSpPr>
          <p:spPr bwMode="auto">
            <a:xfrm>
              <a:off x="3192" y="2152"/>
              <a:ext cx="128" cy="200"/>
            </a:xfrm>
            <a:prstGeom prst="ellipse">
              <a:avLst/>
            </a:prstGeom>
            <a:grp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Rectangle 247">
              <a:extLst>
                <a:ext uri="{FF2B5EF4-FFF2-40B4-BE49-F238E27FC236}">
                  <a16:creationId xmlns:a16="http://schemas.microsoft.com/office/drawing/2014/main" id="{A6489704-5590-4D79-9534-F94D106621BF}"/>
                </a:ext>
              </a:extLst>
            </p:cNvPr>
            <p:cNvSpPr>
              <a:spLocks noChangeArrowheads="1"/>
            </p:cNvSpPr>
            <p:nvPr/>
          </p:nvSpPr>
          <p:spPr bwMode="auto">
            <a:xfrm>
              <a:off x="3192" y="2352"/>
              <a:ext cx="128" cy="248"/>
            </a:xfrm>
            <a:prstGeom prst="rect">
              <a:avLst/>
            </a:prstGeom>
            <a:grp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Line 248">
              <a:extLst>
                <a:ext uri="{FF2B5EF4-FFF2-40B4-BE49-F238E27FC236}">
                  <a16:creationId xmlns:a16="http://schemas.microsoft.com/office/drawing/2014/main" id="{ACCCC5C0-23B3-4104-B299-C3B55AAC2117}"/>
                </a:ext>
              </a:extLst>
            </p:cNvPr>
            <p:cNvSpPr>
              <a:spLocks noChangeShapeType="1"/>
            </p:cNvSpPr>
            <p:nvPr/>
          </p:nvSpPr>
          <p:spPr bwMode="auto">
            <a:xfrm flipH="1">
              <a:off x="3120"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 name="Line 249">
              <a:extLst>
                <a:ext uri="{FF2B5EF4-FFF2-40B4-BE49-F238E27FC236}">
                  <a16:creationId xmlns:a16="http://schemas.microsoft.com/office/drawing/2014/main" id="{998E897F-F596-44DB-B5AF-CF8B99BF8F75}"/>
                </a:ext>
              </a:extLst>
            </p:cNvPr>
            <p:cNvSpPr>
              <a:spLocks noChangeShapeType="1"/>
            </p:cNvSpPr>
            <p:nvPr/>
          </p:nvSpPr>
          <p:spPr bwMode="auto">
            <a:xfrm>
              <a:off x="3313"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5" name="Line 250">
              <a:extLst>
                <a:ext uri="{FF2B5EF4-FFF2-40B4-BE49-F238E27FC236}">
                  <a16:creationId xmlns:a16="http://schemas.microsoft.com/office/drawing/2014/main" id="{EFCF0EF7-ED9F-4C69-959C-1F0D1980F593}"/>
                </a:ext>
              </a:extLst>
            </p:cNvPr>
            <p:cNvSpPr>
              <a:spLocks noChangeShapeType="1"/>
            </p:cNvSpPr>
            <p:nvPr/>
          </p:nvSpPr>
          <p:spPr bwMode="auto">
            <a:xfrm flipH="1">
              <a:off x="3166" y="2597"/>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 name="Line 251">
              <a:extLst>
                <a:ext uri="{FF2B5EF4-FFF2-40B4-BE49-F238E27FC236}">
                  <a16:creationId xmlns:a16="http://schemas.microsoft.com/office/drawing/2014/main" id="{709DF093-A724-4378-94BB-B3CD99013708}"/>
                </a:ext>
              </a:extLst>
            </p:cNvPr>
            <p:cNvSpPr>
              <a:spLocks noChangeShapeType="1"/>
            </p:cNvSpPr>
            <p:nvPr/>
          </p:nvSpPr>
          <p:spPr bwMode="auto">
            <a:xfrm>
              <a:off x="3303" y="2595"/>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7" name="Group 287">
            <a:extLst>
              <a:ext uri="{FF2B5EF4-FFF2-40B4-BE49-F238E27FC236}">
                <a16:creationId xmlns:a16="http://schemas.microsoft.com/office/drawing/2014/main" id="{7A0762A7-D1D8-4671-A9DB-4BAC839AED99}"/>
              </a:ext>
            </a:extLst>
          </p:cNvPr>
          <p:cNvGrpSpPr>
            <a:grpSpLocks/>
          </p:cNvGrpSpPr>
          <p:nvPr/>
        </p:nvGrpSpPr>
        <p:grpSpPr bwMode="auto">
          <a:xfrm>
            <a:off x="5283200" y="3492500"/>
            <a:ext cx="433388" cy="1060450"/>
            <a:chOff x="3120" y="2152"/>
            <a:chExt cx="273" cy="668"/>
          </a:xfrm>
        </p:grpSpPr>
        <p:sp>
          <p:nvSpPr>
            <p:cNvPr id="278" name="Oval 288">
              <a:extLst>
                <a:ext uri="{FF2B5EF4-FFF2-40B4-BE49-F238E27FC236}">
                  <a16:creationId xmlns:a16="http://schemas.microsoft.com/office/drawing/2014/main" id="{D0E15310-174E-422D-BD02-6971736F3118}"/>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Rectangle 289">
              <a:extLst>
                <a:ext uri="{FF2B5EF4-FFF2-40B4-BE49-F238E27FC236}">
                  <a16:creationId xmlns:a16="http://schemas.microsoft.com/office/drawing/2014/main" id="{10492299-CB72-4626-A9DC-96E0971CE556}"/>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Line 290">
              <a:extLst>
                <a:ext uri="{FF2B5EF4-FFF2-40B4-BE49-F238E27FC236}">
                  <a16:creationId xmlns:a16="http://schemas.microsoft.com/office/drawing/2014/main" id="{BEE16A97-647D-47CE-A382-ABA8794F10DE}"/>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 name="Line 291">
              <a:extLst>
                <a:ext uri="{FF2B5EF4-FFF2-40B4-BE49-F238E27FC236}">
                  <a16:creationId xmlns:a16="http://schemas.microsoft.com/office/drawing/2014/main" id="{4831E617-ABF2-4F1D-B044-0F9BA8D4D57C}"/>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 name="Line 292">
              <a:extLst>
                <a:ext uri="{FF2B5EF4-FFF2-40B4-BE49-F238E27FC236}">
                  <a16:creationId xmlns:a16="http://schemas.microsoft.com/office/drawing/2014/main" id="{5EC3909F-6284-4370-A91B-74082850869D}"/>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3" name="Line 293">
              <a:extLst>
                <a:ext uri="{FF2B5EF4-FFF2-40B4-BE49-F238E27FC236}">
                  <a16:creationId xmlns:a16="http://schemas.microsoft.com/office/drawing/2014/main" id="{AB9F77A5-6755-4201-AC81-1328B6551E6D}"/>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84" name="Group 294">
            <a:extLst>
              <a:ext uri="{FF2B5EF4-FFF2-40B4-BE49-F238E27FC236}">
                <a16:creationId xmlns:a16="http://schemas.microsoft.com/office/drawing/2014/main" id="{BE5F0E06-3E46-4E2E-B949-F474E5124177}"/>
              </a:ext>
            </a:extLst>
          </p:cNvPr>
          <p:cNvGrpSpPr>
            <a:grpSpLocks/>
          </p:cNvGrpSpPr>
          <p:nvPr/>
        </p:nvGrpSpPr>
        <p:grpSpPr bwMode="auto">
          <a:xfrm>
            <a:off x="6705600" y="2120900"/>
            <a:ext cx="433388" cy="1060450"/>
            <a:chOff x="3120" y="2152"/>
            <a:chExt cx="273" cy="668"/>
          </a:xfrm>
          <a:solidFill>
            <a:schemeClr val="bg2">
              <a:lumMod val="75000"/>
            </a:schemeClr>
          </a:solidFill>
        </p:grpSpPr>
        <p:sp>
          <p:nvSpPr>
            <p:cNvPr id="285" name="Oval 295">
              <a:extLst>
                <a:ext uri="{FF2B5EF4-FFF2-40B4-BE49-F238E27FC236}">
                  <a16:creationId xmlns:a16="http://schemas.microsoft.com/office/drawing/2014/main" id="{54A445F1-284A-4319-91DE-E91DE754BC9D}"/>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Rectangle 296">
              <a:extLst>
                <a:ext uri="{FF2B5EF4-FFF2-40B4-BE49-F238E27FC236}">
                  <a16:creationId xmlns:a16="http://schemas.microsoft.com/office/drawing/2014/main" id="{C43B590F-4D00-4FAE-8402-CACF18A31CE5}"/>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Line 297">
              <a:extLst>
                <a:ext uri="{FF2B5EF4-FFF2-40B4-BE49-F238E27FC236}">
                  <a16:creationId xmlns:a16="http://schemas.microsoft.com/office/drawing/2014/main" id="{2BC5F4FA-5D43-44BF-B473-D159F7487DB2}"/>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Line 298">
              <a:extLst>
                <a:ext uri="{FF2B5EF4-FFF2-40B4-BE49-F238E27FC236}">
                  <a16:creationId xmlns:a16="http://schemas.microsoft.com/office/drawing/2014/main" id="{E603B73E-1D91-4749-B596-1E0791054714}"/>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 name="Line 299">
              <a:extLst>
                <a:ext uri="{FF2B5EF4-FFF2-40B4-BE49-F238E27FC236}">
                  <a16:creationId xmlns:a16="http://schemas.microsoft.com/office/drawing/2014/main" id="{B32801C6-3DD8-4F39-AF9E-EA59130DA1C0}"/>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 name="Line 300">
              <a:extLst>
                <a:ext uri="{FF2B5EF4-FFF2-40B4-BE49-F238E27FC236}">
                  <a16:creationId xmlns:a16="http://schemas.microsoft.com/office/drawing/2014/main" id="{539F8D62-3E40-409F-8847-64DFF2C8A972}"/>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1" name="Group 301">
            <a:extLst>
              <a:ext uri="{FF2B5EF4-FFF2-40B4-BE49-F238E27FC236}">
                <a16:creationId xmlns:a16="http://schemas.microsoft.com/office/drawing/2014/main" id="{0BD6C7EB-F6D0-4843-8138-E55850276B76}"/>
              </a:ext>
            </a:extLst>
          </p:cNvPr>
          <p:cNvGrpSpPr>
            <a:grpSpLocks/>
          </p:cNvGrpSpPr>
          <p:nvPr/>
        </p:nvGrpSpPr>
        <p:grpSpPr bwMode="auto">
          <a:xfrm>
            <a:off x="5702300" y="3441700"/>
            <a:ext cx="433388" cy="1060450"/>
            <a:chOff x="3120" y="2152"/>
            <a:chExt cx="273" cy="668"/>
          </a:xfrm>
          <a:solidFill>
            <a:srgbClr val="993300"/>
          </a:solidFill>
        </p:grpSpPr>
        <p:sp>
          <p:nvSpPr>
            <p:cNvPr id="292" name="Oval 302">
              <a:extLst>
                <a:ext uri="{FF2B5EF4-FFF2-40B4-BE49-F238E27FC236}">
                  <a16:creationId xmlns:a16="http://schemas.microsoft.com/office/drawing/2014/main" id="{220C932A-D38F-4AD5-B9D1-DA1C0053D48E}"/>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Rectangle 303">
              <a:extLst>
                <a:ext uri="{FF2B5EF4-FFF2-40B4-BE49-F238E27FC236}">
                  <a16:creationId xmlns:a16="http://schemas.microsoft.com/office/drawing/2014/main" id="{DA8F381B-9065-4B60-86E1-A396F1758B28}"/>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Line 304">
              <a:extLst>
                <a:ext uri="{FF2B5EF4-FFF2-40B4-BE49-F238E27FC236}">
                  <a16:creationId xmlns:a16="http://schemas.microsoft.com/office/drawing/2014/main" id="{E9C33D18-59B6-4B5B-84F9-7ABAE11A2E8B}"/>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5" name="Line 305">
              <a:extLst>
                <a:ext uri="{FF2B5EF4-FFF2-40B4-BE49-F238E27FC236}">
                  <a16:creationId xmlns:a16="http://schemas.microsoft.com/office/drawing/2014/main" id="{19D09B9D-0155-453A-A419-C6CF176C3BCF}"/>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 name="Line 306">
              <a:extLst>
                <a:ext uri="{FF2B5EF4-FFF2-40B4-BE49-F238E27FC236}">
                  <a16:creationId xmlns:a16="http://schemas.microsoft.com/office/drawing/2014/main" id="{E1E237A9-BFB8-4487-AC4E-29641842A970}"/>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 name="Line 307">
              <a:extLst>
                <a:ext uri="{FF2B5EF4-FFF2-40B4-BE49-F238E27FC236}">
                  <a16:creationId xmlns:a16="http://schemas.microsoft.com/office/drawing/2014/main" id="{DD896D6F-7875-47DA-B547-46400E19764F}"/>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8" name="Group 308">
            <a:extLst>
              <a:ext uri="{FF2B5EF4-FFF2-40B4-BE49-F238E27FC236}">
                <a16:creationId xmlns:a16="http://schemas.microsoft.com/office/drawing/2014/main" id="{4B9CB102-D51A-4E5D-BECA-90C5055E5503}"/>
              </a:ext>
            </a:extLst>
          </p:cNvPr>
          <p:cNvGrpSpPr>
            <a:grpSpLocks/>
          </p:cNvGrpSpPr>
          <p:nvPr/>
        </p:nvGrpSpPr>
        <p:grpSpPr bwMode="auto">
          <a:xfrm>
            <a:off x="6591300" y="3594100"/>
            <a:ext cx="433388" cy="1060450"/>
            <a:chOff x="3120" y="2152"/>
            <a:chExt cx="273" cy="668"/>
          </a:xfrm>
        </p:grpSpPr>
        <p:sp>
          <p:nvSpPr>
            <p:cNvPr id="299" name="Oval 309">
              <a:extLst>
                <a:ext uri="{FF2B5EF4-FFF2-40B4-BE49-F238E27FC236}">
                  <a16:creationId xmlns:a16="http://schemas.microsoft.com/office/drawing/2014/main" id="{D3A3CB4F-7E47-426D-9BB0-93606EC295C9}"/>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Rectangle 310">
              <a:extLst>
                <a:ext uri="{FF2B5EF4-FFF2-40B4-BE49-F238E27FC236}">
                  <a16:creationId xmlns:a16="http://schemas.microsoft.com/office/drawing/2014/main" id="{EFE9A9A5-A6AF-44E3-B186-81354225E965}"/>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Line 311">
              <a:extLst>
                <a:ext uri="{FF2B5EF4-FFF2-40B4-BE49-F238E27FC236}">
                  <a16:creationId xmlns:a16="http://schemas.microsoft.com/office/drawing/2014/main" id="{AF13481F-FFDB-4DAA-B6E3-E4067C299D84}"/>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 name="Line 312">
              <a:extLst>
                <a:ext uri="{FF2B5EF4-FFF2-40B4-BE49-F238E27FC236}">
                  <a16:creationId xmlns:a16="http://schemas.microsoft.com/office/drawing/2014/main" id="{C9DA6940-6D04-4E8C-9078-0251A1D46B84}"/>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 name="Line 313">
              <a:extLst>
                <a:ext uri="{FF2B5EF4-FFF2-40B4-BE49-F238E27FC236}">
                  <a16:creationId xmlns:a16="http://schemas.microsoft.com/office/drawing/2014/main" id="{A758CD0C-698F-4005-9B56-BBF69464664C}"/>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 name="Line 314">
              <a:extLst>
                <a:ext uri="{FF2B5EF4-FFF2-40B4-BE49-F238E27FC236}">
                  <a16:creationId xmlns:a16="http://schemas.microsoft.com/office/drawing/2014/main" id="{26F74507-69F2-4997-9F8D-075E4D5F9D68}"/>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5" name="Group 315">
            <a:extLst>
              <a:ext uri="{FF2B5EF4-FFF2-40B4-BE49-F238E27FC236}">
                <a16:creationId xmlns:a16="http://schemas.microsoft.com/office/drawing/2014/main" id="{358B8EB7-91FA-4D37-A5AD-B48A691D6D84}"/>
              </a:ext>
            </a:extLst>
          </p:cNvPr>
          <p:cNvGrpSpPr>
            <a:grpSpLocks/>
          </p:cNvGrpSpPr>
          <p:nvPr/>
        </p:nvGrpSpPr>
        <p:grpSpPr bwMode="auto">
          <a:xfrm>
            <a:off x="6286500" y="4191000"/>
            <a:ext cx="433388" cy="1060450"/>
            <a:chOff x="3120" y="2152"/>
            <a:chExt cx="273" cy="668"/>
          </a:xfrm>
          <a:solidFill>
            <a:srgbClr val="993300"/>
          </a:solidFill>
        </p:grpSpPr>
        <p:sp>
          <p:nvSpPr>
            <p:cNvPr id="306" name="Oval 316">
              <a:extLst>
                <a:ext uri="{FF2B5EF4-FFF2-40B4-BE49-F238E27FC236}">
                  <a16:creationId xmlns:a16="http://schemas.microsoft.com/office/drawing/2014/main" id="{6E30C10A-80B3-46E4-941E-F751C582E88B}"/>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Rectangle 317">
              <a:extLst>
                <a:ext uri="{FF2B5EF4-FFF2-40B4-BE49-F238E27FC236}">
                  <a16:creationId xmlns:a16="http://schemas.microsoft.com/office/drawing/2014/main" id="{29A426C3-0F1A-474A-A619-076AFB98B9E4}"/>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Line 318">
              <a:extLst>
                <a:ext uri="{FF2B5EF4-FFF2-40B4-BE49-F238E27FC236}">
                  <a16:creationId xmlns:a16="http://schemas.microsoft.com/office/drawing/2014/main" id="{8C914B79-889D-4EAB-830E-75951C5CD32D}"/>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 name="Line 319">
              <a:extLst>
                <a:ext uri="{FF2B5EF4-FFF2-40B4-BE49-F238E27FC236}">
                  <a16:creationId xmlns:a16="http://schemas.microsoft.com/office/drawing/2014/main" id="{773BBBAB-9B90-485F-ADE6-3E2B3E8D8D61}"/>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 name="Line 320">
              <a:extLst>
                <a:ext uri="{FF2B5EF4-FFF2-40B4-BE49-F238E27FC236}">
                  <a16:creationId xmlns:a16="http://schemas.microsoft.com/office/drawing/2014/main" id="{8351EB3F-4077-4E81-84A3-929431AE6D89}"/>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 name="Line 321">
              <a:extLst>
                <a:ext uri="{FF2B5EF4-FFF2-40B4-BE49-F238E27FC236}">
                  <a16:creationId xmlns:a16="http://schemas.microsoft.com/office/drawing/2014/main" id="{276ED071-84B3-42A1-BDC8-E761D53D74F5}"/>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2" name="Group 322">
            <a:extLst>
              <a:ext uri="{FF2B5EF4-FFF2-40B4-BE49-F238E27FC236}">
                <a16:creationId xmlns:a16="http://schemas.microsoft.com/office/drawing/2014/main" id="{3026C694-A7FC-44A9-9F6E-47ECA03E5C07}"/>
              </a:ext>
            </a:extLst>
          </p:cNvPr>
          <p:cNvGrpSpPr>
            <a:grpSpLocks/>
          </p:cNvGrpSpPr>
          <p:nvPr/>
        </p:nvGrpSpPr>
        <p:grpSpPr bwMode="auto">
          <a:xfrm>
            <a:off x="1879600" y="3657600"/>
            <a:ext cx="433388" cy="1060450"/>
            <a:chOff x="3120" y="2152"/>
            <a:chExt cx="273" cy="668"/>
          </a:xfrm>
        </p:grpSpPr>
        <p:sp>
          <p:nvSpPr>
            <p:cNvPr id="313" name="Oval 323">
              <a:extLst>
                <a:ext uri="{FF2B5EF4-FFF2-40B4-BE49-F238E27FC236}">
                  <a16:creationId xmlns:a16="http://schemas.microsoft.com/office/drawing/2014/main" id="{C2A0C794-0D06-4A67-872C-D908AE31007A}"/>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 name="Rectangle 324">
              <a:extLst>
                <a:ext uri="{FF2B5EF4-FFF2-40B4-BE49-F238E27FC236}">
                  <a16:creationId xmlns:a16="http://schemas.microsoft.com/office/drawing/2014/main" id="{C3A66388-EEB8-4BB9-B9E2-0AA8E66982D9}"/>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 name="Line 325">
              <a:extLst>
                <a:ext uri="{FF2B5EF4-FFF2-40B4-BE49-F238E27FC236}">
                  <a16:creationId xmlns:a16="http://schemas.microsoft.com/office/drawing/2014/main" id="{A475C9D7-B4DD-4871-9407-7AF25D80E1C9}"/>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 name="Line 326">
              <a:extLst>
                <a:ext uri="{FF2B5EF4-FFF2-40B4-BE49-F238E27FC236}">
                  <a16:creationId xmlns:a16="http://schemas.microsoft.com/office/drawing/2014/main" id="{297DEBA8-01A0-4DA2-A1EE-1ED418AEF89B}"/>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 name="Line 327">
              <a:extLst>
                <a:ext uri="{FF2B5EF4-FFF2-40B4-BE49-F238E27FC236}">
                  <a16:creationId xmlns:a16="http://schemas.microsoft.com/office/drawing/2014/main" id="{E1CA81AE-8BA1-49D0-BDD8-223308F36CC8}"/>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 name="Line 328">
              <a:extLst>
                <a:ext uri="{FF2B5EF4-FFF2-40B4-BE49-F238E27FC236}">
                  <a16:creationId xmlns:a16="http://schemas.microsoft.com/office/drawing/2014/main" id="{05DFDDC3-0294-455E-A88A-0014AFFC5072}"/>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9" name="Group 329">
            <a:extLst>
              <a:ext uri="{FF2B5EF4-FFF2-40B4-BE49-F238E27FC236}">
                <a16:creationId xmlns:a16="http://schemas.microsoft.com/office/drawing/2014/main" id="{0A8C1318-E353-4BFC-AB59-7DB86F98DCF2}"/>
              </a:ext>
            </a:extLst>
          </p:cNvPr>
          <p:cNvGrpSpPr>
            <a:grpSpLocks/>
          </p:cNvGrpSpPr>
          <p:nvPr/>
        </p:nvGrpSpPr>
        <p:grpSpPr bwMode="auto">
          <a:xfrm>
            <a:off x="3302000" y="2286000"/>
            <a:ext cx="433388" cy="1060450"/>
            <a:chOff x="3120" y="2152"/>
            <a:chExt cx="273" cy="668"/>
          </a:xfrm>
          <a:solidFill>
            <a:schemeClr val="bg2">
              <a:lumMod val="75000"/>
            </a:schemeClr>
          </a:solidFill>
        </p:grpSpPr>
        <p:sp>
          <p:nvSpPr>
            <p:cNvPr id="320" name="Oval 330">
              <a:extLst>
                <a:ext uri="{FF2B5EF4-FFF2-40B4-BE49-F238E27FC236}">
                  <a16:creationId xmlns:a16="http://schemas.microsoft.com/office/drawing/2014/main" id="{A67C67AB-4A84-4CAF-910B-F4FE0F97B56B}"/>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1" name="Rectangle 331">
              <a:extLst>
                <a:ext uri="{FF2B5EF4-FFF2-40B4-BE49-F238E27FC236}">
                  <a16:creationId xmlns:a16="http://schemas.microsoft.com/office/drawing/2014/main" id="{C7590F2E-0DB1-4363-8412-20DA45692621}"/>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2" name="Line 332">
              <a:extLst>
                <a:ext uri="{FF2B5EF4-FFF2-40B4-BE49-F238E27FC236}">
                  <a16:creationId xmlns:a16="http://schemas.microsoft.com/office/drawing/2014/main" id="{5D21473B-1A59-47ED-9D56-C1E6E2BFC3BF}"/>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3" name="Line 333">
              <a:extLst>
                <a:ext uri="{FF2B5EF4-FFF2-40B4-BE49-F238E27FC236}">
                  <a16:creationId xmlns:a16="http://schemas.microsoft.com/office/drawing/2014/main" id="{479BE056-198E-42C7-9367-0C7E6B9750A0}"/>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4" name="Line 334">
              <a:extLst>
                <a:ext uri="{FF2B5EF4-FFF2-40B4-BE49-F238E27FC236}">
                  <a16:creationId xmlns:a16="http://schemas.microsoft.com/office/drawing/2014/main" id="{615C3B75-FB96-431D-ACA8-8B888E61B014}"/>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 name="Line 335">
              <a:extLst>
                <a:ext uri="{FF2B5EF4-FFF2-40B4-BE49-F238E27FC236}">
                  <a16:creationId xmlns:a16="http://schemas.microsoft.com/office/drawing/2014/main" id="{6B7EEB7C-98BE-471F-8703-D613443B134A}"/>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26" name="Group 336">
            <a:extLst>
              <a:ext uri="{FF2B5EF4-FFF2-40B4-BE49-F238E27FC236}">
                <a16:creationId xmlns:a16="http://schemas.microsoft.com/office/drawing/2014/main" id="{A801A760-EE21-49B0-812E-11AAFD0E7D48}"/>
              </a:ext>
            </a:extLst>
          </p:cNvPr>
          <p:cNvGrpSpPr>
            <a:grpSpLocks/>
          </p:cNvGrpSpPr>
          <p:nvPr/>
        </p:nvGrpSpPr>
        <p:grpSpPr bwMode="auto">
          <a:xfrm>
            <a:off x="2298700" y="3606800"/>
            <a:ext cx="433388" cy="1060450"/>
            <a:chOff x="3120" y="2152"/>
            <a:chExt cx="273" cy="668"/>
          </a:xfrm>
        </p:grpSpPr>
        <p:sp>
          <p:nvSpPr>
            <p:cNvPr id="327" name="Oval 337">
              <a:extLst>
                <a:ext uri="{FF2B5EF4-FFF2-40B4-BE49-F238E27FC236}">
                  <a16:creationId xmlns:a16="http://schemas.microsoft.com/office/drawing/2014/main" id="{7250E998-3A4B-4E3D-B580-1000DD77B509}"/>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8" name="Rectangle 338">
              <a:extLst>
                <a:ext uri="{FF2B5EF4-FFF2-40B4-BE49-F238E27FC236}">
                  <a16:creationId xmlns:a16="http://schemas.microsoft.com/office/drawing/2014/main" id="{7777F064-AE6A-434C-9ECB-468532118E3A}"/>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9" name="Line 339">
              <a:extLst>
                <a:ext uri="{FF2B5EF4-FFF2-40B4-BE49-F238E27FC236}">
                  <a16:creationId xmlns:a16="http://schemas.microsoft.com/office/drawing/2014/main" id="{16244F0E-81F6-487A-879B-EFB567B983CB}"/>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0" name="Line 340">
              <a:extLst>
                <a:ext uri="{FF2B5EF4-FFF2-40B4-BE49-F238E27FC236}">
                  <a16:creationId xmlns:a16="http://schemas.microsoft.com/office/drawing/2014/main" id="{986BF439-066C-4719-8603-30518C1929C6}"/>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1" name="Line 341">
              <a:extLst>
                <a:ext uri="{FF2B5EF4-FFF2-40B4-BE49-F238E27FC236}">
                  <a16:creationId xmlns:a16="http://schemas.microsoft.com/office/drawing/2014/main" id="{83E6D5A4-9EC5-4718-9772-B8BB40A67FF0}"/>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2" name="Line 342">
              <a:extLst>
                <a:ext uri="{FF2B5EF4-FFF2-40B4-BE49-F238E27FC236}">
                  <a16:creationId xmlns:a16="http://schemas.microsoft.com/office/drawing/2014/main" id="{AD9391CA-A9B7-4796-A651-49E0C408AE84}"/>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3" name="Group 343">
            <a:extLst>
              <a:ext uri="{FF2B5EF4-FFF2-40B4-BE49-F238E27FC236}">
                <a16:creationId xmlns:a16="http://schemas.microsoft.com/office/drawing/2014/main" id="{E5EA16AB-0766-4E7C-B82C-A0AAA9E3C96B}"/>
              </a:ext>
            </a:extLst>
          </p:cNvPr>
          <p:cNvGrpSpPr>
            <a:grpSpLocks/>
          </p:cNvGrpSpPr>
          <p:nvPr/>
        </p:nvGrpSpPr>
        <p:grpSpPr bwMode="auto">
          <a:xfrm>
            <a:off x="3187700" y="3759200"/>
            <a:ext cx="433388" cy="1060450"/>
            <a:chOff x="3120" y="2152"/>
            <a:chExt cx="273" cy="668"/>
          </a:xfrm>
          <a:solidFill>
            <a:srgbClr val="FFCCFF"/>
          </a:solidFill>
        </p:grpSpPr>
        <p:sp>
          <p:nvSpPr>
            <p:cNvPr id="334" name="Oval 344">
              <a:extLst>
                <a:ext uri="{FF2B5EF4-FFF2-40B4-BE49-F238E27FC236}">
                  <a16:creationId xmlns:a16="http://schemas.microsoft.com/office/drawing/2014/main" id="{C13B49BC-3387-4F7D-BF26-169635E246CF}"/>
                </a:ext>
              </a:extLst>
            </p:cNvPr>
            <p:cNvSpPr>
              <a:spLocks noChangeArrowheads="1"/>
            </p:cNvSpPr>
            <p:nvPr/>
          </p:nvSpPr>
          <p:spPr bwMode="auto">
            <a:xfrm>
              <a:off x="3192" y="2152"/>
              <a:ext cx="128" cy="200"/>
            </a:xfrm>
            <a:prstGeom prst="ellipse">
              <a:avLst/>
            </a:prstGeom>
            <a:grp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20000"/>
                    <a:lumOff val="80000"/>
                  </a:schemeClr>
                </a:solidFill>
              </a:endParaRPr>
            </a:p>
          </p:txBody>
        </p:sp>
        <p:sp>
          <p:nvSpPr>
            <p:cNvPr id="335" name="Rectangle 345">
              <a:extLst>
                <a:ext uri="{FF2B5EF4-FFF2-40B4-BE49-F238E27FC236}">
                  <a16:creationId xmlns:a16="http://schemas.microsoft.com/office/drawing/2014/main" id="{A0B2A1B0-632B-46F6-B16F-4EF61156817F}"/>
                </a:ext>
              </a:extLst>
            </p:cNvPr>
            <p:cNvSpPr>
              <a:spLocks noChangeArrowheads="1"/>
            </p:cNvSpPr>
            <p:nvPr/>
          </p:nvSpPr>
          <p:spPr bwMode="auto">
            <a:xfrm>
              <a:off x="3192" y="2352"/>
              <a:ext cx="128" cy="248"/>
            </a:xfrm>
            <a:prstGeom prst="rect">
              <a:avLst/>
            </a:prstGeom>
            <a:grp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chemeClr val="accent4">
                    <a:lumMod val="20000"/>
                    <a:lumOff val="80000"/>
                  </a:schemeClr>
                </a:solidFill>
              </a:endParaRPr>
            </a:p>
          </p:txBody>
        </p:sp>
        <p:sp>
          <p:nvSpPr>
            <p:cNvPr id="336" name="Line 346">
              <a:extLst>
                <a:ext uri="{FF2B5EF4-FFF2-40B4-BE49-F238E27FC236}">
                  <a16:creationId xmlns:a16="http://schemas.microsoft.com/office/drawing/2014/main" id="{EFDB774A-3152-4CE3-B41C-79B1A46BD2F2}"/>
                </a:ext>
              </a:extLst>
            </p:cNvPr>
            <p:cNvSpPr>
              <a:spLocks noChangeShapeType="1"/>
            </p:cNvSpPr>
            <p:nvPr/>
          </p:nvSpPr>
          <p:spPr bwMode="auto">
            <a:xfrm flipH="1">
              <a:off x="3120"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337" name="Line 347">
              <a:extLst>
                <a:ext uri="{FF2B5EF4-FFF2-40B4-BE49-F238E27FC236}">
                  <a16:creationId xmlns:a16="http://schemas.microsoft.com/office/drawing/2014/main" id="{C2A8F828-FA9A-4A0B-9D22-CC55C28A1F37}"/>
                </a:ext>
              </a:extLst>
            </p:cNvPr>
            <p:cNvSpPr>
              <a:spLocks noChangeShapeType="1"/>
            </p:cNvSpPr>
            <p:nvPr/>
          </p:nvSpPr>
          <p:spPr bwMode="auto">
            <a:xfrm>
              <a:off x="3313"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338" name="Line 348">
              <a:extLst>
                <a:ext uri="{FF2B5EF4-FFF2-40B4-BE49-F238E27FC236}">
                  <a16:creationId xmlns:a16="http://schemas.microsoft.com/office/drawing/2014/main" id="{CD187388-0A1F-4A29-95CD-762D93FF0521}"/>
                </a:ext>
              </a:extLst>
            </p:cNvPr>
            <p:cNvSpPr>
              <a:spLocks noChangeShapeType="1"/>
            </p:cNvSpPr>
            <p:nvPr/>
          </p:nvSpPr>
          <p:spPr bwMode="auto">
            <a:xfrm flipH="1">
              <a:off x="3166" y="2597"/>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339" name="Line 349">
              <a:extLst>
                <a:ext uri="{FF2B5EF4-FFF2-40B4-BE49-F238E27FC236}">
                  <a16:creationId xmlns:a16="http://schemas.microsoft.com/office/drawing/2014/main" id="{D174156C-03F2-423D-B141-E20E2003A6EA}"/>
                </a:ext>
              </a:extLst>
            </p:cNvPr>
            <p:cNvSpPr>
              <a:spLocks noChangeShapeType="1"/>
            </p:cNvSpPr>
            <p:nvPr/>
          </p:nvSpPr>
          <p:spPr bwMode="auto">
            <a:xfrm>
              <a:off x="3303" y="2595"/>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grpSp>
      <p:grpSp>
        <p:nvGrpSpPr>
          <p:cNvPr id="340" name="Group 350">
            <a:extLst>
              <a:ext uri="{FF2B5EF4-FFF2-40B4-BE49-F238E27FC236}">
                <a16:creationId xmlns:a16="http://schemas.microsoft.com/office/drawing/2014/main" id="{CA67A718-0EF8-42E8-9853-03E8B84ACF33}"/>
              </a:ext>
            </a:extLst>
          </p:cNvPr>
          <p:cNvGrpSpPr>
            <a:grpSpLocks/>
          </p:cNvGrpSpPr>
          <p:nvPr/>
        </p:nvGrpSpPr>
        <p:grpSpPr bwMode="auto">
          <a:xfrm>
            <a:off x="2882900" y="4356100"/>
            <a:ext cx="433388" cy="1060450"/>
            <a:chOff x="3120" y="2152"/>
            <a:chExt cx="273" cy="668"/>
          </a:xfrm>
          <a:solidFill>
            <a:srgbClr val="993300"/>
          </a:solidFill>
        </p:grpSpPr>
        <p:sp>
          <p:nvSpPr>
            <p:cNvPr id="341" name="Oval 351">
              <a:extLst>
                <a:ext uri="{FF2B5EF4-FFF2-40B4-BE49-F238E27FC236}">
                  <a16:creationId xmlns:a16="http://schemas.microsoft.com/office/drawing/2014/main" id="{4EC62A72-3B1D-42D5-8E4D-EDF583CE15D2}"/>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 name="Rectangle 352">
              <a:extLst>
                <a:ext uri="{FF2B5EF4-FFF2-40B4-BE49-F238E27FC236}">
                  <a16:creationId xmlns:a16="http://schemas.microsoft.com/office/drawing/2014/main" id="{CD7BE8AC-634F-48E3-8F29-B1BDE116E3C1}"/>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3" name="Line 353">
              <a:extLst>
                <a:ext uri="{FF2B5EF4-FFF2-40B4-BE49-F238E27FC236}">
                  <a16:creationId xmlns:a16="http://schemas.microsoft.com/office/drawing/2014/main" id="{007BA832-81C7-4CBE-9863-EF68D31523E5}"/>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4" name="Line 354">
              <a:extLst>
                <a:ext uri="{FF2B5EF4-FFF2-40B4-BE49-F238E27FC236}">
                  <a16:creationId xmlns:a16="http://schemas.microsoft.com/office/drawing/2014/main" id="{F87935BE-7E2C-4D4F-8DF9-DB5DA7937112}"/>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5" name="Line 355">
              <a:extLst>
                <a:ext uri="{FF2B5EF4-FFF2-40B4-BE49-F238E27FC236}">
                  <a16:creationId xmlns:a16="http://schemas.microsoft.com/office/drawing/2014/main" id="{EDE8FF74-28AE-4C99-BE9A-BA938A87667B}"/>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6" name="Line 356">
              <a:extLst>
                <a:ext uri="{FF2B5EF4-FFF2-40B4-BE49-F238E27FC236}">
                  <a16:creationId xmlns:a16="http://schemas.microsoft.com/office/drawing/2014/main" id="{C11C4A26-0990-4BE4-BC9A-51D89F48AE50}"/>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47" name="Group 357">
            <a:extLst>
              <a:ext uri="{FF2B5EF4-FFF2-40B4-BE49-F238E27FC236}">
                <a16:creationId xmlns:a16="http://schemas.microsoft.com/office/drawing/2014/main" id="{7D2A2E3B-22AC-4D44-8DB7-CD8C3D4C51B3}"/>
              </a:ext>
            </a:extLst>
          </p:cNvPr>
          <p:cNvGrpSpPr>
            <a:grpSpLocks/>
          </p:cNvGrpSpPr>
          <p:nvPr/>
        </p:nvGrpSpPr>
        <p:grpSpPr bwMode="auto">
          <a:xfrm>
            <a:off x="6350000" y="2794000"/>
            <a:ext cx="433388" cy="1060450"/>
            <a:chOff x="3120" y="2152"/>
            <a:chExt cx="273" cy="668"/>
          </a:xfrm>
          <a:solidFill>
            <a:srgbClr val="FFCCFF"/>
          </a:solidFill>
        </p:grpSpPr>
        <p:sp>
          <p:nvSpPr>
            <p:cNvPr id="348" name="Oval 358">
              <a:extLst>
                <a:ext uri="{FF2B5EF4-FFF2-40B4-BE49-F238E27FC236}">
                  <a16:creationId xmlns:a16="http://schemas.microsoft.com/office/drawing/2014/main" id="{BF5DD702-52B3-4848-AE25-3A8A1B9724E8}"/>
                </a:ext>
              </a:extLst>
            </p:cNvPr>
            <p:cNvSpPr>
              <a:spLocks noChangeArrowheads="1"/>
            </p:cNvSpPr>
            <p:nvPr/>
          </p:nvSpPr>
          <p:spPr bwMode="auto">
            <a:xfrm>
              <a:off x="3192" y="2152"/>
              <a:ext cx="128" cy="200"/>
            </a:xfrm>
            <a:prstGeom prst="ellipse">
              <a:avLst/>
            </a:prstGeom>
            <a:grp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 name="Rectangle 359">
              <a:extLst>
                <a:ext uri="{FF2B5EF4-FFF2-40B4-BE49-F238E27FC236}">
                  <a16:creationId xmlns:a16="http://schemas.microsoft.com/office/drawing/2014/main" id="{23968114-C193-4CDB-95A5-72F2BF6E9B85}"/>
                </a:ext>
              </a:extLst>
            </p:cNvPr>
            <p:cNvSpPr>
              <a:spLocks noChangeArrowheads="1"/>
            </p:cNvSpPr>
            <p:nvPr/>
          </p:nvSpPr>
          <p:spPr bwMode="auto">
            <a:xfrm>
              <a:off x="3192" y="2352"/>
              <a:ext cx="128" cy="248"/>
            </a:xfrm>
            <a:prstGeom prst="rect">
              <a:avLst/>
            </a:prstGeom>
            <a:grp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0" name="Line 360">
              <a:extLst>
                <a:ext uri="{FF2B5EF4-FFF2-40B4-BE49-F238E27FC236}">
                  <a16:creationId xmlns:a16="http://schemas.microsoft.com/office/drawing/2014/main" id="{2F8D7E8D-BDD4-4BC7-B8E3-D1D18CD2AA90}"/>
                </a:ext>
              </a:extLst>
            </p:cNvPr>
            <p:cNvSpPr>
              <a:spLocks noChangeShapeType="1"/>
            </p:cNvSpPr>
            <p:nvPr/>
          </p:nvSpPr>
          <p:spPr bwMode="auto">
            <a:xfrm flipH="1">
              <a:off x="3120"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1" name="Line 361">
              <a:extLst>
                <a:ext uri="{FF2B5EF4-FFF2-40B4-BE49-F238E27FC236}">
                  <a16:creationId xmlns:a16="http://schemas.microsoft.com/office/drawing/2014/main" id="{9C5E014E-9C38-482E-AD15-013220C85376}"/>
                </a:ext>
              </a:extLst>
            </p:cNvPr>
            <p:cNvSpPr>
              <a:spLocks noChangeShapeType="1"/>
            </p:cNvSpPr>
            <p:nvPr/>
          </p:nvSpPr>
          <p:spPr bwMode="auto">
            <a:xfrm>
              <a:off x="3313"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2" name="Line 362">
              <a:extLst>
                <a:ext uri="{FF2B5EF4-FFF2-40B4-BE49-F238E27FC236}">
                  <a16:creationId xmlns:a16="http://schemas.microsoft.com/office/drawing/2014/main" id="{9303044E-75CA-47B5-B002-C036F07D5AB7}"/>
                </a:ext>
              </a:extLst>
            </p:cNvPr>
            <p:cNvSpPr>
              <a:spLocks noChangeShapeType="1"/>
            </p:cNvSpPr>
            <p:nvPr/>
          </p:nvSpPr>
          <p:spPr bwMode="auto">
            <a:xfrm flipH="1">
              <a:off x="3166" y="2597"/>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3" name="Line 363">
              <a:extLst>
                <a:ext uri="{FF2B5EF4-FFF2-40B4-BE49-F238E27FC236}">
                  <a16:creationId xmlns:a16="http://schemas.microsoft.com/office/drawing/2014/main" id="{C33966F1-2D2D-411F-A4B1-9DDA1A2DCBC4}"/>
                </a:ext>
              </a:extLst>
            </p:cNvPr>
            <p:cNvSpPr>
              <a:spLocks noChangeShapeType="1"/>
            </p:cNvSpPr>
            <p:nvPr/>
          </p:nvSpPr>
          <p:spPr bwMode="auto">
            <a:xfrm>
              <a:off x="3303" y="2595"/>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4" name="Group 364">
            <a:extLst>
              <a:ext uri="{FF2B5EF4-FFF2-40B4-BE49-F238E27FC236}">
                <a16:creationId xmlns:a16="http://schemas.microsoft.com/office/drawing/2014/main" id="{A9B64145-3C65-49B6-8E90-1FF7CC490E60}"/>
              </a:ext>
            </a:extLst>
          </p:cNvPr>
          <p:cNvGrpSpPr>
            <a:grpSpLocks/>
          </p:cNvGrpSpPr>
          <p:nvPr/>
        </p:nvGrpSpPr>
        <p:grpSpPr bwMode="auto">
          <a:xfrm>
            <a:off x="7362824" y="1936750"/>
            <a:ext cx="433388" cy="1060450"/>
            <a:chOff x="3120" y="2152"/>
            <a:chExt cx="273" cy="668"/>
          </a:xfrm>
          <a:solidFill>
            <a:schemeClr val="tx2">
              <a:lumMod val="40000"/>
              <a:lumOff val="60000"/>
            </a:schemeClr>
          </a:solidFill>
        </p:grpSpPr>
        <p:sp>
          <p:nvSpPr>
            <p:cNvPr id="355" name="Oval 365">
              <a:extLst>
                <a:ext uri="{FF2B5EF4-FFF2-40B4-BE49-F238E27FC236}">
                  <a16:creationId xmlns:a16="http://schemas.microsoft.com/office/drawing/2014/main" id="{C69C952A-2980-41BF-8BF0-C89BFA7B5F44}"/>
                </a:ext>
              </a:extLst>
            </p:cNvPr>
            <p:cNvSpPr>
              <a:spLocks noChangeArrowheads="1"/>
            </p:cNvSpPr>
            <p:nvPr/>
          </p:nvSpPr>
          <p:spPr bwMode="auto">
            <a:xfrm>
              <a:off x="3192" y="2152"/>
              <a:ext cx="128" cy="200"/>
            </a:xfrm>
            <a:prstGeom prst="ellipse">
              <a:avLst/>
            </a:prstGeom>
            <a:grpFill/>
            <a:ln w="9525">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56" name="Rectangle 366">
              <a:extLst>
                <a:ext uri="{FF2B5EF4-FFF2-40B4-BE49-F238E27FC236}">
                  <a16:creationId xmlns:a16="http://schemas.microsoft.com/office/drawing/2014/main" id="{C35FEBB0-7B14-476A-87E2-ED1A5F899D5C}"/>
                </a:ext>
              </a:extLst>
            </p:cNvPr>
            <p:cNvSpPr>
              <a:spLocks noChangeArrowheads="1"/>
            </p:cNvSpPr>
            <p:nvPr/>
          </p:nvSpPr>
          <p:spPr bwMode="auto">
            <a:xfrm>
              <a:off x="3192" y="2352"/>
              <a:ext cx="128" cy="248"/>
            </a:xfrm>
            <a:prstGeom prst="rect">
              <a:avLst/>
            </a:prstGeom>
            <a:grpFill/>
            <a:ln w="9525">
              <a:solidFill>
                <a:schemeClr val="tx2">
                  <a:lumMod val="40000"/>
                  <a:lumOff val="6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57" name="Line 367">
              <a:extLst>
                <a:ext uri="{FF2B5EF4-FFF2-40B4-BE49-F238E27FC236}">
                  <a16:creationId xmlns:a16="http://schemas.microsoft.com/office/drawing/2014/main" id="{DF83697C-4745-462C-8AA5-B4FE3DA77646}"/>
                </a:ext>
              </a:extLst>
            </p:cNvPr>
            <p:cNvSpPr>
              <a:spLocks noChangeShapeType="1"/>
            </p:cNvSpPr>
            <p:nvPr/>
          </p:nvSpPr>
          <p:spPr bwMode="auto">
            <a:xfrm flipH="1">
              <a:off x="3120"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8" name="Line 368">
              <a:extLst>
                <a:ext uri="{FF2B5EF4-FFF2-40B4-BE49-F238E27FC236}">
                  <a16:creationId xmlns:a16="http://schemas.microsoft.com/office/drawing/2014/main" id="{907A33BF-92FF-4288-A880-F82518C1493F}"/>
                </a:ext>
              </a:extLst>
            </p:cNvPr>
            <p:cNvSpPr>
              <a:spLocks noChangeShapeType="1"/>
            </p:cNvSpPr>
            <p:nvPr/>
          </p:nvSpPr>
          <p:spPr bwMode="auto">
            <a:xfrm>
              <a:off x="3313"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59" name="Line 369">
              <a:extLst>
                <a:ext uri="{FF2B5EF4-FFF2-40B4-BE49-F238E27FC236}">
                  <a16:creationId xmlns:a16="http://schemas.microsoft.com/office/drawing/2014/main" id="{1E22BDC4-FE3D-48C9-8B5B-F5720C99D645}"/>
                </a:ext>
              </a:extLst>
            </p:cNvPr>
            <p:cNvSpPr>
              <a:spLocks noChangeShapeType="1"/>
            </p:cNvSpPr>
            <p:nvPr/>
          </p:nvSpPr>
          <p:spPr bwMode="auto">
            <a:xfrm flipH="1">
              <a:off x="3166" y="2597"/>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60" name="Line 370">
              <a:extLst>
                <a:ext uri="{FF2B5EF4-FFF2-40B4-BE49-F238E27FC236}">
                  <a16:creationId xmlns:a16="http://schemas.microsoft.com/office/drawing/2014/main" id="{DBD0FD03-6AFA-4811-946D-36FDB621C148}"/>
                </a:ext>
              </a:extLst>
            </p:cNvPr>
            <p:cNvSpPr>
              <a:spLocks noChangeShapeType="1"/>
            </p:cNvSpPr>
            <p:nvPr/>
          </p:nvSpPr>
          <p:spPr bwMode="auto">
            <a:xfrm>
              <a:off x="3303" y="2595"/>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grpSp>
      <p:grpSp>
        <p:nvGrpSpPr>
          <p:cNvPr id="361" name="Group 371">
            <a:extLst>
              <a:ext uri="{FF2B5EF4-FFF2-40B4-BE49-F238E27FC236}">
                <a16:creationId xmlns:a16="http://schemas.microsoft.com/office/drawing/2014/main" id="{7428753F-417A-46E8-95B6-4442E822E622}"/>
              </a:ext>
            </a:extLst>
          </p:cNvPr>
          <p:cNvGrpSpPr>
            <a:grpSpLocks/>
          </p:cNvGrpSpPr>
          <p:nvPr/>
        </p:nvGrpSpPr>
        <p:grpSpPr bwMode="auto">
          <a:xfrm>
            <a:off x="6769100" y="2743200"/>
            <a:ext cx="433388" cy="1060450"/>
            <a:chOff x="3120" y="2152"/>
            <a:chExt cx="273" cy="668"/>
          </a:xfrm>
          <a:solidFill>
            <a:srgbClr val="996633"/>
          </a:solidFill>
        </p:grpSpPr>
        <p:sp>
          <p:nvSpPr>
            <p:cNvPr id="362" name="Oval 372">
              <a:extLst>
                <a:ext uri="{FF2B5EF4-FFF2-40B4-BE49-F238E27FC236}">
                  <a16:creationId xmlns:a16="http://schemas.microsoft.com/office/drawing/2014/main" id="{1A07134C-16E2-4A0B-AE41-E898F1F6622D}"/>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3" name="Rectangle 373">
              <a:extLst>
                <a:ext uri="{FF2B5EF4-FFF2-40B4-BE49-F238E27FC236}">
                  <a16:creationId xmlns:a16="http://schemas.microsoft.com/office/drawing/2014/main" id="{644BD23C-860A-41FD-A196-CBBC0EE07DA2}"/>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 name="Line 374">
              <a:extLst>
                <a:ext uri="{FF2B5EF4-FFF2-40B4-BE49-F238E27FC236}">
                  <a16:creationId xmlns:a16="http://schemas.microsoft.com/office/drawing/2014/main" id="{CB2360C5-821F-4E27-9563-EB79F5A36269}"/>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5" name="Line 375">
              <a:extLst>
                <a:ext uri="{FF2B5EF4-FFF2-40B4-BE49-F238E27FC236}">
                  <a16:creationId xmlns:a16="http://schemas.microsoft.com/office/drawing/2014/main" id="{3EE1680F-2951-4311-97E0-C3F97209B9EA}"/>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6" name="Line 376">
              <a:extLst>
                <a:ext uri="{FF2B5EF4-FFF2-40B4-BE49-F238E27FC236}">
                  <a16:creationId xmlns:a16="http://schemas.microsoft.com/office/drawing/2014/main" id="{BD15BE16-081E-4352-AA5A-D8C88690FE90}"/>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7" name="Line 377">
              <a:extLst>
                <a:ext uri="{FF2B5EF4-FFF2-40B4-BE49-F238E27FC236}">
                  <a16:creationId xmlns:a16="http://schemas.microsoft.com/office/drawing/2014/main" id="{09EE0249-38FF-4428-AC98-E3D1F0E4C8DA}"/>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 name="Group 378">
            <a:extLst>
              <a:ext uri="{FF2B5EF4-FFF2-40B4-BE49-F238E27FC236}">
                <a16:creationId xmlns:a16="http://schemas.microsoft.com/office/drawing/2014/main" id="{649CFC4E-C729-4723-A6F0-1B6E8229A2E9}"/>
              </a:ext>
            </a:extLst>
          </p:cNvPr>
          <p:cNvGrpSpPr>
            <a:grpSpLocks/>
          </p:cNvGrpSpPr>
          <p:nvPr/>
        </p:nvGrpSpPr>
        <p:grpSpPr bwMode="auto">
          <a:xfrm>
            <a:off x="7658100" y="2895600"/>
            <a:ext cx="433388" cy="1060450"/>
            <a:chOff x="3120" y="2152"/>
            <a:chExt cx="273" cy="668"/>
          </a:xfrm>
          <a:solidFill>
            <a:srgbClr val="996633"/>
          </a:solidFill>
        </p:grpSpPr>
        <p:sp>
          <p:nvSpPr>
            <p:cNvPr id="369" name="Oval 379">
              <a:extLst>
                <a:ext uri="{FF2B5EF4-FFF2-40B4-BE49-F238E27FC236}">
                  <a16:creationId xmlns:a16="http://schemas.microsoft.com/office/drawing/2014/main" id="{72C9DF00-6238-477B-A903-F85F88407B30}"/>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 name="Rectangle 380">
              <a:extLst>
                <a:ext uri="{FF2B5EF4-FFF2-40B4-BE49-F238E27FC236}">
                  <a16:creationId xmlns:a16="http://schemas.microsoft.com/office/drawing/2014/main" id="{9E46634F-F38F-42F5-AC5C-07B572602294}"/>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 name="Line 381">
              <a:extLst>
                <a:ext uri="{FF2B5EF4-FFF2-40B4-BE49-F238E27FC236}">
                  <a16:creationId xmlns:a16="http://schemas.microsoft.com/office/drawing/2014/main" id="{FE819A5A-2FEB-423C-A09E-431AD30CD39A}"/>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2" name="Line 382">
              <a:extLst>
                <a:ext uri="{FF2B5EF4-FFF2-40B4-BE49-F238E27FC236}">
                  <a16:creationId xmlns:a16="http://schemas.microsoft.com/office/drawing/2014/main" id="{6F7C7CC0-EB33-4DE1-B66C-EE58DE44F2CD}"/>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 name="Line 383">
              <a:extLst>
                <a:ext uri="{FF2B5EF4-FFF2-40B4-BE49-F238E27FC236}">
                  <a16:creationId xmlns:a16="http://schemas.microsoft.com/office/drawing/2014/main" id="{2942CF83-15D7-4C68-9687-98E52180A791}"/>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4" name="Line 384">
              <a:extLst>
                <a:ext uri="{FF2B5EF4-FFF2-40B4-BE49-F238E27FC236}">
                  <a16:creationId xmlns:a16="http://schemas.microsoft.com/office/drawing/2014/main" id="{19E75BC2-3D11-48A4-A0B7-21BE5B9C671D}"/>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5" name="Group 385">
            <a:extLst>
              <a:ext uri="{FF2B5EF4-FFF2-40B4-BE49-F238E27FC236}">
                <a16:creationId xmlns:a16="http://schemas.microsoft.com/office/drawing/2014/main" id="{4568722E-0EE6-4BA5-966C-162FE6970AF9}"/>
              </a:ext>
            </a:extLst>
          </p:cNvPr>
          <p:cNvGrpSpPr>
            <a:grpSpLocks/>
          </p:cNvGrpSpPr>
          <p:nvPr/>
        </p:nvGrpSpPr>
        <p:grpSpPr bwMode="auto">
          <a:xfrm>
            <a:off x="7353300" y="3492500"/>
            <a:ext cx="433388" cy="1060450"/>
            <a:chOff x="3120" y="2152"/>
            <a:chExt cx="273" cy="668"/>
          </a:xfrm>
          <a:solidFill>
            <a:schemeClr val="bg2">
              <a:lumMod val="75000"/>
            </a:schemeClr>
          </a:solidFill>
        </p:grpSpPr>
        <p:sp>
          <p:nvSpPr>
            <p:cNvPr id="376" name="Oval 386">
              <a:extLst>
                <a:ext uri="{FF2B5EF4-FFF2-40B4-BE49-F238E27FC236}">
                  <a16:creationId xmlns:a16="http://schemas.microsoft.com/office/drawing/2014/main" id="{B51B113B-C193-4994-9FBB-6559603D75B0}"/>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 name="Rectangle 387">
              <a:extLst>
                <a:ext uri="{FF2B5EF4-FFF2-40B4-BE49-F238E27FC236}">
                  <a16:creationId xmlns:a16="http://schemas.microsoft.com/office/drawing/2014/main" id="{165FECE8-B08C-420E-94B9-25BB9905E949}"/>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 name="Line 388">
              <a:extLst>
                <a:ext uri="{FF2B5EF4-FFF2-40B4-BE49-F238E27FC236}">
                  <a16:creationId xmlns:a16="http://schemas.microsoft.com/office/drawing/2014/main" id="{7D350C0C-A108-4140-95E8-4E42F1F0C47E}"/>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 name="Line 389">
              <a:extLst>
                <a:ext uri="{FF2B5EF4-FFF2-40B4-BE49-F238E27FC236}">
                  <a16:creationId xmlns:a16="http://schemas.microsoft.com/office/drawing/2014/main" id="{6E4D7DE4-6D46-478C-A92A-439F04AD4645}"/>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0" name="Line 390">
              <a:extLst>
                <a:ext uri="{FF2B5EF4-FFF2-40B4-BE49-F238E27FC236}">
                  <a16:creationId xmlns:a16="http://schemas.microsoft.com/office/drawing/2014/main" id="{197CFC07-4AAB-44DA-9F18-C066227CC128}"/>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1" name="Line 391">
              <a:extLst>
                <a:ext uri="{FF2B5EF4-FFF2-40B4-BE49-F238E27FC236}">
                  <a16:creationId xmlns:a16="http://schemas.microsoft.com/office/drawing/2014/main" id="{FBE31109-C28C-4FE2-A85B-FB74DEDE3429}"/>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2" name="Group 392">
            <a:extLst>
              <a:ext uri="{FF2B5EF4-FFF2-40B4-BE49-F238E27FC236}">
                <a16:creationId xmlns:a16="http://schemas.microsoft.com/office/drawing/2014/main" id="{2A2B5B62-51BE-47AF-B497-AD45D1055B40}"/>
              </a:ext>
            </a:extLst>
          </p:cNvPr>
          <p:cNvGrpSpPr>
            <a:grpSpLocks/>
          </p:cNvGrpSpPr>
          <p:nvPr/>
        </p:nvGrpSpPr>
        <p:grpSpPr bwMode="auto">
          <a:xfrm>
            <a:off x="938212" y="3340100"/>
            <a:ext cx="433388" cy="1060450"/>
            <a:chOff x="3120" y="2152"/>
            <a:chExt cx="273" cy="668"/>
          </a:xfrm>
          <a:solidFill>
            <a:schemeClr val="tx2">
              <a:lumMod val="40000"/>
              <a:lumOff val="60000"/>
            </a:schemeClr>
          </a:solidFill>
        </p:grpSpPr>
        <p:sp>
          <p:nvSpPr>
            <p:cNvPr id="383" name="Oval 393">
              <a:extLst>
                <a:ext uri="{FF2B5EF4-FFF2-40B4-BE49-F238E27FC236}">
                  <a16:creationId xmlns:a16="http://schemas.microsoft.com/office/drawing/2014/main" id="{3E1625F6-750E-4A34-A968-FD9D74669994}"/>
                </a:ext>
              </a:extLst>
            </p:cNvPr>
            <p:cNvSpPr>
              <a:spLocks noChangeArrowheads="1"/>
            </p:cNvSpPr>
            <p:nvPr/>
          </p:nvSpPr>
          <p:spPr bwMode="auto">
            <a:xfrm>
              <a:off x="3192" y="2152"/>
              <a:ext cx="128" cy="200"/>
            </a:xfrm>
            <a:prstGeom prst="ellipse">
              <a:avLst/>
            </a:prstGeom>
            <a:grpFill/>
            <a:ln w="9525">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4" name="Rectangle 394">
              <a:extLst>
                <a:ext uri="{FF2B5EF4-FFF2-40B4-BE49-F238E27FC236}">
                  <a16:creationId xmlns:a16="http://schemas.microsoft.com/office/drawing/2014/main" id="{7FC67383-3869-4A7B-80D5-8B3E0C6C3E84}"/>
                </a:ext>
              </a:extLst>
            </p:cNvPr>
            <p:cNvSpPr>
              <a:spLocks noChangeArrowheads="1"/>
            </p:cNvSpPr>
            <p:nvPr/>
          </p:nvSpPr>
          <p:spPr bwMode="auto">
            <a:xfrm>
              <a:off x="3192" y="2352"/>
              <a:ext cx="128" cy="248"/>
            </a:xfrm>
            <a:prstGeom prst="rect">
              <a:avLst/>
            </a:prstGeom>
            <a:grpFill/>
            <a:ln w="9525">
              <a:solidFill>
                <a:schemeClr val="tx2">
                  <a:lumMod val="40000"/>
                  <a:lumOff val="6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 name="Line 395">
              <a:extLst>
                <a:ext uri="{FF2B5EF4-FFF2-40B4-BE49-F238E27FC236}">
                  <a16:creationId xmlns:a16="http://schemas.microsoft.com/office/drawing/2014/main" id="{57C64E53-DF72-40F1-A458-3CB1488AD147}"/>
                </a:ext>
              </a:extLst>
            </p:cNvPr>
            <p:cNvSpPr>
              <a:spLocks noChangeShapeType="1"/>
            </p:cNvSpPr>
            <p:nvPr/>
          </p:nvSpPr>
          <p:spPr bwMode="auto">
            <a:xfrm flipH="1">
              <a:off x="3120"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6" name="Line 396">
              <a:extLst>
                <a:ext uri="{FF2B5EF4-FFF2-40B4-BE49-F238E27FC236}">
                  <a16:creationId xmlns:a16="http://schemas.microsoft.com/office/drawing/2014/main" id="{CA2C9DEB-FE81-454E-99D4-F1E17A5C26DF}"/>
                </a:ext>
              </a:extLst>
            </p:cNvPr>
            <p:cNvSpPr>
              <a:spLocks noChangeShapeType="1"/>
            </p:cNvSpPr>
            <p:nvPr/>
          </p:nvSpPr>
          <p:spPr bwMode="auto">
            <a:xfrm>
              <a:off x="3313" y="2354"/>
              <a:ext cx="80" cy="224"/>
            </a:xfrm>
            <a:prstGeom prst="line">
              <a:avLst/>
            </a:prstGeom>
            <a:grpFill/>
            <a:ln w="3810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7" name="Line 397">
              <a:extLst>
                <a:ext uri="{FF2B5EF4-FFF2-40B4-BE49-F238E27FC236}">
                  <a16:creationId xmlns:a16="http://schemas.microsoft.com/office/drawing/2014/main" id="{2D24F839-256E-423E-B244-8D2E84292D59}"/>
                </a:ext>
              </a:extLst>
            </p:cNvPr>
            <p:cNvSpPr>
              <a:spLocks noChangeShapeType="1"/>
            </p:cNvSpPr>
            <p:nvPr/>
          </p:nvSpPr>
          <p:spPr bwMode="auto">
            <a:xfrm flipH="1">
              <a:off x="3166" y="2597"/>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8" name="Line 398">
              <a:extLst>
                <a:ext uri="{FF2B5EF4-FFF2-40B4-BE49-F238E27FC236}">
                  <a16:creationId xmlns:a16="http://schemas.microsoft.com/office/drawing/2014/main" id="{B584BF83-AB51-481F-A694-62D005438FB0}"/>
                </a:ext>
              </a:extLst>
            </p:cNvPr>
            <p:cNvSpPr>
              <a:spLocks noChangeShapeType="1"/>
            </p:cNvSpPr>
            <p:nvPr/>
          </p:nvSpPr>
          <p:spPr bwMode="auto">
            <a:xfrm>
              <a:off x="3303" y="2595"/>
              <a:ext cx="42" cy="223"/>
            </a:xfrm>
            <a:prstGeom prst="line">
              <a:avLst/>
            </a:prstGeom>
            <a:grpFill/>
            <a:ln w="57150">
              <a:solidFill>
                <a:schemeClr val="tx2">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9" name="Group 399">
            <a:extLst>
              <a:ext uri="{FF2B5EF4-FFF2-40B4-BE49-F238E27FC236}">
                <a16:creationId xmlns:a16="http://schemas.microsoft.com/office/drawing/2014/main" id="{E4C78C70-79B3-4B54-8800-82418D69084B}"/>
              </a:ext>
            </a:extLst>
          </p:cNvPr>
          <p:cNvGrpSpPr>
            <a:grpSpLocks/>
          </p:cNvGrpSpPr>
          <p:nvPr/>
        </p:nvGrpSpPr>
        <p:grpSpPr bwMode="auto">
          <a:xfrm>
            <a:off x="1963464" y="2300698"/>
            <a:ext cx="433388" cy="1060450"/>
            <a:chOff x="3120" y="2152"/>
            <a:chExt cx="273" cy="668"/>
          </a:xfrm>
          <a:solidFill>
            <a:srgbClr val="996633"/>
          </a:solidFill>
        </p:grpSpPr>
        <p:sp>
          <p:nvSpPr>
            <p:cNvPr id="390" name="Oval 400">
              <a:extLst>
                <a:ext uri="{FF2B5EF4-FFF2-40B4-BE49-F238E27FC236}">
                  <a16:creationId xmlns:a16="http://schemas.microsoft.com/office/drawing/2014/main" id="{D2A73260-CE31-4D6F-AEDB-B01E2C16431A}"/>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 name="Rectangle 401">
              <a:extLst>
                <a:ext uri="{FF2B5EF4-FFF2-40B4-BE49-F238E27FC236}">
                  <a16:creationId xmlns:a16="http://schemas.microsoft.com/office/drawing/2014/main" id="{00C6FC07-63C7-4DDC-A6BD-4DF73977FC40}"/>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 name="Line 402">
              <a:extLst>
                <a:ext uri="{FF2B5EF4-FFF2-40B4-BE49-F238E27FC236}">
                  <a16:creationId xmlns:a16="http://schemas.microsoft.com/office/drawing/2014/main" id="{E2D368CF-93A4-4DBB-ACC3-F64218039795}"/>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3" name="Line 403">
              <a:extLst>
                <a:ext uri="{FF2B5EF4-FFF2-40B4-BE49-F238E27FC236}">
                  <a16:creationId xmlns:a16="http://schemas.microsoft.com/office/drawing/2014/main" id="{4B352511-640D-42B5-87B5-8F1E8166210D}"/>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4" name="Line 404">
              <a:extLst>
                <a:ext uri="{FF2B5EF4-FFF2-40B4-BE49-F238E27FC236}">
                  <a16:creationId xmlns:a16="http://schemas.microsoft.com/office/drawing/2014/main" id="{7A62D4B7-6838-4F90-B355-B94EE9DF405D}"/>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 name="Line 405">
              <a:extLst>
                <a:ext uri="{FF2B5EF4-FFF2-40B4-BE49-F238E27FC236}">
                  <a16:creationId xmlns:a16="http://schemas.microsoft.com/office/drawing/2014/main" id="{2B7128E6-2749-4E9C-B4DF-45777E45DF2D}"/>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6" name="Group 406">
            <a:extLst>
              <a:ext uri="{FF2B5EF4-FFF2-40B4-BE49-F238E27FC236}">
                <a16:creationId xmlns:a16="http://schemas.microsoft.com/office/drawing/2014/main" id="{76452DD5-57DB-41D8-A456-DF21CB9E8D29}"/>
              </a:ext>
            </a:extLst>
          </p:cNvPr>
          <p:cNvGrpSpPr>
            <a:grpSpLocks/>
          </p:cNvGrpSpPr>
          <p:nvPr/>
        </p:nvGrpSpPr>
        <p:grpSpPr bwMode="auto">
          <a:xfrm>
            <a:off x="1282700" y="3289300"/>
            <a:ext cx="433388" cy="1060450"/>
            <a:chOff x="3120" y="2152"/>
            <a:chExt cx="273" cy="668"/>
          </a:xfrm>
        </p:grpSpPr>
        <p:sp>
          <p:nvSpPr>
            <p:cNvPr id="397" name="Oval 407">
              <a:extLst>
                <a:ext uri="{FF2B5EF4-FFF2-40B4-BE49-F238E27FC236}">
                  <a16:creationId xmlns:a16="http://schemas.microsoft.com/office/drawing/2014/main" id="{398063A9-FCE1-49C2-A8F3-47B62FDCEA4E}"/>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 name="Rectangle 408">
              <a:extLst>
                <a:ext uri="{FF2B5EF4-FFF2-40B4-BE49-F238E27FC236}">
                  <a16:creationId xmlns:a16="http://schemas.microsoft.com/office/drawing/2014/main" id="{41F2674A-55C1-4F35-BB66-634E6D728EB7}"/>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 name="Line 409">
              <a:extLst>
                <a:ext uri="{FF2B5EF4-FFF2-40B4-BE49-F238E27FC236}">
                  <a16:creationId xmlns:a16="http://schemas.microsoft.com/office/drawing/2014/main" id="{6D4A1893-02B3-4183-A134-A01C91942719}"/>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0" name="Line 410">
              <a:extLst>
                <a:ext uri="{FF2B5EF4-FFF2-40B4-BE49-F238E27FC236}">
                  <a16:creationId xmlns:a16="http://schemas.microsoft.com/office/drawing/2014/main" id="{48E100BD-2F4D-4148-B98C-EA8388B5A3A3}"/>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 name="Line 411">
              <a:extLst>
                <a:ext uri="{FF2B5EF4-FFF2-40B4-BE49-F238E27FC236}">
                  <a16:creationId xmlns:a16="http://schemas.microsoft.com/office/drawing/2014/main" id="{A909C6CE-489F-4F56-A48D-7FF55FA09113}"/>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 name="Line 412">
              <a:extLst>
                <a:ext uri="{FF2B5EF4-FFF2-40B4-BE49-F238E27FC236}">
                  <a16:creationId xmlns:a16="http://schemas.microsoft.com/office/drawing/2014/main" id="{F70FAB3B-17F8-4725-AF19-A2A001E22B73}"/>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3" name="Group 413">
            <a:extLst>
              <a:ext uri="{FF2B5EF4-FFF2-40B4-BE49-F238E27FC236}">
                <a16:creationId xmlns:a16="http://schemas.microsoft.com/office/drawing/2014/main" id="{D6A1C619-475A-4E5A-A7AF-90C4DE650F2D}"/>
              </a:ext>
            </a:extLst>
          </p:cNvPr>
          <p:cNvGrpSpPr>
            <a:grpSpLocks/>
          </p:cNvGrpSpPr>
          <p:nvPr/>
        </p:nvGrpSpPr>
        <p:grpSpPr bwMode="auto">
          <a:xfrm>
            <a:off x="1981200" y="3441700"/>
            <a:ext cx="433388" cy="1060450"/>
            <a:chOff x="3120" y="2152"/>
            <a:chExt cx="273" cy="668"/>
          </a:xfrm>
          <a:solidFill>
            <a:schemeClr val="bg2">
              <a:lumMod val="75000"/>
            </a:schemeClr>
          </a:solidFill>
        </p:grpSpPr>
        <p:sp>
          <p:nvSpPr>
            <p:cNvPr id="404" name="Oval 414">
              <a:extLst>
                <a:ext uri="{FF2B5EF4-FFF2-40B4-BE49-F238E27FC236}">
                  <a16:creationId xmlns:a16="http://schemas.microsoft.com/office/drawing/2014/main" id="{4BF061AF-8B81-45A1-85AA-070956D8248E}"/>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 name="Rectangle 415">
              <a:extLst>
                <a:ext uri="{FF2B5EF4-FFF2-40B4-BE49-F238E27FC236}">
                  <a16:creationId xmlns:a16="http://schemas.microsoft.com/office/drawing/2014/main" id="{9987A27C-3226-4277-8185-74DEF286B1DE}"/>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 name="Line 416">
              <a:extLst>
                <a:ext uri="{FF2B5EF4-FFF2-40B4-BE49-F238E27FC236}">
                  <a16:creationId xmlns:a16="http://schemas.microsoft.com/office/drawing/2014/main" id="{6B4DB64D-9A53-4087-8BBC-BBCB8ECBCE24}"/>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7" name="Line 417">
              <a:extLst>
                <a:ext uri="{FF2B5EF4-FFF2-40B4-BE49-F238E27FC236}">
                  <a16:creationId xmlns:a16="http://schemas.microsoft.com/office/drawing/2014/main" id="{1AA3AC41-0892-4C9D-8448-DD72969D7827}"/>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8" name="Line 418">
              <a:extLst>
                <a:ext uri="{FF2B5EF4-FFF2-40B4-BE49-F238E27FC236}">
                  <a16:creationId xmlns:a16="http://schemas.microsoft.com/office/drawing/2014/main" id="{B1254B6E-8DDE-41EE-BD4D-722592000FE2}"/>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 name="Line 419">
              <a:extLst>
                <a:ext uri="{FF2B5EF4-FFF2-40B4-BE49-F238E27FC236}">
                  <a16:creationId xmlns:a16="http://schemas.microsoft.com/office/drawing/2014/main" id="{D3816E41-80D8-4445-B1AB-CA9C0DB22E9A}"/>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0" name="Group 420">
            <a:extLst>
              <a:ext uri="{FF2B5EF4-FFF2-40B4-BE49-F238E27FC236}">
                <a16:creationId xmlns:a16="http://schemas.microsoft.com/office/drawing/2014/main" id="{24B45BF0-E1C3-4A0E-9E5D-F7684231A6B5}"/>
              </a:ext>
            </a:extLst>
          </p:cNvPr>
          <p:cNvGrpSpPr>
            <a:grpSpLocks/>
          </p:cNvGrpSpPr>
          <p:nvPr/>
        </p:nvGrpSpPr>
        <p:grpSpPr bwMode="auto">
          <a:xfrm>
            <a:off x="1866900" y="4038600"/>
            <a:ext cx="433388" cy="1060450"/>
            <a:chOff x="3120" y="2152"/>
            <a:chExt cx="273" cy="668"/>
          </a:xfrm>
          <a:solidFill>
            <a:srgbClr val="FFFF00"/>
          </a:solidFill>
        </p:grpSpPr>
        <p:sp>
          <p:nvSpPr>
            <p:cNvPr id="411" name="Oval 421">
              <a:extLst>
                <a:ext uri="{FF2B5EF4-FFF2-40B4-BE49-F238E27FC236}">
                  <a16:creationId xmlns:a16="http://schemas.microsoft.com/office/drawing/2014/main" id="{6647E4A8-A2EB-4EFD-9690-52AEA0B0FFA2}"/>
                </a:ext>
              </a:extLst>
            </p:cNvPr>
            <p:cNvSpPr>
              <a:spLocks noChangeArrowheads="1"/>
            </p:cNvSpPr>
            <p:nvPr/>
          </p:nvSpPr>
          <p:spPr bwMode="auto">
            <a:xfrm>
              <a:off x="3192" y="2152"/>
              <a:ext cx="128" cy="200"/>
            </a:xfrm>
            <a:prstGeom prst="ellipse">
              <a:avLst/>
            </a:prstGeom>
            <a:grp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 name="Rectangle 422">
              <a:extLst>
                <a:ext uri="{FF2B5EF4-FFF2-40B4-BE49-F238E27FC236}">
                  <a16:creationId xmlns:a16="http://schemas.microsoft.com/office/drawing/2014/main" id="{9731A910-6854-4797-8EDA-60480732487A}"/>
                </a:ext>
              </a:extLst>
            </p:cNvPr>
            <p:cNvSpPr>
              <a:spLocks noChangeArrowheads="1"/>
            </p:cNvSpPr>
            <p:nvPr/>
          </p:nvSpPr>
          <p:spPr bwMode="auto">
            <a:xfrm>
              <a:off x="3192" y="2352"/>
              <a:ext cx="128" cy="248"/>
            </a:xfrm>
            <a:prstGeom prst="rect">
              <a:avLst/>
            </a:prstGeom>
            <a:grp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 name="Line 423">
              <a:extLst>
                <a:ext uri="{FF2B5EF4-FFF2-40B4-BE49-F238E27FC236}">
                  <a16:creationId xmlns:a16="http://schemas.microsoft.com/office/drawing/2014/main" id="{13921646-032C-4BCF-B9FF-266233678958}"/>
                </a:ext>
              </a:extLst>
            </p:cNvPr>
            <p:cNvSpPr>
              <a:spLocks noChangeShapeType="1"/>
            </p:cNvSpPr>
            <p:nvPr/>
          </p:nvSpPr>
          <p:spPr bwMode="auto">
            <a:xfrm flipH="1">
              <a:off x="3120"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 name="Line 424">
              <a:extLst>
                <a:ext uri="{FF2B5EF4-FFF2-40B4-BE49-F238E27FC236}">
                  <a16:creationId xmlns:a16="http://schemas.microsoft.com/office/drawing/2014/main" id="{BEA9D9DE-9601-4DE1-A2C8-EFC080EBFB30}"/>
                </a:ext>
              </a:extLst>
            </p:cNvPr>
            <p:cNvSpPr>
              <a:spLocks noChangeShapeType="1"/>
            </p:cNvSpPr>
            <p:nvPr/>
          </p:nvSpPr>
          <p:spPr bwMode="auto">
            <a:xfrm>
              <a:off x="3313" y="2354"/>
              <a:ext cx="80" cy="224"/>
            </a:xfrm>
            <a:prstGeom prst="line">
              <a:avLst/>
            </a:prstGeom>
            <a:grpFill/>
            <a:ln w="3810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 name="Line 425">
              <a:extLst>
                <a:ext uri="{FF2B5EF4-FFF2-40B4-BE49-F238E27FC236}">
                  <a16:creationId xmlns:a16="http://schemas.microsoft.com/office/drawing/2014/main" id="{0827F4F2-3B2B-43DC-846B-577E9C7946B8}"/>
                </a:ext>
              </a:extLst>
            </p:cNvPr>
            <p:cNvSpPr>
              <a:spLocks noChangeShapeType="1"/>
            </p:cNvSpPr>
            <p:nvPr/>
          </p:nvSpPr>
          <p:spPr bwMode="auto">
            <a:xfrm flipH="1">
              <a:off x="3166" y="2597"/>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 name="Line 426">
              <a:extLst>
                <a:ext uri="{FF2B5EF4-FFF2-40B4-BE49-F238E27FC236}">
                  <a16:creationId xmlns:a16="http://schemas.microsoft.com/office/drawing/2014/main" id="{6E34BBBD-91C1-4258-9E42-4C19C205663A}"/>
                </a:ext>
              </a:extLst>
            </p:cNvPr>
            <p:cNvSpPr>
              <a:spLocks noChangeShapeType="1"/>
            </p:cNvSpPr>
            <p:nvPr/>
          </p:nvSpPr>
          <p:spPr bwMode="auto">
            <a:xfrm>
              <a:off x="3303" y="2595"/>
              <a:ext cx="42" cy="223"/>
            </a:xfrm>
            <a:prstGeom prst="line">
              <a:avLst/>
            </a:prstGeom>
            <a:grpFill/>
            <a:ln w="57150">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7" name="Group 427">
            <a:extLst>
              <a:ext uri="{FF2B5EF4-FFF2-40B4-BE49-F238E27FC236}">
                <a16:creationId xmlns:a16="http://schemas.microsoft.com/office/drawing/2014/main" id="{6179C080-869D-4DC7-8CF7-8CFEFE61F13B}"/>
              </a:ext>
            </a:extLst>
          </p:cNvPr>
          <p:cNvGrpSpPr>
            <a:grpSpLocks/>
          </p:cNvGrpSpPr>
          <p:nvPr/>
        </p:nvGrpSpPr>
        <p:grpSpPr bwMode="auto">
          <a:xfrm flipH="1">
            <a:off x="2540000" y="3937000"/>
            <a:ext cx="433388" cy="1060450"/>
            <a:chOff x="3120" y="2152"/>
            <a:chExt cx="273" cy="668"/>
          </a:xfrm>
        </p:grpSpPr>
        <p:sp>
          <p:nvSpPr>
            <p:cNvPr id="418" name="Oval 428">
              <a:extLst>
                <a:ext uri="{FF2B5EF4-FFF2-40B4-BE49-F238E27FC236}">
                  <a16:creationId xmlns:a16="http://schemas.microsoft.com/office/drawing/2014/main" id="{94257DD8-25D1-42F5-B93C-D4DE42A71C60}"/>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 name="Rectangle 429">
              <a:extLst>
                <a:ext uri="{FF2B5EF4-FFF2-40B4-BE49-F238E27FC236}">
                  <a16:creationId xmlns:a16="http://schemas.microsoft.com/office/drawing/2014/main" id="{668C9C37-921C-4E78-A1F3-EE056208BFDC}"/>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 name="Line 430">
              <a:extLst>
                <a:ext uri="{FF2B5EF4-FFF2-40B4-BE49-F238E27FC236}">
                  <a16:creationId xmlns:a16="http://schemas.microsoft.com/office/drawing/2014/main" id="{181E921C-F09D-4CCC-AE98-DF6452343BBD}"/>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1" name="Line 431">
              <a:extLst>
                <a:ext uri="{FF2B5EF4-FFF2-40B4-BE49-F238E27FC236}">
                  <a16:creationId xmlns:a16="http://schemas.microsoft.com/office/drawing/2014/main" id="{F919D099-A1B8-408F-9854-4DF26179D00C}"/>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2" name="Line 432">
              <a:extLst>
                <a:ext uri="{FF2B5EF4-FFF2-40B4-BE49-F238E27FC236}">
                  <a16:creationId xmlns:a16="http://schemas.microsoft.com/office/drawing/2014/main" id="{1AA624D7-5018-418A-8A2F-DC7733B19894}"/>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 name="Line 433">
              <a:extLst>
                <a:ext uri="{FF2B5EF4-FFF2-40B4-BE49-F238E27FC236}">
                  <a16:creationId xmlns:a16="http://schemas.microsoft.com/office/drawing/2014/main" id="{643B87BA-5FF7-451F-81EB-5D0BC6C7CFE9}"/>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4" name="Group 434">
            <a:extLst>
              <a:ext uri="{FF2B5EF4-FFF2-40B4-BE49-F238E27FC236}">
                <a16:creationId xmlns:a16="http://schemas.microsoft.com/office/drawing/2014/main" id="{C2D18C94-2863-414F-8C1C-EA6710D95023}"/>
              </a:ext>
            </a:extLst>
          </p:cNvPr>
          <p:cNvGrpSpPr>
            <a:grpSpLocks/>
          </p:cNvGrpSpPr>
          <p:nvPr/>
        </p:nvGrpSpPr>
        <p:grpSpPr bwMode="auto">
          <a:xfrm flipH="1">
            <a:off x="3962400" y="2565400"/>
            <a:ext cx="433388" cy="1060450"/>
            <a:chOff x="3120" y="2152"/>
            <a:chExt cx="273" cy="668"/>
          </a:xfrm>
          <a:solidFill>
            <a:srgbClr val="FFCCFF"/>
          </a:solidFill>
        </p:grpSpPr>
        <p:sp>
          <p:nvSpPr>
            <p:cNvPr id="425" name="Oval 435">
              <a:extLst>
                <a:ext uri="{FF2B5EF4-FFF2-40B4-BE49-F238E27FC236}">
                  <a16:creationId xmlns:a16="http://schemas.microsoft.com/office/drawing/2014/main" id="{BAA539EE-C773-45F0-89EF-7AF4B33DE10E}"/>
                </a:ext>
              </a:extLst>
            </p:cNvPr>
            <p:cNvSpPr>
              <a:spLocks noChangeArrowheads="1"/>
            </p:cNvSpPr>
            <p:nvPr/>
          </p:nvSpPr>
          <p:spPr bwMode="auto">
            <a:xfrm>
              <a:off x="3192" y="2152"/>
              <a:ext cx="128" cy="200"/>
            </a:xfrm>
            <a:prstGeom prst="ellipse">
              <a:avLst/>
            </a:prstGeom>
            <a:grp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 name="Rectangle 436">
              <a:extLst>
                <a:ext uri="{FF2B5EF4-FFF2-40B4-BE49-F238E27FC236}">
                  <a16:creationId xmlns:a16="http://schemas.microsoft.com/office/drawing/2014/main" id="{DF1D1B76-D084-4FA3-AAD3-DDDB2B084000}"/>
                </a:ext>
              </a:extLst>
            </p:cNvPr>
            <p:cNvSpPr>
              <a:spLocks noChangeArrowheads="1"/>
            </p:cNvSpPr>
            <p:nvPr/>
          </p:nvSpPr>
          <p:spPr bwMode="auto">
            <a:xfrm>
              <a:off x="3192" y="2352"/>
              <a:ext cx="128" cy="248"/>
            </a:xfrm>
            <a:prstGeom prst="rect">
              <a:avLst/>
            </a:prstGeom>
            <a:grp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7" name="Line 437">
              <a:extLst>
                <a:ext uri="{FF2B5EF4-FFF2-40B4-BE49-F238E27FC236}">
                  <a16:creationId xmlns:a16="http://schemas.microsoft.com/office/drawing/2014/main" id="{F7F96E23-0EF1-4FC2-B842-65553EF8F222}"/>
                </a:ext>
              </a:extLst>
            </p:cNvPr>
            <p:cNvSpPr>
              <a:spLocks noChangeShapeType="1"/>
            </p:cNvSpPr>
            <p:nvPr/>
          </p:nvSpPr>
          <p:spPr bwMode="auto">
            <a:xfrm flipH="1">
              <a:off x="3120"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8" name="Line 438">
              <a:extLst>
                <a:ext uri="{FF2B5EF4-FFF2-40B4-BE49-F238E27FC236}">
                  <a16:creationId xmlns:a16="http://schemas.microsoft.com/office/drawing/2014/main" id="{412A7798-7125-42B0-A11C-C250194AD4CB}"/>
                </a:ext>
              </a:extLst>
            </p:cNvPr>
            <p:cNvSpPr>
              <a:spLocks noChangeShapeType="1"/>
            </p:cNvSpPr>
            <p:nvPr/>
          </p:nvSpPr>
          <p:spPr bwMode="auto">
            <a:xfrm>
              <a:off x="3313"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9" name="Line 439">
              <a:extLst>
                <a:ext uri="{FF2B5EF4-FFF2-40B4-BE49-F238E27FC236}">
                  <a16:creationId xmlns:a16="http://schemas.microsoft.com/office/drawing/2014/main" id="{BC874DBE-D925-4D62-B08A-EEE7F0AB625B}"/>
                </a:ext>
              </a:extLst>
            </p:cNvPr>
            <p:cNvSpPr>
              <a:spLocks noChangeShapeType="1"/>
            </p:cNvSpPr>
            <p:nvPr/>
          </p:nvSpPr>
          <p:spPr bwMode="auto">
            <a:xfrm flipH="1">
              <a:off x="3166" y="2597"/>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 name="Line 440">
              <a:extLst>
                <a:ext uri="{FF2B5EF4-FFF2-40B4-BE49-F238E27FC236}">
                  <a16:creationId xmlns:a16="http://schemas.microsoft.com/office/drawing/2014/main" id="{AD0DF2FF-BC0A-45C5-AC0B-263CF91E2BB8}"/>
                </a:ext>
              </a:extLst>
            </p:cNvPr>
            <p:cNvSpPr>
              <a:spLocks noChangeShapeType="1"/>
            </p:cNvSpPr>
            <p:nvPr/>
          </p:nvSpPr>
          <p:spPr bwMode="auto">
            <a:xfrm>
              <a:off x="3303" y="2595"/>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1" name="Group 441">
            <a:extLst>
              <a:ext uri="{FF2B5EF4-FFF2-40B4-BE49-F238E27FC236}">
                <a16:creationId xmlns:a16="http://schemas.microsoft.com/office/drawing/2014/main" id="{26920AC8-7983-4CC3-B493-1617CE37DB9E}"/>
              </a:ext>
            </a:extLst>
          </p:cNvPr>
          <p:cNvGrpSpPr>
            <a:grpSpLocks/>
          </p:cNvGrpSpPr>
          <p:nvPr/>
        </p:nvGrpSpPr>
        <p:grpSpPr bwMode="auto">
          <a:xfrm flipH="1">
            <a:off x="2959100" y="3886200"/>
            <a:ext cx="433388" cy="1060450"/>
            <a:chOff x="3120" y="2152"/>
            <a:chExt cx="273" cy="668"/>
          </a:xfrm>
          <a:solidFill>
            <a:srgbClr val="996633"/>
          </a:solidFill>
        </p:grpSpPr>
        <p:sp>
          <p:nvSpPr>
            <p:cNvPr id="432" name="Oval 442">
              <a:extLst>
                <a:ext uri="{FF2B5EF4-FFF2-40B4-BE49-F238E27FC236}">
                  <a16:creationId xmlns:a16="http://schemas.microsoft.com/office/drawing/2014/main" id="{5282C617-3906-4908-8CF8-6ACC2BB809C7}"/>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 name="Rectangle 443">
              <a:extLst>
                <a:ext uri="{FF2B5EF4-FFF2-40B4-BE49-F238E27FC236}">
                  <a16:creationId xmlns:a16="http://schemas.microsoft.com/office/drawing/2014/main" id="{5BE43716-D771-4024-B758-8ED8E4E8ED8E}"/>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 name="Line 444">
              <a:extLst>
                <a:ext uri="{FF2B5EF4-FFF2-40B4-BE49-F238E27FC236}">
                  <a16:creationId xmlns:a16="http://schemas.microsoft.com/office/drawing/2014/main" id="{9E4D1DCF-04EC-408E-A064-4AB44CC6A1F3}"/>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5" name="Line 445">
              <a:extLst>
                <a:ext uri="{FF2B5EF4-FFF2-40B4-BE49-F238E27FC236}">
                  <a16:creationId xmlns:a16="http://schemas.microsoft.com/office/drawing/2014/main" id="{1B913364-891D-4368-B294-FDDDBA1F4B3D}"/>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6" name="Line 446">
              <a:extLst>
                <a:ext uri="{FF2B5EF4-FFF2-40B4-BE49-F238E27FC236}">
                  <a16:creationId xmlns:a16="http://schemas.microsoft.com/office/drawing/2014/main" id="{EE9E3881-E6F8-4582-8472-81C418B01EAA}"/>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7" name="Line 447">
              <a:extLst>
                <a:ext uri="{FF2B5EF4-FFF2-40B4-BE49-F238E27FC236}">
                  <a16:creationId xmlns:a16="http://schemas.microsoft.com/office/drawing/2014/main" id="{31359FD3-0DC0-4374-938E-5CE06A14F533}"/>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38" name="Group 448">
            <a:extLst>
              <a:ext uri="{FF2B5EF4-FFF2-40B4-BE49-F238E27FC236}">
                <a16:creationId xmlns:a16="http://schemas.microsoft.com/office/drawing/2014/main" id="{91969454-33E1-4EDE-A81C-B656C2250450}"/>
              </a:ext>
            </a:extLst>
          </p:cNvPr>
          <p:cNvGrpSpPr>
            <a:grpSpLocks/>
          </p:cNvGrpSpPr>
          <p:nvPr/>
        </p:nvGrpSpPr>
        <p:grpSpPr bwMode="auto">
          <a:xfrm flipH="1">
            <a:off x="3848100" y="4038600"/>
            <a:ext cx="433388" cy="1060450"/>
            <a:chOff x="3120" y="2152"/>
            <a:chExt cx="273" cy="668"/>
          </a:xfrm>
          <a:solidFill>
            <a:srgbClr val="FF9933"/>
          </a:solidFill>
        </p:grpSpPr>
        <p:sp>
          <p:nvSpPr>
            <p:cNvPr id="439" name="Oval 449">
              <a:extLst>
                <a:ext uri="{FF2B5EF4-FFF2-40B4-BE49-F238E27FC236}">
                  <a16:creationId xmlns:a16="http://schemas.microsoft.com/office/drawing/2014/main" id="{24FE5785-4583-4C16-87D2-2A09358ADAA6}"/>
                </a:ext>
              </a:extLst>
            </p:cNvPr>
            <p:cNvSpPr>
              <a:spLocks noChangeArrowheads="1"/>
            </p:cNvSpPr>
            <p:nvPr/>
          </p:nvSpPr>
          <p:spPr bwMode="auto">
            <a:xfrm>
              <a:off x="3192" y="2152"/>
              <a:ext cx="128" cy="200"/>
            </a:xfrm>
            <a:prstGeom prst="ellipse">
              <a:avLst/>
            </a:prstGeom>
            <a:grp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 name="Rectangle 450">
              <a:extLst>
                <a:ext uri="{FF2B5EF4-FFF2-40B4-BE49-F238E27FC236}">
                  <a16:creationId xmlns:a16="http://schemas.microsoft.com/office/drawing/2014/main" id="{6C6D99CB-BD77-4B10-B2AD-4A3B0CC9085B}"/>
                </a:ext>
              </a:extLst>
            </p:cNvPr>
            <p:cNvSpPr>
              <a:spLocks noChangeArrowheads="1"/>
            </p:cNvSpPr>
            <p:nvPr/>
          </p:nvSpPr>
          <p:spPr bwMode="auto">
            <a:xfrm>
              <a:off x="3192" y="2352"/>
              <a:ext cx="128" cy="248"/>
            </a:xfrm>
            <a:prstGeom prst="rect">
              <a:avLst/>
            </a:prstGeom>
            <a:grp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 name="Line 451">
              <a:extLst>
                <a:ext uri="{FF2B5EF4-FFF2-40B4-BE49-F238E27FC236}">
                  <a16:creationId xmlns:a16="http://schemas.microsoft.com/office/drawing/2014/main" id="{BCEF4E52-78ED-4CA5-B56F-3EAD669F1B48}"/>
                </a:ext>
              </a:extLst>
            </p:cNvPr>
            <p:cNvSpPr>
              <a:spLocks noChangeShapeType="1"/>
            </p:cNvSpPr>
            <p:nvPr/>
          </p:nvSpPr>
          <p:spPr bwMode="auto">
            <a:xfrm flipH="1">
              <a:off x="3120"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2" name="Line 452">
              <a:extLst>
                <a:ext uri="{FF2B5EF4-FFF2-40B4-BE49-F238E27FC236}">
                  <a16:creationId xmlns:a16="http://schemas.microsoft.com/office/drawing/2014/main" id="{154925A7-259A-4EED-812C-819DFB0D62E2}"/>
                </a:ext>
              </a:extLst>
            </p:cNvPr>
            <p:cNvSpPr>
              <a:spLocks noChangeShapeType="1"/>
            </p:cNvSpPr>
            <p:nvPr/>
          </p:nvSpPr>
          <p:spPr bwMode="auto">
            <a:xfrm>
              <a:off x="3313" y="2354"/>
              <a:ext cx="80" cy="224"/>
            </a:xfrm>
            <a:prstGeom prst="line">
              <a:avLst/>
            </a:prstGeom>
            <a:grpFill/>
            <a:ln w="3810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3" name="Line 453">
              <a:extLst>
                <a:ext uri="{FF2B5EF4-FFF2-40B4-BE49-F238E27FC236}">
                  <a16:creationId xmlns:a16="http://schemas.microsoft.com/office/drawing/2014/main" id="{04E07242-790C-4E59-8267-01F65BBF1AEE}"/>
                </a:ext>
              </a:extLst>
            </p:cNvPr>
            <p:cNvSpPr>
              <a:spLocks noChangeShapeType="1"/>
            </p:cNvSpPr>
            <p:nvPr/>
          </p:nvSpPr>
          <p:spPr bwMode="auto">
            <a:xfrm flipH="1">
              <a:off x="3166" y="2597"/>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4" name="Line 454">
              <a:extLst>
                <a:ext uri="{FF2B5EF4-FFF2-40B4-BE49-F238E27FC236}">
                  <a16:creationId xmlns:a16="http://schemas.microsoft.com/office/drawing/2014/main" id="{FA66886E-9D51-4567-8280-F9895A1F8398}"/>
                </a:ext>
              </a:extLst>
            </p:cNvPr>
            <p:cNvSpPr>
              <a:spLocks noChangeShapeType="1"/>
            </p:cNvSpPr>
            <p:nvPr/>
          </p:nvSpPr>
          <p:spPr bwMode="auto">
            <a:xfrm>
              <a:off x="3303" y="2595"/>
              <a:ext cx="42" cy="223"/>
            </a:xfrm>
            <a:prstGeom prst="line">
              <a:avLst/>
            </a:prstGeom>
            <a:grp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45" name="Group 455">
            <a:extLst>
              <a:ext uri="{FF2B5EF4-FFF2-40B4-BE49-F238E27FC236}">
                <a16:creationId xmlns:a16="http://schemas.microsoft.com/office/drawing/2014/main" id="{670F305A-6F3E-4AD4-AF57-579AA5B1BBB7}"/>
              </a:ext>
            </a:extLst>
          </p:cNvPr>
          <p:cNvGrpSpPr>
            <a:grpSpLocks/>
          </p:cNvGrpSpPr>
          <p:nvPr/>
        </p:nvGrpSpPr>
        <p:grpSpPr bwMode="auto">
          <a:xfrm flipH="1">
            <a:off x="3543300" y="4635500"/>
            <a:ext cx="433388" cy="1060450"/>
            <a:chOff x="3120" y="2152"/>
            <a:chExt cx="273" cy="668"/>
          </a:xfrm>
          <a:solidFill>
            <a:schemeClr val="bg2">
              <a:lumMod val="75000"/>
            </a:schemeClr>
          </a:solidFill>
        </p:grpSpPr>
        <p:sp>
          <p:nvSpPr>
            <p:cNvPr id="446" name="Oval 456">
              <a:extLst>
                <a:ext uri="{FF2B5EF4-FFF2-40B4-BE49-F238E27FC236}">
                  <a16:creationId xmlns:a16="http://schemas.microsoft.com/office/drawing/2014/main" id="{A4ADD1EF-10A9-495F-95DC-695BAF83F52B}"/>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7" name="Rectangle 457">
              <a:extLst>
                <a:ext uri="{FF2B5EF4-FFF2-40B4-BE49-F238E27FC236}">
                  <a16:creationId xmlns:a16="http://schemas.microsoft.com/office/drawing/2014/main" id="{09D14DF8-6549-46D3-8D51-BB8CAEEC2C22}"/>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8" name="Line 458">
              <a:extLst>
                <a:ext uri="{FF2B5EF4-FFF2-40B4-BE49-F238E27FC236}">
                  <a16:creationId xmlns:a16="http://schemas.microsoft.com/office/drawing/2014/main" id="{56AD629F-F624-40F7-9E4F-A115DB0A17D4}"/>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 name="Line 459">
              <a:extLst>
                <a:ext uri="{FF2B5EF4-FFF2-40B4-BE49-F238E27FC236}">
                  <a16:creationId xmlns:a16="http://schemas.microsoft.com/office/drawing/2014/main" id="{8C1670DB-0BC7-48E3-BC74-3AB3832CF60C}"/>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 name="Line 460">
              <a:extLst>
                <a:ext uri="{FF2B5EF4-FFF2-40B4-BE49-F238E27FC236}">
                  <a16:creationId xmlns:a16="http://schemas.microsoft.com/office/drawing/2014/main" id="{04AC9E1C-98BD-499C-AB08-98D2E3280A23}"/>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 name="Line 461">
              <a:extLst>
                <a:ext uri="{FF2B5EF4-FFF2-40B4-BE49-F238E27FC236}">
                  <a16:creationId xmlns:a16="http://schemas.microsoft.com/office/drawing/2014/main" id="{3D12BA58-F95C-482C-96C8-56A25C832D3A}"/>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2" name="Group 462">
            <a:extLst>
              <a:ext uri="{FF2B5EF4-FFF2-40B4-BE49-F238E27FC236}">
                <a16:creationId xmlns:a16="http://schemas.microsoft.com/office/drawing/2014/main" id="{E8B6F6F7-C1DA-42BD-9C47-7F7D1AA111B8}"/>
              </a:ext>
            </a:extLst>
          </p:cNvPr>
          <p:cNvGrpSpPr>
            <a:grpSpLocks/>
          </p:cNvGrpSpPr>
          <p:nvPr/>
        </p:nvGrpSpPr>
        <p:grpSpPr bwMode="auto">
          <a:xfrm flipH="1">
            <a:off x="4064000" y="4902200"/>
            <a:ext cx="433388" cy="1060450"/>
            <a:chOff x="3120" y="2152"/>
            <a:chExt cx="273" cy="668"/>
          </a:xfrm>
          <a:solidFill>
            <a:schemeClr val="accent4">
              <a:lumMod val="40000"/>
              <a:lumOff val="60000"/>
            </a:schemeClr>
          </a:solidFill>
        </p:grpSpPr>
        <p:sp>
          <p:nvSpPr>
            <p:cNvPr id="453" name="Oval 463">
              <a:extLst>
                <a:ext uri="{FF2B5EF4-FFF2-40B4-BE49-F238E27FC236}">
                  <a16:creationId xmlns:a16="http://schemas.microsoft.com/office/drawing/2014/main" id="{CC5E9089-D0B0-4F87-9035-1C0FD9057768}"/>
                </a:ext>
              </a:extLst>
            </p:cNvPr>
            <p:cNvSpPr>
              <a:spLocks noChangeArrowheads="1"/>
            </p:cNvSpPr>
            <p:nvPr/>
          </p:nvSpPr>
          <p:spPr bwMode="auto">
            <a:xfrm>
              <a:off x="3192" y="2152"/>
              <a:ext cx="128" cy="200"/>
            </a:xfrm>
            <a:prstGeom prst="ellipse">
              <a:avLst/>
            </a:prstGeom>
            <a:grpFill/>
            <a:ln w="9525">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20000"/>
                    <a:lumOff val="80000"/>
                  </a:schemeClr>
                </a:solidFill>
              </a:endParaRPr>
            </a:p>
          </p:txBody>
        </p:sp>
        <p:sp>
          <p:nvSpPr>
            <p:cNvPr id="454" name="Rectangle 464">
              <a:extLst>
                <a:ext uri="{FF2B5EF4-FFF2-40B4-BE49-F238E27FC236}">
                  <a16:creationId xmlns:a16="http://schemas.microsoft.com/office/drawing/2014/main" id="{1F3930C0-5858-46D2-BB18-A6F80B707354}"/>
                </a:ext>
              </a:extLst>
            </p:cNvPr>
            <p:cNvSpPr>
              <a:spLocks noChangeArrowheads="1"/>
            </p:cNvSpPr>
            <p:nvPr/>
          </p:nvSpPr>
          <p:spPr bwMode="auto">
            <a:xfrm>
              <a:off x="3192" y="2352"/>
              <a:ext cx="128" cy="248"/>
            </a:xfrm>
            <a:prstGeom prst="rect">
              <a:avLst/>
            </a:prstGeom>
            <a:grpFill/>
            <a:ln w="9525">
              <a:solidFill>
                <a:schemeClr val="accent4">
                  <a:lumMod val="20000"/>
                  <a:lumOff val="8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20000"/>
                    <a:lumOff val="80000"/>
                  </a:schemeClr>
                </a:solidFill>
              </a:endParaRPr>
            </a:p>
          </p:txBody>
        </p:sp>
        <p:sp>
          <p:nvSpPr>
            <p:cNvPr id="455" name="Line 465">
              <a:extLst>
                <a:ext uri="{FF2B5EF4-FFF2-40B4-BE49-F238E27FC236}">
                  <a16:creationId xmlns:a16="http://schemas.microsoft.com/office/drawing/2014/main" id="{41F06E05-2A91-4DEB-AD57-61C1BAFADD58}"/>
                </a:ext>
              </a:extLst>
            </p:cNvPr>
            <p:cNvSpPr>
              <a:spLocks noChangeShapeType="1"/>
            </p:cNvSpPr>
            <p:nvPr/>
          </p:nvSpPr>
          <p:spPr bwMode="auto">
            <a:xfrm flipH="1">
              <a:off x="3120" y="2354"/>
              <a:ext cx="80" cy="224"/>
            </a:xfrm>
            <a:prstGeom prst="line">
              <a:avLst/>
            </a:prstGeom>
            <a:grpFill/>
            <a:ln w="3810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456" name="Line 466">
              <a:extLst>
                <a:ext uri="{FF2B5EF4-FFF2-40B4-BE49-F238E27FC236}">
                  <a16:creationId xmlns:a16="http://schemas.microsoft.com/office/drawing/2014/main" id="{AE374581-67A1-4EB1-86BE-4BE864E9D745}"/>
                </a:ext>
              </a:extLst>
            </p:cNvPr>
            <p:cNvSpPr>
              <a:spLocks noChangeShapeType="1"/>
            </p:cNvSpPr>
            <p:nvPr/>
          </p:nvSpPr>
          <p:spPr bwMode="auto">
            <a:xfrm>
              <a:off x="3313" y="2354"/>
              <a:ext cx="80" cy="224"/>
            </a:xfrm>
            <a:prstGeom prst="line">
              <a:avLst/>
            </a:prstGeom>
            <a:grpFill/>
            <a:ln w="3810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457" name="Line 467">
              <a:extLst>
                <a:ext uri="{FF2B5EF4-FFF2-40B4-BE49-F238E27FC236}">
                  <a16:creationId xmlns:a16="http://schemas.microsoft.com/office/drawing/2014/main" id="{E3D857B8-BE7B-4ABF-865D-D72F5ECF23D9}"/>
                </a:ext>
              </a:extLst>
            </p:cNvPr>
            <p:cNvSpPr>
              <a:spLocks noChangeShapeType="1"/>
            </p:cNvSpPr>
            <p:nvPr/>
          </p:nvSpPr>
          <p:spPr bwMode="auto">
            <a:xfrm flipH="1">
              <a:off x="3166" y="2597"/>
              <a:ext cx="42" cy="223"/>
            </a:xfrm>
            <a:prstGeom prst="line">
              <a:avLst/>
            </a:prstGeom>
            <a:grpFill/>
            <a:ln w="5715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458" name="Line 468">
              <a:extLst>
                <a:ext uri="{FF2B5EF4-FFF2-40B4-BE49-F238E27FC236}">
                  <a16:creationId xmlns:a16="http://schemas.microsoft.com/office/drawing/2014/main" id="{83ACA8B0-F18E-4A0A-B2D4-5408ED8E63F8}"/>
                </a:ext>
              </a:extLst>
            </p:cNvPr>
            <p:cNvSpPr>
              <a:spLocks noChangeShapeType="1"/>
            </p:cNvSpPr>
            <p:nvPr/>
          </p:nvSpPr>
          <p:spPr bwMode="auto">
            <a:xfrm>
              <a:off x="3303" y="2595"/>
              <a:ext cx="42" cy="223"/>
            </a:xfrm>
            <a:prstGeom prst="line">
              <a:avLst/>
            </a:prstGeom>
            <a:grpFill/>
            <a:ln w="5715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grpSp>
      <p:grpSp>
        <p:nvGrpSpPr>
          <p:cNvPr id="459" name="Group 469">
            <a:extLst>
              <a:ext uri="{FF2B5EF4-FFF2-40B4-BE49-F238E27FC236}">
                <a16:creationId xmlns:a16="http://schemas.microsoft.com/office/drawing/2014/main" id="{131746C3-0A1A-45CC-9280-14085F31343F}"/>
              </a:ext>
            </a:extLst>
          </p:cNvPr>
          <p:cNvGrpSpPr>
            <a:grpSpLocks/>
          </p:cNvGrpSpPr>
          <p:nvPr/>
        </p:nvGrpSpPr>
        <p:grpSpPr bwMode="auto">
          <a:xfrm flipH="1">
            <a:off x="5486400" y="3530600"/>
            <a:ext cx="433388" cy="1060450"/>
            <a:chOff x="3120" y="2152"/>
            <a:chExt cx="273" cy="668"/>
          </a:xfrm>
        </p:grpSpPr>
        <p:sp>
          <p:nvSpPr>
            <p:cNvPr id="460" name="Oval 470">
              <a:extLst>
                <a:ext uri="{FF2B5EF4-FFF2-40B4-BE49-F238E27FC236}">
                  <a16:creationId xmlns:a16="http://schemas.microsoft.com/office/drawing/2014/main" id="{849D882B-2685-44BD-8DE9-00F5B59E04CC}"/>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 name="Rectangle 471">
              <a:extLst>
                <a:ext uri="{FF2B5EF4-FFF2-40B4-BE49-F238E27FC236}">
                  <a16:creationId xmlns:a16="http://schemas.microsoft.com/office/drawing/2014/main" id="{11B58A7E-ECA3-4EB1-AFDE-E511444F3F53}"/>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 name="Line 472">
              <a:extLst>
                <a:ext uri="{FF2B5EF4-FFF2-40B4-BE49-F238E27FC236}">
                  <a16:creationId xmlns:a16="http://schemas.microsoft.com/office/drawing/2014/main" id="{DE5CEFAF-3702-4654-97A6-FD419FE761AE}"/>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 name="Line 473">
              <a:extLst>
                <a:ext uri="{FF2B5EF4-FFF2-40B4-BE49-F238E27FC236}">
                  <a16:creationId xmlns:a16="http://schemas.microsoft.com/office/drawing/2014/main" id="{20CEDC2B-349E-493B-9E21-659D89EBF53A}"/>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4" name="Line 474">
              <a:extLst>
                <a:ext uri="{FF2B5EF4-FFF2-40B4-BE49-F238E27FC236}">
                  <a16:creationId xmlns:a16="http://schemas.microsoft.com/office/drawing/2014/main" id="{5D875D32-E329-40F4-B6B6-C746732186F3}"/>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5" name="Line 475">
              <a:extLst>
                <a:ext uri="{FF2B5EF4-FFF2-40B4-BE49-F238E27FC236}">
                  <a16:creationId xmlns:a16="http://schemas.microsoft.com/office/drawing/2014/main" id="{08CC420E-211B-4680-BC8A-7887A5C24558}"/>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6" name="Group 476">
            <a:extLst>
              <a:ext uri="{FF2B5EF4-FFF2-40B4-BE49-F238E27FC236}">
                <a16:creationId xmlns:a16="http://schemas.microsoft.com/office/drawing/2014/main" id="{60D3CCF9-250F-4002-9F30-39A4F67AE247}"/>
              </a:ext>
            </a:extLst>
          </p:cNvPr>
          <p:cNvGrpSpPr>
            <a:grpSpLocks/>
          </p:cNvGrpSpPr>
          <p:nvPr/>
        </p:nvGrpSpPr>
        <p:grpSpPr bwMode="auto">
          <a:xfrm flipH="1">
            <a:off x="4483100" y="4851400"/>
            <a:ext cx="433388" cy="1060450"/>
            <a:chOff x="3120" y="2152"/>
            <a:chExt cx="273" cy="668"/>
          </a:xfrm>
          <a:solidFill>
            <a:schemeClr val="bg2">
              <a:lumMod val="75000"/>
            </a:schemeClr>
          </a:solidFill>
        </p:grpSpPr>
        <p:sp>
          <p:nvSpPr>
            <p:cNvPr id="467" name="Oval 477">
              <a:extLst>
                <a:ext uri="{FF2B5EF4-FFF2-40B4-BE49-F238E27FC236}">
                  <a16:creationId xmlns:a16="http://schemas.microsoft.com/office/drawing/2014/main" id="{86F6AD93-0C4E-4930-B145-92DA7A33996B}"/>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8" name="Rectangle 478">
              <a:extLst>
                <a:ext uri="{FF2B5EF4-FFF2-40B4-BE49-F238E27FC236}">
                  <a16:creationId xmlns:a16="http://schemas.microsoft.com/office/drawing/2014/main" id="{157A6707-9E39-4AC6-9669-79C1BD2F57CF}"/>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9" name="Line 479">
              <a:extLst>
                <a:ext uri="{FF2B5EF4-FFF2-40B4-BE49-F238E27FC236}">
                  <a16:creationId xmlns:a16="http://schemas.microsoft.com/office/drawing/2014/main" id="{9208084F-1399-4592-8947-65AF151B4C11}"/>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0" name="Line 480">
              <a:extLst>
                <a:ext uri="{FF2B5EF4-FFF2-40B4-BE49-F238E27FC236}">
                  <a16:creationId xmlns:a16="http://schemas.microsoft.com/office/drawing/2014/main" id="{593AFCB1-BCBE-4FEF-A0A7-4173C877FD85}"/>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 name="Line 481">
              <a:extLst>
                <a:ext uri="{FF2B5EF4-FFF2-40B4-BE49-F238E27FC236}">
                  <a16:creationId xmlns:a16="http://schemas.microsoft.com/office/drawing/2014/main" id="{FD019A9B-C607-4FF9-85F3-DD5581FCB398}"/>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2" name="Line 482">
              <a:extLst>
                <a:ext uri="{FF2B5EF4-FFF2-40B4-BE49-F238E27FC236}">
                  <a16:creationId xmlns:a16="http://schemas.microsoft.com/office/drawing/2014/main" id="{345CCE56-1360-43CA-9D14-783C3B311C38}"/>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3" name="Group 483">
            <a:extLst>
              <a:ext uri="{FF2B5EF4-FFF2-40B4-BE49-F238E27FC236}">
                <a16:creationId xmlns:a16="http://schemas.microsoft.com/office/drawing/2014/main" id="{8CA86B66-C8EB-4F66-A8E7-C0B8ABD72E1D}"/>
              </a:ext>
            </a:extLst>
          </p:cNvPr>
          <p:cNvGrpSpPr>
            <a:grpSpLocks/>
          </p:cNvGrpSpPr>
          <p:nvPr/>
        </p:nvGrpSpPr>
        <p:grpSpPr bwMode="auto">
          <a:xfrm flipH="1">
            <a:off x="5372100" y="5003800"/>
            <a:ext cx="433388" cy="1060450"/>
            <a:chOff x="3120" y="2152"/>
            <a:chExt cx="273" cy="668"/>
          </a:xfrm>
          <a:solidFill>
            <a:srgbClr val="FFCCFF"/>
          </a:solidFill>
        </p:grpSpPr>
        <p:sp>
          <p:nvSpPr>
            <p:cNvPr id="474" name="Oval 484">
              <a:extLst>
                <a:ext uri="{FF2B5EF4-FFF2-40B4-BE49-F238E27FC236}">
                  <a16:creationId xmlns:a16="http://schemas.microsoft.com/office/drawing/2014/main" id="{DDDC93A5-0958-4F51-BF7A-901060668737}"/>
                </a:ext>
              </a:extLst>
            </p:cNvPr>
            <p:cNvSpPr>
              <a:spLocks noChangeArrowheads="1"/>
            </p:cNvSpPr>
            <p:nvPr/>
          </p:nvSpPr>
          <p:spPr bwMode="auto">
            <a:xfrm>
              <a:off x="3192" y="2152"/>
              <a:ext cx="128" cy="200"/>
            </a:xfrm>
            <a:prstGeom prst="ellipse">
              <a:avLst/>
            </a:prstGeom>
            <a:grpFill/>
            <a:ln w="9525">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5" name="Rectangle 485">
              <a:extLst>
                <a:ext uri="{FF2B5EF4-FFF2-40B4-BE49-F238E27FC236}">
                  <a16:creationId xmlns:a16="http://schemas.microsoft.com/office/drawing/2014/main" id="{1E895D25-5769-4556-BADD-1C2D1C6B07D7}"/>
                </a:ext>
              </a:extLst>
            </p:cNvPr>
            <p:cNvSpPr>
              <a:spLocks noChangeArrowheads="1"/>
            </p:cNvSpPr>
            <p:nvPr/>
          </p:nvSpPr>
          <p:spPr bwMode="auto">
            <a:xfrm>
              <a:off x="3192" y="2352"/>
              <a:ext cx="128" cy="248"/>
            </a:xfrm>
            <a:prstGeom prst="rect">
              <a:avLst/>
            </a:prstGeom>
            <a:grpFill/>
            <a:ln w="9525">
              <a:solidFill>
                <a:srgbClr val="FF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6" name="Line 486">
              <a:extLst>
                <a:ext uri="{FF2B5EF4-FFF2-40B4-BE49-F238E27FC236}">
                  <a16:creationId xmlns:a16="http://schemas.microsoft.com/office/drawing/2014/main" id="{7BB0A531-72EA-4426-B710-0F12006F6C9A}"/>
                </a:ext>
              </a:extLst>
            </p:cNvPr>
            <p:cNvSpPr>
              <a:spLocks noChangeShapeType="1"/>
            </p:cNvSpPr>
            <p:nvPr/>
          </p:nvSpPr>
          <p:spPr bwMode="auto">
            <a:xfrm flipH="1">
              <a:off x="3120"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7" name="Line 487">
              <a:extLst>
                <a:ext uri="{FF2B5EF4-FFF2-40B4-BE49-F238E27FC236}">
                  <a16:creationId xmlns:a16="http://schemas.microsoft.com/office/drawing/2014/main" id="{2675AD8B-11C1-423F-9D01-1D9F5646640B}"/>
                </a:ext>
              </a:extLst>
            </p:cNvPr>
            <p:cNvSpPr>
              <a:spLocks noChangeShapeType="1"/>
            </p:cNvSpPr>
            <p:nvPr/>
          </p:nvSpPr>
          <p:spPr bwMode="auto">
            <a:xfrm>
              <a:off x="3313" y="2354"/>
              <a:ext cx="80" cy="224"/>
            </a:xfrm>
            <a:prstGeom prst="line">
              <a:avLst/>
            </a:prstGeom>
            <a:grpFill/>
            <a:ln w="3810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8" name="Line 488">
              <a:extLst>
                <a:ext uri="{FF2B5EF4-FFF2-40B4-BE49-F238E27FC236}">
                  <a16:creationId xmlns:a16="http://schemas.microsoft.com/office/drawing/2014/main" id="{E097F6EC-424A-435F-9F42-44E13E00D4D2}"/>
                </a:ext>
              </a:extLst>
            </p:cNvPr>
            <p:cNvSpPr>
              <a:spLocks noChangeShapeType="1"/>
            </p:cNvSpPr>
            <p:nvPr/>
          </p:nvSpPr>
          <p:spPr bwMode="auto">
            <a:xfrm flipH="1">
              <a:off x="3166" y="2597"/>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9" name="Line 489">
              <a:extLst>
                <a:ext uri="{FF2B5EF4-FFF2-40B4-BE49-F238E27FC236}">
                  <a16:creationId xmlns:a16="http://schemas.microsoft.com/office/drawing/2014/main" id="{8C0104C7-E59E-4A97-9EF7-88BB6E7EFAA7}"/>
                </a:ext>
              </a:extLst>
            </p:cNvPr>
            <p:cNvSpPr>
              <a:spLocks noChangeShapeType="1"/>
            </p:cNvSpPr>
            <p:nvPr/>
          </p:nvSpPr>
          <p:spPr bwMode="auto">
            <a:xfrm>
              <a:off x="3303" y="2595"/>
              <a:ext cx="42" cy="223"/>
            </a:xfrm>
            <a:prstGeom prst="line">
              <a:avLst/>
            </a:prstGeom>
            <a:grpFill/>
            <a:ln w="57150">
              <a:solidFill>
                <a:srgbClr val="FF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0" name="Group 490">
            <a:extLst>
              <a:ext uri="{FF2B5EF4-FFF2-40B4-BE49-F238E27FC236}">
                <a16:creationId xmlns:a16="http://schemas.microsoft.com/office/drawing/2014/main" id="{E15CD6D4-31AB-454F-8DDE-3AE5A63A6E41}"/>
              </a:ext>
            </a:extLst>
          </p:cNvPr>
          <p:cNvGrpSpPr>
            <a:grpSpLocks/>
          </p:cNvGrpSpPr>
          <p:nvPr/>
        </p:nvGrpSpPr>
        <p:grpSpPr bwMode="auto">
          <a:xfrm flipH="1">
            <a:off x="4775200" y="5600700"/>
            <a:ext cx="433388" cy="1060450"/>
            <a:chOff x="3120" y="2152"/>
            <a:chExt cx="273" cy="668"/>
          </a:xfrm>
          <a:solidFill>
            <a:srgbClr val="FF0000"/>
          </a:solidFill>
        </p:grpSpPr>
        <p:sp>
          <p:nvSpPr>
            <p:cNvPr id="481" name="Oval 491">
              <a:extLst>
                <a:ext uri="{FF2B5EF4-FFF2-40B4-BE49-F238E27FC236}">
                  <a16:creationId xmlns:a16="http://schemas.microsoft.com/office/drawing/2014/main" id="{B2452C39-F008-4431-9397-2C2072EF8CD4}"/>
                </a:ext>
              </a:extLst>
            </p:cNvPr>
            <p:cNvSpPr>
              <a:spLocks noChangeArrowheads="1"/>
            </p:cNvSpPr>
            <p:nvPr/>
          </p:nvSpPr>
          <p:spPr bwMode="auto">
            <a:xfrm>
              <a:off x="3192" y="2152"/>
              <a:ext cx="128" cy="200"/>
            </a:xfrm>
            <a:prstGeom prst="ellips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 name="Rectangle 492">
              <a:extLst>
                <a:ext uri="{FF2B5EF4-FFF2-40B4-BE49-F238E27FC236}">
                  <a16:creationId xmlns:a16="http://schemas.microsoft.com/office/drawing/2014/main" id="{CBC6D401-24C3-4905-AF92-610BD7D3CC6A}"/>
                </a:ext>
              </a:extLst>
            </p:cNvPr>
            <p:cNvSpPr>
              <a:spLocks noChangeArrowheads="1"/>
            </p:cNvSpPr>
            <p:nvPr/>
          </p:nvSpPr>
          <p:spPr bwMode="auto">
            <a:xfrm>
              <a:off x="3192" y="2352"/>
              <a:ext cx="128" cy="248"/>
            </a:xfrm>
            <a:prstGeom prst="rect">
              <a:avLst/>
            </a:prstGeom>
            <a:grp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3" name="Line 493">
              <a:extLst>
                <a:ext uri="{FF2B5EF4-FFF2-40B4-BE49-F238E27FC236}">
                  <a16:creationId xmlns:a16="http://schemas.microsoft.com/office/drawing/2014/main" id="{38AFC418-9125-4F6F-99C4-495B1283D70F}"/>
                </a:ext>
              </a:extLst>
            </p:cNvPr>
            <p:cNvSpPr>
              <a:spLocks noChangeShapeType="1"/>
            </p:cNvSpPr>
            <p:nvPr/>
          </p:nvSpPr>
          <p:spPr bwMode="auto">
            <a:xfrm flipH="1">
              <a:off x="3120"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4" name="Line 494">
              <a:extLst>
                <a:ext uri="{FF2B5EF4-FFF2-40B4-BE49-F238E27FC236}">
                  <a16:creationId xmlns:a16="http://schemas.microsoft.com/office/drawing/2014/main" id="{561157CC-A4F4-431B-B60E-F990B9729AD6}"/>
                </a:ext>
              </a:extLst>
            </p:cNvPr>
            <p:cNvSpPr>
              <a:spLocks noChangeShapeType="1"/>
            </p:cNvSpPr>
            <p:nvPr/>
          </p:nvSpPr>
          <p:spPr bwMode="auto">
            <a:xfrm>
              <a:off x="3313" y="2354"/>
              <a:ext cx="80" cy="224"/>
            </a:xfrm>
            <a:prstGeom prst="line">
              <a:avLst/>
            </a:prstGeom>
            <a:grp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5" name="Line 495">
              <a:extLst>
                <a:ext uri="{FF2B5EF4-FFF2-40B4-BE49-F238E27FC236}">
                  <a16:creationId xmlns:a16="http://schemas.microsoft.com/office/drawing/2014/main" id="{9F309FC6-E4EE-454A-B113-904B1F836750}"/>
                </a:ext>
              </a:extLst>
            </p:cNvPr>
            <p:cNvSpPr>
              <a:spLocks noChangeShapeType="1"/>
            </p:cNvSpPr>
            <p:nvPr/>
          </p:nvSpPr>
          <p:spPr bwMode="auto">
            <a:xfrm flipH="1">
              <a:off x="3166" y="2597"/>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6" name="Line 496">
              <a:extLst>
                <a:ext uri="{FF2B5EF4-FFF2-40B4-BE49-F238E27FC236}">
                  <a16:creationId xmlns:a16="http://schemas.microsoft.com/office/drawing/2014/main" id="{32CBF94A-E3A0-4FE1-AE1A-C27B51685392}"/>
                </a:ext>
              </a:extLst>
            </p:cNvPr>
            <p:cNvSpPr>
              <a:spLocks noChangeShapeType="1"/>
            </p:cNvSpPr>
            <p:nvPr/>
          </p:nvSpPr>
          <p:spPr bwMode="auto">
            <a:xfrm>
              <a:off x="3303" y="2595"/>
              <a:ext cx="42" cy="223"/>
            </a:xfrm>
            <a:prstGeom prst="line">
              <a:avLst/>
            </a:prstGeom>
            <a:grpFill/>
            <a:ln w="571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87" name="Group 497">
            <a:extLst>
              <a:ext uri="{FF2B5EF4-FFF2-40B4-BE49-F238E27FC236}">
                <a16:creationId xmlns:a16="http://schemas.microsoft.com/office/drawing/2014/main" id="{DE8F26ED-2375-4A46-BF2E-A256D74CE06F}"/>
              </a:ext>
            </a:extLst>
          </p:cNvPr>
          <p:cNvGrpSpPr>
            <a:grpSpLocks/>
          </p:cNvGrpSpPr>
          <p:nvPr/>
        </p:nvGrpSpPr>
        <p:grpSpPr bwMode="auto">
          <a:xfrm>
            <a:off x="4064000" y="3352800"/>
            <a:ext cx="433388" cy="1060450"/>
            <a:chOff x="3120" y="2152"/>
            <a:chExt cx="273" cy="668"/>
          </a:xfrm>
        </p:grpSpPr>
        <p:sp>
          <p:nvSpPr>
            <p:cNvPr id="488" name="Oval 498">
              <a:extLst>
                <a:ext uri="{FF2B5EF4-FFF2-40B4-BE49-F238E27FC236}">
                  <a16:creationId xmlns:a16="http://schemas.microsoft.com/office/drawing/2014/main" id="{B8B1ACF5-7371-4D0C-BBB1-057CEDDA88E6}"/>
                </a:ext>
              </a:extLst>
            </p:cNvPr>
            <p:cNvSpPr>
              <a:spLocks noChangeArrowheads="1"/>
            </p:cNvSpPr>
            <p:nvPr/>
          </p:nvSpPr>
          <p:spPr bwMode="auto">
            <a:xfrm>
              <a:off x="3192" y="2152"/>
              <a:ext cx="128" cy="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9" name="Rectangle 499">
              <a:extLst>
                <a:ext uri="{FF2B5EF4-FFF2-40B4-BE49-F238E27FC236}">
                  <a16:creationId xmlns:a16="http://schemas.microsoft.com/office/drawing/2014/main" id="{D382EE6B-2F04-4FC5-B3A5-0C9E7EBCEFAA}"/>
                </a:ext>
              </a:extLst>
            </p:cNvPr>
            <p:cNvSpPr>
              <a:spLocks noChangeArrowheads="1"/>
            </p:cNvSpPr>
            <p:nvPr/>
          </p:nvSpPr>
          <p:spPr bwMode="auto">
            <a:xfrm>
              <a:off x="3192" y="2352"/>
              <a:ext cx="128" cy="2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 name="Line 500">
              <a:extLst>
                <a:ext uri="{FF2B5EF4-FFF2-40B4-BE49-F238E27FC236}">
                  <a16:creationId xmlns:a16="http://schemas.microsoft.com/office/drawing/2014/main" id="{FCBAC55C-7AC7-4395-9742-D38C59A65F60}"/>
                </a:ext>
              </a:extLst>
            </p:cNvPr>
            <p:cNvSpPr>
              <a:spLocks noChangeShapeType="1"/>
            </p:cNvSpPr>
            <p:nvPr/>
          </p:nvSpPr>
          <p:spPr bwMode="auto">
            <a:xfrm flipH="1">
              <a:off x="3120"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 name="Line 501">
              <a:extLst>
                <a:ext uri="{FF2B5EF4-FFF2-40B4-BE49-F238E27FC236}">
                  <a16:creationId xmlns:a16="http://schemas.microsoft.com/office/drawing/2014/main" id="{E047DCB0-318E-421A-ADBB-CDC424FC4956}"/>
                </a:ext>
              </a:extLst>
            </p:cNvPr>
            <p:cNvSpPr>
              <a:spLocks noChangeShapeType="1"/>
            </p:cNvSpPr>
            <p:nvPr/>
          </p:nvSpPr>
          <p:spPr bwMode="auto">
            <a:xfrm>
              <a:off x="3313" y="2354"/>
              <a:ext cx="80"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2" name="Line 502">
              <a:extLst>
                <a:ext uri="{FF2B5EF4-FFF2-40B4-BE49-F238E27FC236}">
                  <a16:creationId xmlns:a16="http://schemas.microsoft.com/office/drawing/2014/main" id="{FB5F8B1D-A4CD-4D6F-B6C2-76C233D46579}"/>
                </a:ext>
              </a:extLst>
            </p:cNvPr>
            <p:cNvSpPr>
              <a:spLocks noChangeShapeType="1"/>
            </p:cNvSpPr>
            <p:nvPr/>
          </p:nvSpPr>
          <p:spPr bwMode="auto">
            <a:xfrm flipH="1">
              <a:off x="3166" y="2597"/>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3" name="Line 503">
              <a:extLst>
                <a:ext uri="{FF2B5EF4-FFF2-40B4-BE49-F238E27FC236}">
                  <a16:creationId xmlns:a16="http://schemas.microsoft.com/office/drawing/2014/main" id="{D056D673-2F37-4324-A29F-9690DE918E6A}"/>
                </a:ext>
              </a:extLst>
            </p:cNvPr>
            <p:cNvSpPr>
              <a:spLocks noChangeShapeType="1"/>
            </p:cNvSpPr>
            <p:nvPr/>
          </p:nvSpPr>
          <p:spPr bwMode="auto">
            <a:xfrm>
              <a:off x="3303" y="2595"/>
              <a:ext cx="42" cy="22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4" name="Group 504">
            <a:extLst>
              <a:ext uri="{FF2B5EF4-FFF2-40B4-BE49-F238E27FC236}">
                <a16:creationId xmlns:a16="http://schemas.microsoft.com/office/drawing/2014/main" id="{323EF9BA-B2D4-4638-8ABA-17D5D721DC8C}"/>
              </a:ext>
            </a:extLst>
          </p:cNvPr>
          <p:cNvGrpSpPr>
            <a:grpSpLocks/>
          </p:cNvGrpSpPr>
          <p:nvPr/>
        </p:nvGrpSpPr>
        <p:grpSpPr bwMode="auto">
          <a:xfrm>
            <a:off x="5777569" y="2359121"/>
            <a:ext cx="433388" cy="1060450"/>
            <a:chOff x="3120" y="2152"/>
            <a:chExt cx="273" cy="668"/>
          </a:xfrm>
          <a:solidFill>
            <a:srgbClr val="993300"/>
          </a:solidFill>
        </p:grpSpPr>
        <p:sp>
          <p:nvSpPr>
            <p:cNvPr id="495" name="Oval 505">
              <a:extLst>
                <a:ext uri="{FF2B5EF4-FFF2-40B4-BE49-F238E27FC236}">
                  <a16:creationId xmlns:a16="http://schemas.microsoft.com/office/drawing/2014/main" id="{01981781-3CDE-41A3-A32C-1CDDAB6F8A4E}"/>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6" name="Rectangle 506">
              <a:extLst>
                <a:ext uri="{FF2B5EF4-FFF2-40B4-BE49-F238E27FC236}">
                  <a16:creationId xmlns:a16="http://schemas.microsoft.com/office/drawing/2014/main" id="{DC45A48B-CB08-4E59-A9E6-1408FAD2FC63}"/>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7" name="Line 507">
              <a:extLst>
                <a:ext uri="{FF2B5EF4-FFF2-40B4-BE49-F238E27FC236}">
                  <a16:creationId xmlns:a16="http://schemas.microsoft.com/office/drawing/2014/main" id="{029174A4-130C-4A2C-826E-0BEE41AD21DC}"/>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8" name="Line 508">
              <a:extLst>
                <a:ext uri="{FF2B5EF4-FFF2-40B4-BE49-F238E27FC236}">
                  <a16:creationId xmlns:a16="http://schemas.microsoft.com/office/drawing/2014/main" id="{A1C12A78-04AD-43D5-9025-5737B93B9A68}"/>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9" name="Line 509">
              <a:extLst>
                <a:ext uri="{FF2B5EF4-FFF2-40B4-BE49-F238E27FC236}">
                  <a16:creationId xmlns:a16="http://schemas.microsoft.com/office/drawing/2014/main" id="{1BE6501D-D8B0-43E7-BE9E-09BE0B4E38EB}"/>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0" name="Line 510">
              <a:extLst>
                <a:ext uri="{FF2B5EF4-FFF2-40B4-BE49-F238E27FC236}">
                  <a16:creationId xmlns:a16="http://schemas.microsoft.com/office/drawing/2014/main" id="{2075A4B4-FBE6-4142-913D-28DC8A73C484}"/>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1" name="Group 511">
            <a:extLst>
              <a:ext uri="{FF2B5EF4-FFF2-40B4-BE49-F238E27FC236}">
                <a16:creationId xmlns:a16="http://schemas.microsoft.com/office/drawing/2014/main" id="{E238CBFF-0C9B-4579-B92F-F216EE1E800A}"/>
              </a:ext>
            </a:extLst>
          </p:cNvPr>
          <p:cNvGrpSpPr>
            <a:grpSpLocks/>
          </p:cNvGrpSpPr>
          <p:nvPr/>
        </p:nvGrpSpPr>
        <p:grpSpPr bwMode="auto">
          <a:xfrm>
            <a:off x="4191000" y="3302000"/>
            <a:ext cx="433388" cy="1060450"/>
            <a:chOff x="3120" y="2152"/>
            <a:chExt cx="273" cy="668"/>
          </a:xfrm>
          <a:solidFill>
            <a:srgbClr val="996633"/>
          </a:solidFill>
        </p:grpSpPr>
        <p:sp>
          <p:nvSpPr>
            <p:cNvPr id="502" name="Oval 512">
              <a:extLst>
                <a:ext uri="{FF2B5EF4-FFF2-40B4-BE49-F238E27FC236}">
                  <a16:creationId xmlns:a16="http://schemas.microsoft.com/office/drawing/2014/main" id="{F181577D-96F2-4F1E-9C7A-072FA385F7C2}"/>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 name="Rectangle 513">
              <a:extLst>
                <a:ext uri="{FF2B5EF4-FFF2-40B4-BE49-F238E27FC236}">
                  <a16:creationId xmlns:a16="http://schemas.microsoft.com/office/drawing/2014/main" id="{6F52049E-A998-4863-AE4F-FADE32AD2C5F}"/>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 name="Line 514">
              <a:extLst>
                <a:ext uri="{FF2B5EF4-FFF2-40B4-BE49-F238E27FC236}">
                  <a16:creationId xmlns:a16="http://schemas.microsoft.com/office/drawing/2014/main" id="{6818ADB2-66AE-4CFB-9BBB-4EEC979A0F04}"/>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5" name="Line 515">
              <a:extLst>
                <a:ext uri="{FF2B5EF4-FFF2-40B4-BE49-F238E27FC236}">
                  <a16:creationId xmlns:a16="http://schemas.microsoft.com/office/drawing/2014/main" id="{5DD8CD1A-DFF3-4564-A0E0-886CAF036380}"/>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6" name="Line 516">
              <a:extLst>
                <a:ext uri="{FF2B5EF4-FFF2-40B4-BE49-F238E27FC236}">
                  <a16:creationId xmlns:a16="http://schemas.microsoft.com/office/drawing/2014/main" id="{E8C98D36-F166-4D80-86A5-BA953176F211}"/>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7" name="Line 517">
              <a:extLst>
                <a:ext uri="{FF2B5EF4-FFF2-40B4-BE49-F238E27FC236}">
                  <a16:creationId xmlns:a16="http://schemas.microsoft.com/office/drawing/2014/main" id="{495CEF46-33F0-4240-AFBF-7FD4CD973D0F}"/>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08" name="Group 518">
            <a:extLst>
              <a:ext uri="{FF2B5EF4-FFF2-40B4-BE49-F238E27FC236}">
                <a16:creationId xmlns:a16="http://schemas.microsoft.com/office/drawing/2014/main" id="{FE18C589-7369-4691-9CAE-722B4D0770F4}"/>
              </a:ext>
            </a:extLst>
          </p:cNvPr>
          <p:cNvGrpSpPr>
            <a:grpSpLocks/>
          </p:cNvGrpSpPr>
          <p:nvPr/>
        </p:nvGrpSpPr>
        <p:grpSpPr bwMode="auto">
          <a:xfrm>
            <a:off x="5135562" y="2735263"/>
            <a:ext cx="433388" cy="1060450"/>
            <a:chOff x="3120" y="2152"/>
            <a:chExt cx="273" cy="668"/>
          </a:xfrm>
          <a:solidFill>
            <a:srgbClr val="996633"/>
          </a:solidFill>
        </p:grpSpPr>
        <p:sp>
          <p:nvSpPr>
            <p:cNvPr id="509" name="Oval 519">
              <a:extLst>
                <a:ext uri="{FF2B5EF4-FFF2-40B4-BE49-F238E27FC236}">
                  <a16:creationId xmlns:a16="http://schemas.microsoft.com/office/drawing/2014/main" id="{2430BAFB-8F50-4929-9217-AA8850A1C410}"/>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0" name="Rectangle 520">
              <a:extLst>
                <a:ext uri="{FF2B5EF4-FFF2-40B4-BE49-F238E27FC236}">
                  <a16:creationId xmlns:a16="http://schemas.microsoft.com/office/drawing/2014/main" id="{1425DD42-2DF1-4820-AD60-2EC7BF205FB9}"/>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1" name="Line 521">
              <a:extLst>
                <a:ext uri="{FF2B5EF4-FFF2-40B4-BE49-F238E27FC236}">
                  <a16:creationId xmlns:a16="http://schemas.microsoft.com/office/drawing/2014/main" id="{8551AAC4-0C0E-4B06-9F8F-A1A8C5CAAD0C}"/>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 name="Line 522">
              <a:extLst>
                <a:ext uri="{FF2B5EF4-FFF2-40B4-BE49-F238E27FC236}">
                  <a16:creationId xmlns:a16="http://schemas.microsoft.com/office/drawing/2014/main" id="{BDDEDCE5-FB9E-41D7-9657-C1D05A898C22}"/>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 name="Line 523">
              <a:extLst>
                <a:ext uri="{FF2B5EF4-FFF2-40B4-BE49-F238E27FC236}">
                  <a16:creationId xmlns:a16="http://schemas.microsoft.com/office/drawing/2014/main" id="{C38378F6-A105-46D7-B5BB-FB0C27FC5B4B}"/>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 name="Line 524">
              <a:extLst>
                <a:ext uri="{FF2B5EF4-FFF2-40B4-BE49-F238E27FC236}">
                  <a16:creationId xmlns:a16="http://schemas.microsoft.com/office/drawing/2014/main" id="{DAA941C3-6B6E-49DF-8357-23D9BA16FB27}"/>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15" name="Group 525">
            <a:extLst>
              <a:ext uri="{FF2B5EF4-FFF2-40B4-BE49-F238E27FC236}">
                <a16:creationId xmlns:a16="http://schemas.microsoft.com/office/drawing/2014/main" id="{7FF47D7D-F8DA-458B-89CB-5E4513A83003}"/>
              </a:ext>
            </a:extLst>
          </p:cNvPr>
          <p:cNvGrpSpPr>
            <a:grpSpLocks/>
          </p:cNvGrpSpPr>
          <p:nvPr/>
        </p:nvGrpSpPr>
        <p:grpSpPr bwMode="auto">
          <a:xfrm>
            <a:off x="5067300" y="4051300"/>
            <a:ext cx="433388" cy="1060450"/>
            <a:chOff x="3120" y="2152"/>
            <a:chExt cx="273" cy="668"/>
          </a:xfrm>
          <a:solidFill>
            <a:schemeClr val="accent4">
              <a:lumMod val="40000"/>
              <a:lumOff val="60000"/>
            </a:schemeClr>
          </a:solidFill>
        </p:grpSpPr>
        <p:sp>
          <p:nvSpPr>
            <p:cNvPr id="516" name="Oval 526">
              <a:extLst>
                <a:ext uri="{FF2B5EF4-FFF2-40B4-BE49-F238E27FC236}">
                  <a16:creationId xmlns:a16="http://schemas.microsoft.com/office/drawing/2014/main" id="{4DE83A7E-EDB2-4F45-A1DD-1BF9F58BB656}"/>
                </a:ext>
              </a:extLst>
            </p:cNvPr>
            <p:cNvSpPr>
              <a:spLocks noChangeArrowheads="1"/>
            </p:cNvSpPr>
            <p:nvPr/>
          </p:nvSpPr>
          <p:spPr bwMode="auto">
            <a:xfrm>
              <a:off x="3192" y="2152"/>
              <a:ext cx="128" cy="200"/>
            </a:xfrm>
            <a:prstGeom prst="ellipse">
              <a:avLst/>
            </a:prstGeom>
            <a:grpFill/>
            <a:ln w="9525">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20000"/>
                    <a:lumOff val="80000"/>
                  </a:schemeClr>
                </a:solidFill>
              </a:endParaRPr>
            </a:p>
          </p:txBody>
        </p:sp>
        <p:sp>
          <p:nvSpPr>
            <p:cNvPr id="517" name="Rectangle 527">
              <a:extLst>
                <a:ext uri="{FF2B5EF4-FFF2-40B4-BE49-F238E27FC236}">
                  <a16:creationId xmlns:a16="http://schemas.microsoft.com/office/drawing/2014/main" id="{3180900B-052D-4D01-9608-F94F566F6122}"/>
                </a:ext>
              </a:extLst>
            </p:cNvPr>
            <p:cNvSpPr>
              <a:spLocks noChangeArrowheads="1"/>
            </p:cNvSpPr>
            <p:nvPr/>
          </p:nvSpPr>
          <p:spPr bwMode="auto">
            <a:xfrm>
              <a:off x="3192" y="2352"/>
              <a:ext cx="128" cy="248"/>
            </a:xfrm>
            <a:prstGeom prst="rect">
              <a:avLst/>
            </a:prstGeom>
            <a:grpFill/>
            <a:ln w="9525">
              <a:solidFill>
                <a:schemeClr val="accent4">
                  <a:lumMod val="20000"/>
                  <a:lumOff val="8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accent4">
                    <a:lumMod val="20000"/>
                    <a:lumOff val="80000"/>
                  </a:schemeClr>
                </a:solidFill>
              </a:endParaRPr>
            </a:p>
          </p:txBody>
        </p:sp>
        <p:sp>
          <p:nvSpPr>
            <p:cNvPr id="518" name="Line 528">
              <a:extLst>
                <a:ext uri="{FF2B5EF4-FFF2-40B4-BE49-F238E27FC236}">
                  <a16:creationId xmlns:a16="http://schemas.microsoft.com/office/drawing/2014/main" id="{9319B840-07FC-423F-B095-F4F95D4260CB}"/>
                </a:ext>
              </a:extLst>
            </p:cNvPr>
            <p:cNvSpPr>
              <a:spLocks noChangeShapeType="1"/>
            </p:cNvSpPr>
            <p:nvPr/>
          </p:nvSpPr>
          <p:spPr bwMode="auto">
            <a:xfrm flipH="1">
              <a:off x="3120" y="2354"/>
              <a:ext cx="80" cy="224"/>
            </a:xfrm>
            <a:prstGeom prst="line">
              <a:avLst/>
            </a:prstGeom>
            <a:grpFill/>
            <a:ln w="3810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519" name="Line 529">
              <a:extLst>
                <a:ext uri="{FF2B5EF4-FFF2-40B4-BE49-F238E27FC236}">
                  <a16:creationId xmlns:a16="http://schemas.microsoft.com/office/drawing/2014/main" id="{EFDA5557-55BC-43DA-A3D9-9547F52B6207}"/>
                </a:ext>
              </a:extLst>
            </p:cNvPr>
            <p:cNvSpPr>
              <a:spLocks noChangeShapeType="1"/>
            </p:cNvSpPr>
            <p:nvPr/>
          </p:nvSpPr>
          <p:spPr bwMode="auto">
            <a:xfrm>
              <a:off x="3313" y="2354"/>
              <a:ext cx="80" cy="224"/>
            </a:xfrm>
            <a:prstGeom prst="line">
              <a:avLst/>
            </a:prstGeom>
            <a:grpFill/>
            <a:ln w="3810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520" name="Line 530">
              <a:extLst>
                <a:ext uri="{FF2B5EF4-FFF2-40B4-BE49-F238E27FC236}">
                  <a16:creationId xmlns:a16="http://schemas.microsoft.com/office/drawing/2014/main" id="{A50C28D2-475D-45D7-9673-634D0EBC5864}"/>
                </a:ext>
              </a:extLst>
            </p:cNvPr>
            <p:cNvSpPr>
              <a:spLocks noChangeShapeType="1"/>
            </p:cNvSpPr>
            <p:nvPr/>
          </p:nvSpPr>
          <p:spPr bwMode="auto">
            <a:xfrm flipH="1">
              <a:off x="3166" y="2597"/>
              <a:ext cx="42" cy="223"/>
            </a:xfrm>
            <a:prstGeom prst="line">
              <a:avLst/>
            </a:prstGeom>
            <a:grpFill/>
            <a:ln w="5715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sp>
          <p:nvSpPr>
            <p:cNvPr id="521" name="Line 531">
              <a:extLst>
                <a:ext uri="{FF2B5EF4-FFF2-40B4-BE49-F238E27FC236}">
                  <a16:creationId xmlns:a16="http://schemas.microsoft.com/office/drawing/2014/main" id="{2493F780-BD86-4567-BA87-873242908626}"/>
                </a:ext>
              </a:extLst>
            </p:cNvPr>
            <p:cNvSpPr>
              <a:spLocks noChangeShapeType="1"/>
            </p:cNvSpPr>
            <p:nvPr/>
          </p:nvSpPr>
          <p:spPr bwMode="auto">
            <a:xfrm>
              <a:off x="3303" y="2595"/>
              <a:ext cx="42" cy="223"/>
            </a:xfrm>
            <a:prstGeom prst="line">
              <a:avLst/>
            </a:prstGeom>
            <a:grpFill/>
            <a:ln w="57150">
              <a:solidFill>
                <a:schemeClr val="accent4">
                  <a:lumMod val="20000"/>
                  <a:lumOff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4">
                    <a:lumMod val="20000"/>
                    <a:lumOff val="80000"/>
                  </a:schemeClr>
                </a:solidFill>
              </a:endParaRPr>
            </a:p>
          </p:txBody>
        </p:sp>
      </p:grpSp>
      <p:grpSp>
        <p:nvGrpSpPr>
          <p:cNvPr id="522" name="Group 532">
            <a:extLst>
              <a:ext uri="{FF2B5EF4-FFF2-40B4-BE49-F238E27FC236}">
                <a16:creationId xmlns:a16="http://schemas.microsoft.com/office/drawing/2014/main" id="{6C428BF1-F8D6-4325-99B0-66359979B0FB}"/>
              </a:ext>
            </a:extLst>
          </p:cNvPr>
          <p:cNvGrpSpPr>
            <a:grpSpLocks/>
          </p:cNvGrpSpPr>
          <p:nvPr/>
        </p:nvGrpSpPr>
        <p:grpSpPr bwMode="auto">
          <a:xfrm flipH="1">
            <a:off x="965200" y="4902200"/>
            <a:ext cx="433388" cy="1060450"/>
            <a:chOff x="3120" y="2152"/>
            <a:chExt cx="273" cy="668"/>
          </a:xfrm>
          <a:solidFill>
            <a:srgbClr val="993300"/>
          </a:solidFill>
        </p:grpSpPr>
        <p:sp>
          <p:nvSpPr>
            <p:cNvPr id="523" name="Oval 533">
              <a:extLst>
                <a:ext uri="{FF2B5EF4-FFF2-40B4-BE49-F238E27FC236}">
                  <a16:creationId xmlns:a16="http://schemas.microsoft.com/office/drawing/2014/main" id="{283C3472-C6D3-41EF-84E3-44972225789D}"/>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 name="Rectangle 534">
              <a:extLst>
                <a:ext uri="{FF2B5EF4-FFF2-40B4-BE49-F238E27FC236}">
                  <a16:creationId xmlns:a16="http://schemas.microsoft.com/office/drawing/2014/main" id="{3E2357C6-A718-446C-A0C8-B8498EF73B74}"/>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 name="Line 535">
              <a:extLst>
                <a:ext uri="{FF2B5EF4-FFF2-40B4-BE49-F238E27FC236}">
                  <a16:creationId xmlns:a16="http://schemas.microsoft.com/office/drawing/2014/main" id="{72CBF6B7-DE31-48A4-8DD8-4B2699437FC8}"/>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6" name="Line 536">
              <a:extLst>
                <a:ext uri="{FF2B5EF4-FFF2-40B4-BE49-F238E27FC236}">
                  <a16:creationId xmlns:a16="http://schemas.microsoft.com/office/drawing/2014/main" id="{908FB917-50A5-4E49-8656-067D656F5B77}"/>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7" name="Line 537">
              <a:extLst>
                <a:ext uri="{FF2B5EF4-FFF2-40B4-BE49-F238E27FC236}">
                  <a16:creationId xmlns:a16="http://schemas.microsoft.com/office/drawing/2014/main" id="{F70F90B4-37CD-45DF-95D7-57739E00830A}"/>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8" name="Line 538">
              <a:extLst>
                <a:ext uri="{FF2B5EF4-FFF2-40B4-BE49-F238E27FC236}">
                  <a16:creationId xmlns:a16="http://schemas.microsoft.com/office/drawing/2014/main" id="{4F23495C-A3BE-4DE3-8472-6CC8A1DAE4E3}"/>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29" name="Group 539">
            <a:extLst>
              <a:ext uri="{FF2B5EF4-FFF2-40B4-BE49-F238E27FC236}">
                <a16:creationId xmlns:a16="http://schemas.microsoft.com/office/drawing/2014/main" id="{9FCC62FE-058F-4A26-9210-5985A1DEDD42}"/>
              </a:ext>
            </a:extLst>
          </p:cNvPr>
          <p:cNvGrpSpPr>
            <a:grpSpLocks/>
          </p:cNvGrpSpPr>
          <p:nvPr/>
        </p:nvGrpSpPr>
        <p:grpSpPr bwMode="auto">
          <a:xfrm flipH="1">
            <a:off x="2387600" y="3530600"/>
            <a:ext cx="433388" cy="1060450"/>
            <a:chOff x="3120" y="2152"/>
            <a:chExt cx="273" cy="668"/>
          </a:xfrm>
          <a:solidFill>
            <a:srgbClr val="993300"/>
          </a:solidFill>
        </p:grpSpPr>
        <p:sp>
          <p:nvSpPr>
            <p:cNvPr id="530" name="Oval 540">
              <a:extLst>
                <a:ext uri="{FF2B5EF4-FFF2-40B4-BE49-F238E27FC236}">
                  <a16:creationId xmlns:a16="http://schemas.microsoft.com/office/drawing/2014/main" id="{1B10AB1C-14CB-419F-ABDD-A13FDB882EE4}"/>
                </a:ext>
              </a:extLst>
            </p:cNvPr>
            <p:cNvSpPr>
              <a:spLocks noChangeArrowheads="1"/>
            </p:cNvSpPr>
            <p:nvPr/>
          </p:nvSpPr>
          <p:spPr bwMode="auto">
            <a:xfrm>
              <a:off x="3192" y="2152"/>
              <a:ext cx="128" cy="200"/>
            </a:xfrm>
            <a:prstGeom prst="ellipse">
              <a:avLst/>
            </a:prstGeom>
            <a:grp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1" name="Rectangle 541">
              <a:extLst>
                <a:ext uri="{FF2B5EF4-FFF2-40B4-BE49-F238E27FC236}">
                  <a16:creationId xmlns:a16="http://schemas.microsoft.com/office/drawing/2014/main" id="{90F83E8E-59AF-40A9-9778-69F0F449A7A6}"/>
                </a:ext>
              </a:extLst>
            </p:cNvPr>
            <p:cNvSpPr>
              <a:spLocks noChangeArrowheads="1"/>
            </p:cNvSpPr>
            <p:nvPr/>
          </p:nvSpPr>
          <p:spPr bwMode="auto">
            <a:xfrm>
              <a:off x="3192" y="2352"/>
              <a:ext cx="128" cy="248"/>
            </a:xfrm>
            <a:prstGeom prst="rect">
              <a:avLst/>
            </a:prstGeom>
            <a:grp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 name="Line 542">
              <a:extLst>
                <a:ext uri="{FF2B5EF4-FFF2-40B4-BE49-F238E27FC236}">
                  <a16:creationId xmlns:a16="http://schemas.microsoft.com/office/drawing/2014/main" id="{B9325636-0350-4B44-97D4-0E083129414C}"/>
                </a:ext>
              </a:extLst>
            </p:cNvPr>
            <p:cNvSpPr>
              <a:spLocks noChangeShapeType="1"/>
            </p:cNvSpPr>
            <p:nvPr/>
          </p:nvSpPr>
          <p:spPr bwMode="auto">
            <a:xfrm flipH="1">
              <a:off x="3120"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 name="Line 543">
              <a:extLst>
                <a:ext uri="{FF2B5EF4-FFF2-40B4-BE49-F238E27FC236}">
                  <a16:creationId xmlns:a16="http://schemas.microsoft.com/office/drawing/2014/main" id="{60DBF672-3BFD-4AB6-A086-75A6D4FBAE43}"/>
                </a:ext>
              </a:extLst>
            </p:cNvPr>
            <p:cNvSpPr>
              <a:spLocks noChangeShapeType="1"/>
            </p:cNvSpPr>
            <p:nvPr/>
          </p:nvSpPr>
          <p:spPr bwMode="auto">
            <a:xfrm>
              <a:off x="3313" y="2354"/>
              <a:ext cx="80" cy="224"/>
            </a:xfrm>
            <a:prstGeom prst="line">
              <a:avLst/>
            </a:prstGeom>
            <a:grp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4" name="Line 544">
              <a:extLst>
                <a:ext uri="{FF2B5EF4-FFF2-40B4-BE49-F238E27FC236}">
                  <a16:creationId xmlns:a16="http://schemas.microsoft.com/office/drawing/2014/main" id="{E70918E7-A296-4BBA-9745-95DFF5BD7C75}"/>
                </a:ext>
              </a:extLst>
            </p:cNvPr>
            <p:cNvSpPr>
              <a:spLocks noChangeShapeType="1"/>
            </p:cNvSpPr>
            <p:nvPr/>
          </p:nvSpPr>
          <p:spPr bwMode="auto">
            <a:xfrm flipH="1">
              <a:off x="3166" y="2597"/>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 name="Line 545">
              <a:extLst>
                <a:ext uri="{FF2B5EF4-FFF2-40B4-BE49-F238E27FC236}">
                  <a16:creationId xmlns:a16="http://schemas.microsoft.com/office/drawing/2014/main" id="{265F6C6A-E436-4DBA-8851-6654725B2A92}"/>
                </a:ext>
              </a:extLst>
            </p:cNvPr>
            <p:cNvSpPr>
              <a:spLocks noChangeShapeType="1"/>
            </p:cNvSpPr>
            <p:nvPr/>
          </p:nvSpPr>
          <p:spPr bwMode="auto">
            <a:xfrm>
              <a:off x="3303" y="2595"/>
              <a:ext cx="42" cy="223"/>
            </a:xfrm>
            <a:prstGeom prst="line">
              <a:avLst/>
            </a:prstGeom>
            <a:grpFill/>
            <a:ln w="5715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6" name="Group 546">
            <a:extLst>
              <a:ext uri="{FF2B5EF4-FFF2-40B4-BE49-F238E27FC236}">
                <a16:creationId xmlns:a16="http://schemas.microsoft.com/office/drawing/2014/main" id="{92509D33-77C2-40B5-8FCF-EA31D232A09E}"/>
              </a:ext>
            </a:extLst>
          </p:cNvPr>
          <p:cNvGrpSpPr>
            <a:grpSpLocks/>
          </p:cNvGrpSpPr>
          <p:nvPr/>
        </p:nvGrpSpPr>
        <p:grpSpPr bwMode="auto">
          <a:xfrm flipH="1">
            <a:off x="1384300" y="4851400"/>
            <a:ext cx="433388" cy="1060450"/>
            <a:chOff x="3120" y="2152"/>
            <a:chExt cx="273" cy="668"/>
          </a:xfrm>
          <a:solidFill>
            <a:srgbClr val="996633"/>
          </a:solidFill>
        </p:grpSpPr>
        <p:sp>
          <p:nvSpPr>
            <p:cNvPr id="537" name="Oval 547">
              <a:extLst>
                <a:ext uri="{FF2B5EF4-FFF2-40B4-BE49-F238E27FC236}">
                  <a16:creationId xmlns:a16="http://schemas.microsoft.com/office/drawing/2014/main" id="{44993626-8094-48A0-AB36-A308BA5BD127}"/>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8" name="Rectangle 548">
              <a:extLst>
                <a:ext uri="{FF2B5EF4-FFF2-40B4-BE49-F238E27FC236}">
                  <a16:creationId xmlns:a16="http://schemas.microsoft.com/office/drawing/2014/main" id="{96CE9DDB-275B-4BB1-AC1A-C89FD1277C8B}"/>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9" name="Line 549">
              <a:extLst>
                <a:ext uri="{FF2B5EF4-FFF2-40B4-BE49-F238E27FC236}">
                  <a16:creationId xmlns:a16="http://schemas.microsoft.com/office/drawing/2014/main" id="{FCF07B13-E772-42F3-BEA9-1BE5E5B79D7B}"/>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0" name="Line 550">
              <a:extLst>
                <a:ext uri="{FF2B5EF4-FFF2-40B4-BE49-F238E27FC236}">
                  <a16:creationId xmlns:a16="http://schemas.microsoft.com/office/drawing/2014/main" id="{37F7AB73-9889-4C32-B958-F93AD0CE9B19}"/>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1" name="Line 551">
              <a:extLst>
                <a:ext uri="{FF2B5EF4-FFF2-40B4-BE49-F238E27FC236}">
                  <a16:creationId xmlns:a16="http://schemas.microsoft.com/office/drawing/2014/main" id="{DE7D9A2B-29F6-4A4F-A42A-F9E054F7CA9A}"/>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 name="Line 552">
              <a:extLst>
                <a:ext uri="{FF2B5EF4-FFF2-40B4-BE49-F238E27FC236}">
                  <a16:creationId xmlns:a16="http://schemas.microsoft.com/office/drawing/2014/main" id="{F48AC6CE-43C2-49E8-A75D-FACE7E509662}"/>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3" name="Group 553">
            <a:extLst>
              <a:ext uri="{FF2B5EF4-FFF2-40B4-BE49-F238E27FC236}">
                <a16:creationId xmlns:a16="http://schemas.microsoft.com/office/drawing/2014/main" id="{39E4232B-8CB2-4BF2-9273-A8E3FCC2C50B}"/>
              </a:ext>
            </a:extLst>
          </p:cNvPr>
          <p:cNvGrpSpPr>
            <a:grpSpLocks/>
          </p:cNvGrpSpPr>
          <p:nvPr/>
        </p:nvGrpSpPr>
        <p:grpSpPr bwMode="auto">
          <a:xfrm flipH="1">
            <a:off x="2273300" y="5003800"/>
            <a:ext cx="433388" cy="1060450"/>
            <a:chOff x="3120" y="2152"/>
            <a:chExt cx="273" cy="668"/>
          </a:xfrm>
          <a:solidFill>
            <a:srgbClr val="996633"/>
          </a:solidFill>
        </p:grpSpPr>
        <p:sp>
          <p:nvSpPr>
            <p:cNvPr id="544" name="Oval 554">
              <a:extLst>
                <a:ext uri="{FF2B5EF4-FFF2-40B4-BE49-F238E27FC236}">
                  <a16:creationId xmlns:a16="http://schemas.microsoft.com/office/drawing/2014/main" id="{1FBCA107-B78F-4852-9C33-80E61887A3A4}"/>
                </a:ext>
              </a:extLst>
            </p:cNvPr>
            <p:cNvSpPr>
              <a:spLocks noChangeArrowheads="1"/>
            </p:cNvSpPr>
            <p:nvPr/>
          </p:nvSpPr>
          <p:spPr bwMode="auto">
            <a:xfrm>
              <a:off x="3192" y="2152"/>
              <a:ext cx="128" cy="200"/>
            </a:xfrm>
            <a:prstGeom prst="ellipse">
              <a:avLst/>
            </a:prstGeom>
            <a:grpFill/>
            <a:ln w="9525">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5" name="Rectangle 555">
              <a:extLst>
                <a:ext uri="{FF2B5EF4-FFF2-40B4-BE49-F238E27FC236}">
                  <a16:creationId xmlns:a16="http://schemas.microsoft.com/office/drawing/2014/main" id="{7C3AEB08-CD3B-4A07-8B51-93E0D4371A2D}"/>
                </a:ext>
              </a:extLst>
            </p:cNvPr>
            <p:cNvSpPr>
              <a:spLocks noChangeArrowheads="1"/>
            </p:cNvSpPr>
            <p:nvPr/>
          </p:nvSpPr>
          <p:spPr bwMode="auto">
            <a:xfrm>
              <a:off x="3192" y="2352"/>
              <a:ext cx="128" cy="248"/>
            </a:xfrm>
            <a:prstGeom prst="rect">
              <a:avLst/>
            </a:prstGeom>
            <a:grpFill/>
            <a:ln w="9525">
              <a:solidFill>
                <a:srgbClr val="AD733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6" name="Line 556">
              <a:extLst>
                <a:ext uri="{FF2B5EF4-FFF2-40B4-BE49-F238E27FC236}">
                  <a16:creationId xmlns:a16="http://schemas.microsoft.com/office/drawing/2014/main" id="{4157E2CC-8FC8-4CDD-8FB3-BCEAB5FF4F17}"/>
                </a:ext>
              </a:extLst>
            </p:cNvPr>
            <p:cNvSpPr>
              <a:spLocks noChangeShapeType="1"/>
            </p:cNvSpPr>
            <p:nvPr/>
          </p:nvSpPr>
          <p:spPr bwMode="auto">
            <a:xfrm flipH="1">
              <a:off x="3120"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7" name="Line 557">
              <a:extLst>
                <a:ext uri="{FF2B5EF4-FFF2-40B4-BE49-F238E27FC236}">
                  <a16:creationId xmlns:a16="http://schemas.microsoft.com/office/drawing/2014/main" id="{2DD7EA6B-6E05-4933-99F2-36B29C844733}"/>
                </a:ext>
              </a:extLst>
            </p:cNvPr>
            <p:cNvSpPr>
              <a:spLocks noChangeShapeType="1"/>
            </p:cNvSpPr>
            <p:nvPr/>
          </p:nvSpPr>
          <p:spPr bwMode="auto">
            <a:xfrm>
              <a:off x="3313" y="2354"/>
              <a:ext cx="80" cy="224"/>
            </a:xfrm>
            <a:prstGeom prst="line">
              <a:avLst/>
            </a:prstGeom>
            <a:grpFill/>
            <a:ln w="3810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8" name="Line 558">
              <a:extLst>
                <a:ext uri="{FF2B5EF4-FFF2-40B4-BE49-F238E27FC236}">
                  <a16:creationId xmlns:a16="http://schemas.microsoft.com/office/drawing/2014/main" id="{23319C10-734E-45E6-8CA0-3EC7481F0B6C}"/>
                </a:ext>
              </a:extLst>
            </p:cNvPr>
            <p:cNvSpPr>
              <a:spLocks noChangeShapeType="1"/>
            </p:cNvSpPr>
            <p:nvPr/>
          </p:nvSpPr>
          <p:spPr bwMode="auto">
            <a:xfrm flipH="1">
              <a:off x="3166" y="2597"/>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9" name="Line 559">
              <a:extLst>
                <a:ext uri="{FF2B5EF4-FFF2-40B4-BE49-F238E27FC236}">
                  <a16:creationId xmlns:a16="http://schemas.microsoft.com/office/drawing/2014/main" id="{280E9383-1DC2-435F-8601-F9F1D7AA1F66}"/>
                </a:ext>
              </a:extLst>
            </p:cNvPr>
            <p:cNvSpPr>
              <a:spLocks noChangeShapeType="1"/>
            </p:cNvSpPr>
            <p:nvPr/>
          </p:nvSpPr>
          <p:spPr bwMode="auto">
            <a:xfrm>
              <a:off x="3303" y="2595"/>
              <a:ext cx="42" cy="223"/>
            </a:xfrm>
            <a:prstGeom prst="line">
              <a:avLst/>
            </a:prstGeom>
            <a:grpFill/>
            <a:ln w="57150">
              <a:solidFill>
                <a:srgbClr val="AD733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50" name="Group 560">
            <a:extLst>
              <a:ext uri="{FF2B5EF4-FFF2-40B4-BE49-F238E27FC236}">
                <a16:creationId xmlns:a16="http://schemas.microsoft.com/office/drawing/2014/main" id="{57E109B2-F1A4-4A5F-8F0A-CA0AFBEFDB39}"/>
              </a:ext>
            </a:extLst>
          </p:cNvPr>
          <p:cNvGrpSpPr>
            <a:grpSpLocks/>
          </p:cNvGrpSpPr>
          <p:nvPr/>
        </p:nvGrpSpPr>
        <p:grpSpPr bwMode="auto">
          <a:xfrm flipH="1">
            <a:off x="1968500" y="5600700"/>
            <a:ext cx="433388" cy="1060450"/>
            <a:chOff x="3120" y="2152"/>
            <a:chExt cx="273" cy="668"/>
          </a:xfrm>
          <a:solidFill>
            <a:schemeClr val="bg2">
              <a:lumMod val="75000"/>
            </a:schemeClr>
          </a:solidFill>
        </p:grpSpPr>
        <p:sp>
          <p:nvSpPr>
            <p:cNvPr id="551" name="Oval 561">
              <a:extLst>
                <a:ext uri="{FF2B5EF4-FFF2-40B4-BE49-F238E27FC236}">
                  <a16:creationId xmlns:a16="http://schemas.microsoft.com/office/drawing/2014/main" id="{ABFBA567-5BED-4BCD-A0DA-B4C367C6F52A}"/>
                </a:ext>
              </a:extLst>
            </p:cNvPr>
            <p:cNvSpPr>
              <a:spLocks noChangeArrowheads="1"/>
            </p:cNvSpPr>
            <p:nvPr/>
          </p:nvSpPr>
          <p:spPr bwMode="auto">
            <a:xfrm>
              <a:off x="3192" y="2152"/>
              <a:ext cx="128" cy="200"/>
            </a:xfrm>
            <a:prstGeom prst="ellipse">
              <a:avLst/>
            </a:prstGeom>
            <a:grpFill/>
            <a:ln w="9525">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 name="Rectangle 562">
              <a:extLst>
                <a:ext uri="{FF2B5EF4-FFF2-40B4-BE49-F238E27FC236}">
                  <a16:creationId xmlns:a16="http://schemas.microsoft.com/office/drawing/2014/main" id="{577C509E-4CCB-40E0-A721-5C21A3C63EBE}"/>
                </a:ext>
              </a:extLst>
            </p:cNvPr>
            <p:cNvSpPr>
              <a:spLocks noChangeArrowheads="1"/>
            </p:cNvSpPr>
            <p:nvPr/>
          </p:nvSpPr>
          <p:spPr bwMode="auto">
            <a:xfrm>
              <a:off x="3192" y="2352"/>
              <a:ext cx="128" cy="248"/>
            </a:xfrm>
            <a:prstGeom prst="rect">
              <a:avLst/>
            </a:prstGeom>
            <a:grpFill/>
            <a:ln w="9525">
              <a:solidFill>
                <a:schemeClr val="bg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 name="Line 563">
              <a:extLst>
                <a:ext uri="{FF2B5EF4-FFF2-40B4-BE49-F238E27FC236}">
                  <a16:creationId xmlns:a16="http://schemas.microsoft.com/office/drawing/2014/main" id="{B5D03F89-C5DE-462F-AAC7-7B0618F96528}"/>
                </a:ext>
              </a:extLst>
            </p:cNvPr>
            <p:cNvSpPr>
              <a:spLocks noChangeShapeType="1"/>
            </p:cNvSpPr>
            <p:nvPr/>
          </p:nvSpPr>
          <p:spPr bwMode="auto">
            <a:xfrm flipH="1">
              <a:off x="3120"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4" name="Line 564">
              <a:extLst>
                <a:ext uri="{FF2B5EF4-FFF2-40B4-BE49-F238E27FC236}">
                  <a16:creationId xmlns:a16="http://schemas.microsoft.com/office/drawing/2014/main" id="{78A39501-29E5-4735-AA2D-809AD2CD1791}"/>
                </a:ext>
              </a:extLst>
            </p:cNvPr>
            <p:cNvSpPr>
              <a:spLocks noChangeShapeType="1"/>
            </p:cNvSpPr>
            <p:nvPr/>
          </p:nvSpPr>
          <p:spPr bwMode="auto">
            <a:xfrm>
              <a:off x="3313" y="2354"/>
              <a:ext cx="80" cy="224"/>
            </a:xfrm>
            <a:prstGeom prst="line">
              <a:avLst/>
            </a:prstGeom>
            <a:grpFill/>
            <a:ln w="3810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5" name="Line 565">
              <a:extLst>
                <a:ext uri="{FF2B5EF4-FFF2-40B4-BE49-F238E27FC236}">
                  <a16:creationId xmlns:a16="http://schemas.microsoft.com/office/drawing/2014/main" id="{9C8CB9D7-415B-46DE-83D7-C598ACEFDE05}"/>
                </a:ext>
              </a:extLst>
            </p:cNvPr>
            <p:cNvSpPr>
              <a:spLocks noChangeShapeType="1"/>
            </p:cNvSpPr>
            <p:nvPr/>
          </p:nvSpPr>
          <p:spPr bwMode="auto">
            <a:xfrm flipH="1">
              <a:off x="3166" y="2597"/>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6" name="Line 566">
              <a:extLst>
                <a:ext uri="{FF2B5EF4-FFF2-40B4-BE49-F238E27FC236}">
                  <a16:creationId xmlns:a16="http://schemas.microsoft.com/office/drawing/2014/main" id="{6889A380-7F03-44E6-96A0-BE0577151769}"/>
                </a:ext>
              </a:extLst>
            </p:cNvPr>
            <p:cNvSpPr>
              <a:spLocks noChangeShapeType="1"/>
            </p:cNvSpPr>
            <p:nvPr/>
          </p:nvSpPr>
          <p:spPr bwMode="auto">
            <a:xfrm>
              <a:off x="3303" y="2595"/>
              <a:ext cx="42" cy="223"/>
            </a:xfrm>
            <a:prstGeom prst="line">
              <a:avLst/>
            </a:prstGeom>
            <a:grpFill/>
            <a:ln w="57150">
              <a:solidFill>
                <a:schemeClr val="bg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92709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par>
                                <p:cTn id="12" presetID="10" presetClass="entr" presetSubtype="0" fill="hold" nodeType="withEffect">
                                  <p:stCondLst>
                                    <p:cond delay="10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childTnLst>
                                </p:cTn>
                              </p:par>
                              <p:par>
                                <p:cTn id="15" presetID="10" presetClass="entr" presetSubtype="0" fill="hold" nodeType="withEffect">
                                  <p:stCondLst>
                                    <p:cond delay="20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par>
                                <p:cTn id="18" presetID="10" presetClass="entr" presetSubtype="0" fill="hold" nodeType="withEffect">
                                  <p:stCondLst>
                                    <p:cond delay="3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childTnLst>
                                </p:cTn>
                              </p:par>
                              <p:par>
                                <p:cTn id="21" presetID="10" presetClass="entr" presetSubtype="0" fill="hold" nodeType="withEffect">
                                  <p:stCondLst>
                                    <p:cond delay="4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childTnLst>
                                </p:cTn>
                              </p:par>
                              <p:par>
                                <p:cTn id="24" presetID="10" presetClass="entr" presetSubtype="0" fill="hold" nodeType="withEffect">
                                  <p:stCondLst>
                                    <p:cond delay="50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childTnLst>
                                </p:cTn>
                              </p:par>
                              <p:par>
                                <p:cTn id="27" presetID="10" presetClass="entr" presetSubtype="0" fill="hold" nodeType="withEffect">
                                  <p:stCondLst>
                                    <p:cond delay="60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childTnLst>
                                </p:cTn>
                              </p:par>
                              <p:par>
                                <p:cTn id="30" presetID="10" presetClass="entr" presetSubtype="0" fill="hold" nodeType="withEffect">
                                  <p:stCondLst>
                                    <p:cond delay="7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childTnLst>
                                </p:cTn>
                              </p:par>
                              <p:par>
                                <p:cTn id="33" presetID="10" presetClass="entr" presetSubtype="0" fill="hold" nodeType="withEffect">
                                  <p:stCondLst>
                                    <p:cond delay="80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1000"/>
                                        <p:tgtEl>
                                          <p:spTgt spid="90"/>
                                        </p:tgtEl>
                                      </p:cBhvr>
                                    </p:animEffect>
                                  </p:childTnLst>
                                </p:cTn>
                              </p:par>
                              <p:par>
                                <p:cTn id="36" presetID="10" presetClass="entr" presetSubtype="0" fill="hold" nodeType="withEffect">
                                  <p:stCondLst>
                                    <p:cond delay="9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1000"/>
                                        <p:tgtEl>
                                          <p:spTgt spid="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19"/>
                                        </p:tgtEl>
                                      </p:cBhvr>
                                    </p:animEffect>
                                    <p:set>
                                      <p:cBhvr>
                                        <p:cTn id="43" dur="1" fill="hold">
                                          <p:stCondLst>
                                            <p:cond delay="999"/>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8"/>
                                        </p:tgtEl>
                                      </p:cBhvr>
                                    </p:animEffect>
                                    <p:set>
                                      <p:cBhvr>
                                        <p:cTn id="48" dur="1" fill="hold">
                                          <p:stCondLst>
                                            <p:cond delay="999"/>
                                          </p:stCondLst>
                                        </p:cTn>
                                        <p:tgtEl>
                                          <p:spTgt spid="18"/>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par>
                          <p:cTn id="52" fill="hold">
                            <p:stCondLst>
                              <p:cond delay="1000"/>
                            </p:stCondLst>
                            <p:childTnLst>
                              <p:par>
                                <p:cTn id="53" presetID="10" presetClass="exit" presetSubtype="0" fill="hold" nodeType="afterEffect">
                                  <p:stCondLst>
                                    <p:cond delay="1000"/>
                                  </p:stCondLst>
                                  <p:childTnLst>
                                    <p:animEffect transition="out" filter="fade">
                                      <p:cBhvr>
                                        <p:cTn id="54" dur="1000"/>
                                        <p:tgtEl>
                                          <p:spTgt spid="37"/>
                                        </p:tgtEl>
                                      </p:cBhvr>
                                    </p:animEffect>
                                    <p:set>
                                      <p:cBhvr>
                                        <p:cTn id="55" dur="1" fill="hold">
                                          <p:stCondLst>
                                            <p:cond delay="999"/>
                                          </p:stCondLst>
                                        </p:cTn>
                                        <p:tgtEl>
                                          <p:spTgt spid="3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1000"/>
                                        <p:tgtEl>
                                          <p:spTgt spid="104"/>
                                        </p:tgtEl>
                                      </p:cBhvr>
                                    </p:animEffect>
                                    <p:set>
                                      <p:cBhvr>
                                        <p:cTn id="60" dur="1" fill="hold">
                                          <p:stCondLst>
                                            <p:cond delay="999"/>
                                          </p:stCondLst>
                                        </p:cTn>
                                        <p:tgtEl>
                                          <p:spTgt spid="10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fade">
                                      <p:cBhvr>
                                        <p:cTn id="63" dur="500"/>
                                        <p:tgtEl>
                                          <p:spTgt spid="105"/>
                                        </p:tgtEl>
                                      </p:cBhvr>
                                    </p:animEffect>
                                  </p:childTnLst>
                                </p:cTn>
                              </p:par>
                            </p:childTnLst>
                          </p:cTn>
                        </p:par>
                        <p:par>
                          <p:cTn id="64" fill="hold">
                            <p:stCondLst>
                              <p:cond delay="1000"/>
                            </p:stCondLst>
                            <p:childTnLst>
                              <p:par>
                                <p:cTn id="65" presetID="10" presetClass="exit" presetSubtype="0" fill="hold" nodeType="afterEffect">
                                  <p:stCondLst>
                                    <p:cond delay="1000"/>
                                  </p:stCondLst>
                                  <p:childTnLst>
                                    <p:animEffect transition="out" filter="fade">
                                      <p:cBhvr>
                                        <p:cTn id="66" dur="1000"/>
                                        <p:tgtEl>
                                          <p:spTgt spid="44"/>
                                        </p:tgtEl>
                                      </p:cBhvr>
                                    </p:animEffect>
                                    <p:set>
                                      <p:cBhvr>
                                        <p:cTn id="67" dur="1" fill="hold">
                                          <p:stCondLst>
                                            <p:cond delay="999"/>
                                          </p:stCondLst>
                                        </p:cTn>
                                        <p:tgtEl>
                                          <p:spTgt spid="4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1000"/>
                                        <p:tgtEl>
                                          <p:spTgt spid="105"/>
                                        </p:tgtEl>
                                      </p:cBhvr>
                                    </p:animEffect>
                                    <p:set>
                                      <p:cBhvr>
                                        <p:cTn id="72" dur="1" fill="hold">
                                          <p:stCondLst>
                                            <p:cond delay="999"/>
                                          </p:stCondLst>
                                        </p:cTn>
                                        <p:tgtEl>
                                          <p:spTgt spid="105"/>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childTnLst>
                          </p:cTn>
                        </p:par>
                        <p:par>
                          <p:cTn id="76" fill="hold">
                            <p:stCondLst>
                              <p:cond delay="1000"/>
                            </p:stCondLst>
                            <p:childTnLst>
                              <p:par>
                                <p:cTn id="77" presetID="10" presetClass="exit" presetSubtype="0" fill="hold" nodeType="afterEffect">
                                  <p:stCondLst>
                                    <p:cond delay="1000"/>
                                  </p:stCondLst>
                                  <p:childTnLst>
                                    <p:animEffect transition="out" filter="fade">
                                      <p:cBhvr>
                                        <p:cTn id="78" dur="1000"/>
                                        <p:tgtEl>
                                          <p:spTgt spid="51"/>
                                        </p:tgtEl>
                                      </p:cBhvr>
                                    </p:animEffect>
                                    <p:set>
                                      <p:cBhvr>
                                        <p:cTn id="79" dur="1" fill="hold">
                                          <p:stCondLst>
                                            <p:cond delay="999"/>
                                          </p:stCondLst>
                                        </p:cTn>
                                        <p:tgtEl>
                                          <p:spTgt spid="5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1000"/>
                                        <p:tgtEl>
                                          <p:spTgt spid="106"/>
                                        </p:tgtEl>
                                      </p:cBhvr>
                                    </p:animEffect>
                                    <p:set>
                                      <p:cBhvr>
                                        <p:cTn id="84" dur="1" fill="hold">
                                          <p:stCondLst>
                                            <p:cond delay="999"/>
                                          </p:stCondLst>
                                        </p:cTn>
                                        <p:tgtEl>
                                          <p:spTgt spid="10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p:stCondLst>
                              <p:cond delay="1000"/>
                            </p:stCondLst>
                            <p:childTnLst>
                              <p:par>
                                <p:cTn id="89" presetID="10" presetClass="exit" presetSubtype="0" fill="hold" nodeType="afterEffect">
                                  <p:stCondLst>
                                    <p:cond delay="1000"/>
                                  </p:stCondLst>
                                  <p:childTnLst>
                                    <p:animEffect transition="out" filter="fade">
                                      <p:cBhvr>
                                        <p:cTn id="90" dur="1000"/>
                                        <p:tgtEl>
                                          <p:spTgt spid="61"/>
                                        </p:tgtEl>
                                      </p:cBhvr>
                                    </p:animEffect>
                                    <p:set>
                                      <p:cBhvr>
                                        <p:cTn id="91" dur="1" fill="hold">
                                          <p:stCondLst>
                                            <p:cond delay="999"/>
                                          </p:stCondLst>
                                        </p:cTn>
                                        <p:tgtEl>
                                          <p:spTgt spid="6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1000"/>
                                        <p:tgtEl>
                                          <p:spTgt spid="107"/>
                                        </p:tgtEl>
                                      </p:cBhvr>
                                    </p:animEffect>
                                    <p:set>
                                      <p:cBhvr>
                                        <p:cTn id="96" dur="1" fill="hold">
                                          <p:stCondLst>
                                            <p:cond delay="999"/>
                                          </p:stCondLst>
                                        </p:cTn>
                                        <p:tgtEl>
                                          <p:spTgt spid="107"/>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108"/>
                                        </p:tgtEl>
                                        <p:attrNameLst>
                                          <p:attrName>style.visibility</p:attrName>
                                        </p:attrNameLst>
                                      </p:cBhvr>
                                      <p:to>
                                        <p:strVal val="visible"/>
                                      </p:to>
                                    </p:set>
                                    <p:animEffect transition="in" filter="fade">
                                      <p:cBhvr>
                                        <p:cTn id="99" dur="500"/>
                                        <p:tgtEl>
                                          <p:spTgt spid="108"/>
                                        </p:tgtEl>
                                      </p:cBhvr>
                                    </p:animEffect>
                                  </p:childTnLst>
                                </p:cTn>
                              </p:par>
                            </p:childTnLst>
                          </p:cTn>
                        </p:par>
                        <p:par>
                          <p:cTn id="100" fill="hold">
                            <p:stCondLst>
                              <p:cond delay="1000"/>
                            </p:stCondLst>
                            <p:childTnLst>
                              <p:par>
                                <p:cTn id="101" presetID="10" presetClass="exit" presetSubtype="0" fill="hold" nodeType="afterEffect">
                                  <p:stCondLst>
                                    <p:cond delay="1000"/>
                                  </p:stCondLst>
                                  <p:childTnLst>
                                    <p:animEffect transition="out" filter="fade">
                                      <p:cBhvr>
                                        <p:cTn id="102" dur="1000"/>
                                        <p:tgtEl>
                                          <p:spTgt spid="68"/>
                                        </p:tgtEl>
                                      </p:cBhvr>
                                    </p:animEffect>
                                    <p:set>
                                      <p:cBhvr>
                                        <p:cTn id="103" dur="1" fill="hold">
                                          <p:stCondLst>
                                            <p:cond delay="999"/>
                                          </p:stCondLst>
                                        </p:cTn>
                                        <p:tgtEl>
                                          <p:spTgt spid="68"/>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1000"/>
                                        <p:tgtEl>
                                          <p:spTgt spid="108"/>
                                        </p:tgtEl>
                                      </p:cBhvr>
                                    </p:animEffect>
                                    <p:set>
                                      <p:cBhvr>
                                        <p:cTn id="108" dur="1" fill="hold">
                                          <p:stCondLst>
                                            <p:cond delay="999"/>
                                          </p:stCondLst>
                                        </p:cTn>
                                        <p:tgtEl>
                                          <p:spTgt spid="108"/>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fade">
                                      <p:cBhvr>
                                        <p:cTn id="111" dur="500"/>
                                        <p:tgtEl>
                                          <p:spTgt spid="109"/>
                                        </p:tgtEl>
                                      </p:cBhvr>
                                    </p:animEffect>
                                  </p:childTnLst>
                                </p:cTn>
                              </p:par>
                            </p:childTnLst>
                          </p:cTn>
                        </p:par>
                        <p:par>
                          <p:cTn id="112" fill="hold">
                            <p:stCondLst>
                              <p:cond delay="1000"/>
                            </p:stCondLst>
                            <p:childTnLst>
                              <p:par>
                                <p:cTn id="113" presetID="10" presetClass="exit" presetSubtype="0" fill="hold" nodeType="afterEffect">
                                  <p:stCondLst>
                                    <p:cond delay="1000"/>
                                  </p:stCondLst>
                                  <p:childTnLst>
                                    <p:animEffect transition="out" filter="fade">
                                      <p:cBhvr>
                                        <p:cTn id="114" dur="1000"/>
                                        <p:tgtEl>
                                          <p:spTgt spid="76"/>
                                        </p:tgtEl>
                                      </p:cBhvr>
                                    </p:animEffect>
                                    <p:set>
                                      <p:cBhvr>
                                        <p:cTn id="115" dur="1" fill="hold">
                                          <p:stCondLst>
                                            <p:cond delay="999"/>
                                          </p:stCondLst>
                                        </p:cTn>
                                        <p:tgtEl>
                                          <p:spTgt spid="7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1000"/>
                                        <p:tgtEl>
                                          <p:spTgt spid="109"/>
                                        </p:tgtEl>
                                      </p:cBhvr>
                                    </p:animEffect>
                                    <p:set>
                                      <p:cBhvr>
                                        <p:cTn id="120" dur="1" fill="hold">
                                          <p:stCondLst>
                                            <p:cond delay="999"/>
                                          </p:stCondLst>
                                        </p:cTn>
                                        <p:tgtEl>
                                          <p:spTgt spid="109"/>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110"/>
                                        </p:tgtEl>
                                        <p:attrNameLst>
                                          <p:attrName>style.visibility</p:attrName>
                                        </p:attrNameLst>
                                      </p:cBhvr>
                                      <p:to>
                                        <p:strVal val="visible"/>
                                      </p:to>
                                    </p:set>
                                    <p:animEffect transition="in" filter="fade">
                                      <p:cBhvr>
                                        <p:cTn id="123" dur="500"/>
                                        <p:tgtEl>
                                          <p:spTgt spid="110"/>
                                        </p:tgtEl>
                                      </p:cBhvr>
                                    </p:animEffect>
                                  </p:childTnLst>
                                </p:cTn>
                              </p:par>
                            </p:childTnLst>
                          </p:cTn>
                        </p:par>
                        <p:par>
                          <p:cTn id="124" fill="hold">
                            <p:stCondLst>
                              <p:cond delay="1000"/>
                            </p:stCondLst>
                            <p:childTnLst>
                              <p:par>
                                <p:cTn id="125" presetID="10" presetClass="exit" presetSubtype="0" fill="hold" nodeType="afterEffect">
                                  <p:stCondLst>
                                    <p:cond delay="1000"/>
                                  </p:stCondLst>
                                  <p:childTnLst>
                                    <p:animEffect transition="out" filter="fade">
                                      <p:cBhvr>
                                        <p:cTn id="126" dur="1000"/>
                                        <p:tgtEl>
                                          <p:spTgt spid="83"/>
                                        </p:tgtEl>
                                      </p:cBhvr>
                                    </p:animEffect>
                                    <p:set>
                                      <p:cBhvr>
                                        <p:cTn id="127" dur="1" fill="hold">
                                          <p:stCondLst>
                                            <p:cond delay="999"/>
                                          </p:stCondLst>
                                        </p:cTn>
                                        <p:tgtEl>
                                          <p:spTgt spid="8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1" nodeType="clickEffect">
                                  <p:stCondLst>
                                    <p:cond delay="0"/>
                                  </p:stCondLst>
                                  <p:childTnLst>
                                    <p:animEffect transition="out" filter="fade">
                                      <p:cBhvr>
                                        <p:cTn id="131" dur="1000"/>
                                        <p:tgtEl>
                                          <p:spTgt spid="110"/>
                                        </p:tgtEl>
                                      </p:cBhvr>
                                    </p:animEffect>
                                    <p:set>
                                      <p:cBhvr>
                                        <p:cTn id="132" dur="1" fill="hold">
                                          <p:stCondLst>
                                            <p:cond delay="999"/>
                                          </p:stCondLst>
                                        </p:cTn>
                                        <p:tgtEl>
                                          <p:spTgt spid="110"/>
                                        </p:tgtEl>
                                        <p:attrNameLst>
                                          <p:attrName>style.visibility</p:attrName>
                                        </p:attrNameLst>
                                      </p:cBhvr>
                                      <p:to>
                                        <p:strVal val="hidden"/>
                                      </p:to>
                                    </p:set>
                                  </p:childTnLst>
                                </p:cTn>
                              </p:par>
                              <p:par>
                                <p:cTn id="133" presetID="10" presetClass="entr" presetSubtype="0" fill="hold" grpId="0" nodeType="withEffect">
                                  <p:stCondLst>
                                    <p:cond delay="0"/>
                                  </p:stCondLst>
                                  <p:childTnLst>
                                    <p:set>
                                      <p:cBhvr>
                                        <p:cTn id="134" dur="1" fill="hold">
                                          <p:stCondLst>
                                            <p:cond delay="0"/>
                                          </p:stCondLst>
                                        </p:cTn>
                                        <p:tgtEl>
                                          <p:spTgt spid="111"/>
                                        </p:tgtEl>
                                        <p:attrNameLst>
                                          <p:attrName>style.visibility</p:attrName>
                                        </p:attrNameLst>
                                      </p:cBhvr>
                                      <p:to>
                                        <p:strVal val="visible"/>
                                      </p:to>
                                    </p:set>
                                    <p:animEffect transition="in" filter="fade">
                                      <p:cBhvr>
                                        <p:cTn id="135" dur="1000"/>
                                        <p:tgtEl>
                                          <p:spTgt spid="111"/>
                                        </p:tgtEl>
                                      </p:cBhvr>
                                    </p:animEffect>
                                  </p:childTnLst>
                                </p:cTn>
                              </p:par>
                            </p:childTnLst>
                          </p:cTn>
                        </p:par>
                        <p:par>
                          <p:cTn id="136" fill="hold">
                            <p:stCondLst>
                              <p:cond delay="1000"/>
                            </p:stCondLst>
                            <p:childTnLst>
                              <p:par>
                                <p:cTn id="137" presetID="10" presetClass="exit" presetSubtype="0" fill="hold" nodeType="afterEffect">
                                  <p:stCondLst>
                                    <p:cond delay="1000"/>
                                  </p:stCondLst>
                                  <p:childTnLst>
                                    <p:animEffect transition="out" filter="fade">
                                      <p:cBhvr>
                                        <p:cTn id="138" dur="1000"/>
                                        <p:tgtEl>
                                          <p:spTgt spid="90"/>
                                        </p:tgtEl>
                                      </p:cBhvr>
                                    </p:animEffect>
                                    <p:set>
                                      <p:cBhvr>
                                        <p:cTn id="139" dur="1" fill="hold">
                                          <p:stCondLst>
                                            <p:cond delay="999"/>
                                          </p:stCondLst>
                                        </p:cTn>
                                        <p:tgtEl>
                                          <p:spTgt spid="9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1000"/>
                                        <p:tgtEl>
                                          <p:spTgt spid="111"/>
                                        </p:tgtEl>
                                      </p:cBhvr>
                                    </p:animEffect>
                                    <p:set>
                                      <p:cBhvr>
                                        <p:cTn id="144" dur="1" fill="hold">
                                          <p:stCondLst>
                                            <p:cond delay="999"/>
                                          </p:stCondLst>
                                        </p:cTn>
                                        <p:tgtEl>
                                          <p:spTgt spid="111"/>
                                        </p:tgtEl>
                                        <p:attrNameLst>
                                          <p:attrName>style.visibility</p:attrName>
                                        </p:attrNameLst>
                                      </p:cBhvr>
                                      <p:to>
                                        <p:strVal val="hidden"/>
                                      </p:to>
                                    </p:set>
                                  </p:childTnLst>
                                </p:cTn>
                              </p:par>
                              <p:par>
                                <p:cTn id="145" presetID="10"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animEffect transition="in" filter="fade">
                                      <p:cBhvr>
                                        <p:cTn id="147" dur="1000"/>
                                        <p:tgtEl>
                                          <p:spTgt spid="112"/>
                                        </p:tgtEl>
                                      </p:cBhvr>
                                    </p:animEffect>
                                  </p:childTnLst>
                                </p:cTn>
                              </p:par>
                            </p:childTnLst>
                          </p:cTn>
                        </p:par>
                        <p:par>
                          <p:cTn id="148" fill="hold">
                            <p:stCondLst>
                              <p:cond delay="1000"/>
                            </p:stCondLst>
                            <p:childTnLst>
                              <p:par>
                                <p:cTn id="149" presetID="10" presetClass="entr" presetSubtype="0" fill="hold" nodeType="afterEffect">
                                  <p:stCondLst>
                                    <p:cond delay="1000"/>
                                  </p:stCondLst>
                                  <p:childTnLst>
                                    <p:set>
                                      <p:cBhvr>
                                        <p:cTn id="150" dur="1" fill="hold">
                                          <p:stCondLst>
                                            <p:cond delay="0"/>
                                          </p:stCondLst>
                                        </p:cTn>
                                        <p:tgtEl>
                                          <p:spTgt spid="90"/>
                                        </p:tgtEl>
                                        <p:attrNameLst>
                                          <p:attrName>style.visibility</p:attrName>
                                        </p:attrNameLst>
                                      </p:cBhvr>
                                      <p:to>
                                        <p:strVal val="visible"/>
                                      </p:to>
                                    </p:set>
                                    <p:animEffect transition="in" filter="fade">
                                      <p:cBhvr>
                                        <p:cTn id="151" dur="1000"/>
                                        <p:tgtEl>
                                          <p:spTgt spid="9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1000"/>
                                        <p:tgtEl>
                                          <p:spTgt spid="112"/>
                                        </p:tgtEl>
                                      </p:cBhvr>
                                    </p:animEffect>
                                    <p:set>
                                      <p:cBhvr>
                                        <p:cTn id="156" dur="1" fill="hold">
                                          <p:stCondLst>
                                            <p:cond delay="999"/>
                                          </p:stCondLst>
                                        </p:cTn>
                                        <p:tgtEl>
                                          <p:spTgt spid="112"/>
                                        </p:tgtEl>
                                        <p:attrNameLst>
                                          <p:attrName>style.visibility</p:attrName>
                                        </p:attrNameLst>
                                      </p:cBhvr>
                                      <p:to>
                                        <p:strVal val="hidden"/>
                                      </p:to>
                                    </p:set>
                                  </p:childTnLst>
                                </p:cTn>
                              </p:par>
                              <p:par>
                                <p:cTn id="157" presetID="10" presetClass="entr" presetSubtype="0" fill="hold" grpId="0" nodeType="withEffect">
                                  <p:stCondLst>
                                    <p:cond delay="0"/>
                                  </p:stCondLst>
                                  <p:childTnLst>
                                    <p:set>
                                      <p:cBhvr>
                                        <p:cTn id="158" dur="1" fill="hold">
                                          <p:stCondLst>
                                            <p:cond delay="0"/>
                                          </p:stCondLst>
                                        </p:cTn>
                                        <p:tgtEl>
                                          <p:spTgt spid="113"/>
                                        </p:tgtEl>
                                        <p:attrNameLst>
                                          <p:attrName>style.visibility</p:attrName>
                                        </p:attrNameLst>
                                      </p:cBhvr>
                                      <p:to>
                                        <p:strVal val="visible"/>
                                      </p:to>
                                    </p:set>
                                    <p:animEffect transition="in" filter="fade">
                                      <p:cBhvr>
                                        <p:cTn id="159" dur="1000"/>
                                        <p:tgtEl>
                                          <p:spTgt spid="113"/>
                                        </p:tgtEl>
                                      </p:cBhvr>
                                    </p:animEffect>
                                  </p:childTnLst>
                                </p:cTn>
                              </p:par>
                            </p:childTnLst>
                          </p:cTn>
                        </p:par>
                        <p:par>
                          <p:cTn id="160" fill="hold">
                            <p:stCondLst>
                              <p:cond delay="1000"/>
                            </p:stCondLst>
                            <p:childTnLst>
                              <p:par>
                                <p:cTn id="161" presetID="10" presetClass="entr" presetSubtype="0" fill="hold" nodeType="afterEffect">
                                  <p:stCondLst>
                                    <p:cond delay="1000"/>
                                  </p:stCondLst>
                                  <p:childTnLst>
                                    <p:set>
                                      <p:cBhvr>
                                        <p:cTn id="162" dur="1" fill="hold">
                                          <p:stCondLst>
                                            <p:cond delay="0"/>
                                          </p:stCondLst>
                                        </p:cTn>
                                        <p:tgtEl>
                                          <p:spTgt spid="83"/>
                                        </p:tgtEl>
                                        <p:attrNameLst>
                                          <p:attrName>style.visibility</p:attrName>
                                        </p:attrNameLst>
                                      </p:cBhvr>
                                      <p:to>
                                        <p:strVal val="visible"/>
                                      </p:to>
                                    </p:set>
                                    <p:animEffect transition="in" filter="fade">
                                      <p:cBhvr>
                                        <p:cTn id="163" dur="1000"/>
                                        <p:tgtEl>
                                          <p:spTgt spid="83"/>
                                        </p:tgtEl>
                                      </p:cBhvr>
                                    </p:animEffect>
                                  </p:childTnLst>
                                </p:cTn>
                              </p:par>
                              <p:par>
                                <p:cTn id="164" presetID="10" presetClass="entr" presetSubtype="0" fill="hold" nodeType="withEffect">
                                  <p:stCondLst>
                                    <p:cond delay="100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1000"/>
                                        <p:tgtEl>
                                          <p:spTgt spid="76"/>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1000"/>
                                        <p:tgtEl>
                                          <p:spTgt spid="113"/>
                                        </p:tgtEl>
                                      </p:cBhvr>
                                    </p:animEffect>
                                    <p:set>
                                      <p:cBhvr>
                                        <p:cTn id="171" dur="1" fill="hold">
                                          <p:stCondLst>
                                            <p:cond delay="999"/>
                                          </p:stCondLst>
                                        </p:cTn>
                                        <p:tgtEl>
                                          <p:spTgt spid="113"/>
                                        </p:tgtEl>
                                        <p:attrNameLst>
                                          <p:attrName>style.visibility</p:attrName>
                                        </p:attrNameLst>
                                      </p:cBhvr>
                                      <p:to>
                                        <p:strVal val="hidden"/>
                                      </p:to>
                                    </p:set>
                                  </p:childTnLst>
                                </p:cTn>
                              </p:par>
                              <p:par>
                                <p:cTn id="172" presetID="10" presetClass="entr" presetSubtype="0" fill="hold" grpId="0" nodeType="withEffect">
                                  <p:stCondLst>
                                    <p:cond delay="0"/>
                                  </p:stCondLst>
                                  <p:childTnLst>
                                    <p:set>
                                      <p:cBhvr>
                                        <p:cTn id="173" dur="1" fill="hold">
                                          <p:stCondLst>
                                            <p:cond delay="0"/>
                                          </p:stCondLst>
                                        </p:cTn>
                                        <p:tgtEl>
                                          <p:spTgt spid="114"/>
                                        </p:tgtEl>
                                        <p:attrNameLst>
                                          <p:attrName>style.visibility</p:attrName>
                                        </p:attrNameLst>
                                      </p:cBhvr>
                                      <p:to>
                                        <p:strVal val="visible"/>
                                      </p:to>
                                    </p:set>
                                    <p:animEffect transition="in" filter="fade">
                                      <p:cBhvr>
                                        <p:cTn id="174" dur="1000"/>
                                        <p:tgtEl>
                                          <p:spTgt spid="114"/>
                                        </p:tgtEl>
                                      </p:cBhvr>
                                    </p:animEffect>
                                  </p:childTnLst>
                                </p:cTn>
                              </p:par>
                            </p:childTnLst>
                          </p:cTn>
                        </p:par>
                        <p:par>
                          <p:cTn id="175" fill="hold">
                            <p:stCondLst>
                              <p:cond delay="1000"/>
                            </p:stCondLst>
                            <p:childTnLst>
                              <p:par>
                                <p:cTn id="176" presetID="10" presetClass="entr" presetSubtype="0" fill="hold" nodeType="afterEffect">
                                  <p:stCondLst>
                                    <p:cond delay="1000"/>
                                  </p:stCondLst>
                                  <p:childTnLst>
                                    <p:set>
                                      <p:cBhvr>
                                        <p:cTn id="177" dur="1" fill="hold">
                                          <p:stCondLst>
                                            <p:cond delay="0"/>
                                          </p:stCondLst>
                                        </p:cTn>
                                        <p:tgtEl>
                                          <p:spTgt spid="68"/>
                                        </p:tgtEl>
                                        <p:attrNameLst>
                                          <p:attrName>style.visibility</p:attrName>
                                        </p:attrNameLst>
                                      </p:cBhvr>
                                      <p:to>
                                        <p:strVal val="visible"/>
                                      </p:to>
                                    </p:set>
                                    <p:animEffect transition="in" filter="fade">
                                      <p:cBhvr>
                                        <p:cTn id="178" dur="1000"/>
                                        <p:tgtEl>
                                          <p:spTgt spid="68"/>
                                        </p:tgtEl>
                                      </p:cBhvr>
                                    </p:animEffect>
                                  </p:childTnLst>
                                </p:cTn>
                              </p:par>
                              <p:par>
                                <p:cTn id="179" presetID="10" presetClass="entr" presetSubtype="0" fill="hold" nodeType="withEffect">
                                  <p:stCondLst>
                                    <p:cond delay="100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1000"/>
                                        <p:tgtEl>
                                          <p:spTgt spid="61"/>
                                        </p:tgtEl>
                                      </p:cBhvr>
                                    </p:animEffect>
                                  </p:childTnLst>
                                </p:cTn>
                              </p:par>
                              <p:par>
                                <p:cTn id="182" presetID="10" presetClass="entr" presetSubtype="0" fill="hold" nodeType="withEffect">
                                  <p:stCondLst>
                                    <p:cond delay="1000"/>
                                  </p:stCondLst>
                                  <p:childTnLst>
                                    <p:set>
                                      <p:cBhvr>
                                        <p:cTn id="183" dur="1" fill="hold">
                                          <p:stCondLst>
                                            <p:cond delay="0"/>
                                          </p:stCondLst>
                                        </p:cTn>
                                        <p:tgtEl>
                                          <p:spTgt spid="51"/>
                                        </p:tgtEl>
                                        <p:attrNameLst>
                                          <p:attrName>style.visibility</p:attrName>
                                        </p:attrNameLst>
                                      </p:cBhvr>
                                      <p:to>
                                        <p:strVal val="visible"/>
                                      </p:to>
                                    </p:set>
                                    <p:animEffect transition="in" filter="fade">
                                      <p:cBhvr>
                                        <p:cTn id="184" dur="1000"/>
                                        <p:tgtEl>
                                          <p:spTgt spid="51"/>
                                        </p:tgtEl>
                                      </p:cBhvr>
                                    </p:animEffect>
                                  </p:childTnLst>
                                </p:cTn>
                              </p:par>
                              <p:par>
                                <p:cTn id="185" presetID="10" presetClass="entr" presetSubtype="0" fill="hold" nodeType="withEffect">
                                  <p:stCondLst>
                                    <p:cond delay="1000"/>
                                  </p:stCondLst>
                                  <p:childTnLst>
                                    <p:set>
                                      <p:cBhvr>
                                        <p:cTn id="186" dur="1" fill="hold">
                                          <p:stCondLst>
                                            <p:cond delay="0"/>
                                          </p:stCondLst>
                                        </p:cTn>
                                        <p:tgtEl>
                                          <p:spTgt spid="44"/>
                                        </p:tgtEl>
                                        <p:attrNameLst>
                                          <p:attrName>style.visibility</p:attrName>
                                        </p:attrNameLst>
                                      </p:cBhvr>
                                      <p:to>
                                        <p:strVal val="visible"/>
                                      </p:to>
                                    </p:set>
                                    <p:animEffect transition="in" filter="fade">
                                      <p:cBhvr>
                                        <p:cTn id="187" dur="1000"/>
                                        <p:tgtEl>
                                          <p:spTgt spid="4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grpId="1" nodeType="clickEffect">
                                  <p:stCondLst>
                                    <p:cond delay="0"/>
                                  </p:stCondLst>
                                  <p:childTnLst>
                                    <p:animEffect transition="out" filter="fade">
                                      <p:cBhvr>
                                        <p:cTn id="191" dur="1000"/>
                                        <p:tgtEl>
                                          <p:spTgt spid="114"/>
                                        </p:tgtEl>
                                      </p:cBhvr>
                                    </p:animEffect>
                                    <p:set>
                                      <p:cBhvr>
                                        <p:cTn id="192" dur="1" fill="hold">
                                          <p:stCondLst>
                                            <p:cond delay="999"/>
                                          </p:stCondLst>
                                        </p:cTn>
                                        <p:tgtEl>
                                          <p:spTgt spid="114"/>
                                        </p:tgtEl>
                                        <p:attrNameLst>
                                          <p:attrName>style.visibility</p:attrName>
                                        </p:attrNameLst>
                                      </p:cBhvr>
                                      <p:to>
                                        <p:strVal val="hidden"/>
                                      </p:to>
                                    </p:set>
                                  </p:childTnLst>
                                </p:cTn>
                              </p:par>
                              <p:par>
                                <p:cTn id="193" presetID="10" presetClass="entr" presetSubtype="0" fill="hold" grpId="0" nodeType="withEffect">
                                  <p:stCondLst>
                                    <p:cond delay="0"/>
                                  </p:stCondLst>
                                  <p:childTnLst>
                                    <p:set>
                                      <p:cBhvr>
                                        <p:cTn id="194" dur="1" fill="hold">
                                          <p:stCondLst>
                                            <p:cond delay="0"/>
                                          </p:stCondLst>
                                        </p:cTn>
                                        <p:tgtEl>
                                          <p:spTgt spid="115"/>
                                        </p:tgtEl>
                                        <p:attrNameLst>
                                          <p:attrName>style.visibility</p:attrName>
                                        </p:attrNameLst>
                                      </p:cBhvr>
                                      <p:to>
                                        <p:strVal val="visible"/>
                                      </p:to>
                                    </p:set>
                                    <p:animEffect transition="in" filter="fade">
                                      <p:cBhvr>
                                        <p:cTn id="195" dur="1000"/>
                                        <p:tgtEl>
                                          <p:spTgt spid="115"/>
                                        </p:tgtEl>
                                      </p:cBhvr>
                                    </p:animEffect>
                                  </p:childTnLst>
                                </p:cTn>
                              </p:par>
                            </p:childTnLst>
                          </p:cTn>
                        </p:par>
                        <p:par>
                          <p:cTn id="196" fill="hold">
                            <p:stCondLst>
                              <p:cond delay="1000"/>
                            </p:stCondLst>
                            <p:childTnLst>
                              <p:par>
                                <p:cTn id="197" presetID="10" presetClass="entr" presetSubtype="0" fill="hold" nodeType="afterEffect">
                                  <p:stCondLst>
                                    <p:cond delay="0"/>
                                  </p:stCondLst>
                                  <p:childTnLst>
                                    <p:set>
                                      <p:cBhvr>
                                        <p:cTn id="198" dur="1" fill="hold">
                                          <p:stCondLst>
                                            <p:cond delay="0"/>
                                          </p:stCondLst>
                                        </p:cTn>
                                        <p:tgtEl>
                                          <p:spTgt spid="37"/>
                                        </p:tgtEl>
                                        <p:attrNameLst>
                                          <p:attrName>style.visibility</p:attrName>
                                        </p:attrNameLst>
                                      </p:cBhvr>
                                      <p:to>
                                        <p:strVal val="visible"/>
                                      </p:to>
                                    </p:set>
                                    <p:animEffect transition="in" filter="fade">
                                      <p:cBhvr>
                                        <p:cTn id="199" dur="1000"/>
                                        <p:tgtEl>
                                          <p:spTgt spid="37"/>
                                        </p:tgtEl>
                                      </p:cBhvr>
                                    </p:animEffect>
                                  </p:childTnLst>
                                </p:cTn>
                              </p:par>
                              <p:par>
                                <p:cTn id="200" presetID="10" presetClass="entr" presetSubtype="0" fill="hold" nodeType="withEffect">
                                  <p:stCondLst>
                                    <p:cond delay="0"/>
                                  </p:stCondLst>
                                  <p:childTnLst>
                                    <p:set>
                                      <p:cBhvr>
                                        <p:cTn id="201" dur="1" fill="hold">
                                          <p:stCondLst>
                                            <p:cond delay="0"/>
                                          </p:stCondLst>
                                        </p:cTn>
                                        <p:tgtEl>
                                          <p:spTgt spid="19"/>
                                        </p:tgtEl>
                                        <p:attrNameLst>
                                          <p:attrName>style.visibility</p:attrName>
                                        </p:attrNameLst>
                                      </p:cBhvr>
                                      <p:to>
                                        <p:strVal val="visible"/>
                                      </p:to>
                                    </p:set>
                                    <p:animEffect transition="in" filter="fade">
                                      <p:cBhvr>
                                        <p:cTn id="202" dur="1000"/>
                                        <p:tgtEl>
                                          <p:spTgt spid="19"/>
                                        </p:tgtEl>
                                      </p:cBhvr>
                                    </p:animEffect>
                                  </p:childTnLst>
                                </p:cTn>
                              </p:par>
                            </p:childTnLst>
                          </p:cTn>
                        </p:par>
                        <p:par>
                          <p:cTn id="203" fill="hold">
                            <p:stCondLst>
                              <p:cond delay="2000"/>
                            </p:stCondLst>
                            <p:childTnLst>
                              <p:par>
                                <p:cTn id="204" presetID="10" presetClass="entr" presetSubtype="0" fill="hold" nodeType="afterEffect">
                                  <p:stCondLst>
                                    <p:cond delay="0"/>
                                  </p:stCondLst>
                                  <p:childTnLst>
                                    <p:set>
                                      <p:cBhvr>
                                        <p:cTn id="205" dur="1" fill="hold">
                                          <p:stCondLst>
                                            <p:cond delay="0"/>
                                          </p:stCondLst>
                                        </p:cTn>
                                        <p:tgtEl>
                                          <p:spTgt spid="116"/>
                                        </p:tgtEl>
                                        <p:attrNameLst>
                                          <p:attrName>style.visibility</p:attrName>
                                        </p:attrNameLst>
                                      </p:cBhvr>
                                      <p:to>
                                        <p:strVal val="visible"/>
                                      </p:to>
                                    </p:set>
                                    <p:animEffect transition="in" filter="fade">
                                      <p:cBhvr>
                                        <p:cTn id="206" dur="1000"/>
                                        <p:tgtEl>
                                          <p:spTgt spid="116"/>
                                        </p:tgtEl>
                                      </p:cBhvr>
                                    </p:animEffect>
                                  </p:childTnLst>
                                </p:cTn>
                              </p:par>
                              <p:par>
                                <p:cTn id="207" presetID="10" presetClass="entr" presetSubtype="0" fill="hold" nodeType="withEffect">
                                  <p:stCondLst>
                                    <p:cond delay="0"/>
                                  </p:stCondLst>
                                  <p:childTnLst>
                                    <p:set>
                                      <p:cBhvr>
                                        <p:cTn id="208" dur="1" fill="hold">
                                          <p:stCondLst>
                                            <p:cond delay="0"/>
                                          </p:stCondLst>
                                        </p:cTn>
                                        <p:tgtEl>
                                          <p:spTgt spid="123"/>
                                        </p:tgtEl>
                                        <p:attrNameLst>
                                          <p:attrName>style.visibility</p:attrName>
                                        </p:attrNameLst>
                                      </p:cBhvr>
                                      <p:to>
                                        <p:strVal val="visible"/>
                                      </p:to>
                                    </p:set>
                                    <p:animEffect transition="in" filter="fade">
                                      <p:cBhvr>
                                        <p:cTn id="209" dur="500"/>
                                        <p:tgtEl>
                                          <p:spTgt spid="123"/>
                                        </p:tgtEl>
                                      </p:cBhvr>
                                    </p:animEffect>
                                  </p:childTnLst>
                                </p:cTn>
                              </p:par>
                              <p:par>
                                <p:cTn id="210" presetID="10" presetClass="entr" presetSubtype="0" fill="hold" nodeType="withEffect">
                                  <p:stCondLst>
                                    <p:cond delay="0"/>
                                  </p:stCondLst>
                                  <p:childTnLst>
                                    <p:set>
                                      <p:cBhvr>
                                        <p:cTn id="211" dur="1" fill="hold">
                                          <p:stCondLst>
                                            <p:cond delay="0"/>
                                          </p:stCondLst>
                                        </p:cTn>
                                        <p:tgtEl>
                                          <p:spTgt spid="130"/>
                                        </p:tgtEl>
                                        <p:attrNameLst>
                                          <p:attrName>style.visibility</p:attrName>
                                        </p:attrNameLst>
                                      </p:cBhvr>
                                      <p:to>
                                        <p:strVal val="visible"/>
                                      </p:to>
                                    </p:set>
                                    <p:animEffect transition="in" filter="fade">
                                      <p:cBhvr>
                                        <p:cTn id="212" dur="1000"/>
                                        <p:tgtEl>
                                          <p:spTgt spid="130"/>
                                        </p:tgtEl>
                                      </p:cBhvr>
                                    </p:animEffect>
                                  </p:childTnLst>
                                </p:cTn>
                              </p:par>
                              <p:par>
                                <p:cTn id="213" presetID="10" presetClass="entr" presetSubtype="0" fill="hold" nodeType="withEffect">
                                  <p:stCondLst>
                                    <p:cond delay="0"/>
                                  </p:stCondLst>
                                  <p:childTnLst>
                                    <p:set>
                                      <p:cBhvr>
                                        <p:cTn id="214" dur="1" fill="hold">
                                          <p:stCondLst>
                                            <p:cond delay="0"/>
                                          </p:stCondLst>
                                        </p:cTn>
                                        <p:tgtEl>
                                          <p:spTgt spid="137"/>
                                        </p:tgtEl>
                                        <p:attrNameLst>
                                          <p:attrName>style.visibility</p:attrName>
                                        </p:attrNameLst>
                                      </p:cBhvr>
                                      <p:to>
                                        <p:strVal val="visible"/>
                                      </p:to>
                                    </p:set>
                                    <p:animEffect transition="in" filter="fade">
                                      <p:cBhvr>
                                        <p:cTn id="215" dur="1000"/>
                                        <p:tgtEl>
                                          <p:spTgt spid="137"/>
                                        </p:tgtEl>
                                      </p:cBhvr>
                                    </p:animEffect>
                                  </p:childTnLst>
                                </p:cTn>
                              </p:par>
                              <p:par>
                                <p:cTn id="216" presetID="10" presetClass="entr" presetSubtype="0" fill="hold" nodeType="withEffect">
                                  <p:stCondLst>
                                    <p:cond delay="0"/>
                                  </p:stCondLst>
                                  <p:childTnLst>
                                    <p:set>
                                      <p:cBhvr>
                                        <p:cTn id="217" dur="1" fill="hold">
                                          <p:stCondLst>
                                            <p:cond delay="0"/>
                                          </p:stCondLst>
                                        </p:cTn>
                                        <p:tgtEl>
                                          <p:spTgt spid="165"/>
                                        </p:tgtEl>
                                        <p:attrNameLst>
                                          <p:attrName>style.visibility</p:attrName>
                                        </p:attrNameLst>
                                      </p:cBhvr>
                                      <p:to>
                                        <p:strVal val="visible"/>
                                      </p:to>
                                    </p:set>
                                    <p:animEffect transition="in" filter="fade">
                                      <p:cBhvr>
                                        <p:cTn id="218" dur="500"/>
                                        <p:tgtEl>
                                          <p:spTgt spid="165"/>
                                        </p:tgtEl>
                                      </p:cBhvr>
                                    </p:animEffect>
                                  </p:childTnLst>
                                </p:cTn>
                              </p:par>
                              <p:par>
                                <p:cTn id="219" presetID="10" presetClass="entr" presetSubtype="0" fill="hold" nodeType="withEffect">
                                  <p:stCondLst>
                                    <p:cond delay="0"/>
                                  </p:stCondLst>
                                  <p:childTnLst>
                                    <p:set>
                                      <p:cBhvr>
                                        <p:cTn id="220" dur="1" fill="hold">
                                          <p:stCondLst>
                                            <p:cond delay="0"/>
                                          </p:stCondLst>
                                        </p:cTn>
                                        <p:tgtEl>
                                          <p:spTgt spid="158"/>
                                        </p:tgtEl>
                                        <p:attrNameLst>
                                          <p:attrName>style.visibility</p:attrName>
                                        </p:attrNameLst>
                                      </p:cBhvr>
                                      <p:to>
                                        <p:strVal val="visible"/>
                                      </p:to>
                                    </p:set>
                                    <p:animEffect transition="in" filter="fade">
                                      <p:cBhvr>
                                        <p:cTn id="221" dur="1000"/>
                                        <p:tgtEl>
                                          <p:spTgt spid="158"/>
                                        </p:tgtEl>
                                      </p:cBhvr>
                                    </p:animEffect>
                                  </p:childTnLst>
                                </p:cTn>
                              </p:par>
                              <p:par>
                                <p:cTn id="222" presetID="10" presetClass="entr" presetSubtype="0" fill="hold" nodeType="withEffect">
                                  <p:stCondLst>
                                    <p:cond delay="0"/>
                                  </p:stCondLst>
                                  <p:childTnLst>
                                    <p:set>
                                      <p:cBhvr>
                                        <p:cTn id="223" dur="1" fill="hold">
                                          <p:stCondLst>
                                            <p:cond delay="0"/>
                                          </p:stCondLst>
                                        </p:cTn>
                                        <p:tgtEl>
                                          <p:spTgt spid="144"/>
                                        </p:tgtEl>
                                        <p:attrNameLst>
                                          <p:attrName>style.visibility</p:attrName>
                                        </p:attrNameLst>
                                      </p:cBhvr>
                                      <p:to>
                                        <p:strVal val="visible"/>
                                      </p:to>
                                    </p:set>
                                    <p:animEffect transition="in" filter="fade">
                                      <p:cBhvr>
                                        <p:cTn id="224" dur="500"/>
                                        <p:tgtEl>
                                          <p:spTgt spid="144"/>
                                        </p:tgtEl>
                                      </p:cBhvr>
                                    </p:animEffect>
                                  </p:childTnLst>
                                </p:cTn>
                              </p:par>
                              <p:par>
                                <p:cTn id="225" presetID="10" presetClass="entr" presetSubtype="0" fill="hold" nodeType="withEffect">
                                  <p:stCondLst>
                                    <p:cond delay="0"/>
                                  </p:stCondLst>
                                  <p:childTnLst>
                                    <p:set>
                                      <p:cBhvr>
                                        <p:cTn id="226" dur="1" fill="hold">
                                          <p:stCondLst>
                                            <p:cond delay="0"/>
                                          </p:stCondLst>
                                        </p:cTn>
                                        <p:tgtEl>
                                          <p:spTgt spid="151"/>
                                        </p:tgtEl>
                                        <p:attrNameLst>
                                          <p:attrName>style.visibility</p:attrName>
                                        </p:attrNameLst>
                                      </p:cBhvr>
                                      <p:to>
                                        <p:strVal val="visible"/>
                                      </p:to>
                                    </p:set>
                                    <p:animEffect transition="in" filter="fade">
                                      <p:cBhvr>
                                        <p:cTn id="227" dur="1000"/>
                                        <p:tgtEl>
                                          <p:spTgt spid="151"/>
                                        </p:tgtEl>
                                      </p:cBhvr>
                                    </p:animEffect>
                                  </p:childTnLst>
                                </p:cTn>
                              </p:par>
                            </p:childTnLst>
                          </p:cTn>
                        </p:par>
                        <p:par>
                          <p:cTn id="228" fill="hold">
                            <p:stCondLst>
                              <p:cond delay="3000"/>
                            </p:stCondLst>
                            <p:childTnLst>
                              <p:par>
                                <p:cTn id="229" presetID="10" presetClass="entr" presetSubtype="0" fill="hold" nodeType="afterEffect">
                                  <p:stCondLst>
                                    <p:cond delay="0"/>
                                  </p:stCondLst>
                                  <p:childTnLst>
                                    <p:set>
                                      <p:cBhvr>
                                        <p:cTn id="230" dur="1" fill="hold">
                                          <p:stCondLst>
                                            <p:cond delay="0"/>
                                          </p:stCondLst>
                                        </p:cTn>
                                        <p:tgtEl>
                                          <p:spTgt spid="179"/>
                                        </p:tgtEl>
                                        <p:attrNameLst>
                                          <p:attrName>style.visibility</p:attrName>
                                        </p:attrNameLst>
                                      </p:cBhvr>
                                      <p:to>
                                        <p:strVal val="visible"/>
                                      </p:to>
                                    </p:set>
                                    <p:animEffect transition="in" filter="fade">
                                      <p:cBhvr>
                                        <p:cTn id="231" dur="1000"/>
                                        <p:tgtEl>
                                          <p:spTgt spid="179"/>
                                        </p:tgtEl>
                                      </p:cBhvr>
                                    </p:animEffect>
                                  </p:childTnLst>
                                </p:cTn>
                              </p:par>
                              <p:par>
                                <p:cTn id="232" presetID="10" presetClass="entr" presetSubtype="0" fill="hold" nodeType="withEffect">
                                  <p:stCondLst>
                                    <p:cond delay="0"/>
                                  </p:stCondLst>
                                  <p:childTnLst>
                                    <p:set>
                                      <p:cBhvr>
                                        <p:cTn id="233" dur="1" fill="hold">
                                          <p:stCondLst>
                                            <p:cond delay="0"/>
                                          </p:stCondLst>
                                        </p:cTn>
                                        <p:tgtEl>
                                          <p:spTgt spid="172"/>
                                        </p:tgtEl>
                                        <p:attrNameLst>
                                          <p:attrName>style.visibility</p:attrName>
                                        </p:attrNameLst>
                                      </p:cBhvr>
                                      <p:to>
                                        <p:strVal val="visible"/>
                                      </p:to>
                                    </p:set>
                                    <p:animEffect transition="in" filter="fade">
                                      <p:cBhvr>
                                        <p:cTn id="234" dur="1000"/>
                                        <p:tgtEl>
                                          <p:spTgt spid="172"/>
                                        </p:tgtEl>
                                      </p:cBhvr>
                                    </p:animEffect>
                                  </p:childTnLst>
                                </p:cTn>
                              </p:par>
                              <p:par>
                                <p:cTn id="235" presetID="10" presetClass="entr" presetSubtype="0" fill="hold" nodeType="withEffect">
                                  <p:stCondLst>
                                    <p:cond delay="500"/>
                                  </p:stCondLst>
                                  <p:childTnLst>
                                    <p:set>
                                      <p:cBhvr>
                                        <p:cTn id="236" dur="1" fill="hold">
                                          <p:stCondLst>
                                            <p:cond delay="0"/>
                                          </p:stCondLst>
                                        </p:cTn>
                                        <p:tgtEl>
                                          <p:spTgt spid="186"/>
                                        </p:tgtEl>
                                        <p:attrNameLst>
                                          <p:attrName>style.visibility</p:attrName>
                                        </p:attrNameLst>
                                      </p:cBhvr>
                                      <p:to>
                                        <p:strVal val="visible"/>
                                      </p:to>
                                    </p:set>
                                    <p:animEffect transition="in" filter="fade">
                                      <p:cBhvr>
                                        <p:cTn id="237" dur="500"/>
                                        <p:tgtEl>
                                          <p:spTgt spid="186"/>
                                        </p:tgtEl>
                                      </p:cBhvr>
                                    </p:animEffect>
                                  </p:childTnLst>
                                </p:cTn>
                              </p:par>
                              <p:par>
                                <p:cTn id="238" presetID="10" presetClass="entr" presetSubtype="0" fill="hold" nodeType="withEffect">
                                  <p:stCondLst>
                                    <p:cond delay="0"/>
                                  </p:stCondLst>
                                  <p:childTnLst>
                                    <p:set>
                                      <p:cBhvr>
                                        <p:cTn id="239" dur="1" fill="hold">
                                          <p:stCondLst>
                                            <p:cond delay="0"/>
                                          </p:stCondLst>
                                        </p:cTn>
                                        <p:tgtEl>
                                          <p:spTgt spid="193"/>
                                        </p:tgtEl>
                                        <p:attrNameLst>
                                          <p:attrName>style.visibility</p:attrName>
                                        </p:attrNameLst>
                                      </p:cBhvr>
                                      <p:to>
                                        <p:strVal val="visible"/>
                                      </p:to>
                                    </p:set>
                                    <p:animEffect transition="in" filter="fade">
                                      <p:cBhvr>
                                        <p:cTn id="240" dur="1000"/>
                                        <p:tgtEl>
                                          <p:spTgt spid="193"/>
                                        </p:tgtEl>
                                      </p:cBhvr>
                                    </p:animEffect>
                                  </p:childTnLst>
                                </p:cTn>
                              </p:par>
                              <p:par>
                                <p:cTn id="241" presetID="10" presetClass="entr" presetSubtype="0" fill="hold" nodeType="withEffect">
                                  <p:stCondLst>
                                    <p:cond delay="0"/>
                                  </p:stCondLst>
                                  <p:childTnLst>
                                    <p:set>
                                      <p:cBhvr>
                                        <p:cTn id="242" dur="1" fill="hold">
                                          <p:stCondLst>
                                            <p:cond delay="0"/>
                                          </p:stCondLst>
                                        </p:cTn>
                                        <p:tgtEl>
                                          <p:spTgt spid="200"/>
                                        </p:tgtEl>
                                        <p:attrNameLst>
                                          <p:attrName>style.visibility</p:attrName>
                                        </p:attrNameLst>
                                      </p:cBhvr>
                                      <p:to>
                                        <p:strVal val="visible"/>
                                      </p:to>
                                    </p:set>
                                    <p:animEffect transition="in" filter="fade">
                                      <p:cBhvr>
                                        <p:cTn id="243" dur="1000"/>
                                        <p:tgtEl>
                                          <p:spTgt spid="200"/>
                                        </p:tgtEl>
                                      </p:cBhvr>
                                    </p:animEffect>
                                  </p:childTnLst>
                                </p:cTn>
                              </p:par>
                              <p:par>
                                <p:cTn id="244" presetID="10" presetClass="entr" presetSubtype="0" fill="hold" nodeType="withEffect">
                                  <p:stCondLst>
                                    <p:cond delay="500"/>
                                  </p:stCondLst>
                                  <p:childTnLst>
                                    <p:set>
                                      <p:cBhvr>
                                        <p:cTn id="245" dur="1" fill="hold">
                                          <p:stCondLst>
                                            <p:cond delay="0"/>
                                          </p:stCondLst>
                                        </p:cTn>
                                        <p:tgtEl>
                                          <p:spTgt spid="214"/>
                                        </p:tgtEl>
                                        <p:attrNameLst>
                                          <p:attrName>style.visibility</p:attrName>
                                        </p:attrNameLst>
                                      </p:cBhvr>
                                      <p:to>
                                        <p:strVal val="visible"/>
                                      </p:to>
                                    </p:set>
                                    <p:animEffect transition="in" filter="fade">
                                      <p:cBhvr>
                                        <p:cTn id="246" dur="500"/>
                                        <p:tgtEl>
                                          <p:spTgt spid="214"/>
                                        </p:tgtEl>
                                      </p:cBhvr>
                                    </p:animEffect>
                                  </p:childTnLst>
                                </p:cTn>
                              </p:par>
                              <p:par>
                                <p:cTn id="247" presetID="10" presetClass="entr" presetSubtype="0" fill="hold" nodeType="withEffect">
                                  <p:stCondLst>
                                    <p:cond delay="0"/>
                                  </p:stCondLst>
                                  <p:childTnLst>
                                    <p:set>
                                      <p:cBhvr>
                                        <p:cTn id="248" dur="1" fill="hold">
                                          <p:stCondLst>
                                            <p:cond delay="0"/>
                                          </p:stCondLst>
                                        </p:cTn>
                                        <p:tgtEl>
                                          <p:spTgt spid="207"/>
                                        </p:tgtEl>
                                        <p:attrNameLst>
                                          <p:attrName>style.visibility</p:attrName>
                                        </p:attrNameLst>
                                      </p:cBhvr>
                                      <p:to>
                                        <p:strVal val="visible"/>
                                      </p:to>
                                    </p:set>
                                    <p:animEffect transition="in" filter="fade">
                                      <p:cBhvr>
                                        <p:cTn id="249" dur="1000"/>
                                        <p:tgtEl>
                                          <p:spTgt spid="207"/>
                                        </p:tgtEl>
                                      </p:cBhvr>
                                    </p:animEffect>
                                  </p:childTnLst>
                                </p:cTn>
                              </p:par>
                              <p:par>
                                <p:cTn id="250" presetID="10" presetClass="entr" presetSubtype="0" fill="hold" nodeType="withEffect">
                                  <p:stCondLst>
                                    <p:cond delay="750"/>
                                  </p:stCondLst>
                                  <p:childTnLst>
                                    <p:set>
                                      <p:cBhvr>
                                        <p:cTn id="251" dur="1" fill="hold">
                                          <p:stCondLst>
                                            <p:cond delay="0"/>
                                          </p:stCondLst>
                                        </p:cTn>
                                        <p:tgtEl>
                                          <p:spTgt spid="221"/>
                                        </p:tgtEl>
                                        <p:attrNameLst>
                                          <p:attrName>style.visibility</p:attrName>
                                        </p:attrNameLst>
                                      </p:cBhvr>
                                      <p:to>
                                        <p:strVal val="visible"/>
                                      </p:to>
                                    </p:set>
                                    <p:animEffect transition="in" filter="fade">
                                      <p:cBhvr>
                                        <p:cTn id="252" dur="1000"/>
                                        <p:tgtEl>
                                          <p:spTgt spid="221"/>
                                        </p:tgtEl>
                                      </p:cBhvr>
                                    </p:animEffect>
                                  </p:childTnLst>
                                </p:cTn>
                              </p:par>
                              <p:par>
                                <p:cTn id="253" presetID="10" presetClass="entr" presetSubtype="0" fill="hold" nodeType="withEffect">
                                  <p:stCondLst>
                                    <p:cond delay="0"/>
                                  </p:stCondLst>
                                  <p:childTnLst>
                                    <p:set>
                                      <p:cBhvr>
                                        <p:cTn id="254" dur="1" fill="hold">
                                          <p:stCondLst>
                                            <p:cond delay="0"/>
                                          </p:stCondLst>
                                        </p:cTn>
                                        <p:tgtEl>
                                          <p:spTgt spid="228"/>
                                        </p:tgtEl>
                                        <p:attrNameLst>
                                          <p:attrName>style.visibility</p:attrName>
                                        </p:attrNameLst>
                                      </p:cBhvr>
                                      <p:to>
                                        <p:strVal val="visible"/>
                                      </p:to>
                                    </p:set>
                                    <p:animEffect transition="in" filter="fade">
                                      <p:cBhvr>
                                        <p:cTn id="255" dur="500"/>
                                        <p:tgtEl>
                                          <p:spTgt spid="228"/>
                                        </p:tgtEl>
                                      </p:cBhvr>
                                    </p:animEffect>
                                  </p:childTnLst>
                                </p:cTn>
                              </p:par>
                              <p:par>
                                <p:cTn id="256" presetID="10" presetClass="entr" presetSubtype="0" fill="hold" nodeType="withEffect">
                                  <p:stCondLst>
                                    <p:cond delay="500"/>
                                  </p:stCondLst>
                                  <p:childTnLst>
                                    <p:set>
                                      <p:cBhvr>
                                        <p:cTn id="257" dur="1" fill="hold">
                                          <p:stCondLst>
                                            <p:cond delay="0"/>
                                          </p:stCondLst>
                                        </p:cTn>
                                        <p:tgtEl>
                                          <p:spTgt spid="235"/>
                                        </p:tgtEl>
                                        <p:attrNameLst>
                                          <p:attrName>style.visibility</p:attrName>
                                        </p:attrNameLst>
                                      </p:cBhvr>
                                      <p:to>
                                        <p:strVal val="visible"/>
                                      </p:to>
                                    </p:set>
                                    <p:animEffect transition="in" filter="fade">
                                      <p:cBhvr>
                                        <p:cTn id="258" dur="500"/>
                                        <p:tgtEl>
                                          <p:spTgt spid="235"/>
                                        </p:tgtEl>
                                      </p:cBhvr>
                                    </p:animEffect>
                                  </p:childTnLst>
                                </p:cTn>
                              </p:par>
                            </p:childTnLst>
                          </p:cTn>
                        </p:par>
                        <p:par>
                          <p:cTn id="259" fill="hold">
                            <p:stCondLst>
                              <p:cond delay="4750"/>
                            </p:stCondLst>
                            <p:childTnLst>
                              <p:par>
                                <p:cTn id="260" presetID="10" presetClass="entr" presetSubtype="0" fill="hold" nodeType="afterEffect">
                                  <p:stCondLst>
                                    <p:cond delay="0"/>
                                  </p:stCondLst>
                                  <p:childTnLst>
                                    <p:set>
                                      <p:cBhvr>
                                        <p:cTn id="261" dur="1" fill="hold">
                                          <p:stCondLst>
                                            <p:cond delay="0"/>
                                          </p:stCondLst>
                                        </p:cTn>
                                        <p:tgtEl>
                                          <p:spTgt spid="249"/>
                                        </p:tgtEl>
                                        <p:attrNameLst>
                                          <p:attrName>style.visibility</p:attrName>
                                        </p:attrNameLst>
                                      </p:cBhvr>
                                      <p:to>
                                        <p:strVal val="visible"/>
                                      </p:to>
                                    </p:set>
                                    <p:animEffect transition="in" filter="fade">
                                      <p:cBhvr>
                                        <p:cTn id="262" dur="1000"/>
                                        <p:tgtEl>
                                          <p:spTgt spid="249"/>
                                        </p:tgtEl>
                                      </p:cBhvr>
                                    </p:animEffect>
                                  </p:childTnLst>
                                </p:cTn>
                              </p:par>
                              <p:par>
                                <p:cTn id="263" presetID="10" presetClass="entr" presetSubtype="0" fill="hold" nodeType="withEffect">
                                  <p:stCondLst>
                                    <p:cond delay="750"/>
                                  </p:stCondLst>
                                  <p:childTnLst>
                                    <p:set>
                                      <p:cBhvr>
                                        <p:cTn id="264" dur="1" fill="hold">
                                          <p:stCondLst>
                                            <p:cond delay="0"/>
                                          </p:stCondLst>
                                        </p:cTn>
                                        <p:tgtEl>
                                          <p:spTgt spid="242"/>
                                        </p:tgtEl>
                                        <p:attrNameLst>
                                          <p:attrName>style.visibility</p:attrName>
                                        </p:attrNameLst>
                                      </p:cBhvr>
                                      <p:to>
                                        <p:strVal val="visible"/>
                                      </p:to>
                                    </p:set>
                                    <p:animEffect transition="in" filter="fade">
                                      <p:cBhvr>
                                        <p:cTn id="265" dur="1000"/>
                                        <p:tgtEl>
                                          <p:spTgt spid="242"/>
                                        </p:tgtEl>
                                      </p:cBhvr>
                                    </p:animEffect>
                                  </p:childTnLst>
                                </p:cTn>
                              </p:par>
                              <p:par>
                                <p:cTn id="266" presetID="10" presetClass="entr" presetSubtype="0" fill="hold" nodeType="withEffect">
                                  <p:stCondLst>
                                    <p:cond delay="0"/>
                                  </p:stCondLst>
                                  <p:childTnLst>
                                    <p:set>
                                      <p:cBhvr>
                                        <p:cTn id="267" dur="1" fill="hold">
                                          <p:stCondLst>
                                            <p:cond delay="0"/>
                                          </p:stCondLst>
                                        </p:cTn>
                                        <p:tgtEl>
                                          <p:spTgt spid="256"/>
                                        </p:tgtEl>
                                        <p:attrNameLst>
                                          <p:attrName>style.visibility</p:attrName>
                                        </p:attrNameLst>
                                      </p:cBhvr>
                                      <p:to>
                                        <p:strVal val="visible"/>
                                      </p:to>
                                    </p:set>
                                    <p:animEffect transition="in" filter="fade">
                                      <p:cBhvr>
                                        <p:cTn id="268" dur="500"/>
                                        <p:tgtEl>
                                          <p:spTgt spid="256"/>
                                        </p:tgtEl>
                                      </p:cBhvr>
                                    </p:animEffect>
                                  </p:childTnLst>
                                </p:cTn>
                              </p:par>
                              <p:par>
                                <p:cTn id="269" presetID="10" presetClass="entr" presetSubtype="0" fill="hold" nodeType="withEffect">
                                  <p:stCondLst>
                                    <p:cond delay="0"/>
                                  </p:stCondLst>
                                  <p:childTnLst>
                                    <p:set>
                                      <p:cBhvr>
                                        <p:cTn id="270" dur="1" fill="hold">
                                          <p:stCondLst>
                                            <p:cond delay="0"/>
                                          </p:stCondLst>
                                        </p:cTn>
                                        <p:tgtEl>
                                          <p:spTgt spid="263"/>
                                        </p:tgtEl>
                                        <p:attrNameLst>
                                          <p:attrName>style.visibility</p:attrName>
                                        </p:attrNameLst>
                                      </p:cBhvr>
                                      <p:to>
                                        <p:strVal val="visible"/>
                                      </p:to>
                                    </p:set>
                                    <p:animEffect transition="in" filter="fade">
                                      <p:cBhvr>
                                        <p:cTn id="271" dur="1000"/>
                                        <p:tgtEl>
                                          <p:spTgt spid="263"/>
                                        </p:tgtEl>
                                      </p:cBhvr>
                                    </p:animEffect>
                                  </p:childTnLst>
                                </p:cTn>
                              </p:par>
                              <p:par>
                                <p:cTn id="272" presetID="10" presetClass="entr" presetSubtype="0" fill="hold" nodeType="withEffect">
                                  <p:stCondLst>
                                    <p:cond delay="500"/>
                                  </p:stCondLst>
                                  <p:childTnLst>
                                    <p:set>
                                      <p:cBhvr>
                                        <p:cTn id="273" dur="1" fill="hold">
                                          <p:stCondLst>
                                            <p:cond delay="0"/>
                                          </p:stCondLst>
                                        </p:cTn>
                                        <p:tgtEl>
                                          <p:spTgt spid="270"/>
                                        </p:tgtEl>
                                        <p:attrNameLst>
                                          <p:attrName>style.visibility</p:attrName>
                                        </p:attrNameLst>
                                      </p:cBhvr>
                                      <p:to>
                                        <p:strVal val="visible"/>
                                      </p:to>
                                    </p:set>
                                    <p:animEffect transition="in" filter="fade">
                                      <p:cBhvr>
                                        <p:cTn id="274" dur="1000"/>
                                        <p:tgtEl>
                                          <p:spTgt spid="270"/>
                                        </p:tgtEl>
                                      </p:cBhvr>
                                    </p:animEffect>
                                  </p:childTnLst>
                                </p:cTn>
                              </p:par>
                            </p:childTnLst>
                          </p:cTn>
                        </p:par>
                        <p:par>
                          <p:cTn id="275" fill="hold">
                            <p:stCondLst>
                              <p:cond delay="6500"/>
                            </p:stCondLst>
                            <p:childTnLst>
                              <p:par>
                                <p:cTn id="276" presetID="10" presetClass="entr" presetSubtype="0" fill="hold" nodeType="afterEffect">
                                  <p:stCondLst>
                                    <p:cond delay="500"/>
                                  </p:stCondLst>
                                  <p:childTnLst>
                                    <p:set>
                                      <p:cBhvr>
                                        <p:cTn id="277" dur="1" fill="hold">
                                          <p:stCondLst>
                                            <p:cond delay="0"/>
                                          </p:stCondLst>
                                        </p:cTn>
                                        <p:tgtEl>
                                          <p:spTgt spid="284"/>
                                        </p:tgtEl>
                                        <p:attrNameLst>
                                          <p:attrName>style.visibility</p:attrName>
                                        </p:attrNameLst>
                                      </p:cBhvr>
                                      <p:to>
                                        <p:strVal val="visible"/>
                                      </p:to>
                                    </p:set>
                                    <p:animEffect transition="in" filter="fade">
                                      <p:cBhvr>
                                        <p:cTn id="278" dur="1000"/>
                                        <p:tgtEl>
                                          <p:spTgt spid="284"/>
                                        </p:tgtEl>
                                      </p:cBhvr>
                                    </p:animEffect>
                                  </p:childTnLst>
                                </p:cTn>
                              </p:par>
                              <p:par>
                                <p:cTn id="279" presetID="10" presetClass="entr" presetSubtype="0" fill="hold" nodeType="withEffect">
                                  <p:stCondLst>
                                    <p:cond delay="0"/>
                                  </p:stCondLst>
                                  <p:childTnLst>
                                    <p:set>
                                      <p:cBhvr>
                                        <p:cTn id="280" dur="1" fill="hold">
                                          <p:stCondLst>
                                            <p:cond delay="0"/>
                                          </p:stCondLst>
                                        </p:cTn>
                                        <p:tgtEl>
                                          <p:spTgt spid="277"/>
                                        </p:tgtEl>
                                        <p:attrNameLst>
                                          <p:attrName>style.visibility</p:attrName>
                                        </p:attrNameLst>
                                      </p:cBhvr>
                                      <p:to>
                                        <p:strVal val="visible"/>
                                      </p:to>
                                    </p:set>
                                    <p:animEffect transition="in" filter="fade">
                                      <p:cBhvr>
                                        <p:cTn id="281" dur="1000"/>
                                        <p:tgtEl>
                                          <p:spTgt spid="277"/>
                                        </p:tgtEl>
                                      </p:cBhvr>
                                    </p:animEffect>
                                  </p:childTnLst>
                                </p:cTn>
                              </p:par>
                              <p:par>
                                <p:cTn id="282" presetID="10" presetClass="entr" presetSubtype="0" fill="hold" nodeType="withEffect">
                                  <p:stCondLst>
                                    <p:cond delay="0"/>
                                  </p:stCondLst>
                                  <p:childTnLst>
                                    <p:set>
                                      <p:cBhvr>
                                        <p:cTn id="283" dur="1" fill="hold">
                                          <p:stCondLst>
                                            <p:cond delay="0"/>
                                          </p:stCondLst>
                                        </p:cTn>
                                        <p:tgtEl>
                                          <p:spTgt spid="291"/>
                                        </p:tgtEl>
                                        <p:attrNameLst>
                                          <p:attrName>style.visibility</p:attrName>
                                        </p:attrNameLst>
                                      </p:cBhvr>
                                      <p:to>
                                        <p:strVal val="visible"/>
                                      </p:to>
                                    </p:set>
                                    <p:animEffect transition="in" filter="fade">
                                      <p:cBhvr>
                                        <p:cTn id="284" dur="1000"/>
                                        <p:tgtEl>
                                          <p:spTgt spid="291"/>
                                        </p:tgtEl>
                                      </p:cBhvr>
                                    </p:animEffect>
                                  </p:childTnLst>
                                </p:cTn>
                              </p:par>
                              <p:par>
                                <p:cTn id="285" presetID="10" presetClass="entr" presetSubtype="0" fill="hold" nodeType="withEffect">
                                  <p:stCondLst>
                                    <p:cond delay="0"/>
                                  </p:stCondLst>
                                  <p:childTnLst>
                                    <p:set>
                                      <p:cBhvr>
                                        <p:cTn id="286" dur="1" fill="hold">
                                          <p:stCondLst>
                                            <p:cond delay="0"/>
                                          </p:stCondLst>
                                        </p:cTn>
                                        <p:tgtEl>
                                          <p:spTgt spid="298"/>
                                        </p:tgtEl>
                                        <p:attrNameLst>
                                          <p:attrName>style.visibility</p:attrName>
                                        </p:attrNameLst>
                                      </p:cBhvr>
                                      <p:to>
                                        <p:strVal val="visible"/>
                                      </p:to>
                                    </p:set>
                                    <p:animEffect transition="in" filter="fade">
                                      <p:cBhvr>
                                        <p:cTn id="287" dur="500"/>
                                        <p:tgtEl>
                                          <p:spTgt spid="298"/>
                                        </p:tgtEl>
                                      </p:cBhvr>
                                    </p:animEffect>
                                  </p:childTnLst>
                                </p:cTn>
                              </p:par>
                              <p:par>
                                <p:cTn id="288" presetID="10" presetClass="entr" presetSubtype="0" fill="hold" nodeType="withEffect">
                                  <p:stCondLst>
                                    <p:cond delay="750"/>
                                  </p:stCondLst>
                                  <p:childTnLst>
                                    <p:set>
                                      <p:cBhvr>
                                        <p:cTn id="289" dur="1" fill="hold">
                                          <p:stCondLst>
                                            <p:cond delay="0"/>
                                          </p:stCondLst>
                                        </p:cTn>
                                        <p:tgtEl>
                                          <p:spTgt spid="305"/>
                                        </p:tgtEl>
                                        <p:attrNameLst>
                                          <p:attrName>style.visibility</p:attrName>
                                        </p:attrNameLst>
                                      </p:cBhvr>
                                      <p:to>
                                        <p:strVal val="visible"/>
                                      </p:to>
                                    </p:set>
                                    <p:animEffect transition="in" filter="fade">
                                      <p:cBhvr>
                                        <p:cTn id="290" dur="1000"/>
                                        <p:tgtEl>
                                          <p:spTgt spid="305"/>
                                        </p:tgtEl>
                                      </p:cBhvr>
                                    </p:animEffect>
                                  </p:childTnLst>
                                </p:cTn>
                              </p:par>
                              <p:par>
                                <p:cTn id="291" presetID="10" presetClass="entr" presetSubtype="0" fill="hold" nodeType="withEffect">
                                  <p:stCondLst>
                                    <p:cond delay="0"/>
                                  </p:stCondLst>
                                  <p:childTnLst>
                                    <p:set>
                                      <p:cBhvr>
                                        <p:cTn id="292" dur="1" fill="hold">
                                          <p:stCondLst>
                                            <p:cond delay="0"/>
                                          </p:stCondLst>
                                        </p:cTn>
                                        <p:tgtEl>
                                          <p:spTgt spid="319"/>
                                        </p:tgtEl>
                                        <p:attrNameLst>
                                          <p:attrName>style.visibility</p:attrName>
                                        </p:attrNameLst>
                                      </p:cBhvr>
                                      <p:to>
                                        <p:strVal val="visible"/>
                                      </p:to>
                                    </p:set>
                                    <p:animEffect transition="in" filter="fade">
                                      <p:cBhvr>
                                        <p:cTn id="293" dur="1000"/>
                                        <p:tgtEl>
                                          <p:spTgt spid="319"/>
                                        </p:tgtEl>
                                      </p:cBhvr>
                                    </p:animEffect>
                                  </p:childTnLst>
                                </p:cTn>
                              </p:par>
                              <p:par>
                                <p:cTn id="294" presetID="10" presetClass="entr" presetSubtype="0" fill="hold" nodeType="withEffect">
                                  <p:stCondLst>
                                    <p:cond delay="500"/>
                                  </p:stCondLst>
                                  <p:childTnLst>
                                    <p:set>
                                      <p:cBhvr>
                                        <p:cTn id="295" dur="1" fill="hold">
                                          <p:stCondLst>
                                            <p:cond delay="0"/>
                                          </p:stCondLst>
                                        </p:cTn>
                                        <p:tgtEl>
                                          <p:spTgt spid="312"/>
                                        </p:tgtEl>
                                        <p:attrNameLst>
                                          <p:attrName>style.visibility</p:attrName>
                                        </p:attrNameLst>
                                      </p:cBhvr>
                                      <p:to>
                                        <p:strVal val="visible"/>
                                      </p:to>
                                    </p:set>
                                    <p:animEffect transition="in" filter="fade">
                                      <p:cBhvr>
                                        <p:cTn id="296" dur="1000"/>
                                        <p:tgtEl>
                                          <p:spTgt spid="312"/>
                                        </p:tgtEl>
                                      </p:cBhvr>
                                    </p:animEffect>
                                  </p:childTnLst>
                                </p:cTn>
                              </p:par>
                              <p:par>
                                <p:cTn id="297" presetID="10" presetClass="entr" presetSubtype="0" fill="hold" nodeType="withEffect">
                                  <p:stCondLst>
                                    <p:cond delay="0"/>
                                  </p:stCondLst>
                                  <p:childTnLst>
                                    <p:set>
                                      <p:cBhvr>
                                        <p:cTn id="298" dur="1" fill="hold">
                                          <p:stCondLst>
                                            <p:cond delay="0"/>
                                          </p:stCondLst>
                                        </p:cTn>
                                        <p:tgtEl>
                                          <p:spTgt spid="326"/>
                                        </p:tgtEl>
                                        <p:attrNameLst>
                                          <p:attrName>style.visibility</p:attrName>
                                        </p:attrNameLst>
                                      </p:cBhvr>
                                      <p:to>
                                        <p:strVal val="visible"/>
                                      </p:to>
                                    </p:set>
                                    <p:animEffect transition="in" filter="fade">
                                      <p:cBhvr>
                                        <p:cTn id="299" dur="500"/>
                                        <p:tgtEl>
                                          <p:spTgt spid="326"/>
                                        </p:tgtEl>
                                      </p:cBhvr>
                                    </p:animEffect>
                                  </p:childTnLst>
                                </p:cTn>
                              </p:par>
                              <p:par>
                                <p:cTn id="300" presetID="10" presetClass="entr" presetSubtype="0" fill="hold" nodeType="withEffect">
                                  <p:stCondLst>
                                    <p:cond delay="0"/>
                                  </p:stCondLst>
                                  <p:childTnLst>
                                    <p:set>
                                      <p:cBhvr>
                                        <p:cTn id="301" dur="1" fill="hold">
                                          <p:stCondLst>
                                            <p:cond delay="0"/>
                                          </p:stCondLst>
                                        </p:cTn>
                                        <p:tgtEl>
                                          <p:spTgt spid="333"/>
                                        </p:tgtEl>
                                        <p:attrNameLst>
                                          <p:attrName>style.visibility</p:attrName>
                                        </p:attrNameLst>
                                      </p:cBhvr>
                                      <p:to>
                                        <p:strVal val="visible"/>
                                      </p:to>
                                    </p:set>
                                    <p:animEffect transition="in" filter="fade">
                                      <p:cBhvr>
                                        <p:cTn id="302" dur="1000"/>
                                        <p:tgtEl>
                                          <p:spTgt spid="333"/>
                                        </p:tgtEl>
                                      </p:cBhvr>
                                    </p:animEffect>
                                  </p:childTnLst>
                                </p:cTn>
                              </p:par>
                              <p:par>
                                <p:cTn id="303" presetID="10" presetClass="entr" presetSubtype="0" fill="hold" nodeType="withEffect">
                                  <p:stCondLst>
                                    <p:cond delay="750"/>
                                  </p:stCondLst>
                                  <p:childTnLst>
                                    <p:set>
                                      <p:cBhvr>
                                        <p:cTn id="304" dur="1" fill="hold">
                                          <p:stCondLst>
                                            <p:cond delay="0"/>
                                          </p:stCondLst>
                                        </p:cTn>
                                        <p:tgtEl>
                                          <p:spTgt spid="340"/>
                                        </p:tgtEl>
                                        <p:attrNameLst>
                                          <p:attrName>style.visibility</p:attrName>
                                        </p:attrNameLst>
                                      </p:cBhvr>
                                      <p:to>
                                        <p:strVal val="visible"/>
                                      </p:to>
                                    </p:set>
                                    <p:animEffect transition="in" filter="fade">
                                      <p:cBhvr>
                                        <p:cTn id="305" dur="1000"/>
                                        <p:tgtEl>
                                          <p:spTgt spid="340"/>
                                        </p:tgtEl>
                                      </p:cBhvr>
                                    </p:animEffect>
                                  </p:childTnLst>
                                </p:cTn>
                              </p:par>
                            </p:childTnLst>
                          </p:cTn>
                        </p:par>
                        <p:par>
                          <p:cTn id="306" fill="hold">
                            <p:stCondLst>
                              <p:cond delay="8250"/>
                            </p:stCondLst>
                            <p:childTnLst>
                              <p:par>
                                <p:cTn id="307" presetID="10" presetClass="entr" presetSubtype="0" fill="hold" nodeType="afterEffect">
                                  <p:stCondLst>
                                    <p:cond delay="0"/>
                                  </p:stCondLst>
                                  <p:childTnLst>
                                    <p:set>
                                      <p:cBhvr>
                                        <p:cTn id="308" dur="1" fill="hold">
                                          <p:stCondLst>
                                            <p:cond delay="0"/>
                                          </p:stCondLst>
                                        </p:cTn>
                                        <p:tgtEl>
                                          <p:spTgt spid="354"/>
                                        </p:tgtEl>
                                        <p:attrNameLst>
                                          <p:attrName>style.visibility</p:attrName>
                                        </p:attrNameLst>
                                      </p:cBhvr>
                                      <p:to>
                                        <p:strVal val="visible"/>
                                      </p:to>
                                    </p:set>
                                    <p:animEffect transition="in" filter="fade">
                                      <p:cBhvr>
                                        <p:cTn id="309" dur="1000"/>
                                        <p:tgtEl>
                                          <p:spTgt spid="354"/>
                                        </p:tgtEl>
                                      </p:cBhvr>
                                    </p:animEffect>
                                  </p:childTnLst>
                                </p:cTn>
                              </p:par>
                              <p:par>
                                <p:cTn id="310" presetID="10" presetClass="entr" presetSubtype="0" fill="hold" nodeType="withEffect">
                                  <p:stCondLst>
                                    <p:cond delay="0"/>
                                  </p:stCondLst>
                                  <p:childTnLst>
                                    <p:set>
                                      <p:cBhvr>
                                        <p:cTn id="311" dur="1" fill="hold">
                                          <p:stCondLst>
                                            <p:cond delay="0"/>
                                          </p:stCondLst>
                                        </p:cTn>
                                        <p:tgtEl>
                                          <p:spTgt spid="347"/>
                                        </p:tgtEl>
                                        <p:attrNameLst>
                                          <p:attrName>style.visibility</p:attrName>
                                        </p:attrNameLst>
                                      </p:cBhvr>
                                      <p:to>
                                        <p:strVal val="visible"/>
                                      </p:to>
                                    </p:set>
                                    <p:animEffect transition="in" filter="fade">
                                      <p:cBhvr>
                                        <p:cTn id="312" dur="500"/>
                                        <p:tgtEl>
                                          <p:spTgt spid="347"/>
                                        </p:tgtEl>
                                      </p:cBhvr>
                                    </p:animEffect>
                                  </p:childTnLst>
                                </p:cTn>
                              </p:par>
                              <p:par>
                                <p:cTn id="313" presetID="10" presetClass="entr" presetSubtype="0" fill="hold" nodeType="withEffect">
                                  <p:stCondLst>
                                    <p:cond delay="0"/>
                                  </p:stCondLst>
                                  <p:childTnLst>
                                    <p:set>
                                      <p:cBhvr>
                                        <p:cTn id="314" dur="1" fill="hold">
                                          <p:stCondLst>
                                            <p:cond delay="0"/>
                                          </p:stCondLst>
                                        </p:cTn>
                                        <p:tgtEl>
                                          <p:spTgt spid="361"/>
                                        </p:tgtEl>
                                        <p:attrNameLst>
                                          <p:attrName>style.visibility</p:attrName>
                                        </p:attrNameLst>
                                      </p:cBhvr>
                                      <p:to>
                                        <p:strVal val="visible"/>
                                      </p:to>
                                    </p:set>
                                    <p:animEffect transition="in" filter="fade">
                                      <p:cBhvr>
                                        <p:cTn id="315" dur="1000"/>
                                        <p:tgtEl>
                                          <p:spTgt spid="361"/>
                                        </p:tgtEl>
                                      </p:cBhvr>
                                    </p:animEffect>
                                  </p:childTnLst>
                                </p:cTn>
                              </p:par>
                              <p:par>
                                <p:cTn id="316" presetID="10" presetClass="entr" presetSubtype="0" fill="hold" nodeType="withEffect">
                                  <p:stCondLst>
                                    <p:cond delay="0"/>
                                  </p:stCondLst>
                                  <p:childTnLst>
                                    <p:set>
                                      <p:cBhvr>
                                        <p:cTn id="317" dur="1" fill="hold">
                                          <p:stCondLst>
                                            <p:cond delay="0"/>
                                          </p:stCondLst>
                                        </p:cTn>
                                        <p:tgtEl>
                                          <p:spTgt spid="368"/>
                                        </p:tgtEl>
                                        <p:attrNameLst>
                                          <p:attrName>style.visibility</p:attrName>
                                        </p:attrNameLst>
                                      </p:cBhvr>
                                      <p:to>
                                        <p:strVal val="visible"/>
                                      </p:to>
                                    </p:set>
                                    <p:animEffect transition="in" filter="fade">
                                      <p:cBhvr>
                                        <p:cTn id="318" dur="1000"/>
                                        <p:tgtEl>
                                          <p:spTgt spid="368"/>
                                        </p:tgtEl>
                                      </p:cBhvr>
                                    </p:animEffect>
                                  </p:childTnLst>
                                </p:cTn>
                              </p:par>
                              <p:par>
                                <p:cTn id="319" presetID="10" presetClass="entr" presetSubtype="0" fill="hold" nodeType="withEffect">
                                  <p:stCondLst>
                                    <p:cond delay="0"/>
                                  </p:stCondLst>
                                  <p:childTnLst>
                                    <p:set>
                                      <p:cBhvr>
                                        <p:cTn id="320" dur="1" fill="hold">
                                          <p:stCondLst>
                                            <p:cond delay="0"/>
                                          </p:stCondLst>
                                        </p:cTn>
                                        <p:tgtEl>
                                          <p:spTgt spid="375"/>
                                        </p:tgtEl>
                                        <p:attrNameLst>
                                          <p:attrName>style.visibility</p:attrName>
                                        </p:attrNameLst>
                                      </p:cBhvr>
                                      <p:to>
                                        <p:strVal val="visible"/>
                                      </p:to>
                                    </p:set>
                                    <p:animEffect transition="in" filter="fade">
                                      <p:cBhvr>
                                        <p:cTn id="321" dur="500"/>
                                        <p:tgtEl>
                                          <p:spTgt spid="375"/>
                                        </p:tgtEl>
                                      </p:cBhvr>
                                    </p:animEffect>
                                  </p:childTnLst>
                                </p:cTn>
                              </p:par>
                            </p:childTnLst>
                          </p:cTn>
                        </p:par>
                        <p:par>
                          <p:cTn id="322" fill="hold">
                            <p:stCondLst>
                              <p:cond delay="9250"/>
                            </p:stCondLst>
                            <p:childTnLst>
                              <p:par>
                                <p:cTn id="323" presetID="10" presetClass="entr" presetSubtype="0" fill="hold" nodeType="afterEffect">
                                  <p:stCondLst>
                                    <p:cond delay="0"/>
                                  </p:stCondLst>
                                  <p:childTnLst>
                                    <p:set>
                                      <p:cBhvr>
                                        <p:cTn id="324" dur="1" fill="hold">
                                          <p:stCondLst>
                                            <p:cond delay="0"/>
                                          </p:stCondLst>
                                        </p:cTn>
                                        <p:tgtEl>
                                          <p:spTgt spid="389"/>
                                        </p:tgtEl>
                                        <p:attrNameLst>
                                          <p:attrName>style.visibility</p:attrName>
                                        </p:attrNameLst>
                                      </p:cBhvr>
                                      <p:to>
                                        <p:strVal val="visible"/>
                                      </p:to>
                                    </p:set>
                                    <p:animEffect transition="in" filter="fade">
                                      <p:cBhvr>
                                        <p:cTn id="325" dur="1000"/>
                                        <p:tgtEl>
                                          <p:spTgt spid="389"/>
                                        </p:tgtEl>
                                      </p:cBhvr>
                                    </p:animEffect>
                                  </p:childTnLst>
                                </p:cTn>
                              </p:par>
                              <p:par>
                                <p:cTn id="326" presetID="10" presetClass="entr" presetSubtype="0" fill="hold" nodeType="withEffect">
                                  <p:stCondLst>
                                    <p:cond delay="0"/>
                                  </p:stCondLst>
                                  <p:childTnLst>
                                    <p:set>
                                      <p:cBhvr>
                                        <p:cTn id="327" dur="1" fill="hold">
                                          <p:stCondLst>
                                            <p:cond delay="0"/>
                                          </p:stCondLst>
                                        </p:cTn>
                                        <p:tgtEl>
                                          <p:spTgt spid="382"/>
                                        </p:tgtEl>
                                        <p:attrNameLst>
                                          <p:attrName>style.visibility</p:attrName>
                                        </p:attrNameLst>
                                      </p:cBhvr>
                                      <p:to>
                                        <p:strVal val="visible"/>
                                      </p:to>
                                    </p:set>
                                    <p:animEffect transition="in" filter="fade">
                                      <p:cBhvr>
                                        <p:cTn id="328" dur="500"/>
                                        <p:tgtEl>
                                          <p:spTgt spid="382"/>
                                        </p:tgtEl>
                                      </p:cBhvr>
                                    </p:animEffect>
                                  </p:childTnLst>
                                </p:cTn>
                              </p:par>
                              <p:par>
                                <p:cTn id="329" presetID="10" presetClass="entr" presetSubtype="0" fill="hold" nodeType="withEffect">
                                  <p:stCondLst>
                                    <p:cond delay="0"/>
                                  </p:stCondLst>
                                  <p:childTnLst>
                                    <p:set>
                                      <p:cBhvr>
                                        <p:cTn id="330" dur="1" fill="hold">
                                          <p:stCondLst>
                                            <p:cond delay="0"/>
                                          </p:stCondLst>
                                        </p:cTn>
                                        <p:tgtEl>
                                          <p:spTgt spid="396"/>
                                        </p:tgtEl>
                                        <p:attrNameLst>
                                          <p:attrName>style.visibility</p:attrName>
                                        </p:attrNameLst>
                                      </p:cBhvr>
                                      <p:to>
                                        <p:strVal val="visible"/>
                                      </p:to>
                                    </p:set>
                                    <p:animEffect transition="in" filter="fade">
                                      <p:cBhvr>
                                        <p:cTn id="331" dur="1000"/>
                                        <p:tgtEl>
                                          <p:spTgt spid="396"/>
                                        </p:tgtEl>
                                      </p:cBhvr>
                                    </p:animEffect>
                                  </p:childTnLst>
                                </p:cTn>
                              </p:par>
                              <p:par>
                                <p:cTn id="332" presetID="10" presetClass="entr" presetSubtype="0" fill="hold" nodeType="withEffect">
                                  <p:stCondLst>
                                    <p:cond delay="750"/>
                                  </p:stCondLst>
                                  <p:childTnLst>
                                    <p:set>
                                      <p:cBhvr>
                                        <p:cTn id="333" dur="1" fill="hold">
                                          <p:stCondLst>
                                            <p:cond delay="0"/>
                                          </p:stCondLst>
                                        </p:cTn>
                                        <p:tgtEl>
                                          <p:spTgt spid="403"/>
                                        </p:tgtEl>
                                        <p:attrNameLst>
                                          <p:attrName>style.visibility</p:attrName>
                                        </p:attrNameLst>
                                      </p:cBhvr>
                                      <p:to>
                                        <p:strVal val="visible"/>
                                      </p:to>
                                    </p:set>
                                    <p:animEffect transition="in" filter="fade">
                                      <p:cBhvr>
                                        <p:cTn id="334" dur="500"/>
                                        <p:tgtEl>
                                          <p:spTgt spid="403"/>
                                        </p:tgtEl>
                                      </p:cBhvr>
                                    </p:animEffect>
                                  </p:childTnLst>
                                </p:cTn>
                              </p:par>
                              <p:par>
                                <p:cTn id="335" presetID="10" presetClass="entr" presetSubtype="0" fill="hold" nodeType="withEffect">
                                  <p:stCondLst>
                                    <p:cond delay="0"/>
                                  </p:stCondLst>
                                  <p:childTnLst>
                                    <p:set>
                                      <p:cBhvr>
                                        <p:cTn id="336" dur="1" fill="hold">
                                          <p:stCondLst>
                                            <p:cond delay="0"/>
                                          </p:stCondLst>
                                        </p:cTn>
                                        <p:tgtEl>
                                          <p:spTgt spid="410"/>
                                        </p:tgtEl>
                                        <p:attrNameLst>
                                          <p:attrName>style.visibility</p:attrName>
                                        </p:attrNameLst>
                                      </p:cBhvr>
                                      <p:to>
                                        <p:strVal val="visible"/>
                                      </p:to>
                                    </p:set>
                                    <p:animEffect transition="in" filter="fade">
                                      <p:cBhvr>
                                        <p:cTn id="337" dur="1000"/>
                                        <p:tgtEl>
                                          <p:spTgt spid="410"/>
                                        </p:tgtEl>
                                      </p:cBhvr>
                                    </p:animEffect>
                                  </p:childTnLst>
                                </p:cTn>
                              </p:par>
                              <p:par>
                                <p:cTn id="338" presetID="10" presetClass="entr" presetSubtype="0" fill="hold" nodeType="withEffect">
                                  <p:stCondLst>
                                    <p:cond delay="0"/>
                                  </p:stCondLst>
                                  <p:childTnLst>
                                    <p:set>
                                      <p:cBhvr>
                                        <p:cTn id="339" dur="1" fill="hold">
                                          <p:stCondLst>
                                            <p:cond delay="0"/>
                                          </p:stCondLst>
                                        </p:cTn>
                                        <p:tgtEl>
                                          <p:spTgt spid="424"/>
                                        </p:tgtEl>
                                        <p:attrNameLst>
                                          <p:attrName>style.visibility</p:attrName>
                                        </p:attrNameLst>
                                      </p:cBhvr>
                                      <p:to>
                                        <p:strVal val="visible"/>
                                      </p:to>
                                    </p:set>
                                    <p:animEffect transition="in" filter="fade">
                                      <p:cBhvr>
                                        <p:cTn id="340" dur="1000"/>
                                        <p:tgtEl>
                                          <p:spTgt spid="424"/>
                                        </p:tgtEl>
                                      </p:cBhvr>
                                    </p:animEffect>
                                  </p:childTnLst>
                                </p:cTn>
                              </p:par>
                              <p:par>
                                <p:cTn id="341" presetID="10" presetClass="entr" presetSubtype="0" fill="hold" nodeType="withEffect">
                                  <p:stCondLst>
                                    <p:cond delay="750"/>
                                  </p:stCondLst>
                                  <p:childTnLst>
                                    <p:set>
                                      <p:cBhvr>
                                        <p:cTn id="342" dur="1" fill="hold">
                                          <p:stCondLst>
                                            <p:cond delay="0"/>
                                          </p:stCondLst>
                                        </p:cTn>
                                        <p:tgtEl>
                                          <p:spTgt spid="417"/>
                                        </p:tgtEl>
                                        <p:attrNameLst>
                                          <p:attrName>style.visibility</p:attrName>
                                        </p:attrNameLst>
                                      </p:cBhvr>
                                      <p:to>
                                        <p:strVal val="visible"/>
                                      </p:to>
                                    </p:set>
                                    <p:animEffect transition="in" filter="fade">
                                      <p:cBhvr>
                                        <p:cTn id="343" dur="1000"/>
                                        <p:tgtEl>
                                          <p:spTgt spid="417"/>
                                        </p:tgtEl>
                                      </p:cBhvr>
                                    </p:animEffect>
                                  </p:childTnLst>
                                </p:cTn>
                              </p:par>
                              <p:par>
                                <p:cTn id="344" presetID="10" presetClass="entr" presetSubtype="0" fill="hold" nodeType="withEffect">
                                  <p:stCondLst>
                                    <p:cond delay="0"/>
                                  </p:stCondLst>
                                  <p:childTnLst>
                                    <p:set>
                                      <p:cBhvr>
                                        <p:cTn id="345" dur="1" fill="hold">
                                          <p:stCondLst>
                                            <p:cond delay="0"/>
                                          </p:stCondLst>
                                        </p:cTn>
                                        <p:tgtEl>
                                          <p:spTgt spid="431"/>
                                        </p:tgtEl>
                                        <p:attrNameLst>
                                          <p:attrName>style.visibility</p:attrName>
                                        </p:attrNameLst>
                                      </p:cBhvr>
                                      <p:to>
                                        <p:strVal val="visible"/>
                                      </p:to>
                                    </p:set>
                                    <p:animEffect transition="in" filter="fade">
                                      <p:cBhvr>
                                        <p:cTn id="346" dur="1000"/>
                                        <p:tgtEl>
                                          <p:spTgt spid="431"/>
                                        </p:tgtEl>
                                      </p:cBhvr>
                                    </p:animEffect>
                                  </p:childTnLst>
                                </p:cTn>
                              </p:par>
                              <p:par>
                                <p:cTn id="347" presetID="10" presetClass="entr" presetSubtype="0" fill="hold" nodeType="withEffect">
                                  <p:stCondLst>
                                    <p:cond delay="0"/>
                                  </p:stCondLst>
                                  <p:childTnLst>
                                    <p:set>
                                      <p:cBhvr>
                                        <p:cTn id="348" dur="1" fill="hold">
                                          <p:stCondLst>
                                            <p:cond delay="0"/>
                                          </p:stCondLst>
                                        </p:cTn>
                                        <p:tgtEl>
                                          <p:spTgt spid="438"/>
                                        </p:tgtEl>
                                        <p:attrNameLst>
                                          <p:attrName>style.visibility</p:attrName>
                                        </p:attrNameLst>
                                      </p:cBhvr>
                                      <p:to>
                                        <p:strVal val="visible"/>
                                      </p:to>
                                    </p:set>
                                    <p:animEffect transition="in" filter="fade">
                                      <p:cBhvr>
                                        <p:cTn id="349" dur="1000"/>
                                        <p:tgtEl>
                                          <p:spTgt spid="438"/>
                                        </p:tgtEl>
                                      </p:cBhvr>
                                    </p:animEffect>
                                  </p:childTnLst>
                                </p:cTn>
                              </p:par>
                              <p:par>
                                <p:cTn id="350" presetID="10" presetClass="entr" presetSubtype="0" fill="hold" nodeType="withEffect">
                                  <p:stCondLst>
                                    <p:cond delay="0"/>
                                  </p:stCondLst>
                                  <p:childTnLst>
                                    <p:set>
                                      <p:cBhvr>
                                        <p:cTn id="351" dur="1" fill="hold">
                                          <p:stCondLst>
                                            <p:cond delay="0"/>
                                          </p:stCondLst>
                                        </p:cTn>
                                        <p:tgtEl>
                                          <p:spTgt spid="445"/>
                                        </p:tgtEl>
                                        <p:attrNameLst>
                                          <p:attrName>style.visibility</p:attrName>
                                        </p:attrNameLst>
                                      </p:cBhvr>
                                      <p:to>
                                        <p:strVal val="visible"/>
                                      </p:to>
                                    </p:set>
                                    <p:animEffect transition="in" filter="fade">
                                      <p:cBhvr>
                                        <p:cTn id="352" dur="1000"/>
                                        <p:tgtEl>
                                          <p:spTgt spid="445"/>
                                        </p:tgtEl>
                                      </p:cBhvr>
                                    </p:animEffect>
                                  </p:childTnLst>
                                </p:cTn>
                              </p:par>
                            </p:childTnLst>
                          </p:cTn>
                        </p:par>
                        <p:par>
                          <p:cTn id="353" fill="hold">
                            <p:stCondLst>
                              <p:cond delay="11000"/>
                            </p:stCondLst>
                            <p:childTnLst>
                              <p:par>
                                <p:cTn id="354" presetID="10" presetClass="entr" presetSubtype="0" fill="hold" nodeType="afterEffect">
                                  <p:stCondLst>
                                    <p:cond delay="0"/>
                                  </p:stCondLst>
                                  <p:childTnLst>
                                    <p:set>
                                      <p:cBhvr>
                                        <p:cTn id="355" dur="1" fill="hold">
                                          <p:stCondLst>
                                            <p:cond delay="0"/>
                                          </p:stCondLst>
                                        </p:cTn>
                                        <p:tgtEl>
                                          <p:spTgt spid="459"/>
                                        </p:tgtEl>
                                        <p:attrNameLst>
                                          <p:attrName>style.visibility</p:attrName>
                                        </p:attrNameLst>
                                      </p:cBhvr>
                                      <p:to>
                                        <p:strVal val="visible"/>
                                      </p:to>
                                    </p:set>
                                    <p:animEffect transition="in" filter="fade">
                                      <p:cBhvr>
                                        <p:cTn id="356" dur="1000"/>
                                        <p:tgtEl>
                                          <p:spTgt spid="459"/>
                                        </p:tgtEl>
                                      </p:cBhvr>
                                    </p:animEffect>
                                  </p:childTnLst>
                                </p:cTn>
                              </p:par>
                              <p:par>
                                <p:cTn id="357" presetID="10" presetClass="entr" presetSubtype="0" fill="hold" nodeType="withEffect">
                                  <p:stCondLst>
                                    <p:cond delay="0"/>
                                  </p:stCondLst>
                                  <p:childTnLst>
                                    <p:set>
                                      <p:cBhvr>
                                        <p:cTn id="358" dur="1" fill="hold">
                                          <p:stCondLst>
                                            <p:cond delay="0"/>
                                          </p:stCondLst>
                                        </p:cTn>
                                        <p:tgtEl>
                                          <p:spTgt spid="452"/>
                                        </p:tgtEl>
                                        <p:attrNameLst>
                                          <p:attrName>style.visibility</p:attrName>
                                        </p:attrNameLst>
                                      </p:cBhvr>
                                      <p:to>
                                        <p:strVal val="visible"/>
                                      </p:to>
                                    </p:set>
                                    <p:animEffect transition="in" filter="fade">
                                      <p:cBhvr>
                                        <p:cTn id="359" dur="500"/>
                                        <p:tgtEl>
                                          <p:spTgt spid="452"/>
                                        </p:tgtEl>
                                      </p:cBhvr>
                                    </p:animEffect>
                                  </p:childTnLst>
                                </p:cTn>
                              </p:par>
                              <p:par>
                                <p:cTn id="360" presetID="10" presetClass="entr" presetSubtype="0" fill="hold" nodeType="withEffect">
                                  <p:stCondLst>
                                    <p:cond delay="0"/>
                                  </p:stCondLst>
                                  <p:childTnLst>
                                    <p:set>
                                      <p:cBhvr>
                                        <p:cTn id="361" dur="1" fill="hold">
                                          <p:stCondLst>
                                            <p:cond delay="0"/>
                                          </p:stCondLst>
                                        </p:cTn>
                                        <p:tgtEl>
                                          <p:spTgt spid="466"/>
                                        </p:tgtEl>
                                        <p:attrNameLst>
                                          <p:attrName>style.visibility</p:attrName>
                                        </p:attrNameLst>
                                      </p:cBhvr>
                                      <p:to>
                                        <p:strVal val="visible"/>
                                      </p:to>
                                    </p:set>
                                    <p:animEffect transition="in" filter="fade">
                                      <p:cBhvr>
                                        <p:cTn id="362" dur="1000"/>
                                        <p:tgtEl>
                                          <p:spTgt spid="466"/>
                                        </p:tgtEl>
                                      </p:cBhvr>
                                    </p:animEffect>
                                  </p:childTnLst>
                                </p:cTn>
                              </p:par>
                              <p:par>
                                <p:cTn id="363" presetID="10" presetClass="entr" presetSubtype="0" fill="hold" nodeType="withEffect">
                                  <p:stCondLst>
                                    <p:cond delay="0"/>
                                  </p:stCondLst>
                                  <p:childTnLst>
                                    <p:set>
                                      <p:cBhvr>
                                        <p:cTn id="364" dur="1" fill="hold">
                                          <p:stCondLst>
                                            <p:cond delay="0"/>
                                          </p:stCondLst>
                                        </p:cTn>
                                        <p:tgtEl>
                                          <p:spTgt spid="473"/>
                                        </p:tgtEl>
                                        <p:attrNameLst>
                                          <p:attrName>style.visibility</p:attrName>
                                        </p:attrNameLst>
                                      </p:cBhvr>
                                      <p:to>
                                        <p:strVal val="visible"/>
                                      </p:to>
                                    </p:set>
                                    <p:animEffect transition="in" filter="fade">
                                      <p:cBhvr>
                                        <p:cTn id="365" dur="500"/>
                                        <p:tgtEl>
                                          <p:spTgt spid="473"/>
                                        </p:tgtEl>
                                      </p:cBhvr>
                                    </p:animEffect>
                                  </p:childTnLst>
                                </p:cTn>
                              </p:par>
                              <p:par>
                                <p:cTn id="366" presetID="10" presetClass="entr" presetSubtype="0" fill="hold" nodeType="withEffect">
                                  <p:stCondLst>
                                    <p:cond delay="0"/>
                                  </p:stCondLst>
                                  <p:childTnLst>
                                    <p:set>
                                      <p:cBhvr>
                                        <p:cTn id="367" dur="1" fill="hold">
                                          <p:stCondLst>
                                            <p:cond delay="0"/>
                                          </p:stCondLst>
                                        </p:cTn>
                                        <p:tgtEl>
                                          <p:spTgt spid="480"/>
                                        </p:tgtEl>
                                        <p:attrNameLst>
                                          <p:attrName>style.visibility</p:attrName>
                                        </p:attrNameLst>
                                      </p:cBhvr>
                                      <p:to>
                                        <p:strVal val="visible"/>
                                      </p:to>
                                    </p:set>
                                    <p:animEffect transition="in" filter="fade">
                                      <p:cBhvr>
                                        <p:cTn id="368" dur="1000"/>
                                        <p:tgtEl>
                                          <p:spTgt spid="480"/>
                                        </p:tgtEl>
                                      </p:cBhvr>
                                    </p:animEffect>
                                  </p:childTnLst>
                                </p:cTn>
                              </p:par>
                              <p:par>
                                <p:cTn id="369" presetID="10" presetClass="entr" presetSubtype="0" fill="hold" nodeType="withEffect">
                                  <p:stCondLst>
                                    <p:cond delay="0"/>
                                  </p:stCondLst>
                                  <p:childTnLst>
                                    <p:set>
                                      <p:cBhvr>
                                        <p:cTn id="370" dur="1" fill="hold">
                                          <p:stCondLst>
                                            <p:cond delay="0"/>
                                          </p:stCondLst>
                                        </p:cTn>
                                        <p:tgtEl>
                                          <p:spTgt spid="494"/>
                                        </p:tgtEl>
                                        <p:attrNameLst>
                                          <p:attrName>style.visibility</p:attrName>
                                        </p:attrNameLst>
                                      </p:cBhvr>
                                      <p:to>
                                        <p:strVal val="visible"/>
                                      </p:to>
                                    </p:set>
                                    <p:animEffect transition="in" filter="fade">
                                      <p:cBhvr>
                                        <p:cTn id="371" dur="500"/>
                                        <p:tgtEl>
                                          <p:spTgt spid="494"/>
                                        </p:tgtEl>
                                      </p:cBhvr>
                                    </p:animEffect>
                                  </p:childTnLst>
                                </p:cTn>
                              </p:par>
                              <p:par>
                                <p:cTn id="372" presetID="10" presetClass="entr" presetSubtype="0" fill="hold" nodeType="withEffect">
                                  <p:stCondLst>
                                    <p:cond delay="0"/>
                                  </p:stCondLst>
                                  <p:childTnLst>
                                    <p:set>
                                      <p:cBhvr>
                                        <p:cTn id="373" dur="1" fill="hold">
                                          <p:stCondLst>
                                            <p:cond delay="0"/>
                                          </p:stCondLst>
                                        </p:cTn>
                                        <p:tgtEl>
                                          <p:spTgt spid="487"/>
                                        </p:tgtEl>
                                        <p:attrNameLst>
                                          <p:attrName>style.visibility</p:attrName>
                                        </p:attrNameLst>
                                      </p:cBhvr>
                                      <p:to>
                                        <p:strVal val="visible"/>
                                      </p:to>
                                    </p:set>
                                    <p:animEffect transition="in" filter="fade">
                                      <p:cBhvr>
                                        <p:cTn id="374" dur="1000"/>
                                        <p:tgtEl>
                                          <p:spTgt spid="487"/>
                                        </p:tgtEl>
                                      </p:cBhvr>
                                    </p:animEffect>
                                  </p:childTnLst>
                                </p:cTn>
                              </p:par>
                              <p:par>
                                <p:cTn id="375" presetID="10" presetClass="entr" presetSubtype="0" fill="hold" nodeType="withEffect">
                                  <p:stCondLst>
                                    <p:cond delay="0"/>
                                  </p:stCondLst>
                                  <p:childTnLst>
                                    <p:set>
                                      <p:cBhvr>
                                        <p:cTn id="376" dur="1" fill="hold">
                                          <p:stCondLst>
                                            <p:cond delay="0"/>
                                          </p:stCondLst>
                                        </p:cTn>
                                        <p:tgtEl>
                                          <p:spTgt spid="501"/>
                                        </p:tgtEl>
                                        <p:attrNameLst>
                                          <p:attrName>style.visibility</p:attrName>
                                        </p:attrNameLst>
                                      </p:cBhvr>
                                      <p:to>
                                        <p:strVal val="visible"/>
                                      </p:to>
                                    </p:set>
                                    <p:animEffect transition="in" filter="fade">
                                      <p:cBhvr>
                                        <p:cTn id="377" dur="1000"/>
                                        <p:tgtEl>
                                          <p:spTgt spid="501"/>
                                        </p:tgtEl>
                                      </p:cBhvr>
                                    </p:animEffect>
                                  </p:childTnLst>
                                </p:cTn>
                              </p:par>
                              <p:par>
                                <p:cTn id="378" presetID="10" presetClass="entr" presetSubtype="0" fill="hold" nodeType="withEffect">
                                  <p:stCondLst>
                                    <p:cond delay="0"/>
                                  </p:stCondLst>
                                  <p:childTnLst>
                                    <p:set>
                                      <p:cBhvr>
                                        <p:cTn id="379" dur="1" fill="hold">
                                          <p:stCondLst>
                                            <p:cond delay="0"/>
                                          </p:stCondLst>
                                        </p:cTn>
                                        <p:tgtEl>
                                          <p:spTgt spid="508"/>
                                        </p:tgtEl>
                                        <p:attrNameLst>
                                          <p:attrName>style.visibility</p:attrName>
                                        </p:attrNameLst>
                                      </p:cBhvr>
                                      <p:to>
                                        <p:strVal val="visible"/>
                                      </p:to>
                                    </p:set>
                                    <p:animEffect transition="in" filter="fade">
                                      <p:cBhvr>
                                        <p:cTn id="380" dur="1000"/>
                                        <p:tgtEl>
                                          <p:spTgt spid="508"/>
                                        </p:tgtEl>
                                      </p:cBhvr>
                                    </p:animEffect>
                                  </p:childTnLst>
                                </p:cTn>
                              </p:par>
                              <p:par>
                                <p:cTn id="381" presetID="10" presetClass="entr" presetSubtype="0" fill="hold" nodeType="withEffect">
                                  <p:stCondLst>
                                    <p:cond delay="0"/>
                                  </p:stCondLst>
                                  <p:childTnLst>
                                    <p:set>
                                      <p:cBhvr>
                                        <p:cTn id="382" dur="1" fill="hold">
                                          <p:stCondLst>
                                            <p:cond delay="0"/>
                                          </p:stCondLst>
                                        </p:cTn>
                                        <p:tgtEl>
                                          <p:spTgt spid="515"/>
                                        </p:tgtEl>
                                        <p:attrNameLst>
                                          <p:attrName>style.visibility</p:attrName>
                                        </p:attrNameLst>
                                      </p:cBhvr>
                                      <p:to>
                                        <p:strVal val="visible"/>
                                      </p:to>
                                    </p:set>
                                    <p:animEffect transition="in" filter="fade">
                                      <p:cBhvr>
                                        <p:cTn id="383" dur="500"/>
                                        <p:tgtEl>
                                          <p:spTgt spid="515"/>
                                        </p:tgtEl>
                                      </p:cBhvr>
                                    </p:animEffect>
                                  </p:childTnLst>
                                </p:cTn>
                              </p:par>
                            </p:childTnLst>
                          </p:cTn>
                        </p:par>
                        <p:par>
                          <p:cTn id="384" fill="hold">
                            <p:stCondLst>
                              <p:cond delay="12000"/>
                            </p:stCondLst>
                            <p:childTnLst>
                              <p:par>
                                <p:cTn id="385" presetID="10" presetClass="entr" presetSubtype="0" fill="hold" nodeType="afterEffect">
                                  <p:stCondLst>
                                    <p:cond delay="0"/>
                                  </p:stCondLst>
                                  <p:childTnLst>
                                    <p:set>
                                      <p:cBhvr>
                                        <p:cTn id="386" dur="1" fill="hold">
                                          <p:stCondLst>
                                            <p:cond delay="0"/>
                                          </p:stCondLst>
                                        </p:cTn>
                                        <p:tgtEl>
                                          <p:spTgt spid="529"/>
                                        </p:tgtEl>
                                        <p:attrNameLst>
                                          <p:attrName>style.visibility</p:attrName>
                                        </p:attrNameLst>
                                      </p:cBhvr>
                                      <p:to>
                                        <p:strVal val="visible"/>
                                      </p:to>
                                    </p:set>
                                    <p:animEffect transition="in" filter="fade">
                                      <p:cBhvr>
                                        <p:cTn id="387" dur="1000"/>
                                        <p:tgtEl>
                                          <p:spTgt spid="529"/>
                                        </p:tgtEl>
                                      </p:cBhvr>
                                    </p:animEffect>
                                  </p:childTnLst>
                                </p:cTn>
                              </p:par>
                              <p:par>
                                <p:cTn id="388" presetID="10" presetClass="entr" presetSubtype="0" fill="hold" nodeType="withEffect">
                                  <p:stCondLst>
                                    <p:cond delay="0"/>
                                  </p:stCondLst>
                                  <p:childTnLst>
                                    <p:set>
                                      <p:cBhvr>
                                        <p:cTn id="389" dur="1" fill="hold">
                                          <p:stCondLst>
                                            <p:cond delay="0"/>
                                          </p:stCondLst>
                                        </p:cTn>
                                        <p:tgtEl>
                                          <p:spTgt spid="522"/>
                                        </p:tgtEl>
                                        <p:attrNameLst>
                                          <p:attrName>style.visibility</p:attrName>
                                        </p:attrNameLst>
                                      </p:cBhvr>
                                      <p:to>
                                        <p:strVal val="visible"/>
                                      </p:to>
                                    </p:set>
                                    <p:animEffect transition="in" filter="fade">
                                      <p:cBhvr>
                                        <p:cTn id="390" dur="1000"/>
                                        <p:tgtEl>
                                          <p:spTgt spid="522"/>
                                        </p:tgtEl>
                                      </p:cBhvr>
                                    </p:animEffect>
                                  </p:childTnLst>
                                </p:cTn>
                              </p:par>
                              <p:par>
                                <p:cTn id="391" presetID="10" presetClass="entr" presetSubtype="0" fill="hold" nodeType="withEffect">
                                  <p:stCondLst>
                                    <p:cond delay="0"/>
                                  </p:stCondLst>
                                  <p:childTnLst>
                                    <p:set>
                                      <p:cBhvr>
                                        <p:cTn id="392" dur="1" fill="hold">
                                          <p:stCondLst>
                                            <p:cond delay="0"/>
                                          </p:stCondLst>
                                        </p:cTn>
                                        <p:tgtEl>
                                          <p:spTgt spid="536"/>
                                        </p:tgtEl>
                                        <p:attrNameLst>
                                          <p:attrName>style.visibility</p:attrName>
                                        </p:attrNameLst>
                                      </p:cBhvr>
                                      <p:to>
                                        <p:strVal val="visible"/>
                                      </p:to>
                                    </p:set>
                                    <p:animEffect transition="in" filter="fade">
                                      <p:cBhvr>
                                        <p:cTn id="393" dur="1000"/>
                                        <p:tgtEl>
                                          <p:spTgt spid="536"/>
                                        </p:tgtEl>
                                      </p:cBhvr>
                                    </p:animEffect>
                                  </p:childTnLst>
                                </p:cTn>
                              </p:par>
                              <p:par>
                                <p:cTn id="394" presetID="10" presetClass="entr" presetSubtype="0" fill="hold" nodeType="withEffect">
                                  <p:stCondLst>
                                    <p:cond delay="0"/>
                                  </p:stCondLst>
                                  <p:childTnLst>
                                    <p:set>
                                      <p:cBhvr>
                                        <p:cTn id="395" dur="1" fill="hold">
                                          <p:stCondLst>
                                            <p:cond delay="0"/>
                                          </p:stCondLst>
                                        </p:cTn>
                                        <p:tgtEl>
                                          <p:spTgt spid="543"/>
                                        </p:tgtEl>
                                        <p:attrNameLst>
                                          <p:attrName>style.visibility</p:attrName>
                                        </p:attrNameLst>
                                      </p:cBhvr>
                                      <p:to>
                                        <p:strVal val="visible"/>
                                      </p:to>
                                    </p:set>
                                    <p:animEffect transition="in" filter="fade">
                                      <p:cBhvr>
                                        <p:cTn id="396" dur="500"/>
                                        <p:tgtEl>
                                          <p:spTgt spid="543"/>
                                        </p:tgtEl>
                                      </p:cBhvr>
                                    </p:animEffect>
                                  </p:childTnLst>
                                </p:cTn>
                              </p:par>
                              <p:par>
                                <p:cTn id="397" presetID="10" presetClass="entr" presetSubtype="0" fill="hold" nodeType="withEffect">
                                  <p:stCondLst>
                                    <p:cond delay="0"/>
                                  </p:stCondLst>
                                  <p:childTnLst>
                                    <p:set>
                                      <p:cBhvr>
                                        <p:cTn id="398" dur="1" fill="hold">
                                          <p:stCondLst>
                                            <p:cond delay="0"/>
                                          </p:stCondLst>
                                        </p:cTn>
                                        <p:tgtEl>
                                          <p:spTgt spid="550"/>
                                        </p:tgtEl>
                                        <p:attrNameLst>
                                          <p:attrName>style.visibility</p:attrName>
                                        </p:attrNameLst>
                                      </p:cBhvr>
                                      <p:to>
                                        <p:strVal val="visible"/>
                                      </p:to>
                                    </p:set>
                                    <p:animEffect transition="in" filter="fade">
                                      <p:cBhvr>
                                        <p:cTn id="399" dur="10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04" grpId="0"/>
      <p:bldP spid="104" grpId="1"/>
      <p:bldP spid="105" grpId="0"/>
      <p:bldP spid="105"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169147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9227D-11BF-4FC7-87BD-EE90A4D2E315}"/>
              </a:ext>
            </a:extLst>
          </p:cNvPr>
          <p:cNvSpPr txBox="1">
            <a:spLocks noChangeArrowheads="1"/>
          </p:cNvSpPr>
          <p:nvPr/>
        </p:nvSpPr>
        <p:spPr bwMode="auto">
          <a:xfrm>
            <a:off x="470113" y="1451196"/>
            <a:ext cx="8115074" cy="4708981"/>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000" dirty="0">
                <a:solidFill>
                  <a:schemeClr val="bg2"/>
                </a:solidFill>
              </a:rPr>
              <a:t>A. W. Tozer (1897-1963), </a:t>
            </a:r>
            <a:r>
              <a:rPr lang="en-US" sz="3000" i="1" dirty="0">
                <a:solidFill>
                  <a:schemeClr val="bg2"/>
                </a:solidFill>
              </a:rPr>
              <a:t>The Pursuit of God ~</a:t>
            </a:r>
            <a:r>
              <a:rPr lang="en-US" sz="3000" i="1" dirty="0"/>
              <a:t> </a:t>
            </a:r>
            <a:r>
              <a:rPr lang="en-US" sz="3000" dirty="0"/>
              <a:t>“Like the eye which sees everything in front of it and never sees itself, faith is occupied with the Object upon which it rests and pays no attention to itself at all. While we are looking at God, we do not see ourselves — blessed riddance. The man who has struggled to purify himself and has had nothing but repeated failures will experience real relief when he stops tinkering with his soul and looks away to the perfect One.”</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Rectangle 1">
            <a:extLst>
              <a:ext uri="{FF2B5EF4-FFF2-40B4-BE49-F238E27FC236}">
                <a16:creationId xmlns:a16="http://schemas.microsoft.com/office/drawing/2014/main" id="{80D89A44-A169-4F63-BF38-CABD265E3ACA}"/>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878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15149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69227D-11BF-4FC7-87BD-EE90A4D2E315}"/>
              </a:ext>
            </a:extLst>
          </p:cNvPr>
          <p:cNvSpPr txBox="1">
            <a:spLocks noChangeArrowheads="1"/>
          </p:cNvSpPr>
          <p:nvPr/>
        </p:nvSpPr>
        <p:spPr bwMode="auto">
          <a:xfrm>
            <a:off x="470113" y="1451196"/>
            <a:ext cx="8115074" cy="3785652"/>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sz="3000" dirty="0">
                <a:solidFill>
                  <a:schemeClr val="bg2"/>
                </a:solidFill>
              </a:rPr>
              <a:t>Paul Brand (author of “Fearfully and Wonderfully Made”) ~ </a:t>
            </a:r>
            <a:r>
              <a:rPr lang="en-US" sz="3000" dirty="0"/>
              <a:t>“The body poorly protects what it does not feel. In the spiritual Body, also, loss of feeling inevitably leads to atrophy and inner deterioration. So much of the sorrow in the world is due to the selfishness of one living organism that simply does not care when another suffers. In Christ’s Body we suffer because we do not suffer enough.”</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Rectangle 1">
            <a:extLst>
              <a:ext uri="{FF2B5EF4-FFF2-40B4-BE49-F238E27FC236}">
                <a16:creationId xmlns:a16="http://schemas.microsoft.com/office/drawing/2014/main" id="{80D89A44-A169-4F63-BF38-CABD265E3ACA}"/>
              </a:ext>
            </a:extLst>
          </p:cNvPr>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3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247317"/>
          </a:xfrm>
          <a:prstGeom prst="rect">
            <a:avLst/>
          </a:prstGeom>
          <a:noFill/>
        </p:spPr>
        <p:txBody>
          <a:bodyPr wrap="square" rtlCol="0">
            <a:spAutoFit/>
          </a:bodyPr>
          <a:lstStyle/>
          <a:p>
            <a:r>
              <a:rPr lang="en-US" sz="2700" dirty="0">
                <a:solidFill>
                  <a:schemeClr val="bg1"/>
                </a:solidFill>
              </a:rPr>
              <a:t>Hebrews 10:11–39 ~ </a:t>
            </a:r>
            <a:r>
              <a:rPr lang="en-US" sz="2700" dirty="0">
                <a:solidFill>
                  <a:schemeClr val="bg2"/>
                </a:solidFill>
              </a:rPr>
              <a:t>judgment, and fiery indignation which will devour the adversaries. </a:t>
            </a:r>
            <a:r>
              <a:rPr lang="en-US" sz="2700" baseline="30000" dirty="0">
                <a:solidFill>
                  <a:schemeClr val="bg1"/>
                </a:solidFill>
              </a:rPr>
              <a:t>28</a:t>
            </a:r>
            <a:r>
              <a:rPr lang="en-US" sz="2700" baseline="30000" dirty="0">
                <a:solidFill>
                  <a:schemeClr val="bg2"/>
                </a:solidFill>
              </a:rPr>
              <a:t> </a:t>
            </a:r>
            <a:r>
              <a:rPr lang="en-US" sz="2700" dirty="0">
                <a:solidFill>
                  <a:schemeClr val="bg2"/>
                </a:solidFill>
              </a:rPr>
              <a:t>Anyone who has rejected Moses’ law dies without mercy on the testimony of two or three witnesses. </a:t>
            </a:r>
            <a:r>
              <a:rPr lang="en-US" sz="2700" baseline="30000" dirty="0">
                <a:solidFill>
                  <a:schemeClr val="bg1"/>
                </a:solidFill>
              </a:rPr>
              <a:t>29</a:t>
            </a:r>
            <a:r>
              <a:rPr lang="en-US" sz="2700" baseline="30000" dirty="0">
                <a:solidFill>
                  <a:schemeClr val="bg2"/>
                </a:solidFill>
              </a:rPr>
              <a:t> </a:t>
            </a:r>
            <a:r>
              <a:rPr lang="en-US" sz="2700" dirty="0">
                <a:solidFill>
                  <a:schemeClr val="bg2"/>
                </a:solidFill>
              </a:rPr>
              <a:t>Of how much worse punishment, do you suppose, will he be thought worthy who has trampled the Son of God underfoot, counted the blood of the covenant by which he was sanctified a common thing, and insulted the Spirit of grace? </a:t>
            </a:r>
            <a:r>
              <a:rPr lang="en-US" sz="2700" baseline="30000" dirty="0">
                <a:solidFill>
                  <a:schemeClr val="bg1"/>
                </a:solidFill>
              </a:rPr>
              <a:t>30</a:t>
            </a:r>
            <a:r>
              <a:rPr lang="en-US" sz="2700" baseline="30000" dirty="0">
                <a:solidFill>
                  <a:schemeClr val="bg2"/>
                </a:solidFill>
              </a:rPr>
              <a:t> </a:t>
            </a:r>
            <a:r>
              <a:rPr lang="en-US" sz="2700" dirty="0">
                <a:solidFill>
                  <a:schemeClr val="bg2"/>
                </a:solidFill>
              </a:rPr>
              <a:t>For we know Him who said, </a:t>
            </a:r>
            <a:r>
              <a:rPr lang="en-US" sz="2700" i="1" dirty="0">
                <a:solidFill>
                  <a:schemeClr val="bg2"/>
                </a:solidFill>
              </a:rPr>
              <a:t>“Vengeance is Mine, I will repay,”</a:t>
            </a:r>
            <a:r>
              <a:rPr lang="en-US" sz="2700" dirty="0">
                <a:solidFill>
                  <a:schemeClr val="bg2"/>
                </a:solidFill>
              </a:rPr>
              <a:t> says the Lord. And again, “</a:t>
            </a:r>
            <a:r>
              <a:rPr lang="en-US" sz="2700" i="1" dirty="0">
                <a:solidFill>
                  <a:schemeClr val="bg2"/>
                </a:solidFill>
              </a:rPr>
              <a:t>The</a:t>
            </a:r>
            <a:r>
              <a:rPr lang="en-US" sz="2700" dirty="0">
                <a:solidFill>
                  <a:schemeClr val="bg2"/>
                </a:solidFill>
              </a:rPr>
              <a:t> </a:t>
            </a:r>
            <a:r>
              <a:rPr lang="en-US" sz="2700" cap="small" dirty="0">
                <a:solidFill>
                  <a:schemeClr val="bg2"/>
                </a:solidFill>
              </a:rPr>
              <a:t>Lord</a:t>
            </a:r>
            <a:r>
              <a:rPr lang="en-US" sz="2700" dirty="0">
                <a:solidFill>
                  <a:schemeClr val="bg2"/>
                </a:solidFill>
              </a:rPr>
              <a:t> will judge His people.” </a:t>
            </a:r>
          </a:p>
        </p:txBody>
      </p:sp>
    </p:spTree>
    <p:extLst>
      <p:ext uri="{BB962C8B-B14F-4D97-AF65-F5344CB8AC3E}">
        <p14:creationId xmlns:p14="http://schemas.microsoft.com/office/powerpoint/2010/main" val="250257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95921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662815"/>
          </a:xfrm>
          <a:prstGeom prst="rect">
            <a:avLst/>
          </a:prstGeom>
          <a:noFill/>
        </p:spPr>
        <p:txBody>
          <a:bodyPr wrap="square" rtlCol="0">
            <a:spAutoFit/>
          </a:bodyPr>
          <a:lstStyle/>
          <a:p>
            <a:r>
              <a:rPr lang="en-US" sz="2700" dirty="0">
                <a:solidFill>
                  <a:schemeClr val="bg1"/>
                </a:solidFill>
              </a:rPr>
              <a:t>Hebrews 10:11–39 ~ </a:t>
            </a:r>
            <a:r>
              <a:rPr lang="en-US" sz="2700" baseline="30000" dirty="0">
                <a:solidFill>
                  <a:schemeClr val="bg1"/>
                </a:solidFill>
              </a:rPr>
              <a:t>31</a:t>
            </a:r>
            <a:r>
              <a:rPr lang="en-US" sz="2700" baseline="30000" dirty="0">
                <a:solidFill>
                  <a:schemeClr val="bg2"/>
                </a:solidFill>
              </a:rPr>
              <a:t> </a:t>
            </a:r>
            <a:r>
              <a:rPr lang="en-US" sz="2700" dirty="0">
                <a:solidFill>
                  <a:schemeClr val="bg2"/>
                </a:solidFill>
              </a:rPr>
              <a:t>It is a fearful thing to fall into the hands of the living God. </a:t>
            </a:r>
          </a:p>
          <a:p>
            <a:r>
              <a:rPr lang="en-US" sz="2700" baseline="30000" dirty="0">
                <a:solidFill>
                  <a:schemeClr val="bg1"/>
                </a:solidFill>
              </a:rPr>
              <a:t>32</a:t>
            </a:r>
            <a:r>
              <a:rPr lang="en-US" sz="2700" baseline="30000" dirty="0">
                <a:solidFill>
                  <a:schemeClr val="bg2"/>
                </a:solidFill>
              </a:rPr>
              <a:t> </a:t>
            </a:r>
            <a:r>
              <a:rPr lang="en-US" sz="2700" dirty="0">
                <a:solidFill>
                  <a:schemeClr val="bg2"/>
                </a:solidFill>
              </a:rPr>
              <a:t>But recall the former days in which, after you were illuminated, you endured a great struggle with sufferings: </a:t>
            </a:r>
            <a:r>
              <a:rPr lang="en-US" sz="2700" baseline="30000" dirty="0">
                <a:solidFill>
                  <a:schemeClr val="bg1"/>
                </a:solidFill>
              </a:rPr>
              <a:t>33</a:t>
            </a:r>
            <a:r>
              <a:rPr lang="en-US" sz="2700" baseline="30000" dirty="0">
                <a:solidFill>
                  <a:schemeClr val="bg2"/>
                </a:solidFill>
              </a:rPr>
              <a:t> </a:t>
            </a:r>
            <a:r>
              <a:rPr lang="en-US" sz="2700" dirty="0">
                <a:solidFill>
                  <a:schemeClr val="bg2"/>
                </a:solidFill>
              </a:rPr>
              <a:t>partly while you were made a spectacle both by reproaches and tribulations, and partly while you became companions of those who were so treated; </a:t>
            </a:r>
            <a:r>
              <a:rPr lang="en-US" sz="2700" baseline="30000" dirty="0">
                <a:solidFill>
                  <a:schemeClr val="bg1"/>
                </a:solidFill>
              </a:rPr>
              <a:t>34</a:t>
            </a:r>
            <a:r>
              <a:rPr lang="en-US" sz="2700" baseline="30000" dirty="0">
                <a:solidFill>
                  <a:schemeClr val="bg2"/>
                </a:solidFill>
              </a:rPr>
              <a:t> </a:t>
            </a:r>
            <a:r>
              <a:rPr lang="en-US" sz="2700" dirty="0">
                <a:solidFill>
                  <a:schemeClr val="bg2"/>
                </a:solidFill>
              </a:rPr>
              <a:t>for you had compassion on me in my chains, and joyfully accepted the plundering of your goods, knowing that you have a better and an enduring possession for yourselves in heaven.</a:t>
            </a:r>
          </a:p>
        </p:txBody>
      </p:sp>
    </p:spTree>
    <p:extLst>
      <p:ext uri="{BB962C8B-B14F-4D97-AF65-F5344CB8AC3E}">
        <p14:creationId xmlns:p14="http://schemas.microsoft.com/office/powerpoint/2010/main" val="36792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3" name="TextBox 2">
            <a:extLst>
              <a:ext uri="{FF2B5EF4-FFF2-40B4-BE49-F238E27FC236}">
                <a16:creationId xmlns:a16="http://schemas.microsoft.com/office/drawing/2014/main" id="{8FD85CB8-47A2-4991-ACE2-35457F89F57E}"/>
              </a:ext>
            </a:extLst>
          </p:cNvPr>
          <p:cNvSpPr txBox="1"/>
          <p:nvPr/>
        </p:nvSpPr>
        <p:spPr>
          <a:xfrm>
            <a:off x="476451" y="1266885"/>
            <a:ext cx="8234411" cy="4662815"/>
          </a:xfrm>
          <a:prstGeom prst="rect">
            <a:avLst/>
          </a:prstGeom>
          <a:noFill/>
        </p:spPr>
        <p:txBody>
          <a:bodyPr wrap="square" rtlCol="0">
            <a:spAutoFit/>
          </a:bodyPr>
          <a:lstStyle/>
          <a:p>
            <a:r>
              <a:rPr lang="en-US" sz="2700" dirty="0">
                <a:solidFill>
                  <a:schemeClr val="bg1"/>
                </a:solidFill>
              </a:rPr>
              <a:t>Hebrews 10:11–39 ~ </a:t>
            </a:r>
            <a:r>
              <a:rPr lang="en-US" sz="2700" baseline="30000" dirty="0">
                <a:solidFill>
                  <a:schemeClr val="bg1"/>
                </a:solidFill>
              </a:rPr>
              <a:t>35</a:t>
            </a:r>
            <a:r>
              <a:rPr lang="en-US" sz="2700" baseline="30000" dirty="0">
                <a:solidFill>
                  <a:schemeClr val="bg2"/>
                </a:solidFill>
              </a:rPr>
              <a:t> </a:t>
            </a:r>
            <a:r>
              <a:rPr lang="en-US" sz="2700" dirty="0">
                <a:solidFill>
                  <a:schemeClr val="bg2"/>
                </a:solidFill>
              </a:rPr>
              <a:t>Therefore do not cast away your confidence, which has great reward. </a:t>
            </a:r>
            <a:r>
              <a:rPr lang="en-US" sz="2700" baseline="30000" dirty="0">
                <a:solidFill>
                  <a:schemeClr val="bg1"/>
                </a:solidFill>
              </a:rPr>
              <a:t>36</a:t>
            </a:r>
            <a:r>
              <a:rPr lang="en-US" sz="2700" baseline="30000" dirty="0">
                <a:solidFill>
                  <a:schemeClr val="bg2"/>
                </a:solidFill>
              </a:rPr>
              <a:t> </a:t>
            </a:r>
            <a:r>
              <a:rPr lang="en-US" sz="2700" dirty="0">
                <a:solidFill>
                  <a:schemeClr val="bg2"/>
                </a:solidFill>
              </a:rPr>
              <a:t>For you have need of endurance, so that after you have done the will of God, you may receive the promise: </a:t>
            </a:r>
          </a:p>
          <a:p>
            <a:r>
              <a:rPr lang="en-US" sz="2700" baseline="30000" dirty="0">
                <a:solidFill>
                  <a:schemeClr val="bg1"/>
                </a:solidFill>
              </a:rPr>
              <a:t>37</a:t>
            </a:r>
            <a:r>
              <a:rPr lang="en-US" sz="2700" dirty="0">
                <a:solidFill>
                  <a:schemeClr val="bg2"/>
                </a:solidFill>
              </a:rPr>
              <a:t>	</a:t>
            </a:r>
            <a:r>
              <a:rPr lang="en-US" sz="2700" i="1" dirty="0">
                <a:solidFill>
                  <a:schemeClr val="bg2"/>
                </a:solidFill>
              </a:rPr>
              <a:t>“For</a:t>
            </a:r>
            <a:r>
              <a:rPr lang="en-US" sz="2700" dirty="0">
                <a:solidFill>
                  <a:schemeClr val="bg2"/>
                </a:solidFill>
              </a:rPr>
              <a:t> </a:t>
            </a:r>
            <a:r>
              <a:rPr lang="en-US" sz="2700" i="1" dirty="0">
                <a:solidFill>
                  <a:schemeClr val="bg2"/>
                </a:solidFill>
              </a:rPr>
              <a:t>yet a little while,</a:t>
            </a:r>
            <a:r>
              <a:rPr lang="en-US" sz="2700" dirty="0">
                <a:solidFill>
                  <a:schemeClr val="bg2"/>
                </a:solidFill>
              </a:rPr>
              <a:t> </a:t>
            </a:r>
          </a:p>
          <a:p>
            <a:r>
              <a:rPr lang="en-US" sz="2700" i="1" dirty="0">
                <a:solidFill>
                  <a:schemeClr val="bg2"/>
                </a:solidFill>
              </a:rPr>
              <a:t>And</a:t>
            </a:r>
            <a:r>
              <a:rPr lang="en-US" sz="2700" dirty="0">
                <a:solidFill>
                  <a:schemeClr val="bg2"/>
                </a:solidFill>
              </a:rPr>
              <a:t> </a:t>
            </a:r>
            <a:r>
              <a:rPr lang="en-US" sz="2700" i="1" dirty="0">
                <a:solidFill>
                  <a:schemeClr val="bg2"/>
                </a:solidFill>
              </a:rPr>
              <a:t>He</a:t>
            </a:r>
            <a:r>
              <a:rPr lang="en-US" sz="2700" dirty="0">
                <a:solidFill>
                  <a:schemeClr val="bg2"/>
                </a:solidFill>
              </a:rPr>
              <a:t> </a:t>
            </a:r>
            <a:r>
              <a:rPr lang="en-US" sz="2700" i="1" dirty="0">
                <a:solidFill>
                  <a:schemeClr val="bg2"/>
                </a:solidFill>
              </a:rPr>
              <a:t>who is coming will come and will not</a:t>
            </a:r>
            <a:r>
              <a:rPr lang="en-US" sz="2700" dirty="0">
                <a:solidFill>
                  <a:schemeClr val="bg2"/>
                </a:solidFill>
              </a:rPr>
              <a:t> </a:t>
            </a:r>
            <a:r>
              <a:rPr lang="en-US" sz="2700" i="1" dirty="0">
                <a:solidFill>
                  <a:schemeClr val="bg2"/>
                </a:solidFill>
              </a:rPr>
              <a:t>tarry</a:t>
            </a:r>
            <a:r>
              <a:rPr lang="en-US" sz="2700" dirty="0">
                <a:solidFill>
                  <a:schemeClr val="bg2"/>
                </a:solidFill>
              </a:rPr>
              <a:t>. </a:t>
            </a:r>
          </a:p>
          <a:p>
            <a:r>
              <a:rPr lang="en-US" sz="2700" baseline="30000" dirty="0">
                <a:solidFill>
                  <a:schemeClr val="bg1"/>
                </a:solidFill>
              </a:rPr>
              <a:t>38</a:t>
            </a:r>
            <a:r>
              <a:rPr lang="en-US" sz="2700" dirty="0">
                <a:solidFill>
                  <a:schemeClr val="bg2"/>
                </a:solidFill>
              </a:rPr>
              <a:t>	</a:t>
            </a:r>
            <a:r>
              <a:rPr lang="en-US" sz="2700" i="1" dirty="0">
                <a:solidFill>
                  <a:schemeClr val="bg2"/>
                </a:solidFill>
              </a:rPr>
              <a:t>Now</a:t>
            </a:r>
            <a:r>
              <a:rPr lang="en-US" sz="2700" dirty="0">
                <a:solidFill>
                  <a:schemeClr val="bg2"/>
                </a:solidFill>
              </a:rPr>
              <a:t> </a:t>
            </a:r>
            <a:r>
              <a:rPr lang="en-US" sz="2700" i="1" dirty="0">
                <a:solidFill>
                  <a:schemeClr val="bg2"/>
                </a:solidFill>
              </a:rPr>
              <a:t>the</a:t>
            </a:r>
            <a:r>
              <a:rPr lang="en-US" sz="2700" dirty="0">
                <a:solidFill>
                  <a:schemeClr val="bg2"/>
                </a:solidFill>
              </a:rPr>
              <a:t> </a:t>
            </a:r>
            <a:r>
              <a:rPr lang="en-US" sz="2700" i="1" dirty="0">
                <a:solidFill>
                  <a:schemeClr val="bg2"/>
                </a:solidFill>
              </a:rPr>
              <a:t>just shall live by faith;</a:t>
            </a:r>
            <a:r>
              <a:rPr lang="en-US" sz="2700" dirty="0">
                <a:solidFill>
                  <a:schemeClr val="bg2"/>
                </a:solidFill>
              </a:rPr>
              <a:t> </a:t>
            </a:r>
          </a:p>
          <a:p>
            <a:r>
              <a:rPr lang="en-US" sz="2700" i="1" dirty="0">
                <a:solidFill>
                  <a:schemeClr val="bg2"/>
                </a:solidFill>
              </a:rPr>
              <a:t>But if anyone draws back,</a:t>
            </a:r>
            <a:r>
              <a:rPr lang="en-US" sz="2700" dirty="0">
                <a:solidFill>
                  <a:schemeClr val="bg2"/>
                </a:solidFill>
              </a:rPr>
              <a:t> </a:t>
            </a:r>
          </a:p>
          <a:p>
            <a:r>
              <a:rPr lang="en-US" sz="2700" i="1" dirty="0">
                <a:solidFill>
                  <a:schemeClr val="bg2"/>
                </a:solidFill>
              </a:rPr>
              <a:t>My soul has no pleasure in him.”</a:t>
            </a:r>
            <a:r>
              <a:rPr lang="en-US" sz="2700" dirty="0">
                <a:solidFill>
                  <a:schemeClr val="bg2"/>
                </a:solidFill>
              </a:rPr>
              <a:t> </a:t>
            </a:r>
          </a:p>
          <a:p>
            <a:r>
              <a:rPr lang="en-US" sz="2700" baseline="30000" dirty="0">
                <a:solidFill>
                  <a:schemeClr val="bg1"/>
                </a:solidFill>
              </a:rPr>
              <a:t>39</a:t>
            </a:r>
            <a:r>
              <a:rPr lang="en-US" sz="2700" baseline="30000" dirty="0">
                <a:solidFill>
                  <a:schemeClr val="bg2"/>
                </a:solidFill>
              </a:rPr>
              <a:t> </a:t>
            </a:r>
            <a:r>
              <a:rPr lang="en-US" sz="2700" dirty="0">
                <a:solidFill>
                  <a:schemeClr val="bg2"/>
                </a:solidFill>
              </a:rPr>
              <a:t>But we are not of those who draw back to perdition, but of those who believe to the saving of the soul. </a:t>
            </a:r>
          </a:p>
        </p:txBody>
      </p:sp>
    </p:spTree>
    <p:extLst>
      <p:ext uri="{BB962C8B-B14F-4D97-AF65-F5344CB8AC3E}">
        <p14:creationId xmlns:p14="http://schemas.microsoft.com/office/powerpoint/2010/main" val="5215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10:11-39</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jewish mother">
            <a:extLst>
              <a:ext uri="{FF2B5EF4-FFF2-40B4-BE49-F238E27FC236}">
                <a16:creationId xmlns:a16="http://schemas.microsoft.com/office/drawing/2014/main" id="{40548153-683A-4EBA-B07B-8060A4D63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5" r="28098"/>
          <a:stretch/>
        </p:blipFill>
        <p:spPr bwMode="auto">
          <a:xfrm rot="21332521">
            <a:off x="2147350" y="1377169"/>
            <a:ext cx="4295776" cy="36776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D85CB8-47A2-4991-ACE2-35457F89F57E}"/>
              </a:ext>
            </a:extLst>
          </p:cNvPr>
          <p:cNvSpPr txBox="1"/>
          <p:nvPr/>
        </p:nvSpPr>
        <p:spPr>
          <a:xfrm>
            <a:off x="476452" y="1266885"/>
            <a:ext cx="8224636" cy="4832092"/>
          </a:xfrm>
          <a:prstGeom prst="rect">
            <a:avLst/>
          </a:prstGeom>
          <a:noFill/>
          <a:effectLst>
            <a:softEdge rad="127000"/>
          </a:effectLst>
        </p:spPr>
        <p:txBody>
          <a:bodyPr wrap="square" rtlCol="0">
            <a:spAutoFit/>
          </a:bodyPr>
          <a:lstStyle/>
          <a:p>
            <a:r>
              <a:rPr lang="en-US" sz="2800" dirty="0">
                <a:effectLst>
                  <a:outerShdw blurRad="38100" dist="38100" dir="2700000" algn="tl">
                    <a:srgbClr val="000000">
                      <a:alpha val="43137"/>
                    </a:srgbClr>
                  </a:outerShdw>
                </a:effectLst>
              </a:rPr>
              <a:t>My Dear </a:t>
            </a:r>
            <a:r>
              <a:rPr lang="en-US" sz="2800" dirty="0" err="1">
                <a:effectLst>
                  <a:outerShdw blurRad="38100" dist="38100" dir="2700000" algn="tl">
                    <a:srgbClr val="000000">
                      <a:alpha val="43137"/>
                    </a:srgbClr>
                  </a:outerShdw>
                </a:effectLst>
              </a:rPr>
              <a:t>Boichika</a:t>
            </a:r>
            <a:r>
              <a:rPr lang="en-US" sz="2800" dirty="0">
                <a:effectLst>
                  <a:outerShdw blurRad="38100" dist="38100" dir="2700000" algn="tl">
                    <a:srgbClr val="000000">
                      <a:alpha val="43137"/>
                    </a:srgbClr>
                  </a:outerShdw>
                </a:effectLst>
              </a:rPr>
              <a:t> and That Person You Married,</a:t>
            </a:r>
          </a:p>
          <a:p>
            <a:r>
              <a:rPr lang="en-US" sz="2800" dirty="0">
                <a:effectLst>
                  <a:outerShdw blurRad="38100" dist="38100" dir="2700000" algn="tl">
                    <a:srgbClr val="000000">
                      <a:alpha val="43137"/>
                    </a:srgbClr>
                  </a:outerShdw>
                </a:effectLst>
              </a:rPr>
              <a:t>I hope you are well. Please don’t worry about me. I’m just fine considering I can’t breathe or eat. The important thing is that you have a nice holiday, thousands of miles away from your</a:t>
            </a:r>
          </a:p>
          <a:p>
            <a:r>
              <a:rPr lang="en-US" sz="2800" dirty="0">
                <a:effectLst>
                  <a:outerShdw blurRad="38100" dist="38100" dir="2700000" algn="tl">
                    <a:srgbClr val="000000">
                      <a:alpha val="43137"/>
                    </a:srgbClr>
                  </a:outerShdw>
                </a:effectLst>
              </a:rPr>
              <a:t>ailing </a:t>
            </a:r>
            <a:r>
              <a:rPr lang="en-US" sz="2800" dirty="0" err="1">
                <a:effectLst>
                  <a:outerShdw blurRad="38100" dist="38100" dir="2700000" algn="tl">
                    <a:srgbClr val="000000">
                      <a:alpha val="43137"/>
                    </a:srgbClr>
                  </a:outerShdw>
                </a:effectLst>
              </a:rPr>
              <a:t>mame</a:t>
            </a:r>
            <a:r>
              <a:rPr lang="en-US" sz="2800" dirty="0">
                <a:effectLst>
                  <a:outerShdw blurRad="38100" dist="38100" dir="2700000" algn="tl">
                    <a:srgbClr val="000000">
                      <a:alpha val="43137"/>
                    </a:srgbClr>
                  </a:outerShdw>
                </a:effectLst>
              </a:rPr>
              <a:t>. I’ve sent along my last</a:t>
            </a:r>
          </a:p>
          <a:p>
            <a:r>
              <a:rPr lang="en-US" sz="2800" dirty="0">
                <a:effectLst>
                  <a:outerShdw blurRad="38100" dist="38100" dir="2700000" algn="tl">
                    <a:srgbClr val="000000">
                      <a:alpha val="43137"/>
                    </a:srgbClr>
                  </a:outerShdw>
                </a:effectLst>
              </a:rPr>
              <a:t>ten dollars in this card, which I hope</a:t>
            </a:r>
          </a:p>
          <a:p>
            <a:r>
              <a:rPr lang="en-US" sz="2800" dirty="0">
                <a:effectLst>
                  <a:outerShdw blurRad="38100" dist="38100" dir="2700000" algn="tl">
                    <a:srgbClr val="000000">
                      <a:alpha val="43137"/>
                    </a:srgbClr>
                  </a:outerShdw>
                </a:effectLst>
              </a:rPr>
              <a:t>you’ll on my beautiful grand-</a:t>
            </a:r>
          </a:p>
          <a:p>
            <a:r>
              <a:rPr lang="en-US" sz="2800" dirty="0">
                <a:effectLst>
                  <a:outerShdw blurRad="38100" dist="38100" dir="2700000" algn="tl">
                    <a:srgbClr val="000000">
                      <a:alpha val="43137"/>
                    </a:srgbClr>
                  </a:outerShdw>
                </a:effectLst>
              </a:rPr>
              <a:t>children, who I never see. They look</a:t>
            </a:r>
          </a:p>
          <a:p>
            <a:r>
              <a:rPr lang="en-US" sz="2800" dirty="0">
                <a:effectLst>
                  <a:outerShdw blurRad="38100" dist="38100" dir="2700000" algn="tl">
                    <a:srgbClr val="000000">
                      <a:alpha val="43137"/>
                    </a:srgbClr>
                  </a:outerShdw>
                </a:effectLst>
              </a:rPr>
              <a:t>anemic in their pictures, poor, thin babies.</a:t>
            </a:r>
          </a:p>
          <a:p>
            <a:r>
              <a:rPr lang="en-US" sz="2800" dirty="0">
                <a:effectLst>
                  <a:outerShdw blurRad="38100" dist="38100" dir="2700000" algn="tl">
                    <a:srgbClr val="000000">
                      <a:alpha val="43137"/>
                    </a:srgbClr>
                  </a:outerShdw>
                </a:effectLst>
              </a:rPr>
              <a:t>Thank you so much for the birthday flowers, </a:t>
            </a:r>
          </a:p>
        </p:txBody>
      </p:sp>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10:11-39</a:t>
            </a:r>
          </a:p>
        </p:txBody>
      </p:sp>
      <p:sp>
        <p:nvSpPr>
          <p:cNvPr id="4" name="TextBox 3">
            <a:extLst>
              <a:ext uri="{FF2B5EF4-FFF2-40B4-BE49-F238E27FC236}">
                <a16:creationId xmlns:a16="http://schemas.microsoft.com/office/drawing/2014/main" id="{9B360CBC-D7D9-4B34-95D6-7BB986A51EAF}"/>
              </a:ext>
            </a:extLst>
          </p:cNvPr>
          <p:cNvSpPr txBox="1"/>
          <p:nvPr/>
        </p:nvSpPr>
        <p:spPr>
          <a:xfrm>
            <a:off x="2161972" y="4510087"/>
            <a:ext cx="478155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cs typeface="Arial" panose="020B0604020202020204" pitchFamily="34" charset="0"/>
              </a:rPr>
              <a:t>Jewish Muter (Mother)</a:t>
            </a:r>
          </a:p>
        </p:txBody>
      </p:sp>
    </p:spTree>
    <p:extLst>
      <p:ext uri="{BB962C8B-B14F-4D97-AF65-F5344CB8AC3E}">
        <p14:creationId xmlns:p14="http://schemas.microsoft.com/office/powerpoint/2010/main" val="215644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0" fill="hold"/>
                                        <p:tgtEl>
                                          <p:spTgt spid="1026"/>
                                        </p:tgtEl>
                                      </p:cBhvr>
                                      <p:by x="75000" y="75000"/>
                                    </p:animScale>
                                  </p:childTnLst>
                                </p:cTn>
                              </p:par>
                              <p:par>
                                <p:cTn id="16" presetID="42" presetClass="path" presetSubtype="0" fill="hold" nodeType="withEffect">
                                  <p:stCondLst>
                                    <p:cond delay="0"/>
                                  </p:stCondLst>
                                  <p:childTnLst>
                                    <p:animMotion origin="layout" path="M -1.66667E-6 -1.48148E-6 L 0.31215 0.15996 " pathEditMode="relative" rAng="0" ptsTypes="AA">
                                      <p:cBhvr>
                                        <p:cTn id="17" dur="1000" fill="hold"/>
                                        <p:tgtEl>
                                          <p:spTgt spid="1026"/>
                                        </p:tgtEl>
                                        <p:attrNameLst>
                                          <p:attrName>ppt_x</p:attrName>
                                          <p:attrName>ppt_y</p:attrName>
                                        </p:attrNameLst>
                                      </p:cBhvr>
                                      <p:rCtr x="15608" y="7986"/>
                                    </p:animMotion>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7116</TotalTime>
  <Words>1723</Words>
  <Application>Microsoft Office PowerPoint</Application>
  <PresentationFormat>On-screen Show (4:3)</PresentationFormat>
  <Paragraphs>207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Arial</vt:lpstr>
      <vt:lpstr>Times New Roman</vt:lpstr>
      <vt:lpstr>Cargo</vt:lpstr>
      <vt:lpstr>Archistico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30</cp:revision>
  <dcterms:created xsi:type="dcterms:W3CDTF">2018-07-02T16:23:57Z</dcterms:created>
  <dcterms:modified xsi:type="dcterms:W3CDTF">2018-07-08T01:41:05Z</dcterms:modified>
</cp:coreProperties>
</file>