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61" r:id="rId4"/>
    <p:sldId id="262" r:id="rId5"/>
    <p:sldId id="263" r:id="rId6"/>
    <p:sldId id="264" r:id="rId7"/>
    <p:sldId id="265" r:id="rId8"/>
    <p:sldId id="266" r:id="rId9"/>
    <p:sldId id="258" r:id="rId10"/>
    <p:sldId id="259" r:id="rId11"/>
    <p:sldId id="282" r:id="rId12"/>
    <p:sldId id="283" r:id="rId13"/>
    <p:sldId id="260" r:id="rId14"/>
    <p:sldId id="269" r:id="rId15"/>
    <p:sldId id="270" r:id="rId16"/>
    <p:sldId id="271" r:id="rId17"/>
    <p:sldId id="272" r:id="rId18"/>
    <p:sldId id="267" r:id="rId19"/>
    <p:sldId id="268" r:id="rId20"/>
    <p:sldId id="275" r:id="rId21"/>
    <p:sldId id="276" r:id="rId22"/>
    <p:sldId id="273" r:id="rId23"/>
    <p:sldId id="274" r:id="rId24"/>
    <p:sldId id="279" r:id="rId25"/>
    <p:sldId id="277" r:id="rId26"/>
    <p:sldId id="280" r:id="rId27"/>
  </p:sldIdLst>
  <p:sldSz cx="9144000" cy="6858000" type="screen4x3"/>
  <p:notesSz cx="6858000" cy="9144000"/>
  <p:embeddedFontLst>
    <p:embeddedFont>
      <p:font typeface="Archistico Normal" panose="02040802050405020203" pitchFamily="18" charset="0"/>
      <p:regular r:id="rId28"/>
    </p:embeddedFont>
    <p:embeddedFont>
      <p:font typeface="Calibri" panose="020F0502020204030204" pitchFamily="34" charset="0"/>
      <p:regular r:id="rId29"/>
      <p:bold r:id="rId30"/>
      <p:italic r:id="rId31"/>
      <p:boldItalic r:id="rId3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A732D9F-BDBF-485E-BC7F-D7C3000AEA35}">
          <p14:sldIdLst>
            <p14:sldId id="256"/>
            <p14:sldId id="257"/>
            <p14:sldId id="261"/>
            <p14:sldId id="262"/>
            <p14:sldId id="263"/>
            <p14:sldId id="264"/>
            <p14:sldId id="265"/>
            <p14:sldId id="266"/>
            <p14:sldId id="258"/>
            <p14:sldId id="259"/>
            <p14:sldId id="282"/>
            <p14:sldId id="283"/>
            <p14:sldId id="260"/>
            <p14:sldId id="269"/>
            <p14:sldId id="270"/>
            <p14:sldId id="271"/>
            <p14:sldId id="272"/>
          </p14:sldIdLst>
        </p14:section>
        <p14:section name="Untitled Section" id="{81A7A64E-1038-46C5-9CD2-6D6FDC8BA5C4}">
          <p14:sldIdLst>
            <p14:sldId id="267"/>
            <p14:sldId id="268"/>
            <p14:sldId id="275"/>
            <p14:sldId id="276"/>
            <p14:sldId id="273"/>
            <p14:sldId id="274"/>
            <p14:sldId id="279"/>
            <p14:sldId id="277"/>
            <p14:sldId id="2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7F7F7F"/>
    <a:srgbClr val="FFCD2D"/>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95312D-6F50-436B-AF92-5FC3A83CDE48}" v="58" dt="2018-07-01T13:10:38.7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75" d="100"/>
          <a:sy n="75" d="100"/>
        </p:scale>
        <p:origin x="627"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2C99A4F1-DACB-4F4F-BEB6-A8FB20A1D804}"/>
    <pc:docChg chg="undo custSel addSld modSld sldOrd modMainMaster">
      <pc:chgData name="Ken Merrihew" userId="bcb7a1e886d99f07" providerId="LiveId" clId="{2C99A4F1-DACB-4F4F-BEB6-A8FB20A1D804}" dt="2018-06-29T20:42:35.606" v="1430" actId="1037"/>
      <pc:docMkLst>
        <pc:docMk/>
      </pc:docMkLst>
      <pc:sldChg chg="setBg">
        <pc:chgData name="Ken Merrihew" userId="bcb7a1e886d99f07" providerId="LiveId" clId="{2C99A4F1-DACB-4F4F-BEB6-A8FB20A1D804}" dt="2018-06-28T04:30:24.875" v="343"/>
        <pc:sldMkLst>
          <pc:docMk/>
          <pc:sldMk cId="269170926" sldId="256"/>
        </pc:sldMkLst>
      </pc:sldChg>
      <pc:sldChg chg="modSp modTransition setBg">
        <pc:chgData name="Ken Merrihew" userId="bcb7a1e886d99f07" providerId="LiveId" clId="{2C99A4F1-DACB-4F4F-BEB6-A8FB20A1D804}" dt="2018-06-28T04:30:24.875" v="343"/>
        <pc:sldMkLst>
          <pc:docMk/>
          <pc:sldMk cId="968683456" sldId="257"/>
        </pc:sldMkLst>
        <pc:spChg chg="mod">
          <ac:chgData name="Ken Merrihew" userId="bcb7a1e886d99f07" providerId="LiveId" clId="{2C99A4F1-DACB-4F4F-BEB6-A8FB20A1D804}" dt="2018-06-27T22:49:47.772" v="6" actId="255"/>
          <ac:spMkLst>
            <pc:docMk/>
            <pc:sldMk cId="968683456" sldId="257"/>
            <ac:spMk id="3" creationId="{8FD85CB8-47A2-4991-ACE2-35457F89F57E}"/>
          </ac:spMkLst>
        </pc:spChg>
      </pc:sldChg>
      <pc:sldChg chg="setBg">
        <pc:chgData name="Ken Merrihew" userId="bcb7a1e886d99f07" providerId="LiveId" clId="{2C99A4F1-DACB-4F4F-BEB6-A8FB20A1D804}" dt="2018-06-28T04:30:24.875" v="343"/>
        <pc:sldMkLst>
          <pc:docMk/>
          <pc:sldMk cId="626687820" sldId="258"/>
        </pc:sldMkLst>
      </pc:sldChg>
      <pc:sldChg chg="delSp modSp setBg delAnim modAnim">
        <pc:chgData name="Ken Merrihew" userId="bcb7a1e886d99f07" providerId="LiveId" clId="{2C99A4F1-DACB-4F4F-BEB6-A8FB20A1D804}" dt="2018-06-29T15:47:56.317" v="737"/>
        <pc:sldMkLst>
          <pc:docMk/>
          <pc:sldMk cId="951197400" sldId="259"/>
        </pc:sldMkLst>
        <pc:spChg chg="mod">
          <ac:chgData name="Ken Merrihew" userId="bcb7a1e886d99f07" providerId="LiveId" clId="{2C99A4F1-DACB-4F4F-BEB6-A8FB20A1D804}" dt="2018-06-29T15:45:19.958" v="536" actId="403"/>
          <ac:spMkLst>
            <pc:docMk/>
            <pc:sldMk cId="951197400" sldId="259"/>
            <ac:spMk id="3" creationId="{8FD85CB8-47A2-4991-ACE2-35457F89F57E}"/>
          </ac:spMkLst>
        </pc:spChg>
        <pc:spChg chg="del">
          <ac:chgData name="Ken Merrihew" userId="bcb7a1e886d99f07" providerId="LiveId" clId="{2C99A4F1-DACB-4F4F-BEB6-A8FB20A1D804}" dt="2018-06-29T15:45:23.764" v="537" actId="478"/>
          <ac:spMkLst>
            <pc:docMk/>
            <pc:sldMk cId="951197400" sldId="259"/>
            <ac:spMk id="4" creationId="{4A90E0BE-B187-4528-A279-F60963BB7605}"/>
          </ac:spMkLst>
        </pc:spChg>
        <pc:spChg chg="mod">
          <ac:chgData name="Ken Merrihew" userId="bcb7a1e886d99f07" providerId="LiveId" clId="{2C99A4F1-DACB-4F4F-BEB6-A8FB20A1D804}" dt="2018-06-29T15:45:55.249" v="546" actId="403"/>
          <ac:spMkLst>
            <pc:docMk/>
            <pc:sldMk cId="951197400" sldId="259"/>
            <ac:spMk id="5" creationId="{43F3B4F7-F4E4-4421-BE95-3EB3A3B41B4F}"/>
          </ac:spMkLst>
        </pc:spChg>
        <pc:spChg chg="mod">
          <ac:chgData name="Ken Merrihew" userId="bcb7a1e886d99f07" providerId="LiveId" clId="{2C99A4F1-DACB-4F4F-BEB6-A8FB20A1D804}" dt="2018-06-29T15:46:48.554" v="652" actId="1035"/>
          <ac:spMkLst>
            <pc:docMk/>
            <pc:sldMk cId="951197400" sldId="259"/>
            <ac:spMk id="7" creationId="{C04F03E3-D2C9-40DA-BEB2-B9E8D9B1EBD1}"/>
          </ac:spMkLst>
        </pc:spChg>
        <pc:spChg chg="mod">
          <ac:chgData name="Ken Merrihew" userId="bcb7a1e886d99f07" providerId="LiveId" clId="{2C99A4F1-DACB-4F4F-BEB6-A8FB20A1D804}" dt="2018-06-29T15:47:33.054" v="734" actId="1035"/>
          <ac:spMkLst>
            <pc:docMk/>
            <pc:sldMk cId="951197400" sldId="259"/>
            <ac:spMk id="8" creationId="{279EDABD-33FB-4C33-A3A4-121825FBE0F6}"/>
          </ac:spMkLst>
        </pc:spChg>
        <pc:spChg chg="del">
          <ac:chgData name="Ken Merrihew" userId="bcb7a1e886d99f07" providerId="LiveId" clId="{2C99A4F1-DACB-4F4F-BEB6-A8FB20A1D804}" dt="2018-06-29T15:45:25.379" v="538" actId="478"/>
          <ac:spMkLst>
            <pc:docMk/>
            <pc:sldMk cId="951197400" sldId="259"/>
            <ac:spMk id="9" creationId="{F060FF17-28D2-4E21-8019-4ED27EB6AF9B}"/>
          </ac:spMkLst>
        </pc:spChg>
        <pc:spChg chg="del mod">
          <ac:chgData name="Ken Merrihew" userId="bcb7a1e886d99f07" providerId="LiveId" clId="{2C99A4F1-DACB-4F4F-BEB6-A8FB20A1D804}" dt="2018-06-29T15:45:26.565" v="539" actId="478"/>
          <ac:spMkLst>
            <pc:docMk/>
            <pc:sldMk cId="951197400" sldId="259"/>
            <ac:spMk id="10" creationId="{DCA879DB-8C8B-47CE-8FF5-F0242195CDED}"/>
          </ac:spMkLst>
        </pc:spChg>
      </pc:sldChg>
      <pc:sldChg chg="setBg">
        <pc:chgData name="Ken Merrihew" userId="bcb7a1e886d99f07" providerId="LiveId" clId="{2C99A4F1-DACB-4F4F-BEB6-A8FB20A1D804}" dt="2018-06-28T04:30:24.875" v="343"/>
        <pc:sldMkLst>
          <pc:docMk/>
          <pc:sldMk cId="382320018" sldId="260"/>
        </pc:sldMkLst>
      </pc:sldChg>
      <pc:sldChg chg="modSp setBg">
        <pc:chgData name="Ken Merrihew" userId="bcb7a1e886d99f07" providerId="LiveId" clId="{2C99A4F1-DACB-4F4F-BEB6-A8FB20A1D804}" dt="2018-06-28T04:30:24.875" v="343"/>
        <pc:sldMkLst>
          <pc:docMk/>
          <pc:sldMk cId="3372020510" sldId="261"/>
        </pc:sldMkLst>
        <pc:spChg chg="mod">
          <ac:chgData name="Ken Merrihew" userId="bcb7a1e886d99f07" providerId="LiveId" clId="{2C99A4F1-DACB-4F4F-BEB6-A8FB20A1D804}" dt="2018-06-27T22:53:47.086" v="27" actId="1036"/>
          <ac:spMkLst>
            <pc:docMk/>
            <pc:sldMk cId="3372020510" sldId="261"/>
            <ac:spMk id="3" creationId="{8FD85CB8-47A2-4991-ACE2-35457F89F57E}"/>
          </ac:spMkLst>
        </pc:spChg>
      </pc:sldChg>
      <pc:sldChg chg="modSp setBg">
        <pc:chgData name="Ken Merrihew" userId="bcb7a1e886d99f07" providerId="LiveId" clId="{2C99A4F1-DACB-4F4F-BEB6-A8FB20A1D804}" dt="2018-06-28T04:30:24.875" v="343"/>
        <pc:sldMkLst>
          <pc:docMk/>
          <pc:sldMk cId="3971803941" sldId="262"/>
        </pc:sldMkLst>
        <pc:spChg chg="mod">
          <ac:chgData name="Ken Merrihew" userId="bcb7a1e886d99f07" providerId="LiveId" clId="{2C99A4F1-DACB-4F4F-BEB6-A8FB20A1D804}" dt="2018-06-27T22:53:24.862" v="25" actId="1036"/>
          <ac:spMkLst>
            <pc:docMk/>
            <pc:sldMk cId="3971803941" sldId="262"/>
            <ac:spMk id="3" creationId="{8FD85CB8-47A2-4991-ACE2-35457F89F57E}"/>
          </ac:spMkLst>
        </pc:spChg>
      </pc:sldChg>
      <pc:sldChg chg="modSp setBg">
        <pc:chgData name="Ken Merrihew" userId="bcb7a1e886d99f07" providerId="LiveId" clId="{2C99A4F1-DACB-4F4F-BEB6-A8FB20A1D804}" dt="2018-06-28T04:30:24.875" v="343"/>
        <pc:sldMkLst>
          <pc:docMk/>
          <pc:sldMk cId="2335075850" sldId="263"/>
        </pc:sldMkLst>
        <pc:spChg chg="mod">
          <ac:chgData name="Ken Merrihew" userId="bcb7a1e886d99f07" providerId="LiveId" clId="{2C99A4F1-DACB-4F4F-BEB6-A8FB20A1D804}" dt="2018-06-27T22:51:07.478" v="18" actId="1038"/>
          <ac:spMkLst>
            <pc:docMk/>
            <pc:sldMk cId="2335075850" sldId="263"/>
            <ac:spMk id="3" creationId="{8FD85CB8-47A2-4991-ACE2-35457F89F57E}"/>
          </ac:spMkLst>
        </pc:spChg>
      </pc:sldChg>
      <pc:sldChg chg="modSp setBg">
        <pc:chgData name="Ken Merrihew" userId="bcb7a1e886d99f07" providerId="LiveId" clId="{2C99A4F1-DACB-4F4F-BEB6-A8FB20A1D804}" dt="2018-06-28T04:30:24.875" v="343"/>
        <pc:sldMkLst>
          <pc:docMk/>
          <pc:sldMk cId="854262182" sldId="264"/>
        </pc:sldMkLst>
        <pc:spChg chg="mod">
          <ac:chgData name="Ken Merrihew" userId="bcb7a1e886d99f07" providerId="LiveId" clId="{2C99A4F1-DACB-4F4F-BEB6-A8FB20A1D804}" dt="2018-06-27T22:52:51.723" v="24" actId="207"/>
          <ac:spMkLst>
            <pc:docMk/>
            <pc:sldMk cId="854262182" sldId="264"/>
            <ac:spMk id="3" creationId="{8FD85CB8-47A2-4991-ACE2-35457F89F57E}"/>
          </ac:spMkLst>
        </pc:spChg>
      </pc:sldChg>
      <pc:sldChg chg="modSp setBg">
        <pc:chgData name="Ken Merrihew" userId="bcb7a1e886d99f07" providerId="LiveId" clId="{2C99A4F1-DACB-4F4F-BEB6-A8FB20A1D804}" dt="2018-06-28T04:30:24.875" v="343"/>
        <pc:sldMkLst>
          <pc:docMk/>
          <pc:sldMk cId="180614610" sldId="265"/>
        </pc:sldMkLst>
        <pc:spChg chg="mod">
          <ac:chgData name="Ken Merrihew" userId="bcb7a1e886d99f07" providerId="LiveId" clId="{2C99A4F1-DACB-4F4F-BEB6-A8FB20A1D804}" dt="2018-06-27T22:51:45.151" v="21" actId="1038"/>
          <ac:spMkLst>
            <pc:docMk/>
            <pc:sldMk cId="180614610" sldId="265"/>
            <ac:spMk id="3" creationId="{8FD85CB8-47A2-4991-ACE2-35457F89F57E}"/>
          </ac:spMkLst>
        </pc:spChg>
      </pc:sldChg>
      <pc:sldChg chg="modSp setBg">
        <pc:chgData name="Ken Merrihew" userId="bcb7a1e886d99f07" providerId="LiveId" clId="{2C99A4F1-DACB-4F4F-BEB6-A8FB20A1D804}" dt="2018-06-28T04:30:24.875" v="343"/>
        <pc:sldMkLst>
          <pc:docMk/>
          <pc:sldMk cId="2437914613" sldId="266"/>
        </pc:sldMkLst>
        <pc:spChg chg="mod">
          <ac:chgData name="Ken Merrihew" userId="bcb7a1e886d99f07" providerId="LiveId" clId="{2C99A4F1-DACB-4F4F-BEB6-A8FB20A1D804}" dt="2018-06-27T22:51:58.049" v="23" actId="1037"/>
          <ac:spMkLst>
            <pc:docMk/>
            <pc:sldMk cId="2437914613" sldId="266"/>
            <ac:spMk id="3" creationId="{8FD85CB8-47A2-4991-ACE2-35457F89F57E}"/>
          </ac:spMkLst>
        </pc:spChg>
      </pc:sldChg>
      <pc:sldChg chg="addSp delSp modSp setBg modAnim">
        <pc:chgData name="Ken Merrihew" userId="bcb7a1e886d99f07" providerId="LiveId" clId="{2C99A4F1-DACB-4F4F-BEB6-A8FB20A1D804}" dt="2018-06-28T04:35:23.653" v="491" actId="1037"/>
        <pc:sldMkLst>
          <pc:docMk/>
          <pc:sldMk cId="1163159985" sldId="267"/>
        </pc:sldMkLst>
        <pc:spChg chg="mod">
          <ac:chgData name="Ken Merrihew" userId="bcb7a1e886d99f07" providerId="LiveId" clId="{2C99A4F1-DACB-4F4F-BEB6-A8FB20A1D804}" dt="2018-06-28T04:35:19.048" v="484" actId="1038"/>
          <ac:spMkLst>
            <pc:docMk/>
            <pc:sldMk cId="1163159985" sldId="267"/>
            <ac:spMk id="3" creationId="{8FD85CB8-47A2-4991-ACE2-35457F89F57E}"/>
          </ac:spMkLst>
        </pc:spChg>
        <pc:spChg chg="add del mod">
          <ac:chgData name="Ken Merrihew" userId="bcb7a1e886d99f07" providerId="LiveId" clId="{2C99A4F1-DACB-4F4F-BEB6-A8FB20A1D804}" dt="2018-06-28T04:31:23.511" v="347"/>
          <ac:spMkLst>
            <pc:docMk/>
            <pc:sldMk cId="1163159985" sldId="267"/>
            <ac:spMk id="4" creationId="{A52B0354-13B2-493C-9094-53DE22CC22BC}"/>
          </ac:spMkLst>
        </pc:spChg>
        <pc:spChg chg="add mod">
          <ac:chgData name="Ken Merrihew" userId="bcb7a1e886d99f07" providerId="LiveId" clId="{2C99A4F1-DACB-4F4F-BEB6-A8FB20A1D804}" dt="2018-06-28T04:34:53.971" v="451" actId="1038"/>
          <ac:spMkLst>
            <pc:docMk/>
            <pc:sldMk cId="1163159985" sldId="267"/>
            <ac:spMk id="5" creationId="{7893AF71-04D9-4532-94E3-5252972AB96B}"/>
          </ac:spMkLst>
        </pc:spChg>
        <pc:spChg chg="mod">
          <ac:chgData name="Ken Merrihew" userId="bcb7a1e886d99f07" providerId="LiveId" clId="{2C99A4F1-DACB-4F4F-BEB6-A8FB20A1D804}" dt="2018-06-28T04:35:23.653" v="491" actId="1037"/>
          <ac:spMkLst>
            <pc:docMk/>
            <pc:sldMk cId="1163159985" sldId="267"/>
            <ac:spMk id="7" creationId="{8DB3E2D7-8FDD-4AA7-A9D3-7EC880A65544}"/>
          </ac:spMkLst>
        </pc:spChg>
        <pc:spChg chg="add mod">
          <ac:chgData name="Ken Merrihew" userId="bcb7a1e886d99f07" providerId="LiveId" clId="{2C99A4F1-DACB-4F4F-BEB6-A8FB20A1D804}" dt="2018-06-28T04:35:08.431" v="455" actId="1038"/>
          <ac:spMkLst>
            <pc:docMk/>
            <pc:sldMk cId="1163159985" sldId="267"/>
            <ac:spMk id="8" creationId="{4B302AED-D2E3-4EA0-B2E0-AEAE1CEBEE64}"/>
          </ac:spMkLst>
        </pc:spChg>
      </pc:sldChg>
      <pc:sldChg chg="setBg">
        <pc:chgData name="Ken Merrihew" userId="bcb7a1e886d99f07" providerId="LiveId" clId="{2C99A4F1-DACB-4F4F-BEB6-A8FB20A1D804}" dt="2018-06-28T04:30:24.875" v="343"/>
        <pc:sldMkLst>
          <pc:docMk/>
          <pc:sldMk cId="3623232191" sldId="268"/>
        </pc:sldMkLst>
      </pc:sldChg>
      <pc:sldChg chg="addSp modSp setBg modAnim">
        <pc:chgData name="Ken Merrihew" userId="bcb7a1e886d99f07" providerId="LiveId" clId="{2C99A4F1-DACB-4F4F-BEB6-A8FB20A1D804}" dt="2018-06-28T04:30:24.875" v="343"/>
        <pc:sldMkLst>
          <pc:docMk/>
          <pc:sldMk cId="1408712380" sldId="269"/>
        </pc:sldMkLst>
        <pc:spChg chg="mod">
          <ac:chgData name="Ken Merrihew" userId="bcb7a1e886d99f07" providerId="LiveId" clId="{2C99A4F1-DACB-4F4F-BEB6-A8FB20A1D804}" dt="2018-06-28T04:27:09.937" v="339" actId="207"/>
          <ac:spMkLst>
            <pc:docMk/>
            <pc:sldMk cId="1408712380" sldId="269"/>
            <ac:spMk id="3" creationId="{8FD85CB8-47A2-4991-ACE2-35457F89F57E}"/>
          </ac:spMkLst>
        </pc:spChg>
        <pc:spChg chg="add mod">
          <ac:chgData name="Ken Merrihew" userId="bcb7a1e886d99f07" providerId="LiveId" clId="{2C99A4F1-DACB-4F4F-BEB6-A8FB20A1D804}" dt="2018-06-27T22:56:42.889" v="97" actId="313"/>
          <ac:spMkLst>
            <pc:docMk/>
            <pc:sldMk cId="1408712380" sldId="269"/>
            <ac:spMk id="6" creationId="{526D7E07-C74E-4926-AD33-4400193723B3}"/>
          </ac:spMkLst>
        </pc:spChg>
        <pc:spChg chg="mod">
          <ac:chgData name="Ken Merrihew" userId="bcb7a1e886d99f07" providerId="LiveId" clId="{2C99A4F1-DACB-4F4F-BEB6-A8FB20A1D804}" dt="2018-06-28T04:27:18.450" v="340" actId="207"/>
          <ac:spMkLst>
            <pc:docMk/>
            <pc:sldMk cId="1408712380" sldId="269"/>
            <ac:spMk id="11" creationId="{286A673B-7618-44EC-8B05-9B891E1D24AA}"/>
          </ac:spMkLst>
        </pc:spChg>
        <pc:spChg chg="mod">
          <ac:chgData name="Ken Merrihew" userId="bcb7a1e886d99f07" providerId="LiveId" clId="{2C99A4F1-DACB-4F4F-BEB6-A8FB20A1D804}" dt="2018-06-28T04:27:22.576" v="341" actId="207"/>
          <ac:spMkLst>
            <pc:docMk/>
            <pc:sldMk cId="1408712380" sldId="269"/>
            <ac:spMk id="12" creationId="{5395FBFF-30C8-4D23-ABEB-B27D70222C63}"/>
          </ac:spMkLst>
        </pc:spChg>
      </pc:sldChg>
      <pc:sldChg chg="setBg">
        <pc:chgData name="Ken Merrihew" userId="bcb7a1e886d99f07" providerId="LiveId" clId="{2C99A4F1-DACB-4F4F-BEB6-A8FB20A1D804}" dt="2018-06-28T04:30:24.875" v="343"/>
        <pc:sldMkLst>
          <pc:docMk/>
          <pc:sldMk cId="2265019138" sldId="270"/>
        </pc:sldMkLst>
      </pc:sldChg>
      <pc:sldChg chg="setBg">
        <pc:chgData name="Ken Merrihew" userId="bcb7a1e886d99f07" providerId="LiveId" clId="{2C99A4F1-DACB-4F4F-BEB6-A8FB20A1D804}" dt="2018-06-28T04:30:24.875" v="343"/>
        <pc:sldMkLst>
          <pc:docMk/>
          <pc:sldMk cId="2130080142" sldId="271"/>
        </pc:sldMkLst>
      </pc:sldChg>
      <pc:sldChg chg="setBg">
        <pc:chgData name="Ken Merrihew" userId="bcb7a1e886d99f07" providerId="LiveId" clId="{2C99A4F1-DACB-4F4F-BEB6-A8FB20A1D804}" dt="2018-06-28T04:30:24.875" v="343"/>
        <pc:sldMkLst>
          <pc:docMk/>
          <pc:sldMk cId="4021497470" sldId="272"/>
        </pc:sldMkLst>
      </pc:sldChg>
      <pc:sldChg chg="setBg">
        <pc:chgData name="Ken Merrihew" userId="bcb7a1e886d99f07" providerId="LiveId" clId="{2C99A4F1-DACB-4F4F-BEB6-A8FB20A1D804}" dt="2018-06-28T04:30:24.875" v="343"/>
        <pc:sldMkLst>
          <pc:docMk/>
          <pc:sldMk cId="1981719578" sldId="273"/>
        </pc:sldMkLst>
      </pc:sldChg>
      <pc:sldChg chg="setBg">
        <pc:chgData name="Ken Merrihew" userId="bcb7a1e886d99f07" providerId="LiveId" clId="{2C99A4F1-DACB-4F4F-BEB6-A8FB20A1D804}" dt="2018-06-28T04:30:24.875" v="343"/>
        <pc:sldMkLst>
          <pc:docMk/>
          <pc:sldMk cId="1011895999" sldId="274"/>
        </pc:sldMkLst>
      </pc:sldChg>
      <pc:sldChg chg="addSp delSp modSp setBg addAnim delAnim modAnim">
        <pc:chgData name="Ken Merrihew" userId="bcb7a1e886d99f07" providerId="LiveId" clId="{2C99A4F1-DACB-4F4F-BEB6-A8FB20A1D804}" dt="2018-06-28T04:58:07.222" v="527"/>
        <pc:sldMkLst>
          <pc:docMk/>
          <pc:sldMk cId="1868756818" sldId="275"/>
        </pc:sldMkLst>
        <pc:spChg chg="add mod">
          <ac:chgData name="Ken Merrihew" userId="bcb7a1e886d99f07" providerId="LiveId" clId="{2C99A4F1-DACB-4F4F-BEB6-A8FB20A1D804}" dt="2018-06-27T23:08:54.691" v="168" actId="1038"/>
          <ac:spMkLst>
            <pc:docMk/>
            <pc:sldMk cId="1868756818" sldId="275"/>
            <ac:spMk id="3" creationId="{1B55E193-4FE6-42A1-904B-81A87D749411}"/>
          </ac:spMkLst>
        </pc:spChg>
        <pc:spChg chg="add mod">
          <ac:chgData name="Ken Merrihew" userId="bcb7a1e886d99f07" providerId="LiveId" clId="{2C99A4F1-DACB-4F4F-BEB6-A8FB20A1D804}" dt="2018-06-27T23:09:14.299" v="191" actId="1038"/>
          <ac:spMkLst>
            <pc:docMk/>
            <pc:sldMk cId="1868756818" sldId="275"/>
            <ac:spMk id="6" creationId="{75F2C196-32FD-40EF-A0AB-93DD40F18413}"/>
          </ac:spMkLst>
        </pc:spChg>
        <pc:picChg chg="add del mod">
          <ac:chgData name="Ken Merrihew" userId="bcb7a1e886d99f07" providerId="LiveId" clId="{2C99A4F1-DACB-4F4F-BEB6-A8FB20A1D804}" dt="2018-06-28T04:53:14.015" v="514" actId="1076"/>
          <ac:picMkLst>
            <pc:docMk/>
            <pc:sldMk cId="1868756818" sldId="275"/>
            <ac:picMk id="2050" creationId="{BAF11520-3560-4567-A31B-F42E5165A326}"/>
          </ac:picMkLst>
        </pc:picChg>
      </pc:sldChg>
      <pc:sldChg chg="setBg">
        <pc:chgData name="Ken Merrihew" userId="bcb7a1e886d99f07" providerId="LiveId" clId="{2C99A4F1-DACB-4F4F-BEB6-A8FB20A1D804}" dt="2018-06-28T04:30:24.875" v="343"/>
        <pc:sldMkLst>
          <pc:docMk/>
          <pc:sldMk cId="2240581953" sldId="276"/>
        </pc:sldMkLst>
      </pc:sldChg>
      <pc:sldChg chg="delSp modSp ord setBg delAnim modAnim">
        <pc:chgData name="Ken Merrihew" userId="bcb7a1e886d99f07" providerId="LiveId" clId="{2C99A4F1-DACB-4F4F-BEB6-A8FB20A1D804}" dt="2018-06-28T04:30:24.875" v="343"/>
        <pc:sldMkLst>
          <pc:docMk/>
          <pc:sldMk cId="2725267719" sldId="277"/>
        </pc:sldMkLst>
        <pc:spChg chg="mod">
          <ac:chgData name="Ken Merrihew" userId="bcb7a1e886d99f07" providerId="LiveId" clId="{2C99A4F1-DACB-4F4F-BEB6-A8FB20A1D804}" dt="2018-06-27T23:17:34.814" v="317" actId="2711"/>
          <ac:spMkLst>
            <pc:docMk/>
            <pc:sldMk cId="2725267719" sldId="277"/>
            <ac:spMk id="3" creationId="{8FD85CB8-47A2-4991-ACE2-35457F89F57E}"/>
          </ac:spMkLst>
        </pc:spChg>
        <pc:spChg chg="mod">
          <ac:chgData name="Ken Merrihew" userId="bcb7a1e886d99f07" providerId="LiveId" clId="{2C99A4F1-DACB-4F4F-BEB6-A8FB20A1D804}" dt="2018-06-27T23:18:03.888" v="330" actId="1036"/>
          <ac:spMkLst>
            <pc:docMk/>
            <pc:sldMk cId="2725267719" sldId="277"/>
            <ac:spMk id="5" creationId="{43F3B4F7-F4E4-4421-BE95-3EB3A3B41B4F}"/>
          </ac:spMkLst>
        </pc:spChg>
        <pc:spChg chg="del">
          <ac:chgData name="Ken Merrihew" userId="bcb7a1e886d99f07" providerId="LiveId" clId="{2C99A4F1-DACB-4F4F-BEB6-A8FB20A1D804}" dt="2018-06-27T23:17:02.509" v="302" actId="478"/>
          <ac:spMkLst>
            <pc:docMk/>
            <pc:sldMk cId="2725267719" sldId="277"/>
            <ac:spMk id="6" creationId="{C4DD6E6C-C8F6-4B39-976A-655BAAFE13B4}"/>
          </ac:spMkLst>
        </pc:spChg>
      </pc:sldChg>
      <pc:sldChg chg="addSp modSp setBg modAnim">
        <pc:chgData name="Ken Merrihew" userId="bcb7a1e886d99f07" providerId="LiveId" clId="{2C99A4F1-DACB-4F4F-BEB6-A8FB20A1D804}" dt="2018-06-28T04:30:24.875" v="343"/>
        <pc:sldMkLst>
          <pc:docMk/>
          <pc:sldMk cId="1887215782" sldId="279"/>
        </pc:sldMkLst>
        <pc:spChg chg="add mod">
          <ac:chgData name="Ken Merrihew" userId="bcb7a1e886d99f07" providerId="LiveId" clId="{2C99A4F1-DACB-4F4F-BEB6-A8FB20A1D804}" dt="2018-06-27T23:14:26.172" v="285" actId="122"/>
          <ac:spMkLst>
            <pc:docMk/>
            <pc:sldMk cId="1887215782" sldId="279"/>
            <ac:spMk id="3" creationId="{A47D8F23-41ED-45D9-8090-EFF7FB037307}"/>
          </ac:spMkLst>
        </pc:spChg>
        <pc:spChg chg="add mod">
          <ac:chgData name="Ken Merrihew" userId="bcb7a1e886d99f07" providerId="LiveId" clId="{2C99A4F1-DACB-4F4F-BEB6-A8FB20A1D804}" dt="2018-06-27T23:13:08.933" v="232" actId="20577"/>
          <ac:spMkLst>
            <pc:docMk/>
            <pc:sldMk cId="1887215782" sldId="279"/>
            <ac:spMk id="6" creationId="{36F13A91-32FF-408C-B76C-0410CCFE9534}"/>
          </ac:spMkLst>
        </pc:spChg>
        <pc:spChg chg="add mod">
          <ac:chgData name="Ken Merrihew" userId="bcb7a1e886d99f07" providerId="LiveId" clId="{2C99A4F1-DACB-4F4F-BEB6-A8FB20A1D804}" dt="2018-06-27T23:14:13.508" v="283" actId="14100"/>
          <ac:spMkLst>
            <pc:docMk/>
            <pc:sldMk cId="1887215782" sldId="279"/>
            <ac:spMk id="8" creationId="{F133A314-EC2B-4DC3-9B66-476E5E8FD5FC}"/>
          </ac:spMkLst>
        </pc:spChg>
        <pc:picChg chg="mod">
          <ac:chgData name="Ken Merrihew" userId="bcb7a1e886d99f07" providerId="LiveId" clId="{2C99A4F1-DACB-4F4F-BEB6-A8FB20A1D804}" dt="2018-06-27T23:13:12.351" v="233" actId="1076"/>
          <ac:picMkLst>
            <pc:docMk/>
            <pc:sldMk cId="1887215782" sldId="279"/>
            <ac:picMk id="3074" creationId="{27134534-7B42-4294-B25E-3BD92C7CE3F5}"/>
          </ac:picMkLst>
        </pc:picChg>
        <pc:picChg chg="mod">
          <ac:chgData name="Ken Merrihew" userId="bcb7a1e886d99f07" providerId="LiveId" clId="{2C99A4F1-DACB-4F4F-BEB6-A8FB20A1D804}" dt="2018-06-27T23:14:15.425" v="284" actId="1076"/>
          <ac:picMkLst>
            <pc:docMk/>
            <pc:sldMk cId="1887215782" sldId="279"/>
            <ac:picMk id="3076" creationId="{475B159C-5A9F-4984-8E69-99073FA0CCF5}"/>
          </ac:picMkLst>
        </pc:picChg>
        <pc:picChg chg="mod">
          <ac:chgData name="Ken Merrihew" userId="bcb7a1e886d99f07" providerId="LiveId" clId="{2C99A4F1-DACB-4F4F-BEB6-A8FB20A1D804}" dt="2018-06-27T23:15:06.891" v="291" actId="1076"/>
          <ac:picMkLst>
            <pc:docMk/>
            <pc:sldMk cId="1887215782" sldId="279"/>
            <ac:picMk id="3080" creationId="{046220E4-46C3-46A7-AE5E-F1F1405D456B}"/>
          </ac:picMkLst>
        </pc:picChg>
      </pc:sldChg>
      <pc:sldChg chg="setBg">
        <pc:chgData name="Ken Merrihew" userId="bcb7a1e886d99f07" providerId="LiveId" clId="{2C99A4F1-DACB-4F4F-BEB6-A8FB20A1D804}" dt="2018-06-28T04:30:24.875" v="343"/>
        <pc:sldMkLst>
          <pc:docMk/>
          <pc:sldMk cId="2735565778" sldId="280"/>
        </pc:sldMkLst>
      </pc:sldChg>
      <pc:sldChg chg="add">
        <pc:chgData name="Ken Merrihew" userId="bcb7a1e886d99f07" providerId="LiveId" clId="{2C99A4F1-DACB-4F4F-BEB6-A8FB20A1D804}" dt="2018-06-29T15:45:02.724" v="530"/>
        <pc:sldMkLst>
          <pc:docMk/>
          <pc:sldMk cId="293578455" sldId="282"/>
        </pc:sldMkLst>
      </pc:sldChg>
      <pc:sldChg chg="addSp delSp modSp add delAnim modAnim">
        <pc:chgData name="Ken Merrihew" userId="bcb7a1e886d99f07" providerId="LiveId" clId="{2C99A4F1-DACB-4F4F-BEB6-A8FB20A1D804}" dt="2018-06-29T20:42:35.606" v="1430" actId="1037"/>
        <pc:sldMkLst>
          <pc:docMk/>
          <pc:sldMk cId="3311689843" sldId="283"/>
        </pc:sldMkLst>
        <pc:spChg chg="del">
          <ac:chgData name="Ken Merrihew" userId="bcb7a1e886d99f07" providerId="LiveId" clId="{2C99A4F1-DACB-4F4F-BEB6-A8FB20A1D804}" dt="2018-06-29T18:43:03.077" v="739" actId="478"/>
          <ac:spMkLst>
            <pc:docMk/>
            <pc:sldMk cId="3311689843" sldId="283"/>
            <ac:spMk id="3" creationId="{8FD85CB8-47A2-4991-ACE2-35457F89F57E}"/>
          </ac:spMkLst>
        </pc:spChg>
        <pc:spChg chg="del">
          <ac:chgData name="Ken Merrihew" userId="bcb7a1e886d99f07" providerId="LiveId" clId="{2C99A4F1-DACB-4F4F-BEB6-A8FB20A1D804}" dt="2018-06-29T18:43:03.077" v="739" actId="478"/>
          <ac:spMkLst>
            <pc:docMk/>
            <pc:sldMk cId="3311689843" sldId="283"/>
            <ac:spMk id="4" creationId="{4A90E0BE-B187-4528-A279-F60963BB7605}"/>
          </ac:spMkLst>
        </pc:spChg>
        <pc:spChg chg="del">
          <ac:chgData name="Ken Merrihew" userId="bcb7a1e886d99f07" providerId="LiveId" clId="{2C99A4F1-DACB-4F4F-BEB6-A8FB20A1D804}" dt="2018-06-29T18:43:03.077" v="739" actId="478"/>
          <ac:spMkLst>
            <pc:docMk/>
            <pc:sldMk cId="3311689843" sldId="283"/>
            <ac:spMk id="5" creationId="{43F3B4F7-F4E4-4421-BE95-3EB3A3B41B4F}"/>
          </ac:spMkLst>
        </pc:spChg>
        <pc:spChg chg="del">
          <ac:chgData name="Ken Merrihew" userId="bcb7a1e886d99f07" providerId="LiveId" clId="{2C99A4F1-DACB-4F4F-BEB6-A8FB20A1D804}" dt="2018-06-29T18:43:03.077" v="739" actId="478"/>
          <ac:spMkLst>
            <pc:docMk/>
            <pc:sldMk cId="3311689843" sldId="283"/>
            <ac:spMk id="7" creationId="{C04F03E3-D2C9-40DA-BEB2-B9E8D9B1EBD1}"/>
          </ac:spMkLst>
        </pc:spChg>
        <pc:spChg chg="del">
          <ac:chgData name="Ken Merrihew" userId="bcb7a1e886d99f07" providerId="LiveId" clId="{2C99A4F1-DACB-4F4F-BEB6-A8FB20A1D804}" dt="2018-06-29T18:43:03.077" v="739" actId="478"/>
          <ac:spMkLst>
            <pc:docMk/>
            <pc:sldMk cId="3311689843" sldId="283"/>
            <ac:spMk id="8" creationId="{279EDABD-33FB-4C33-A3A4-121825FBE0F6}"/>
          </ac:spMkLst>
        </pc:spChg>
        <pc:spChg chg="del">
          <ac:chgData name="Ken Merrihew" userId="bcb7a1e886d99f07" providerId="LiveId" clId="{2C99A4F1-DACB-4F4F-BEB6-A8FB20A1D804}" dt="2018-06-29T18:43:03.077" v="739" actId="478"/>
          <ac:spMkLst>
            <pc:docMk/>
            <pc:sldMk cId="3311689843" sldId="283"/>
            <ac:spMk id="9" creationId="{F060FF17-28D2-4E21-8019-4ED27EB6AF9B}"/>
          </ac:spMkLst>
        </pc:spChg>
        <pc:spChg chg="del">
          <ac:chgData name="Ken Merrihew" userId="bcb7a1e886d99f07" providerId="LiveId" clId="{2C99A4F1-DACB-4F4F-BEB6-A8FB20A1D804}" dt="2018-06-29T18:43:03.077" v="739" actId="478"/>
          <ac:spMkLst>
            <pc:docMk/>
            <pc:sldMk cId="3311689843" sldId="283"/>
            <ac:spMk id="10" creationId="{DCA879DB-8C8B-47CE-8FF5-F0242195CDED}"/>
          </ac:spMkLst>
        </pc:spChg>
        <pc:spChg chg="add del mod">
          <ac:chgData name="Ken Merrihew" userId="bcb7a1e886d99f07" providerId="LiveId" clId="{2C99A4F1-DACB-4F4F-BEB6-A8FB20A1D804}" dt="2018-06-29T18:44:18.874" v="744" actId="478"/>
          <ac:spMkLst>
            <pc:docMk/>
            <pc:sldMk cId="3311689843" sldId="283"/>
            <ac:spMk id="12" creationId="{DF5C1FEB-E7AE-4223-B3FD-149C3628B2B4}"/>
          </ac:spMkLst>
        </pc:spChg>
        <pc:spChg chg="add mod">
          <ac:chgData name="Ken Merrihew" userId="bcb7a1e886d99f07" providerId="LiveId" clId="{2C99A4F1-DACB-4F4F-BEB6-A8FB20A1D804}" dt="2018-06-29T18:44:01.504" v="740" actId="931"/>
          <ac:spMkLst>
            <pc:docMk/>
            <pc:sldMk cId="3311689843" sldId="283"/>
            <ac:spMk id="17" creationId="{17021CDA-AF6F-4678-8146-987CD7DF2600}"/>
          </ac:spMkLst>
        </pc:spChg>
        <pc:spChg chg="add mod">
          <ac:chgData name="Ken Merrihew" userId="bcb7a1e886d99f07" providerId="LiveId" clId="{2C99A4F1-DACB-4F4F-BEB6-A8FB20A1D804}" dt="2018-06-29T20:42:24.688" v="1390" actId="14100"/>
          <ac:spMkLst>
            <pc:docMk/>
            <pc:sldMk cId="3311689843" sldId="283"/>
            <ac:spMk id="19" creationId="{5BDFE86D-699E-445A-9417-147D424666AF}"/>
          </ac:spMkLst>
        </pc:spChg>
        <pc:spChg chg="add mod">
          <ac:chgData name="Ken Merrihew" userId="bcb7a1e886d99f07" providerId="LiveId" clId="{2C99A4F1-DACB-4F4F-BEB6-A8FB20A1D804}" dt="2018-06-29T20:42:35.606" v="1430" actId="1037"/>
          <ac:spMkLst>
            <pc:docMk/>
            <pc:sldMk cId="3311689843" sldId="283"/>
            <ac:spMk id="20" creationId="{B4AF9BCB-A403-40D8-8C4E-6F82BEFC5264}"/>
          </ac:spMkLst>
        </pc:spChg>
        <pc:spChg chg="add mod">
          <ac:chgData name="Ken Merrihew" userId="bcb7a1e886d99f07" providerId="LiveId" clId="{2C99A4F1-DACB-4F4F-BEB6-A8FB20A1D804}" dt="2018-06-29T18:48:18.656" v="1126" actId="1037"/>
          <ac:spMkLst>
            <pc:docMk/>
            <pc:sldMk cId="3311689843" sldId="283"/>
            <ac:spMk id="21" creationId="{DF4ADA6A-25ED-4DF3-BF77-C7BC7C2CBAA2}"/>
          </ac:spMkLst>
        </pc:spChg>
        <pc:spChg chg="add mod">
          <ac:chgData name="Ken Merrihew" userId="bcb7a1e886d99f07" providerId="LiveId" clId="{2C99A4F1-DACB-4F4F-BEB6-A8FB20A1D804}" dt="2018-06-29T18:51:13.029" v="1142" actId="1076"/>
          <ac:spMkLst>
            <pc:docMk/>
            <pc:sldMk cId="3311689843" sldId="283"/>
            <ac:spMk id="22" creationId="{3C74F177-6115-419E-9583-CF0C7A08B547}"/>
          </ac:spMkLst>
        </pc:spChg>
        <pc:spChg chg="add mod">
          <ac:chgData name="Ken Merrihew" userId="bcb7a1e886d99f07" providerId="LiveId" clId="{2C99A4F1-DACB-4F4F-BEB6-A8FB20A1D804}" dt="2018-06-29T19:02:37.885" v="1333" actId="122"/>
          <ac:spMkLst>
            <pc:docMk/>
            <pc:sldMk cId="3311689843" sldId="283"/>
            <ac:spMk id="40" creationId="{86653064-E560-4FDE-A4D5-1E487794D4A4}"/>
          </ac:spMkLst>
        </pc:spChg>
        <pc:spChg chg="add mod">
          <ac:chgData name="Ken Merrihew" userId="bcb7a1e886d99f07" providerId="LiveId" clId="{2C99A4F1-DACB-4F4F-BEB6-A8FB20A1D804}" dt="2018-06-29T19:02:37.885" v="1333" actId="122"/>
          <ac:spMkLst>
            <pc:docMk/>
            <pc:sldMk cId="3311689843" sldId="283"/>
            <ac:spMk id="41" creationId="{8677CA14-B306-4CCF-8FF7-D4B91BD1E49B}"/>
          </ac:spMkLst>
        </pc:spChg>
        <pc:spChg chg="add mod">
          <ac:chgData name="Ken Merrihew" userId="bcb7a1e886d99f07" providerId="LiveId" clId="{2C99A4F1-DACB-4F4F-BEB6-A8FB20A1D804}" dt="2018-06-29T20:11:18.363" v="1380" actId="164"/>
          <ac:spMkLst>
            <pc:docMk/>
            <pc:sldMk cId="3311689843" sldId="283"/>
            <ac:spMk id="43" creationId="{A60C578E-A862-4E86-899F-5A4692559093}"/>
          </ac:spMkLst>
        </pc:spChg>
        <pc:grpChg chg="add mod">
          <ac:chgData name="Ken Merrihew" userId="bcb7a1e886d99f07" providerId="LiveId" clId="{2C99A4F1-DACB-4F4F-BEB6-A8FB20A1D804}" dt="2018-06-29T19:02:47.612" v="1337" actId="1076"/>
          <ac:grpSpMkLst>
            <pc:docMk/>
            <pc:sldMk cId="3311689843" sldId="283"/>
            <ac:grpSpMk id="42" creationId="{84C81892-775B-4598-9C77-088164541671}"/>
          </ac:grpSpMkLst>
        </pc:grpChg>
        <pc:grpChg chg="add mod">
          <ac:chgData name="Ken Merrihew" userId="bcb7a1e886d99f07" providerId="LiveId" clId="{2C99A4F1-DACB-4F4F-BEB6-A8FB20A1D804}" dt="2018-06-29T20:11:18.363" v="1380" actId="164"/>
          <ac:grpSpMkLst>
            <pc:docMk/>
            <pc:sldMk cId="3311689843" sldId="283"/>
            <ac:grpSpMk id="44" creationId="{894057D5-33A3-4151-A3F2-EEB7BE70B29A}"/>
          </ac:grpSpMkLst>
        </pc:grpChg>
        <pc:picChg chg="add del mod">
          <ac:chgData name="Ken Merrihew" userId="bcb7a1e886d99f07" providerId="LiveId" clId="{2C99A4F1-DACB-4F4F-BEB6-A8FB20A1D804}" dt="2018-06-29T18:44:15.407" v="743" actId="478"/>
          <ac:picMkLst>
            <pc:docMk/>
            <pc:sldMk cId="3311689843" sldId="283"/>
            <ac:picMk id="11" creationId="{1007963D-1366-4AC8-B937-53784C2FD0B5}"/>
          </ac:picMkLst>
        </pc:picChg>
        <pc:picChg chg="add mod modCrop">
          <ac:chgData name="Ken Merrihew" userId="bcb7a1e886d99f07" providerId="LiveId" clId="{2C99A4F1-DACB-4F4F-BEB6-A8FB20A1D804}" dt="2018-06-29T18:46:45.753" v="929" actId="1038"/>
          <ac:picMkLst>
            <pc:docMk/>
            <pc:sldMk cId="3311689843" sldId="283"/>
            <ac:picMk id="14" creationId="{E07F88CA-8C84-45FB-93E2-A643E6C2E0F9}"/>
          </ac:picMkLst>
        </pc:picChg>
        <pc:picChg chg="add del mod">
          <ac:chgData name="Ken Merrihew" userId="bcb7a1e886d99f07" providerId="LiveId" clId="{2C99A4F1-DACB-4F4F-BEB6-A8FB20A1D804}" dt="2018-06-29T18:44:20.295" v="745" actId="478"/>
          <ac:picMkLst>
            <pc:docMk/>
            <pc:sldMk cId="3311689843" sldId="283"/>
            <ac:picMk id="16" creationId="{455D81D2-DCBA-4311-87BC-D2DC09D47B23}"/>
          </ac:picMkLst>
        </pc:picChg>
        <pc:picChg chg="add mod">
          <ac:chgData name="Ken Merrihew" userId="bcb7a1e886d99f07" providerId="LiveId" clId="{2C99A4F1-DACB-4F4F-BEB6-A8FB20A1D804}" dt="2018-06-29T18:46:43.685" v="907" actId="1037"/>
          <ac:picMkLst>
            <pc:docMk/>
            <pc:sldMk cId="3311689843" sldId="283"/>
            <ac:picMk id="18" creationId="{5F5216AB-5CCF-45AB-B4F6-41023C1D79F1}"/>
          </ac:picMkLst>
        </pc:picChg>
        <pc:picChg chg="add mod">
          <ac:chgData name="Ken Merrihew" userId="bcb7a1e886d99f07" providerId="LiveId" clId="{2C99A4F1-DACB-4F4F-BEB6-A8FB20A1D804}" dt="2018-06-29T18:55:40.327" v="1270" actId="1076"/>
          <ac:picMkLst>
            <pc:docMk/>
            <pc:sldMk cId="3311689843" sldId="283"/>
            <ac:picMk id="23" creationId="{7CBD9BA1-3DDC-4BE4-8348-9F26E01BD10C}"/>
          </ac:picMkLst>
        </pc:picChg>
        <pc:picChg chg="add mod">
          <ac:chgData name="Ken Merrihew" userId="bcb7a1e886d99f07" providerId="LiveId" clId="{2C99A4F1-DACB-4F4F-BEB6-A8FB20A1D804}" dt="2018-06-29T18:55:33.366" v="1267" actId="1076"/>
          <ac:picMkLst>
            <pc:docMk/>
            <pc:sldMk cId="3311689843" sldId="283"/>
            <ac:picMk id="24" creationId="{8E44D14D-A074-40C6-BF84-5B89AC757361}"/>
          </ac:picMkLst>
        </pc:picChg>
        <pc:picChg chg="add mod">
          <ac:chgData name="Ken Merrihew" userId="bcb7a1e886d99f07" providerId="LiveId" clId="{2C99A4F1-DACB-4F4F-BEB6-A8FB20A1D804}" dt="2018-06-29T18:56:06.420" v="1273" actId="1076"/>
          <ac:picMkLst>
            <pc:docMk/>
            <pc:sldMk cId="3311689843" sldId="283"/>
            <ac:picMk id="25" creationId="{663C27C6-C148-4672-A815-EC9F315284CC}"/>
          </ac:picMkLst>
        </pc:picChg>
        <pc:picChg chg="add mod">
          <ac:chgData name="Ken Merrihew" userId="bcb7a1e886d99f07" providerId="LiveId" clId="{2C99A4F1-DACB-4F4F-BEB6-A8FB20A1D804}" dt="2018-06-29T18:55:28.859" v="1264" actId="1076"/>
          <ac:picMkLst>
            <pc:docMk/>
            <pc:sldMk cId="3311689843" sldId="283"/>
            <ac:picMk id="26" creationId="{6C53F1CD-3765-4D99-BECB-6C6039DA80E3}"/>
          </ac:picMkLst>
        </pc:picChg>
        <pc:picChg chg="add mod">
          <ac:chgData name="Ken Merrihew" userId="bcb7a1e886d99f07" providerId="LiveId" clId="{2C99A4F1-DACB-4F4F-BEB6-A8FB20A1D804}" dt="2018-06-29T20:08:34.971" v="1344" actId="1076"/>
          <ac:picMkLst>
            <pc:docMk/>
            <pc:sldMk cId="3311689843" sldId="283"/>
            <ac:picMk id="27" creationId="{C825AAA0-21E0-4102-905C-EA7D882FCCBC}"/>
          </ac:picMkLst>
        </pc:picChg>
        <pc:picChg chg="add mod">
          <ac:chgData name="Ken Merrihew" userId="bcb7a1e886d99f07" providerId="LiveId" clId="{2C99A4F1-DACB-4F4F-BEB6-A8FB20A1D804}" dt="2018-06-29T18:55:25.821" v="1262" actId="1076"/>
          <ac:picMkLst>
            <pc:docMk/>
            <pc:sldMk cId="3311689843" sldId="283"/>
            <ac:picMk id="28" creationId="{FE4AF9E8-FB18-4541-9426-7F0C9C6B3698}"/>
          </ac:picMkLst>
        </pc:picChg>
        <pc:picChg chg="add mod">
          <ac:chgData name="Ken Merrihew" userId="bcb7a1e886d99f07" providerId="LiveId" clId="{2C99A4F1-DACB-4F4F-BEB6-A8FB20A1D804}" dt="2018-06-29T20:08:33.307" v="1343" actId="1076"/>
          <ac:picMkLst>
            <pc:docMk/>
            <pc:sldMk cId="3311689843" sldId="283"/>
            <ac:picMk id="29" creationId="{B78E7EB0-227F-495B-96CE-7EB32B65381E}"/>
          </ac:picMkLst>
        </pc:picChg>
        <pc:picChg chg="add mod">
          <ac:chgData name="Ken Merrihew" userId="bcb7a1e886d99f07" providerId="LiveId" clId="{2C99A4F1-DACB-4F4F-BEB6-A8FB20A1D804}" dt="2018-06-29T18:56:03.237" v="1272" actId="1076"/>
          <ac:picMkLst>
            <pc:docMk/>
            <pc:sldMk cId="3311689843" sldId="283"/>
            <ac:picMk id="30" creationId="{076DBB15-DA05-4CE5-B111-B3C226FCB706}"/>
          </ac:picMkLst>
        </pc:picChg>
        <pc:picChg chg="add mod">
          <ac:chgData name="Ken Merrihew" userId="bcb7a1e886d99f07" providerId="LiveId" clId="{2C99A4F1-DACB-4F4F-BEB6-A8FB20A1D804}" dt="2018-06-29T18:55:20.887" v="1259" actId="1076"/>
          <ac:picMkLst>
            <pc:docMk/>
            <pc:sldMk cId="3311689843" sldId="283"/>
            <ac:picMk id="31" creationId="{56ADB0DA-D1D6-44E1-99A2-27DC4F31BB05}"/>
          </ac:picMkLst>
        </pc:picChg>
        <pc:picChg chg="add mod">
          <ac:chgData name="Ken Merrihew" userId="bcb7a1e886d99f07" providerId="LiveId" clId="{2C99A4F1-DACB-4F4F-BEB6-A8FB20A1D804}" dt="2018-06-29T20:08:31.912" v="1342" actId="1076"/>
          <ac:picMkLst>
            <pc:docMk/>
            <pc:sldMk cId="3311689843" sldId="283"/>
            <ac:picMk id="32" creationId="{A3D5C915-D4CE-4A33-9679-831FBBC419F8}"/>
          </ac:picMkLst>
        </pc:picChg>
        <pc:picChg chg="add mod">
          <ac:chgData name="Ken Merrihew" userId="bcb7a1e886d99f07" providerId="LiveId" clId="{2C99A4F1-DACB-4F4F-BEB6-A8FB20A1D804}" dt="2018-06-29T18:55:37.249" v="1269" actId="1076"/>
          <ac:picMkLst>
            <pc:docMk/>
            <pc:sldMk cId="3311689843" sldId="283"/>
            <ac:picMk id="33" creationId="{5277645B-CF1E-445B-A6ED-365C59E51B26}"/>
          </ac:picMkLst>
        </pc:picChg>
        <pc:picChg chg="add del mod">
          <ac:chgData name="Ken Merrihew" userId="bcb7a1e886d99f07" providerId="LiveId" clId="{2C99A4F1-DACB-4F4F-BEB6-A8FB20A1D804}" dt="2018-06-29T18:57:53.404" v="1302" actId="478"/>
          <ac:picMkLst>
            <pc:docMk/>
            <pc:sldMk cId="3311689843" sldId="283"/>
            <ac:picMk id="35" creationId="{5945A03F-06AB-42B6-A5CF-D5884DC7BA97}"/>
          </ac:picMkLst>
        </pc:picChg>
        <pc:picChg chg="add mod">
          <ac:chgData name="Ken Merrihew" userId="bcb7a1e886d99f07" providerId="LiveId" clId="{2C99A4F1-DACB-4F4F-BEB6-A8FB20A1D804}" dt="2018-06-29T20:11:18.363" v="1380" actId="164"/>
          <ac:picMkLst>
            <pc:docMk/>
            <pc:sldMk cId="3311689843" sldId="283"/>
            <ac:picMk id="37" creationId="{DEABC795-89FA-4722-9C93-39436EF7E32F}"/>
          </ac:picMkLst>
        </pc:picChg>
        <pc:picChg chg="add del mod">
          <ac:chgData name="Ken Merrihew" userId="bcb7a1e886d99f07" providerId="LiveId" clId="{2C99A4F1-DACB-4F4F-BEB6-A8FB20A1D804}" dt="2018-06-29T18:57:56.403" v="1303" actId="478"/>
          <ac:picMkLst>
            <pc:docMk/>
            <pc:sldMk cId="3311689843" sldId="283"/>
            <ac:picMk id="39" creationId="{FA3F01F7-F73D-4E02-AAA6-24DAB8BCAFE6}"/>
          </ac:picMkLst>
        </pc:picChg>
      </pc:sldChg>
      <pc:sldMasterChg chg="setBg">
        <pc:chgData name="Ken Merrihew" userId="bcb7a1e886d99f07" providerId="LiveId" clId="{2C99A4F1-DACB-4F4F-BEB6-A8FB20A1D804}" dt="2018-06-28T04:30:24.875" v="343"/>
        <pc:sldMasterMkLst>
          <pc:docMk/>
          <pc:sldMasterMk cId="4021971478" sldId="2147483660"/>
        </pc:sldMasterMkLst>
      </pc:sldMasterChg>
    </pc:docChg>
  </pc:docChgLst>
  <pc:docChgLst>
    <pc:chgData name="Ken Merrihew" userId="bcb7a1e886d99f07" providerId="LiveId" clId="{8995312D-6F50-436B-AF92-5FC3A83CDE48}"/>
    <pc:docChg chg="delSld modSld modSection">
      <pc:chgData name="Ken Merrihew" userId="bcb7a1e886d99f07" providerId="LiveId" clId="{8995312D-6F50-436B-AF92-5FC3A83CDE48}" dt="2018-07-01T13:09:25.296" v="49" actId="1076"/>
      <pc:docMkLst>
        <pc:docMk/>
      </pc:docMkLst>
      <pc:sldChg chg="addSp modSp modAnim">
        <pc:chgData name="Ken Merrihew" userId="bcb7a1e886d99f07" providerId="LiveId" clId="{8995312D-6F50-436B-AF92-5FC3A83CDE48}" dt="2018-07-01T13:09:25.296" v="49" actId="1076"/>
        <pc:sldMkLst>
          <pc:docMk/>
          <pc:sldMk cId="1163159985" sldId="267"/>
        </pc:sldMkLst>
        <pc:spChg chg="add mod">
          <ac:chgData name="Ken Merrihew" userId="bcb7a1e886d99f07" providerId="LiveId" clId="{8995312D-6F50-436B-AF92-5FC3A83CDE48}" dt="2018-07-01T12:55:42.523" v="14" actId="1076"/>
          <ac:spMkLst>
            <pc:docMk/>
            <pc:sldMk cId="1163159985" sldId="267"/>
            <ac:spMk id="4" creationId="{76A145F0-9FAC-4EC3-B548-91A31370E795}"/>
          </ac:spMkLst>
        </pc:spChg>
        <pc:spChg chg="add mod">
          <ac:chgData name="Ken Merrihew" userId="bcb7a1e886d99f07" providerId="LiveId" clId="{8995312D-6F50-436B-AF92-5FC3A83CDE48}" dt="2018-07-01T13:09:25.296" v="49" actId="1076"/>
          <ac:spMkLst>
            <pc:docMk/>
            <pc:sldMk cId="1163159985" sldId="267"/>
            <ac:spMk id="6" creationId="{71140EDE-A93B-4100-9747-FEFEC6FF0DE9}"/>
          </ac:spMkLst>
        </pc:spChg>
      </pc:sldChg>
      <pc:sldChg chg="del">
        <pc:chgData name="Ken Merrihew" userId="bcb7a1e886d99f07" providerId="LiveId" clId="{8995312D-6F50-436B-AF92-5FC3A83CDE48}" dt="2018-07-01T12:38:28.929" v="1" actId="2696"/>
        <pc:sldMkLst>
          <pc:docMk/>
          <pc:sldMk cId="640638425" sldId="278"/>
        </pc:sldMkLst>
      </pc:sldChg>
      <pc:sldChg chg="del">
        <pc:chgData name="Ken Merrihew" userId="bcb7a1e886d99f07" providerId="LiveId" clId="{8995312D-6F50-436B-AF92-5FC3A83CDE48}" dt="2018-07-01T12:38:28.898" v="0" actId="2696"/>
        <pc:sldMkLst>
          <pc:docMk/>
          <pc:sldMk cId="138253910" sldId="28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4632DE-C939-46B9-8DDD-39966228FF29}" type="datetimeFigureOut">
              <a:rPr lang="en-US" smtClean="0"/>
              <a:t>7/1/2018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262806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4632DE-C939-46B9-8DDD-39966228FF29}" type="datetimeFigureOut">
              <a:rPr lang="en-US" smtClean="0"/>
              <a:t>7/1/2018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324152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4632DE-C939-46B9-8DDD-39966228FF29}" type="datetimeFigureOut">
              <a:rPr lang="en-US" smtClean="0"/>
              <a:t>7/1/2018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133010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4632DE-C939-46B9-8DDD-39966228FF29}" type="datetimeFigureOut">
              <a:rPr lang="en-US" smtClean="0"/>
              <a:t>7/1/2018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304670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4632DE-C939-46B9-8DDD-39966228FF29}" type="datetimeFigureOut">
              <a:rPr lang="en-US" smtClean="0"/>
              <a:t>7/1/2018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173798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4632DE-C939-46B9-8DDD-39966228FF29}" type="datetimeFigureOut">
              <a:rPr lang="en-US" smtClean="0"/>
              <a:t>7/1/2018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3118830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4632DE-C939-46B9-8DDD-39966228FF29}" type="datetimeFigureOut">
              <a:rPr lang="en-US" smtClean="0"/>
              <a:t>7/1/2018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331058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4632DE-C939-46B9-8DDD-39966228FF29}" type="datetimeFigureOut">
              <a:rPr lang="en-US" smtClean="0"/>
              <a:t>7/1/2018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139469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4632DE-C939-46B9-8DDD-39966228FF29}" type="datetimeFigureOut">
              <a:rPr lang="en-US" smtClean="0"/>
              <a:t>7/1/2018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214778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4632DE-C939-46B9-8DDD-39966228FF29}" type="datetimeFigureOut">
              <a:rPr lang="en-US" smtClean="0"/>
              <a:t>7/1/2018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197383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4632DE-C939-46B9-8DDD-39966228FF29}" type="datetimeFigureOut">
              <a:rPr lang="en-US" smtClean="0"/>
              <a:t>7/1/2018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05DAE-445F-4FC2-9D2E-B7089F9E41A3}" type="slidenum">
              <a:rPr lang="en-US" smtClean="0"/>
              <a:t>‹#›</a:t>
            </a:fld>
            <a:endParaRPr lang="en-US"/>
          </a:p>
        </p:txBody>
      </p:sp>
    </p:spTree>
    <p:extLst>
      <p:ext uri="{BB962C8B-B14F-4D97-AF65-F5344CB8AC3E}">
        <p14:creationId xmlns:p14="http://schemas.microsoft.com/office/powerpoint/2010/main" val="398073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4632DE-C939-46B9-8DDD-39966228FF29}" type="datetimeFigureOut">
              <a:rPr lang="en-US" smtClean="0"/>
              <a:t>7/1/2018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05DAE-445F-4FC2-9D2E-B7089F9E41A3}" type="slidenum">
              <a:rPr lang="en-US" smtClean="0"/>
              <a:t>‹#›</a:t>
            </a:fld>
            <a:endParaRPr lang="en-US"/>
          </a:p>
        </p:txBody>
      </p:sp>
    </p:spTree>
    <p:extLst>
      <p:ext uri="{BB962C8B-B14F-4D97-AF65-F5344CB8AC3E}">
        <p14:creationId xmlns:p14="http://schemas.microsoft.com/office/powerpoint/2010/main" val="4021971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creativecommons.org/licenses/by-sa/3.0/" TargetMode="External"/><Relationship Id="rId5" Type="http://schemas.openxmlformats.org/officeDocument/2006/relationships/hyperlink" Target="http://commons.wikimedia.org/wiki/file:discovery_apples.jpg" TargetMode="Externa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90C634-43AF-49F6-8226-38E2B340BA0B}"/>
              </a:ext>
            </a:extLst>
          </p:cNvPr>
          <p:cNvSpPr txBox="1"/>
          <p:nvPr/>
        </p:nvSpPr>
        <p:spPr>
          <a:xfrm>
            <a:off x="4714613" y="4160939"/>
            <a:ext cx="3028427" cy="646331"/>
          </a:xfrm>
          <a:prstGeom prst="rect">
            <a:avLst/>
          </a:prstGeom>
          <a:noFill/>
        </p:spPr>
        <p:txBody>
          <a:bodyPr wrap="square" rtlCol="0">
            <a:spAutoFit/>
          </a:bodyPr>
          <a:lstStyle/>
          <a:p>
            <a:pPr algn="r"/>
            <a:r>
              <a:rPr lang="en-US" sz="3600" dirty="0">
                <a:solidFill>
                  <a:schemeClr val="bg1"/>
                </a:solidFill>
                <a:latin typeface="Archistico Normal" charset="0"/>
                <a:ea typeface="Archistico Normal" charset="0"/>
                <a:cs typeface="Archistico Normal" charset="0"/>
              </a:rPr>
              <a:t>9:11-10:10</a:t>
            </a:r>
          </a:p>
        </p:txBody>
      </p:sp>
    </p:spTree>
    <p:extLst>
      <p:ext uri="{BB962C8B-B14F-4D97-AF65-F5344CB8AC3E}">
        <p14:creationId xmlns:p14="http://schemas.microsoft.com/office/powerpoint/2010/main" val="269170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9:11-10:10</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584775"/>
          </a:xfrm>
          <a:prstGeom prst="rect">
            <a:avLst/>
          </a:prstGeom>
          <a:noFill/>
        </p:spPr>
        <p:txBody>
          <a:bodyPr wrap="square" rtlCol="0">
            <a:spAutoFit/>
          </a:bodyPr>
          <a:lstStyle/>
          <a:p>
            <a:pPr algn="ctr"/>
            <a:r>
              <a:rPr lang="en-US" sz="3200" dirty="0"/>
              <a:t>The Trinity in operation</a:t>
            </a:r>
            <a:endParaRPr lang="en-US" sz="4800" dirty="0">
              <a:solidFill>
                <a:schemeClr val="bg1"/>
              </a:solidFill>
              <a:cs typeface="Arial" panose="020B0604020202020204" pitchFamily="34" charset="0"/>
            </a:endParaRPr>
          </a:p>
        </p:txBody>
      </p:sp>
      <p:sp>
        <p:nvSpPr>
          <p:cNvPr id="5" name="TextBox 4">
            <a:extLst>
              <a:ext uri="{FF2B5EF4-FFF2-40B4-BE49-F238E27FC236}">
                <a16:creationId xmlns:a16="http://schemas.microsoft.com/office/drawing/2014/main" id="{43F3B4F7-F4E4-4421-BE95-3EB3A3B41B4F}"/>
              </a:ext>
            </a:extLst>
          </p:cNvPr>
          <p:cNvSpPr txBox="1"/>
          <p:nvPr/>
        </p:nvSpPr>
        <p:spPr>
          <a:xfrm>
            <a:off x="696687" y="1913619"/>
            <a:ext cx="7982856" cy="584775"/>
          </a:xfrm>
          <a:prstGeom prst="rect">
            <a:avLst/>
          </a:prstGeom>
          <a:noFill/>
        </p:spPr>
        <p:txBody>
          <a:bodyPr wrap="square" rtlCol="0">
            <a:spAutoFit/>
          </a:bodyPr>
          <a:lstStyle/>
          <a:p>
            <a:r>
              <a:rPr lang="en-US" sz="3200" dirty="0">
                <a:solidFill>
                  <a:schemeClr val="bg2"/>
                </a:solidFill>
              </a:rPr>
              <a:t>the blood of Christ</a:t>
            </a:r>
            <a:endParaRPr lang="en-US" sz="4800" dirty="0">
              <a:solidFill>
                <a:schemeClr val="bg2"/>
              </a:solidFill>
            </a:endParaRPr>
          </a:p>
        </p:txBody>
      </p:sp>
      <p:sp>
        <p:nvSpPr>
          <p:cNvPr id="7" name="TextBox 6">
            <a:extLst>
              <a:ext uri="{FF2B5EF4-FFF2-40B4-BE49-F238E27FC236}">
                <a16:creationId xmlns:a16="http://schemas.microsoft.com/office/drawing/2014/main" id="{C04F03E3-D2C9-40DA-BEB2-B9E8D9B1EBD1}"/>
              </a:ext>
            </a:extLst>
          </p:cNvPr>
          <p:cNvSpPr txBox="1"/>
          <p:nvPr/>
        </p:nvSpPr>
        <p:spPr>
          <a:xfrm>
            <a:off x="1406893" y="2427332"/>
            <a:ext cx="6594719" cy="584775"/>
          </a:xfrm>
          <a:prstGeom prst="rect">
            <a:avLst/>
          </a:prstGeom>
          <a:noFill/>
        </p:spPr>
        <p:txBody>
          <a:bodyPr wrap="square" rtlCol="0">
            <a:spAutoFit/>
          </a:bodyPr>
          <a:lstStyle/>
          <a:p>
            <a:r>
              <a:rPr lang="en-US" sz="3200" dirty="0">
                <a:solidFill>
                  <a:schemeClr val="bg2"/>
                </a:solidFill>
              </a:rPr>
              <a:t>through the eternal Spirit</a:t>
            </a:r>
          </a:p>
        </p:txBody>
      </p:sp>
      <p:sp>
        <p:nvSpPr>
          <p:cNvPr id="8" name="TextBox 7">
            <a:extLst>
              <a:ext uri="{FF2B5EF4-FFF2-40B4-BE49-F238E27FC236}">
                <a16:creationId xmlns:a16="http://schemas.microsoft.com/office/drawing/2014/main" id="{279EDABD-33FB-4C33-A3A4-121825FBE0F6}"/>
              </a:ext>
            </a:extLst>
          </p:cNvPr>
          <p:cNvSpPr txBox="1"/>
          <p:nvPr/>
        </p:nvSpPr>
        <p:spPr>
          <a:xfrm>
            <a:off x="1987094" y="2931816"/>
            <a:ext cx="5431963" cy="584775"/>
          </a:xfrm>
          <a:prstGeom prst="rect">
            <a:avLst/>
          </a:prstGeom>
          <a:noFill/>
        </p:spPr>
        <p:txBody>
          <a:bodyPr wrap="square" rtlCol="0">
            <a:spAutoFit/>
          </a:bodyPr>
          <a:lstStyle/>
          <a:p>
            <a:r>
              <a:rPr lang="en-US" sz="3200" dirty="0">
                <a:solidFill>
                  <a:schemeClr val="bg2"/>
                </a:solidFill>
              </a:rPr>
              <a:t>offered Himself … to God</a:t>
            </a:r>
          </a:p>
        </p:txBody>
      </p:sp>
    </p:spTree>
    <p:extLst>
      <p:ext uri="{BB962C8B-B14F-4D97-AF65-F5344CB8AC3E}">
        <p14:creationId xmlns:p14="http://schemas.microsoft.com/office/powerpoint/2010/main" val="95119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9:11-10:10</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584775"/>
          </a:xfrm>
          <a:prstGeom prst="rect">
            <a:avLst/>
          </a:prstGeom>
          <a:noFill/>
        </p:spPr>
        <p:txBody>
          <a:bodyPr wrap="square" rtlCol="0">
            <a:spAutoFit/>
          </a:bodyPr>
          <a:lstStyle/>
          <a:p>
            <a:pPr algn="ctr"/>
            <a:r>
              <a:rPr lang="en-US" sz="3200" dirty="0">
                <a:solidFill>
                  <a:schemeClr val="bg1"/>
                </a:solidFill>
                <a:cs typeface="Arial" panose="020B0604020202020204" pitchFamily="34" charset="0"/>
              </a:rPr>
              <a:t>3 kinds of works</a:t>
            </a:r>
          </a:p>
        </p:txBody>
      </p:sp>
      <p:sp>
        <p:nvSpPr>
          <p:cNvPr id="5" name="TextBox 4">
            <a:extLst>
              <a:ext uri="{FF2B5EF4-FFF2-40B4-BE49-F238E27FC236}">
                <a16:creationId xmlns:a16="http://schemas.microsoft.com/office/drawing/2014/main" id="{43F3B4F7-F4E4-4421-BE95-3EB3A3B41B4F}"/>
              </a:ext>
            </a:extLst>
          </p:cNvPr>
          <p:cNvSpPr txBox="1"/>
          <p:nvPr/>
        </p:nvSpPr>
        <p:spPr>
          <a:xfrm>
            <a:off x="696687" y="1913619"/>
            <a:ext cx="2628842" cy="584775"/>
          </a:xfrm>
          <a:prstGeom prst="rect">
            <a:avLst/>
          </a:prstGeom>
          <a:noFill/>
        </p:spPr>
        <p:txBody>
          <a:bodyPr wrap="square" rtlCol="0">
            <a:spAutoFit/>
          </a:bodyPr>
          <a:lstStyle/>
          <a:p>
            <a:r>
              <a:rPr lang="en-US" sz="3200" dirty="0">
                <a:solidFill>
                  <a:schemeClr val="bg1"/>
                </a:solidFill>
              </a:rPr>
              <a:t>1. Evil works</a:t>
            </a:r>
          </a:p>
        </p:txBody>
      </p:sp>
      <p:sp>
        <p:nvSpPr>
          <p:cNvPr id="7" name="TextBox 6">
            <a:extLst>
              <a:ext uri="{FF2B5EF4-FFF2-40B4-BE49-F238E27FC236}">
                <a16:creationId xmlns:a16="http://schemas.microsoft.com/office/drawing/2014/main" id="{C04F03E3-D2C9-40DA-BEB2-B9E8D9B1EBD1}"/>
              </a:ext>
            </a:extLst>
          </p:cNvPr>
          <p:cNvSpPr txBox="1"/>
          <p:nvPr/>
        </p:nvSpPr>
        <p:spPr>
          <a:xfrm>
            <a:off x="714447" y="2972369"/>
            <a:ext cx="2628842" cy="584775"/>
          </a:xfrm>
          <a:prstGeom prst="rect">
            <a:avLst/>
          </a:prstGeom>
          <a:noFill/>
        </p:spPr>
        <p:txBody>
          <a:bodyPr wrap="square" rtlCol="0">
            <a:spAutoFit/>
          </a:bodyPr>
          <a:lstStyle/>
          <a:p>
            <a:r>
              <a:rPr lang="en-US" sz="3200" dirty="0">
                <a:solidFill>
                  <a:schemeClr val="bg1"/>
                </a:solidFill>
              </a:rPr>
              <a:t>2. Good works</a:t>
            </a:r>
          </a:p>
        </p:txBody>
      </p:sp>
      <p:sp>
        <p:nvSpPr>
          <p:cNvPr id="8" name="TextBox 7">
            <a:extLst>
              <a:ext uri="{FF2B5EF4-FFF2-40B4-BE49-F238E27FC236}">
                <a16:creationId xmlns:a16="http://schemas.microsoft.com/office/drawing/2014/main" id="{279EDABD-33FB-4C33-A3A4-121825FBE0F6}"/>
              </a:ext>
            </a:extLst>
          </p:cNvPr>
          <p:cNvSpPr txBox="1"/>
          <p:nvPr/>
        </p:nvSpPr>
        <p:spPr>
          <a:xfrm>
            <a:off x="726607" y="4003865"/>
            <a:ext cx="2628842" cy="584775"/>
          </a:xfrm>
          <a:prstGeom prst="rect">
            <a:avLst/>
          </a:prstGeom>
          <a:noFill/>
        </p:spPr>
        <p:txBody>
          <a:bodyPr wrap="square" rtlCol="0">
            <a:spAutoFit/>
          </a:bodyPr>
          <a:lstStyle/>
          <a:p>
            <a:r>
              <a:rPr lang="en-US" sz="3200" dirty="0">
                <a:solidFill>
                  <a:schemeClr val="bg1"/>
                </a:solidFill>
              </a:rPr>
              <a:t>3. Dead works</a:t>
            </a:r>
          </a:p>
        </p:txBody>
      </p:sp>
      <p:sp>
        <p:nvSpPr>
          <p:cNvPr id="4" name="TextBox 3">
            <a:extLst>
              <a:ext uri="{FF2B5EF4-FFF2-40B4-BE49-F238E27FC236}">
                <a16:creationId xmlns:a16="http://schemas.microsoft.com/office/drawing/2014/main" id="{4A90E0BE-B187-4528-A279-F60963BB7605}"/>
              </a:ext>
            </a:extLst>
          </p:cNvPr>
          <p:cNvSpPr txBox="1"/>
          <p:nvPr/>
        </p:nvSpPr>
        <p:spPr>
          <a:xfrm>
            <a:off x="992937" y="2444161"/>
            <a:ext cx="7741546" cy="584775"/>
          </a:xfrm>
          <a:prstGeom prst="rect">
            <a:avLst/>
          </a:prstGeom>
          <a:noFill/>
        </p:spPr>
        <p:txBody>
          <a:bodyPr wrap="square" rtlCol="0">
            <a:spAutoFit/>
          </a:bodyPr>
          <a:lstStyle/>
          <a:p>
            <a:pPr marL="230188" indent="-230188" algn="l">
              <a:buFont typeface="Arial" panose="020B0604020202020204" pitchFamily="34" charset="0"/>
              <a:buChar char="•"/>
            </a:pPr>
            <a:r>
              <a:rPr lang="en-US" sz="3200" dirty="0">
                <a:solidFill>
                  <a:schemeClr val="bg1"/>
                </a:solidFill>
                <a:cs typeface="Arial" panose="020B0604020202020204" pitchFamily="34" charset="0"/>
              </a:rPr>
              <a:t> evil “</a:t>
            </a:r>
            <a:r>
              <a:rPr lang="en-US" sz="3200" dirty="0">
                <a:solidFill>
                  <a:schemeClr val="bg2"/>
                </a:solidFill>
                <a:cs typeface="Arial" panose="020B0604020202020204" pitchFamily="34" charset="0"/>
              </a:rPr>
              <a:t>works of the flesh</a:t>
            </a:r>
            <a:r>
              <a:rPr lang="en-US" sz="3200" dirty="0">
                <a:solidFill>
                  <a:schemeClr val="bg1"/>
                </a:solidFill>
                <a:cs typeface="Arial" panose="020B0604020202020204" pitchFamily="34" charset="0"/>
              </a:rPr>
              <a:t>” (Gal. 5:19-21)</a:t>
            </a:r>
          </a:p>
        </p:txBody>
      </p:sp>
      <p:sp>
        <p:nvSpPr>
          <p:cNvPr id="9" name="TextBox 8">
            <a:extLst>
              <a:ext uri="{FF2B5EF4-FFF2-40B4-BE49-F238E27FC236}">
                <a16:creationId xmlns:a16="http://schemas.microsoft.com/office/drawing/2014/main" id="{F060FF17-28D2-4E21-8019-4ED27EB6AF9B}"/>
              </a:ext>
            </a:extLst>
          </p:cNvPr>
          <p:cNvSpPr txBox="1"/>
          <p:nvPr/>
        </p:nvSpPr>
        <p:spPr>
          <a:xfrm>
            <a:off x="992937" y="3486073"/>
            <a:ext cx="7612521" cy="584775"/>
          </a:xfrm>
          <a:prstGeom prst="rect">
            <a:avLst/>
          </a:prstGeom>
          <a:noFill/>
        </p:spPr>
        <p:txBody>
          <a:bodyPr wrap="square" rtlCol="0">
            <a:spAutoFit/>
          </a:bodyPr>
          <a:lstStyle/>
          <a:p>
            <a:pPr marL="285750" indent="-285750" algn="l">
              <a:buFont typeface="Arial" panose="020B0604020202020204" pitchFamily="34" charset="0"/>
              <a:buChar char="•"/>
            </a:pPr>
            <a:r>
              <a:rPr lang="en-US" sz="3200" dirty="0">
                <a:solidFill>
                  <a:schemeClr val="bg1"/>
                </a:solidFill>
                <a:cs typeface="Arial" panose="020B0604020202020204" pitchFamily="34" charset="0"/>
              </a:rPr>
              <a:t> good “</a:t>
            </a:r>
            <a:r>
              <a:rPr lang="en-US" sz="3200" dirty="0">
                <a:solidFill>
                  <a:schemeClr val="bg2"/>
                </a:solidFill>
                <a:cs typeface="Arial" panose="020B0604020202020204" pitchFamily="34" charset="0"/>
              </a:rPr>
              <a:t>fruit of the Spirit</a:t>
            </a:r>
            <a:r>
              <a:rPr lang="en-US" sz="3200" dirty="0">
                <a:solidFill>
                  <a:schemeClr val="bg1"/>
                </a:solidFill>
                <a:cs typeface="Arial" panose="020B0604020202020204" pitchFamily="34" charset="0"/>
              </a:rPr>
              <a:t>” (Gal. 5:22-23)</a:t>
            </a:r>
          </a:p>
        </p:txBody>
      </p:sp>
      <p:sp>
        <p:nvSpPr>
          <p:cNvPr id="10" name="TextBox 9">
            <a:extLst>
              <a:ext uri="{FF2B5EF4-FFF2-40B4-BE49-F238E27FC236}">
                <a16:creationId xmlns:a16="http://schemas.microsoft.com/office/drawing/2014/main" id="{DCA879DB-8C8B-47CE-8FF5-F0242195CDED}"/>
              </a:ext>
            </a:extLst>
          </p:cNvPr>
          <p:cNvSpPr txBox="1"/>
          <p:nvPr/>
        </p:nvSpPr>
        <p:spPr>
          <a:xfrm>
            <a:off x="952511" y="4523156"/>
            <a:ext cx="7741546" cy="1569660"/>
          </a:xfrm>
          <a:prstGeom prst="rect">
            <a:avLst/>
          </a:prstGeom>
          <a:noFill/>
        </p:spPr>
        <p:txBody>
          <a:bodyPr wrap="square" rtlCol="0">
            <a:spAutoFit/>
          </a:bodyPr>
          <a:lstStyle/>
          <a:p>
            <a:pPr marL="230188" indent="-230188">
              <a:buFont typeface="Arial" panose="020B0604020202020204" pitchFamily="34" charset="0"/>
              <a:buChar char="•"/>
            </a:pPr>
            <a:r>
              <a:rPr lang="en-US" sz="3200" dirty="0"/>
              <a:t> any attempt to find favor, earn acceptance or be made righteous before God by one’s own effort, ability or willpower.</a:t>
            </a:r>
            <a:endParaRPr lang="en-US" sz="3200" dirty="0">
              <a:solidFill>
                <a:schemeClr val="bg1"/>
              </a:solidFill>
              <a:cs typeface="Arial" panose="020B0604020202020204" pitchFamily="34" charset="0"/>
            </a:endParaRPr>
          </a:p>
        </p:txBody>
      </p:sp>
    </p:spTree>
    <p:extLst>
      <p:ext uri="{BB962C8B-B14F-4D97-AF65-F5344CB8AC3E}">
        <p14:creationId xmlns:p14="http://schemas.microsoft.com/office/powerpoint/2010/main" val="29357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3" presetClass="emph" presetSubtype="2" fill="hold" grpId="1" nodeType="withEffect">
                                  <p:stCondLst>
                                    <p:cond delay="0"/>
                                  </p:stCondLst>
                                  <p:childTnLst>
                                    <p:animClr clrSpc="rgb" dir="cw">
                                      <p:cBhvr override="childStyle">
                                        <p:cTn id="31" dur="500" fill="hold"/>
                                        <p:tgtEl>
                                          <p:spTgt spid="5"/>
                                        </p:tgtEl>
                                        <p:attrNameLst>
                                          <p:attrName>style.color</p:attrName>
                                        </p:attrNameLst>
                                      </p:cBhvr>
                                      <p:to>
                                        <a:schemeClr val="accent2"/>
                                      </p:to>
                                    </p:animClr>
                                  </p:childTnLst>
                                </p:cTn>
                              </p:par>
                              <p:par>
                                <p:cTn id="32" presetID="3" presetClass="emph" presetSubtype="2" fill="hold" grpId="1" nodeType="withEffect">
                                  <p:stCondLst>
                                    <p:cond delay="0"/>
                                  </p:stCondLst>
                                  <p:childTnLst>
                                    <p:animClr clrSpc="rgb" dir="cw">
                                      <p:cBhvr override="childStyle">
                                        <p:cTn id="33" dur="500" fill="hold"/>
                                        <p:tgtEl>
                                          <p:spTgt spid="4"/>
                                        </p:tgtEl>
                                        <p:attrNameLst>
                                          <p:attrName>style.color</p:attrName>
                                        </p:attrNameLst>
                                      </p:cBhvr>
                                      <p:to>
                                        <a:schemeClr val="accent2"/>
                                      </p:to>
                                    </p:animClr>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3" presetClass="emph" presetSubtype="2" fill="hold" grpId="1" nodeType="withEffect">
                                  <p:stCondLst>
                                    <p:cond delay="0"/>
                                  </p:stCondLst>
                                  <p:childTnLst>
                                    <p:animClr clrSpc="rgb" dir="cw">
                                      <p:cBhvr override="childStyle">
                                        <p:cTn id="40" dur="500" fill="hold"/>
                                        <p:tgtEl>
                                          <p:spTgt spid="7"/>
                                        </p:tgtEl>
                                        <p:attrNameLst>
                                          <p:attrName>style.color</p:attrName>
                                        </p:attrNameLst>
                                      </p:cBhvr>
                                      <p:to>
                                        <a:schemeClr val="accent2"/>
                                      </p:to>
                                    </p:animClr>
                                  </p:childTnLst>
                                </p:cTn>
                              </p:par>
                              <p:par>
                                <p:cTn id="41" presetID="3" presetClass="emph" presetSubtype="2" fill="hold" grpId="1" nodeType="withEffect">
                                  <p:stCondLst>
                                    <p:cond delay="0"/>
                                  </p:stCondLst>
                                  <p:childTnLst>
                                    <p:animClr clrSpc="rgb" dir="cw">
                                      <p:cBhvr override="childStyle">
                                        <p:cTn id="42" dur="500" fill="hold"/>
                                        <p:tgtEl>
                                          <p:spTgt spid="9"/>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 grpId="1"/>
      <p:bldP spid="7" grpId="0"/>
      <p:bldP spid="7" grpId="1"/>
      <p:bldP spid="8" grpId="0"/>
      <p:bldP spid="4" grpId="0"/>
      <p:bldP spid="4" grpId="1"/>
      <p:bldP spid="9" grpId="0"/>
      <p:bldP spid="9" grpId="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9:11-10:10</a:t>
            </a:r>
          </a:p>
        </p:txBody>
      </p:sp>
      <p:pic>
        <p:nvPicPr>
          <p:cNvPr id="14" name="Picture 13">
            <a:extLst>
              <a:ext uri="{FF2B5EF4-FFF2-40B4-BE49-F238E27FC236}">
                <a16:creationId xmlns:a16="http://schemas.microsoft.com/office/drawing/2014/main" id="{E07F88CA-8C84-45FB-93E2-A643E6C2E0F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889" b="94150" l="7544" r="93860">
                        <a14:foregroundMark x1="33998" y1="15320" x2="39825" y2="22702"/>
                        <a14:foregroundMark x1="31579" y1="12256" x2="33998" y2="15320"/>
                        <a14:foregroundMark x1="39825" y1="22702" x2="39825" y2="22841"/>
                        <a14:foregroundMark x1="7719" y1="53621" x2="8421" y2="66435"/>
                        <a14:foregroundMark x1="39298" y1="89136" x2="62632" y2="89972"/>
                        <a14:foregroundMark x1="92821" y1="54457" x2="91930" y2="49443"/>
                        <a14:foregroundMark x1="93860" y1="60306" x2="93676" y2="59272"/>
                        <a14:foregroundMark x1="35263" y1="93036" x2="51053" y2="94150"/>
                        <a14:foregroundMark x1="51053" y1="94150" x2="59825" y2="93315"/>
                        <a14:backgroundMark x1="9825" y1="80780" x2="9825" y2="80780"/>
                        <a14:backgroundMark x1="7544" y1="78273" x2="14211" y2="86908"/>
                        <a14:backgroundMark x1="14211" y1="86908" x2="18246" y2="89833"/>
                        <a14:backgroundMark x1="82807" y1="88440" x2="91930" y2="79666"/>
                        <a14:backgroundMark x1="89123" y1="80641" x2="91754" y2="76602"/>
                        <a14:backgroundMark x1="97895" y1="54457" x2="97895" y2="56267"/>
                        <a14:backgroundMark x1="97895" y1="54596" x2="98947" y2="58357"/>
                        <a14:backgroundMark x1="91930" y1="76602" x2="92632" y2="75905"/>
                        <a14:backgroundMark x1="30702" y1="15320" x2="30702" y2="15320"/>
                      </a14:backgroundRemoval>
                    </a14:imgEffect>
                  </a14:imgLayer>
                </a14:imgProps>
              </a:ext>
              <a:ext uri="{28A0092B-C50C-407E-A947-70E740481C1C}">
                <a14:useLocalDpi xmlns:a14="http://schemas.microsoft.com/office/drawing/2010/main" val="0"/>
              </a:ext>
            </a:extLst>
          </a:blip>
          <a:srcRect t="12219" r="3030"/>
          <a:stretch/>
        </p:blipFill>
        <p:spPr>
          <a:xfrm>
            <a:off x="5943988" y="2743903"/>
            <a:ext cx="2035435" cy="2320991"/>
          </a:xfrm>
          <a:prstGeom prst="rect">
            <a:avLst/>
          </a:prstGeom>
        </p:spPr>
      </p:pic>
      <p:sp>
        <p:nvSpPr>
          <p:cNvPr id="17" name="TextBox 16">
            <a:extLst>
              <a:ext uri="{FF2B5EF4-FFF2-40B4-BE49-F238E27FC236}">
                <a16:creationId xmlns:a16="http://schemas.microsoft.com/office/drawing/2014/main" id="{17021CDA-AF6F-4678-8146-987CD7DF2600}"/>
              </a:ext>
            </a:extLst>
          </p:cNvPr>
          <p:cNvSpPr txBox="1"/>
          <p:nvPr/>
        </p:nvSpPr>
        <p:spPr>
          <a:xfrm>
            <a:off x="300000" y="7158000"/>
            <a:ext cx="9144000" cy="230832"/>
          </a:xfrm>
          <a:prstGeom prst="rect">
            <a:avLst/>
          </a:prstGeom>
          <a:noFill/>
        </p:spPr>
        <p:txBody>
          <a:bodyPr wrap="square" rtlCol="0">
            <a:spAutoFit/>
          </a:bodyPr>
          <a:lstStyle/>
          <a:p>
            <a:r>
              <a:rPr lang="en-US" sz="900">
                <a:hlinkClick r:id="rId5" tooltip="http://commons.wikimedia.org/wiki/file:discovery_apples.jpg"/>
              </a:rPr>
              <a:t>This Photo</a:t>
            </a:r>
            <a:r>
              <a:rPr lang="en-US" sz="900"/>
              <a:t> by Unknown Author is licensed under </a:t>
            </a:r>
            <a:r>
              <a:rPr lang="en-US" sz="900">
                <a:hlinkClick r:id="rId6" tooltip="https://creativecommons.org/licenses/by-sa/3.0/"/>
              </a:rPr>
              <a:t>CC BY-SA</a:t>
            </a:r>
            <a:endParaRPr lang="en-US" sz="900"/>
          </a:p>
        </p:txBody>
      </p:sp>
      <p:pic>
        <p:nvPicPr>
          <p:cNvPr id="18" name="Picture 17">
            <a:extLst>
              <a:ext uri="{FF2B5EF4-FFF2-40B4-BE49-F238E27FC236}">
                <a16:creationId xmlns:a16="http://schemas.microsoft.com/office/drawing/2014/main" id="{5F5216AB-5CCF-45AB-B4F6-41023C1D79F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889" b="94150" l="7544" r="93860">
                        <a14:foregroundMark x1="33998" y1="15320" x2="39825" y2="22702"/>
                        <a14:foregroundMark x1="31579" y1="12256" x2="33998" y2="15320"/>
                        <a14:foregroundMark x1="39825" y1="22702" x2="39825" y2="22841"/>
                        <a14:foregroundMark x1="7719" y1="53621" x2="8421" y2="66435"/>
                        <a14:foregroundMark x1="39298" y1="89136" x2="62632" y2="89972"/>
                        <a14:foregroundMark x1="92821" y1="54457" x2="91930" y2="49443"/>
                        <a14:foregroundMark x1="93860" y1="60306" x2="93676" y2="59272"/>
                        <a14:foregroundMark x1="35263" y1="93036" x2="51053" y2="94150"/>
                        <a14:foregroundMark x1="51053" y1="94150" x2="59825" y2="93315"/>
                        <a14:backgroundMark x1="9825" y1="80780" x2="9825" y2="80780"/>
                        <a14:backgroundMark x1="7544" y1="78273" x2="14211" y2="86908"/>
                        <a14:backgroundMark x1="14211" y1="86908" x2="18246" y2="89833"/>
                        <a14:backgroundMark x1="82807" y1="88440" x2="91930" y2="79666"/>
                        <a14:backgroundMark x1="89123" y1="80641" x2="91754" y2="76602"/>
                        <a14:backgroundMark x1="97895" y1="54457" x2="97895" y2="56267"/>
                        <a14:backgroundMark x1="97895" y1="54596" x2="98947" y2="58357"/>
                        <a14:backgroundMark x1="91930" y1="76602" x2="92632" y2="75905"/>
                        <a14:backgroundMark x1="30702" y1="15320" x2="30702" y2="15320"/>
                      </a14:backgroundRemoval>
                    </a14:imgEffect>
                  </a14:imgLayer>
                </a14:imgProps>
              </a:ext>
              <a:ext uri="{28A0092B-C50C-407E-A947-70E740481C1C}">
                <a14:useLocalDpi xmlns:a14="http://schemas.microsoft.com/office/drawing/2010/main" val="0"/>
              </a:ext>
            </a:extLst>
          </a:blip>
          <a:srcRect t="12219" r="3030"/>
          <a:stretch/>
        </p:blipFill>
        <p:spPr>
          <a:xfrm>
            <a:off x="1033311" y="2757351"/>
            <a:ext cx="2035435" cy="2320992"/>
          </a:xfrm>
          <a:prstGeom prst="rect">
            <a:avLst/>
          </a:prstGeom>
        </p:spPr>
      </p:pic>
      <p:sp>
        <p:nvSpPr>
          <p:cNvPr id="19" name="TextBox 18">
            <a:extLst>
              <a:ext uri="{FF2B5EF4-FFF2-40B4-BE49-F238E27FC236}">
                <a16:creationId xmlns:a16="http://schemas.microsoft.com/office/drawing/2014/main" id="{5BDFE86D-699E-445A-9417-147D424666AF}"/>
              </a:ext>
            </a:extLst>
          </p:cNvPr>
          <p:cNvSpPr txBox="1"/>
          <p:nvPr/>
        </p:nvSpPr>
        <p:spPr>
          <a:xfrm>
            <a:off x="1770741" y="1317812"/>
            <a:ext cx="2200427" cy="584775"/>
          </a:xfrm>
          <a:prstGeom prst="rect">
            <a:avLst/>
          </a:prstGeom>
          <a:noFill/>
        </p:spPr>
        <p:txBody>
          <a:bodyPr wrap="square" rtlCol="0">
            <a:spAutoFit/>
          </a:bodyPr>
          <a:lstStyle/>
          <a:p>
            <a:pPr algn="l"/>
            <a:r>
              <a:rPr lang="en-US" sz="3200" dirty="0">
                <a:solidFill>
                  <a:schemeClr val="bg1"/>
                </a:solidFill>
                <a:cs typeface="Arial" panose="020B0604020202020204" pitchFamily="34" charset="0"/>
              </a:rPr>
              <a:t>Dead works</a:t>
            </a:r>
          </a:p>
        </p:txBody>
      </p:sp>
      <p:sp>
        <p:nvSpPr>
          <p:cNvPr id="20" name="TextBox 19">
            <a:extLst>
              <a:ext uri="{FF2B5EF4-FFF2-40B4-BE49-F238E27FC236}">
                <a16:creationId xmlns:a16="http://schemas.microsoft.com/office/drawing/2014/main" id="{B4AF9BCB-A403-40D8-8C4E-6F82BEFC5264}"/>
              </a:ext>
            </a:extLst>
          </p:cNvPr>
          <p:cNvSpPr txBox="1"/>
          <p:nvPr/>
        </p:nvSpPr>
        <p:spPr>
          <a:xfrm>
            <a:off x="4952914" y="1324536"/>
            <a:ext cx="2200427" cy="584775"/>
          </a:xfrm>
          <a:prstGeom prst="rect">
            <a:avLst/>
          </a:prstGeom>
          <a:noFill/>
        </p:spPr>
        <p:txBody>
          <a:bodyPr wrap="square" rtlCol="0">
            <a:spAutoFit/>
          </a:bodyPr>
          <a:lstStyle/>
          <a:p>
            <a:pPr algn="l"/>
            <a:r>
              <a:rPr lang="en-US" sz="3200" dirty="0">
                <a:solidFill>
                  <a:schemeClr val="bg1"/>
                </a:solidFill>
                <a:cs typeface="Arial" panose="020B0604020202020204" pitchFamily="34" charset="0"/>
              </a:rPr>
              <a:t>Good works</a:t>
            </a:r>
          </a:p>
        </p:txBody>
      </p:sp>
      <p:sp>
        <p:nvSpPr>
          <p:cNvPr id="21" name="TextBox 20">
            <a:extLst>
              <a:ext uri="{FF2B5EF4-FFF2-40B4-BE49-F238E27FC236}">
                <a16:creationId xmlns:a16="http://schemas.microsoft.com/office/drawing/2014/main" id="{DF4ADA6A-25ED-4DF3-BF77-C7BC7C2CBAA2}"/>
              </a:ext>
            </a:extLst>
          </p:cNvPr>
          <p:cNvSpPr txBox="1"/>
          <p:nvPr/>
        </p:nvSpPr>
        <p:spPr>
          <a:xfrm>
            <a:off x="3990456" y="1311084"/>
            <a:ext cx="652101" cy="584775"/>
          </a:xfrm>
          <a:prstGeom prst="rect">
            <a:avLst/>
          </a:prstGeom>
          <a:noFill/>
        </p:spPr>
        <p:txBody>
          <a:bodyPr wrap="square" rtlCol="0">
            <a:spAutoFit/>
          </a:bodyPr>
          <a:lstStyle/>
          <a:p>
            <a:pPr algn="ctr"/>
            <a:r>
              <a:rPr lang="en-US" sz="3200" dirty="0">
                <a:solidFill>
                  <a:schemeClr val="bg1"/>
                </a:solidFill>
                <a:cs typeface="Arial" panose="020B0604020202020204" pitchFamily="34" charset="0"/>
              </a:rPr>
              <a:t>=</a:t>
            </a:r>
          </a:p>
        </p:txBody>
      </p:sp>
      <p:sp>
        <p:nvSpPr>
          <p:cNvPr id="22" name="TextBox 21">
            <a:extLst>
              <a:ext uri="{FF2B5EF4-FFF2-40B4-BE49-F238E27FC236}">
                <a16:creationId xmlns:a16="http://schemas.microsoft.com/office/drawing/2014/main" id="{3C74F177-6115-419E-9583-CF0C7A08B547}"/>
              </a:ext>
            </a:extLst>
          </p:cNvPr>
          <p:cNvSpPr txBox="1"/>
          <p:nvPr/>
        </p:nvSpPr>
        <p:spPr>
          <a:xfrm>
            <a:off x="3990455" y="1324536"/>
            <a:ext cx="652101" cy="584775"/>
          </a:xfrm>
          <a:prstGeom prst="rect">
            <a:avLst/>
          </a:prstGeom>
          <a:noFill/>
        </p:spPr>
        <p:txBody>
          <a:bodyPr wrap="square" rtlCol="0">
            <a:spAutoFit/>
          </a:bodyPr>
          <a:lstStyle/>
          <a:p>
            <a:pPr algn="ctr"/>
            <a:r>
              <a:rPr lang="en-US" sz="3200" dirty="0">
                <a:solidFill>
                  <a:schemeClr val="bg1"/>
                </a:solidFill>
                <a:cs typeface="Arial" panose="020B0604020202020204" pitchFamily="34" charset="0"/>
              </a:rPr>
              <a:t>&lt;</a:t>
            </a:r>
          </a:p>
        </p:txBody>
      </p:sp>
      <p:pic>
        <p:nvPicPr>
          <p:cNvPr id="23" name="Picture 22">
            <a:extLst>
              <a:ext uri="{FF2B5EF4-FFF2-40B4-BE49-F238E27FC236}">
                <a16:creationId xmlns:a16="http://schemas.microsoft.com/office/drawing/2014/main" id="{7CBD9BA1-3DDC-4BE4-8348-9F26E01BD10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889" b="94150" l="7544" r="93860">
                        <a14:foregroundMark x1="33998" y1="15320" x2="39825" y2="22702"/>
                        <a14:foregroundMark x1="31579" y1="12256" x2="33998" y2="15320"/>
                        <a14:foregroundMark x1="39825" y1="22702" x2="39825" y2="22841"/>
                        <a14:foregroundMark x1="7719" y1="53621" x2="8421" y2="66435"/>
                        <a14:foregroundMark x1="39298" y1="89136" x2="62632" y2="89972"/>
                        <a14:foregroundMark x1="92821" y1="54457" x2="91930" y2="49443"/>
                        <a14:foregroundMark x1="93860" y1="60306" x2="93676" y2="59272"/>
                        <a14:foregroundMark x1="35263" y1="93036" x2="51053" y2="94150"/>
                        <a14:foregroundMark x1="51053" y1="94150" x2="59825" y2="93315"/>
                        <a14:backgroundMark x1="9825" y1="80780" x2="9825" y2="80780"/>
                        <a14:backgroundMark x1="7544" y1="78273" x2="14211" y2="86908"/>
                        <a14:backgroundMark x1="14211" y1="86908" x2="18246" y2="89833"/>
                        <a14:backgroundMark x1="82807" y1="88440" x2="91930" y2="79666"/>
                        <a14:backgroundMark x1="89123" y1="80641" x2="91754" y2="76602"/>
                        <a14:backgroundMark x1="97895" y1="54457" x2="97895" y2="56267"/>
                        <a14:backgroundMark x1="97895" y1="54596" x2="98947" y2="58357"/>
                        <a14:backgroundMark x1="91930" y1="76602" x2="92632" y2="75905"/>
                        <a14:backgroundMark x1="30702" y1="15320" x2="30702" y2="15320"/>
                      </a14:backgroundRemoval>
                    </a14:imgEffect>
                  </a14:imgLayer>
                </a14:imgProps>
              </a:ext>
              <a:ext uri="{28A0092B-C50C-407E-A947-70E740481C1C}">
                <a14:useLocalDpi xmlns:a14="http://schemas.microsoft.com/office/drawing/2010/main" val="0"/>
              </a:ext>
            </a:extLst>
          </a:blip>
          <a:srcRect t="12219" r="3030"/>
          <a:stretch/>
        </p:blipFill>
        <p:spPr>
          <a:xfrm>
            <a:off x="2520515" y="4352562"/>
            <a:ext cx="589593" cy="672308"/>
          </a:xfrm>
          <a:prstGeom prst="rect">
            <a:avLst/>
          </a:prstGeom>
        </p:spPr>
      </p:pic>
      <p:pic>
        <p:nvPicPr>
          <p:cNvPr id="24" name="Picture 23">
            <a:extLst>
              <a:ext uri="{FF2B5EF4-FFF2-40B4-BE49-F238E27FC236}">
                <a16:creationId xmlns:a16="http://schemas.microsoft.com/office/drawing/2014/main" id="{8E44D14D-A074-40C6-BF84-5B89AC75736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889" b="94150" l="7544" r="93860">
                        <a14:foregroundMark x1="33998" y1="15320" x2="39825" y2="22702"/>
                        <a14:foregroundMark x1="31579" y1="12256" x2="33998" y2="15320"/>
                        <a14:foregroundMark x1="39825" y1="22702" x2="39825" y2="22841"/>
                        <a14:foregroundMark x1="7719" y1="53621" x2="8421" y2="66435"/>
                        <a14:foregroundMark x1="39298" y1="89136" x2="62632" y2="89972"/>
                        <a14:foregroundMark x1="92821" y1="54457" x2="91930" y2="49443"/>
                        <a14:foregroundMark x1="93860" y1="60306" x2="93676" y2="59272"/>
                        <a14:foregroundMark x1="35263" y1="93036" x2="51053" y2="94150"/>
                        <a14:foregroundMark x1="51053" y1="94150" x2="59825" y2="93315"/>
                        <a14:backgroundMark x1="9825" y1="80780" x2="9825" y2="80780"/>
                        <a14:backgroundMark x1="7544" y1="78273" x2="14211" y2="86908"/>
                        <a14:backgroundMark x1="14211" y1="86908" x2="18246" y2="89833"/>
                        <a14:backgroundMark x1="82807" y1="88440" x2="91930" y2="79666"/>
                        <a14:backgroundMark x1="89123" y1="80641" x2="91754" y2="76602"/>
                        <a14:backgroundMark x1="97895" y1="54457" x2="97895" y2="56267"/>
                        <a14:backgroundMark x1="97895" y1="54596" x2="98947" y2="58357"/>
                        <a14:backgroundMark x1="91930" y1="76602" x2="92632" y2="75905"/>
                        <a14:backgroundMark x1="30702" y1="15320" x2="30702" y2="15320"/>
                      </a14:backgroundRemoval>
                    </a14:imgEffect>
                  </a14:imgLayer>
                </a14:imgProps>
              </a:ext>
              <a:ext uri="{28A0092B-C50C-407E-A947-70E740481C1C}">
                <a14:useLocalDpi xmlns:a14="http://schemas.microsoft.com/office/drawing/2010/main" val="0"/>
              </a:ext>
            </a:extLst>
          </a:blip>
          <a:srcRect t="12219" r="3030"/>
          <a:stretch/>
        </p:blipFill>
        <p:spPr>
          <a:xfrm>
            <a:off x="1166639" y="3062621"/>
            <a:ext cx="589593" cy="672308"/>
          </a:xfrm>
          <a:prstGeom prst="rect">
            <a:avLst/>
          </a:prstGeom>
        </p:spPr>
      </p:pic>
      <p:pic>
        <p:nvPicPr>
          <p:cNvPr id="25" name="Picture 24">
            <a:extLst>
              <a:ext uri="{FF2B5EF4-FFF2-40B4-BE49-F238E27FC236}">
                <a16:creationId xmlns:a16="http://schemas.microsoft.com/office/drawing/2014/main" id="{663C27C6-C148-4672-A815-EC9F315284C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889" b="94150" l="7544" r="93860">
                        <a14:foregroundMark x1="33998" y1="15320" x2="39825" y2="22702"/>
                        <a14:foregroundMark x1="31579" y1="12256" x2="33998" y2="15320"/>
                        <a14:foregroundMark x1="39825" y1="22702" x2="39825" y2="22841"/>
                        <a14:foregroundMark x1="7719" y1="53621" x2="8421" y2="66435"/>
                        <a14:foregroundMark x1="39298" y1="89136" x2="62632" y2="89972"/>
                        <a14:foregroundMark x1="92821" y1="54457" x2="91930" y2="49443"/>
                        <a14:foregroundMark x1="93860" y1="60306" x2="93676" y2="59272"/>
                        <a14:foregroundMark x1="35263" y1="93036" x2="51053" y2="94150"/>
                        <a14:foregroundMark x1="51053" y1="94150" x2="59825" y2="93315"/>
                        <a14:backgroundMark x1="9825" y1="80780" x2="9825" y2="80780"/>
                        <a14:backgroundMark x1="7544" y1="78273" x2="14211" y2="86908"/>
                        <a14:backgroundMark x1="14211" y1="86908" x2="18246" y2="89833"/>
                        <a14:backgroundMark x1="82807" y1="88440" x2="91930" y2="79666"/>
                        <a14:backgroundMark x1="89123" y1="80641" x2="91754" y2="76602"/>
                        <a14:backgroundMark x1="97895" y1="54457" x2="97895" y2="56267"/>
                        <a14:backgroundMark x1="97895" y1="54596" x2="98947" y2="58357"/>
                        <a14:backgroundMark x1="91930" y1="76602" x2="92632" y2="75905"/>
                        <a14:backgroundMark x1="30702" y1="15320" x2="30702" y2="15320"/>
                      </a14:backgroundRemoval>
                    </a14:imgEffect>
                  </a14:imgLayer>
                </a14:imgProps>
              </a:ext>
              <a:ext uri="{28A0092B-C50C-407E-A947-70E740481C1C}">
                <a14:useLocalDpi xmlns:a14="http://schemas.microsoft.com/office/drawing/2010/main" val="0"/>
              </a:ext>
            </a:extLst>
          </a:blip>
          <a:srcRect t="12219" r="3030"/>
          <a:stretch/>
        </p:blipFill>
        <p:spPr>
          <a:xfrm>
            <a:off x="1889560" y="3018432"/>
            <a:ext cx="589593" cy="672308"/>
          </a:xfrm>
          <a:prstGeom prst="rect">
            <a:avLst/>
          </a:prstGeom>
        </p:spPr>
      </p:pic>
      <p:pic>
        <p:nvPicPr>
          <p:cNvPr id="26" name="Picture 25">
            <a:extLst>
              <a:ext uri="{FF2B5EF4-FFF2-40B4-BE49-F238E27FC236}">
                <a16:creationId xmlns:a16="http://schemas.microsoft.com/office/drawing/2014/main" id="{6C53F1CD-3765-4D99-BECB-6C6039DA80E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889" b="94150" l="7544" r="93860">
                        <a14:foregroundMark x1="33998" y1="15320" x2="39825" y2="22702"/>
                        <a14:foregroundMark x1="31579" y1="12256" x2="33998" y2="15320"/>
                        <a14:foregroundMark x1="39825" y1="22702" x2="39825" y2="22841"/>
                        <a14:foregroundMark x1="7719" y1="53621" x2="8421" y2="66435"/>
                        <a14:foregroundMark x1="39298" y1="89136" x2="62632" y2="89972"/>
                        <a14:foregroundMark x1="92821" y1="54457" x2="91930" y2="49443"/>
                        <a14:foregroundMark x1="93860" y1="60306" x2="93676" y2="59272"/>
                        <a14:foregroundMark x1="35263" y1="93036" x2="51053" y2="94150"/>
                        <a14:foregroundMark x1="51053" y1="94150" x2="59825" y2="93315"/>
                        <a14:backgroundMark x1="9825" y1="80780" x2="9825" y2="80780"/>
                        <a14:backgroundMark x1="7544" y1="78273" x2="14211" y2="86908"/>
                        <a14:backgroundMark x1="14211" y1="86908" x2="18246" y2="89833"/>
                        <a14:backgroundMark x1="82807" y1="88440" x2="91930" y2="79666"/>
                        <a14:backgroundMark x1="89123" y1="80641" x2="91754" y2="76602"/>
                        <a14:backgroundMark x1="97895" y1="54457" x2="97895" y2="56267"/>
                        <a14:backgroundMark x1="97895" y1="54596" x2="98947" y2="58357"/>
                        <a14:backgroundMark x1="91930" y1="76602" x2="92632" y2="75905"/>
                        <a14:backgroundMark x1="30702" y1="15320" x2="30702" y2="15320"/>
                      </a14:backgroundRemoval>
                    </a14:imgEffect>
                  </a14:imgLayer>
                </a14:imgProps>
              </a:ext>
              <a:ext uri="{28A0092B-C50C-407E-A947-70E740481C1C}">
                <a14:useLocalDpi xmlns:a14="http://schemas.microsoft.com/office/drawing/2010/main" val="0"/>
              </a:ext>
            </a:extLst>
          </a:blip>
          <a:srcRect t="12219" r="3030"/>
          <a:stretch/>
        </p:blipFill>
        <p:spPr>
          <a:xfrm>
            <a:off x="1652987" y="4413301"/>
            <a:ext cx="589593" cy="672308"/>
          </a:xfrm>
          <a:prstGeom prst="rect">
            <a:avLst/>
          </a:prstGeom>
        </p:spPr>
      </p:pic>
      <p:pic>
        <p:nvPicPr>
          <p:cNvPr id="27" name="Picture 26">
            <a:extLst>
              <a:ext uri="{FF2B5EF4-FFF2-40B4-BE49-F238E27FC236}">
                <a16:creationId xmlns:a16="http://schemas.microsoft.com/office/drawing/2014/main" id="{C825AAA0-21E0-4102-905C-EA7D882FCCB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889" b="94150" l="7544" r="93860">
                        <a14:foregroundMark x1="33998" y1="15320" x2="39825" y2="22702"/>
                        <a14:foregroundMark x1="31579" y1="12256" x2="33998" y2="15320"/>
                        <a14:foregroundMark x1="39825" y1="22702" x2="39825" y2="22841"/>
                        <a14:foregroundMark x1="7719" y1="53621" x2="8421" y2="66435"/>
                        <a14:foregroundMark x1="39298" y1="89136" x2="62632" y2="89972"/>
                        <a14:foregroundMark x1="92821" y1="54457" x2="91930" y2="49443"/>
                        <a14:foregroundMark x1="93860" y1="60306" x2="93676" y2="59272"/>
                        <a14:foregroundMark x1="35263" y1="93036" x2="51053" y2="94150"/>
                        <a14:foregroundMark x1="51053" y1="94150" x2="59825" y2="93315"/>
                        <a14:backgroundMark x1="9825" y1="80780" x2="9825" y2="80780"/>
                        <a14:backgroundMark x1="7544" y1="78273" x2="14211" y2="86908"/>
                        <a14:backgroundMark x1="14211" y1="86908" x2="18246" y2="89833"/>
                        <a14:backgroundMark x1="82807" y1="88440" x2="91930" y2="79666"/>
                        <a14:backgroundMark x1="89123" y1="80641" x2="91754" y2="76602"/>
                        <a14:backgroundMark x1="97895" y1="54457" x2="97895" y2="56267"/>
                        <a14:backgroundMark x1="97895" y1="54596" x2="98947" y2="58357"/>
                        <a14:backgroundMark x1="91930" y1="76602" x2="92632" y2="75905"/>
                        <a14:backgroundMark x1="30702" y1="15320" x2="30702" y2="15320"/>
                      </a14:backgroundRemoval>
                    </a14:imgEffect>
                  </a14:imgLayer>
                </a14:imgProps>
              </a:ext>
              <a:ext uri="{28A0092B-C50C-407E-A947-70E740481C1C}">
                <a14:useLocalDpi xmlns:a14="http://schemas.microsoft.com/office/drawing/2010/main" val="0"/>
              </a:ext>
            </a:extLst>
          </a:blip>
          <a:srcRect t="12219" r="3030"/>
          <a:stretch/>
        </p:blipFill>
        <p:spPr>
          <a:xfrm>
            <a:off x="1107765" y="4724288"/>
            <a:ext cx="589593" cy="672308"/>
          </a:xfrm>
          <a:prstGeom prst="rect">
            <a:avLst/>
          </a:prstGeom>
        </p:spPr>
      </p:pic>
      <p:pic>
        <p:nvPicPr>
          <p:cNvPr id="28" name="Picture 27">
            <a:extLst>
              <a:ext uri="{FF2B5EF4-FFF2-40B4-BE49-F238E27FC236}">
                <a16:creationId xmlns:a16="http://schemas.microsoft.com/office/drawing/2014/main" id="{FE4AF9E8-FB18-4541-9426-7F0C9C6B369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889" b="94150" l="7544" r="93860">
                        <a14:foregroundMark x1="33998" y1="15320" x2="39825" y2="22702"/>
                        <a14:foregroundMark x1="31579" y1="12256" x2="33998" y2="15320"/>
                        <a14:foregroundMark x1="39825" y1="22702" x2="39825" y2="22841"/>
                        <a14:foregroundMark x1="7719" y1="53621" x2="8421" y2="66435"/>
                        <a14:foregroundMark x1="39298" y1="89136" x2="62632" y2="89972"/>
                        <a14:foregroundMark x1="92821" y1="54457" x2="91930" y2="49443"/>
                        <a14:foregroundMark x1="93860" y1="60306" x2="93676" y2="59272"/>
                        <a14:foregroundMark x1="35263" y1="93036" x2="51053" y2="94150"/>
                        <a14:foregroundMark x1="51053" y1="94150" x2="59825" y2="93315"/>
                        <a14:backgroundMark x1="9825" y1="80780" x2="9825" y2="80780"/>
                        <a14:backgroundMark x1="7544" y1="78273" x2="14211" y2="86908"/>
                        <a14:backgroundMark x1="14211" y1="86908" x2="18246" y2="89833"/>
                        <a14:backgroundMark x1="82807" y1="88440" x2="91930" y2="79666"/>
                        <a14:backgroundMark x1="89123" y1="80641" x2="91754" y2="76602"/>
                        <a14:backgroundMark x1="97895" y1="54457" x2="97895" y2="56267"/>
                        <a14:backgroundMark x1="97895" y1="54596" x2="98947" y2="58357"/>
                        <a14:backgroundMark x1="91930" y1="76602" x2="92632" y2="75905"/>
                        <a14:backgroundMark x1="30702" y1="15320" x2="30702" y2="15320"/>
                      </a14:backgroundRemoval>
                    </a14:imgEffect>
                  </a14:imgLayer>
                </a14:imgProps>
              </a:ext>
              <a:ext uri="{28A0092B-C50C-407E-A947-70E740481C1C}">
                <a14:useLocalDpi xmlns:a14="http://schemas.microsoft.com/office/drawing/2010/main" val="0"/>
              </a:ext>
            </a:extLst>
          </a:blip>
          <a:srcRect t="12219" r="3030"/>
          <a:stretch/>
        </p:blipFill>
        <p:spPr>
          <a:xfrm>
            <a:off x="880911" y="3461578"/>
            <a:ext cx="589593" cy="672308"/>
          </a:xfrm>
          <a:prstGeom prst="rect">
            <a:avLst/>
          </a:prstGeom>
        </p:spPr>
      </p:pic>
      <p:pic>
        <p:nvPicPr>
          <p:cNvPr id="29" name="Picture 28">
            <a:extLst>
              <a:ext uri="{FF2B5EF4-FFF2-40B4-BE49-F238E27FC236}">
                <a16:creationId xmlns:a16="http://schemas.microsoft.com/office/drawing/2014/main" id="{B78E7EB0-227F-495B-96CE-7EB32B65381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889" b="94150" l="7544" r="93860">
                        <a14:foregroundMark x1="33998" y1="15320" x2="39825" y2="22702"/>
                        <a14:foregroundMark x1="31579" y1="12256" x2="33998" y2="15320"/>
                        <a14:foregroundMark x1="39825" y1="22702" x2="39825" y2="22841"/>
                        <a14:foregroundMark x1="7719" y1="53621" x2="8421" y2="66435"/>
                        <a14:foregroundMark x1="39298" y1="89136" x2="62632" y2="89972"/>
                        <a14:foregroundMark x1="92821" y1="54457" x2="91930" y2="49443"/>
                        <a14:foregroundMark x1="93860" y1="60306" x2="93676" y2="59272"/>
                        <a14:foregroundMark x1="35263" y1="93036" x2="51053" y2="94150"/>
                        <a14:foregroundMark x1="51053" y1="94150" x2="59825" y2="93315"/>
                        <a14:backgroundMark x1="9825" y1="80780" x2="9825" y2="80780"/>
                        <a14:backgroundMark x1="7544" y1="78273" x2="14211" y2="86908"/>
                        <a14:backgroundMark x1="14211" y1="86908" x2="18246" y2="89833"/>
                        <a14:backgroundMark x1="82807" y1="88440" x2="91930" y2="79666"/>
                        <a14:backgroundMark x1="89123" y1="80641" x2="91754" y2="76602"/>
                        <a14:backgroundMark x1="97895" y1="54457" x2="97895" y2="56267"/>
                        <a14:backgroundMark x1="97895" y1="54596" x2="98947" y2="58357"/>
                        <a14:backgroundMark x1="91930" y1="76602" x2="92632" y2="75905"/>
                        <a14:backgroundMark x1="30702" y1="15320" x2="30702" y2="15320"/>
                      </a14:backgroundRemoval>
                    </a14:imgEffect>
                  </a14:imgLayer>
                </a14:imgProps>
              </a:ext>
              <a:ext uri="{28A0092B-C50C-407E-A947-70E740481C1C}">
                <a14:useLocalDpi xmlns:a14="http://schemas.microsoft.com/office/drawing/2010/main" val="0"/>
              </a:ext>
            </a:extLst>
          </a:blip>
          <a:srcRect t="12219" r="3030"/>
          <a:stretch/>
        </p:blipFill>
        <p:spPr>
          <a:xfrm>
            <a:off x="793496" y="4268019"/>
            <a:ext cx="589593" cy="672308"/>
          </a:xfrm>
          <a:prstGeom prst="rect">
            <a:avLst/>
          </a:prstGeom>
        </p:spPr>
      </p:pic>
      <p:pic>
        <p:nvPicPr>
          <p:cNvPr id="30" name="Picture 29">
            <a:extLst>
              <a:ext uri="{FF2B5EF4-FFF2-40B4-BE49-F238E27FC236}">
                <a16:creationId xmlns:a16="http://schemas.microsoft.com/office/drawing/2014/main" id="{076DBB15-DA05-4CE5-B111-B3C226FCB70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889" b="94150" l="7544" r="93860">
                        <a14:foregroundMark x1="33998" y1="15320" x2="39825" y2="22702"/>
                        <a14:foregroundMark x1="31579" y1="12256" x2="33998" y2="15320"/>
                        <a14:foregroundMark x1="39825" y1="22702" x2="39825" y2="22841"/>
                        <a14:foregroundMark x1="7719" y1="53621" x2="8421" y2="66435"/>
                        <a14:foregroundMark x1="39298" y1="89136" x2="62632" y2="89972"/>
                        <a14:foregroundMark x1="92821" y1="54457" x2="91930" y2="49443"/>
                        <a14:foregroundMark x1="93860" y1="60306" x2="93676" y2="59272"/>
                        <a14:foregroundMark x1="35263" y1="93036" x2="51053" y2="94150"/>
                        <a14:foregroundMark x1="51053" y1="94150" x2="59825" y2="93315"/>
                        <a14:backgroundMark x1="9825" y1="80780" x2="9825" y2="80780"/>
                        <a14:backgroundMark x1="7544" y1="78273" x2="14211" y2="86908"/>
                        <a14:backgroundMark x1="14211" y1="86908" x2="18246" y2="89833"/>
                        <a14:backgroundMark x1="82807" y1="88440" x2="91930" y2="79666"/>
                        <a14:backgroundMark x1="89123" y1="80641" x2="91754" y2="76602"/>
                        <a14:backgroundMark x1="97895" y1="54457" x2="97895" y2="56267"/>
                        <a14:backgroundMark x1="97895" y1="54596" x2="98947" y2="58357"/>
                        <a14:backgroundMark x1="91930" y1="76602" x2="92632" y2="75905"/>
                        <a14:backgroundMark x1="30702" y1="15320" x2="30702" y2="15320"/>
                      </a14:backgroundRemoval>
                    </a14:imgEffect>
                  </a14:imgLayer>
                </a14:imgProps>
              </a:ext>
              <a:ext uri="{28A0092B-C50C-407E-A947-70E740481C1C}">
                <a14:useLocalDpi xmlns:a14="http://schemas.microsoft.com/office/drawing/2010/main" val="0"/>
              </a:ext>
            </a:extLst>
          </a:blip>
          <a:srcRect t="12219" r="3030"/>
          <a:stretch/>
        </p:blipFill>
        <p:spPr>
          <a:xfrm>
            <a:off x="2264309" y="3909306"/>
            <a:ext cx="589593" cy="672308"/>
          </a:xfrm>
          <a:prstGeom prst="rect">
            <a:avLst/>
          </a:prstGeom>
        </p:spPr>
      </p:pic>
      <p:pic>
        <p:nvPicPr>
          <p:cNvPr id="31" name="Picture 30">
            <a:extLst>
              <a:ext uri="{FF2B5EF4-FFF2-40B4-BE49-F238E27FC236}">
                <a16:creationId xmlns:a16="http://schemas.microsoft.com/office/drawing/2014/main" id="{56ADB0DA-D1D6-44E1-99A2-27DC4F31BB0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889" b="94150" l="7544" r="93860">
                        <a14:foregroundMark x1="33998" y1="15320" x2="39825" y2="22702"/>
                        <a14:foregroundMark x1="31579" y1="12256" x2="33998" y2="15320"/>
                        <a14:foregroundMark x1="39825" y1="22702" x2="39825" y2="22841"/>
                        <a14:foregroundMark x1="7719" y1="53621" x2="8421" y2="66435"/>
                        <a14:foregroundMark x1="39298" y1="89136" x2="62632" y2="89972"/>
                        <a14:foregroundMark x1="92821" y1="54457" x2="91930" y2="49443"/>
                        <a14:foregroundMark x1="93860" y1="60306" x2="93676" y2="59272"/>
                        <a14:foregroundMark x1="35263" y1="93036" x2="51053" y2="94150"/>
                        <a14:foregroundMark x1="51053" y1="94150" x2="59825" y2="93315"/>
                        <a14:backgroundMark x1="9825" y1="80780" x2="9825" y2="80780"/>
                        <a14:backgroundMark x1="7544" y1="78273" x2="14211" y2="86908"/>
                        <a14:backgroundMark x1="14211" y1="86908" x2="18246" y2="89833"/>
                        <a14:backgroundMark x1="82807" y1="88440" x2="91930" y2="79666"/>
                        <a14:backgroundMark x1="89123" y1="80641" x2="91754" y2="76602"/>
                        <a14:backgroundMark x1="97895" y1="54457" x2="97895" y2="56267"/>
                        <a14:backgroundMark x1="97895" y1="54596" x2="98947" y2="58357"/>
                        <a14:backgroundMark x1="91930" y1="76602" x2="92632" y2="75905"/>
                        <a14:backgroundMark x1="30702" y1="15320" x2="30702" y2="15320"/>
                      </a14:backgroundRemoval>
                    </a14:imgEffect>
                  </a14:imgLayer>
                </a14:imgProps>
              </a:ext>
              <a:ext uri="{28A0092B-C50C-407E-A947-70E740481C1C}">
                <a14:useLocalDpi xmlns:a14="http://schemas.microsoft.com/office/drawing/2010/main" val="0"/>
              </a:ext>
            </a:extLst>
          </a:blip>
          <a:srcRect t="12219" r="3030"/>
          <a:stretch/>
        </p:blipFill>
        <p:spPr>
          <a:xfrm>
            <a:off x="1230723" y="4254001"/>
            <a:ext cx="589593" cy="672308"/>
          </a:xfrm>
          <a:prstGeom prst="rect">
            <a:avLst/>
          </a:prstGeom>
        </p:spPr>
      </p:pic>
      <p:pic>
        <p:nvPicPr>
          <p:cNvPr id="32" name="Picture 31">
            <a:extLst>
              <a:ext uri="{FF2B5EF4-FFF2-40B4-BE49-F238E27FC236}">
                <a16:creationId xmlns:a16="http://schemas.microsoft.com/office/drawing/2014/main" id="{A3D5C915-D4CE-4A33-9679-831FBBC419F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889" b="94150" l="7544" r="93860">
                        <a14:foregroundMark x1="33998" y1="15320" x2="39825" y2="22702"/>
                        <a14:foregroundMark x1="31579" y1="12256" x2="33998" y2="15320"/>
                        <a14:foregroundMark x1="39825" y1="22702" x2="39825" y2="22841"/>
                        <a14:foregroundMark x1="7719" y1="53621" x2="8421" y2="66435"/>
                        <a14:foregroundMark x1="39298" y1="89136" x2="62632" y2="89972"/>
                        <a14:foregroundMark x1="92821" y1="54457" x2="91930" y2="49443"/>
                        <a14:foregroundMark x1="93860" y1="60306" x2="93676" y2="59272"/>
                        <a14:foregroundMark x1="35263" y1="93036" x2="51053" y2="94150"/>
                        <a14:foregroundMark x1="51053" y1="94150" x2="59825" y2="93315"/>
                        <a14:backgroundMark x1="9825" y1="80780" x2="9825" y2="80780"/>
                        <a14:backgroundMark x1="7544" y1="78273" x2="14211" y2="86908"/>
                        <a14:backgroundMark x1="14211" y1="86908" x2="18246" y2="89833"/>
                        <a14:backgroundMark x1="82807" y1="88440" x2="91930" y2="79666"/>
                        <a14:backgroundMark x1="89123" y1="80641" x2="91754" y2="76602"/>
                        <a14:backgroundMark x1="97895" y1="54457" x2="97895" y2="56267"/>
                        <a14:backgroundMark x1="97895" y1="54596" x2="98947" y2="58357"/>
                        <a14:backgroundMark x1="91930" y1="76602" x2="92632" y2="75905"/>
                        <a14:backgroundMark x1="30702" y1="15320" x2="30702" y2="15320"/>
                      </a14:backgroundRemoval>
                    </a14:imgEffect>
                  </a14:imgLayer>
                </a14:imgProps>
              </a:ext>
              <a:ext uri="{28A0092B-C50C-407E-A947-70E740481C1C}">
                <a14:useLocalDpi xmlns:a14="http://schemas.microsoft.com/office/drawing/2010/main" val="0"/>
              </a:ext>
            </a:extLst>
          </a:blip>
          <a:srcRect t="12219" r="3030"/>
          <a:stretch/>
        </p:blipFill>
        <p:spPr>
          <a:xfrm>
            <a:off x="891775" y="3828966"/>
            <a:ext cx="589593" cy="672308"/>
          </a:xfrm>
          <a:prstGeom prst="rect">
            <a:avLst/>
          </a:prstGeom>
        </p:spPr>
      </p:pic>
      <p:pic>
        <p:nvPicPr>
          <p:cNvPr id="33" name="Picture 32">
            <a:extLst>
              <a:ext uri="{FF2B5EF4-FFF2-40B4-BE49-F238E27FC236}">
                <a16:creationId xmlns:a16="http://schemas.microsoft.com/office/drawing/2014/main" id="{5277645B-CF1E-445B-A6ED-365C59E51B2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889" b="94150" l="7544" r="93860">
                        <a14:foregroundMark x1="33998" y1="15320" x2="39825" y2="22702"/>
                        <a14:foregroundMark x1="31579" y1="12256" x2="33998" y2="15320"/>
                        <a14:foregroundMark x1="39825" y1="22702" x2="39825" y2="22841"/>
                        <a14:foregroundMark x1="7719" y1="53621" x2="8421" y2="66435"/>
                        <a14:foregroundMark x1="39298" y1="89136" x2="62632" y2="89972"/>
                        <a14:foregroundMark x1="92821" y1="54457" x2="91930" y2="49443"/>
                        <a14:foregroundMark x1="93860" y1="60306" x2="93676" y2="59272"/>
                        <a14:foregroundMark x1="35263" y1="93036" x2="51053" y2="94150"/>
                        <a14:foregroundMark x1="51053" y1="94150" x2="59825" y2="93315"/>
                        <a14:backgroundMark x1="9825" y1="80780" x2="9825" y2="80780"/>
                        <a14:backgroundMark x1="7544" y1="78273" x2="14211" y2="86908"/>
                        <a14:backgroundMark x1="14211" y1="86908" x2="18246" y2="89833"/>
                        <a14:backgroundMark x1="82807" y1="88440" x2="91930" y2="79666"/>
                        <a14:backgroundMark x1="89123" y1="80641" x2="91754" y2="76602"/>
                        <a14:backgroundMark x1="97895" y1="54457" x2="97895" y2="56267"/>
                        <a14:backgroundMark x1="97895" y1="54596" x2="98947" y2="58357"/>
                        <a14:backgroundMark x1="91930" y1="76602" x2="92632" y2="75905"/>
                        <a14:backgroundMark x1="30702" y1="15320" x2="30702" y2="15320"/>
                      </a14:backgroundRemoval>
                    </a14:imgEffect>
                  </a14:imgLayer>
                </a14:imgProps>
              </a:ext>
              <a:ext uri="{28A0092B-C50C-407E-A947-70E740481C1C}">
                <a14:useLocalDpi xmlns:a14="http://schemas.microsoft.com/office/drawing/2010/main" val="0"/>
              </a:ext>
            </a:extLst>
          </a:blip>
          <a:srcRect t="12219" r="3030"/>
          <a:stretch/>
        </p:blipFill>
        <p:spPr>
          <a:xfrm>
            <a:off x="2225365" y="4558591"/>
            <a:ext cx="589593" cy="672308"/>
          </a:xfrm>
          <a:prstGeom prst="rect">
            <a:avLst/>
          </a:prstGeom>
        </p:spPr>
      </p:pic>
      <p:grpSp>
        <p:nvGrpSpPr>
          <p:cNvPr id="42" name="Group 41">
            <a:extLst>
              <a:ext uri="{FF2B5EF4-FFF2-40B4-BE49-F238E27FC236}">
                <a16:creationId xmlns:a16="http://schemas.microsoft.com/office/drawing/2014/main" id="{84C81892-775B-4598-9C77-088164541671}"/>
              </a:ext>
            </a:extLst>
          </p:cNvPr>
          <p:cNvGrpSpPr/>
          <p:nvPr/>
        </p:nvGrpSpPr>
        <p:grpSpPr>
          <a:xfrm>
            <a:off x="4109657" y="1323421"/>
            <a:ext cx="483305" cy="585890"/>
            <a:chOff x="3920247" y="2164404"/>
            <a:chExt cx="643279" cy="585890"/>
          </a:xfrm>
        </p:grpSpPr>
        <p:sp>
          <p:nvSpPr>
            <p:cNvPr id="40" name="TextBox 39">
              <a:extLst>
                <a:ext uri="{FF2B5EF4-FFF2-40B4-BE49-F238E27FC236}">
                  <a16:creationId xmlns:a16="http://schemas.microsoft.com/office/drawing/2014/main" id="{86653064-E560-4FDE-A4D5-1E487794D4A4}"/>
                </a:ext>
              </a:extLst>
            </p:cNvPr>
            <p:cNvSpPr txBox="1"/>
            <p:nvPr/>
          </p:nvSpPr>
          <p:spPr>
            <a:xfrm>
              <a:off x="3920247" y="2164404"/>
              <a:ext cx="413425" cy="584775"/>
            </a:xfrm>
            <a:prstGeom prst="rect">
              <a:avLst/>
            </a:prstGeom>
            <a:noFill/>
          </p:spPr>
          <p:txBody>
            <a:bodyPr wrap="square" rtlCol="0">
              <a:spAutoFit/>
            </a:bodyPr>
            <a:lstStyle/>
            <a:p>
              <a:pPr algn="l"/>
              <a:r>
                <a:rPr lang="en-US" sz="3200" dirty="0">
                  <a:solidFill>
                    <a:schemeClr val="bg1"/>
                  </a:solidFill>
                  <a:cs typeface="Arial" panose="020B0604020202020204" pitchFamily="34" charset="0"/>
                </a:rPr>
                <a:t>=</a:t>
              </a:r>
            </a:p>
          </p:txBody>
        </p:sp>
        <p:sp>
          <p:nvSpPr>
            <p:cNvPr id="41" name="TextBox 40">
              <a:extLst>
                <a:ext uri="{FF2B5EF4-FFF2-40B4-BE49-F238E27FC236}">
                  <a16:creationId xmlns:a16="http://schemas.microsoft.com/office/drawing/2014/main" id="{8677CA14-B306-4CCF-8FF7-D4B91BD1E49B}"/>
                </a:ext>
              </a:extLst>
            </p:cNvPr>
            <p:cNvSpPr txBox="1"/>
            <p:nvPr/>
          </p:nvSpPr>
          <p:spPr>
            <a:xfrm>
              <a:off x="3940956" y="2165519"/>
              <a:ext cx="622570" cy="584775"/>
            </a:xfrm>
            <a:prstGeom prst="rect">
              <a:avLst/>
            </a:prstGeom>
            <a:noFill/>
          </p:spPr>
          <p:txBody>
            <a:bodyPr wrap="square" rtlCol="0">
              <a:spAutoFit/>
            </a:bodyPr>
            <a:lstStyle/>
            <a:p>
              <a:pPr algn="l"/>
              <a:r>
                <a:rPr lang="en-US" sz="3200" dirty="0">
                  <a:solidFill>
                    <a:schemeClr val="bg1"/>
                  </a:solidFill>
                  <a:cs typeface="Arial" panose="020B0604020202020204" pitchFamily="34" charset="0"/>
                </a:rPr>
                <a:t>/</a:t>
              </a:r>
            </a:p>
          </p:txBody>
        </p:sp>
      </p:grpSp>
      <p:grpSp>
        <p:nvGrpSpPr>
          <p:cNvPr id="44" name="Group 43">
            <a:extLst>
              <a:ext uri="{FF2B5EF4-FFF2-40B4-BE49-F238E27FC236}">
                <a16:creationId xmlns:a16="http://schemas.microsoft.com/office/drawing/2014/main" id="{894057D5-33A3-4151-A3F2-EEB7BE70B29A}"/>
              </a:ext>
            </a:extLst>
          </p:cNvPr>
          <p:cNvGrpSpPr/>
          <p:nvPr/>
        </p:nvGrpSpPr>
        <p:grpSpPr>
          <a:xfrm>
            <a:off x="5934353" y="2799092"/>
            <a:ext cx="2419692" cy="2157907"/>
            <a:chOff x="5934353" y="2799092"/>
            <a:chExt cx="2419692" cy="2157907"/>
          </a:xfrm>
        </p:grpSpPr>
        <p:pic>
          <p:nvPicPr>
            <p:cNvPr id="37" name="Picture 36">
              <a:extLst>
                <a:ext uri="{FF2B5EF4-FFF2-40B4-BE49-F238E27FC236}">
                  <a16:creationId xmlns:a16="http://schemas.microsoft.com/office/drawing/2014/main" id="{DEABC795-89FA-4722-9C93-39436EF7E3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34353" y="2799092"/>
              <a:ext cx="2371326" cy="2157907"/>
            </a:xfrm>
            <a:prstGeom prst="rect">
              <a:avLst/>
            </a:prstGeom>
          </p:spPr>
        </p:pic>
        <p:sp>
          <p:nvSpPr>
            <p:cNvPr id="43" name="Freeform: Shape 42">
              <a:extLst>
                <a:ext uri="{FF2B5EF4-FFF2-40B4-BE49-F238E27FC236}">
                  <a16:creationId xmlns:a16="http://schemas.microsoft.com/office/drawing/2014/main" id="{A60C578E-A862-4E86-899F-5A4692559093}"/>
                </a:ext>
              </a:extLst>
            </p:cNvPr>
            <p:cNvSpPr/>
            <p:nvPr/>
          </p:nvSpPr>
          <p:spPr>
            <a:xfrm>
              <a:off x="6351176" y="2975172"/>
              <a:ext cx="2002869" cy="1188295"/>
            </a:xfrm>
            <a:custGeom>
              <a:avLst/>
              <a:gdLst>
                <a:gd name="connsiteX0" fmla="*/ 62368 w 944324"/>
                <a:gd name="connsiteY0" fmla="*/ 94679 h 432870"/>
                <a:gd name="connsiteX1" fmla="*/ 397972 w 944324"/>
                <a:gd name="connsiteY1" fmla="*/ 2266 h 432870"/>
                <a:gd name="connsiteX2" fmla="*/ 684938 w 944324"/>
                <a:gd name="connsiteY2" fmla="*/ 36313 h 432870"/>
                <a:gd name="connsiteX3" fmla="*/ 937857 w 944324"/>
                <a:gd name="connsiteY3" fmla="*/ 123862 h 432870"/>
                <a:gd name="connsiteX4" fmla="*/ 850308 w 944324"/>
                <a:gd name="connsiteY4" fmla="*/ 245457 h 432870"/>
                <a:gd name="connsiteX5" fmla="*/ 646027 w 944324"/>
                <a:gd name="connsiteY5" fmla="*/ 391372 h 432870"/>
                <a:gd name="connsiteX6" fmla="*/ 295831 w 944324"/>
                <a:gd name="connsiteY6" fmla="*/ 425419 h 432870"/>
                <a:gd name="connsiteX7" fmla="*/ 18593 w 944324"/>
                <a:gd name="connsiteY7" fmla="*/ 269777 h 432870"/>
                <a:gd name="connsiteX8" fmla="*/ 62368 w 944324"/>
                <a:gd name="connsiteY8" fmla="*/ 94679 h 43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4324" h="432870">
                  <a:moveTo>
                    <a:pt x="62368" y="94679"/>
                  </a:moveTo>
                  <a:cubicBezTo>
                    <a:pt x="125598" y="50094"/>
                    <a:pt x="294210" y="11994"/>
                    <a:pt x="397972" y="2266"/>
                  </a:cubicBezTo>
                  <a:cubicBezTo>
                    <a:pt x="501734" y="-7462"/>
                    <a:pt x="594957" y="16047"/>
                    <a:pt x="684938" y="36313"/>
                  </a:cubicBezTo>
                  <a:cubicBezTo>
                    <a:pt x="774919" y="56579"/>
                    <a:pt x="910295" y="89005"/>
                    <a:pt x="937857" y="123862"/>
                  </a:cubicBezTo>
                  <a:cubicBezTo>
                    <a:pt x="965419" y="158719"/>
                    <a:pt x="898946" y="200872"/>
                    <a:pt x="850308" y="245457"/>
                  </a:cubicBezTo>
                  <a:cubicBezTo>
                    <a:pt x="801670" y="290042"/>
                    <a:pt x="738440" y="361378"/>
                    <a:pt x="646027" y="391372"/>
                  </a:cubicBezTo>
                  <a:cubicBezTo>
                    <a:pt x="553614" y="421366"/>
                    <a:pt x="400403" y="445685"/>
                    <a:pt x="295831" y="425419"/>
                  </a:cubicBezTo>
                  <a:cubicBezTo>
                    <a:pt x="191259" y="405153"/>
                    <a:pt x="54261" y="323279"/>
                    <a:pt x="18593" y="269777"/>
                  </a:cubicBezTo>
                  <a:cubicBezTo>
                    <a:pt x="-17075" y="216275"/>
                    <a:pt x="-862" y="139264"/>
                    <a:pt x="62368" y="94679"/>
                  </a:cubicBezTo>
                  <a:close/>
                </a:path>
              </a:pathLst>
            </a:custGeom>
            <a:solidFill>
              <a:srgbClr val="FFCD2D"/>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1168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0"/>
                                  </p:iterate>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45" presetClass="exit" presetSubtype="0" fill="hold" grpId="1" nodeType="clickEffect">
                                  <p:stCondLst>
                                    <p:cond delay="0"/>
                                  </p:stCondLst>
                                  <p:childTnLst>
                                    <p:animEffect transition="out" filter="fade">
                                      <p:cBhvr>
                                        <p:cTn id="27" dur="500"/>
                                        <p:tgtEl>
                                          <p:spTgt spid="21"/>
                                        </p:tgtEl>
                                      </p:cBhvr>
                                    </p:animEffect>
                                    <p:anim calcmode="lin" valueType="num">
                                      <p:cBhvr>
                                        <p:cTn id="28" dur="500"/>
                                        <p:tgtEl>
                                          <p:spTgt spid="2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9" dur="500"/>
                                        <p:tgtEl>
                                          <p:spTgt spid="21"/>
                                        </p:tgtEl>
                                        <p:attrNameLst>
                                          <p:attrName>ppt_h</p:attrName>
                                        </p:attrNameLst>
                                      </p:cBhvr>
                                      <p:tavLst>
                                        <p:tav tm="0">
                                          <p:val>
                                            <p:strVal val="ppt_h"/>
                                          </p:val>
                                        </p:tav>
                                        <p:tav tm="100000">
                                          <p:val>
                                            <p:strVal val="ppt_h"/>
                                          </p:val>
                                        </p:tav>
                                      </p:tavLst>
                                    </p:anim>
                                    <p:set>
                                      <p:cBhvr>
                                        <p:cTn id="30" dur="1" fill="hold">
                                          <p:stCondLst>
                                            <p:cond delay="499"/>
                                          </p:stCondLst>
                                        </p:cTn>
                                        <p:tgtEl>
                                          <p:spTgt spid="21"/>
                                        </p:tgtEl>
                                        <p:attrNameLst>
                                          <p:attrName>style.visibility</p:attrName>
                                        </p:attrNameLst>
                                      </p:cBhvr>
                                      <p:to>
                                        <p:strVal val="hidden"/>
                                      </p:to>
                                    </p:set>
                                  </p:childTnLst>
                                </p:cTn>
                              </p:par>
                              <p:par>
                                <p:cTn id="31" presetID="45" presetClass="entr" presetSubtype="0" fill="hold" grpId="0" nodeType="with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anim calcmode="lin" valueType="num">
                                      <p:cBhvr>
                                        <p:cTn id="34" dur="500" fill="hold"/>
                                        <p:tgtEl>
                                          <p:spTgt spid="22"/>
                                        </p:tgtEl>
                                        <p:attrNameLst>
                                          <p:attrName>ppt_w</p:attrName>
                                        </p:attrNameLst>
                                      </p:cBhvr>
                                      <p:tavLst>
                                        <p:tav tm="0" fmla="#ppt_w*sin(2.5*pi*$)">
                                          <p:val>
                                            <p:fltVal val="0"/>
                                          </p:val>
                                        </p:tav>
                                        <p:tav tm="100000">
                                          <p:val>
                                            <p:fltVal val="1"/>
                                          </p:val>
                                        </p:tav>
                                      </p:tavLst>
                                    </p:anim>
                                    <p:anim calcmode="lin" valueType="num">
                                      <p:cBhvr>
                                        <p:cTn id="35" dur="500" fill="hold"/>
                                        <p:tgtEl>
                                          <p:spTgt spid="22"/>
                                        </p:tgtEl>
                                        <p:attrNameLst>
                                          <p:attrName>ppt_h</p:attrName>
                                        </p:attrNameLst>
                                      </p:cBhvr>
                                      <p:tavLst>
                                        <p:tav tm="0">
                                          <p:val>
                                            <p:strVal val="#ppt_h"/>
                                          </p:val>
                                        </p:tav>
                                        <p:tav tm="100000">
                                          <p:val>
                                            <p:strVal val="#ppt_h"/>
                                          </p:val>
                                        </p:tav>
                                      </p:tavLst>
                                    </p:anim>
                                  </p:childTnLst>
                                </p:cTn>
                              </p:par>
                            </p:childTnLst>
                          </p:cTn>
                        </p:par>
                        <p:par>
                          <p:cTn id="36" fill="hold">
                            <p:stCondLst>
                              <p:cond delay="750"/>
                            </p:stCondLst>
                            <p:childTnLst>
                              <p:par>
                                <p:cTn id="37" presetID="6" presetClass="emph" presetSubtype="0" fill="hold" nodeType="afterEffect">
                                  <p:stCondLst>
                                    <p:cond delay="0"/>
                                  </p:stCondLst>
                                  <p:childTnLst>
                                    <p:animScale>
                                      <p:cBhvr>
                                        <p:cTn id="38" dur="1000" fill="hold"/>
                                        <p:tgtEl>
                                          <p:spTgt spid="18"/>
                                        </p:tgtEl>
                                      </p:cBhvr>
                                      <p:by x="30000" y="30000"/>
                                    </p:animScale>
                                  </p:childTnLst>
                                </p:cTn>
                              </p:par>
                            </p:childTnLst>
                          </p:cTn>
                        </p:par>
                        <p:par>
                          <p:cTn id="39" fill="hold">
                            <p:stCondLst>
                              <p:cond delay="1750"/>
                            </p:stCondLst>
                            <p:childTnLst>
                              <p:par>
                                <p:cTn id="40" presetID="10" presetClass="entr" presetSubtype="0"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10" presetClass="entr" presetSubtype="0" fill="hold" nodeType="withEffect">
                                  <p:stCondLst>
                                    <p:cond delay="10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10" presetClass="entr" presetSubtype="0" fill="hold" nodeType="withEffect">
                                  <p:stCondLst>
                                    <p:cond delay="20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par>
                                <p:cTn id="49" presetID="10" presetClass="entr" presetSubtype="0" fill="hold" nodeType="withEffect">
                                  <p:stCondLst>
                                    <p:cond delay="30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par>
                                <p:cTn id="52" presetID="10" presetClass="entr" presetSubtype="0" fill="hold" nodeType="withEffect">
                                  <p:stCondLst>
                                    <p:cond delay="40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par>
                                <p:cTn id="55" presetID="10" presetClass="entr" presetSubtype="0" fill="hold" nodeType="withEffect">
                                  <p:stCondLst>
                                    <p:cond delay="50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par>
                                <p:cTn id="58" presetID="10" presetClass="entr" presetSubtype="0" fill="hold" nodeType="withEffect">
                                  <p:stCondLst>
                                    <p:cond delay="60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cTn>
                              </p:par>
                              <p:par>
                                <p:cTn id="61" presetID="10" presetClass="entr" presetSubtype="0" fill="hold" nodeType="withEffect">
                                  <p:stCondLst>
                                    <p:cond delay="70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par>
                                <p:cTn id="64" presetID="10" presetClass="entr" presetSubtype="0" fill="hold" nodeType="withEffect">
                                  <p:stCondLst>
                                    <p:cond delay="80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par>
                                <p:cTn id="67" presetID="10" presetClass="entr" presetSubtype="0" fill="hold" nodeType="withEffect">
                                  <p:stCondLst>
                                    <p:cond delay="90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par>
                                <p:cTn id="70" presetID="10" presetClass="entr" presetSubtype="0" fill="hold" nodeType="withEffect">
                                  <p:stCondLst>
                                    <p:cond delay="100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50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45" presetClass="exit" presetSubtype="0" fill="hold" nodeType="clickEffect">
                                  <p:stCondLst>
                                    <p:cond delay="0"/>
                                  </p:stCondLst>
                                  <p:childTnLst>
                                    <p:animEffect transition="out" filter="fade">
                                      <p:cBhvr>
                                        <p:cTn id="76" dur="500"/>
                                        <p:tgtEl>
                                          <p:spTgt spid="14"/>
                                        </p:tgtEl>
                                      </p:cBhvr>
                                    </p:animEffect>
                                    <p:anim calcmode="lin" valueType="num">
                                      <p:cBhvr>
                                        <p:cTn id="77" dur="500"/>
                                        <p:tgtEl>
                                          <p:spTgt spid="1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78" dur="500"/>
                                        <p:tgtEl>
                                          <p:spTgt spid="14"/>
                                        </p:tgtEl>
                                        <p:attrNameLst>
                                          <p:attrName>ppt_h</p:attrName>
                                        </p:attrNameLst>
                                      </p:cBhvr>
                                      <p:tavLst>
                                        <p:tav tm="0">
                                          <p:val>
                                            <p:strVal val="ppt_h"/>
                                          </p:val>
                                        </p:tav>
                                        <p:tav tm="100000">
                                          <p:val>
                                            <p:strVal val="ppt_h"/>
                                          </p:val>
                                        </p:tav>
                                      </p:tavLst>
                                    </p:anim>
                                    <p:set>
                                      <p:cBhvr>
                                        <p:cTn id="79" dur="1" fill="hold">
                                          <p:stCondLst>
                                            <p:cond delay="499"/>
                                          </p:stCondLst>
                                        </p:cTn>
                                        <p:tgtEl>
                                          <p:spTgt spid="14"/>
                                        </p:tgtEl>
                                        <p:attrNameLst>
                                          <p:attrName>style.visibility</p:attrName>
                                        </p:attrNameLst>
                                      </p:cBhvr>
                                      <p:to>
                                        <p:strVal val="hidden"/>
                                      </p:to>
                                    </p:set>
                                  </p:childTnLst>
                                </p:cTn>
                              </p:par>
                              <p:par>
                                <p:cTn id="80" presetID="45" presetClass="entr" presetSubtype="0" fill="hold" nodeType="with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fade">
                                      <p:cBhvr>
                                        <p:cTn id="82" dur="500"/>
                                        <p:tgtEl>
                                          <p:spTgt spid="44"/>
                                        </p:tgtEl>
                                      </p:cBhvr>
                                    </p:animEffect>
                                    <p:anim calcmode="lin" valueType="num">
                                      <p:cBhvr>
                                        <p:cTn id="83" dur="500" fill="hold"/>
                                        <p:tgtEl>
                                          <p:spTgt spid="44"/>
                                        </p:tgtEl>
                                        <p:attrNameLst>
                                          <p:attrName>ppt_w</p:attrName>
                                        </p:attrNameLst>
                                      </p:cBhvr>
                                      <p:tavLst>
                                        <p:tav tm="0" fmla="#ppt_w*sin(2.5*pi*$)">
                                          <p:val>
                                            <p:fltVal val="0"/>
                                          </p:val>
                                        </p:tav>
                                        <p:tav tm="100000">
                                          <p:val>
                                            <p:fltVal val="1"/>
                                          </p:val>
                                        </p:tav>
                                      </p:tavLst>
                                    </p:anim>
                                    <p:anim calcmode="lin" valueType="num">
                                      <p:cBhvr>
                                        <p:cTn id="84" dur="500" fill="hold"/>
                                        <p:tgtEl>
                                          <p:spTgt spid="44"/>
                                        </p:tgtEl>
                                        <p:attrNameLst>
                                          <p:attrName>ppt_h</p:attrName>
                                        </p:attrNameLst>
                                      </p:cBhvr>
                                      <p:tavLst>
                                        <p:tav tm="0">
                                          <p:val>
                                            <p:strVal val="#ppt_h"/>
                                          </p:val>
                                        </p:tav>
                                        <p:tav tm="100000">
                                          <p:val>
                                            <p:strVal val="#ppt_h"/>
                                          </p:val>
                                        </p:tav>
                                      </p:tavLst>
                                    </p:anim>
                                  </p:childTnLst>
                                </p:cTn>
                              </p:par>
                              <p:par>
                                <p:cTn id="85" presetID="10" presetClass="exit" presetSubtype="0" fill="hold" nodeType="withEffect">
                                  <p:stCondLst>
                                    <p:cond delay="250"/>
                                  </p:stCondLst>
                                  <p:childTnLst>
                                    <p:animEffect transition="out" filter="fade">
                                      <p:cBhvr>
                                        <p:cTn id="86" dur="500"/>
                                        <p:tgtEl>
                                          <p:spTgt spid="23"/>
                                        </p:tgtEl>
                                      </p:cBhvr>
                                    </p:animEffect>
                                    <p:set>
                                      <p:cBhvr>
                                        <p:cTn id="87" dur="1" fill="hold">
                                          <p:stCondLst>
                                            <p:cond delay="499"/>
                                          </p:stCondLst>
                                        </p:cTn>
                                        <p:tgtEl>
                                          <p:spTgt spid="23"/>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24"/>
                                        </p:tgtEl>
                                      </p:cBhvr>
                                    </p:animEffect>
                                    <p:set>
                                      <p:cBhvr>
                                        <p:cTn id="90" dur="1" fill="hold">
                                          <p:stCondLst>
                                            <p:cond delay="499"/>
                                          </p:stCondLst>
                                        </p:cTn>
                                        <p:tgtEl>
                                          <p:spTgt spid="24"/>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25"/>
                                        </p:tgtEl>
                                      </p:cBhvr>
                                    </p:animEffect>
                                    <p:set>
                                      <p:cBhvr>
                                        <p:cTn id="93" dur="1" fill="hold">
                                          <p:stCondLst>
                                            <p:cond delay="499"/>
                                          </p:stCondLst>
                                        </p:cTn>
                                        <p:tgtEl>
                                          <p:spTgt spid="25"/>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26"/>
                                        </p:tgtEl>
                                      </p:cBhvr>
                                    </p:animEffect>
                                    <p:set>
                                      <p:cBhvr>
                                        <p:cTn id="96" dur="1" fill="hold">
                                          <p:stCondLst>
                                            <p:cond delay="499"/>
                                          </p:stCondLst>
                                        </p:cTn>
                                        <p:tgtEl>
                                          <p:spTgt spid="26"/>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27"/>
                                        </p:tgtEl>
                                      </p:cBhvr>
                                    </p:animEffect>
                                    <p:set>
                                      <p:cBhvr>
                                        <p:cTn id="99" dur="1" fill="hold">
                                          <p:stCondLst>
                                            <p:cond delay="499"/>
                                          </p:stCondLst>
                                        </p:cTn>
                                        <p:tgtEl>
                                          <p:spTgt spid="27"/>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28"/>
                                        </p:tgtEl>
                                      </p:cBhvr>
                                    </p:animEffect>
                                    <p:set>
                                      <p:cBhvr>
                                        <p:cTn id="102" dur="1" fill="hold">
                                          <p:stCondLst>
                                            <p:cond delay="499"/>
                                          </p:stCondLst>
                                        </p:cTn>
                                        <p:tgtEl>
                                          <p:spTgt spid="28"/>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29"/>
                                        </p:tgtEl>
                                      </p:cBhvr>
                                    </p:animEffect>
                                    <p:set>
                                      <p:cBhvr>
                                        <p:cTn id="105" dur="1" fill="hold">
                                          <p:stCondLst>
                                            <p:cond delay="499"/>
                                          </p:stCondLst>
                                        </p:cTn>
                                        <p:tgtEl>
                                          <p:spTgt spid="29"/>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30"/>
                                        </p:tgtEl>
                                      </p:cBhvr>
                                    </p:animEffect>
                                    <p:set>
                                      <p:cBhvr>
                                        <p:cTn id="108" dur="1" fill="hold">
                                          <p:stCondLst>
                                            <p:cond delay="499"/>
                                          </p:stCondLst>
                                        </p:cTn>
                                        <p:tgtEl>
                                          <p:spTgt spid="30"/>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500"/>
                                        <p:tgtEl>
                                          <p:spTgt spid="31"/>
                                        </p:tgtEl>
                                      </p:cBhvr>
                                    </p:animEffect>
                                    <p:set>
                                      <p:cBhvr>
                                        <p:cTn id="111" dur="1" fill="hold">
                                          <p:stCondLst>
                                            <p:cond delay="499"/>
                                          </p:stCondLst>
                                        </p:cTn>
                                        <p:tgtEl>
                                          <p:spTgt spid="31"/>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500"/>
                                        <p:tgtEl>
                                          <p:spTgt spid="32"/>
                                        </p:tgtEl>
                                      </p:cBhvr>
                                    </p:animEffect>
                                    <p:set>
                                      <p:cBhvr>
                                        <p:cTn id="114" dur="1" fill="hold">
                                          <p:stCondLst>
                                            <p:cond delay="499"/>
                                          </p:stCondLst>
                                        </p:cTn>
                                        <p:tgtEl>
                                          <p:spTgt spid="32"/>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
                                        <p:tgtEl>
                                          <p:spTgt spid="33"/>
                                        </p:tgtEl>
                                      </p:cBhvr>
                                    </p:animEffect>
                                    <p:set>
                                      <p:cBhvr>
                                        <p:cTn id="117" dur="1" fill="hold">
                                          <p:stCondLst>
                                            <p:cond delay="499"/>
                                          </p:stCondLst>
                                        </p:cTn>
                                        <p:tgtEl>
                                          <p:spTgt spid="33"/>
                                        </p:tgtEl>
                                        <p:attrNameLst>
                                          <p:attrName>style.visibility</p:attrName>
                                        </p:attrNameLst>
                                      </p:cBhvr>
                                      <p:to>
                                        <p:strVal val="hidden"/>
                                      </p:to>
                                    </p:set>
                                  </p:childTnLst>
                                </p:cTn>
                              </p:par>
                              <p:par>
                                <p:cTn id="118" presetID="6" presetClass="emph" presetSubtype="0" fill="hold" nodeType="withEffect">
                                  <p:stCondLst>
                                    <p:cond delay="0"/>
                                  </p:stCondLst>
                                  <p:childTnLst>
                                    <p:animScale>
                                      <p:cBhvr>
                                        <p:cTn id="119" dur="500" fill="hold"/>
                                        <p:tgtEl>
                                          <p:spTgt spid="18"/>
                                        </p:tgtEl>
                                      </p:cBhvr>
                                      <p:by x="400000" y="400000"/>
                                    </p:animScale>
                                  </p:childTnLst>
                                </p:cTn>
                              </p:par>
                              <p:par>
                                <p:cTn id="120" presetID="45" presetClass="exit" presetSubtype="0" fill="hold" grpId="1" nodeType="withEffect">
                                  <p:stCondLst>
                                    <p:cond delay="250"/>
                                  </p:stCondLst>
                                  <p:childTnLst>
                                    <p:animEffect transition="out" filter="fade">
                                      <p:cBhvr>
                                        <p:cTn id="121" dur="500"/>
                                        <p:tgtEl>
                                          <p:spTgt spid="22"/>
                                        </p:tgtEl>
                                      </p:cBhvr>
                                    </p:animEffect>
                                    <p:anim calcmode="lin" valueType="num">
                                      <p:cBhvr>
                                        <p:cTn id="122" dur="500"/>
                                        <p:tgtEl>
                                          <p:spTgt spid="2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3" dur="500"/>
                                        <p:tgtEl>
                                          <p:spTgt spid="22"/>
                                        </p:tgtEl>
                                        <p:attrNameLst>
                                          <p:attrName>ppt_h</p:attrName>
                                        </p:attrNameLst>
                                      </p:cBhvr>
                                      <p:tavLst>
                                        <p:tav tm="0">
                                          <p:val>
                                            <p:strVal val="ppt_h"/>
                                          </p:val>
                                        </p:tav>
                                        <p:tav tm="100000">
                                          <p:val>
                                            <p:strVal val="ppt_h"/>
                                          </p:val>
                                        </p:tav>
                                      </p:tavLst>
                                    </p:anim>
                                    <p:set>
                                      <p:cBhvr>
                                        <p:cTn id="124" dur="1" fill="hold">
                                          <p:stCondLst>
                                            <p:cond delay="499"/>
                                          </p:stCondLst>
                                        </p:cTn>
                                        <p:tgtEl>
                                          <p:spTgt spid="22"/>
                                        </p:tgtEl>
                                        <p:attrNameLst>
                                          <p:attrName>style.visibility</p:attrName>
                                        </p:attrNameLst>
                                      </p:cBhvr>
                                      <p:to>
                                        <p:strVal val="hidden"/>
                                      </p:to>
                                    </p:set>
                                  </p:childTnLst>
                                </p:cTn>
                              </p:par>
                              <p:par>
                                <p:cTn id="125" presetID="45" presetClass="entr" presetSubtype="0" fill="hold" nodeType="withEffect">
                                  <p:stCondLst>
                                    <p:cond delay="25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ppt_w</p:attrName>
                                        </p:attrNameLst>
                                      </p:cBhvr>
                                      <p:tavLst>
                                        <p:tav tm="0" fmla="#ppt_w*sin(2.5*pi*$)">
                                          <p:val>
                                            <p:fltVal val="0"/>
                                          </p:val>
                                        </p:tav>
                                        <p:tav tm="100000">
                                          <p:val>
                                            <p:fltVal val="1"/>
                                          </p:val>
                                        </p:tav>
                                      </p:tavLst>
                                    </p:anim>
                                    <p:anim calcmode="lin" valueType="num">
                                      <p:cBhvr>
                                        <p:cTn id="129" dur="500" fill="hold"/>
                                        <p:tgtEl>
                                          <p:spTgt spid="42"/>
                                        </p:tgtEl>
                                        <p:attrNameLst>
                                          <p:attrName>ppt_h</p:attrName>
                                        </p:attrNameLst>
                                      </p:cBhvr>
                                      <p:tavLst>
                                        <p:tav tm="0">
                                          <p:val>
                                            <p:strVal val="#ppt_h"/>
                                          </p:val>
                                        </p:tav>
                                        <p:tav tm="100000">
                                          <p:val>
                                            <p:strVal val="#ppt_h"/>
                                          </p:val>
                                        </p:tav>
                                      </p:tavLst>
                                    </p:anim>
                                  </p:childTnLst>
                                </p:cTn>
                              </p:par>
                            </p:childTnLst>
                          </p:cTn>
                        </p:par>
                        <p:par>
                          <p:cTn id="130" fill="hold">
                            <p:stCondLst>
                              <p:cond delay="750"/>
                            </p:stCondLst>
                            <p:childTnLst>
                              <p:par>
                                <p:cTn id="131" presetID="9" presetClass="exit" presetSubtype="0" fill="hold" nodeType="afterEffect">
                                  <p:stCondLst>
                                    <p:cond delay="0"/>
                                  </p:stCondLst>
                                  <p:childTnLst>
                                    <p:animEffect transition="out" filter="dissolve">
                                      <p:cBhvr>
                                        <p:cTn id="132" dur="4000"/>
                                        <p:tgtEl>
                                          <p:spTgt spid="18"/>
                                        </p:tgtEl>
                                      </p:cBhvr>
                                    </p:animEffect>
                                    <p:set>
                                      <p:cBhvr>
                                        <p:cTn id="133" dur="1" fill="hold">
                                          <p:stCondLst>
                                            <p:cond delay="3999"/>
                                          </p:stCondLst>
                                        </p:cTn>
                                        <p:tgtEl>
                                          <p:spTgt spid="18"/>
                                        </p:tgtEl>
                                        <p:attrNameLst>
                                          <p:attrName>style.visibility</p:attrName>
                                        </p:attrNameLst>
                                      </p:cBhvr>
                                      <p:to>
                                        <p:strVal val="hidden"/>
                                      </p:to>
                                    </p:set>
                                  </p:childTnLst>
                                </p:cTn>
                              </p:par>
                              <p:par>
                                <p:cTn id="134" presetID="56" presetClass="exit" presetSubtype="0" fill="hold" grpId="1" nodeType="withEffect">
                                  <p:stCondLst>
                                    <p:cond delay="0"/>
                                  </p:stCondLst>
                                  <p:iterate type="lt">
                                    <p:tmPct val="10000"/>
                                  </p:iterate>
                                  <p:childTnLst>
                                    <p:anim from="(ppt_w)" to="(-ppt_w*2)" calcmode="lin" valueType="num">
                                      <p:cBhvr rctx="PPT">
                                        <p:cTn id="135" dur="1500" autoRev="1">
                                          <p:stCondLst>
                                            <p:cond delay="0"/>
                                          </p:stCondLst>
                                        </p:cTn>
                                        <p:tgtEl>
                                          <p:spTgt spid="19"/>
                                        </p:tgtEl>
                                        <p:attrNameLst>
                                          <p:attrName>ppt_w</p:attrName>
                                        </p:attrNameLst>
                                      </p:cBhvr>
                                    </p:anim>
                                    <p:anim by="(ppt_w*0.50)" calcmode="lin" valueType="num">
                                      <p:cBhvr>
                                        <p:cTn id="136" dur="1500" decel="50000" autoRev="1">
                                          <p:stCondLst>
                                            <p:cond delay="0"/>
                                          </p:stCondLst>
                                        </p:cTn>
                                        <p:tgtEl>
                                          <p:spTgt spid="19"/>
                                        </p:tgtEl>
                                        <p:attrNameLst>
                                          <p:attrName>ppt_x</p:attrName>
                                        </p:attrNameLst>
                                      </p:cBhvr>
                                    </p:anim>
                                    <p:anim from="(ppt_y)" to="(1+ppt_h/2)" calcmode="lin" valueType="num">
                                      <p:cBhvr>
                                        <p:cTn id="137" dur="3000">
                                          <p:stCondLst>
                                            <p:cond delay="0"/>
                                          </p:stCondLst>
                                        </p:cTn>
                                        <p:tgtEl>
                                          <p:spTgt spid="19"/>
                                        </p:tgtEl>
                                        <p:attrNameLst>
                                          <p:attrName>ppt_y</p:attrName>
                                        </p:attrNameLst>
                                      </p:cBhvr>
                                    </p:anim>
                                    <p:animRot by="21600000">
                                      <p:cBhvr>
                                        <p:cTn id="138" dur="3000">
                                          <p:stCondLst>
                                            <p:cond delay="0"/>
                                          </p:stCondLst>
                                        </p:cTn>
                                        <p:tgtEl>
                                          <p:spTgt spid="19"/>
                                        </p:tgtEl>
                                        <p:attrNameLst>
                                          <p:attrName>r</p:attrName>
                                        </p:attrNameLst>
                                      </p:cBhvr>
                                    </p:animRot>
                                    <p:set>
                                      <p:cBhvr>
                                        <p:cTn id="139" dur="1" fill="hold">
                                          <p:stCondLst>
                                            <p:cond delay="2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0" grpId="0"/>
      <p:bldP spid="21" grpId="0"/>
      <p:bldP spid="21" grpId="1"/>
      <p:bldP spid="22" grpId="0"/>
      <p:bldP spid="22"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9:11-10:10</a:t>
            </a:r>
          </a:p>
        </p:txBody>
      </p:sp>
    </p:spTree>
    <p:extLst>
      <p:ext uri="{BB962C8B-B14F-4D97-AF65-F5344CB8AC3E}">
        <p14:creationId xmlns:p14="http://schemas.microsoft.com/office/powerpoint/2010/main" val="38232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9:11-10:10</a:t>
            </a:r>
          </a:p>
        </p:txBody>
      </p:sp>
      <p:sp>
        <p:nvSpPr>
          <p:cNvPr id="3" name="TextBox 2">
            <a:extLst>
              <a:ext uri="{FF2B5EF4-FFF2-40B4-BE49-F238E27FC236}">
                <a16:creationId xmlns:a16="http://schemas.microsoft.com/office/drawing/2014/main" id="{8FD85CB8-47A2-4991-ACE2-35457F89F57E}"/>
              </a:ext>
            </a:extLst>
          </p:cNvPr>
          <p:cNvSpPr txBox="1"/>
          <p:nvPr/>
        </p:nvSpPr>
        <p:spPr>
          <a:xfrm>
            <a:off x="716900" y="1997320"/>
            <a:ext cx="8229600" cy="584775"/>
          </a:xfrm>
          <a:prstGeom prst="rect">
            <a:avLst/>
          </a:prstGeom>
          <a:noFill/>
        </p:spPr>
        <p:txBody>
          <a:bodyPr wrap="square" rtlCol="0">
            <a:spAutoFit/>
          </a:bodyPr>
          <a:lstStyle/>
          <a:p>
            <a:r>
              <a:rPr lang="en-US" sz="3200" dirty="0">
                <a:solidFill>
                  <a:schemeClr val="bg2"/>
                </a:solidFill>
                <a:cs typeface="Arial" panose="020B0604020202020204" pitchFamily="34" charset="0"/>
              </a:rPr>
              <a:t>Justification</a:t>
            </a:r>
            <a:r>
              <a:rPr lang="en-US" sz="3200" dirty="0">
                <a:solidFill>
                  <a:schemeClr val="bg1"/>
                </a:solidFill>
                <a:cs typeface="Arial" panose="020B0604020202020204" pitchFamily="34" charset="0"/>
              </a:rPr>
              <a:t> ~ saves from the </a:t>
            </a:r>
            <a:r>
              <a:rPr lang="en-US" sz="3200" dirty="0">
                <a:solidFill>
                  <a:schemeClr val="bg2"/>
                </a:solidFill>
                <a:cs typeface="Arial" panose="020B0604020202020204" pitchFamily="34" charset="0"/>
              </a:rPr>
              <a:t>penalty</a:t>
            </a:r>
            <a:r>
              <a:rPr lang="en-US" sz="3200" dirty="0">
                <a:solidFill>
                  <a:schemeClr val="bg1"/>
                </a:solidFill>
                <a:cs typeface="Arial" panose="020B0604020202020204" pitchFamily="34" charset="0"/>
              </a:rPr>
              <a:t> of sin</a:t>
            </a:r>
          </a:p>
        </p:txBody>
      </p:sp>
      <p:sp>
        <p:nvSpPr>
          <p:cNvPr id="11" name="TextBox 10">
            <a:extLst>
              <a:ext uri="{FF2B5EF4-FFF2-40B4-BE49-F238E27FC236}">
                <a16:creationId xmlns:a16="http://schemas.microsoft.com/office/drawing/2014/main" id="{286A673B-7618-44EC-8B05-9B891E1D24AA}"/>
              </a:ext>
            </a:extLst>
          </p:cNvPr>
          <p:cNvSpPr txBox="1"/>
          <p:nvPr/>
        </p:nvSpPr>
        <p:spPr>
          <a:xfrm>
            <a:off x="459785" y="2514355"/>
            <a:ext cx="8229600" cy="584775"/>
          </a:xfrm>
          <a:prstGeom prst="rect">
            <a:avLst/>
          </a:prstGeom>
          <a:noFill/>
        </p:spPr>
        <p:txBody>
          <a:bodyPr wrap="square" rtlCol="0">
            <a:spAutoFit/>
          </a:bodyPr>
          <a:lstStyle/>
          <a:p>
            <a:r>
              <a:rPr lang="en-US" sz="3200" dirty="0">
                <a:solidFill>
                  <a:schemeClr val="bg2"/>
                </a:solidFill>
                <a:cs typeface="Arial" panose="020B0604020202020204" pitchFamily="34" charset="0"/>
              </a:rPr>
              <a:t>Sanctification</a:t>
            </a:r>
            <a:r>
              <a:rPr lang="en-US" sz="3200" dirty="0">
                <a:solidFill>
                  <a:schemeClr val="bg1"/>
                </a:solidFill>
                <a:cs typeface="Arial" panose="020B0604020202020204" pitchFamily="34" charset="0"/>
              </a:rPr>
              <a:t> ~ saves from the </a:t>
            </a:r>
            <a:r>
              <a:rPr lang="en-US" sz="3200" dirty="0">
                <a:solidFill>
                  <a:schemeClr val="bg2"/>
                </a:solidFill>
                <a:cs typeface="Arial" panose="020B0604020202020204" pitchFamily="34" charset="0"/>
              </a:rPr>
              <a:t>power</a:t>
            </a:r>
            <a:r>
              <a:rPr lang="en-US" sz="3200" dirty="0">
                <a:solidFill>
                  <a:schemeClr val="bg1"/>
                </a:solidFill>
                <a:cs typeface="Arial" panose="020B0604020202020204" pitchFamily="34" charset="0"/>
              </a:rPr>
              <a:t> of sin</a:t>
            </a:r>
          </a:p>
        </p:txBody>
      </p:sp>
      <p:sp>
        <p:nvSpPr>
          <p:cNvPr id="12" name="TextBox 11">
            <a:extLst>
              <a:ext uri="{FF2B5EF4-FFF2-40B4-BE49-F238E27FC236}">
                <a16:creationId xmlns:a16="http://schemas.microsoft.com/office/drawing/2014/main" id="{5395FBFF-30C8-4D23-ABEB-B27D70222C63}"/>
              </a:ext>
            </a:extLst>
          </p:cNvPr>
          <p:cNvSpPr txBox="1"/>
          <p:nvPr/>
        </p:nvSpPr>
        <p:spPr>
          <a:xfrm>
            <a:off x="657068" y="3031390"/>
            <a:ext cx="8229601" cy="584775"/>
          </a:xfrm>
          <a:prstGeom prst="rect">
            <a:avLst/>
          </a:prstGeom>
          <a:noFill/>
        </p:spPr>
        <p:txBody>
          <a:bodyPr wrap="square" rtlCol="0">
            <a:spAutoFit/>
          </a:bodyPr>
          <a:lstStyle/>
          <a:p>
            <a:r>
              <a:rPr lang="en-US" sz="3200" dirty="0">
                <a:solidFill>
                  <a:schemeClr val="bg1"/>
                </a:solidFill>
                <a:cs typeface="Arial" panose="020B0604020202020204" pitchFamily="34" charset="0"/>
              </a:rPr>
              <a:t>Glorification ~ saves from the </a:t>
            </a:r>
            <a:r>
              <a:rPr lang="en-US" sz="3200" dirty="0">
                <a:solidFill>
                  <a:schemeClr val="bg2"/>
                </a:solidFill>
                <a:cs typeface="Arial" panose="020B0604020202020204" pitchFamily="34" charset="0"/>
              </a:rPr>
              <a:t>presence</a:t>
            </a:r>
            <a:r>
              <a:rPr lang="en-US" sz="3200" dirty="0">
                <a:solidFill>
                  <a:schemeClr val="bg1"/>
                </a:solidFill>
                <a:cs typeface="Arial" panose="020B0604020202020204" pitchFamily="34" charset="0"/>
              </a:rPr>
              <a:t> of sin</a:t>
            </a:r>
          </a:p>
        </p:txBody>
      </p:sp>
      <p:sp>
        <p:nvSpPr>
          <p:cNvPr id="6" name="TextBox 5">
            <a:extLst>
              <a:ext uri="{FF2B5EF4-FFF2-40B4-BE49-F238E27FC236}">
                <a16:creationId xmlns:a16="http://schemas.microsoft.com/office/drawing/2014/main" id="{526D7E07-C74E-4926-AD33-4400193723B3}"/>
              </a:ext>
            </a:extLst>
          </p:cNvPr>
          <p:cNvSpPr txBox="1"/>
          <p:nvPr/>
        </p:nvSpPr>
        <p:spPr>
          <a:xfrm>
            <a:off x="464457" y="1386114"/>
            <a:ext cx="8229600" cy="584775"/>
          </a:xfrm>
          <a:prstGeom prst="rect">
            <a:avLst/>
          </a:prstGeom>
          <a:noFill/>
        </p:spPr>
        <p:txBody>
          <a:bodyPr wrap="square" rtlCol="0">
            <a:spAutoFit/>
          </a:bodyPr>
          <a:lstStyle/>
          <a:p>
            <a:pPr algn="ctr"/>
            <a:r>
              <a:rPr lang="en-US" sz="3200" dirty="0">
                <a:solidFill>
                  <a:schemeClr val="bg1"/>
                </a:solidFill>
                <a:cs typeface="Arial" panose="020B0604020202020204" pitchFamily="34" charset="0"/>
              </a:rPr>
              <a:t>3 “</a:t>
            </a:r>
            <a:r>
              <a:rPr lang="en-US" sz="3200" dirty="0" err="1">
                <a:solidFill>
                  <a:schemeClr val="bg1"/>
                </a:solidFill>
                <a:cs typeface="Arial" panose="020B0604020202020204" pitchFamily="34" charset="0"/>
              </a:rPr>
              <a:t>ifications</a:t>
            </a:r>
            <a:r>
              <a:rPr lang="en-US" sz="3200" dirty="0">
                <a:solidFill>
                  <a:schemeClr val="bg1"/>
                </a:solidFill>
                <a:cs typeface="Arial" panose="020B0604020202020204" pitchFamily="34" charset="0"/>
              </a:rPr>
              <a:t>” of the Christian walk</a:t>
            </a:r>
          </a:p>
        </p:txBody>
      </p:sp>
    </p:spTree>
    <p:extLst>
      <p:ext uri="{BB962C8B-B14F-4D97-AF65-F5344CB8AC3E}">
        <p14:creationId xmlns:p14="http://schemas.microsoft.com/office/powerpoint/2010/main" val="140871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9:11-10:10</a:t>
            </a:r>
          </a:p>
        </p:txBody>
      </p:sp>
    </p:spTree>
    <p:extLst>
      <p:ext uri="{BB962C8B-B14F-4D97-AF65-F5344CB8AC3E}">
        <p14:creationId xmlns:p14="http://schemas.microsoft.com/office/powerpoint/2010/main" val="226501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Image result for deceptive shadows">
            <a:extLst>
              <a:ext uri="{FF2B5EF4-FFF2-40B4-BE49-F238E27FC236}">
                <a16:creationId xmlns:a16="http://schemas.microsoft.com/office/drawing/2014/main" id="{EE5390F9-AA13-4933-8F39-978E748379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95144">
            <a:off x="1736068" y="2467228"/>
            <a:ext cx="5301615" cy="357282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9:11-10:10</a:t>
            </a:r>
          </a:p>
        </p:txBody>
      </p:sp>
      <p:sp>
        <p:nvSpPr>
          <p:cNvPr id="3" name="TextBox 2">
            <a:extLst>
              <a:ext uri="{FF2B5EF4-FFF2-40B4-BE49-F238E27FC236}">
                <a16:creationId xmlns:a16="http://schemas.microsoft.com/office/drawing/2014/main" id="{8FD85CB8-47A2-4991-ACE2-35457F89F57E}"/>
              </a:ext>
            </a:extLst>
          </p:cNvPr>
          <p:cNvSpPr txBox="1"/>
          <p:nvPr/>
        </p:nvSpPr>
        <p:spPr>
          <a:xfrm>
            <a:off x="716900" y="1386114"/>
            <a:ext cx="8229600" cy="206210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Col. 2:16-17 ~ </a:t>
            </a:r>
            <a:r>
              <a:rPr lang="en-US" sz="3200" baseline="30000" dirty="0">
                <a:effectLst>
                  <a:outerShdw blurRad="38100" dist="38100" dir="2700000" algn="tl">
                    <a:srgbClr val="000000">
                      <a:alpha val="43137"/>
                    </a:srgbClr>
                  </a:outerShdw>
                </a:effectLst>
              </a:rPr>
              <a:t>16</a:t>
            </a:r>
            <a:r>
              <a:rPr lang="en-US" sz="3200" dirty="0">
                <a:effectLst>
                  <a:outerShdw blurRad="38100" dist="38100" dir="2700000" algn="tl">
                    <a:srgbClr val="000000">
                      <a:alpha val="43137"/>
                    </a:srgbClr>
                  </a:outerShdw>
                </a:effectLst>
              </a:rPr>
              <a:t> </a:t>
            </a:r>
            <a:r>
              <a:rPr lang="en-US" sz="3200" dirty="0">
                <a:solidFill>
                  <a:schemeClr val="bg2"/>
                </a:solidFill>
                <a:effectLst>
                  <a:outerShdw blurRad="38100" dist="38100" dir="2700000" algn="tl">
                    <a:srgbClr val="000000">
                      <a:alpha val="43137"/>
                    </a:srgbClr>
                  </a:outerShdw>
                </a:effectLst>
              </a:rPr>
              <a:t>So let no one judge you in food or in drink, or regarding a festival or a new moon or sabbaths, </a:t>
            </a:r>
            <a:r>
              <a:rPr lang="en-US" sz="3200" baseline="30000" dirty="0">
                <a:effectLst>
                  <a:outerShdw blurRad="38100" dist="38100" dir="2700000" algn="tl">
                    <a:srgbClr val="000000">
                      <a:alpha val="43137"/>
                    </a:srgbClr>
                  </a:outerShdw>
                </a:effectLst>
              </a:rPr>
              <a:t>17 </a:t>
            </a:r>
            <a:r>
              <a:rPr lang="en-US" sz="3200" dirty="0">
                <a:solidFill>
                  <a:schemeClr val="bg2"/>
                </a:solidFill>
                <a:effectLst>
                  <a:outerShdw blurRad="38100" dist="38100" dir="2700000" algn="tl">
                    <a:srgbClr val="000000">
                      <a:alpha val="43137"/>
                    </a:srgbClr>
                  </a:outerShdw>
                </a:effectLst>
              </a:rPr>
              <a:t>which are a shadow of things to come, but the substance is of Christ. </a:t>
            </a:r>
          </a:p>
        </p:txBody>
      </p:sp>
    </p:spTree>
    <p:extLst>
      <p:ext uri="{BB962C8B-B14F-4D97-AF65-F5344CB8AC3E}">
        <p14:creationId xmlns:p14="http://schemas.microsoft.com/office/powerpoint/2010/main" val="213008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9:11-10:10</a:t>
            </a:r>
          </a:p>
        </p:txBody>
      </p:sp>
    </p:spTree>
    <p:extLst>
      <p:ext uri="{BB962C8B-B14F-4D97-AF65-F5344CB8AC3E}">
        <p14:creationId xmlns:p14="http://schemas.microsoft.com/office/powerpoint/2010/main" val="402149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9:11-10:10</a:t>
            </a:r>
          </a:p>
        </p:txBody>
      </p:sp>
      <p:sp>
        <p:nvSpPr>
          <p:cNvPr id="3" name="TextBox 2">
            <a:extLst>
              <a:ext uri="{FF2B5EF4-FFF2-40B4-BE49-F238E27FC236}">
                <a16:creationId xmlns:a16="http://schemas.microsoft.com/office/drawing/2014/main" id="{8FD85CB8-47A2-4991-ACE2-35457F89F57E}"/>
              </a:ext>
            </a:extLst>
          </p:cNvPr>
          <p:cNvSpPr txBox="1"/>
          <p:nvPr/>
        </p:nvSpPr>
        <p:spPr>
          <a:xfrm>
            <a:off x="616354" y="1386114"/>
            <a:ext cx="3987841" cy="584775"/>
          </a:xfrm>
          <a:prstGeom prst="rect">
            <a:avLst/>
          </a:prstGeom>
          <a:noFill/>
        </p:spPr>
        <p:txBody>
          <a:bodyPr wrap="square" rtlCol="0">
            <a:spAutoFit/>
          </a:bodyPr>
          <a:lstStyle/>
          <a:p>
            <a:r>
              <a:rPr lang="en-US" sz="3200" dirty="0"/>
              <a:t>In the Old Testament, </a:t>
            </a:r>
            <a:endParaRPr lang="en-US" sz="4800" dirty="0">
              <a:solidFill>
                <a:schemeClr val="bg1"/>
              </a:solidFill>
              <a:cs typeface="Arial" panose="020B0604020202020204" pitchFamily="34" charset="0"/>
            </a:endParaRPr>
          </a:p>
        </p:txBody>
      </p:sp>
      <p:sp>
        <p:nvSpPr>
          <p:cNvPr id="7" name="TextBox 6">
            <a:extLst>
              <a:ext uri="{FF2B5EF4-FFF2-40B4-BE49-F238E27FC236}">
                <a16:creationId xmlns:a16="http://schemas.microsoft.com/office/drawing/2014/main" id="{8DB3E2D7-8FDD-4AA7-A9D3-7EC880A65544}"/>
              </a:ext>
            </a:extLst>
          </p:cNvPr>
          <p:cNvSpPr txBox="1"/>
          <p:nvPr/>
        </p:nvSpPr>
        <p:spPr>
          <a:xfrm>
            <a:off x="442243" y="2379079"/>
            <a:ext cx="3987841" cy="584775"/>
          </a:xfrm>
          <a:prstGeom prst="rect">
            <a:avLst/>
          </a:prstGeom>
          <a:noFill/>
        </p:spPr>
        <p:txBody>
          <a:bodyPr wrap="square" rtlCol="0">
            <a:spAutoFit/>
          </a:bodyPr>
          <a:lstStyle/>
          <a:p>
            <a:r>
              <a:rPr lang="en-US" sz="3200" dirty="0"/>
              <a:t>In the New Testament, </a:t>
            </a:r>
            <a:endParaRPr lang="en-US" sz="4800" dirty="0">
              <a:solidFill>
                <a:schemeClr val="bg1"/>
              </a:solidFill>
              <a:cs typeface="Arial" panose="020B0604020202020204" pitchFamily="34" charset="0"/>
            </a:endParaRPr>
          </a:p>
        </p:txBody>
      </p:sp>
      <p:sp>
        <p:nvSpPr>
          <p:cNvPr id="5" name="TextBox 4">
            <a:extLst>
              <a:ext uri="{FF2B5EF4-FFF2-40B4-BE49-F238E27FC236}">
                <a16:creationId xmlns:a16="http://schemas.microsoft.com/office/drawing/2014/main" id="{7893AF71-04D9-4532-94E3-5252972AB96B}"/>
              </a:ext>
            </a:extLst>
          </p:cNvPr>
          <p:cNvSpPr txBox="1"/>
          <p:nvPr/>
        </p:nvSpPr>
        <p:spPr>
          <a:xfrm>
            <a:off x="4254500" y="1398814"/>
            <a:ext cx="3822700" cy="1077218"/>
          </a:xfrm>
          <a:prstGeom prst="rect">
            <a:avLst/>
          </a:prstGeom>
          <a:noFill/>
        </p:spPr>
        <p:txBody>
          <a:bodyPr wrap="square" rtlCol="0">
            <a:spAutoFit/>
          </a:bodyPr>
          <a:lstStyle/>
          <a:p>
            <a:r>
              <a:rPr lang="en-US" sz="3200" dirty="0"/>
              <a:t>they were constantly reminded of their sin</a:t>
            </a:r>
            <a:endParaRPr lang="en-US" sz="3200" dirty="0">
              <a:solidFill>
                <a:schemeClr val="bg1"/>
              </a:solidFill>
              <a:cs typeface="Arial" panose="020B0604020202020204" pitchFamily="34" charset="0"/>
            </a:endParaRPr>
          </a:p>
        </p:txBody>
      </p:sp>
      <p:sp>
        <p:nvSpPr>
          <p:cNvPr id="8" name="TextBox 7">
            <a:extLst>
              <a:ext uri="{FF2B5EF4-FFF2-40B4-BE49-F238E27FC236}">
                <a16:creationId xmlns:a16="http://schemas.microsoft.com/office/drawing/2014/main" id="{4B302AED-D2E3-4EA0-B2E0-AEAE1CEBEE64}"/>
              </a:ext>
            </a:extLst>
          </p:cNvPr>
          <p:cNvSpPr txBox="1"/>
          <p:nvPr/>
        </p:nvSpPr>
        <p:spPr>
          <a:xfrm>
            <a:off x="4254500" y="2391779"/>
            <a:ext cx="4502150" cy="1569660"/>
          </a:xfrm>
          <a:prstGeom prst="rect">
            <a:avLst/>
          </a:prstGeom>
          <a:noFill/>
        </p:spPr>
        <p:txBody>
          <a:bodyPr wrap="square" rtlCol="0">
            <a:spAutoFit/>
          </a:bodyPr>
          <a:lstStyle/>
          <a:p>
            <a:r>
              <a:rPr lang="en-US" sz="3200" dirty="0"/>
              <a:t>we are constantly reminded of Christ’s victory</a:t>
            </a:r>
            <a:endParaRPr lang="en-US" sz="3200" dirty="0">
              <a:solidFill>
                <a:schemeClr val="bg1"/>
              </a:solidFill>
              <a:cs typeface="Arial" panose="020B0604020202020204" pitchFamily="34" charset="0"/>
            </a:endParaRPr>
          </a:p>
        </p:txBody>
      </p:sp>
      <p:sp>
        <p:nvSpPr>
          <p:cNvPr id="4" name="TextBox 3">
            <a:extLst>
              <a:ext uri="{FF2B5EF4-FFF2-40B4-BE49-F238E27FC236}">
                <a16:creationId xmlns:a16="http://schemas.microsoft.com/office/drawing/2014/main" id="{76A145F0-9FAC-4EC3-B548-91A31370E795}"/>
              </a:ext>
            </a:extLst>
          </p:cNvPr>
          <p:cNvSpPr txBox="1"/>
          <p:nvPr/>
        </p:nvSpPr>
        <p:spPr>
          <a:xfrm>
            <a:off x="3338286" y="4151085"/>
            <a:ext cx="2235200" cy="1107996"/>
          </a:xfrm>
          <a:prstGeom prst="rect">
            <a:avLst/>
          </a:prstGeom>
          <a:noFill/>
        </p:spPr>
        <p:txBody>
          <a:bodyPr wrap="square" rtlCol="0">
            <a:spAutoFit/>
          </a:bodyPr>
          <a:lstStyle/>
          <a:p>
            <a:pPr algn="ctr"/>
            <a:r>
              <a:rPr lang="en-US" sz="6600" dirty="0">
                <a:solidFill>
                  <a:schemeClr val="bg1"/>
                </a:solidFill>
                <a:cs typeface="Arial" panose="020B0604020202020204" pitchFamily="34" charset="0"/>
              </a:rPr>
              <a:t>SIN</a:t>
            </a:r>
          </a:p>
        </p:txBody>
      </p:sp>
      <p:sp>
        <p:nvSpPr>
          <p:cNvPr id="6" name="Rectangle 5">
            <a:extLst>
              <a:ext uri="{FF2B5EF4-FFF2-40B4-BE49-F238E27FC236}">
                <a16:creationId xmlns:a16="http://schemas.microsoft.com/office/drawing/2014/main" id="{71140EDE-A93B-4100-9747-FEFEC6FF0DE9}"/>
              </a:ext>
            </a:extLst>
          </p:cNvPr>
          <p:cNvSpPr/>
          <p:nvPr/>
        </p:nvSpPr>
        <p:spPr>
          <a:xfrm>
            <a:off x="3468915" y="4071257"/>
            <a:ext cx="1923143" cy="1211943"/>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3159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2000" fill="hold"/>
                                        <p:tgtEl>
                                          <p:spTgt spid="6"/>
                                        </p:tgtEl>
                                        <p:attrNameLst>
                                          <p:attrName>ppt_x</p:attrName>
                                        </p:attrNameLst>
                                      </p:cBhvr>
                                      <p:tavLst>
                                        <p:tav tm="0">
                                          <p:val>
                                            <p:strVal val="0-#ppt_w/2"/>
                                          </p:val>
                                        </p:tav>
                                        <p:tav tm="100000">
                                          <p:val>
                                            <p:strVal val="#ppt_x"/>
                                          </p:val>
                                        </p:tav>
                                      </p:tavLst>
                                    </p:anim>
                                    <p:anim calcmode="lin" valueType="num">
                                      <p:cBhvr additive="base">
                                        <p:cTn id="26"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xit" presetSubtype="0" fill="hold" grpId="1" nodeType="clickEffect">
                                  <p:stCondLst>
                                    <p:cond delay="0"/>
                                  </p:stCondLst>
                                  <p:childTnLst>
                                    <p:animEffect transition="out" filter="dissolve">
                                      <p:cBhvr>
                                        <p:cTn id="30" dur="5000"/>
                                        <p:tgtEl>
                                          <p:spTgt spid="6"/>
                                        </p:tgtEl>
                                      </p:cBhvr>
                                    </p:animEffect>
                                    <p:set>
                                      <p:cBhvr>
                                        <p:cTn id="31" dur="1" fill="hold">
                                          <p:stCondLst>
                                            <p:cond delay="4999"/>
                                          </p:stCondLst>
                                        </p:cTn>
                                        <p:tgtEl>
                                          <p:spTgt spid="6"/>
                                        </p:tgtEl>
                                        <p:attrNameLst>
                                          <p:attrName>style.visibility</p:attrName>
                                        </p:attrNameLst>
                                      </p:cBhvr>
                                      <p:to>
                                        <p:strVal val="hidden"/>
                                      </p:to>
                                    </p:set>
                                  </p:childTnLst>
                                </p:cTn>
                              </p:par>
                            </p:childTnLst>
                          </p:cTn>
                        </p:par>
                        <p:par>
                          <p:cTn id="32" fill="hold">
                            <p:stCondLst>
                              <p:cond delay="5000"/>
                            </p:stCondLst>
                            <p:childTnLst>
                              <p:par>
                                <p:cTn id="33" presetID="2" presetClass="entr" presetSubtype="9" fill="hold" grpId="2"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2000" fill="hold"/>
                                        <p:tgtEl>
                                          <p:spTgt spid="6"/>
                                        </p:tgtEl>
                                        <p:attrNameLst>
                                          <p:attrName>ppt_x</p:attrName>
                                        </p:attrNameLst>
                                      </p:cBhvr>
                                      <p:tavLst>
                                        <p:tav tm="0">
                                          <p:val>
                                            <p:strVal val="0-#ppt_w/2"/>
                                          </p:val>
                                        </p:tav>
                                        <p:tav tm="100000">
                                          <p:val>
                                            <p:strVal val="#ppt_x"/>
                                          </p:val>
                                        </p:tav>
                                      </p:tavLst>
                                    </p:anim>
                                    <p:anim calcmode="lin" valueType="num">
                                      <p:cBhvr additive="base">
                                        <p:cTn id="36" dur="2000" fill="hold"/>
                                        <p:tgtEl>
                                          <p:spTgt spid="6"/>
                                        </p:tgtEl>
                                        <p:attrNameLst>
                                          <p:attrName>ppt_y</p:attrName>
                                        </p:attrNameLst>
                                      </p:cBhvr>
                                      <p:tavLst>
                                        <p:tav tm="0">
                                          <p:val>
                                            <p:strVal val="0-#ppt_h/2"/>
                                          </p:val>
                                        </p:tav>
                                        <p:tav tm="100000">
                                          <p:val>
                                            <p:strVal val="#ppt_y"/>
                                          </p:val>
                                        </p:tav>
                                      </p:tavLst>
                                    </p:anim>
                                  </p:childTnLst>
                                </p:cTn>
                              </p:par>
                            </p:childTnLst>
                          </p:cTn>
                        </p:par>
                        <p:par>
                          <p:cTn id="37" fill="hold">
                            <p:stCondLst>
                              <p:cond delay="7000"/>
                            </p:stCondLst>
                            <p:childTnLst>
                              <p:par>
                                <p:cTn id="38" presetID="9" presetClass="exit" presetSubtype="0" fill="hold" grpId="3" nodeType="afterEffect">
                                  <p:stCondLst>
                                    <p:cond delay="0"/>
                                  </p:stCondLst>
                                  <p:childTnLst>
                                    <p:animEffect transition="out" filter="dissolve">
                                      <p:cBhvr>
                                        <p:cTn id="39" dur="3000"/>
                                        <p:tgtEl>
                                          <p:spTgt spid="6"/>
                                        </p:tgtEl>
                                      </p:cBhvr>
                                    </p:animEffect>
                                    <p:set>
                                      <p:cBhvr>
                                        <p:cTn id="40" dur="1" fill="hold">
                                          <p:stCondLst>
                                            <p:cond delay="2999"/>
                                          </p:stCondLst>
                                        </p:cTn>
                                        <p:tgtEl>
                                          <p:spTgt spid="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par>
                                <p:cTn id="46" presetID="3" presetClass="emph" presetSubtype="2" fill="hold" grpId="1" nodeType="withEffect">
                                  <p:stCondLst>
                                    <p:cond delay="0"/>
                                  </p:stCondLst>
                                  <p:childTnLst>
                                    <p:animClr clrSpc="rgb" dir="cw">
                                      <p:cBhvr override="childStyle">
                                        <p:cTn id="47" dur="500" fill="hold"/>
                                        <p:tgtEl>
                                          <p:spTgt spid="3"/>
                                        </p:tgtEl>
                                        <p:attrNameLst>
                                          <p:attrName>style.color</p:attrName>
                                        </p:attrNameLst>
                                      </p:cBhvr>
                                      <p:to>
                                        <a:schemeClr val="accent2"/>
                                      </p:to>
                                    </p:animClr>
                                  </p:childTnLst>
                                </p:cTn>
                              </p:par>
                              <p:par>
                                <p:cTn id="48" presetID="3" presetClass="emph" presetSubtype="2" fill="hold" grpId="1" nodeType="withEffect">
                                  <p:stCondLst>
                                    <p:cond delay="0"/>
                                  </p:stCondLst>
                                  <p:childTnLst>
                                    <p:animClr clrSpc="rgb" dir="cw">
                                      <p:cBhvr override="childStyle">
                                        <p:cTn id="49" dur="500" fill="hold"/>
                                        <p:tgtEl>
                                          <p:spTgt spid="5"/>
                                        </p:tgtEl>
                                        <p:attrNameLst>
                                          <p:attrName>style.color</p:attrName>
                                        </p:attrNameLst>
                                      </p:cBhvr>
                                      <p:to>
                                        <a:schemeClr val="accent2"/>
                                      </p:to>
                                    </p:animClr>
                                  </p:childTnLst>
                                </p:cTn>
                              </p:par>
                            </p:childTnLst>
                          </p:cTn>
                        </p:par>
                      </p:childTnLst>
                    </p:cTn>
                  </p:par>
                  <p:par>
                    <p:cTn id="50" fill="hold">
                      <p:stCondLst>
                        <p:cond delay="indefinite"/>
                      </p:stCondLst>
                      <p:childTnLst>
                        <p:par>
                          <p:cTn id="51" fill="hold">
                            <p:stCondLst>
                              <p:cond delay="0"/>
                            </p:stCondLst>
                            <p:childTnLst>
                              <p:par>
                                <p:cTn id="52" presetID="9" presetClass="exit" presetSubtype="0" fill="hold" grpId="1" nodeType="clickEffect">
                                  <p:stCondLst>
                                    <p:cond delay="0"/>
                                  </p:stCondLst>
                                  <p:childTnLst>
                                    <p:animEffect transition="out" filter="dissolve">
                                      <p:cBhvr>
                                        <p:cTn id="53" dur="500"/>
                                        <p:tgtEl>
                                          <p:spTgt spid="4"/>
                                        </p:tgtEl>
                                      </p:cBhvr>
                                    </p:animEffect>
                                    <p:set>
                                      <p:cBhvr>
                                        <p:cTn id="5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P spid="5" grpId="0"/>
      <p:bldP spid="5" grpId="1"/>
      <p:bldP spid="8" grpId="0"/>
      <p:bldP spid="4" grpId="0"/>
      <p:bldP spid="4" grpId="1"/>
      <p:bldP spid="6" grpId="0" animBg="1"/>
      <p:bldP spid="6" grpId="1" animBg="1"/>
      <p:bldP spid="6" grpId="2" animBg="1"/>
      <p:bldP spid="6" grpId="3"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9:11-10:10</a:t>
            </a:r>
          </a:p>
        </p:txBody>
      </p:sp>
    </p:spTree>
    <p:extLst>
      <p:ext uri="{BB962C8B-B14F-4D97-AF65-F5344CB8AC3E}">
        <p14:creationId xmlns:p14="http://schemas.microsoft.com/office/powerpoint/2010/main" val="362323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9:11-10:10</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4662815"/>
          </a:xfrm>
          <a:prstGeom prst="rect">
            <a:avLst/>
          </a:prstGeom>
          <a:noFill/>
        </p:spPr>
        <p:txBody>
          <a:bodyPr wrap="square" rtlCol="0">
            <a:spAutoFit/>
          </a:bodyPr>
          <a:lstStyle/>
          <a:p>
            <a:r>
              <a:rPr lang="en-US" sz="2700" dirty="0">
                <a:solidFill>
                  <a:schemeClr val="bg1"/>
                </a:solidFill>
              </a:rPr>
              <a:t>Hebrews 9:11-10:10 ~ </a:t>
            </a:r>
            <a:r>
              <a:rPr lang="en-US" sz="2700" baseline="30000" dirty="0">
                <a:solidFill>
                  <a:schemeClr val="bg1"/>
                </a:solidFill>
              </a:rPr>
              <a:t>11</a:t>
            </a:r>
            <a:r>
              <a:rPr lang="en-US" sz="2700" baseline="30000" dirty="0">
                <a:solidFill>
                  <a:schemeClr val="bg2"/>
                </a:solidFill>
              </a:rPr>
              <a:t> </a:t>
            </a:r>
            <a:r>
              <a:rPr lang="en-US" sz="2700" dirty="0">
                <a:solidFill>
                  <a:schemeClr val="bg2"/>
                </a:solidFill>
              </a:rPr>
              <a:t>But Christ came </a:t>
            </a:r>
            <a:r>
              <a:rPr lang="en-US" sz="2700" i="1" dirty="0">
                <a:solidFill>
                  <a:schemeClr val="bg2"/>
                </a:solidFill>
              </a:rPr>
              <a:t>as</a:t>
            </a:r>
            <a:r>
              <a:rPr lang="en-US" sz="2700" dirty="0">
                <a:solidFill>
                  <a:schemeClr val="bg2"/>
                </a:solidFill>
              </a:rPr>
              <a:t> High Priest of the good things to come, with the greater and more perfect tabernacle not made with hands, that is, not of this creation. </a:t>
            </a:r>
            <a:r>
              <a:rPr lang="en-US" sz="2700" baseline="30000" dirty="0">
                <a:solidFill>
                  <a:schemeClr val="bg1"/>
                </a:solidFill>
              </a:rPr>
              <a:t>12</a:t>
            </a:r>
            <a:r>
              <a:rPr lang="en-US" sz="2700" baseline="30000" dirty="0">
                <a:solidFill>
                  <a:schemeClr val="bg2"/>
                </a:solidFill>
              </a:rPr>
              <a:t> </a:t>
            </a:r>
            <a:r>
              <a:rPr lang="en-US" sz="2700" dirty="0">
                <a:solidFill>
                  <a:schemeClr val="bg2"/>
                </a:solidFill>
              </a:rPr>
              <a:t>Not with the blood of goats and calves, but with His own blood He entered the Most Holy Place once for all, having obtained eternal redemption. </a:t>
            </a:r>
            <a:r>
              <a:rPr lang="en-US" sz="2700" baseline="30000" dirty="0">
                <a:solidFill>
                  <a:schemeClr val="bg1"/>
                </a:solidFill>
              </a:rPr>
              <a:t>13</a:t>
            </a:r>
            <a:r>
              <a:rPr lang="en-US" sz="2700" baseline="30000" dirty="0">
                <a:solidFill>
                  <a:schemeClr val="bg2"/>
                </a:solidFill>
              </a:rPr>
              <a:t> </a:t>
            </a:r>
            <a:r>
              <a:rPr lang="en-US" sz="2700" dirty="0">
                <a:solidFill>
                  <a:schemeClr val="bg2"/>
                </a:solidFill>
              </a:rPr>
              <a:t>For if the blood of bulls and goats and the ashes of a heifer, sprinkling the unclean, sanctifies for the purifying of the flesh, </a:t>
            </a:r>
            <a:r>
              <a:rPr lang="en-US" sz="2700" baseline="30000" dirty="0">
                <a:solidFill>
                  <a:schemeClr val="bg1"/>
                </a:solidFill>
              </a:rPr>
              <a:t>14</a:t>
            </a:r>
            <a:r>
              <a:rPr lang="en-US" sz="2700" baseline="30000" dirty="0">
                <a:solidFill>
                  <a:schemeClr val="bg2"/>
                </a:solidFill>
              </a:rPr>
              <a:t> </a:t>
            </a:r>
            <a:r>
              <a:rPr lang="en-US" sz="2700" dirty="0">
                <a:solidFill>
                  <a:schemeClr val="bg2"/>
                </a:solidFill>
              </a:rPr>
              <a:t>how much more shall the blood of Christ, who through the eternal Spirit offered Himself without spot to God, cleanse your conscience</a:t>
            </a:r>
            <a:endParaRPr lang="en-US" sz="2700" dirty="0">
              <a:solidFill>
                <a:schemeClr val="bg2"/>
              </a:solidFill>
              <a:cs typeface="Arial" panose="020B0604020202020204" pitchFamily="34" charset="0"/>
            </a:endParaRPr>
          </a:p>
        </p:txBody>
      </p:sp>
    </p:spTree>
    <p:extLst>
      <p:ext uri="{BB962C8B-B14F-4D97-AF65-F5344CB8AC3E}">
        <p14:creationId xmlns:p14="http://schemas.microsoft.com/office/powerpoint/2010/main" val="9686834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2" name="Picture 4" descr="Related image">
            <a:extLst>
              <a:ext uri="{FF2B5EF4-FFF2-40B4-BE49-F238E27FC236}">
                <a16:creationId xmlns:a16="http://schemas.microsoft.com/office/drawing/2014/main" id="{6EBA8A8F-319B-4147-9556-E5E3105D5F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25199">
            <a:off x="415861" y="1391567"/>
            <a:ext cx="6033920" cy="496127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9:11-10:10</a:t>
            </a:r>
          </a:p>
        </p:txBody>
      </p:sp>
      <p:pic>
        <p:nvPicPr>
          <p:cNvPr id="2050" name="Picture 2" descr="Image result for f-15 eagle">
            <a:extLst>
              <a:ext uri="{FF2B5EF4-FFF2-40B4-BE49-F238E27FC236}">
                <a16:creationId xmlns:a16="http://schemas.microsoft.com/office/drawing/2014/main" id="{BAF11520-3560-4567-A31B-F42E5165A326}"/>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6750" b="92500" l="10000" r="93125">
                        <a14:foregroundMark x1="44625" y1="6750" x2="44625" y2="6750"/>
                        <a14:foregroundMark x1="43625" y1="6750" x2="42000" y2="7750"/>
                        <a14:foregroundMark x1="89625" y1="42750" x2="93125" y2="42750"/>
                        <a14:backgroundMark x1="37750" y1="91750" x2="37750" y2="91750"/>
                        <a14:backgroundMark x1="36875" y1="90750" x2="36875" y2="90750"/>
                        <a14:backgroundMark x1="36250" y1="89750" x2="39000" y2="93500"/>
                        <a14:backgroundMark x1="35750" y1="90000" x2="35750" y2="90000"/>
                        <a14:backgroundMark x1="36625" y1="90500" x2="35250" y2="89750"/>
                        <a14:backgroundMark x1="40125" y1="93000" x2="42125" y2="92750"/>
                        <a14:backgroundMark x1="39750" y1="93500" x2="39250" y2="93500"/>
                        <a14:backgroundMark x1="39500" y1="92250" x2="40000" y2="93000"/>
                      </a14:backgroundRemoval>
                    </a14:imgEffect>
                  </a14:imgLayer>
                </a14:imgProps>
              </a:ext>
              <a:ext uri="{28A0092B-C50C-407E-A947-70E740481C1C}">
                <a14:useLocalDpi xmlns:a14="http://schemas.microsoft.com/office/drawing/2010/main" val="0"/>
              </a:ext>
            </a:extLst>
          </a:blip>
          <a:srcRect l="22010" t="3082" r="3738" b="5221"/>
          <a:stretch/>
        </p:blipFill>
        <p:spPr bwMode="auto">
          <a:xfrm rot="1646801" flipH="1">
            <a:off x="1558530" y="1676399"/>
            <a:ext cx="5676901" cy="3505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B55E193-4FE6-42A1-904B-81A87D749411}"/>
              </a:ext>
            </a:extLst>
          </p:cNvPr>
          <p:cNvSpPr txBox="1"/>
          <p:nvPr/>
        </p:nvSpPr>
        <p:spPr>
          <a:xfrm>
            <a:off x="1495532" y="4350618"/>
            <a:ext cx="2057391" cy="584775"/>
          </a:xfrm>
          <a:prstGeom prst="rect">
            <a:avLst/>
          </a:prstGeom>
          <a:noFill/>
        </p:spPr>
        <p:txBody>
          <a:bodyPr wrap="square" rtlCol="0">
            <a:spAutoFit/>
          </a:bodyPr>
          <a:lstStyle/>
          <a:p>
            <a:pPr algn="l"/>
            <a:r>
              <a:rPr lang="en-US" sz="3200" dirty="0">
                <a:solidFill>
                  <a:schemeClr val="bg1"/>
                </a:solidFill>
                <a:cs typeface="Arial" panose="020B0604020202020204" pitchFamily="34" charset="0"/>
              </a:rPr>
              <a:t>F-15 Eagle</a:t>
            </a:r>
          </a:p>
        </p:txBody>
      </p:sp>
      <p:sp>
        <p:nvSpPr>
          <p:cNvPr id="6" name="TextBox 5">
            <a:extLst>
              <a:ext uri="{FF2B5EF4-FFF2-40B4-BE49-F238E27FC236}">
                <a16:creationId xmlns:a16="http://schemas.microsoft.com/office/drawing/2014/main" id="{75F2C196-32FD-40EF-A0AB-93DD40F18413}"/>
              </a:ext>
            </a:extLst>
          </p:cNvPr>
          <p:cNvSpPr txBox="1"/>
          <p:nvPr/>
        </p:nvSpPr>
        <p:spPr>
          <a:xfrm>
            <a:off x="3284408" y="4350617"/>
            <a:ext cx="2057391" cy="584775"/>
          </a:xfrm>
          <a:prstGeom prst="rect">
            <a:avLst/>
          </a:prstGeom>
          <a:noFill/>
        </p:spPr>
        <p:txBody>
          <a:bodyPr wrap="square" rtlCol="0">
            <a:spAutoFit/>
          </a:bodyPr>
          <a:lstStyle/>
          <a:p>
            <a:pPr algn="l"/>
            <a:r>
              <a:rPr lang="en-US" sz="3200" dirty="0">
                <a:solidFill>
                  <a:schemeClr val="bg1"/>
                </a:solidFill>
                <a:cs typeface="Arial" panose="020B0604020202020204" pitchFamily="34" charset="0"/>
              </a:rPr>
              <a:t>pilots</a:t>
            </a:r>
          </a:p>
        </p:txBody>
      </p:sp>
    </p:spTree>
    <p:extLst>
      <p:ext uri="{BB962C8B-B14F-4D97-AF65-F5344CB8AC3E}">
        <p14:creationId xmlns:p14="http://schemas.microsoft.com/office/powerpoint/2010/main" val="1868756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fade">
                                      <p:cBhvr>
                                        <p:cTn id="16" dur="500"/>
                                        <p:tgtEl>
                                          <p:spTgt spid="205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6" presetClass="emph" presetSubtype="0" fill="hold" nodeType="withEffect">
                                  <p:stCondLst>
                                    <p:cond delay="0"/>
                                  </p:stCondLst>
                                  <p:childTnLst>
                                    <p:animScale>
                                      <p:cBhvr>
                                        <p:cTn id="22" dur="2000" fill="hold"/>
                                        <p:tgtEl>
                                          <p:spTgt spid="2050"/>
                                        </p:tgtEl>
                                      </p:cBhvr>
                                      <p:by x="20000" y="20000"/>
                                    </p:animScale>
                                  </p:childTnLst>
                                </p:cTn>
                              </p:par>
                              <p:par>
                                <p:cTn id="23" presetID="8" presetClass="emph" presetSubtype="0" fill="hold" nodeType="withEffect">
                                  <p:stCondLst>
                                    <p:cond delay="0"/>
                                  </p:stCondLst>
                                  <p:childTnLst>
                                    <p:animRot by="-900000">
                                      <p:cBhvr>
                                        <p:cTn id="24" dur="2000" fill="hold"/>
                                        <p:tgtEl>
                                          <p:spTgt spid="2050"/>
                                        </p:tgtEl>
                                        <p:attrNameLst>
                                          <p:attrName>r</p:attrName>
                                        </p:attrNameLst>
                                      </p:cBhvr>
                                    </p:animRot>
                                  </p:childTnLst>
                                </p:cTn>
                              </p:par>
                              <p:par>
                                <p:cTn id="25" presetID="63" presetClass="path" presetSubtype="0" fill="hold" nodeType="withEffect">
                                  <p:stCondLst>
                                    <p:cond delay="0"/>
                                  </p:stCondLst>
                                  <p:childTnLst>
                                    <p:animMotion origin="layout" path="M 0.04045 0.01829 L 0.38351 0.20532 " pathEditMode="relative" rAng="0" ptsTypes="AA">
                                      <p:cBhvr>
                                        <p:cTn id="26" dur="2000" fill="hold"/>
                                        <p:tgtEl>
                                          <p:spTgt spid="2050"/>
                                        </p:tgtEl>
                                        <p:attrNameLst>
                                          <p:attrName>ppt_x</p:attrName>
                                          <p:attrName>ppt_y</p:attrName>
                                        </p:attrNameLst>
                                      </p:cBhvr>
                                      <p:rCtr x="17153" y="9352"/>
                                    </p:animMotion>
                                  </p:childTnLst>
                                </p:cTn>
                              </p:par>
                            </p:childTnLst>
                          </p:cTn>
                        </p:par>
                        <p:par>
                          <p:cTn id="27" fill="hold">
                            <p:stCondLst>
                              <p:cond delay="2500"/>
                            </p:stCondLst>
                            <p:childTnLst>
                              <p:par>
                                <p:cTn id="28" presetID="0" presetClass="path" presetSubtype="0" accel="50000" fill="hold" nodeType="afterEffect">
                                  <p:stCondLst>
                                    <p:cond delay="0"/>
                                  </p:stCondLst>
                                  <p:childTnLst>
                                    <p:animMotion origin="layout" path="M 0.38351 0.20532 C 0.32778 0.1544 0.30608 0.1044 0.22691 0.03472 C 0.14757 -0.03519 0.03663 -0.15787 -0.09166 -0.21273 C -0.22014 -0.26829 -0.45521 -0.27153 -0.54288 -0.29606 C -0.55764 -0.30139 -0.61944 -0.3294 -0.63455 -0.33403 " pathEditMode="relative" rAng="0" ptsTypes="AAAAA">
                                      <p:cBhvr>
                                        <p:cTn id="29" dur="3000" fill="hold"/>
                                        <p:tgtEl>
                                          <p:spTgt spid="2050"/>
                                        </p:tgtEl>
                                        <p:attrNameLst>
                                          <p:attrName>ppt_x</p:attrName>
                                          <p:attrName>ppt_y</p:attrName>
                                        </p:attrNameLst>
                                      </p:cBhvr>
                                      <p:rCtr x="-50903" y="-269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9:11-10:10</a:t>
            </a:r>
          </a:p>
        </p:txBody>
      </p:sp>
    </p:spTree>
    <p:extLst>
      <p:ext uri="{BB962C8B-B14F-4D97-AF65-F5344CB8AC3E}">
        <p14:creationId xmlns:p14="http://schemas.microsoft.com/office/powerpoint/2010/main" val="224058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9:11-10:10</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1077218"/>
          </a:xfrm>
          <a:prstGeom prst="rect">
            <a:avLst/>
          </a:prstGeom>
          <a:noFill/>
        </p:spPr>
        <p:txBody>
          <a:bodyPr wrap="square" rtlCol="0">
            <a:spAutoFit/>
          </a:bodyPr>
          <a:lstStyle/>
          <a:p>
            <a:r>
              <a:rPr lang="en-US" sz="3200" dirty="0">
                <a:solidFill>
                  <a:schemeClr val="bg2"/>
                </a:solidFill>
              </a:rPr>
              <a:t>takes away </a:t>
            </a:r>
            <a:r>
              <a:rPr lang="en-US" sz="3200" dirty="0"/>
              <a:t>~ </a:t>
            </a:r>
            <a:r>
              <a:rPr lang="en-US" sz="3200" i="1" dirty="0" err="1">
                <a:solidFill>
                  <a:schemeClr val="bg2"/>
                </a:solidFill>
                <a:latin typeface="Times New Roman" panose="02020603050405020304" pitchFamily="18" charset="0"/>
                <a:cs typeface="Times New Roman" panose="02020603050405020304" pitchFamily="18" charset="0"/>
              </a:rPr>
              <a:t>anaireō</a:t>
            </a:r>
            <a:r>
              <a:rPr lang="en-US" sz="3200" i="1" dirty="0"/>
              <a:t> </a:t>
            </a:r>
            <a:r>
              <a:rPr lang="en-US" sz="3200" dirty="0"/>
              <a:t>– 20 of 23x translated </a:t>
            </a:r>
            <a:r>
              <a:rPr lang="en-US" sz="3200" dirty="0">
                <a:solidFill>
                  <a:schemeClr val="bg2"/>
                </a:solidFill>
              </a:rPr>
              <a:t>kill</a:t>
            </a:r>
            <a:r>
              <a:rPr lang="en-US" sz="3200" dirty="0"/>
              <a:t>, </a:t>
            </a:r>
            <a:r>
              <a:rPr lang="en-US" sz="3200" dirty="0">
                <a:solidFill>
                  <a:schemeClr val="bg2"/>
                </a:solidFill>
              </a:rPr>
              <a:t>slay</a:t>
            </a:r>
            <a:r>
              <a:rPr lang="en-US" sz="3200" dirty="0"/>
              <a:t> or </a:t>
            </a:r>
            <a:r>
              <a:rPr lang="en-US" sz="3200" dirty="0">
                <a:solidFill>
                  <a:schemeClr val="bg2"/>
                </a:solidFill>
              </a:rPr>
              <a:t>put to death</a:t>
            </a:r>
            <a:endParaRPr lang="en-US" sz="4800" dirty="0">
              <a:solidFill>
                <a:schemeClr val="bg2"/>
              </a:solidFill>
              <a:cs typeface="Arial" panose="020B0604020202020204" pitchFamily="34" charset="0"/>
            </a:endParaRPr>
          </a:p>
        </p:txBody>
      </p:sp>
    </p:spTree>
    <p:extLst>
      <p:ext uri="{BB962C8B-B14F-4D97-AF65-F5344CB8AC3E}">
        <p14:creationId xmlns:p14="http://schemas.microsoft.com/office/powerpoint/2010/main" val="198171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9:11-10:10</a:t>
            </a:r>
          </a:p>
        </p:txBody>
      </p:sp>
    </p:spTree>
    <p:extLst>
      <p:ext uri="{BB962C8B-B14F-4D97-AF65-F5344CB8AC3E}">
        <p14:creationId xmlns:p14="http://schemas.microsoft.com/office/powerpoint/2010/main" val="101189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9:11-10:10</a:t>
            </a:r>
          </a:p>
        </p:txBody>
      </p:sp>
      <p:pic>
        <p:nvPicPr>
          <p:cNvPr id="3074" name="Picture 2" descr="Related image">
            <a:extLst>
              <a:ext uri="{FF2B5EF4-FFF2-40B4-BE49-F238E27FC236}">
                <a16:creationId xmlns:a16="http://schemas.microsoft.com/office/drawing/2014/main" id="{27134534-7B42-4294-B25E-3BD92C7CE3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79297">
            <a:off x="1132804" y="2019048"/>
            <a:ext cx="2695575" cy="368617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3076" name="Picture 4" descr="Related image">
            <a:extLst>
              <a:ext uri="{FF2B5EF4-FFF2-40B4-BE49-F238E27FC236}">
                <a16:creationId xmlns:a16="http://schemas.microsoft.com/office/drawing/2014/main" id="{475B159C-5A9F-4984-8E69-99073FA0CC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47595">
            <a:off x="4368801" y="1566512"/>
            <a:ext cx="3657600" cy="36576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3080" name="Picture 8" descr="Related image">
            <a:extLst>
              <a:ext uri="{FF2B5EF4-FFF2-40B4-BE49-F238E27FC236}">
                <a16:creationId xmlns:a16="http://schemas.microsoft.com/office/drawing/2014/main" id="{046220E4-46C3-46A7-AE5E-F1F1405D45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49685">
            <a:off x="4633283" y="1289421"/>
            <a:ext cx="3482205" cy="388104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6F13A91-32FF-408C-B76C-0410CCFE9534}"/>
              </a:ext>
            </a:extLst>
          </p:cNvPr>
          <p:cNvSpPr txBox="1"/>
          <p:nvPr/>
        </p:nvSpPr>
        <p:spPr>
          <a:xfrm>
            <a:off x="464457" y="1386114"/>
            <a:ext cx="8229600" cy="584775"/>
          </a:xfrm>
          <a:prstGeom prst="rect">
            <a:avLst/>
          </a:prstGeom>
          <a:noFill/>
        </p:spPr>
        <p:txBody>
          <a:bodyPr wrap="square" rtlCol="0">
            <a:spAutoFit/>
          </a:bodyPr>
          <a:lstStyle/>
          <a:p>
            <a:r>
              <a:rPr lang="en-US" sz="3200" dirty="0">
                <a:solidFill>
                  <a:schemeClr val="bg1"/>
                </a:solidFill>
              </a:rPr>
              <a:t>What is sanctification?</a:t>
            </a:r>
            <a:endParaRPr lang="en-US" sz="4800" dirty="0">
              <a:solidFill>
                <a:schemeClr val="bg1"/>
              </a:solidFill>
              <a:cs typeface="Arial" panose="020B0604020202020204" pitchFamily="34" charset="0"/>
            </a:endParaRPr>
          </a:p>
        </p:txBody>
      </p:sp>
      <p:sp>
        <p:nvSpPr>
          <p:cNvPr id="3" name="TextBox 2">
            <a:extLst>
              <a:ext uri="{FF2B5EF4-FFF2-40B4-BE49-F238E27FC236}">
                <a16:creationId xmlns:a16="http://schemas.microsoft.com/office/drawing/2014/main" id="{A47D8F23-41ED-45D9-8090-EFF7FB037307}"/>
              </a:ext>
            </a:extLst>
          </p:cNvPr>
          <p:cNvSpPr txBox="1"/>
          <p:nvPr/>
        </p:nvSpPr>
        <p:spPr>
          <a:xfrm>
            <a:off x="961090" y="5495507"/>
            <a:ext cx="3039001" cy="584775"/>
          </a:xfrm>
          <a:prstGeom prst="rect">
            <a:avLst/>
          </a:prstGeom>
          <a:noFill/>
        </p:spPr>
        <p:txBody>
          <a:bodyPr wrap="square" rtlCol="0">
            <a:spAutoFit/>
          </a:bodyPr>
          <a:lstStyle/>
          <a:p>
            <a:pPr algn="ctr"/>
            <a:r>
              <a:rPr lang="en-US" sz="3200" dirty="0">
                <a:solidFill>
                  <a:schemeClr val="bg1"/>
                </a:solidFill>
                <a:cs typeface="Arial" panose="020B0604020202020204" pitchFamily="34" charset="0"/>
              </a:rPr>
              <a:t>Pompous piety?</a:t>
            </a:r>
          </a:p>
        </p:txBody>
      </p:sp>
      <p:sp>
        <p:nvSpPr>
          <p:cNvPr id="8" name="TextBox 7">
            <a:extLst>
              <a:ext uri="{FF2B5EF4-FFF2-40B4-BE49-F238E27FC236}">
                <a16:creationId xmlns:a16="http://schemas.microsoft.com/office/drawing/2014/main" id="{F133A314-EC2B-4DC3-9B66-476E5E8FD5FC}"/>
              </a:ext>
            </a:extLst>
          </p:cNvPr>
          <p:cNvSpPr txBox="1"/>
          <p:nvPr/>
        </p:nvSpPr>
        <p:spPr>
          <a:xfrm>
            <a:off x="4860757" y="4925434"/>
            <a:ext cx="2860573" cy="1077218"/>
          </a:xfrm>
          <a:prstGeom prst="rect">
            <a:avLst/>
          </a:prstGeom>
          <a:noFill/>
        </p:spPr>
        <p:txBody>
          <a:bodyPr wrap="square" rtlCol="0">
            <a:spAutoFit/>
          </a:bodyPr>
          <a:lstStyle/>
          <a:p>
            <a:pPr algn="l"/>
            <a:r>
              <a:rPr lang="en-US" sz="3200" dirty="0">
                <a:solidFill>
                  <a:schemeClr val="bg1"/>
                </a:solidFill>
                <a:cs typeface="Arial" panose="020B0604020202020204" pitchFamily="34" charset="0"/>
              </a:rPr>
              <a:t>Lemon-sucking expression?</a:t>
            </a:r>
          </a:p>
        </p:txBody>
      </p:sp>
    </p:spTree>
    <p:extLst>
      <p:ext uri="{BB962C8B-B14F-4D97-AF65-F5344CB8AC3E}">
        <p14:creationId xmlns:p14="http://schemas.microsoft.com/office/powerpoint/2010/main" val="1887215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076"/>
                                        </p:tgtEl>
                                        <p:attrNameLst>
                                          <p:attrName>style.visibility</p:attrName>
                                        </p:attrNameLst>
                                      </p:cBhvr>
                                      <p:to>
                                        <p:strVal val="visible"/>
                                      </p:to>
                                    </p:set>
                                    <p:animEffect transition="in" filter="fade">
                                      <p:cBhvr>
                                        <p:cTn id="21" dur="500"/>
                                        <p:tgtEl>
                                          <p:spTgt spid="3076"/>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3076"/>
                                        </p:tgtEl>
                                      </p:cBhvr>
                                    </p:animEffect>
                                    <p:set>
                                      <p:cBhvr>
                                        <p:cTn id="30" dur="1" fill="hold">
                                          <p:stCondLst>
                                            <p:cond delay="499"/>
                                          </p:stCondLst>
                                        </p:cTn>
                                        <p:tgtEl>
                                          <p:spTgt spid="3076"/>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3080"/>
                                        </p:tgtEl>
                                        <p:attrNameLst>
                                          <p:attrName>style.visibility</p:attrName>
                                        </p:attrNameLst>
                                      </p:cBhvr>
                                      <p:to>
                                        <p:strVal val="visible"/>
                                      </p:to>
                                    </p:set>
                                    <p:animEffect transition="in" filter="fade">
                                      <p:cBhvr>
                                        <p:cTn id="33"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9:11-10:10</a:t>
            </a:r>
          </a:p>
        </p:txBody>
      </p:sp>
      <p:sp>
        <p:nvSpPr>
          <p:cNvPr id="3" name="TextBox 2">
            <a:extLst>
              <a:ext uri="{FF2B5EF4-FFF2-40B4-BE49-F238E27FC236}">
                <a16:creationId xmlns:a16="http://schemas.microsoft.com/office/drawing/2014/main" id="{8FD85CB8-47A2-4991-ACE2-35457F89F57E}"/>
              </a:ext>
            </a:extLst>
          </p:cNvPr>
          <p:cNvSpPr txBox="1"/>
          <p:nvPr/>
        </p:nvSpPr>
        <p:spPr>
          <a:xfrm>
            <a:off x="464457" y="1386114"/>
            <a:ext cx="8229600" cy="584775"/>
          </a:xfrm>
          <a:prstGeom prst="rect">
            <a:avLst/>
          </a:prstGeom>
          <a:noFill/>
        </p:spPr>
        <p:txBody>
          <a:bodyPr wrap="square" rtlCol="0">
            <a:spAutoFit/>
          </a:bodyPr>
          <a:lstStyle/>
          <a:p>
            <a:r>
              <a:rPr lang="en-US" sz="3200" dirty="0">
                <a:solidFill>
                  <a:schemeClr val="bg2"/>
                </a:solidFill>
              </a:rPr>
              <a:t>Sanctified</a:t>
            </a:r>
            <a:r>
              <a:rPr lang="en-US" sz="3200" dirty="0"/>
              <a:t> ~</a:t>
            </a:r>
            <a:r>
              <a:rPr lang="en-US" sz="3200" b="1" dirty="0"/>
              <a:t> </a:t>
            </a:r>
            <a:r>
              <a:rPr lang="en-US" sz="3200" i="1" dirty="0" err="1">
                <a:solidFill>
                  <a:schemeClr val="bg2"/>
                </a:solidFill>
                <a:latin typeface="Times New Roman" panose="02020603050405020304" pitchFamily="18" charset="0"/>
                <a:cs typeface="Times New Roman" panose="02020603050405020304" pitchFamily="18" charset="0"/>
              </a:rPr>
              <a:t>hagiazō</a:t>
            </a:r>
            <a:r>
              <a:rPr lang="en-US" sz="3200" i="1" dirty="0"/>
              <a:t> </a:t>
            </a:r>
            <a:r>
              <a:rPr lang="en-US" sz="3200" dirty="0"/>
              <a:t>– </a:t>
            </a:r>
            <a:r>
              <a:rPr lang="en-US" sz="3200" i="1" dirty="0"/>
              <a:t>set apart</a:t>
            </a:r>
            <a:endParaRPr lang="en-US" sz="4800" dirty="0">
              <a:solidFill>
                <a:schemeClr val="bg1"/>
              </a:solidFill>
              <a:cs typeface="Arial" panose="020B0604020202020204" pitchFamily="34" charset="0"/>
            </a:endParaRPr>
          </a:p>
        </p:txBody>
      </p:sp>
      <p:sp>
        <p:nvSpPr>
          <p:cNvPr id="5" name="TextBox 4">
            <a:extLst>
              <a:ext uri="{FF2B5EF4-FFF2-40B4-BE49-F238E27FC236}">
                <a16:creationId xmlns:a16="http://schemas.microsoft.com/office/drawing/2014/main" id="{43F3B4F7-F4E4-4421-BE95-3EB3A3B41B4F}"/>
              </a:ext>
            </a:extLst>
          </p:cNvPr>
          <p:cNvSpPr txBox="1"/>
          <p:nvPr/>
        </p:nvSpPr>
        <p:spPr>
          <a:xfrm>
            <a:off x="696686" y="1927351"/>
            <a:ext cx="8019143" cy="584775"/>
          </a:xfrm>
          <a:prstGeom prst="rect">
            <a:avLst/>
          </a:prstGeom>
          <a:noFill/>
        </p:spPr>
        <p:txBody>
          <a:bodyPr wrap="square" rtlCol="0">
            <a:spAutoFit/>
          </a:bodyPr>
          <a:lstStyle/>
          <a:p>
            <a:pPr marL="231775" indent="-231775">
              <a:buFont typeface="Arial" panose="020B0604020202020204" pitchFamily="34" charset="0"/>
              <a:buChar char="•"/>
            </a:pPr>
            <a:r>
              <a:rPr lang="en-US" sz="3200" dirty="0"/>
              <a:t>Not only set apart </a:t>
            </a:r>
            <a:r>
              <a:rPr lang="en-US" sz="3200" i="1" dirty="0"/>
              <a:t>from</a:t>
            </a:r>
            <a:r>
              <a:rPr lang="en-US" sz="3200" dirty="0"/>
              <a:t> sin, but </a:t>
            </a:r>
            <a:r>
              <a:rPr lang="en-US" sz="3200" i="1" dirty="0"/>
              <a:t>to</a:t>
            </a:r>
            <a:r>
              <a:rPr lang="en-US" sz="3200" dirty="0"/>
              <a:t> Jesus</a:t>
            </a:r>
            <a:endParaRPr lang="en-US" sz="4800" dirty="0">
              <a:solidFill>
                <a:schemeClr val="bg1"/>
              </a:solidFill>
            </a:endParaRPr>
          </a:p>
        </p:txBody>
      </p:sp>
    </p:spTree>
    <p:extLst>
      <p:ext uri="{BB962C8B-B14F-4D97-AF65-F5344CB8AC3E}">
        <p14:creationId xmlns:p14="http://schemas.microsoft.com/office/powerpoint/2010/main" val="2725267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9:11-10:10</a:t>
            </a:r>
          </a:p>
        </p:txBody>
      </p:sp>
    </p:spTree>
    <p:extLst>
      <p:ext uri="{BB962C8B-B14F-4D97-AF65-F5344CB8AC3E}">
        <p14:creationId xmlns:p14="http://schemas.microsoft.com/office/powerpoint/2010/main" val="2735565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9:11-10:10</a:t>
            </a:r>
          </a:p>
        </p:txBody>
      </p:sp>
      <p:sp>
        <p:nvSpPr>
          <p:cNvPr id="3" name="TextBox 2">
            <a:extLst>
              <a:ext uri="{FF2B5EF4-FFF2-40B4-BE49-F238E27FC236}">
                <a16:creationId xmlns:a16="http://schemas.microsoft.com/office/drawing/2014/main" id="{8FD85CB8-47A2-4991-ACE2-35457F89F57E}"/>
              </a:ext>
            </a:extLst>
          </p:cNvPr>
          <p:cNvSpPr txBox="1"/>
          <p:nvPr/>
        </p:nvSpPr>
        <p:spPr>
          <a:xfrm>
            <a:off x="462013" y="1386114"/>
            <a:ext cx="8232043" cy="4832092"/>
          </a:xfrm>
          <a:prstGeom prst="rect">
            <a:avLst/>
          </a:prstGeom>
          <a:noFill/>
        </p:spPr>
        <p:txBody>
          <a:bodyPr wrap="square" rtlCol="0">
            <a:spAutoFit/>
          </a:bodyPr>
          <a:lstStyle/>
          <a:p>
            <a:r>
              <a:rPr lang="en-US" sz="2700" dirty="0">
                <a:solidFill>
                  <a:schemeClr val="bg1"/>
                </a:solidFill>
              </a:rPr>
              <a:t>Hebrews 9:11-10:10 ~ </a:t>
            </a:r>
            <a:r>
              <a:rPr lang="en-US" sz="2700" dirty="0">
                <a:solidFill>
                  <a:schemeClr val="bg2"/>
                </a:solidFill>
              </a:rPr>
              <a:t>from dead works to serve the living God? </a:t>
            </a:r>
            <a:r>
              <a:rPr lang="en-US" sz="2700" baseline="30000" dirty="0">
                <a:solidFill>
                  <a:schemeClr val="bg1"/>
                </a:solidFill>
              </a:rPr>
              <a:t>15</a:t>
            </a:r>
            <a:r>
              <a:rPr lang="en-US" sz="2700" baseline="30000" dirty="0">
                <a:solidFill>
                  <a:schemeClr val="bg2"/>
                </a:solidFill>
              </a:rPr>
              <a:t> </a:t>
            </a:r>
            <a:r>
              <a:rPr lang="en-US" sz="2700" dirty="0">
                <a:solidFill>
                  <a:schemeClr val="bg2"/>
                </a:solidFill>
              </a:rPr>
              <a:t>And for this reason He is the Mediator of the new covenant, by means of death, for the redemption of the transgressions under the first covenant, that those who are called may receive the promise of the eternal inheritance. </a:t>
            </a:r>
          </a:p>
          <a:p>
            <a:r>
              <a:rPr lang="en-US" sz="2700" baseline="30000" dirty="0">
                <a:solidFill>
                  <a:schemeClr val="bg1"/>
                </a:solidFill>
              </a:rPr>
              <a:t>16</a:t>
            </a:r>
            <a:r>
              <a:rPr lang="en-US" sz="2700" baseline="30000" dirty="0">
                <a:solidFill>
                  <a:schemeClr val="bg2"/>
                </a:solidFill>
              </a:rPr>
              <a:t> </a:t>
            </a:r>
            <a:r>
              <a:rPr lang="en-US" sz="2700" dirty="0">
                <a:solidFill>
                  <a:schemeClr val="bg2"/>
                </a:solidFill>
              </a:rPr>
              <a:t>For where there </a:t>
            </a:r>
            <a:r>
              <a:rPr lang="en-US" sz="2700" i="1" dirty="0">
                <a:solidFill>
                  <a:schemeClr val="bg2"/>
                </a:solidFill>
              </a:rPr>
              <a:t>is</a:t>
            </a:r>
            <a:r>
              <a:rPr lang="en-US" sz="2700" dirty="0">
                <a:solidFill>
                  <a:schemeClr val="bg2"/>
                </a:solidFill>
              </a:rPr>
              <a:t> a testament, there must also of necessity be the death of the testator. </a:t>
            </a:r>
            <a:r>
              <a:rPr lang="en-US" sz="2700" baseline="30000" dirty="0">
                <a:solidFill>
                  <a:schemeClr val="bg1"/>
                </a:solidFill>
              </a:rPr>
              <a:t>17</a:t>
            </a:r>
            <a:r>
              <a:rPr lang="en-US" sz="2700" baseline="30000" dirty="0">
                <a:solidFill>
                  <a:schemeClr val="bg2"/>
                </a:solidFill>
              </a:rPr>
              <a:t> </a:t>
            </a:r>
            <a:r>
              <a:rPr lang="en-US" sz="2700" dirty="0">
                <a:solidFill>
                  <a:schemeClr val="bg2"/>
                </a:solidFill>
              </a:rPr>
              <a:t>For a testament </a:t>
            </a:r>
            <a:r>
              <a:rPr lang="en-US" sz="2700" i="1" dirty="0">
                <a:solidFill>
                  <a:schemeClr val="bg2"/>
                </a:solidFill>
              </a:rPr>
              <a:t>is</a:t>
            </a:r>
            <a:r>
              <a:rPr lang="en-US" sz="2700" dirty="0">
                <a:solidFill>
                  <a:schemeClr val="bg2"/>
                </a:solidFill>
              </a:rPr>
              <a:t> in force after men are dead, since it has no power at all while the testator lives. </a:t>
            </a:r>
            <a:r>
              <a:rPr lang="en-US" sz="2700" baseline="30000" dirty="0">
                <a:solidFill>
                  <a:schemeClr val="bg1"/>
                </a:solidFill>
              </a:rPr>
              <a:t>18</a:t>
            </a:r>
            <a:r>
              <a:rPr lang="en-US" sz="2700" baseline="30000" dirty="0">
                <a:solidFill>
                  <a:schemeClr val="bg2"/>
                </a:solidFill>
              </a:rPr>
              <a:t> </a:t>
            </a:r>
            <a:r>
              <a:rPr lang="en-US" sz="2700" dirty="0">
                <a:solidFill>
                  <a:schemeClr val="bg2"/>
                </a:solidFill>
              </a:rPr>
              <a:t>Therefore not even the first </a:t>
            </a:r>
            <a:r>
              <a:rPr lang="en-US" sz="2700" i="1" dirty="0">
                <a:solidFill>
                  <a:schemeClr val="bg2"/>
                </a:solidFill>
              </a:rPr>
              <a:t>covenant</a:t>
            </a:r>
            <a:r>
              <a:rPr lang="en-US" sz="2700" dirty="0">
                <a:solidFill>
                  <a:schemeClr val="bg2"/>
                </a:solidFill>
              </a:rPr>
              <a:t> was dedicated without blood. </a:t>
            </a:r>
            <a:endParaRPr lang="en-US" sz="2700" dirty="0">
              <a:solidFill>
                <a:schemeClr val="bg2"/>
              </a:solidFill>
              <a:cs typeface="Arial" panose="020B0604020202020204" pitchFamily="34" charset="0"/>
            </a:endParaRPr>
          </a:p>
        </p:txBody>
      </p:sp>
    </p:spTree>
    <p:extLst>
      <p:ext uri="{BB962C8B-B14F-4D97-AF65-F5344CB8AC3E}">
        <p14:creationId xmlns:p14="http://schemas.microsoft.com/office/powerpoint/2010/main" val="337202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9:11-10:10</a:t>
            </a:r>
          </a:p>
        </p:txBody>
      </p:sp>
      <p:sp>
        <p:nvSpPr>
          <p:cNvPr id="3" name="TextBox 2">
            <a:extLst>
              <a:ext uri="{FF2B5EF4-FFF2-40B4-BE49-F238E27FC236}">
                <a16:creationId xmlns:a16="http://schemas.microsoft.com/office/drawing/2014/main" id="{8FD85CB8-47A2-4991-ACE2-35457F89F57E}"/>
              </a:ext>
            </a:extLst>
          </p:cNvPr>
          <p:cNvSpPr txBox="1"/>
          <p:nvPr/>
        </p:nvSpPr>
        <p:spPr>
          <a:xfrm>
            <a:off x="462011" y="1386114"/>
            <a:ext cx="8212793" cy="4247317"/>
          </a:xfrm>
          <a:prstGeom prst="rect">
            <a:avLst/>
          </a:prstGeom>
          <a:noFill/>
        </p:spPr>
        <p:txBody>
          <a:bodyPr wrap="square" rtlCol="0">
            <a:spAutoFit/>
          </a:bodyPr>
          <a:lstStyle/>
          <a:p>
            <a:r>
              <a:rPr lang="en-US" sz="2700" dirty="0">
                <a:solidFill>
                  <a:schemeClr val="bg1"/>
                </a:solidFill>
              </a:rPr>
              <a:t>Hebrews 9:11-10:10 ~ </a:t>
            </a:r>
            <a:r>
              <a:rPr lang="en-US" sz="2700" baseline="30000" dirty="0">
                <a:solidFill>
                  <a:schemeClr val="bg1"/>
                </a:solidFill>
              </a:rPr>
              <a:t>19</a:t>
            </a:r>
            <a:r>
              <a:rPr lang="en-US" sz="2700" baseline="30000" dirty="0">
                <a:solidFill>
                  <a:schemeClr val="bg2"/>
                </a:solidFill>
              </a:rPr>
              <a:t> </a:t>
            </a:r>
            <a:r>
              <a:rPr lang="en-US" sz="2700" dirty="0">
                <a:solidFill>
                  <a:schemeClr val="bg2"/>
                </a:solidFill>
              </a:rPr>
              <a:t>For when Moses had spoken every precept to all the people according to the law, he took the blood of calves and goats, with water, scarlet wool, and hyssop, and sprinkled both the book itself and all the people, </a:t>
            </a:r>
            <a:r>
              <a:rPr lang="en-US" sz="2700" baseline="30000" dirty="0">
                <a:solidFill>
                  <a:schemeClr val="bg1"/>
                </a:solidFill>
              </a:rPr>
              <a:t>20</a:t>
            </a:r>
            <a:r>
              <a:rPr lang="en-US" sz="2700" baseline="30000" dirty="0">
                <a:solidFill>
                  <a:schemeClr val="bg2"/>
                </a:solidFill>
              </a:rPr>
              <a:t> </a:t>
            </a:r>
            <a:r>
              <a:rPr lang="en-US" sz="2700" dirty="0">
                <a:solidFill>
                  <a:schemeClr val="bg2"/>
                </a:solidFill>
              </a:rPr>
              <a:t>saying, </a:t>
            </a:r>
            <a:r>
              <a:rPr lang="en-US" sz="2700" i="1" dirty="0">
                <a:solidFill>
                  <a:schemeClr val="bg2"/>
                </a:solidFill>
              </a:rPr>
              <a:t>“This</a:t>
            </a:r>
            <a:r>
              <a:rPr lang="en-US" sz="2700" dirty="0">
                <a:solidFill>
                  <a:schemeClr val="bg2"/>
                </a:solidFill>
              </a:rPr>
              <a:t> is </a:t>
            </a:r>
            <a:r>
              <a:rPr lang="en-US" sz="2700" i="1" dirty="0">
                <a:solidFill>
                  <a:schemeClr val="bg2"/>
                </a:solidFill>
              </a:rPr>
              <a:t>the</a:t>
            </a:r>
            <a:r>
              <a:rPr lang="en-US" sz="2700" dirty="0">
                <a:solidFill>
                  <a:schemeClr val="bg2"/>
                </a:solidFill>
              </a:rPr>
              <a:t> blood of the covenant which </a:t>
            </a:r>
            <a:r>
              <a:rPr lang="en-US" sz="2700" i="1" dirty="0">
                <a:solidFill>
                  <a:schemeClr val="bg2"/>
                </a:solidFill>
              </a:rPr>
              <a:t>God has commanded you.”</a:t>
            </a:r>
            <a:r>
              <a:rPr lang="en-US" sz="2700" dirty="0">
                <a:solidFill>
                  <a:schemeClr val="bg2"/>
                </a:solidFill>
              </a:rPr>
              <a:t> </a:t>
            </a:r>
            <a:r>
              <a:rPr lang="en-US" sz="2700" baseline="30000" dirty="0">
                <a:solidFill>
                  <a:schemeClr val="bg1"/>
                </a:solidFill>
              </a:rPr>
              <a:t>21</a:t>
            </a:r>
            <a:r>
              <a:rPr lang="en-US" sz="2700" baseline="30000" dirty="0">
                <a:solidFill>
                  <a:schemeClr val="bg2"/>
                </a:solidFill>
              </a:rPr>
              <a:t> </a:t>
            </a:r>
            <a:r>
              <a:rPr lang="en-US" sz="2700" dirty="0">
                <a:solidFill>
                  <a:schemeClr val="bg2"/>
                </a:solidFill>
              </a:rPr>
              <a:t>Then likewise he sprinkled with blood both the tabernacle and all the vessels of the ministry. </a:t>
            </a:r>
            <a:r>
              <a:rPr lang="en-US" sz="2700" baseline="30000" dirty="0">
                <a:solidFill>
                  <a:schemeClr val="bg1"/>
                </a:solidFill>
              </a:rPr>
              <a:t>22</a:t>
            </a:r>
            <a:r>
              <a:rPr lang="en-US" sz="2700" baseline="30000" dirty="0">
                <a:solidFill>
                  <a:schemeClr val="bg2"/>
                </a:solidFill>
              </a:rPr>
              <a:t> </a:t>
            </a:r>
            <a:r>
              <a:rPr lang="en-US" sz="2700" dirty="0">
                <a:solidFill>
                  <a:schemeClr val="bg2"/>
                </a:solidFill>
              </a:rPr>
              <a:t>And according to the law almost all things are purified with blood, and without shedding of blood there is no remission. </a:t>
            </a:r>
          </a:p>
        </p:txBody>
      </p:sp>
    </p:spTree>
    <p:extLst>
      <p:ext uri="{BB962C8B-B14F-4D97-AF65-F5344CB8AC3E}">
        <p14:creationId xmlns:p14="http://schemas.microsoft.com/office/powerpoint/2010/main" val="3971803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9:11-10:10</a:t>
            </a:r>
          </a:p>
        </p:txBody>
      </p:sp>
      <p:sp>
        <p:nvSpPr>
          <p:cNvPr id="3" name="TextBox 2">
            <a:extLst>
              <a:ext uri="{FF2B5EF4-FFF2-40B4-BE49-F238E27FC236}">
                <a16:creationId xmlns:a16="http://schemas.microsoft.com/office/drawing/2014/main" id="{8FD85CB8-47A2-4991-ACE2-35457F89F57E}"/>
              </a:ext>
            </a:extLst>
          </p:cNvPr>
          <p:cNvSpPr txBox="1"/>
          <p:nvPr/>
        </p:nvSpPr>
        <p:spPr>
          <a:xfrm>
            <a:off x="462015" y="1386114"/>
            <a:ext cx="8251294" cy="4832092"/>
          </a:xfrm>
          <a:prstGeom prst="rect">
            <a:avLst/>
          </a:prstGeom>
          <a:noFill/>
        </p:spPr>
        <p:txBody>
          <a:bodyPr wrap="square" rtlCol="0">
            <a:spAutoFit/>
          </a:bodyPr>
          <a:lstStyle/>
          <a:p>
            <a:r>
              <a:rPr lang="en-US" sz="2700" dirty="0">
                <a:solidFill>
                  <a:schemeClr val="bg1"/>
                </a:solidFill>
              </a:rPr>
              <a:t>Hebrews 9:11-10:10 ~ </a:t>
            </a:r>
            <a:r>
              <a:rPr lang="en-US" sz="2700" baseline="30000" dirty="0">
                <a:solidFill>
                  <a:schemeClr val="bg1"/>
                </a:solidFill>
              </a:rPr>
              <a:t>23</a:t>
            </a:r>
            <a:r>
              <a:rPr lang="en-US" sz="2700" baseline="30000" dirty="0">
                <a:solidFill>
                  <a:schemeClr val="bg2"/>
                </a:solidFill>
              </a:rPr>
              <a:t> </a:t>
            </a:r>
            <a:r>
              <a:rPr lang="en-US" sz="2700" dirty="0">
                <a:solidFill>
                  <a:schemeClr val="bg2"/>
                </a:solidFill>
              </a:rPr>
              <a:t>Therefore </a:t>
            </a:r>
            <a:r>
              <a:rPr lang="en-US" sz="2700" i="1" dirty="0">
                <a:solidFill>
                  <a:schemeClr val="bg2"/>
                </a:solidFill>
              </a:rPr>
              <a:t>it was</a:t>
            </a:r>
            <a:r>
              <a:rPr lang="en-US" sz="2700" dirty="0">
                <a:solidFill>
                  <a:schemeClr val="bg2"/>
                </a:solidFill>
              </a:rPr>
              <a:t> necessary that the copies of the things in the heavens should be purified with these, but the heavenly things themselves with better sacrifices than these. </a:t>
            </a:r>
            <a:r>
              <a:rPr lang="en-US" sz="2700" baseline="30000" dirty="0">
                <a:solidFill>
                  <a:schemeClr val="bg1"/>
                </a:solidFill>
              </a:rPr>
              <a:t>24</a:t>
            </a:r>
            <a:r>
              <a:rPr lang="en-US" sz="2700" baseline="30000" dirty="0">
                <a:solidFill>
                  <a:schemeClr val="bg2"/>
                </a:solidFill>
              </a:rPr>
              <a:t> </a:t>
            </a:r>
            <a:r>
              <a:rPr lang="en-US" sz="2700" dirty="0">
                <a:solidFill>
                  <a:schemeClr val="bg2"/>
                </a:solidFill>
              </a:rPr>
              <a:t>For Christ has not entered the holy places made with hands, </a:t>
            </a:r>
            <a:r>
              <a:rPr lang="en-US" sz="2700" i="1" dirty="0">
                <a:solidFill>
                  <a:schemeClr val="bg2"/>
                </a:solidFill>
              </a:rPr>
              <a:t>which are</a:t>
            </a:r>
            <a:r>
              <a:rPr lang="en-US" sz="2700" dirty="0">
                <a:solidFill>
                  <a:schemeClr val="bg2"/>
                </a:solidFill>
              </a:rPr>
              <a:t> copies of the true, but into heaven itself, now to appear in the presence of God for us; </a:t>
            </a:r>
            <a:r>
              <a:rPr lang="en-US" sz="2700" baseline="30000" dirty="0">
                <a:solidFill>
                  <a:schemeClr val="bg1"/>
                </a:solidFill>
              </a:rPr>
              <a:t>25</a:t>
            </a:r>
            <a:r>
              <a:rPr lang="en-US" sz="2700" baseline="30000" dirty="0">
                <a:solidFill>
                  <a:schemeClr val="bg2"/>
                </a:solidFill>
              </a:rPr>
              <a:t> </a:t>
            </a:r>
            <a:r>
              <a:rPr lang="en-US" sz="2700" dirty="0">
                <a:solidFill>
                  <a:schemeClr val="bg2"/>
                </a:solidFill>
              </a:rPr>
              <a:t>not that He should offer Himself often, as the high priest enters the Most Holy Place every year with blood of another — </a:t>
            </a:r>
            <a:r>
              <a:rPr lang="en-US" sz="2700" baseline="30000" dirty="0">
                <a:solidFill>
                  <a:schemeClr val="bg1"/>
                </a:solidFill>
              </a:rPr>
              <a:t>26</a:t>
            </a:r>
            <a:r>
              <a:rPr lang="en-US" sz="2700" baseline="30000" dirty="0">
                <a:solidFill>
                  <a:schemeClr val="bg2"/>
                </a:solidFill>
              </a:rPr>
              <a:t> </a:t>
            </a:r>
            <a:r>
              <a:rPr lang="en-US" sz="2700" dirty="0">
                <a:solidFill>
                  <a:schemeClr val="bg2"/>
                </a:solidFill>
              </a:rPr>
              <a:t>He then would have had to suffer often since the foundation of the world; but now, once at the end of the ages, </a:t>
            </a:r>
            <a:endParaRPr lang="en-US" sz="2700" dirty="0">
              <a:solidFill>
                <a:schemeClr val="bg2"/>
              </a:solidFill>
              <a:cs typeface="Arial" panose="020B0604020202020204" pitchFamily="34" charset="0"/>
            </a:endParaRPr>
          </a:p>
        </p:txBody>
      </p:sp>
    </p:spTree>
    <p:extLst>
      <p:ext uri="{BB962C8B-B14F-4D97-AF65-F5344CB8AC3E}">
        <p14:creationId xmlns:p14="http://schemas.microsoft.com/office/powerpoint/2010/main" val="233507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9:11-10:10</a:t>
            </a:r>
          </a:p>
        </p:txBody>
      </p:sp>
      <p:sp>
        <p:nvSpPr>
          <p:cNvPr id="3" name="TextBox 2">
            <a:extLst>
              <a:ext uri="{FF2B5EF4-FFF2-40B4-BE49-F238E27FC236}">
                <a16:creationId xmlns:a16="http://schemas.microsoft.com/office/drawing/2014/main" id="{8FD85CB8-47A2-4991-ACE2-35457F89F57E}"/>
              </a:ext>
            </a:extLst>
          </p:cNvPr>
          <p:cNvSpPr txBox="1"/>
          <p:nvPr/>
        </p:nvSpPr>
        <p:spPr>
          <a:xfrm>
            <a:off x="462013" y="1386114"/>
            <a:ext cx="8232043" cy="4693593"/>
          </a:xfrm>
          <a:prstGeom prst="rect">
            <a:avLst/>
          </a:prstGeom>
          <a:noFill/>
        </p:spPr>
        <p:txBody>
          <a:bodyPr wrap="square" rtlCol="0">
            <a:spAutoFit/>
          </a:bodyPr>
          <a:lstStyle/>
          <a:p>
            <a:r>
              <a:rPr lang="en-US" sz="2700" dirty="0">
                <a:solidFill>
                  <a:schemeClr val="bg1"/>
                </a:solidFill>
              </a:rPr>
              <a:t>Hebrews 9:11-10:10 ~ </a:t>
            </a:r>
            <a:r>
              <a:rPr lang="en-US" sz="2700" dirty="0">
                <a:solidFill>
                  <a:schemeClr val="bg2"/>
                </a:solidFill>
              </a:rPr>
              <a:t>He has appeared to put away sin by the sacrifice of Himself. </a:t>
            </a:r>
            <a:r>
              <a:rPr lang="en-US" sz="2700" baseline="30000" dirty="0">
                <a:solidFill>
                  <a:schemeClr val="bg1"/>
                </a:solidFill>
              </a:rPr>
              <a:t>27</a:t>
            </a:r>
            <a:r>
              <a:rPr lang="en-US" sz="2700" baseline="30000" dirty="0">
                <a:solidFill>
                  <a:schemeClr val="bg2"/>
                </a:solidFill>
              </a:rPr>
              <a:t> </a:t>
            </a:r>
            <a:r>
              <a:rPr lang="en-US" sz="2700" dirty="0">
                <a:solidFill>
                  <a:schemeClr val="bg2"/>
                </a:solidFill>
              </a:rPr>
              <a:t>And as it is appointed for men to die once, but after this the judgment, </a:t>
            </a:r>
            <a:r>
              <a:rPr lang="en-US" sz="2700" baseline="30000" dirty="0">
                <a:solidFill>
                  <a:schemeClr val="bg1"/>
                </a:solidFill>
              </a:rPr>
              <a:t>28</a:t>
            </a:r>
            <a:r>
              <a:rPr lang="en-US" sz="2700" baseline="30000" dirty="0">
                <a:solidFill>
                  <a:schemeClr val="bg2"/>
                </a:solidFill>
              </a:rPr>
              <a:t> </a:t>
            </a:r>
            <a:r>
              <a:rPr lang="en-US" sz="2700" dirty="0">
                <a:solidFill>
                  <a:schemeClr val="bg2"/>
                </a:solidFill>
              </a:rPr>
              <a:t>so Christ was offered once to bear the sins of many. To those who eagerly wait for Him He will appear a second time, apart from sin, for salvation. </a:t>
            </a:r>
          </a:p>
          <a:p>
            <a:r>
              <a:rPr lang="en-US" sz="2700" baseline="30000" dirty="0">
                <a:solidFill>
                  <a:schemeClr val="bg1"/>
                </a:solidFill>
              </a:rPr>
              <a:t>10:1</a:t>
            </a:r>
            <a:r>
              <a:rPr lang="en-US" sz="2700" dirty="0">
                <a:solidFill>
                  <a:schemeClr val="bg2"/>
                </a:solidFill>
              </a:rPr>
              <a:t> For the law, having a shadow of the good things to come, </a:t>
            </a:r>
            <a:r>
              <a:rPr lang="en-US" sz="2700" i="1" dirty="0">
                <a:solidFill>
                  <a:schemeClr val="bg2"/>
                </a:solidFill>
              </a:rPr>
              <a:t>and</a:t>
            </a:r>
            <a:r>
              <a:rPr lang="en-US" sz="2700" dirty="0">
                <a:solidFill>
                  <a:schemeClr val="bg2"/>
                </a:solidFill>
              </a:rPr>
              <a:t> not the very image of the things, can never with these same sacrifices, which they offer continually year by year, make those who approach perfect. </a:t>
            </a:r>
            <a:r>
              <a:rPr lang="en-US" sz="2700" baseline="30000" dirty="0">
                <a:solidFill>
                  <a:schemeClr val="bg1"/>
                </a:solidFill>
              </a:rPr>
              <a:t>2</a:t>
            </a:r>
            <a:r>
              <a:rPr lang="en-US" sz="2700" baseline="30000" dirty="0">
                <a:solidFill>
                  <a:schemeClr val="bg2"/>
                </a:solidFill>
              </a:rPr>
              <a:t> </a:t>
            </a:r>
            <a:r>
              <a:rPr lang="en-US" sz="2700" dirty="0">
                <a:solidFill>
                  <a:schemeClr val="bg2"/>
                </a:solidFill>
              </a:rPr>
              <a:t>For then would they not have ceased to be offered? </a:t>
            </a:r>
            <a:endParaRPr lang="en-US" sz="2700" dirty="0">
              <a:solidFill>
                <a:schemeClr val="bg2"/>
              </a:solidFill>
              <a:cs typeface="Arial" panose="020B0604020202020204" pitchFamily="34" charset="0"/>
            </a:endParaRPr>
          </a:p>
        </p:txBody>
      </p:sp>
    </p:spTree>
    <p:extLst>
      <p:ext uri="{BB962C8B-B14F-4D97-AF65-F5344CB8AC3E}">
        <p14:creationId xmlns:p14="http://schemas.microsoft.com/office/powerpoint/2010/main" val="854262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9:11-10:10</a:t>
            </a:r>
          </a:p>
        </p:txBody>
      </p:sp>
      <p:sp>
        <p:nvSpPr>
          <p:cNvPr id="3" name="TextBox 2">
            <a:extLst>
              <a:ext uri="{FF2B5EF4-FFF2-40B4-BE49-F238E27FC236}">
                <a16:creationId xmlns:a16="http://schemas.microsoft.com/office/drawing/2014/main" id="{8FD85CB8-47A2-4991-ACE2-35457F89F57E}"/>
              </a:ext>
            </a:extLst>
          </p:cNvPr>
          <p:cNvSpPr txBox="1"/>
          <p:nvPr/>
        </p:nvSpPr>
        <p:spPr>
          <a:xfrm>
            <a:off x="462014" y="1386114"/>
            <a:ext cx="8236856" cy="4662815"/>
          </a:xfrm>
          <a:prstGeom prst="rect">
            <a:avLst/>
          </a:prstGeom>
          <a:noFill/>
        </p:spPr>
        <p:txBody>
          <a:bodyPr wrap="square" rtlCol="0">
            <a:spAutoFit/>
          </a:bodyPr>
          <a:lstStyle/>
          <a:p>
            <a:r>
              <a:rPr lang="en-US" sz="2700" dirty="0">
                <a:solidFill>
                  <a:schemeClr val="bg1"/>
                </a:solidFill>
              </a:rPr>
              <a:t>Hebrews 9:11-10:10 ~ </a:t>
            </a:r>
            <a:r>
              <a:rPr lang="en-US" sz="2700" dirty="0">
                <a:solidFill>
                  <a:schemeClr val="bg2"/>
                </a:solidFill>
              </a:rPr>
              <a:t>For the worshipers, once purified, would have had no more consciousness of sins. </a:t>
            </a:r>
            <a:r>
              <a:rPr lang="en-US" sz="2700" baseline="30000" dirty="0">
                <a:solidFill>
                  <a:schemeClr val="bg1"/>
                </a:solidFill>
              </a:rPr>
              <a:t>3</a:t>
            </a:r>
            <a:r>
              <a:rPr lang="en-US" sz="2700" baseline="30000" dirty="0">
                <a:solidFill>
                  <a:schemeClr val="bg2"/>
                </a:solidFill>
              </a:rPr>
              <a:t> </a:t>
            </a:r>
            <a:r>
              <a:rPr lang="en-US" sz="2700" dirty="0">
                <a:solidFill>
                  <a:schemeClr val="bg2"/>
                </a:solidFill>
              </a:rPr>
              <a:t>But in those </a:t>
            </a:r>
            <a:r>
              <a:rPr lang="en-US" sz="2700" i="1" dirty="0">
                <a:solidFill>
                  <a:schemeClr val="bg2"/>
                </a:solidFill>
              </a:rPr>
              <a:t>sacrifices there is</a:t>
            </a:r>
            <a:r>
              <a:rPr lang="en-US" sz="2700" dirty="0">
                <a:solidFill>
                  <a:schemeClr val="bg2"/>
                </a:solidFill>
              </a:rPr>
              <a:t> a reminder of sins every year. </a:t>
            </a:r>
            <a:r>
              <a:rPr lang="en-US" sz="2700" baseline="30000" dirty="0">
                <a:solidFill>
                  <a:schemeClr val="bg1"/>
                </a:solidFill>
              </a:rPr>
              <a:t>4</a:t>
            </a:r>
            <a:r>
              <a:rPr lang="en-US" sz="2700" baseline="30000" dirty="0">
                <a:solidFill>
                  <a:schemeClr val="bg2"/>
                </a:solidFill>
              </a:rPr>
              <a:t> </a:t>
            </a:r>
            <a:r>
              <a:rPr lang="en-US" sz="2700" dirty="0">
                <a:solidFill>
                  <a:schemeClr val="bg2"/>
                </a:solidFill>
              </a:rPr>
              <a:t>For </a:t>
            </a:r>
            <a:r>
              <a:rPr lang="en-US" sz="2700" i="1" dirty="0">
                <a:solidFill>
                  <a:schemeClr val="bg2"/>
                </a:solidFill>
              </a:rPr>
              <a:t>it is</a:t>
            </a:r>
            <a:r>
              <a:rPr lang="en-US" sz="2700" dirty="0">
                <a:solidFill>
                  <a:schemeClr val="bg2"/>
                </a:solidFill>
              </a:rPr>
              <a:t> not possible that the blood of bulls and goats could take away sins. </a:t>
            </a:r>
          </a:p>
          <a:p>
            <a:r>
              <a:rPr lang="en-US" sz="2700" baseline="30000" dirty="0">
                <a:solidFill>
                  <a:schemeClr val="bg1"/>
                </a:solidFill>
              </a:rPr>
              <a:t>5</a:t>
            </a:r>
            <a:r>
              <a:rPr lang="en-US" sz="2700" baseline="30000" dirty="0">
                <a:solidFill>
                  <a:schemeClr val="bg2"/>
                </a:solidFill>
              </a:rPr>
              <a:t> </a:t>
            </a:r>
            <a:r>
              <a:rPr lang="en-US" sz="2700" dirty="0">
                <a:solidFill>
                  <a:schemeClr val="bg2"/>
                </a:solidFill>
              </a:rPr>
              <a:t>Therefore, when He came into the world, He said: </a:t>
            </a:r>
          </a:p>
          <a:p>
            <a:r>
              <a:rPr lang="en-US" sz="2700" i="1" dirty="0">
                <a:solidFill>
                  <a:schemeClr val="bg2"/>
                </a:solidFill>
              </a:rPr>
              <a:t>“Sacrifice and offering You did not desire,</a:t>
            </a:r>
            <a:r>
              <a:rPr lang="en-US" sz="2700" dirty="0">
                <a:solidFill>
                  <a:schemeClr val="bg2"/>
                </a:solidFill>
              </a:rPr>
              <a:t> </a:t>
            </a:r>
          </a:p>
          <a:p>
            <a:r>
              <a:rPr lang="en-US" sz="2700" i="1" dirty="0">
                <a:solidFill>
                  <a:schemeClr val="bg2"/>
                </a:solidFill>
              </a:rPr>
              <a:t>But a body You have prepared for Me</a:t>
            </a:r>
            <a:r>
              <a:rPr lang="en-US" sz="2700" dirty="0">
                <a:solidFill>
                  <a:schemeClr val="bg2"/>
                </a:solidFill>
              </a:rPr>
              <a:t>. </a:t>
            </a:r>
          </a:p>
          <a:p>
            <a:r>
              <a:rPr lang="en-US" sz="2700" baseline="30000" dirty="0">
                <a:solidFill>
                  <a:schemeClr val="bg1"/>
                </a:solidFill>
              </a:rPr>
              <a:t>6</a:t>
            </a:r>
            <a:r>
              <a:rPr lang="en-US" sz="2700" dirty="0">
                <a:solidFill>
                  <a:schemeClr val="bg2"/>
                </a:solidFill>
              </a:rPr>
              <a:t>	</a:t>
            </a:r>
            <a:r>
              <a:rPr lang="en-US" sz="2700" i="1" dirty="0">
                <a:solidFill>
                  <a:schemeClr val="bg2"/>
                </a:solidFill>
              </a:rPr>
              <a:t>In burnt offerings and sacrifices for sin</a:t>
            </a:r>
            <a:r>
              <a:rPr lang="en-US" sz="2700" dirty="0">
                <a:solidFill>
                  <a:schemeClr val="bg2"/>
                </a:solidFill>
              </a:rPr>
              <a:t> </a:t>
            </a:r>
          </a:p>
          <a:p>
            <a:r>
              <a:rPr lang="en-US" sz="2700" i="1" dirty="0">
                <a:solidFill>
                  <a:schemeClr val="bg2"/>
                </a:solidFill>
              </a:rPr>
              <a:t>You had no pleasure</a:t>
            </a:r>
            <a:r>
              <a:rPr lang="en-US" sz="2700" dirty="0">
                <a:solidFill>
                  <a:schemeClr val="bg2"/>
                </a:solidFill>
              </a:rPr>
              <a:t>.</a:t>
            </a:r>
          </a:p>
          <a:p>
            <a:r>
              <a:rPr lang="en-US" sz="2700" baseline="30000" dirty="0">
                <a:solidFill>
                  <a:schemeClr val="bg1"/>
                </a:solidFill>
              </a:rPr>
              <a:t>7 </a:t>
            </a:r>
            <a:r>
              <a:rPr lang="en-US" sz="2700" i="1" dirty="0">
                <a:solidFill>
                  <a:schemeClr val="bg2"/>
                </a:solidFill>
              </a:rPr>
              <a:t>Then I said, ‘Behold, I have come—</a:t>
            </a:r>
            <a:r>
              <a:rPr lang="en-US" sz="2700" dirty="0">
                <a:solidFill>
                  <a:schemeClr val="bg2"/>
                </a:solidFill>
              </a:rPr>
              <a:t> </a:t>
            </a:r>
          </a:p>
        </p:txBody>
      </p:sp>
    </p:spTree>
    <p:extLst>
      <p:ext uri="{BB962C8B-B14F-4D97-AF65-F5344CB8AC3E}">
        <p14:creationId xmlns:p14="http://schemas.microsoft.com/office/powerpoint/2010/main" val="18061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DAEA8-F1E9-4029-9170-A27C713E038B}"/>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1"/>
                </a:solidFill>
                <a:latin typeface="Archistico Normal" charset="0"/>
                <a:ea typeface="Archistico Normal" charset="0"/>
                <a:cs typeface="Archistico Normal" charset="0"/>
              </a:rPr>
              <a:t>9:11-10:10</a:t>
            </a:r>
          </a:p>
        </p:txBody>
      </p:sp>
      <p:sp>
        <p:nvSpPr>
          <p:cNvPr id="3" name="TextBox 2">
            <a:extLst>
              <a:ext uri="{FF2B5EF4-FFF2-40B4-BE49-F238E27FC236}">
                <a16:creationId xmlns:a16="http://schemas.microsoft.com/office/drawing/2014/main" id="{8FD85CB8-47A2-4991-ACE2-35457F89F57E}"/>
              </a:ext>
            </a:extLst>
          </p:cNvPr>
          <p:cNvSpPr txBox="1"/>
          <p:nvPr/>
        </p:nvSpPr>
        <p:spPr>
          <a:xfrm>
            <a:off x="466826" y="1386114"/>
            <a:ext cx="8222418" cy="4662815"/>
          </a:xfrm>
          <a:prstGeom prst="rect">
            <a:avLst/>
          </a:prstGeom>
          <a:noFill/>
        </p:spPr>
        <p:txBody>
          <a:bodyPr wrap="square" rtlCol="0">
            <a:spAutoFit/>
          </a:bodyPr>
          <a:lstStyle/>
          <a:p>
            <a:r>
              <a:rPr lang="en-US" sz="2700" dirty="0">
                <a:solidFill>
                  <a:schemeClr val="bg1"/>
                </a:solidFill>
              </a:rPr>
              <a:t>Hebrews 9:11-10:10 ~ </a:t>
            </a:r>
            <a:r>
              <a:rPr lang="en-US" sz="2700" i="1" dirty="0">
                <a:solidFill>
                  <a:schemeClr val="bg2"/>
                </a:solidFill>
              </a:rPr>
              <a:t>In the volume of the book it is written of Me—</a:t>
            </a:r>
            <a:r>
              <a:rPr lang="en-US" sz="2700" dirty="0">
                <a:solidFill>
                  <a:schemeClr val="bg2"/>
                </a:solidFill>
              </a:rPr>
              <a:t> </a:t>
            </a:r>
          </a:p>
          <a:p>
            <a:r>
              <a:rPr lang="en-US" sz="2700" i="1" dirty="0">
                <a:solidFill>
                  <a:schemeClr val="bg2"/>
                </a:solidFill>
              </a:rPr>
              <a:t>To do Your will, O God.’”</a:t>
            </a:r>
            <a:r>
              <a:rPr lang="en-US" sz="2700" dirty="0">
                <a:solidFill>
                  <a:schemeClr val="bg2"/>
                </a:solidFill>
              </a:rPr>
              <a:t> </a:t>
            </a:r>
          </a:p>
          <a:p>
            <a:r>
              <a:rPr lang="en-US" sz="2700" baseline="30000" dirty="0">
                <a:solidFill>
                  <a:schemeClr val="bg1"/>
                </a:solidFill>
              </a:rPr>
              <a:t>8</a:t>
            </a:r>
            <a:r>
              <a:rPr lang="en-US" sz="2700" baseline="30000" dirty="0">
                <a:solidFill>
                  <a:schemeClr val="bg2"/>
                </a:solidFill>
              </a:rPr>
              <a:t> </a:t>
            </a:r>
            <a:r>
              <a:rPr lang="en-US" sz="2700" dirty="0">
                <a:solidFill>
                  <a:schemeClr val="bg2"/>
                </a:solidFill>
              </a:rPr>
              <a:t>Previously saying, “</a:t>
            </a:r>
            <a:r>
              <a:rPr lang="en-US" sz="2700" i="1" dirty="0">
                <a:solidFill>
                  <a:schemeClr val="bg2"/>
                </a:solidFill>
              </a:rPr>
              <a:t>Sacrifice and offering, burnt offerings, and</a:t>
            </a:r>
            <a:r>
              <a:rPr lang="en-US" sz="2700" dirty="0">
                <a:solidFill>
                  <a:schemeClr val="bg2"/>
                </a:solidFill>
              </a:rPr>
              <a:t> offerings </a:t>
            </a:r>
            <a:r>
              <a:rPr lang="en-US" sz="2700" i="1" dirty="0">
                <a:solidFill>
                  <a:schemeClr val="bg2"/>
                </a:solidFill>
              </a:rPr>
              <a:t>for sin You did not desire, nor had pleasure in them</a:t>
            </a:r>
            <a:r>
              <a:rPr lang="en-US" sz="2700" dirty="0">
                <a:solidFill>
                  <a:schemeClr val="bg2"/>
                </a:solidFill>
              </a:rPr>
              <a:t>” (which are offered according to the law), </a:t>
            </a:r>
            <a:r>
              <a:rPr lang="en-US" sz="2700" baseline="30000" dirty="0">
                <a:solidFill>
                  <a:schemeClr val="bg1"/>
                </a:solidFill>
              </a:rPr>
              <a:t>9 </a:t>
            </a:r>
            <a:r>
              <a:rPr lang="en-US" sz="2700" dirty="0">
                <a:solidFill>
                  <a:schemeClr val="bg2"/>
                </a:solidFill>
              </a:rPr>
              <a:t>then He said, “</a:t>
            </a:r>
            <a:r>
              <a:rPr lang="en-US" sz="2700" i="1" dirty="0">
                <a:solidFill>
                  <a:schemeClr val="bg2"/>
                </a:solidFill>
              </a:rPr>
              <a:t>Behold, I have come to do Your will,</a:t>
            </a:r>
            <a:r>
              <a:rPr lang="en-US" sz="2700" dirty="0">
                <a:solidFill>
                  <a:schemeClr val="bg2"/>
                </a:solidFill>
              </a:rPr>
              <a:t> O God.” He takes away the first that He may establish the second. </a:t>
            </a:r>
            <a:r>
              <a:rPr lang="en-US" sz="2700" baseline="30000" dirty="0">
                <a:solidFill>
                  <a:schemeClr val="bg1"/>
                </a:solidFill>
              </a:rPr>
              <a:t>10</a:t>
            </a:r>
            <a:r>
              <a:rPr lang="en-US" sz="2700" baseline="30000" dirty="0">
                <a:solidFill>
                  <a:schemeClr val="bg2"/>
                </a:solidFill>
              </a:rPr>
              <a:t> </a:t>
            </a:r>
            <a:r>
              <a:rPr lang="en-US" sz="2700" dirty="0">
                <a:solidFill>
                  <a:schemeClr val="bg2"/>
                </a:solidFill>
              </a:rPr>
              <a:t>By that will we have been sanctified through the offering of the body of Jesus Christ once </a:t>
            </a:r>
            <a:r>
              <a:rPr lang="en-US" sz="2700" i="1" dirty="0">
                <a:solidFill>
                  <a:schemeClr val="bg2"/>
                </a:solidFill>
              </a:rPr>
              <a:t>for all</a:t>
            </a:r>
            <a:r>
              <a:rPr lang="en-US" sz="2700" dirty="0">
                <a:solidFill>
                  <a:schemeClr val="bg2"/>
                </a:solidFill>
              </a:rPr>
              <a:t>.</a:t>
            </a:r>
            <a:endParaRPr lang="en-US" sz="2700" dirty="0">
              <a:solidFill>
                <a:schemeClr val="bg2"/>
              </a:solidFill>
              <a:cs typeface="Arial" panose="020B0604020202020204" pitchFamily="34" charset="0"/>
            </a:endParaRPr>
          </a:p>
          <a:p>
            <a:endParaRPr lang="en-US" sz="2700" dirty="0">
              <a:solidFill>
                <a:schemeClr val="bg2"/>
              </a:solidFill>
            </a:endParaRPr>
          </a:p>
        </p:txBody>
      </p:sp>
    </p:spTree>
    <p:extLst>
      <p:ext uri="{BB962C8B-B14F-4D97-AF65-F5344CB8AC3E}">
        <p14:creationId xmlns:p14="http://schemas.microsoft.com/office/powerpoint/2010/main" val="243791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7FCA8-D852-4251-AEDC-2C0A0F1725FC}"/>
              </a:ext>
            </a:extLst>
          </p:cNvPr>
          <p:cNvSpPr txBox="1"/>
          <p:nvPr/>
        </p:nvSpPr>
        <p:spPr>
          <a:xfrm>
            <a:off x="3858271" y="198558"/>
            <a:ext cx="3028427" cy="646331"/>
          </a:xfrm>
          <a:prstGeom prst="rect">
            <a:avLst/>
          </a:prstGeom>
          <a:noFill/>
        </p:spPr>
        <p:txBody>
          <a:bodyPr wrap="square" rtlCol="0">
            <a:spAutoFit/>
          </a:bodyPr>
          <a:lstStyle/>
          <a:p>
            <a:r>
              <a:rPr lang="en-US" sz="3600" dirty="0">
                <a:solidFill>
                  <a:schemeClr val="bg2">
                    <a:lumMod val="50000"/>
                  </a:schemeClr>
                </a:solidFill>
                <a:latin typeface="Archistico Normal" charset="0"/>
                <a:ea typeface="Archistico Normal" charset="0"/>
                <a:cs typeface="Archistico Normal" charset="0"/>
              </a:rPr>
              <a:t>9:11-10:10</a:t>
            </a:r>
          </a:p>
        </p:txBody>
      </p:sp>
    </p:spTree>
    <p:extLst>
      <p:ext uri="{BB962C8B-B14F-4D97-AF65-F5344CB8AC3E}">
        <p14:creationId xmlns:p14="http://schemas.microsoft.com/office/powerpoint/2010/main" val="62668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Hebrews">
      <a:dk1>
        <a:srgbClr val="FFFFFF"/>
      </a:dk1>
      <a:lt1>
        <a:srgbClr val="FFFFFF"/>
      </a:lt1>
      <a:dk2>
        <a:srgbClr val="85C0FB"/>
      </a:dk2>
      <a:lt2>
        <a:srgbClr val="85C0FB"/>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ebrews">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smtClean="0">
            <a:solidFill>
              <a:schemeClr val="bg1"/>
            </a:solidFill>
            <a:cs typeface="Arial" panose="020B0604020202020204" pitchFamily="34" charset="0"/>
          </a:defRPr>
        </a:defPPr>
      </a:lstStyle>
    </a:txDef>
  </a:objectDefaults>
  <a:extraClrSchemeLst/>
  <a:extLst>
    <a:ext uri="{05A4C25C-085E-4340-85A3-A5531E510DB2}">
      <thm15:themeFamily xmlns:thm15="http://schemas.microsoft.com/office/thememl/2012/main" name="Presentation1" id="{2168745A-7694-4B6C-8D6E-E5C2B9D7BFC6}" vid="{11D71315-9327-4400-B483-80166B5155C6}"/>
    </a:ext>
  </a:extLst>
</a:theme>
</file>

<file path=docProps/app.xml><?xml version="1.0" encoding="utf-8"?>
<Properties xmlns="http://schemas.openxmlformats.org/officeDocument/2006/extended-properties" xmlns:vt="http://schemas.openxmlformats.org/officeDocument/2006/docPropsVTypes">
  <Template>Hebrews</Template>
  <TotalTime>4101</TotalTime>
  <Words>360</Words>
  <Application>Microsoft Office PowerPoint</Application>
  <PresentationFormat>On-screen Show (4:3)</PresentationFormat>
  <Paragraphs>79</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Calibri</vt:lpstr>
      <vt:lpstr>Arial</vt:lpstr>
      <vt:lpstr>Times New Roman</vt:lpstr>
      <vt:lpstr>Archistico Normal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14</cp:revision>
  <dcterms:created xsi:type="dcterms:W3CDTF">2018-06-26T17:14:21Z</dcterms:created>
  <dcterms:modified xsi:type="dcterms:W3CDTF">2018-07-01T13:10:44Z</dcterms:modified>
</cp:coreProperties>
</file>