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79" r:id="rId3"/>
    <p:sldId id="281" r:id="rId4"/>
    <p:sldId id="282" r:id="rId5"/>
    <p:sldId id="283" r:id="rId6"/>
    <p:sldId id="284" r:id="rId7"/>
    <p:sldId id="280" r:id="rId8"/>
    <p:sldId id="257" r:id="rId9"/>
    <p:sldId id="261" r:id="rId10"/>
    <p:sldId id="262" r:id="rId11"/>
    <p:sldId id="258" r:id="rId12"/>
    <p:sldId id="287" r:id="rId13"/>
    <p:sldId id="260" r:id="rId14"/>
    <p:sldId id="263" r:id="rId15"/>
    <p:sldId id="264" r:id="rId16"/>
    <p:sldId id="268" r:id="rId17"/>
    <p:sldId id="289" r:id="rId18"/>
    <p:sldId id="270" r:id="rId19"/>
    <p:sldId id="271" r:id="rId20"/>
    <p:sldId id="269" r:id="rId21"/>
    <p:sldId id="290" r:id="rId22"/>
    <p:sldId id="285" r:id="rId23"/>
    <p:sldId id="293" r:id="rId24"/>
    <p:sldId id="294" r:id="rId25"/>
    <p:sldId id="272" r:id="rId26"/>
    <p:sldId id="274" r:id="rId27"/>
    <p:sldId id="266" r:id="rId28"/>
    <p:sldId id="275" r:id="rId29"/>
    <p:sldId id="291" r:id="rId30"/>
    <p:sldId id="292" r:id="rId31"/>
    <p:sldId id="276" r:id="rId32"/>
    <p:sldId id="288" r:id="rId33"/>
    <p:sldId id="278" r:id="rId34"/>
    <p:sldId id="295" r:id="rId35"/>
    <p:sldId id="296" r:id="rId36"/>
  </p:sldIdLst>
  <p:sldSz cx="9144000" cy="6858000" type="screen4x3"/>
  <p:notesSz cx="6858000" cy="9144000"/>
  <p:embeddedFontLst>
    <p:embeddedFont>
      <p:font typeface="Archistico Normal" panose="02040802050405020203" pitchFamily="18" charset="0"/>
      <p:regular r:id="rId37"/>
    </p:embeddedFont>
    <p:embeddedFont>
      <p:font typeface="Arial Rounded MT Bold" panose="020F0704030504030204" pitchFamily="34" charset="0"/>
      <p:bold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08000"/>
    <a:srgbClr val="000000"/>
    <a:srgbClr val="7E7E7E"/>
    <a:srgbClr val="0066FF"/>
    <a:srgbClr val="0000FF"/>
    <a:srgbClr val="CC9900"/>
    <a:srgbClr val="7F7F7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0BDD0D-3066-4045-80BF-B22DDE271639}" v="5668" dt="2018-06-24T12:38:22.4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40" autoAdjust="0"/>
    <p:restoredTop sz="94660"/>
  </p:normalViewPr>
  <p:slideViewPr>
    <p:cSldViewPr snapToGrid="0">
      <p:cViewPr>
        <p:scale>
          <a:sx n="95" d="100"/>
          <a:sy n="95" d="100"/>
        </p:scale>
        <p:origin x="66" y="162"/>
      </p:cViewPr>
      <p:guideLst/>
    </p:cSldViewPr>
  </p:slideViewPr>
  <p:notesTextViewPr>
    <p:cViewPr>
      <p:scale>
        <a:sx n="1" d="1"/>
        <a:sy n="1" d="1"/>
      </p:scale>
      <p:origin x="0" y="0"/>
    </p:cViewPr>
  </p:notesTextViewPr>
  <p:sorterViewPr>
    <p:cViewPr varScale="1">
      <p:scale>
        <a:sx n="100" d="100"/>
        <a:sy n="100" d="100"/>
      </p:scale>
      <p:origin x="0" y="-3447"/>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EC0BDD0D-3066-4045-80BF-B22DDE271639}"/>
    <pc:docChg chg="undo custSel addSld delSld modSld sldOrd modMainMaster">
      <pc:chgData name="Ken Merrihew" userId="bcb7a1e886d99f07" providerId="LiveId" clId="{EC0BDD0D-3066-4045-80BF-B22DDE271639}" dt="2018-06-24T12:38:22.492" v="5644"/>
      <pc:docMkLst>
        <pc:docMk/>
      </pc:docMkLst>
      <pc:sldChg chg="modSp modTransition">
        <pc:chgData name="Ken Merrihew" userId="bcb7a1e886d99f07" providerId="LiveId" clId="{EC0BDD0D-3066-4045-80BF-B22DDE271639}" dt="2018-06-24T02:58:42.146" v="5625"/>
        <pc:sldMkLst>
          <pc:docMk/>
          <pc:sldMk cId="269170926" sldId="256"/>
        </pc:sldMkLst>
        <pc:spChg chg="mod">
          <ac:chgData name="Ken Merrihew" userId="bcb7a1e886d99f07" providerId="LiveId" clId="{EC0BDD0D-3066-4045-80BF-B22DDE271639}" dt="2018-06-22T00:24:33.701" v="3790" actId="20577"/>
          <ac:spMkLst>
            <pc:docMk/>
            <pc:sldMk cId="269170926" sldId="256"/>
            <ac:spMk id="4" creationId="{DA90C634-43AF-49F6-8226-38E2B340BA0B}"/>
          </ac:spMkLst>
        </pc:spChg>
      </pc:sldChg>
      <pc:sldChg chg="addSp delSp modSp ord modTransition modAnim">
        <pc:chgData name="Ken Merrihew" userId="bcb7a1e886d99f07" providerId="LiveId" clId="{EC0BDD0D-3066-4045-80BF-B22DDE271639}" dt="2018-06-24T02:58:42.146" v="5625"/>
        <pc:sldMkLst>
          <pc:docMk/>
          <pc:sldMk cId="968683456" sldId="257"/>
        </pc:sldMkLst>
        <pc:spChg chg="mod">
          <ac:chgData name="Ken Merrihew" userId="bcb7a1e886d99f07" providerId="LiveId" clId="{EC0BDD0D-3066-4045-80BF-B22DDE271639}" dt="2018-06-22T00:24:46.888" v="3800" actId="20577"/>
          <ac:spMkLst>
            <pc:docMk/>
            <pc:sldMk cId="968683456" sldId="257"/>
            <ac:spMk id="2" creationId="{24DDAEA8-F1E9-4029-9170-A27C713E038B}"/>
          </ac:spMkLst>
        </pc:spChg>
        <pc:spChg chg="mod">
          <ac:chgData name="Ken Merrihew" userId="bcb7a1e886d99f07" providerId="LiveId" clId="{EC0BDD0D-3066-4045-80BF-B22DDE271639}" dt="2018-06-22T23:39:40.328" v="4748" actId="2696"/>
          <ac:spMkLst>
            <pc:docMk/>
            <pc:sldMk cId="968683456" sldId="257"/>
            <ac:spMk id="3" creationId="{8FD85CB8-47A2-4991-ACE2-35457F89F57E}"/>
          </ac:spMkLst>
        </pc:spChg>
        <pc:spChg chg="mod ord">
          <ac:chgData name="Ken Merrihew" userId="bcb7a1e886d99f07" providerId="LiveId" clId="{EC0BDD0D-3066-4045-80BF-B22DDE271639}" dt="2018-06-22T23:41:11.988" v="4775" actId="166"/>
          <ac:spMkLst>
            <pc:docMk/>
            <pc:sldMk cId="968683456" sldId="257"/>
            <ac:spMk id="7" creationId="{DDB29389-E498-4FD4-9707-592B12DDD6D2}"/>
          </ac:spMkLst>
        </pc:spChg>
        <pc:spChg chg="add del mod">
          <ac:chgData name="Ken Merrihew" userId="bcb7a1e886d99f07" providerId="LiveId" clId="{EC0BDD0D-3066-4045-80BF-B22DDE271639}" dt="2018-06-22T23:39:06.616" v="4740" actId="478"/>
          <ac:spMkLst>
            <pc:docMk/>
            <pc:sldMk cId="968683456" sldId="257"/>
            <ac:spMk id="8" creationId="{9848B61A-A4B2-427C-84F2-9CCFDD046374}"/>
          </ac:spMkLst>
        </pc:spChg>
        <pc:spChg chg="add del mod">
          <ac:chgData name="Ken Merrihew" userId="bcb7a1e886d99f07" providerId="LiveId" clId="{EC0BDD0D-3066-4045-80BF-B22DDE271639}" dt="2018-06-22T23:40:43.114" v="4762" actId="478"/>
          <ac:spMkLst>
            <pc:docMk/>
            <pc:sldMk cId="968683456" sldId="257"/>
            <ac:spMk id="11" creationId="{DF4D5507-E3B6-49DA-8EAB-AEB517105062}"/>
          </ac:spMkLst>
        </pc:spChg>
        <pc:picChg chg="add mod ord">
          <ac:chgData name="Ken Merrihew" userId="bcb7a1e886d99f07" providerId="LiveId" clId="{EC0BDD0D-3066-4045-80BF-B22DDE271639}" dt="2018-06-22T23:39:46.388" v="4751" actId="167"/>
          <ac:picMkLst>
            <pc:docMk/>
            <pc:sldMk cId="968683456" sldId="257"/>
            <ac:picMk id="6" creationId="{D8FD2765-AE9D-443D-A0D4-D977AD5B1235}"/>
          </ac:picMkLst>
        </pc:picChg>
        <pc:picChg chg="add mod">
          <ac:chgData name="Ken Merrihew" userId="bcb7a1e886d99f07" providerId="LiveId" clId="{EC0BDD0D-3066-4045-80BF-B22DDE271639}" dt="2018-06-22T23:41:16.532" v="4776" actId="14100"/>
          <ac:picMkLst>
            <pc:docMk/>
            <pc:sldMk cId="968683456" sldId="257"/>
            <ac:picMk id="10" creationId="{DEB04C20-D51B-45F5-A52E-0279F13CCF5D}"/>
          </ac:picMkLst>
        </pc:picChg>
      </pc:sldChg>
      <pc:sldChg chg="modSp ord modTransition">
        <pc:chgData name="Ken Merrihew" userId="bcb7a1e886d99f07" providerId="LiveId" clId="{EC0BDD0D-3066-4045-80BF-B22DDE271639}" dt="2018-06-24T02:58:42.146" v="5625"/>
        <pc:sldMkLst>
          <pc:docMk/>
          <pc:sldMk cId="626687820" sldId="258"/>
        </pc:sldMkLst>
        <pc:spChg chg="mod">
          <ac:chgData name="Ken Merrihew" userId="bcb7a1e886d99f07" providerId="LiveId" clId="{EC0BDD0D-3066-4045-80BF-B22DDE271639}" dt="2018-06-22T00:27:36.561" v="3860" actId="20577"/>
          <ac:spMkLst>
            <pc:docMk/>
            <pc:sldMk cId="626687820" sldId="258"/>
            <ac:spMk id="2" creationId="{B407FCA8-D852-4251-AEDC-2C0A0F1725FC}"/>
          </ac:spMkLst>
        </pc:spChg>
      </pc:sldChg>
      <pc:sldChg chg="addSp delSp modTransition">
        <pc:chgData name="Ken Merrihew" userId="bcb7a1e886d99f07" providerId="LiveId" clId="{EC0BDD0D-3066-4045-80BF-B22DDE271639}" dt="2018-06-24T02:58:42.146" v="5625"/>
        <pc:sldMkLst>
          <pc:docMk/>
          <pc:sldMk cId="1911375876" sldId="260"/>
        </pc:sldMkLst>
        <pc:spChg chg="del">
          <ac:chgData name="Ken Merrihew" userId="bcb7a1e886d99f07" providerId="LiveId" clId="{EC0BDD0D-3066-4045-80BF-B22DDE271639}" dt="2018-06-22T00:27:53.135" v="3865" actId="478"/>
          <ac:spMkLst>
            <pc:docMk/>
            <pc:sldMk cId="1911375876" sldId="260"/>
            <ac:spMk id="2" creationId="{B407FCA8-D852-4251-AEDC-2C0A0F1725FC}"/>
          </ac:spMkLst>
        </pc:spChg>
        <pc:spChg chg="add">
          <ac:chgData name="Ken Merrihew" userId="bcb7a1e886d99f07" providerId="LiveId" clId="{EC0BDD0D-3066-4045-80BF-B22DDE271639}" dt="2018-06-22T00:27:53.818" v="3866" actId="2696"/>
          <ac:spMkLst>
            <pc:docMk/>
            <pc:sldMk cId="1911375876" sldId="260"/>
            <ac:spMk id="3" creationId="{5B52E527-6B08-4E85-B45E-F4DE6A017595}"/>
          </ac:spMkLst>
        </pc:spChg>
      </pc:sldChg>
      <pc:sldChg chg="addSp delSp modSp ord modTransition modAnim">
        <pc:chgData name="Ken Merrihew" userId="bcb7a1e886d99f07" providerId="LiveId" clId="{EC0BDD0D-3066-4045-80BF-B22DDE271639}" dt="2018-06-24T02:58:42.146" v="5625"/>
        <pc:sldMkLst>
          <pc:docMk/>
          <pc:sldMk cId="1629719004" sldId="261"/>
        </pc:sldMkLst>
        <pc:spChg chg="del">
          <ac:chgData name="Ken Merrihew" userId="bcb7a1e886d99f07" providerId="LiveId" clId="{EC0BDD0D-3066-4045-80BF-B22DDE271639}" dt="2018-06-22T00:24:58.222" v="3801" actId="478"/>
          <ac:spMkLst>
            <pc:docMk/>
            <pc:sldMk cId="1629719004" sldId="261"/>
            <ac:spMk id="2" creationId="{24DDAEA8-F1E9-4029-9170-A27C713E038B}"/>
          </ac:spMkLst>
        </pc:spChg>
        <pc:spChg chg="mod">
          <ac:chgData name="Ken Merrihew" userId="bcb7a1e886d99f07" providerId="LiveId" clId="{EC0BDD0D-3066-4045-80BF-B22DDE271639}" dt="2018-06-22T23:42:56.390" v="4786" actId="14861"/>
          <ac:spMkLst>
            <pc:docMk/>
            <pc:sldMk cId="1629719004" sldId="261"/>
            <ac:spMk id="3" creationId="{8FD85CB8-47A2-4991-ACE2-35457F89F57E}"/>
          </ac:spMkLst>
        </pc:spChg>
        <pc:spChg chg="mod">
          <ac:chgData name="Ken Merrihew" userId="bcb7a1e886d99f07" providerId="LiveId" clId="{EC0BDD0D-3066-4045-80BF-B22DDE271639}" dt="2018-06-22T23:42:56.390" v="4786" actId="14861"/>
          <ac:spMkLst>
            <pc:docMk/>
            <pc:sldMk cId="1629719004" sldId="261"/>
            <ac:spMk id="5" creationId="{5AF94959-BAD7-463C-98C4-5DB27A67CC63}"/>
          </ac:spMkLst>
        </pc:spChg>
        <pc:spChg chg="mod">
          <ac:chgData name="Ken Merrihew" userId="bcb7a1e886d99f07" providerId="LiveId" clId="{EC0BDD0D-3066-4045-80BF-B22DDE271639}" dt="2018-06-22T23:42:56.390" v="4786" actId="14861"/>
          <ac:spMkLst>
            <pc:docMk/>
            <pc:sldMk cId="1629719004" sldId="261"/>
            <ac:spMk id="7" creationId="{DDB29389-E498-4FD4-9707-592B12DDD6D2}"/>
          </ac:spMkLst>
        </pc:spChg>
        <pc:spChg chg="add">
          <ac:chgData name="Ken Merrihew" userId="bcb7a1e886d99f07" providerId="LiveId" clId="{EC0BDD0D-3066-4045-80BF-B22DDE271639}" dt="2018-06-22T00:24:58.908" v="3802" actId="14861"/>
          <ac:spMkLst>
            <pc:docMk/>
            <pc:sldMk cId="1629719004" sldId="261"/>
            <ac:spMk id="8" creationId="{03B3472F-81FE-4811-A902-77A5CE8F6440}"/>
          </ac:spMkLst>
        </pc:spChg>
        <pc:spChg chg="add del mod">
          <ac:chgData name="Ken Merrihew" userId="bcb7a1e886d99f07" providerId="LiveId" clId="{EC0BDD0D-3066-4045-80BF-B22DDE271639}" dt="2018-06-22T23:43:03.920" v="4788" actId="478"/>
          <ac:spMkLst>
            <pc:docMk/>
            <pc:sldMk cId="1629719004" sldId="261"/>
            <ac:spMk id="9" creationId="{9A7B174D-249C-4AD2-81D9-FD8BE6ECBBB5}"/>
          </ac:spMkLst>
        </pc:spChg>
        <pc:spChg chg="add del mod">
          <ac:chgData name="Ken Merrihew" userId="bcb7a1e886d99f07" providerId="LiveId" clId="{EC0BDD0D-3066-4045-80BF-B22DDE271639}" dt="2018-06-22T23:44:30.135" v="4802" actId="478"/>
          <ac:spMkLst>
            <pc:docMk/>
            <pc:sldMk cId="1629719004" sldId="261"/>
            <ac:spMk id="14" creationId="{D431166E-98F0-4435-AF9B-304996893BB2}"/>
          </ac:spMkLst>
        </pc:spChg>
        <pc:picChg chg="add mod ord">
          <ac:chgData name="Ken Merrihew" userId="bcb7a1e886d99f07" providerId="LiveId" clId="{EC0BDD0D-3066-4045-80BF-B22DDE271639}" dt="2018-06-22T23:43:09.434" v="4789" actId="167"/>
          <ac:picMkLst>
            <pc:docMk/>
            <pc:sldMk cId="1629719004" sldId="261"/>
            <ac:picMk id="4" creationId="{AAE34918-C760-4E06-9755-720CC2D733C9}"/>
          </ac:picMkLst>
        </pc:picChg>
        <pc:picChg chg="add mod ord">
          <ac:chgData name="Ken Merrihew" userId="bcb7a1e886d99f07" providerId="LiveId" clId="{EC0BDD0D-3066-4045-80BF-B22DDE271639}" dt="2018-06-22T23:46:54.966" v="4829" actId="14861"/>
          <ac:picMkLst>
            <pc:docMk/>
            <pc:sldMk cId="1629719004" sldId="261"/>
            <ac:picMk id="11" creationId="{276DEAD4-D74F-43C4-A67F-599E4406DA51}"/>
          </ac:picMkLst>
        </pc:picChg>
        <pc:picChg chg="add del mod">
          <ac:chgData name="Ken Merrihew" userId="bcb7a1e886d99f07" providerId="LiveId" clId="{EC0BDD0D-3066-4045-80BF-B22DDE271639}" dt="2018-06-22T23:44:29.062" v="4801" actId="478"/>
          <ac:picMkLst>
            <pc:docMk/>
            <pc:sldMk cId="1629719004" sldId="261"/>
            <ac:picMk id="13" creationId="{476995C7-F229-4489-9BA7-29224E1565F6}"/>
          </ac:picMkLst>
        </pc:picChg>
        <pc:picChg chg="add mod">
          <ac:chgData name="Ken Merrihew" userId="bcb7a1e886d99f07" providerId="LiveId" clId="{EC0BDD0D-3066-4045-80BF-B22DDE271639}" dt="2018-06-22T23:46:09.005" v="4824" actId="1076"/>
          <ac:picMkLst>
            <pc:docMk/>
            <pc:sldMk cId="1629719004" sldId="261"/>
            <ac:picMk id="16" creationId="{9F189357-204D-436B-90A1-A47757904F5D}"/>
          </ac:picMkLst>
        </pc:picChg>
      </pc:sldChg>
      <pc:sldChg chg="addSp delSp modSp ord modTransition modAnim">
        <pc:chgData name="Ken Merrihew" userId="bcb7a1e886d99f07" providerId="LiveId" clId="{EC0BDD0D-3066-4045-80BF-B22DDE271639}" dt="2018-06-24T02:58:42.146" v="5625"/>
        <pc:sldMkLst>
          <pc:docMk/>
          <pc:sldMk cId="3338345040" sldId="262"/>
        </pc:sldMkLst>
        <pc:spChg chg="del">
          <ac:chgData name="Ken Merrihew" userId="bcb7a1e886d99f07" providerId="LiveId" clId="{EC0BDD0D-3066-4045-80BF-B22DDE271639}" dt="2018-06-22T00:25:01.895" v="3803" actId="478"/>
          <ac:spMkLst>
            <pc:docMk/>
            <pc:sldMk cId="3338345040" sldId="262"/>
            <ac:spMk id="2" creationId="{24DDAEA8-F1E9-4029-9170-A27C713E038B}"/>
          </ac:spMkLst>
        </pc:spChg>
        <pc:spChg chg="ord">
          <ac:chgData name="Ken Merrihew" userId="bcb7a1e886d99f07" providerId="LiveId" clId="{EC0BDD0D-3066-4045-80BF-B22DDE271639}" dt="2018-06-22T23:50:54.970" v="4864" actId="167"/>
          <ac:spMkLst>
            <pc:docMk/>
            <pc:sldMk cId="3338345040" sldId="262"/>
            <ac:spMk id="3" creationId="{8FD85CB8-47A2-4991-ACE2-35457F89F57E}"/>
          </ac:spMkLst>
        </pc:spChg>
        <pc:spChg chg="add del mod">
          <ac:chgData name="Ken Merrihew" userId="bcb7a1e886d99f07" providerId="LiveId" clId="{EC0BDD0D-3066-4045-80BF-B22DDE271639}" dt="2018-06-22T23:48:49.835" v="4841" actId="478"/>
          <ac:spMkLst>
            <pc:docMk/>
            <pc:sldMk cId="3338345040" sldId="262"/>
            <ac:spMk id="7" creationId="{E82ED868-BA6F-48BA-B5CB-49544AB7D973}"/>
          </ac:spMkLst>
        </pc:spChg>
        <pc:spChg chg="add">
          <ac:chgData name="Ken Merrihew" userId="bcb7a1e886d99f07" providerId="LiveId" clId="{EC0BDD0D-3066-4045-80BF-B22DDE271639}" dt="2018-06-22T00:25:02.708" v="3804" actId="2696"/>
          <ac:spMkLst>
            <pc:docMk/>
            <pc:sldMk cId="3338345040" sldId="262"/>
            <ac:spMk id="8" creationId="{9A6E2B94-2651-4E96-8EB5-19CAD56758A2}"/>
          </ac:spMkLst>
        </pc:spChg>
        <pc:spChg chg="add del mod">
          <ac:chgData name="Ken Merrihew" userId="bcb7a1e886d99f07" providerId="LiveId" clId="{EC0BDD0D-3066-4045-80BF-B22DDE271639}" dt="2018-06-22T23:47:53.479" v="4832" actId="478"/>
          <ac:spMkLst>
            <pc:docMk/>
            <pc:sldMk cId="3338345040" sldId="262"/>
            <ac:spMk id="12" creationId="{E4C9600B-2AD3-4B03-94A5-E5CB79146F65}"/>
          </ac:spMkLst>
        </pc:spChg>
        <pc:spChg chg="add mod">
          <ac:chgData name="Ken Merrihew" userId="bcb7a1e886d99f07" providerId="LiveId" clId="{EC0BDD0D-3066-4045-80BF-B22DDE271639}" dt="2018-06-22T23:47:46.007" v="4830" actId="931"/>
          <ac:spMkLst>
            <pc:docMk/>
            <pc:sldMk cId="3338345040" sldId="262"/>
            <ac:spMk id="16" creationId="{6E9FC51C-4C50-471E-9289-CAE5889DD2AD}"/>
          </ac:spMkLst>
        </pc:spChg>
        <pc:picChg chg="add del mod">
          <ac:chgData name="Ken Merrihew" userId="bcb7a1e886d99f07" providerId="LiveId" clId="{EC0BDD0D-3066-4045-80BF-B22DDE271639}" dt="2018-06-22T23:48:42.563" v="4840" actId="478"/>
          <ac:picMkLst>
            <pc:docMk/>
            <pc:sldMk cId="3338345040" sldId="262"/>
            <ac:picMk id="4" creationId="{63AD24B4-D38B-4086-AA5F-65AFEE147F0B}"/>
          </ac:picMkLst>
        </pc:picChg>
        <pc:picChg chg="add mod">
          <ac:chgData name="Ken Merrihew" userId="bcb7a1e886d99f07" providerId="LiveId" clId="{EC0BDD0D-3066-4045-80BF-B22DDE271639}" dt="2018-06-22T23:49:14.356" v="4859" actId="1076"/>
          <ac:picMkLst>
            <pc:docMk/>
            <pc:sldMk cId="3338345040" sldId="262"/>
            <ac:picMk id="10" creationId="{08038A6F-244D-4F8F-869C-A5D009F31F1E}"/>
          </ac:picMkLst>
        </pc:picChg>
        <pc:picChg chg="mod">
          <ac:chgData name="Ken Merrihew" userId="bcb7a1e886d99f07" providerId="LiveId" clId="{EC0BDD0D-3066-4045-80BF-B22DDE271639}" dt="2018-06-22T23:48:34.560" v="4837" actId="1076"/>
          <ac:picMkLst>
            <pc:docMk/>
            <pc:sldMk cId="3338345040" sldId="262"/>
            <ac:picMk id="11" creationId="{F644B949-12BD-4946-95B8-D5632DC46B66}"/>
          </ac:picMkLst>
        </pc:picChg>
        <pc:picChg chg="mod">
          <ac:chgData name="Ken Merrihew" userId="bcb7a1e886d99f07" providerId="LiveId" clId="{EC0BDD0D-3066-4045-80BF-B22DDE271639}" dt="2018-06-22T23:48:34.560" v="4837" actId="1076"/>
          <ac:picMkLst>
            <pc:docMk/>
            <pc:sldMk cId="3338345040" sldId="262"/>
            <ac:picMk id="14" creationId="{82CDE39A-EA34-4D8E-89FA-1A4EAA628069}"/>
          </ac:picMkLst>
        </pc:picChg>
        <pc:picChg chg="add del mod">
          <ac:chgData name="Ken Merrihew" userId="bcb7a1e886d99f07" providerId="LiveId" clId="{EC0BDD0D-3066-4045-80BF-B22DDE271639}" dt="2018-06-22T23:47:50.841" v="4831" actId="478"/>
          <ac:picMkLst>
            <pc:docMk/>
            <pc:sldMk cId="3338345040" sldId="262"/>
            <ac:picMk id="15" creationId="{776B601A-F128-4D39-B23A-7894ECF67E5B}"/>
          </ac:picMkLst>
        </pc:picChg>
      </pc:sldChg>
      <pc:sldChg chg="addSp delSp modSp ord modTransition">
        <pc:chgData name="Ken Merrihew" userId="bcb7a1e886d99f07" providerId="LiveId" clId="{EC0BDD0D-3066-4045-80BF-B22DDE271639}" dt="2018-06-24T02:58:42.146" v="5625"/>
        <pc:sldMkLst>
          <pc:docMk/>
          <pc:sldMk cId="2663039316" sldId="263"/>
        </pc:sldMkLst>
        <pc:spChg chg="del">
          <ac:chgData name="Ken Merrihew" userId="bcb7a1e886d99f07" providerId="LiveId" clId="{EC0BDD0D-3066-4045-80BF-B22DDE271639}" dt="2018-06-22T00:25:31.299" v="3819" actId="478"/>
          <ac:spMkLst>
            <pc:docMk/>
            <pc:sldMk cId="2663039316" sldId="263"/>
            <ac:spMk id="2" creationId="{24DDAEA8-F1E9-4029-9170-A27C713E038B}"/>
          </ac:spMkLst>
        </pc:spChg>
        <pc:spChg chg="mod">
          <ac:chgData name="Ken Merrihew" userId="bcb7a1e886d99f07" providerId="LiveId" clId="{EC0BDD0D-3066-4045-80BF-B22DDE271639}" dt="2018-06-20T21:45:05.745" v="2319" actId="207"/>
          <ac:spMkLst>
            <pc:docMk/>
            <pc:sldMk cId="2663039316" sldId="263"/>
            <ac:spMk id="3" creationId="{8FD85CB8-47A2-4991-ACE2-35457F89F57E}"/>
          </ac:spMkLst>
        </pc:spChg>
        <pc:spChg chg="mod">
          <ac:chgData name="Ken Merrihew" userId="bcb7a1e886d99f07" providerId="LiveId" clId="{EC0BDD0D-3066-4045-80BF-B22DDE271639}" dt="2018-06-21T19:28:51.949" v="2749" actId="6549"/>
          <ac:spMkLst>
            <pc:docMk/>
            <pc:sldMk cId="2663039316" sldId="263"/>
            <ac:spMk id="5" creationId="{43F3B4F7-F4E4-4421-BE95-3EB3A3B41B4F}"/>
          </ac:spMkLst>
        </pc:spChg>
        <pc:spChg chg="mod">
          <ac:chgData name="Ken Merrihew" userId="bcb7a1e886d99f07" providerId="LiveId" clId="{EC0BDD0D-3066-4045-80BF-B22DDE271639}" dt="2018-06-21T19:28:56.281" v="2751" actId="6549"/>
          <ac:spMkLst>
            <pc:docMk/>
            <pc:sldMk cId="2663039316" sldId="263"/>
            <ac:spMk id="8" creationId="{5E0EAC83-ED18-481F-B4CC-2B6D68F649DF}"/>
          </ac:spMkLst>
        </pc:spChg>
        <pc:spChg chg="add">
          <ac:chgData name="Ken Merrihew" userId="bcb7a1e886d99f07" providerId="LiveId" clId="{EC0BDD0D-3066-4045-80BF-B22DDE271639}" dt="2018-06-22T00:25:31.838" v="3820" actId="2696"/>
          <ac:spMkLst>
            <pc:docMk/>
            <pc:sldMk cId="2663039316" sldId="263"/>
            <ac:spMk id="9" creationId="{92C104A2-8B2C-4C30-A0BD-317D208BA226}"/>
          </ac:spMkLst>
        </pc:spChg>
      </pc:sldChg>
      <pc:sldChg chg="addSp delSp modTransition">
        <pc:chgData name="Ken Merrihew" userId="bcb7a1e886d99f07" providerId="LiveId" clId="{EC0BDD0D-3066-4045-80BF-B22DDE271639}" dt="2018-06-24T02:58:42.146" v="5625"/>
        <pc:sldMkLst>
          <pc:docMk/>
          <pc:sldMk cId="1594352203" sldId="264"/>
        </pc:sldMkLst>
        <pc:spChg chg="del">
          <ac:chgData name="Ken Merrihew" userId="bcb7a1e886d99f07" providerId="LiveId" clId="{EC0BDD0D-3066-4045-80BF-B22DDE271639}" dt="2018-06-22T00:28:00.786" v="3867" actId="478"/>
          <ac:spMkLst>
            <pc:docMk/>
            <pc:sldMk cId="1594352203" sldId="264"/>
            <ac:spMk id="2" creationId="{B407FCA8-D852-4251-AEDC-2C0A0F1725FC}"/>
          </ac:spMkLst>
        </pc:spChg>
        <pc:spChg chg="add">
          <ac:chgData name="Ken Merrihew" userId="bcb7a1e886d99f07" providerId="LiveId" clId="{EC0BDD0D-3066-4045-80BF-B22DDE271639}" dt="2018-06-22T00:28:01.475" v="3868" actId="2696"/>
          <ac:spMkLst>
            <pc:docMk/>
            <pc:sldMk cId="1594352203" sldId="264"/>
            <ac:spMk id="3" creationId="{D7F2E61A-2070-46E3-9086-4EAFED68501B}"/>
          </ac:spMkLst>
        </pc:spChg>
      </pc:sldChg>
      <pc:sldChg chg="addSp delSp modSp del delAnim modAnim">
        <pc:chgData name="Ken Merrihew" userId="bcb7a1e886d99f07" providerId="LiveId" clId="{EC0BDD0D-3066-4045-80BF-B22DDE271639}" dt="2018-06-23T19:04:23.346" v="5086" actId="2696"/>
        <pc:sldMkLst>
          <pc:docMk/>
          <pc:sldMk cId="3201519284" sldId="265"/>
        </pc:sldMkLst>
        <pc:spChg chg="del">
          <ac:chgData name="Ken Merrihew" userId="bcb7a1e886d99f07" providerId="LiveId" clId="{EC0BDD0D-3066-4045-80BF-B22DDE271639}" dt="2018-06-22T00:25:58.034" v="3829" actId="478"/>
          <ac:spMkLst>
            <pc:docMk/>
            <pc:sldMk cId="3201519284" sldId="265"/>
            <ac:spMk id="2" creationId="{24DDAEA8-F1E9-4029-9170-A27C713E038B}"/>
          </ac:spMkLst>
        </pc:spChg>
        <pc:spChg chg="del">
          <ac:chgData name="Ken Merrihew" userId="bcb7a1e886d99f07" providerId="LiveId" clId="{EC0BDD0D-3066-4045-80BF-B22DDE271639}" dt="2018-06-18T16:28:19.123" v="36" actId="478"/>
          <ac:spMkLst>
            <pc:docMk/>
            <pc:sldMk cId="3201519284" sldId="265"/>
            <ac:spMk id="3" creationId="{8FD85CB8-47A2-4991-ACE2-35457F89F57E}"/>
          </ac:spMkLst>
        </pc:spChg>
        <pc:spChg chg="add mod ord">
          <ac:chgData name="Ken Merrihew" userId="bcb7a1e886d99f07" providerId="LiveId" clId="{EC0BDD0D-3066-4045-80BF-B22DDE271639}" dt="2018-06-18T16:37:07.358" v="102" actId="164"/>
          <ac:spMkLst>
            <pc:docMk/>
            <pc:sldMk cId="3201519284" sldId="265"/>
            <ac:spMk id="4" creationId="{F0BB7CA3-6ED9-4306-B26D-6FA7AD2735F5}"/>
          </ac:spMkLst>
        </pc:spChg>
        <pc:spChg chg="del">
          <ac:chgData name="Ken Merrihew" userId="bcb7a1e886d99f07" providerId="LiveId" clId="{EC0BDD0D-3066-4045-80BF-B22DDE271639}" dt="2018-06-18T16:28:20.871" v="38" actId="478"/>
          <ac:spMkLst>
            <pc:docMk/>
            <pc:sldMk cId="3201519284" sldId="265"/>
            <ac:spMk id="5" creationId="{43F3B4F7-F4E4-4421-BE95-3EB3A3B41B4F}"/>
          </ac:spMkLst>
        </pc:spChg>
        <pc:spChg chg="del">
          <ac:chgData name="Ken Merrihew" userId="bcb7a1e886d99f07" providerId="LiveId" clId="{EC0BDD0D-3066-4045-80BF-B22DDE271639}" dt="2018-06-18T16:28:20.026" v="37" actId="478"/>
          <ac:spMkLst>
            <pc:docMk/>
            <pc:sldMk cId="3201519284" sldId="265"/>
            <ac:spMk id="6" creationId="{C4DD6E6C-C8F6-4B39-976A-655BAAFE13B4}"/>
          </ac:spMkLst>
        </pc:spChg>
        <pc:spChg chg="add">
          <ac:chgData name="Ken Merrihew" userId="bcb7a1e886d99f07" providerId="LiveId" clId="{EC0BDD0D-3066-4045-80BF-B22DDE271639}" dt="2018-06-18T16:28:22.063" v="39" actId="339"/>
          <ac:spMkLst>
            <pc:docMk/>
            <pc:sldMk cId="3201519284" sldId="265"/>
            <ac:spMk id="7" creationId="{CB44ED07-D2DA-4777-AC98-EEB1E5354EF9}"/>
          </ac:spMkLst>
        </pc:spChg>
        <pc:spChg chg="add mod">
          <ac:chgData name="Ken Merrihew" userId="bcb7a1e886d99f07" providerId="LiveId" clId="{EC0BDD0D-3066-4045-80BF-B22DDE271639}" dt="2018-06-18T17:13:21.449" v="275" actId="339"/>
          <ac:spMkLst>
            <pc:docMk/>
            <pc:sldMk cId="3201519284" sldId="265"/>
            <ac:spMk id="8" creationId="{8BFC5E52-D91D-4908-83EB-6D304B5531A2}"/>
          </ac:spMkLst>
        </pc:spChg>
        <pc:spChg chg="add mod">
          <ac:chgData name="Ken Merrihew" userId="bcb7a1e886d99f07" providerId="LiveId" clId="{EC0BDD0D-3066-4045-80BF-B22DDE271639}" dt="2018-06-18T17:13:21.449" v="275" actId="339"/>
          <ac:spMkLst>
            <pc:docMk/>
            <pc:sldMk cId="3201519284" sldId="265"/>
            <ac:spMk id="15" creationId="{089855AA-5C01-485D-9530-13BE0D044D2B}"/>
          </ac:spMkLst>
        </pc:spChg>
        <pc:spChg chg="add mod">
          <ac:chgData name="Ken Merrihew" userId="bcb7a1e886d99f07" providerId="LiveId" clId="{EC0BDD0D-3066-4045-80BF-B22DDE271639}" dt="2018-06-18T17:13:21.449" v="275" actId="339"/>
          <ac:spMkLst>
            <pc:docMk/>
            <pc:sldMk cId="3201519284" sldId="265"/>
            <ac:spMk id="16" creationId="{B0FF39A1-48C5-475C-B68F-0FA299992657}"/>
          </ac:spMkLst>
        </pc:spChg>
        <pc:spChg chg="add mod">
          <ac:chgData name="Ken Merrihew" userId="bcb7a1e886d99f07" providerId="LiveId" clId="{EC0BDD0D-3066-4045-80BF-B22DDE271639}" dt="2018-06-18T17:13:21.449" v="275" actId="339"/>
          <ac:spMkLst>
            <pc:docMk/>
            <pc:sldMk cId="3201519284" sldId="265"/>
            <ac:spMk id="17" creationId="{8A655FB3-3606-4EB8-B096-552B922C1FC2}"/>
          </ac:spMkLst>
        </pc:spChg>
        <pc:spChg chg="add mod">
          <ac:chgData name="Ken Merrihew" userId="bcb7a1e886d99f07" providerId="LiveId" clId="{EC0BDD0D-3066-4045-80BF-B22DDE271639}" dt="2018-06-18T17:13:21.449" v="275" actId="339"/>
          <ac:spMkLst>
            <pc:docMk/>
            <pc:sldMk cId="3201519284" sldId="265"/>
            <ac:spMk id="18" creationId="{6E3DC0E9-4A7B-4506-B753-DA3DFF4DF871}"/>
          </ac:spMkLst>
        </pc:spChg>
        <pc:spChg chg="add">
          <ac:chgData name="Ken Merrihew" userId="bcb7a1e886d99f07" providerId="LiveId" clId="{EC0BDD0D-3066-4045-80BF-B22DDE271639}" dt="2018-06-18T16:28:22.063" v="39" actId="339"/>
          <ac:spMkLst>
            <pc:docMk/>
            <pc:sldMk cId="3201519284" sldId="265"/>
            <ac:spMk id="19" creationId="{F7C00A98-2835-40E1-942D-8C0898D3CD0C}"/>
          </ac:spMkLst>
        </pc:spChg>
        <pc:spChg chg="add">
          <ac:chgData name="Ken Merrihew" userId="bcb7a1e886d99f07" providerId="LiveId" clId="{EC0BDD0D-3066-4045-80BF-B22DDE271639}" dt="2018-06-18T16:28:22.063" v="39" actId="339"/>
          <ac:spMkLst>
            <pc:docMk/>
            <pc:sldMk cId="3201519284" sldId="265"/>
            <ac:spMk id="20" creationId="{5379D03B-B290-4679-BD6F-2C4E0CF043EC}"/>
          </ac:spMkLst>
        </pc:spChg>
        <pc:spChg chg="add">
          <ac:chgData name="Ken Merrihew" userId="bcb7a1e886d99f07" providerId="LiveId" clId="{EC0BDD0D-3066-4045-80BF-B22DDE271639}" dt="2018-06-18T16:28:22.063" v="39" actId="339"/>
          <ac:spMkLst>
            <pc:docMk/>
            <pc:sldMk cId="3201519284" sldId="265"/>
            <ac:spMk id="21" creationId="{5E4CF603-6333-4907-9F11-DDD9FAF08253}"/>
          </ac:spMkLst>
        </pc:spChg>
        <pc:spChg chg="add mod">
          <ac:chgData name="Ken Merrihew" userId="bcb7a1e886d99f07" providerId="LiveId" clId="{EC0BDD0D-3066-4045-80BF-B22DDE271639}" dt="2018-06-18T17:13:21.449" v="275" actId="339"/>
          <ac:spMkLst>
            <pc:docMk/>
            <pc:sldMk cId="3201519284" sldId="265"/>
            <ac:spMk id="22" creationId="{9C8D50DA-697E-469F-91FD-7BB069795AA7}"/>
          </ac:spMkLst>
        </pc:spChg>
        <pc:spChg chg="add mod">
          <ac:chgData name="Ken Merrihew" userId="bcb7a1e886d99f07" providerId="LiveId" clId="{EC0BDD0D-3066-4045-80BF-B22DDE271639}" dt="2018-06-18T17:07:50.498" v="259" actId="1076"/>
          <ac:spMkLst>
            <pc:docMk/>
            <pc:sldMk cId="3201519284" sldId="265"/>
            <ac:spMk id="23" creationId="{C83A2742-FB68-4BA3-A4D1-7C26E46C35A5}"/>
          </ac:spMkLst>
        </pc:spChg>
        <pc:spChg chg="add mod">
          <ac:chgData name="Ken Merrihew" userId="bcb7a1e886d99f07" providerId="LiveId" clId="{EC0BDD0D-3066-4045-80BF-B22DDE271639}" dt="2018-06-21T23:45:10.938" v="3354" actId="1036"/>
          <ac:spMkLst>
            <pc:docMk/>
            <pc:sldMk cId="3201519284" sldId="265"/>
            <ac:spMk id="24" creationId="{EA559664-14C0-48CE-99E1-711398DEEB69}"/>
          </ac:spMkLst>
        </pc:spChg>
        <pc:spChg chg="add mod">
          <ac:chgData name="Ken Merrihew" userId="bcb7a1e886d99f07" providerId="LiveId" clId="{EC0BDD0D-3066-4045-80BF-B22DDE271639}" dt="2018-06-21T23:45:10.938" v="3354" actId="1036"/>
          <ac:spMkLst>
            <pc:docMk/>
            <pc:sldMk cId="3201519284" sldId="265"/>
            <ac:spMk id="25" creationId="{2EC4DD85-1348-467C-8622-D8D44C616070}"/>
          </ac:spMkLst>
        </pc:spChg>
        <pc:spChg chg="mod ord topLvl">
          <ac:chgData name="Ken Merrihew" userId="bcb7a1e886d99f07" providerId="LiveId" clId="{EC0BDD0D-3066-4045-80BF-B22DDE271639}" dt="2018-06-18T16:36:49.699" v="101" actId="164"/>
          <ac:spMkLst>
            <pc:docMk/>
            <pc:sldMk cId="3201519284" sldId="265"/>
            <ac:spMk id="27" creationId="{B110B4E6-5053-4B1F-A5C6-32954294628F}"/>
          </ac:spMkLst>
        </pc:spChg>
        <pc:spChg chg="add">
          <ac:chgData name="Ken Merrihew" userId="bcb7a1e886d99f07" providerId="LiveId" clId="{EC0BDD0D-3066-4045-80BF-B22DDE271639}" dt="2018-06-18T16:28:22.063" v="39" actId="339"/>
          <ac:spMkLst>
            <pc:docMk/>
            <pc:sldMk cId="3201519284" sldId="265"/>
            <ac:spMk id="43" creationId="{BA78A246-D5E8-4069-8737-FF005AF32549}"/>
          </ac:spMkLst>
        </pc:spChg>
        <pc:spChg chg="mod ord topLvl">
          <ac:chgData name="Ken Merrihew" userId="bcb7a1e886d99f07" providerId="LiveId" clId="{EC0BDD0D-3066-4045-80BF-B22DDE271639}" dt="2018-06-18T16:37:07.358" v="102" actId="164"/>
          <ac:spMkLst>
            <pc:docMk/>
            <pc:sldMk cId="3201519284" sldId="265"/>
            <ac:spMk id="55" creationId="{88D1D3FB-C329-450A-9F28-92BB0B1EAB00}"/>
          </ac:spMkLst>
        </pc:spChg>
        <pc:spChg chg="add">
          <ac:chgData name="Ken Merrihew" userId="bcb7a1e886d99f07" providerId="LiveId" clId="{EC0BDD0D-3066-4045-80BF-B22DDE271639}" dt="2018-06-18T16:28:22.063" v="39" actId="339"/>
          <ac:spMkLst>
            <pc:docMk/>
            <pc:sldMk cId="3201519284" sldId="265"/>
            <ac:spMk id="57" creationId="{E2790A3D-160D-4252-84B6-7B32965E3B73}"/>
          </ac:spMkLst>
        </pc:spChg>
        <pc:spChg chg="add">
          <ac:chgData name="Ken Merrihew" userId="bcb7a1e886d99f07" providerId="LiveId" clId="{EC0BDD0D-3066-4045-80BF-B22DDE271639}" dt="2018-06-18T16:28:22.063" v="39" actId="339"/>
          <ac:spMkLst>
            <pc:docMk/>
            <pc:sldMk cId="3201519284" sldId="265"/>
            <ac:spMk id="59" creationId="{2A1BCF85-FF33-460F-8C25-C556541965F0}"/>
          </ac:spMkLst>
        </pc:spChg>
        <pc:spChg chg="add">
          <ac:chgData name="Ken Merrihew" userId="bcb7a1e886d99f07" providerId="LiveId" clId="{EC0BDD0D-3066-4045-80BF-B22DDE271639}" dt="2018-06-18T16:28:22.063" v="39" actId="339"/>
          <ac:spMkLst>
            <pc:docMk/>
            <pc:sldMk cId="3201519284" sldId="265"/>
            <ac:spMk id="61" creationId="{B374A12E-85DF-433B-9E57-D5DE156F05B7}"/>
          </ac:spMkLst>
        </pc:spChg>
        <pc:spChg chg="add mod ord">
          <ac:chgData name="Ken Merrihew" userId="bcb7a1e886d99f07" providerId="LiveId" clId="{EC0BDD0D-3066-4045-80BF-B22DDE271639}" dt="2018-06-18T16:36:49.699" v="101" actId="164"/>
          <ac:spMkLst>
            <pc:docMk/>
            <pc:sldMk cId="3201519284" sldId="265"/>
            <ac:spMk id="64" creationId="{B101AA9A-0A12-448A-9835-EE4DE2F0FA15}"/>
          </ac:spMkLst>
        </pc:spChg>
        <pc:spChg chg="add">
          <ac:chgData name="Ken Merrihew" userId="bcb7a1e886d99f07" providerId="LiveId" clId="{EC0BDD0D-3066-4045-80BF-B22DDE271639}" dt="2018-06-22T00:25:58.563" v="3830" actId="2696"/>
          <ac:spMkLst>
            <pc:docMk/>
            <pc:sldMk cId="3201519284" sldId="265"/>
            <ac:spMk id="67" creationId="{B39936A9-9902-4D1B-B55B-F7CB58A55EBC}"/>
          </ac:spMkLst>
        </pc:spChg>
        <pc:grpChg chg="add del">
          <ac:chgData name="Ken Merrihew" userId="bcb7a1e886d99f07" providerId="LiveId" clId="{EC0BDD0D-3066-4045-80BF-B22DDE271639}" dt="2018-06-18T16:32:15.660" v="61" actId="478"/>
          <ac:grpSpMkLst>
            <pc:docMk/>
            <pc:sldMk cId="3201519284" sldId="265"/>
            <ac:grpSpMk id="26" creationId="{8EEF8551-210D-4977-AEFA-9A357A49F859}"/>
          </ac:grpSpMkLst>
        </pc:grpChg>
        <pc:grpChg chg="add mod">
          <ac:chgData name="Ken Merrihew" userId="bcb7a1e886d99f07" providerId="LiveId" clId="{EC0BDD0D-3066-4045-80BF-B22DDE271639}" dt="2018-06-18T16:36:49.699" v="101" actId="164"/>
          <ac:grpSpMkLst>
            <pc:docMk/>
            <pc:sldMk cId="3201519284" sldId="265"/>
            <ac:grpSpMk id="29" creationId="{5F037369-00E3-4D5E-9E05-FBC1F15F4B39}"/>
          </ac:grpSpMkLst>
        </pc:grpChg>
        <pc:grpChg chg="add del mod">
          <ac:chgData name="Ken Merrihew" userId="bcb7a1e886d99f07" providerId="LiveId" clId="{EC0BDD0D-3066-4045-80BF-B22DDE271639}" dt="2018-06-18T16:29:26.502" v="42" actId="165"/>
          <ac:grpSpMkLst>
            <pc:docMk/>
            <pc:sldMk cId="3201519284" sldId="265"/>
            <ac:grpSpMk id="45" creationId="{948F271C-33FA-48CB-9363-5645B57AC37A}"/>
          </ac:grpSpMkLst>
        </pc:grpChg>
        <pc:grpChg chg="del mod topLvl">
          <ac:chgData name="Ken Merrihew" userId="bcb7a1e886d99f07" providerId="LiveId" clId="{EC0BDD0D-3066-4045-80BF-B22DDE271639}" dt="2018-06-18T16:29:50.808" v="47" actId="165"/>
          <ac:grpSpMkLst>
            <pc:docMk/>
            <pc:sldMk cId="3201519284" sldId="265"/>
            <ac:grpSpMk id="46" creationId="{5DDD41BF-F36D-419F-AC5F-4F5310D8E57D}"/>
          </ac:grpSpMkLst>
        </pc:grpChg>
        <pc:grpChg chg="del mod topLvl">
          <ac:chgData name="Ken Merrihew" userId="bcb7a1e886d99f07" providerId="LiveId" clId="{EC0BDD0D-3066-4045-80BF-B22DDE271639}" dt="2018-06-18T16:29:50.808" v="47" actId="165"/>
          <ac:grpSpMkLst>
            <pc:docMk/>
            <pc:sldMk cId="3201519284" sldId="265"/>
            <ac:grpSpMk id="47" creationId="{D6B67CF1-F490-4C88-ADC3-B5A850F4A4F1}"/>
          </ac:grpSpMkLst>
        </pc:grpChg>
        <pc:grpChg chg="add mod">
          <ac:chgData name="Ken Merrihew" userId="bcb7a1e886d99f07" providerId="LiveId" clId="{EC0BDD0D-3066-4045-80BF-B22DDE271639}" dt="2018-06-21T23:44:02.792" v="3304" actId="14100"/>
          <ac:grpSpMkLst>
            <pc:docMk/>
            <pc:sldMk cId="3201519284" sldId="265"/>
            <ac:grpSpMk id="65" creationId="{E2EDA8F7-ACAB-4F3C-A4B9-40C7B2D1F4BE}"/>
          </ac:grpSpMkLst>
        </pc:grpChg>
        <pc:grpChg chg="add mod">
          <ac:chgData name="Ken Merrihew" userId="bcb7a1e886d99f07" providerId="LiveId" clId="{EC0BDD0D-3066-4045-80BF-B22DDE271639}" dt="2018-06-18T16:37:07.358" v="102" actId="164"/>
          <ac:grpSpMkLst>
            <pc:docMk/>
            <pc:sldMk cId="3201519284" sldId="265"/>
            <ac:grpSpMk id="66" creationId="{386DA254-ED1E-44FD-A220-5A050A44DEFC}"/>
          </ac:grpSpMkLst>
        </pc:grpChg>
        <pc:picChg chg="add mod">
          <ac:chgData name="Ken Merrihew" userId="bcb7a1e886d99f07" providerId="LiveId" clId="{EC0BDD0D-3066-4045-80BF-B22DDE271639}" dt="2018-06-18T16:39:11.979" v="113" actId="1076"/>
          <ac:picMkLst>
            <pc:docMk/>
            <pc:sldMk cId="3201519284" sldId="265"/>
            <ac:picMk id="42" creationId="{5186C11C-2402-4AAB-BD30-58B228115C65}"/>
          </ac:picMkLst>
        </pc:picChg>
        <pc:cxnChg chg="add mod">
          <ac:chgData name="Ken Merrihew" userId="bcb7a1e886d99f07" providerId="LiveId" clId="{EC0BDD0D-3066-4045-80BF-B22DDE271639}" dt="2018-06-18T16:43:13.053" v="168" actId="1037"/>
          <ac:cxnSpMkLst>
            <pc:docMk/>
            <pc:sldMk cId="3201519284" sldId="265"/>
            <ac:cxnSpMk id="9" creationId="{850ED766-1EB6-4ED6-A6FF-A5AB8F6F2298}"/>
          </ac:cxnSpMkLst>
        </pc:cxnChg>
        <pc:cxnChg chg="add mod">
          <ac:chgData name="Ken Merrihew" userId="bcb7a1e886d99f07" providerId="LiveId" clId="{EC0BDD0D-3066-4045-80BF-B22DDE271639}" dt="2018-06-18T16:42:26.193" v="152" actId="1036"/>
          <ac:cxnSpMkLst>
            <pc:docMk/>
            <pc:sldMk cId="3201519284" sldId="265"/>
            <ac:cxnSpMk id="10" creationId="{76CE929B-9B25-456E-95B2-C6CAD86BC4DC}"/>
          </ac:cxnSpMkLst>
        </pc:cxnChg>
        <pc:cxnChg chg="add mod">
          <ac:chgData name="Ken Merrihew" userId="bcb7a1e886d99f07" providerId="LiveId" clId="{EC0BDD0D-3066-4045-80BF-B22DDE271639}" dt="2018-06-18T16:43:53.504" v="183" actId="1035"/>
          <ac:cxnSpMkLst>
            <pc:docMk/>
            <pc:sldMk cId="3201519284" sldId="265"/>
            <ac:cxnSpMk id="11" creationId="{1562D366-D298-4FE0-95F1-F4DFD2845074}"/>
          </ac:cxnSpMkLst>
        </pc:cxnChg>
        <pc:cxnChg chg="add mod">
          <ac:chgData name="Ken Merrihew" userId="bcb7a1e886d99f07" providerId="LiveId" clId="{EC0BDD0D-3066-4045-80BF-B22DDE271639}" dt="2018-06-18T16:42:52.164" v="161" actId="14100"/>
          <ac:cxnSpMkLst>
            <pc:docMk/>
            <pc:sldMk cId="3201519284" sldId="265"/>
            <ac:cxnSpMk id="12" creationId="{FC086349-AC57-44BE-9A57-198419057B3F}"/>
          </ac:cxnSpMkLst>
        </pc:cxnChg>
        <pc:cxnChg chg="add mod">
          <ac:chgData name="Ken Merrihew" userId="bcb7a1e886d99f07" providerId="LiveId" clId="{EC0BDD0D-3066-4045-80BF-B22DDE271639}" dt="2018-06-18T16:43:16.652" v="174" actId="1035"/>
          <ac:cxnSpMkLst>
            <pc:docMk/>
            <pc:sldMk cId="3201519284" sldId="265"/>
            <ac:cxnSpMk id="13" creationId="{1233B260-A909-473F-99BE-61EB66DB858E}"/>
          </ac:cxnSpMkLst>
        </pc:cxnChg>
        <pc:cxnChg chg="add mod">
          <ac:chgData name="Ken Merrihew" userId="bcb7a1e886d99f07" providerId="LiveId" clId="{EC0BDD0D-3066-4045-80BF-B22DDE271639}" dt="2018-06-18T16:44:00.094" v="195" actId="1036"/>
          <ac:cxnSpMkLst>
            <pc:docMk/>
            <pc:sldMk cId="3201519284" sldId="265"/>
            <ac:cxnSpMk id="14" creationId="{7DB6CA8C-6830-4FFD-94CA-E9524DD70F57}"/>
          </ac:cxnSpMkLst>
        </pc:cxnChg>
        <pc:cxnChg chg="del topLvl">
          <ac:chgData name="Ken Merrihew" userId="bcb7a1e886d99f07" providerId="LiveId" clId="{EC0BDD0D-3066-4045-80BF-B22DDE271639}" dt="2018-06-18T16:32:15.660" v="61" actId="478"/>
          <ac:cxnSpMkLst>
            <pc:docMk/>
            <pc:sldMk cId="3201519284" sldId="265"/>
            <ac:cxnSpMk id="28" creationId="{66684231-124F-470B-9593-FAE12D597826}"/>
          </ac:cxnSpMkLst>
        </pc:cxnChg>
        <pc:cxnChg chg="mod">
          <ac:chgData name="Ken Merrihew" userId="bcb7a1e886d99f07" providerId="LiveId" clId="{EC0BDD0D-3066-4045-80BF-B22DDE271639}" dt="2018-06-18T16:33:20.754" v="78" actId="1037"/>
          <ac:cxnSpMkLst>
            <pc:docMk/>
            <pc:sldMk cId="3201519284" sldId="265"/>
            <ac:cxnSpMk id="30" creationId="{3BD2B32B-BA96-4752-A6FC-DE39B8EFCEA6}"/>
          </ac:cxnSpMkLst>
        </pc:cxnChg>
        <pc:cxnChg chg="mod">
          <ac:chgData name="Ken Merrihew" userId="bcb7a1e886d99f07" providerId="LiveId" clId="{EC0BDD0D-3066-4045-80BF-B22DDE271639}" dt="2018-06-18T16:33:24.479" v="85" actId="1037"/>
          <ac:cxnSpMkLst>
            <pc:docMk/>
            <pc:sldMk cId="3201519284" sldId="265"/>
            <ac:cxnSpMk id="31" creationId="{3A3B37F8-E32A-4821-B0BB-29A06A2937FE}"/>
          </ac:cxnSpMkLst>
        </pc:cxnChg>
        <pc:cxnChg chg="mod">
          <ac:chgData name="Ken Merrihew" userId="bcb7a1e886d99f07" providerId="LiveId" clId="{EC0BDD0D-3066-4045-80BF-B22DDE271639}" dt="2018-06-18T16:33:40.637" v="90" actId="1037"/>
          <ac:cxnSpMkLst>
            <pc:docMk/>
            <pc:sldMk cId="3201519284" sldId="265"/>
            <ac:cxnSpMk id="32" creationId="{56636D61-BB21-409A-8BC8-69B78F7A3CE9}"/>
          </ac:cxnSpMkLst>
        </pc:cxnChg>
        <pc:cxnChg chg="mod">
          <ac:chgData name="Ken Merrihew" userId="bcb7a1e886d99f07" providerId="LiveId" clId="{EC0BDD0D-3066-4045-80BF-B22DDE271639}" dt="2018-06-18T16:34:20.972" v="100" actId="1037"/>
          <ac:cxnSpMkLst>
            <pc:docMk/>
            <pc:sldMk cId="3201519284" sldId="265"/>
            <ac:cxnSpMk id="33" creationId="{EA36841E-753D-4605-9BDA-537D04000091}"/>
          </ac:cxnSpMkLst>
        </pc:cxnChg>
        <pc:cxnChg chg="mod">
          <ac:chgData name="Ken Merrihew" userId="bcb7a1e886d99f07" providerId="LiveId" clId="{EC0BDD0D-3066-4045-80BF-B22DDE271639}" dt="2018-06-18T16:34:09.834" v="94" actId="1037"/>
          <ac:cxnSpMkLst>
            <pc:docMk/>
            <pc:sldMk cId="3201519284" sldId="265"/>
            <ac:cxnSpMk id="36" creationId="{E8424631-46C9-40C6-9D49-F39A08327C12}"/>
          </ac:cxnSpMkLst>
        </pc:cxnChg>
        <pc:cxnChg chg="add mod ord">
          <ac:chgData name="Ken Merrihew" userId="bcb7a1e886d99f07" providerId="LiveId" clId="{EC0BDD0D-3066-4045-80BF-B22DDE271639}" dt="2018-06-21T23:43:53.634" v="3302" actId="692"/>
          <ac:cxnSpMkLst>
            <pc:docMk/>
            <pc:sldMk cId="3201519284" sldId="265"/>
            <ac:cxnSpMk id="37" creationId="{7231BB05-D82D-4BFE-BCFB-5202DC6A86B2}"/>
          </ac:cxnSpMkLst>
        </pc:cxnChg>
        <pc:cxnChg chg="add mod">
          <ac:chgData name="Ken Merrihew" userId="bcb7a1e886d99f07" providerId="LiveId" clId="{EC0BDD0D-3066-4045-80BF-B22DDE271639}" dt="2018-06-21T23:44:18.648" v="3305" actId="692"/>
          <ac:cxnSpMkLst>
            <pc:docMk/>
            <pc:sldMk cId="3201519284" sldId="265"/>
            <ac:cxnSpMk id="38" creationId="{A50E96C7-E0B3-4109-8144-4B95C10BB6D3}"/>
          </ac:cxnSpMkLst>
        </pc:cxnChg>
        <pc:cxnChg chg="add mod ord">
          <ac:chgData name="Ken Merrihew" userId="bcb7a1e886d99f07" providerId="LiveId" clId="{EC0BDD0D-3066-4045-80BF-B22DDE271639}" dt="2018-06-21T23:44:18.648" v="3305" actId="692"/>
          <ac:cxnSpMkLst>
            <pc:docMk/>
            <pc:sldMk cId="3201519284" sldId="265"/>
            <ac:cxnSpMk id="39" creationId="{2BDC7AF7-5815-4195-BB84-F397E027FD9E}"/>
          </ac:cxnSpMkLst>
        </pc:cxnChg>
        <pc:cxnChg chg="add mod">
          <ac:chgData name="Ken Merrihew" userId="bcb7a1e886d99f07" providerId="LiveId" clId="{EC0BDD0D-3066-4045-80BF-B22DDE271639}" dt="2018-06-21T23:45:00.328" v="3333" actId="1035"/>
          <ac:cxnSpMkLst>
            <pc:docMk/>
            <pc:sldMk cId="3201519284" sldId="265"/>
            <ac:cxnSpMk id="40" creationId="{23A6A089-D387-4180-9AD7-294AB27AECE7}"/>
          </ac:cxnSpMkLst>
        </pc:cxnChg>
        <pc:cxnChg chg="add mod">
          <ac:chgData name="Ken Merrihew" userId="bcb7a1e886d99f07" providerId="LiveId" clId="{EC0BDD0D-3066-4045-80BF-B22DDE271639}" dt="2018-06-21T23:45:00.328" v="3333" actId="1035"/>
          <ac:cxnSpMkLst>
            <pc:docMk/>
            <pc:sldMk cId="3201519284" sldId="265"/>
            <ac:cxnSpMk id="41" creationId="{D2A3A083-1916-420F-9693-1E2631CE5EE4}"/>
          </ac:cxnSpMkLst>
        </pc:cxnChg>
        <pc:cxnChg chg="add mod ord">
          <ac:chgData name="Ken Merrihew" userId="bcb7a1e886d99f07" providerId="LiveId" clId="{EC0BDD0D-3066-4045-80BF-B22DDE271639}" dt="2018-06-21T23:43:45.550" v="3301" actId="692"/>
          <ac:cxnSpMkLst>
            <pc:docMk/>
            <pc:sldMk cId="3201519284" sldId="265"/>
            <ac:cxnSpMk id="44" creationId="{B55ACFAB-E377-49FC-A99F-A06452E7BD2C}"/>
          </ac:cxnSpMkLst>
        </pc:cxnChg>
        <pc:cxnChg chg="mod topLvl">
          <ac:chgData name="Ken Merrihew" userId="bcb7a1e886d99f07" providerId="LiveId" clId="{EC0BDD0D-3066-4045-80BF-B22DDE271639}" dt="2018-06-18T16:37:07.358" v="102" actId="164"/>
          <ac:cxnSpMkLst>
            <pc:docMk/>
            <pc:sldMk cId="3201519284" sldId="265"/>
            <ac:cxnSpMk id="48" creationId="{55EB5531-B402-4FFD-8E0E-EAFE6FA46B24}"/>
          </ac:cxnSpMkLst>
        </pc:cxnChg>
        <pc:cxnChg chg="mod topLvl">
          <ac:chgData name="Ken Merrihew" userId="bcb7a1e886d99f07" providerId="LiveId" clId="{EC0BDD0D-3066-4045-80BF-B22DDE271639}" dt="2018-06-18T16:37:07.358" v="102" actId="164"/>
          <ac:cxnSpMkLst>
            <pc:docMk/>
            <pc:sldMk cId="3201519284" sldId="265"/>
            <ac:cxnSpMk id="49" creationId="{765BE56C-D7A0-4E95-B552-104D85D6BCC0}"/>
          </ac:cxnSpMkLst>
        </pc:cxnChg>
        <pc:cxnChg chg="mod topLvl">
          <ac:chgData name="Ken Merrihew" userId="bcb7a1e886d99f07" providerId="LiveId" clId="{EC0BDD0D-3066-4045-80BF-B22DDE271639}" dt="2018-06-18T16:37:07.358" v="102" actId="164"/>
          <ac:cxnSpMkLst>
            <pc:docMk/>
            <pc:sldMk cId="3201519284" sldId="265"/>
            <ac:cxnSpMk id="50" creationId="{E3E1BF0E-BE68-4C4C-BFD7-D69B940CADA0}"/>
          </ac:cxnSpMkLst>
        </pc:cxnChg>
        <pc:cxnChg chg="mod topLvl">
          <ac:chgData name="Ken Merrihew" userId="bcb7a1e886d99f07" providerId="LiveId" clId="{EC0BDD0D-3066-4045-80BF-B22DDE271639}" dt="2018-06-18T16:37:07.358" v="102" actId="164"/>
          <ac:cxnSpMkLst>
            <pc:docMk/>
            <pc:sldMk cId="3201519284" sldId="265"/>
            <ac:cxnSpMk id="51" creationId="{9BA0CFD5-4F07-4960-8EBF-4ED28AF89B5B}"/>
          </ac:cxnSpMkLst>
        </pc:cxnChg>
        <pc:cxnChg chg="mod topLvl">
          <ac:chgData name="Ken Merrihew" userId="bcb7a1e886d99f07" providerId="LiveId" clId="{EC0BDD0D-3066-4045-80BF-B22DDE271639}" dt="2018-06-18T16:37:07.358" v="102" actId="164"/>
          <ac:cxnSpMkLst>
            <pc:docMk/>
            <pc:sldMk cId="3201519284" sldId="265"/>
            <ac:cxnSpMk id="52" creationId="{3FF2A403-32F0-4EB3-8CD4-21453A547AC4}"/>
          </ac:cxnSpMkLst>
        </pc:cxnChg>
        <pc:cxnChg chg="mod topLvl">
          <ac:chgData name="Ken Merrihew" userId="bcb7a1e886d99f07" providerId="LiveId" clId="{EC0BDD0D-3066-4045-80BF-B22DDE271639}" dt="2018-06-18T16:37:07.358" v="102" actId="164"/>
          <ac:cxnSpMkLst>
            <pc:docMk/>
            <pc:sldMk cId="3201519284" sldId="265"/>
            <ac:cxnSpMk id="53" creationId="{133F1FBE-A91D-4C45-8C1E-9FF43F31BC56}"/>
          </ac:cxnSpMkLst>
        </pc:cxnChg>
        <pc:cxnChg chg="mod topLvl">
          <ac:chgData name="Ken Merrihew" userId="bcb7a1e886d99f07" providerId="LiveId" clId="{EC0BDD0D-3066-4045-80BF-B22DDE271639}" dt="2018-06-18T16:37:07.358" v="102" actId="164"/>
          <ac:cxnSpMkLst>
            <pc:docMk/>
            <pc:sldMk cId="3201519284" sldId="265"/>
            <ac:cxnSpMk id="54" creationId="{69226909-5998-451A-9A52-3591DA1D1552}"/>
          </ac:cxnSpMkLst>
        </pc:cxnChg>
        <pc:cxnChg chg="del mod topLvl">
          <ac:chgData name="Ken Merrihew" userId="bcb7a1e886d99f07" providerId="LiveId" clId="{EC0BDD0D-3066-4045-80BF-B22DDE271639}" dt="2018-06-18T16:30:49.905" v="53" actId="478"/>
          <ac:cxnSpMkLst>
            <pc:docMk/>
            <pc:sldMk cId="3201519284" sldId="265"/>
            <ac:cxnSpMk id="56" creationId="{6FFA2A63-3457-4C20-9BFC-99254F04873F}"/>
          </ac:cxnSpMkLst>
        </pc:cxnChg>
        <pc:cxnChg chg="add mod">
          <ac:chgData name="Ken Merrihew" userId="bcb7a1e886d99f07" providerId="LiveId" clId="{EC0BDD0D-3066-4045-80BF-B22DDE271639}" dt="2018-06-21T23:44:18.648" v="3305" actId="692"/>
          <ac:cxnSpMkLst>
            <pc:docMk/>
            <pc:sldMk cId="3201519284" sldId="265"/>
            <ac:cxnSpMk id="58" creationId="{52E57246-1614-430B-BAF3-FE132A3B2D9B}"/>
          </ac:cxnSpMkLst>
        </pc:cxnChg>
        <pc:cxnChg chg="add mod">
          <ac:chgData name="Ken Merrihew" userId="bcb7a1e886d99f07" providerId="LiveId" clId="{EC0BDD0D-3066-4045-80BF-B22DDE271639}" dt="2018-06-21T23:44:18.648" v="3305" actId="692"/>
          <ac:cxnSpMkLst>
            <pc:docMk/>
            <pc:sldMk cId="3201519284" sldId="265"/>
            <ac:cxnSpMk id="60" creationId="{9682EADB-D8E5-4238-BDDE-FE4470C8D894}"/>
          </ac:cxnSpMkLst>
        </pc:cxnChg>
        <pc:cxnChg chg="add mod">
          <ac:chgData name="Ken Merrihew" userId="bcb7a1e886d99f07" providerId="LiveId" clId="{EC0BDD0D-3066-4045-80BF-B22DDE271639}" dt="2018-06-21T23:43:38.689" v="3300" actId="692"/>
          <ac:cxnSpMkLst>
            <pc:docMk/>
            <pc:sldMk cId="3201519284" sldId="265"/>
            <ac:cxnSpMk id="62" creationId="{ADE52C1D-98A1-402C-A6A9-9A80A861EAB7}"/>
          </ac:cxnSpMkLst>
        </pc:cxnChg>
        <pc:cxnChg chg="add mod">
          <ac:chgData name="Ken Merrihew" userId="bcb7a1e886d99f07" providerId="LiveId" clId="{EC0BDD0D-3066-4045-80BF-B22DDE271639}" dt="2018-06-21T23:43:29.375" v="3299" actId="692"/>
          <ac:cxnSpMkLst>
            <pc:docMk/>
            <pc:sldMk cId="3201519284" sldId="265"/>
            <ac:cxnSpMk id="63" creationId="{1160F04F-2379-474F-AF3F-C17C01F6892B}"/>
          </ac:cxnSpMkLst>
        </pc:cxnChg>
      </pc:sldChg>
      <pc:sldChg chg="addSp delSp modTransition">
        <pc:chgData name="Ken Merrihew" userId="bcb7a1e886d99f07" providerId="LiveId" clId="{EC0BDD0D-3066-4045-80BF-B22DDE271639}" dt="2018-06-24T02:58:42.146" v="5625"/>
        <pc:sldMkLst>
          <pc:docMk/>
          <pc:sldMk cId="1293403783" sldId="266"/>
        </pc:sldMkLst>
        <pc:spChg chg="del">
          <ac:chgData name="Ken Merrihew" userId="bcb7a1e886d99f07" providerId="LiveId" clId="{EC0BDD0D-3066-4045-80BF-B22DDE271639}" dt="2018-06-22T00:28:12.338" v="3871" actId="478"/>
          <ac:spMkLst>
            <pc:docMk/>
            <pc:sldMk cId="1293403783" sldId="266"/>
            <ac:spMk id="2" creationId="{B407FCA8-D852-4251-AEDC-2C0A0F1725FC}"/>
          </ac:spMkLst>
        </pc:spChg>
        <pc:spChg chg="add">
          <ac:chgData name="Ken Merrihew" userId="bcb7a1e886d99f07" providerId="LiveId" clId="{EC0BDD0D-3066-4045-80BF-B22DDE271639}" dt="2018-06-22T00:28:12.952" v="3872" actId="2696"/>
          <ac:spMkLst>
            <pc:docMk/>
            <pc:sldMk cId="1293403783" sldId="266"/>
            <ac:spMk id="3" creationId="{25183C8D-1E1C-42A4-B2EB-A2815E6AB597}"/>
          </ac:spMkLst>
        </pc:spChg>
      </pc:sldChg>
      <pc:sldChg chg="addSp delSp modSp add ord modTransition">
        <pc:chgData name="Ken Merrihew" userId="bcb7a1e886d99f07" providerId="LiveId" clId="{EC0BDD0D-3066-4045-80BF-B22DDE271639}" dt="2018-06-24T02:58:42.146" v="5625"/>
        <pc:sldMkLst>
          <pc:docMk/>
          <pc:sldMk cId="4089539807" sldId="268"/>
        </pc:sldMkLst>
        <pc:spChg chg="del">
          <ac:chgData name="Ken Merrihew" userId="bcb7a1e886d99f07" providerId="LiveId" clId="{EC0BDD0D-3066-4045-80BF-B22DDE271639}" dt="2018-06-22T00:25:40.366" v="3823" actId="478"/>
          <ac:spMkLst>
            <pc:docMk/>
            <pc:sldMk cId="4089539807" sldId="268"/>
            <ac:spMk id="2" creationId="{24DDAEA8-F1E9-4029-9170-A27C713E038B}"/>
          </ac:spMkLst>
        </pc:spChg>
        <pc:spChg chg="mod">
          <ac:chgData name="Ken Merrihew" userId="bcb7a1e886d99f07" providerId="LiveId" clId="{EC0BDD0D-3066-4045-80BF-B22DDE271639}" dt="2018-06-18T16:19:56.476" v="17" actId="207"/>
          <ac:spMkLst>
            <pc:docMk/>
            <pc:sldMk cId="4089539807" sldId="268"/>
            <ac:spMk id="3" creationId="{8FD85CB8-47A2-4991-ACE2-35457F89F57E}"/>
          </ac:spMkLst>
        </pc:spChg>
        <pc:spChg chg="add">
          <ac:chgData name="Ken Merrihew" userId="bcb7a1e886d99f07" providerId="LiveId" clId="{EC0BDD0D-3066-4045-80BF-B22DDE271639}" dt="2018-06-22T00:25:41.031" v="3824" actId="2696"/>
          <ac:spMkLst>
            <pc:docMk/>
            <pc:sldMk cId="4089539807" sldId="268"/>
            <ac:spMk id="4" creationId="{B3C61D48-208E-4F44-A2FF-D5E8F8B87485}"/>
          </ac:spMkLst>
        </pc:spChg>
      </pc:sldChg>
      <pc:sldChg chg="addSp delSp add modTransition">
        <pc:chgData name="Ken Merrihew" userId="bcb7a1e886d99f07" providerId="LiveId" clId="{EC0BDD0D-3066-4045-80BF-B22DDE271639}" dt="2018-06-24T02:58:42.146" v="5625"/>
        <pc:sldMkLst>
          <pc:docMk/>
          <pc:sldMk cId="3677488788" sldId="269"/>
        </pc:sldMkLst>
        <pc:spChg chg="del">
          <ac:chgData name="Ken Merrihew" userId="bcb7a1e886d99f07" providerId="LiveId" clId="{EC0BDD0D-3066-4045-80BF-B22DDE271639}" dt="2018-06-22T00:28:06.773" v="3869" actId="478"/>
          <ac:spMkLst>
            <pc:docMk/>
            <pc:sldMk cId="3677488788" sldId="269"/>
            <ac:spMk id="2" creationId="{B407FCA8-D852-4251-AEDC-2C0A0F1725FC}"/>
          </ac:spMkLst>
        </pc:spChg>
        <pc:spChg chg="add">
          <ac:chgData name="Ken Merrihew" userId="bcb7a1e886d99f07" providerId="LiveId" clId="{EC0BDD0D-3066-4045-80BF-B22DDE271639}" dt="2018-06-22T00:28:07.427" v="3870" actId="2696"/>
          <ac:spMkLst>
            <pc:docMk/>
            <pc:sldMk cId="3677488788" sldId="269"/>
            <ac:spMk id="3" creationId="{7FF568AB-3DD4-4AF7-9D73-8C198C324AF9}"/>
          </ac:spMkLst>
        </pc:spChg>
      </pc:sldChg>
      <pc:sldChg chg="addSp delSp modSp add modTransition">
        <pc:chgData name="Ken Merrihew" userId="bcb7a1e886d99f07" providerId="LiveId" clId="{EC0BDD0D-3066-4045-80BF-B22DDE271639}" dt="2018-06-24T02:58:42.146" v="5625"/>
        <pc:sldMkLst>
          <pc:docMk/>
          <pc:sldMk cId="216769606" sldId="270"/>
        </pc:sldMkLst>
        <pc:spChg chg="del">
          <ac:chgData name="Ken Merrihew" userId="bcb7a1e886d99f07" providerId="LiveId" clId="{EC0BDD0D-3066-4045-80BF-B22DDE271639}" dt="2018-06-22T00:25:47.616" v="3825" actId="478"/>
          <ac:spMkLst>
            <pc:docMk/>
            <pc:sldMk cId="216769606" sldId="270"/>
            <ac:spMk id="2" creationId="{24DDAEA8-F1E9-4029-9170-A27C713E038B}"/>
          </ac:spMkLst>
        </pc:spChg>
        <pc:spChg chg="mod">
          <ac:chgData name="Ken Merrihew" userId="bcb7a1e886d99f07" providerId="LiveId" clId="{EC0BDD0D-3066-4045-80BF-B22DDE271639}" dt="2018-06-18T16:25:30.563" v="35" actId="20577"/>
          <ac:spMkLst>
            <pc:docMk/>
            <pc:sldMk cId="216769606" sldId="270"/>
            <ac:spMk id="3" creationId="{8FD85CB8-47A2-4991-ACE2-35457F89F57E}"/>
          </ac:spMkLst>
        </pc:spChg>
        <pc:spChg chg="add">
          <ac:chgData name="Ken Merrihew" userId="bcb7a1e886d99f07" providerId="LiveId" clId="{EC0BDD0D-3066-4045-80BF-B22DDE271639}" dt="2018-06-22T00:25:48.143" v="3826" actId="2696"/>
          <ac:spMkLst>
            <pc:docMk/>
            <pc:sldMk cId="216769606" sldId="270"/>
            <ac:spMk id="4" creationId="{DB792EB4-9C59-46AF-B5F3-9010E370B261}"/>
          </ac:spMkLst>
        </pc:spChg>
      </pc:sldChg>
      <pc:sldChg chg="addSp delSp modSp add modTransition modAnim">
        <pc:chgData name="Ken Merrihew" userId="bcb7a1e886d99f07" providerId="LiveId" clId="{EC0BDD0D-3066-4045-80BF-B22DDE271639}" dt="2018-06-24T02:58:42.146" v="5625"/>
        <pc:sldMkLst>
          <pc:docMk/>
          <pc:sldMk cId="2943018756" sldId="271"/>
        </pc:sldMkLst>
        <pc:spChg chg="del">
          <ac:chgData name="Ken Merrihew" userId="bcb7a1e886d99f07" providerId="LiveId" clId="{EC0BDD0D-3066-4045-80BF-B22DDE271639}" dt="2018-06-22T00:25:50.947" v="3827" actId="478"/>
          <ac:spMkLst>
            <pc:docMk/>
            <pc:sldMk cId="2943018756" sldId="271"/>
            <ac:spMk id="2" creationId="{24DDAEA8-F1E9-4029-9170-A27C713E038B}"/>
          </ac:spMkLst>
        </pc:spChg>
        <pc:spChg chg="mod">
          <ac:chgData name="Ken Merrihew" userId="bcb7a1e886d99f07" providerId="LiveId" clId="{EC0BDD0D-3066-4045-80BF-B22DDE271639}" dt="2018-06-18T16:22:48.780" v="31" actId="20577"/>
          <ac:spMkLst>
            <pc:docMk/>
            <pc:sldMk cId="2943018756" sldId="271"/>
            <ac:spMk id="3" creationId="{8FD85CB8-47A2-4991-ACE2-35457F89F57E}"/>
          </ac:spMkLst>
        </pc:spChg>
        <pc:spChg chg="add">
          <ac:chgData name="Ken Merrihew" userId="bcb7a1e886d99f07" providerId="LiveId" clId="{EC0BDD0D-3066-4045-80BF-B22DDE271639}" dt="2018-06-22T00:25:51.610" v="3828" actId="2696"/>
          <ac:spMkLst>
            <pc:docMk/>
            <pc:sldMk cId="2943018756" sldId="271"/>
            <ac:spMk id="4" creationId="{F95E31EF-C1E8-405D-9B4C-EFD611576003}"/>
          </ac:spMkLst>
        </pc:spChg>
      </pc:sldChg>
      <pc:sldChg chg="addSp delSp modSp add ord modTransition delAnim modAnim">
        <pc:chgData name="Ken Merrihew" userId="bcb7a1e886d99f07" providerId="LiveId" clId="{EC0BDD0D-3066-4045-80BF-B22DDE271639}" dt="2018-06-24T02:58:42.146" v="5625"/>
        <pc:sldMkLst>
          <pc:docMk/>
          <pc:sldMk cId="1750197613" sldId="272"/>
        </pc:sldMkLst>
        <pc:spChg chg="del">
          <ac:chgData name="Ken Merrihew" userId="bcb7a1e886d99f07" providerId="LiveId" clId="{EC0BDD0D-3066-4045-80BF-B22DDE271639}" dt="2018-06-22T00:26:01.593" v="3831" actId="478"/>
          <ac:spMkLst>
            <pc:docMk/>
            <pc:sldMk cId="1750197613" sldId="272"/>
            <ac:spMk id="2" creationId="{24DDAEA8-F1E9-4029-9170-A27C713E038B}"/>
          </ac:spMkLst>
        </pc:spChg>
        <pc:spChg chg="del mod">
          <ac:chgData name="Ken Merrihew" userId="bcb7a1e886d99f07" providerId="LiveId" clId="{EC0BDD0D-3066-4045-80BF-B22DDE271639}" dt="2018-06-19T20:20:39.962" v="2167" actId="478"/>
          <ac:spMkLst>
            <pc:docMk/>
            <pc:sldMk cId="1750197613" sldId="272"/>
            <ac:spMk id="3" creationId="{8FD85CB8-47A2-4991-ACE2-35457F89F57E}"/>
          </ac:spMkLst>
        </pc:spChg>
        <pc:spChg chg="del mod">
          <ac:chgData name="Ken Merrihew" userId="bcb7a1e886d99f07" providerId="LiveId" clId="{EC0BDD0D-3066-4045-80BF-B22DDE271639}" dt="2018-06-19T20:20:40.676" v="2168" actId="478"/>
          <ac:spMkLst>
            <pc:docMk/>
            <pc:sldMk cId="1750197613" sldId="272"/>
            <ac:spMk id="5" creationId="{43F3B4F7-F4E4-4421-BE95-3EB3A3B41B4F}"/>
          </ac:spMkLst>
        </pc:spChg>
        <pc:spChg chg="add mod">
          <ac:chgData name="Ken Merrihew" userId="bcb7a1e886d99f07" providerId="LiveId" clId="{EC0BDD0D-3066-4045-80BF-B22DDE271639}" dt="2018-06-20T21:52:02.839" v="2502" actId="164"/>
          <ac:spMkLst>
            <pc:docMk/>
            <pc:sldMk cId="1750197613" sldId="272"/>
            <ac:spMk id="6" creationId="{C29BD8C1-B230-401F-929C-3B8D0E41F309}"/>
          </ac:spMkLst>
        </pc:spChg>
        <pc:spChg chg="del">
          <ac:chgData name="Ken Merrihew" userId="bcb7a1e886d99f07" providerId="LiveId" clId="{EC0BDD0D-3066-4045-80BF-B22DDE271639}" dt="2018-06-18T17:35:19.044" v="337" actId="478"/>
          <ac:spMkLst>
            <pc:docMk/>
            <pc:sldMk cId="1750197613" sldId="272"/>
            <ac:spMk id="6" creationId="{C4DD6E6C-C8F6-4B39-976A-655BAAFE13B4}"/>
          </ac:spMkLst>
        </pc:spChg>
        <pc:spChg chg="del">
          <ac:chgData name="Ken Merrihew" userId="bcb7a1e886d99f07" providerId="LiveId" clId="{EC0BDD0D-3066-4045-80BF-B22DDE271639}" dt="2018-06-18T17:35:19.044" v="337" actId="478"/>
          <ac:spMkLst>
            <pc:docMk/>
            <pc:sldMk cId="1750197613" sldId="272"/>
            <ac:spMk id="7" creationId="{F998736D-13DA-4260-918D-093E343257C1}"/>
          </ac:spMkLst>
        </pc:spChg>
        <pc:spChg chg="del mod">
          <ac:chgData name="Ken Merrihew" userId="bcb7a1e886d99f07" providerId="LiveId" clId="{EC0BDD0D-3066-4045-80BF-B22DDE271639}" dt="2018-06-19T20:20:41.179" v="2169" actId="478"/>
          <ac:spMkLst>
            <pc:docMk/>
            <pc:sldMk cId="1750197613" sldId="272"/>
            <ac:spMk id="8" creationId="{5E0EAC83-ED18-481F-B4CC-2B6D68F649DF}"/>
          </ac:spMkLst>
        </pc:spChg>
        <pc:spChg chg="add del mod">
          <ac:chgData name="Ken Merrihew" userId="bcb7a1e886d99f07" providerId="LiveId" clId="{EC0BDD0D-3066-4045-80BF-B22DDE271639}" dt="2018-06-19T20:20:41.757" v="2170" actId="478"/>
          <ac:spMkLst>
            <pc:docMk/>
            <pc:sldMk cId="1750197613" sldId="272"/>
            <ac:spMk id="9" creationId="{2B0667BE-91B7-48EE-B04C-4136EF5A7AF2}"/>
          </ac:spMkLst>
        </pc:spChg>
        <pc:spChg chg="add mod">
          <ac:chgData name="Ken Merrihew" userId="bcb7a1e886d99f07" providerId="LiveId" clId="{EC0BDD0D-3066-4045-80BF-B22DDE271639}" dt="2018-06-21T23:46:54.339" v="3363" actId="1038"/>
          <ac:spMkLst>
            <pc:docMk/>
            <pc:sldMk cId="1750197613" sldId="272"/>
            <ac:spMk id="19" creationId="{6781E18A-83A5-4361-920D-A35A211604C2}"/>
          </ac:spMkLst>
        </pc:spChg>
        <pc:spChg chg="add mod">
          <ac:chgData name="Ken Merrihew" userId="bcb7a1e886d99f07" providerId="LiveId" clId="{EC0BDD0D-3066-4045-80BF-B22DDE271639}" dt="2018-06-19T21:10:16.172" v="2292" actId="113"/>
          <ac:spMkLst>
            <pc:docMk/>
            <pc:sldMk cId="1750197613" sldId="272"/>
            <ac:spMk id="24" creationId="{31573A24-88A5-44D1-9ACB-7569BE15F7AA}"/>
          </ac:spMkLst>
        </pc:spChg>
        <pc:spChg chg="add mod">
          <ac:chgData name="Ken Merrihew" userId="bcb7a1e886d99f07" providerId="LiveId" clId="{EC0BDD0D-3066-4045-80BF-B22DDE271639}" dt="2018-06-19T21:10:16.172" v="2292" actId="113"/>
          <ac:spMkLst>
            <pc:docMk/>
            <pc:sldMk cId="1750197613" sldId="272"/>
            <ac:spMk id="25" creationId="{5604A2DC-5922-4F6F-8E20-0679475A0F4E}"/>
          </ac:spMkLst>
        </pc:spChg>
        <pc:spChg chg="add mod">
          <ac:chgData name="Ken Merrihew" userId="bcb7a1e886d99f07" providerId="LiveId" clId="{EC0BDD0D-3066-4045-80BF-B22DDE271639}" dt="2018-06-19T21:10:16.172" v="2292" actId="113"/>
          <ac:spMkLst>
            <pc:docMk/>
            <pc:sldMk cId="1750197613" sldId="272"/>
            <ac:spMk id="26" creationId="{46282876-F471-42A8-9E51-87102572D146}"/>
          </ac:spMkLst>
        </pc:spChg>
        <pc:spChg chg="add mod">
          <ac:chgData name="Ken Merrihew" userId="bcb7a1e886d99f07" providerId="LiveId" clId="{EC0BDD0D-3066-4045-80BF-B22DDE271639}" dt="2018-06-20T21:52:02.839" v="2502" actId="164"/>
          <ac:spMkLst>
            <pc:docMk/>
            <pc:sldMk cId="1750197613" sldId="272"/>
            <ac:spMk id="31" creationId="{CEBF9EDA-9FAB-44FC-B3FE-C2661B8733EE}"/>
          </ac:spMkLst>
        </pc:spChg>
        <pc:spChg chg="add mod">
          <ac:chgData name="Ken Merrihew" userId="bcb7a1e886d99f07" providerId="LiveId" clId="{EC0BDD0D-3066-4045-80BF-B22DDE271639}" dt="2018-06-20T21:52:02.839" v="2502" actId="164"/>
          <ac:spMkLst>
            <pc:docMk/>
            <pc:sldMk cId="1750197613" sldId="272"/>
            <ac:spMk id="32" creationId="{28B95C79-B119-4A02-9AA1-19597D071360}"/>
          </ac:spMkLst>
        </pc:spChg>
        <pc:spChg chg="add mod">
          <ac:chgData name="Ken Merrihew" userId="bcb7a1e886d99f07" providerId="LiveId" clId="{EC0BDD0D-3066-4045-80BF-B22DDE271639}" dt="2018-06-20T21:52:02.839" v="2502" actId="164"/>
          <ac:spMkLst>
            <pc:docMk/>
            <pc:sldMk cId="1750197613" sldId="272"/>
            <ac:spMk id="33" creationId="{3B4C01DF-12BC-4FAB-A893-0BCA7D3AD74A}"/>
          </ac:spMkLst>
        </pc:spChg>
        <pc:spChg chg="add">
          <ac:chgData name="Ken Merrihew" userId="bcb7a1e886d99f07" providerId="LiveId" clId="{EC0BDD0D-3066-4045-80BF-B22DDE271639}" dt="2018-06-22T00:26:02.156" v="3832" actId="2696"/>
          <ac:spMkLst>
            <pc:docMk/>
            <pc:sldMk cId="1750197613" sldId="272"/>
            <ac:spMk id="35" creationId="{F15ACD70-9827-4DA1-A38F-C4358C865D59}"/>
          </ac:spMkLst>
        </pc:spChg>
        <pc:grpChg chg="add">
          <ac:chgData name="Ken Merrihew" userId="bcb7a1e886d99f07" providerId="LiveId" clId="{EC0BDD0D-3066-4045-80BF-B22DDE271639}" dt="2018-06-19T20:20:42.811" v="2171" actId="2696"/>
          <ac:grpSpMkLst>
            <pc:docMk/>
            <pc:sldMk cId="1750197613" sldId="272"/>
            <ac:grpSpMk id="7" creationId="{11BC64AE-B8AA-4535-940E-B1C74627ECA2}"/>
          </ac:grpSpMkLst>
        </pc:grpChg>
        <pc:grpChg chg="add mod">
          <ac:chgData name="Ken Merrihew" userId="bcb7a1e886d99f07" providerId="LiveId" clId="{EC0BDD0D-3066-4045-80BF-B22DDE271639}" dt="2018-06-20T21:52:02.839" v="2502" actId="164"/>
          <ac:grpSpMkLst>
            <pc:docMk/>
            <pc:sldMk cId="1750197613" sldId="272"/>
            <ac:grpSpMk id="34" creationId="{58A33D3D-F83F-472A-98C1-1AA08ABA6B0B}"/>
          </ac:grpSpMkLst>
        </pc:grpChg>
        <pc:picChg chg="add">
          <ac:chgData name="Ken Merrihew" userId="bcb7a1e886d99f07" providerId="LiveId" clId="{EC0BDD0D-3066-4045-80BF-B22DDE271639}" dt="2018-06-19T20:20:42.811" v="2171" actId="2696"/>
          <ac:picMkLst>
            <pc:docMk/>
            <pc:sldMk cId="1750197613" sldId="272"/>
            <ac:picMk id="20" creationId="{FD0F06E8-E42B-4B47-9E0D-D0391F2D3C0B}"/>
          </ac:picMkLst>
        </pc:picChg>
        <pc:picChg chg="add mod">
          <ac:chgData name="Ken Merrihew" userId="bcb7a1e886d99f07" providerId="LiveId" clId="{EC0BDD0D-3066-4045-80BF-B22DDE271639}" dt="2018-06-19T20:21:39.611" v="2269" actId="1037"/>
          <ac:picMkLst>
            <pc:docMk/>
            <pc:sldMk cId="1750197613" sldId="272"/>
            <ac:picMk id="21" creationId="{74DA939F-94DD-4918-BBFB-1112BD6E613A}"/>
          </ac:picMkLst>
        </pc:picChg>
        <pc:picChg chg="add mod ord">
          <ac:chgData name="Ken Merrihew" userId="bcb7a1e886d99f07" providerId="LiveId" clId="{EC0BDD0D-3066-4045-80BF-B22DDE271639}" dt="2018-06-19T21:10:16.172" v="2292" actId="113"/>
          <ac:picMkLst>
            <pc:docMk/>
            <pc:sldMk cId="1750197613" sldId="272"/>
            <ac:picMk id="22" creationId="{1C16279F-FB92-40B1-8230-6CEFC6A2C966}"/>
          </ac:picMkLst>
        </pc:picChg>
        <pc:picChg chg="add mod ord">
          <ac:chgData name="Ken Merrihew" userId="bcb7a1e886d99f07" providerId="LiveId" clId="{EC0BDD0D-3066-4045-80BF-B22DDE271639}" dt="2018-06-19T21:12:19.327" v="2301" actId="166"/>
          <ac:picMkLst>
            <pc:docMk/>
            <pc:sldMk cId="1750197613" sldId="272"/>
            <ac:picMk id="23" creationId="{88B151D9-93BE-4D01-8C55-F4F960E60BE8}"/>
          </ac:picMkLst>
        </pc:picChg>
        <pc:picChg chg="add mod ord">
          <ac:chgData name="Ken Merrihew" userId="bcb7a1e886d99f07" providerId="LiveId" clId="{EC0BDD0D-3066-4045-80BF-B22DDE271639}" dt="2018-06-19T21:12:16.325" v="2300" actId="166"/>
          <ac:picMkLst>
            <pc:docMk/>
            <pc:sldMk cId="1750197613" sldId="272"/>
            <ac:picMk id="27" creationId="{77A5CB79-7939-4F45-9598-BD8F71AA76C3}"/>
          </ac:picMkLst>
        </pc:picChg>
        <pc:picChg chg="add mod ord">
          <ac:chgData name="Ken Merrihew" userId="bcb7a1e886d99f07" providerId="LiveId" clId="{EC0BDD0D-3066-4045-80BF-B22DDE271639}" dt="2018-06-19T21:12:16.325" v="2300" actId="166"/>
          <ac:picMkLst>
            <pc:docMk/>
            <pc:sldMk cId="1750197613" sldId="272"/>
            <ac:picMk id="28" creationId="{5F647803-D31D-43B0-B87C-1215505D5441}"/>
          </ac:picMkLst>
        </pc:picChg>
        <pc:picChg chg="add mod">
          <ac:chgData name="Ken Merrihew" userId="bcb7a1e886d99f07" providerId="LiveId" clId="{EC0BDD0D-3066-4045-80BF-B22DDE271639}" dt="2018-06-19T21:11:39.350" v="2299" actId="1076"/>
          <ac:picMkLst>
            <pc:docMk/>
            <pc:sldMk cId="1750197613" sldId="272"/>
            <ac:picMk id="29" creationId="{C37FE4A9-6EAD-435D-81E0-987117280A68}"/>
          </ac:picMkLst>
        </pc:picChg>
        <pc:picChg chg="add mod modCrop">
          <ac:chgData name="Ken Merrihew" userId="bcb7a1e886d99f07" providerId="LiveId" clId="{EC0BDD0D-3066-4045-80BF-B22DDE271639}" dt="2018-06-20T21:52:02.839" v="2502" actId="164"/>
          <ac:picMkLst>
            <pc:docMk/>
            <pc:sldMk cId="1750197613" sldId="272"/>
            <ac:picMk id="30" creationId="{0B185028-5162-4CC8-A500-FD0EE01B741A}"/>
          </ac:picMkLst>
        </pc:picChg>
        <pc:cxnChg chg="mod">
          <ac:chgData name="Ken Merrihew" userId="bcb7a1e886d99f07" providerId="LiveId" clId="{EC0BDD0D-3066-4045-80BF-B22DDE271639}" dt="2018-06-19T20:26:13.544" v="2283" actId="14100"/>
          <ac:cxnSpMkLst>
            <pc:docMk/>
            <pc:sldMk cId="1750197613" sldId="272"/>
            <ac:cxnSpMk id="18" creationId="{D1834BCE-2207-441A-BAFE-96184E3246FD}"/>
          </ac:cxnSpMkLst>
        </pc:cxnChg>
      </pc:sldChg>
      <pc:sldChg chg="addSp delSp modSp add del delAnim">
        <pc:chgData name="Ken Merrihew" userId="bcb7a1e886d99f07" providerId="LiveId" clId="{EC0BDD0D-3066-4045-80BF-B22DDE271639}" dt="2018-06-23T18:54:22.515" v="5084" actId="2696"/>
        <pc:sldMkLst>
          <pc:docMk/>
          <pc:sldMk cId="1136881152" sldId="273"/>
        </pc:sldMkLst>
        <pc:spChg chg="del">
          <ac:chgData name="Ken Merrihew" userId="bcb7a1e886d99f07" providerId="LiveId" clId="{EC0BDD0D-3066-4045-80BF-B22DDE271639}" dt="2018-06-22T00:26:08.157" v="3835" actId="478"/>
          <ac:spMkLst>
            <pc:docMk/>
            <pc:sldMk cId="1136881152" sldId="273"/>
            <ac:spMk id="2" creationId="{24DDAEA8-F1E9-4029-9170-A27C713E038B}"/>
          </ac:spMkLst>
        </pc:spChg>
        <pc:spChg chg="mod">
          <ac:chgData name="Ken Merrihew" userId="bcb7a1e886d99f07" providerId="LiveId" clId="{EC0BDD0D-3066-4045-80BF-B22DDE271639}" dt="2018-06-18T17:41:20.615" v="701" actId="207"/>
          <ac:spMkLst>
            <pc:docMk/>
            <pc:sldMk cId="1136881152" sldId="273"/>
            <ac:spMk id="3" creationId="{8FD85CB8-47A2-4991-ACE2-35457F89F57E}"/>
          </ac:spMkLst>
        </pc:spChg>
        <pc:spChg chg="add">
          <ac:chgData name="Ken Merrihew" userId="bcb7a1e886d99f07" providerId="LiveId" clId="{EC0BDD0D-3066-4045-80BF-B22DDE271639}" dt="2018-06-22T00:26:08.844" v="3836" actId="2696"/>
          <ac:spMkLst>
            <pc:docMk/>
            <pc:sldMk cId="1136881152" sldId="273"/>
            <ac:spMk id="4" creationId="{CF038609-837C-46FD-BCD4-ABBE8478547F}"/>
          </ac:spMkLst>
        </pc:spChg>
        <pc:spChg chg="del">
          <ac:chgData name="Ken Merrihew" userId="bcb7a1e886d99f07" providerId="LiveId" clId="{EC0BDD0D-3066-4045-80BF-B22DDE271639}" dt="2018-06-18T17:41:03.681" v="694" actId="478"/>
          <ac:spMkLst>
            <pc:docMk/>
            <pc:sldMk cId="1136881152" sldId="273"/>
            <ac:spMk id="5" creationId="{43F3B4F7-F4E4-4421-BE95-3EB3A3B41B4F}"/>
          </ac:spMkLst>
        </pc:spChg>
        <pc:spChg chg="del">
          <ac:chgData name="Ken Merrihew" userId="bcb7a1e886d99f07" providerId="LiveId" clId="{EC0BDD0D-3066-4045-80BF-B22DDE271639}" dt="2018-06-18T17:41:03.681" v="694" actId="478"/>
          <ac:spMkLst>
            <pc:docMk/>
            <pc:sldMk cId="1136881152" sldId="273"/>
            <ac:spMk id="8" creationId="{5E0EAC83-ED18-481F-B4CC-2B6D68F649DF}"/>
          </ac:spMkLst>
        </pc:spChg>
        <pc:spChg chg="del">
          <ac:chgData name="Ken Merrihew" userId="bcb7a1e886d99f07" providerId="LiveId" clId="{EC0BDD0D-3066-4045-80BF-B22DDE271639}" dt="2018-06-18T17:41:03.681" v="694" actId="478"/>
          <ac:spMkLst>
            <pc:docMk/>
            <pc:sldMk cId="1136881152" sldId="273"/>
            <ac:spMk id="9" creationId="{2B0667BE-91B7-48EE-B04C-4136EF5A7AF2}"/>
          </ac:spMkLst>
        </pc:spChg>
      </pc:sldChg>
      <pc:sldChg chg="addSp delSp modSp add modTransition modAnim">
        <pc:chgData name="Ken Merrihew" userId="bcb7a1e886d99f07" providerId="LiveId" clId="{EC0BDD0D-3066-4045-80BF-B22DDE271639}" dt="2018-06-24T02:58:42.146" v="5625"/>
        <pc:sldMkLst>
          <pc:docMk/>
          <pc:sldMk cId="318831343" sldId="274"/>
        </pc:sldMkLst>
        <pc:spChg chg="del">
          <ac:chgData name="Ken Merrihew" userId="bcb7a1e886d99f07" providerId="LiveId" clId="{EC0BDD0D-3066-4045-80BF-B22DDE271639}" dt="2018-06-22T00:26:44.109" v="3837" actId="478"/>
          <ac:spMkLst>
            <pc:docMk/>
            <pc:sldMk cId="318831343" sldId="274"/>
            <ac:spMk id="2" creationId="{24DDAEA8-F1E9-4029-9170-A27C713E038B}"/>
          </ac:spMkLst>
        </pc:spChg>
        <pc:spChg chg="mod">
          <ac:chgData name="Ken Merrihew" userId="bcb7a1e886d99f07" providerId="LiveId" clId="{EC0BDD0D-3066-4045-80BF-B22DDE271639}" dt="2018-06-18T17:42:00.098" v="734" actId="122"/>
          <ac:spMkLst>
            <pc:docMk/>
            <pc:sldMk cId="318831343" sldId="274"/>
            <ac:spMk id="3" creationId="{8FD85CB8-47A2-4991-ACE2-35457F89F57E}"/>
          </ac:spMkLst>
        </pc:spChg>
        <pc:spChg chg="add mod">
          <ac:chgData name="Ken Merrihew" userId="bcb7a1e886d99f07" providerId="LiveId" clId="{EC0BDD0D-3066-4045-80BF-B22DDE271639}" dt="2018-06-18T17:47:07.415" v="1032" actId="207"/>
          <ac:spMkLst>
            <pc:docMk/>
            <pc:sldMk cId="318831343" sldId="274"/>
            <ac:spMk id="4" creationId="{4C59BDFC-B1C8-4C7A-A6DA-7C576B5ED64F}"/>
          </ac:spMkLst>
        </pc:spChg>
        <pc:spChg chg="add mod">
          <ac:chgData name="Ken Merrihew" userId="bcb7a1e886d99f07" providerId="LiveId" clId="{EC0BDD0D-3066-4045-80BF-B22DDE271639}" dt="2018-06-18T17:44:45.578" v="939" actId="1035"/>
          <ac:spMkLst>
            <pc:docMk/>
            <pc:sldMk cId="318831343" sldId="274"/>
            <ac:spMk id="5" creationId="{6B1084FB-A0DA-4603-8B5F-49D95D554800}"/>
          </ac:spMkLst>
        </pc:spChg>
        <pc:spChg chg="add mod">
          <ac:chgData name="Ken Merrihew" userId="bcb7a1e886d99f07" providerId="LiveId" clId="{EC0BDD0D-3066-4045-80BF-B22DDE271639}" dt="2018-06-18T17:48:57.187" v="1044" actId="1035"/>
          <ac:spMkLst>
            <pc:docMk/>
            <pc:sldMk cId="318831343" sldId="274"/>
            <ac:spMk id="6" creationId="{3C297691-258C-41DD-B3F1-183EED7C2266}"/>
          </ac:spMkLst>
        </pc:spChg>
        <pc:spChg chg="add">
          <ac:chgData name="Ken Merrihew" userId="bcb7a1e886d99f07" providerId="LiveId" clId="{EC0BDD0D-3066-4045-80BF-B22DDE271639}" dt="2018-06-22T00:26:52.195" v="3838" actId="2696"/>
          <ac:spMkLst>
            <pc:docMk/>
            <pc:sldMk cId="318831343" sldId="274"/>
            <ac:spMk id="7" creationId="{FE6A4707-13FA-42C1-A135-FE6AA764828E}"/>
          </ac:spMkLst>
        </pc:spChg>
      </pc:sldChg>
      <pc:sldChg chg="addSp delSp modSp add ord modTransition delAnim modAnim">
        <pc:chgData name="Ken Merrihew" userId="bcb7a1e886d99f07" providerId="LiveId" clId="{EC0BDD0D-3066-4045-80BF-B22DDE271639}" dt="2018-06-24T02:58:42.146" v="5625"/>
        <pc:sldMkLst>
          <pc:docMk/>
          <pc:sldMk cId="3120464879" sldId="275"/>
        </pc:sldMkLst>
        <pc:spChg chg="del">
          <ac:chgData name="Ken Merrihew" userId="bcb7a1e886d99f07" providerId="LiveId" clId="{EC0BDD0D-3066-4045-80BF-B22DDE271639}" dt="2018-06-22T00:26:55.781" v="3839" actId="478"/>
          <ac:spMkLst>
            <pc:docMk/>
            <pc:sldMk cId="3120464879" sldId="275"/>
            <ac:spMk id="2" creationId="{24DDAEA8-F1E9-4029-9170-A27C713E038B}"/>
          </ac:spMkLst>
        </pc:spChg>
        <pc:spChg chg="add mod">
          <ac:chgData name="Ken Merrihew" userId="bcb7a1e886d99f07" providerId="LiveId" clId="{EC0BDD0D-3066-4045-80BF-B22DDE271639}" dt="2018-06-22T23:12:30.297" v="4536" actId="121"/>
          <ac:spMkLst>
            <pc:docMk/>
            <pc:sldMk cId="3120464879" sldId="275"/>
            <ac:spMk id="2" creationId="{969F2E8D-651B-49CD-AE97-8E40D8CC21D3}"/>
          </ac:spMkLst>
        </pc:spChg>
        <pc:spChg chg="del mod">
          <ac:chgData name="Ken Merrihew" userId="bcb7a1e886d99f07" providerId="LiveId" clId="{EC0BDD0D-3066-4045-80BF-B22DDE271639}" dt="2018-06-22T23:10:18.015" v="4272" actId="478"/>
          <ac:spMkLst>
            <pc:docMk/>
            <pc:sldMk cId="3120464879" sldId="275"/>
            <ac:spMk id="3" creationId="{8FD85CB8-47A2-4991-ACE2-35457F89F57E}"/>
          </ac:spMkLst>
        </pc:spChg>
        <pc:spChg chg="del mod">
          <ac:chgData name="Ken Merrihew" userId="bcb7a1e886d99f07" providerId="LiveId" clId="{EC0BDD0D-3066-4045-80BF-B22DDE271639}" dt="2018-06-22T23:10:18.660" v="4273" actId="478"/>
          <ac:spMkLst>
            <pc:docMk/>
            <pc:sldMk cId="3120464879" sldId="275"/>
            <ac:spMk id="5" creationId="{43F3B4F7-F4E4-4421-BE95-3EB3A3B41B4F}"/>
          </ac:spMkLst>
        </pc:spChg>
        <pc:spChg chg="add del mod">
          <ac:chgData name="Ken Merrihew" userId="bcb7a1e886d99f07" providerId="LiveId" clId="{EC0BDD0D-3066-4045-80BF-B22DDE271639}" dt="2018-06-18T17:57:09" v="1214" actId="478"/>
          <ac:spMkLst>
            <pc:docMk/>
            <pc:sldMk cId="3120464879" sldId="275"/>
            <ac:spMk id="7" creationId="{FFF55689-F6B1-407E-AB85-1740E14E52C4}"/>
          </ac:spMkLst>
        </pc:spChg>
        <pc:spChg chg="add">
          <ac:chgData name="Ken Merrihew" userId="bcb7a1e886d99f07" providerId="LiveId" clId="{EC0BDD0D-3066-4045-80BF-B22DDE271639}" dt="2018-06-22T00:26:56.381" v="3840" actId="2696"/>
          <ac:spMkLst>
            <pc:docMk/>
            <pc:sldMk cId="3120464879" sldId="275"/>
            <ac:spMk id="7" creationId="{5F9214BD-D012-4B48-9FDD-EFAFF8ADC8BD}"/>
          </ac:spMkLst>
        </pc:spChg>
        <pc:spChg chg="del mod">
          <ac:chgData name="Ken Merrihew" userId="bcb7a1e886d99f07" providerId="LiveId" clId="{EC0BDD0D-3066-4045-80BF-B22DDE271639}" dt="2018-06-22T23:10:19.241" v="4274" actId="478"/>
          <ac:spMkLst>
            <pc:docMk/>
            <pc:sldMk cId="3120464879" sldId="275"/>
            <ac:spMk id="8" creationId="{5E0EAC83-ED18-481F-B4CC-2B6D68F649DF}"/>
          </ac:spMkLst>
        </pc:spChg>
        <pc:spChg chg="del mod">
          <ac:chgData name="Ken Merrihew" userId="bcb7a1e886d99f07" providerId="LiveId" clId="{EC0BDD0D-3066-4045-80BF-B22DDE271639}" dt="2018-06-22T23:10:19.866" v="4275" actId="478"/>
          <ac:spMkLst>
            <pc:docMk/>
            <pc:sldMk cId="3120464879" sldId="275"/>
            <ac:spMk id="9" creationId="{2B0667BE-91B7-48EE-B04C-4136EF5A7AF2}"/>
          </ac:spMkLst>
        </pc:spChg>
        <pc:spChg chg="add mod">
          <ac:chgData name="Ken Merrihew" userId="bcb7a1e886d99f07" providerId="LiveId" clId="{EC0BDD0D-3066-4045-80BF-B22DDE271639}" dt="2018-06-22T23:13:24.955" v="4730" actId="14100"/>
          <ac:spMkLst>
            <pc:docMk/>
            <pc:sldMk cId="3120464879" sldId="275"/>
            <ac:spMk id="10" creationId="{BC4B8003-4AB2-4904-9FAD-055483468B53}"/>
          </ac:spMkLst>
        </pc:spChg>
        <pc:spChg chg="add del mod">
          <ac:chgData name="Ken Merrihew" userId="bcb7a1e886d99f07" providerId="LiveId" clId="{EC0BDD0D-3066-4045-80BF-B22DDE271639}" dt="2018-06-18T17:57:06.141" v="1211" actId="478"/>
          <ac:spMkLst>
            <pc:docMk/>
            <pc:sldMk cId="3120464879" sldId="275"/>
            <ac:spMk id="12" creationId="{1DAC4C55-9839-44B6-A732-6F2E204D4A43}"/>
          </ac:spMkLst>
        </pc:spChg>
        <pc:spChg chg="add del mod">
          <ac:chgData name="Ken Merrihew" userId="bcb7a1e886d99f07" providerId="LiveId" clId="{EC0BDD0D-3066-4045-80BF-B22DDE271639}" dt="2018-06-18T17:57:07.978" v="1213" actId="478"/>
          <ac:spMkLst>
            <pc:docMk/>
            <pc:sldMk cId="3120464879" sldId="275"/>
            <ac:spMk id="17" creationId="{32A4B219-F878-43D2-AB22-DDF768D7E705}"/>
          </ac:spMkLst>
        </pc:spChg>
        <pc:picChg chg="add del mod">
          <ac:chgData name="Ken Merrihew" userId="bcb7a1e886d99f07" providerId="LiveId" clId="{EC0BDD0D-3066-4045-80BF-B22DDE271639}" dt="2018-06-18T17:57:07.078" v="1212" actId="478"/>
          <ac:picMkLst>
            <pc:docMk/>
            <pc:sldMk cId="3120464879" sldId="275"/>
            <ac:picMk id="6" creationId="{DBDE690E-49D8-4D15-9965-87E6DA14EA49}"/>
          </ac:picMkLst>
        </pc:picChg>
        <pc:picChg chg="add del mod">
          <ac:chgData name="Ken Merrihew" userId="bcb7a1e886d99f07" providerId="LiveId" clId="{EC0BDD0D-3066-4045-80BF-B22DDE271639}" dt="2018-06-18T17:57:05.263" v="1210" actId="478"/>
          <ac:picMkLst>
            <pc:docMk/>
            <pc:sldMk cId="3120464879" sldId="275"/>
            <ac:picMk id="11" creationId="{23891F10-F18A-4ACD-A7C2-84D00AC8E9EB}"/>
          </ac:picMkLst>
        </pc:picChg>
        <pc:picChg chg="add del mod">
          <ac:chgData name="Ken Merrihew" userId="bcb7a1e886d99f07" providerId="LiveId" clId="{EC0BDD0D-3066-4045-80BF-B22DDE271639}" dt="2018-06-18T17:57:04.116" v="1209" actId="478"/>
          <ac:picMkLst>
            <pc:docMk/>
            <pc:sldMk cId="3120464879" sldId="275"/>
            <ac:picMk id="14" creationId="{5FBED655-9145-499B-A714-8C5A46494EF1}"/>
          </ac:picMkLst>
        </pc:picChg>
        <pc:picChg chg="add del mod">
          <ac:chgData name="Ken Merrihew" userId="bcb7a1e886d99f07" providerId="LiveId" clId="{EC0BDD0D-3066-4045-80BF-B22DDE271639}" dt="2018-06-18T17:57:02.433" v="1208" actId="478"/>
          <ac:picMkLst>
            <pc:docMk/>
            <pc:sldMk cId="3120464879" sldId="275"/>
            <ac:picMk id="16" creationId="{9A27FD0B-0315-4F35-B9E6-72F748AD1951}"/>
          </ac:picMkLst>
        </pc:picChg>
        <pc:picChg chg="add mod">
          <ac:chgData name="Ken Merrihew" userId="bcb7a1e886d99f07" providerId="LiveId" clId="{EC0BDD0D-3066-4045-80BF-B22DDE271639}" dt="2018-06-22T23:11:56.568" v="4503" actId="1035"/>
          <ac:picMkLst>
            <pc:docMk/>
            <pc:sldMk cId="3120464879" sldId="275"/>
            <ac:picMk id="1026" creationId="{A5B5FE84-0F97-47BF-BBF8-912417FFA515}"/>
          </ac:picMkLst>
        </pc:picChg>
        <pc:picChg chg="add mod">
          <ac:chgData name="Ken Merrihew" userId="bcb7a1e886d99f07" providerId="LiveId" clId="{EC0BDD0D-3066-4045-80BF-B22DDE271639}" dt="2018-06-22T23:11:56.568" v="4503" actId="1035"/>
          <ac:picMkLst>
            <pc:docMk/>
            <pc:sldMk cId="3120464879" sldId="275"/>
            <ac:picMk id="1028" creationId="{BCBE4566-1A49-471A-92E2-2F324DFD6A3C}"/>
          </ac:picMkLst>
        </pc:picChg>
      </pc:sldChg>
      <pc:sldChg chg="addSp delSp add ord modTransition">
        <pc:chgData name="Ken Merrihew" userId="bcb7a1e886d99f07" providerId="LiveId" clId="{EC0BDD0D-3066-4045-80BF-B22DDE271639}" dt="2018-06-24T02:58:42.146" v="5625"/>
        <pc:sldMkLst>
          <pc:docMk/>
          <pc:sldMk cId="2603745008" sldId="276"/>
        </pc:sldMkLst>
        <pc:spChg chg="del">
          <ac:chgData name="Ken Merrihew" userId="bcb7a1e886d99f07" providerId="LiveId" clId="{EC0BDD0D-3066-4045-80BF-B22DDE271639}" dt="2018-06-22T00:28:20.043" v="3873" actId="478"/>
          <ac:spMkLst>
            <pc:docMk/>
            <pc:sldMk cId="2603745008" sldId="276"/>
            <ac:spMk id="2" creationId="{B407FCA8-D852-4251-AEDC-2C0A0F1725FC}"/>
          </ac:spMkLst>
        </pc:spChg>
        <pc:spChg chg="add">
          <ac:chgData name="Ken Merrihew" userId="bcb7a1e886d99f07" providerId="LiveId" clId="{EC0BDD0D-3066-4045-80BF-B22DDE271639}" dt="2018-06-22T00:28:20.673" v="3874" actId="2696"/>
          <ac:spMkLst>
            <pc:docMk/>
            <pc:sldMk cId="2603745008" sldId="276"/>
            <ac:spMk id="3" creationId="{C9A565D0-8188-4349-8F30-5444F7B8EC37}"/>
          </ac:spMkLst>
        </pc:spChg>
      </pc:sldChg>
      <pc:sldChg chg="addSp delSp add modTransition">
        <pc:chgData name="Ken Merrihew" userId="bcb7a1e886d99f07" providerId="LiveId" clId="{EC0BDD0D-3066-4045-80BF-B22DDE271639}" dt="2018-06-24T02:58:42.146" v="5625"/>
        <pc:sldMkLst>
          <pc:docMk/>
          <pc:sldMk cId="4111301731" sldId="278"/>
        </pc:sldMkLst>
        <pc:spChg chg="del">
          <ac:chgData name="Ken Merrihew" userId="bcb7a1e886d99f07" providerId="LiveId" clId="{EC0BDD0D-3066-4045-80BF-B22DDE271639}" dt="2018-06-22T00:28:40.851" v="3875" actId="478"/>
          <ac:spMkLst>
            <pc:docMk/>
            <pc:sldMk cId="4111301731" sldId="278"/>
            <ac:spMk id="2" creationId="{B407FCA8-D852-4251-AEDC-2C0A0F1725FC}"/>
          </ac:spMkLst>
        </pc:spChg>
        <pc:spChg chg="add">
          <ac:chgData name="Ken Merrihew" userId="bcb7a1e886d99f07" providerId="LiveId" clId="{EC0BDD0D-3066-4045-80BF-B22DDE271639}" dt="2018-06-22T00:28:41.904" v="3876" actId="2696"/>
          <ac:spMkLst>
            <pc:docMk/>
            <pc:sldMk cId="4111301731" sldId="278"/>
            <ac:spMk id="3" creationId="{F6E7C956-B35C-4BCA-9F94-DF1DAD92960D}"/>
          </ac:spMkLst>
        </pc:spChg>
      </pc:sldChg>
      <pc:sldChg chg="addSp delSp modSp add modTransition delAnim modAnim">
        <pc:chgData name="Ken Merrihew" userId="bcb7a1e886d99f07" providerId="LiveId" clId="{EC0BDD0D-3066-4045-80BF-B22DDE271639}" dt="2018-06-24T02:58:48.438" v="5626"/>
        <pc:sldMkLst>
          <pc:docMk/>
          <pc:sldMk cId="4023604539" sldId="279"/>
        </pc:sldMkLst>
        <pc:spChg chg="del">
          <ac:chgData name="Ken Merrihew" userId="bcb7a1e886d99f07" providerId="LiveId" clId="{EC0BDD0D-3066-4045-80BF-B22DDE271639}" dt="2018-06-22T00:25:06.197" v="3805" actId="478"/>
          <ac:spMkLst>
            <pc:docMk/>
            <pc:sldMk cId="4023604539" sldId="279"/>
            <ac:spMk id="2" creationId="{24DDAEA8-F1E9-4029-9170-A27C713E038B}"/>
          </ac:spMkLst>
        </pc:spChg>
        <pc:spChg chg="del">
          <ac:chgData name="Ken Merrihew" userId="bcb7a1e886d99f07" providerId="LiveId" clId="{EC0BDD0D-3066-4045-80BF-B22DDE271639}" dt="2018-06-19T19:50:07.776" v="2127" actId="478"/>
          <ac:spMkLst>
            <pc:docMk/>
            <pc:sldMk cId="4023604539" sldId="279"/>
            <ac:spMk id="3" creationId="{8FD85CB8-47A2-4991-ACE2-35457F89F57E}"/>
          </ac:spMkLst>
        </pc:spChg>
        <pc:spChg chg="add">
          <ac:chgData name="Ken Merrihew" userId="bcb7a1e886d99f07" providerId="LiveId" clId="{EC0BDD0D-3066-4045-80BF-B22DDE271639}" dt="2018-06-22T00:25:06.828" v="3806" actId="2696"/>
          <ac:spMkLst>
            <pc:docMk/>
            <pc:sldMk cId="4023604539" sldId="279"/>
            <ac:spMk id="4" creationId="{C9E649FB-5719-4939-810E-BF8A7B9EB5C0}"/>
          </ac:spMkLst>
        </pc:spChg>
        <pc:spChg chg="del">
          <ac:chgData name="Ken Merrihew" userId="bcb7a1e886d99f07" providerId="LiveId" clId="{EC0BDD0D-3066-4045-80BF-B22DDE271639}" dt="2018-06-19T19:50:06.927" v="2126" actId="478"/>
          <ac:spMkLst>
            <pc:docMk/>
            <pc:sldMk cId="4023604539" sldId="279"/>
            <ac:spMk id="5" creationId="{5AF94959-BAD7-463C-98C4-5DB27A67CC63}"/>
          </ac:spMkLst>
        </pc:spChg>
        <pc:spChg chg="mod">
          <ac:chgData name="Ken Merrihew" userId="bcb7a1e886d99f07" providerId="LiveId" clId="{EC0BDD0D-3066-4045-80BF-B22DDE271639}" dt="2018-06-19T19:52:18.884" v="2142" actId="2696"/>
          <ac:spMkLst>
            <pc:docMk/>
            <pc:sldMk cId="4023604539" sldId="279"/>
            <ac:spMk id="6" creationId="{FF5BF479-5D95-4E94-BEEB-B8AF71C94FDF}"/>
          </ac:spMkLst>
        </pc:spChg>
        <pc:picChg chg="del">
          <ac:chgData name="Ken Merrihew" userId="bcb7a1e886d99f07" providerId="LiveId" clId="{EC0BDD0D-3066-4045-80BF-B22DDE271639}" dt="2018-06-19T19:50:05.988" v="2125" actId="478"/>
          <ac:picMkLst>
            <pc:docMk/>
            <pc:sldMk cId="4023604539" sldId="279"/>
            <ac:picMk id="11" creationId="{F644B949-12BD-4946-95B8-D5632DC46B66}"/>
          </ac:picMkLst>
        </pc:picChg>
        <pc:picChg chg="del">
          <ac:chgData name="Ken Merrihew" userId="bcb7a1e886d99f07" providerId="LiveId" clId="{EC0BDD0D-3066-4045-80BF-B22DDE271639}" dt="2018-06-19T19:50:05.164" v="2124" actId="478"/>
          <ac:picMkLst>
            <pc:docMk/>
            <pc:sldMk cId="4023604539" sldId="279"/>
            <ac:picMk id="14" creationId="{82CDE39A-EA34-4D8E-89FA-1A4EAA628069}"/>
          </ac:picMkLst>
        </pc:picChg>
      </pc:sldChg>
      <pc:sldChg chg="addSp delSp add modTransition">
        <pc:chgData name="Ken Merrihew" userId="bcb7a1e886d99f07" providerId="LiveId" clId="{EC0BDD0D-3066-4045-80BF-B22DDE271639}" dt="2018-06-24T02:58:42.146" v="5625"/>
        <pc:sldMkLst>
          <pc:docMk/>
          <pc:sldMk cId="2214169878" sldId="280"/>
        </pc:sldMkLst>
        <pc:spChg chg="del">
          <ac:chgData name="Ken Merrihew" userId="bcb7a1e886d99f07" providerId="LiveId" clId="{EC0BDD0D-3066-4045-80BF-B22DDE271639}" dt="2018-06-22T00:27:47.326" v="3863" actId="478"/>
          <ac:spMkLst>
            <pc:docMk/>
            <pc:sldMk cId="2214169878" sldId="280"/>
            <ac:spMk id="2" creationId="{B407FCA8-D852-4251-AEDC-2C0A0F1725FC}"/>
          </ac:spMkLst>
        </pc:spChg>
        <pc:spChg chg="add del">
          <ac:chgData name="Ken Merrihew" userId="bcb7a1e886d99f07" providerId="LiveId" clId="{EC0BDD0D-3066-4045-80BF-B22DDE271639}" dt="2018-06-22T00:27:46.507" v="3862" actId="2696"/>
          <ac:spMkLst>
            <pc:docMk/>
            <pc:sldMk cId="2214169878" sldId="280"/>
            <ac:spMk id="3" creationId="{289B58DC-1291-4E1B-9F88-04992A41D96E}"/>
          </ac:spMkLst>
        </pc:spChg>
        <pc:spChg chg="add">
          <ac:chgData name="Ken Merrihew" userId="bcb7a1e886d99f07" providerId="LiveId" clId="{EC0BDD0D-3066-4045-80BF-B22DDE271639}" dt="2018-06-22T00:27:48.314" v="3864" actId="2696"/>
          <ac:spMkLst>
            <pc:docMk/>
            <pc:sldMk cId="2214169878" sldId="280"/>
            <ac:spMk id="4" creationId="{E143D790-3D11-4FFD-8DA0-5E1B08E7AD4A}"/>
          </ac:spMkLst>
        </pc:spChg>
      </pc:sldChg>
      <pc:sldChg chg="addSp delSp modSp add modTransition modAnim">
        <pc:chgData name="Ken Merrihew" userId="bcb7a1e886d99f07" providerId="LiveId" clId="{EC0BDD0D-3066-4045-80BF-B22DDE271639}" dt="2018-06-24T02:58:42.146" v="5625"/>
        <pc:sldMkLst>
          <pc:docMk/>
          <pc:sldMk cId="1640662836" sldId="281"/>
        </pc:sldMkLst>
        <pc:spChg chg="del">
          <ac:chgData name="Ken Merrihew" userId="bcb7a1e886d99f07" providerId="LiveId" clId="{EC0BDD0D-3066-4045-80BF-B22DDE271639}" dt="2018-06-22T00:25:09.372" v="3807" actId="478"/>
          <ac:spMkLst>
            <pc:docMk/>
            <pc:sldMk cId="1640662836" sldId="281"/>
            <ac:spMk id="2" creationId="{24DDAEA8-F1E9-4029-9170-A27C713E038B}"/>
          </ac:spMkLst>
        </pc:spChg>
        <pc:spChg chg="add">
          <ac:chgData name="Ken Merrihew" userId="bcb7a1e886d99f07" providerId="LiveId" clId="{EC0BDD0D-3066-4045-80BF-B22DDE271639}" dt="2018-06-22T00:25:10.035" v="3808" actId="2696"/>
          <ac:spMkLst>
            <pc:docMk/>
            <pc:sldMk cId="1640662836" sldId="281"/>
            <ac:spMk id="4" creationId="{E1B3F9B4-6771-4739-BC76-5176FBA741FB}"/>
          </ac:spMkLst>
        </pc:spChg>
        <pc:spChg chg="mod">
          <ac:chgData name="Ken Merrihew" userId="bcb7a1e886d99f07" providerId="LiveId" clId="{EC0BDD0D-3066-4045-80BF-B22DDE271639}" dt="2018-06-19T19:53:23.064" v="2149" actId="2696"/>
          <ac:spMkLst>
            <pc:docMk/>
            <pc:sldMk cId="1640662836" sldId="281"/>
            <ac:spMk id="6" creationId="{FF5BF479-5D95-4E94-BEEB-B8AF71C94FDF}"/>
          </ac:spMkLst>
        </pc:spChg>
      </pc:sldChg>
      <pc:sldChg chg="addSp delSp modSp add modTransition">
        <pc:chgData name="Ken Merrihew" userId="bcb7a1e886d99f07" providerId="LiveId" clId="{EC0BDD0D-3066-4045-80BF-B22DDE271639}" dt="2018-06-24T02:58:42.146" v="5625"/>
        <pc:sldMkLst>
          <pc:docMk/>
          <pc:sldMk cId="1577734616" sldId="282"/>
        </pc:sldMkLst>
        <pc:spChg chg="del">
          <ac:chgData name="Ken Merrihew" userId="bcb7a1e886d99f07" providerId="LiveId" clId="{EC0BDD0D-3066-4045-80BF-B22DDE271639}" dt="2018-06-22T00:25:12.877" v="3809" actId="478"/>
          <ac:spMkLst>
            <pc:docMk/>
            <pc:sldMk cId="1577734616" sldId="282"/>
            <ac:spMk id="2" creationId="{24DDAEA8-F1E9-4029-9170-A27C713E038B}"/>
          </ac:spMkLst>
        </pc:spChg>
        <pc:spChg chg="add">
          <ac:chgData name="Ken Merrihew" userId="bcb7a1e886d99f07" providerId="LiveId" clId="{EC0BDD0D-3066-4045-80BF-B22DDE271639}" dt="2018-06-22T00:25:14.645" v="3810" actId="2696"/>
          <ac:spMkLst>
            <pc:docMk/>
            <pc:sldMk cId="1577734616" sldId="282"/>
            <ac:spMk id="4" creationId="{FEA67B85-38FB-4CB1-AB84-4189671D387B}"/>
          </ac:spMkLst>
        </pc:spChg>
        <pc:spChg chg="mod">
          <ac:chgData name="Ken Merrihew" userId="bcb7a1e886d99f07" providerId="LiveId" clId="{EC0BDD0D-3066-4045-80BF-B22DDE271639}" dt="2018-06-19T19:54:21.646" v="2154" actId="2696"/>
          <ac:spMkLst>
            <pc:docMk/>
            <pc:sldMk cId="1577734616" sldId="282"/>
            <ac:spMk id="6" creationId="{FF5BF479-5D95-4E94-BEEB-B8AF71C94FDF}"/>
          </ac:spMkLst>
        </pc:spChg>
      </pc:sldChg>
      <pc:sldChg chg="addSp delSp modSp add modTransition">
        <pc:chgData name="Ken Merrihew" userId="bcb7a1e886d99f07" providerId="LiveId" clId="{EC0BDD0D-3066-4045-80BF-B22DDE271639}" dt="2018-06-24T02:58:42.146" v="5625"/>
        <pc:sldMkLst>
          <pc:docMk/>
          <pc:sldMk cId="3254142906" sldId="283"/>
        </pc:sldMkLst>
        <pc:spChg chg="del">
          <ac:chgData name="Ken Merrihew" userId="bcb7a1e886d99f07" providerId="LiveId" clId="{EC0BDD0D-3066-4045-80BF-B22DDE271639}" dt="2018-06-22T00:25:17.471" v="3811" actId="478"/>
          <ac:spMkLst>
            <pc:docMk/>
            <pc:sldMk cId="3254142906" sldId="283"/>
            <ac:spMk id="2" creationId="{24DDAEA8-F1E9-4029-9170-A27C713E038B}"/>
          </ac:spMkLst>
        </pc:spChg>
        <pc:spChg chg="add">
          <ac:chgData name="Ken Merrihew" userId="bcb7a1e886d99f07" providerId="LiveId" clId="{EC0BDD0D-3066-4045-80BF-B22DDE271639}" dt="2018-06-22T00:25:17.936" v="3812" actId="2696"/>
          <ac:spMkLst>
            <pc:docMk/>
            <pc:sldMk cId="3254142906" sldId="283"/>
            <ac:spMk id="4" creationId="{6C465696-D3E3-48E7-AE0A-28D47F4C5374}"/>
          </ac:spMkLst>
        </pc:spChg>
        <pc:spChg chg="mod">
          <ac:chgData name="Ken Merrihew" userId="bcb7a1e886d99f07" providerId="LiveId" clId="{EC0BDD0D-3066-4045-80BF-B22DDE271639}" dt="2018-06-19T19:55:36.688" v="2163" actId="2696"/>
          <ac:spMkLst>
            <pc:docMk/>
            <pc:sldMk cId="3254142906" sldId="283"/>
            <ac:spMk id="6" creationId="{FF5BF479-5D95-4E94-BEEB-B8AF71C94FDF}"/>
          </ac:spMkLst>
        </pc:spChg>
      </pc:sldChg>
      <pc:sldChg chg="addSp delSp modSp add modTransition">
        <pc:chgData name="Ken Merrihew" userId="bcb7a1e886d99f07" providerId="LiveId" clId="{EC0BDD0D-3066-4045-80BF-B22DDE271639}" dt="2018-06-24T02:58:42.146" v="5625"/>
        <pc:sldMkLst>
          <pc:docMk/>
          <pc:sldMk cId="1214148589" sldId="284"/>
        </pc:sldMkLst>
        <pc:spChg chg="del">
          <ac:chgData name="Ken Merrihew" userId="bcb7a1e886d99f07" providerId="LiveId" clId="{EC0BDD0D-3066-4045-80BF-B22DDE271639}" dt="2018-06-22T00:25:20.557" v="3813" actId="478"/>
          <ac:spMkLst>
            <pc:docMk/>
            <pc:sldMk cId="1214148589" sldId="284"/>
            <ac:spMk id="2" creationId="{24DDAEA8-F1E9-4029-9170-A27C713E038B}"/>
          </ac:spMkLst>
        </pc:spChg>
        <pc:spChg chg="add">
          <ac:chgData name="Ken Merrihew" userId="bcb7a1e886d99f07" providerId="LiveId" clId="{EC0BDD0D-3066-4045-80BF-B22DDE271639}" dt="2018-06-22T00:25:21.077" v="3814" actId="2696"/>
          <ac:spMkLst>
            <pc:docMk/>
            <pc:sldMk cId="1214148589" sldId="284"/>
            <ac:spMk id="4" creationId="{6B79F552-EEEA-44D5-B110-E9F842FFEBE1}"/>
          </ac:spMkLst>
        </pc:spChg>
        <pc:spChg chg="mod">
          <ac:chgData name="Ken Merrihew" userId="bcb7a1e886d99f07" providerId="LiveId" clId="{EC0BDD0D-3066-4045-80BF-B22DDE271639}" dt="2018-06-19T19:55:42.966" v="2165" actId="2696"/>
          <ac:spMkLst>
            <pc:docMk/>
            <pc:sldMk cId="1214148589" sldId="284"/>
            <ac:spMk id="6" creationId="{FF5BF479-5D95-4E94-BEEB-B8AF71C94FDF}"/>
          </ac:spMkLst>
        </pc:spChg>
      </pc:sldChg>
      <pc:sldChg chg="addSp delSp modSp add ord modTransition delAnim modAnim">
        <pc:chgData name="Ken Merrihew" userId="bcb7a1e886d99f07" providerId="LiveId" clId="{EC0BDD0D-3066-4045-80BF-B22DDE271639}" dt="2018-06-24T12:38:22.492" v="5644"/>
        <pc:sldMkLst>
          <pc:docMk/>
          <pc:sldMk cId="2083303784" sldId="285"/>
        </pc:sldMkLst>
        <pc:spChg chg="del">
          <ac:chgData name="Ken Merrihew" userId="bcb7a1e886d99f07" providerId="LiveId" clId="{EC0BDD0D-3066-4045-80BF-B22DDE271639}" dt="2018-06-22T00:26:04.766" v="3833" actId="478"/>
          <ac:spMkLst>
            <pc:docMk/>
            <pc:sldMk cId="2083303784" sldId="285"/>
            <ac:spMk id="2" creationId="{24DDAEA8-F1E9-4029-9170-A27C713E038B}"/>
          </ac:spMkLst>
        </pc:spChg>
        <pc:spChg chg="mod">
          <ac:chgData name="Ken Merrihew" userId="bcb7a1e886d99f07" providerId="LiveId" clId="{EC0BDD0D-3066-4045-80BF-B22DDE271639}" dt="2018-06-21T23:51:23.670" v="3366" actId="122"/>
          <ac:spMkLst>
            <pc:docMk/>
            <pc:sldMk cId="2083303784" sldId="285"/>
            <ac:spMk id="3" creationId="{8FD85CB8-47A2-4991-ACE2-35457F89F57E}"/>
          </ac:spMkLst>
        </pc:spChg>
        <pc:spChg chg="add">
          <ac:chgData name="Ken Merrihew" userId="bcb7a1e886d99f07" providerId="LiveId" clId="{EC0BDD0D-3066-4045-80BF-B22DDE271639}" dt="2018-06-22T00:26:05.382" v="3834" actId="2696"/>
          <ac:spMkLst>
            <pc:docMk/>
            <pc:sldMk cId="2083303784" sldId="285"/>
            <ac:spMk id="7" creationId="{FD9921D3-FE6E-4879-9B03-BC42513D27B2}"/>
          </ac:spMkLst>
        </pc:spChg>
        <pc:spChg chg="del">
          <ac:chgData name="Ken Merrihew" userId="bcb7a1e886d99f07" providerId="LiveId" clId="{EC0BDD0D-3066-4045-80BF-B22DDE271639}" dt="2018-06-23T23:30:03.689" v="5095" actId="478"/>
          <ac:spMkLst>
            <pc:docMk/>
            <pc:sldMk cId="2083303784" sldId="285"/>
            <ac:spMk id="9" creationId="{2B0667BE-91B7-48EE-B04C-4136EF5A7AF2}"/>
          </ac:spMkLst>
        </pc:spChg>
      </pc:sldChg>
      <pc:sldChg chg="addSp delSp modSp add del delAnim modAnim">
        <pc:chgData name="Ken Merrihew" userId="bcb7a1e886d99f07" providerId="LiveId" clId="{EC0BDD0D-3066-4045-80BF-B22DDE271639}" dt="2018-06-23T19:04:52.828" v="5087" actId="2696"/>
        <pc:sldMkLst>
          <pc:docMk/>
          <pc:sldMk cId="3305410805" sldId="286"/>
        </pc:sldMkLst>
        <pc:spChg chg="del">
          <ac:chgData name="Ken Merrihew" userId="bcb7a1e886d99f07" providerId="LiveId" clId="{EC0BDD0D-3066-4045-80BF-B22DDE271639}" dt="2018-06-22T00:26:59.402" v="3841" actId="478"/>
          <ac:spMkLst>
            <pc:docMk/>
            <pc:sldMk cId="3305410805" sldId="286"/>
            <ac:spMk id="2" creationId="{24DDAEA8-F1E9-4029-9170-A27C713E038B}"/>
          </ac:spMkLst>
        </pc:spChg>
        <pc:spChg chg="add mod">
          <ac:chgData name="Ken Merrihew" userId="bcb7a1e886d99f07" providerId="LiveId" clId="{EC0BDD0D-3066-4045-80BF-B22DDE271639}" dt="2018-06-22T00:12:04.330" v="3742" actId="1076"/>
          <ac:spMkLst>
            <pc:docMk/>
            <pc:sldMk cId="3305410805" sldId="286"/>
            <ac:spMk id="5" creationId="{0D8120DF-6536-4527-B9F1-55F15814FFBD}"/>
          </ac:spMkLst>
        </pc:spChg>
        <pc:spChg chg="add mod">
          <ac:chgData name="Ken Merrihew" userId="bcb7a1e886d99f07" providerId="LiveId" clId="{EC0BDD0D-3066-4045-80BF-B22DDE271639}" dt="2018-06-22T00:13:02.452" v="3743" actId="164"/>
          <ac:spMkLst>
            <pc:docMk/>
            <pc:sldMk cId="3305410805" sldId="286"/>
            <ac:spMk id="9" creationId="{D12612FF-6151-4F43-968F-4ED8BEF51525}"/>
          </ac:spMkLst>
        </pc:spChg>
        <pc:spChg chg="add mod">
          <ac:chgData name="Ken Merrihew" userId="bcb7a1e886d99f07" providerId="LiveId" clId="{EC0BDD0D-3066-4045-80BF-B22DDE271639}" dt="2018-06-22T00:13:02.452" v="3743" actId="164"/>
          <ac:spMkLst>
            <pc:docMk/>
            <pc:sldMk cId="3305410805" sldId="286"/>
            <ac:spMk id="12" creationId="{43EC7632-519E-4555-88C7-41EC63B3CE38}"/>
          </ac:spMkLst>
        </pc:spChg>
        <pc:spChg chg="mod">
          <ac:chgData name="Ken Merrihew" userId="bcb7a1e886d99f07" providerId="LiveId" clId="{EC0BDD0D-3066-4045-80BF-B22DDE271639}" dt="2018-06-22T00:13:15.572" v="3755" actId="1076"/>
          <ac:spMkLst>
            <pc:docMk/>
            <pc:sldMk cId="3305410805" sldId="286"/>
            <ac:spMk id="15" creationId="{D874DF0A-70C2-4CCB-B715-0FC00E728172}"/>
          </ac:spMkLst>
        </pc:spChg>
        <pc:spChg chg="add mod">
          <ac:chgData name="Ken Merrihew" userId="bcb7a1e886d99f07" providerId="LiveId" clId="{EC0BDD0D-3066-4045-80BF-B22DDE271639}" dt="2018-06-22T02:10:52.477" v="3915" actId="164"/>
          <ac:spMkLst>
            <pc:docMk/>
            <pc:sldMk cId="3305410805" sldId="286"/>
            <ac:spMk id="16" creationId="{EB50ADBA-3B14-4C1F-B7D7-A84A61D5C004}"/>
          </ac:spMkLst>
        </pc:spChg>
        <pc:spChg chg="mod">
          <ac:chgData name="Ken Merrihew" userId="bcb7a1e886d99f07" providerId="LiveId" clId="{EC0BDD0D-3066-4045-80BF-B22DDE271639}" dt="2018-06-22T00:09:52.425" v="3728" actId="1037"/>
          <ac:spMkLst>
            <pc:docMk/>
            <pc:sldMk cId="3305410805" sldId="286"/>
            <ac:spMk id="24" creationId="{DA4FCC58-C9DA-483C-92DF-C50A6A56DD55}"/>
          </ac:spMkLst>
        </pc:spChg>
        <pc:spChg chg="add mod ord">
          <ac:chgData name="Ken Merrihew" userId="bcb7a1e886d99f07" providerId="LiveId" clId="{EC0BDD0D-3066-4045-80BF-B22DDE271639}" dt="2018-06-23T03:08:01.872" v="5082" actId="207"/>
          <ac:spMkLst>
            <pc:docMk/>
            <pc:sldMk cId="3305410805" sldId="286"/>
            <ac:spMk id="39" creationId="{4EC71D72-A3B6-4C43-B192-8EAE18EEBD8E}"/>
          </ac:spMkLst>
        </pc:spChg>
        <pc:spChg chg="mod">
          <ac:chgData name="Ken Merrihew" userId="bcb7a1e886d99f07" providerId="LiveId" clId="{EC0BDD0D-3066-4045-80BF-B22DDE271639}" dt="2018-06-22T00:05:27.763" v="3681" actId="164"/>
          <ac:spMkLst>
            <pc:docMk/>
            <pc:sldMk cId="3305410805" sldId="286"/>
            <ac:spMk id="45" creationId="{DD954436-596A-4CD6-86AB-10A5C455BE58}"/>
          </ac:spMkLst>
        </pc:spChg>
        <pc:spChg chg="add mod ord">
          <ac:chgData name="Ken Merrihew" userId="bcb7a1e886d99f07" providerId="LiveId" clId="{EC0BDD0D-3066-4045-80BF-B22DDE271639}" dt="2018-06-23T03:08:05.880" v="5083" actId="207"/>
          <ac:spMkLst>
            <pc:docMk/>
            <pc:sldMk cId="3305410805" sldId="286"/>
            <ac:spMk id="46" creationId="{0AFE2826-A83E-4E7E-A736-7AD8B5690358}"/>
          </ac:spMkLst>
        </pc:spChg>
        <pc:spChg chg="add mod ord">
          <ac:chgData name="Ken Merrihew" userId="bcb7a1e886d99f07" providerId="LiveId" clId="{EC0BDD0D-3066-4045-80BF-B22DDE271639}" dt="2018-06-23T02:59:39.381" v="5057" actId="207"/>
          <ac:spMkLst>
            <pc:docMk/>
            <pc:sldMk cId="3305410805" sldId="286"/>
            <ac:spMk id="47" creationId="{C47E906C-C31C-4A31-BA17-A59324E5803E}"/>
          </ac:spMkLst>
        </pc:spChg>
        <pc:spChg chg="add mod ord">
          <ac:chgData name="Ken Merrihew" userId="bcb7a1e886d99f07" providerId="LiveId" clId="{EC0BDD0D-3066-4045-80BF-B22DDE271639}" dt="2018-06-23T02:59:39.381" v="5057" actId="207"/>
          <ac:spMkLst>
            <pc:docMk/>
            <pc:sldMk cId="3305410805" sldId="286"/>
            <ac:spMk id="49" creationId="{560A54C9-BDC3-46B0-A1A9-1D2C88B91139}"/>
          </ac:spMkLst>
        </pc:spChg>
        <pc:spChg chg="add mod ord">
          <ac:chgData name="Ken Merrihew" userId="bcb7a1e886d99f07" providerId="LiveId" clId="{EC0BDD0D-3066-4045-80BF-B22DDE271639}" dt="2018-06-23T02:59:39.381" v="5057" actId="207"/>
          <ac:spMkLst>
            <pc:docMk/>
            <pc:sldMk cId="3305410805" sldId="286"/>
            <ac:spMk id="50" creationId="{77A49A78-31B2-4D26-A370-3A280F18FE80}"/>
          </ac:spMkLst>
        </pc:spChg>
        <pc:spChg chg="add mod">
          <ac:chgData name="Ken Merrihew" userId="bcb7a1e886d99f07" providerId="LiveId" clId="{EC0BDD0D-3066-4045-80BF-B22DDE271639}" dt="2018-06-22T00:12:04.330" v="3742" actId="1076"/>
          <ac:spMkLst>
            <pc:docMk/>
            <pc:sldMk cId="3305410805" sldId="286"/>
            <ac:spMk id="51" creationId="{6F24A73A-D0CA-4860-8F09-D56F3DE98F31}"/>
          </ac:spMkLst>
        </pc:spChg>
        <pc:spChg chg="add mod">
          <ac:chgData name="Ken Merrihew" userId="bcb7a1e886d99f07" providerId="LiveId" clId="{EC0BDD0D-3066-4045-80BF-B22DDE271639}" dt="2018-06-22T00:12:04.330" v="3742" actId="1076"/>
          <ac:spMkLst>
            <pc:docMk/>
            <pc:sldMk cId="3305410805" sldId="286"/>
            <ac:spMk id="52" creationId="{517E030A-E8CE-4548-8F10-4D70360E85D9}"/>
          </ac:spMkLst>
        </pc:spChg>
        <pc:spChg chg="add mod">
          <ac:chgData name="Ken Merrihew" userId="bcb7a1e886d99f07" providerId="LiveId" clId="{EC0BDD0D-3066-4045-80BF-B22DDE271639}" dt="2018-06-22T00:12:04.330" v="3742" actId="1076"/>
          <ac:spMkLst>
            <pc:docMk/>
            <pc:sldMk cId="3305410805" sldId="286"/>
            <ac:spMk id="54" creationId="{C023A4BD-0A61-4465-955A-BC9CFEAA7556}"/>
          </ac:spMkLst>
        </pc:spChg>
        <pc:spChg chg="add mod">
          <ac:chgData name="Ken Merrihew" userId="bcb7a1e886d99f07" providerId="LiveId" clId="{EC0BDD0D-3066-4045-80BF-B22DDE271639}" dt="2018-06-22T00:12:04.330" v="3742" actId="1076"/>
          <ac:spMkLst>
            <pc:docMk/>
            <pc:sldMk cId="3305410805" sldId="286"/>
            <ac:spMk id="55" creationId="{0764EE6E-4FC2-4A42-B3C0-1DA370A0603B}"/>
          </ac:spMkLst>
        </pc:spChg>
        <pc:spChg chg="add mod">
          <ac:chgData name="Ken Merrihew" userId="bcb7a1e886d99f07" providerId="LiveId" clId="{EC0BDD0D-3066-4045-80BF-B22DDE271639}" dt="2018-06-22T00:12:04.330" v="3742" actId="1076"/>
          <ac:spMkLst>
            <pc:docMk/>
            <pc:sldMk cId="3305410805" sldId="286"/>
            <ac:spMk id="56" creationId="{4FE66860-AD50-453A-8E46-65F3F5AB355D}"/>
          </ac:spMkLst>
        </pc:spChg>
        <pc:spChg chg="add mod">
          <ac:chgData name="Ken Merrihew" userId="bcb7a1e886d99f07" providerId="LiveId" clId="{EC0BDD0D-3066-4045-80BF-B22DDE271639}" dt="2018-06-22T00:13:15.572" v="3755" actId="1076"/>
          <ac:spMkLst>
            <pc:docMk/>
            <pc:sldMk cId="3305410805" sldId="286"/>
            <ac:spMk id="57" creationId="{2A22E30D-6DEE-4685-8C43-C3DE5B6E46F0}"/>
          </ac:spMkLst>
        </pc:spChg>
        <pc:spChg chg="add mod">
          <ac:chgData name="Ken Merrihew" userId="bcb7a1e886d99f07" providerId="LiveId" clId="{EC0BDD0D-3066-4045-80BF-B22DDE271639}" dt="2018-06-22T00:13:15.572" v="3755" actId="1076"/>
          <ac:spMkLst>
            <pc:docMk/>
            <pc:sldMk cId="3305410805" sldId="286"/>
            <ac:spMk id="58" creationId="{F0B385B1-5B33-4E3A-84AB-987EDD8D3C77}"/>
          </ac:spMkLst>
        </pc:spChg>
        <pc:spChg chg="add">
          <ac:chgData name="Ken Merrihew" userId="bcb7a1e886d99f07" providerId="LiveId" clId="{EC0BDD0D-3066-4045-80BF-B22DDE271639}" dt="2018-06-22T00:26:59.927" v="3842" actId="1076"/>
          <ac:spMkLst>
            <pc:docMk/>
            <pc:sldMk cId="3305410805" sldId="286"/>
            <ac:spMk id="59" creationId="{9E2AE96F-2E24-4821-AC5F-DB7381669278}"/>
          </ac:spMkLst>
        </pc:spChg>
        <pc:spChg chg="add mod">
          <ac:chgData name="Ken Merrihew" userId="bcb7a1e886d99f07" providerId="LiveId" clId="{EC0BDD0D-3066-4045-80BF-B22DDE271639}" dt="2018-06-22T02:10:52.477" v="3915" actId="164"/>
          <ac:spMkLst>
            <pc:docMk/>
            <pc:sldMk cId="3305410805" sldId="286"/>
            <ac:spMk id="60" creationId="{2837AB73-700D-4AF4-8E40-AFFFA3692D99}"/>
          </ac:spMkLst>
        </pc:spChg>
        <pc:spChg chg="mod">
          <ac:chgData name="Ken Merrihew" userId="bcb7a1e886d99f07" providerId="LiveId" clId="{EC0BDD0D-3066-4045-80BF-B22DDE271639}" dt="2018-06-23T03:02:54.447" v="5075" actId="207"/>
          <ac:spMkLst>
            <pc:docMk/>
            <pc:sldMk cId="3305410805" sldId="286"/>
            <ac:spMk id="76" creationId="{6A76DA49-71FC-4C24-A62F-B9D93454B521}"/>
          </ac:spMkLst>
        </pc:spChg>
        <pc:spChg chg="mod">
          <ac:chgData name="Ken Merrihew" userId="bcb7a1e886d99f07" providerId="LiveId" clId="{EC0BDD0D-3066-4045-80BF-B22DDE271639}" dt="2018-06-22T19:01:21.394" v="4053" actId="1076"/>
          <ac:spMkLst>
            <pc:docMk/>
            <pc:sldMk cId="3305410805" sldId="286"/>
            <ac:spMk id="97" creationId="{E346CFE3-5CCD-4FF2-9CFA-F942A20A6DA9}"/>
          </ac:spMkLst>
        </pc:spChg>
        <pc:spChg chg="mod">
          <ac:chgData name="Ken Merrihew" userId="bcb7a1e886d99f07" providerId="LiveId" clId="{EC0BDD0D-3066-4045-80BF-B22DDE271639}" dt="2018-06-22T19:01:28.267" v="4055" actId="1076"/>
          <ac:spMkLst>
            <pc:docMk/>
            <pc:sldMk cId="3305410805" sldId="286"/>
            <ac:spMk id="98" creationId="{35925657-11C2-4120-AF44-40C5B99EC270}"/>
          </ac:spMkLst>
        </pc:spChg>
        <pc:spChg chg="mod">
          <ac:chgData name="Ken Merrihew" userId="bcb7a1e886d99f07" providerId="LiveId" clId="{EC0BDD0D-3066-4045-80BF-B22DDE271639}" dt="2018-06-22T19:00:57.368" v="4034" actId="14100"/>
          <ac:spMkLst>
            <pc:docMk/>
            <pc:sldMk cId="3305410805" sldId="286"/>
            <ac:spMk id="101" creationId="{4F4931BC-3411-4FBC-A4AB-9EF915675B20}"/>
          </ac:spMkLst>
        </pc:spChg>
        <pc:spChg chg="mod">
          <ac:chgData name="Ken Merrihew" userId="bcb7a1e886d99f07" providerId="LiveId" clId="{EC0BDD0D-3066-4045-80BF-B22DDE271639}" dt="2018-06-22T19:00:47.167" v="4029" actId="14100"/>
          <ac:spMkLst>
            <pc:docMk/>
            <pc:sldMk cId="3305410805" sldId="286"/>
            <ac:spMk id="105" creationId="{84E1A7A6-4372-477D-855C-5D8AE8086CCB}"/>
          </ac:spMkLst>
        </pc:spChg>
        <pc:spChg chg="add mod">
          <ac:chgData name="Ken Merrihew" userId="bcb7a1e886d99f07" providerId="LiveId" clId="{EC0BDD0D-3066-4045-80BF-B22DDE271639}" dt="2018-06-23T03:00:44.097" v="5063" actId="1076"/>
          <ac:spMkLst>
            <pc:docMk/>
            <pc:sldMk cId="3305410805" sldId="286"/>
            <ac:spMk id="106" creationId="{9312282C-23E2-46FC-BEAD-A5D0D9047BF5}"/>
          </ac:spMkLst>
        </pc:spChg>
        <pc:grpChg chg="add mod">
          <ac:chgData name="Ken Merrihew" userId="bcb7a1e886d99f07" providerId="LiveId" clId="{EC0BDD0D-3066-4045-80BF-B22DDE271639}" dt="2018-06-22T00:01:49.160" v="3632" actId="164"/>
          <ac:grpSpMkLst>
            <pc:docMk/>
            <pc:sldMk cId="3305410805" sldId="286"/>
            <ac:grpSpMk id="6" creationId="{9CEDE733-DB57-409A-BB22-C87731DCDF28}"/>
          </ac:grpSpMkLst>
        </pc:grpChg>
        <pc:grpChg chg="add mod ord">
          <ac:chgData name="Ken Merrihew" userId="bcb7a1e886d99f07" providerId="LiveId" clId="{EC0BDD0D-3066-4045-80BF-B22DDE271639}" dt="2018-06-22T00:05:27.763" v="3681" actId="164"/>
          <ac:grpSpMkLst>
            <pc:docMk/>
            <pc:sldMk cId="3305410805" sldId="286"/>
            <ac:grpSpMk id="7" creationId="{E6EEBA0B-719C-4ADF-89A7-FD81BB0B319C}"/>
          </ac:grpSpMkLst>
        </pc:grpChg>
        <pc:grpChg chg="add mod">
          <ac:chgData name="Ken Merrihew" userId="bcb7a1e886d99f07" providerId="LiveId" clId="{EC0BDD0D-3066-4045-80BF-B22DDE271639}" dt="2018-06-22T00:13:02.452" v="3743" actId="164"/>
          <ac:grpSpMkLst>
            <pc:docMk/>
            <pc:sldMk cId="3305410805" sldId="286"/>
            <ac:grpSpMk id="8" creationId="{B280FF82-CC91-4B55-8191-F6BDE977E46A}"/>
          </ac:grpSpMkLst>
        </pc:grpChg>
        <pc:grpChg chg="add mod ord">
          <ac:chgData name="Ken Merrihew" userId="bcb7a1e886d99f07" providerId="LiveId" clId="{EC0BDD0D-3066-4045-80BF-B22DDE271639}" dt="2018-06-22T02:10:52.477" v="3915" actId="164"/>
          <ac:grpSpMkLst>
            <pc:docMk/>
            <pc:sldMk cId="3305410805" sldId="286"/>
            <ac:grpSpMk id="14" creationId="{07A06F04-96B6-4F69-9D4C-25E3C1991053}"/>
          </ac:grpSpMkLst>
        </pc:grpChg>
        <pc:grpChg chg="add del mod ord">
          <ac:chgData name="Ken Merrihew" userId="bcb7a1e886d99f07" providerId="LiveId" clId="{EC0BDD0D-3066-4045-80BF-B22DDE271639}" dt="2018-06-22T02:18:19.580" v="4024" actId="478"/>
          <ac:grpSpMkLst>
            <pc:docMk/>
            <pc:sldMk cId="3305410805" sldId="286"/>
            <ac:grpSpMk id="17" creationId="{9EEA3F4B-7D1A-4D64-BDEE-87DF043EB51F}"/>
          </ac:grpSpMkLst>
        </pc:grpChg>
        <pc:grpChg chg="mod ord">
          <ac:chgData name="Ken Merrihew" userId="bcb7a1e886d99f07" providerId="LiveId" clId="{EC0BDD0D-3066-4045-80BF-B22DDE271639}" dt="2018-06-22T02:11:37.822" v="3925" actId="1076"/>
          <ac:grpSpMkLst>
            <pc:docMk/>
            <pc:sldMk cId="3305410805" sldId="286"/>
            <ac:grpSpMk id="36" creationId="{8018E22A-A596-4E4A-AEDC-BA36F6B3546E}"/>
          </ac:grpSpMkLst>
        </pc:grpChg>
        <pc:grpChg chg="mod">
          <ac:chgData name="Ken Merrihew" userId="bcb7a1e886d99f07" providerId="LiveId" clId="{EC0BDD0D-3066-4045-80BF-B22DDE271639}" dt="2018-06-22T00:01:49.160" v="3632" actId="164"/>
          <ac:grpSpMkLst>
            <pc:docMk/>
            <pc:sldMk cId="3305410805" sldId="286"/>
            <ac:grpSpMk id="42" creationId="{30821080-2607-4F62-8307-CB66C14A567A}"/>
          </ac:grpSpMkLst>
        </pc:grpChg>
        <pc:grpChg chg="add ord">
          <ac:chgData name="Ken Merrihew" userId="bcb7a1e886d99f07" providerId="LiveId" clId="{EC0BDD0D-3066-4045-80BF-B22DDE271639}" dt="2018-06-22T02:18:22.665" v="4026" actId="167"/>
          <ac:grpSpMkLst>
            <pc:docMk/>
            <pc:sldMk cId="3305410805" sldId="286"/>
            <ac:grpSpMk id="61" creationId="{6C3C4ABE-FE35-4617-B0FA-7148C884B0F1}"/>
          </ac:grpSpMkLst>
        </pc:grpChg>
        <pc:picChg chg="mod ord">
          <ac:chgData name="Ken Merrihew" userId="bcb7a1e886d99f07" providerId="LiveId" clId="{EC0BDD0D-3066-4045-80BF-B22DDE271639}" dt="2018-06-22T02:12:14.162" v="3947" actId="1038"/>
          <ac:picMkLst>
            <pc:docMk/>
            <pc:sldMk cId="3305410805" sldId="286"/>
            <ac:picMk id="27" creationId="{47D6DA9F-DB9A-4098-9059-8CC8CB810084}"/>
          </ac:picMkLst>
        </pc:picChg>
        <pc:picChg chg="del">
          <ac:chgData name="Ken Merrihew" userId="bcb7a1e886d99f07" providerId="LiveId" clId="{EC0BDD0D-3066-4045-80BF-B22DDE271639}" dt="2018-06-20T22:03:39.827" v="2513" actId="478"/>
          <ac:picMkLst>
            <pc:docMk/>
            <pc:sldMk cId="3305410805" sldId="286"/>
            <ac:picMk id="43" creationId="{7DA9C193-BD80-4B94-8FE3-D46643D1A3E9}"/>
          </ac:picMkLst>
        </pc:picChg>
        <pc:picChg chg="del">
          <ac:chgData name="Ken Merrihew" userId="bcb7a1e886d99f07" providerId="LiveId" clId="{EC0BDD0D-3066-4045-80BF-B22DDE271639}" dt="2018-06-20T22:03:38.417" v="2512" actId="478"/>
          <ac:picMkLst>
            <pc:docMk/>
            <pc:sldMk cId="3305410805" sldId="286"/>
            <ac:picMk id="44" creationId="{5055D222-B5A8-48B9-9980-8AE0DE4CEF96}"/>
          </ac:picMkLst>
        </pc:picChg>
        <pc:cxnChg chg="add mod">
          <ac:chgData name="Ken Merrihew" userId="bcb7a1e886d99f07" providerId="LiveId" clId="{EC0BDD0D-3066-4045-80BF-B22DDE271639}" dt="2018-06-22T00:12:04.330" v="3742" actId="1076"/>
          <ac:cxnSpMkLst>
            <pc:docMk/>
            <pc:sldMk cId="3305410805" sldId="286"/>
            <ac:cxnSpMk id="4" creationId="{F50252DD-EC02-4906-A261-CD3CFB82442D}"/>
          </ac:cxnSpMkLst>
        </pc:cxnChg>
      </pc:sldChg>
      <pc:sldChg chg="addSp delSp modSp add ord modTransition modAnim">
        <pc:chgData name="Ken Merrihew" userId="bcb7a1e886d99f07" providerId="LiveId" clId="{EC0BDD0D-3066-4045-80BF-B22DDE271639}" dt="2018-06-24T02:58:42.146" v="5625"/>
        <pc:sldMkLst>
          <pc:docMk/>
          <pc:sldMk cId="437093616" sldId="287"/>
        </pc:sldMkLst>
        <pc:spChg chg="del">
          <ac:chgData name="Ken Merrihew" userId="bcb7a1e886d99f07" providerId="LiveId" clId="{EC0BDD0D-3066-4045-80BF-B22DDE271639}" dt="2018-06-22T00:25:27.789" v="3817" actId="478"/>
          <ac:spMkLst>
            <pc:docMk/>
            <pc:sldMk cId="437093616" sldId="287"/>
            <ac:spMk id="2" creationId="{24DDAEA8-F1E9-4029-9170-A27C713E038B}"/>
          </ac:spMkLst>
        </pc:spChg>
        <pc:spChg chg="mod">
          <ac:chgData name="Ken Merrihew" userId="bcb7a1e886d99f07" providerId="LiveId" clId="{EC0BDD0D-3066-4045-80BF-B22DDE271639}" dt="2018-06-21T19:58:42.895" v="3046" actId="1035"/>
          <ac:spMkLst>
            <pc:docMk/>
            <pc:sldMk cId="437093616" sldId="287"/>
            <ac:spMk id="3" creationId="{8FD85CB8-47A2-4991-ACE2-35457F89F57E}"/>
          </ac:spMkLst>
        </pc:spChg>
        <pc:spChg chg="mod">
          <ac:chgData name="Ken Merrihew" userId="bcb7a1e886d99f07" providerId="LiveId" clId="{EC0BDD0D-3066-4045-80BF-B22DDE271639}" dt="2018-06-22T20:59:03.455" v="4081" actId="6549"/>
          <ac:spMkLst>
            <pc:docMk/>
            <pc:sldMk cId="437093616" sldId="287"/>
            <ac:spMk id="4" creationId="{21D80E64-DD9E-40AC-BF59-5B98F0CAFB8B}"/>
          </ac:spMkLst>
        </pc:spChg>
        <pc:spChg chg="mod">
          <ac:chgData name="Ken Merrihew" userId="bcb7a1e886d99f07" providerId="LiveId" clId="{EC0BDD0D-3066-4045-80BF-B22DDE271639}" dt="2018-06-22T00:36:24.993" v="3884" actId="14100"/>
          <ac:spMkLst>
            <pc:docMk/>
            <pc:sldMk cId="437093616" sldId="287"/>
            <ac:spMk id="5" creationId="{43F3B4F7-F4E4-4421-BE95-3EB3A3B41B4F}"/>
          </ac:spMkLst>
        </pc:spChg>
        <pc:spChg chg="mod">
          <ac:chgData name="Ken Merrihew" userId="bcb7a1e886d99f07" providerId="LiveId" clId="{EC0BDD0D-3066-4045-80BF-B22DDE271639}" dt="2018-06-22T00:36:24.993" v="3884" actId="14100"/>
          <ac:spMkLst>
            <pc:docMk/>
            <pc:sldMk cId="437093616" sldId="287"/>
            <ac:spMk id="7" creationId="{FBCCC9F8-793B-4110-859B-F73DAF0713F6}"/>
          </ac:spMkLst>
        </pc:spChg>
        <pc:spChg chg="mod">
          <ac:chgData name="Ken Merrihew" userId="bcb7a1e886d99f07" providerId="LiveId" clId="{EC0BDD0D-3066-4045-80BF-B22DDE271639}" dt="2018-06-21T19:58:14.543" v="2989" actId="1035"/>
          <ac:spMkLst>
            <pc:docMk/>
            <pc:sldMk cId="437093616" sldId="287"/>
            <ac:spMk id="8" creationId="{735337A0-AA21-49AF-8F80-5EF1F4D088CF}"/>
          </ac:spMkLst>
        </pc:spChg>
        <pc:spChg chg="mod">
          <ac:chgData name="Ken Merrihew" userId="bcb7a1e886d99f07" providerId="LiveId" clId="{EC0BDD0D-3066-4045-80BF-B22DDE271639}" dt="2018-06-22T00:36:11.980" v="3883" actId="14100"/>
          <ac:spMkLst>
            <pc:docMk/>
            <pc:sldMk cId="437093616" sldId="287"/>
            <ac:spMk id="9" creationId="{B0ED352C-6493-428B-87CE-5EBD8B9BD8BE}"/>
          </ac:spMkLst>
        </pc:spChg>
        <pc:spChg chg="mod">
          <ac:chgData name="Ken Merrihew" userId="bcb7a1e886d99f07" providerId="LiveId" clId="{EC0BDD0D-3066-4045-80BF-B22DDE271639}" dt="2018-06-22T00:36:11.980" v="3883" actId="14100"/>
          <ac:spMkLst>
            <pc:docMk/>
            <pc:sldMk cId="437093616" sldId="287"/>
            <ac:spMk id="10" creationId="{BD9A6717-0DD7-4303-B214-0B5B67CE02FB}"/>
          </ac:spMkLst>
        </pc:spChg>
        <pc:spChg chg="add">
          <ac:chgData name="Ken Merrihew" userId="bcb7a1e886d99f07" providerId="LiveId" clId="{EC0BDD0D-3066-4045-80BF-B22DDE271639}" dt="2018-06-22T00:25:28.344" v="3818" actId="14100"/>
          <ac:spMkLst>
            <pc:docMk/>
            <pc:sldMk cId="437093616" sldId="287"/>
            <ac:spMk id="11" creationId="{74AD6AAD-1059-4983-8D15-4DEC4232C06F}"/>
          </ac:spMkLst>
        </pc:spChg>
      </pc:sldChg>
      <pc:sldChg chg="addSp delSp modSp add modTransition addAnim delAnim modAnim">
        <pc:chgData name="Ken Merrihew" userId="bcb7a1e886d99f07" providerId="LiveId" clId="{EC0BDD0D-3066-4045-80BF-B22DDE271639}" dt="2018-06-24T02:58:42.146" v="5625"/>
        <pc:sldMkLst>
          <pc:docMk/>
          <pc:sldMk cId="1109775752" sldId="288"/>
        </pc:sldMkLst>
        <pc:spChg chg="del">
          <ac:chgData name="Ken Merrihew" userId="bcb7a1e886d99f07" providerId="LiveId" clId="{EC0BDD0D-3066-4045-80BF-B22DDE271639}" dt="2018-06-22T00:27:11.344" v="3849" actId="478"/>
          <ac:spMkLst>
            <pc:docMk/>
            <pc:sldMk cId="1109775752" sldId="288"/>
            <ac:spMk id="2" creationId="{24DDAEA8-F1E9-4029-9170-A27C713E038B}"/>
          </ac:spMkLst>
        </pc:spChg>
        <pc:spChg chg="add mod">
          <ac:chgData name="Ken Merrihew" userId="bcb7a1e886d99f07" providerId="LiveId" clId="{EC0BDD0D-3066-4045-80BF-B22DDE271639}" dt="2018-06-23T03:05:46.996" v="5079" actId="207"/>
          <ac:spMkLst>
            <pc:docMk/>
            <pc:sldMk cId="1109775752" sldId="288"/>
            <ac:spMk id="3" creationId="{C710F46D-38FD-4A66-BA4D-71FF972E43CB}"/>
          </ac:spMkLst>
        </pc:spChg>
        <pc:spChg chg="add mod">
          <ac:chgData name="Ken Merrihew" userId="bcb7a1e886d99f07" providerId="LiveId" clId="{EC0BDD0D-3066-4045-80BF-B22DDE271639}" dt="2018-06-22T02:17:51.239" v="4019" actId="164"/>
          <ac:spMkLst>
            <pc:docMk/>
            <pc:sldMk cId="1109775752" sldId="288"/>
            <ac:spMk id="14" creationId="{2CB2C4C0-D7A4-4C92-8567-4E96774E2B2B}"/>
          </ac:spMkLst>
        </pc:spChg>
        <pc:spChg chg="add mod">
          <ac:chgData name="Ken Merrihew" userId="bcb7a1e886d99f07" providerId="LiveId" clId="{EC0BDD0D-3066-4045-80BF-B22DDE271639}" dt="2018-06-22T02:17:51.239" v="4019" actId="164"/>
          <ac:spMkLst>
            <pc:docMk/>
            <pc:sldMk cId="1109775752" sldId="288"/>
            <ac:spMk id="16" creationId="{7AED0BF4-06F3-42A5-B659-83C4C0B2FA2A}"/>
          </ac:spMkLst>
        </pc:spChg>
        <pc:spChg chg="del">
          <ac:chgData name="Ken Merrihew" userId="bcb7a1e886d99f07" providerId="LiveId" clId="{EC0BDD0D-3066-4045-80BF-B22DDE271639}" dt="2018-06-22T00:08:25.494" v="3687" actId="478"/>
          <ac:spMkLst>
            <pc:docMk/>
            <pc:sldMk cId="1109775752" sldId="288"/>
            <ac:spMk id="39" creationId="{4EC71D72-A3B6-4C43-B192-8EAE18EEBD8E}"/>
          </ac:spMkLst>
        </pc:spChg>
        <pc:spChg chg="del">
          <ac:chgData name="Ken Merrihew" userId="bcb7a1e886d99f07" providerId="LiveId" clId="{EC0BDD0D-3066-4045-80BF-B22DDE271639}" dt="2018-06-22T00:08:23.354" v="3686" actId="478"/>
          <ac:spMkLst>
            <pc:docMk/>
            <pc:sldMk cId="1109775752" sldId="288"/>
            <ac:spMk id="46" creationId="{0AFE2826-A83E-4E7E-A736-7AD8B5690358}"/>
          </ac:spMkLst>
        </pc:spChg>
        <pc:spChg chg="del">
          <ac:chgData name="Ken Merrihew" userId="bcb7a1e886d99f07" providerId="LiveId" clId="{EC0BDD0D-3066-4045-80BF-B22DDE271639}" dt="2018-06-22T00:08:30.046" v="3689" actId="478"/>
          <ac:spMkLst>
            <pc:docMk/>
            <pc:sldMk cId="1109775752" sldId="288"/>
            <ac:spMk id="47" creationId="{C47E906C-C31C-4A31-BA17-A59324E5803E}"/>
          </ac:spMkLst>
        </pc:spChg>
        <pc:spChg chg="del">
          <ac:chgData name="Ken Merrihew" userId="bcb7a1e886d99f07" providerId="LiveId" clId="{EC0BDD0D-3066-4045-80BF-B22DDE271639}" dt="2018-06-22T00:08:27.588" v="3688" actId="478"/>
          <ac:spMkLst>
            <pc:docMk/>
            <pc:sldMk cId="1109775752" sldId="288"/>
            <ac:spMk id="49" creationId="{560A54C9-BDC3-46B0-A1A9-1D2C88B91139}"/>
          </ac:spMkLst>
        </pc:spChg>
        <pc:spChg chg="del">
          <ac:chgData name="Ken Merrihew" userId="bcb7a1e886d99f07" providerId="LiveId" clId="{EC0BDD0D-3066-4045-80BF-B22DDE271639}" dt="2018-06-22T00:08:31.861" v="3690" actId="478"/>
          <ac:spMkLst>
            <pc:docMk/>
            <pc:sldMk cId="1109775752" sldId="288"/>
            <ac:spMk id="50" creationId="{77A49A78-31B2-4D26-A370-3A280F18FE80}"/>
          </ac:spMkLst>
        </pc:spChg>
        <pc:spChg chg="add mod">
          <ac:chgData name="Ken Merrihew" userId="bcb7a1e886d99f07" providerId="LiveId" clId="{EC0BDD0D-3066-4045-80BF-B22DDE271639}" dt="2018-06-24T00:37:22.862" v="5565"/>
          <ac:spMkLst>
            <pc:docMk/>
            <pc:sldMk cId="1109775752" sldId="288"/>
            <ac:spMk id="61" creationId="{3773479A-321F-4EA6-8A97-E77A14F7B41A}"/>
          </ac:spMkLst>
        </pc:spChg>
        <pc:spChg chg="add del">
          <ac:chgData name="Ken Merrihew" userId="bcb7a1e886d99f07" providerId="LiveId" clId="{EC0BDD0D-3066-4045-80BF-B22DDE271639}" dt="2018-06-22T00:27:05.239" v="3845" actId="1076"/>
          <ac:spMkLst>
            <pc:docMk/>
            <pc:sldMk cId="1109775752" sldId="288"/>
            <ac:spMk id="96" creationId="{C78E0230-D75D-410D-A31D-B1FE2530E350}"/>
          </ac:spMkLst>
        </pc:spChg>
        <pc:spChg chg="add">
          <ac:chgData name="Ken Merrihew" userId="bcb7a1e886d99f07" providerId="LiveId" clId="{EC0BDD0D-3066-4045-80BF-B22DDE271639}" dt="2018-06-22T00:27:12.239" v="3850" actId="1076"/>
          <ac:spMkLst>
            <pc:docMk/>
            <pc:sldMk cId="1109775752" sldId="288"/>
            <ac:spMk id="97" creationId="{02D1BFCF-DA89-4D92-BCFE-A061FE8999AC}"/>
          </ac:spMkLst>
        </pc:spChg>
        <pc:spChg chg="mod">
          <ac:chgData name="Ken Merrihew" userId="bcb7a1e886d99f07" providerId="LiveId" clId="{EC0BDD0D-3066-4045-80BF-B22DDE271639}" dt="2018-06-24T00:36:15" v="5544" actId="20577"/>
          <ac:spMkLst>
            <pc:docMk/>
            <pc:sldMk cId="1109775752" sldId="288"/>
            <ac:spMk id="101" creationId="{284C1829-EF7E-40EA-9114-39E8F29D4A78}"/>
          </ac:spMkLst>
        </pc:spChg>
        <pc:spChg chg="mod">
          <ac:chgData name="Ken Merrihew" userId="bcb7a1e886d99f07" providerId="LiveId" clId="{EC0BDD0D-3066-4045-80BF-B22DDE271639}" dt="2018-06-23T03:02:35.512" v="5072" actId="207"/>
          <ac:spMkLst>
            <pc:docMk/>
            <pc:sldMk cId="1109775752" sldId="288"/>
            <ac:spMk id="106" creationId="{551BD905-C11B-464F-84DD-B6F42DE480BA}"/>
          </ac:spMkLst>
        </pc:spChg>
        <pc:spChg chg="mod">
          <ac:chgData name="Ken Merrihew" userId="bcb7a1e886d99f07" providerId="LiveId" clId="{EC0BDD0D-3066-4045-80BF-B22DDE271639}" dt="2018-06-22T19:02:45.515" v="4070" actId="688"/>
          <ac:spMkLst>
            <pc:docMk/>
            <pc:sldMk cId="1109775752" sldId="288"/>
            <ac:spMk id="127" creationId="{D8E8C740-DE28-4359-B20D-3A138291C366}"/>
          </ac:spMkLst>
        </pc:spChg>
        <pc:spChg chg="mod">
          <ac:chgData name="Ken Merrihew" userId="bcb7a1e886d99f07" providerId="LiveId" clId="{EC0BDD0D-3066-4045-80BF-B22DDE271639}" dt="2018-06-22T19:03:27.942" v="4075" actId="1076"/>
          <ac:spMkLst>
            <pc:docMk/>
            <pc:sldMk cId="1109775752" sldId="288"/>
            <ac:spMk id="128" creationId="{FE9DED60-7069-4B7F-804F-6E5CBC2DAF5D}"/>
          </ac:spMkLst>
        </pc:spChg>
        <pc:spChg chg="mod">
          <ac:chgData name="Ken Merrihew" userId="bcb7a1e886d99f07" providerId="LiveId" clId="{EC0BDD0D-3066-4045-80BF-B22DDE271639}" dt="2018-06-22T19:02:38.407" v="4069" actId="14100"/>
          <ac:spMkLst>
            <pc:docMk/>
            <pc:sldMk cId="1109775752" sldId="288"/>
            <ac:spMk id="131" creationId="{0366EF46-D719-449D-A0C8-8338B9AD6BFC}"/>
          </ac:spMkLst>
        </pc:spChg>
        <pc:spChg chg="mod">
          <ac:chgData name="Ken Merrihew" userId="bcb7a1e886d99f07" providerId="LiveId" clId="{EC0BDD0D-3066-4045-80BF-B22DDE271639}" dt="2018-06-22T19:03:18.772" v="4074" actId="14100"/>
          <ac:spMkLst>
            <pc:docMk/>
            <pc:sldMk cId="1109775752" sldId="288"/>
            <ac:spMk id="135" creationId="{34269763-2C32-4CD0-A035-CF93F38361A4}"/>
          </ac:spMkLst>
        </pc:spChg>
        <pc:spChg chg="add mod">
          <ac:chgData name="Ken Merrihew" userId="bcb7a1e886d99f07" providerId="LiveId" clId="{EC0BDD0D-3066-4045-80BF-B22DDE271639}" dt="2018-06-23T03:05:46.996" v="5079" actId="207"/>
          <ac:spMkLst>
            <pc:docMk/>
            <pc:sldMk cId="1109775752" sldId="288"/>
            <ac:spMk id="136" creationId="{956FD858-822F-4D82-8FD4-876ABC8F0DC7}"/>
          </ac:spMkLst>
        </pc:spChg>
        <pc:spChg chg="add mod">
          <ac:chgData name="Ken Merrihew" userId="bcb7a1e886d99f07" providerId="LiveId" clId="{EC0BDD0D-3066-4045-80BF-B22DDE271639}" dt="2018-06-22T02:17:51.239" v="4019" actId="164"/>
          <ac:spMkLst>
            <pc:docMk/>
            <pc:sldMk cId="1109775752" sldId="288"/>
            <ac:spMk id="137" creationId="{EB50B509-ED94-4F30-A93B-183A0209C3EA}"/>
          </ac:spMkLst>
        </pc:spChg>
        <pc:spChg chg="add mod">
          <ac:chgData name="Ken Merrihew" userId="bcb7a1e886d99f07" providerId="LiveId" clId="{EC0BDD0D-3066-4045-80BF-B22DDE271639}" dt="2018-06-22T02:17:51.239" v="4019" actId="164"/>
          <ac:spMkLst>
            <pc:docMk/>
            <pc:sldMk cId="1109775752" sldId="288"/>
            <ac:spMk id="138" creationId="{9D233829-2ECA-4BD8-8231-BBD5E1DB7479}"/>
          </ac:spMkLst>
        </pc:spChg>
        <pc:grpChg chg="add mod ord">
          <ac:chgData name="Ken Merrihew" userId="bcb7a1e886d99f07" providerId="LiveId" clId="{EC0BDD0D-3066-4045-80BF-B22DDE271639}" dt="2018-06-24T00:37:46.846" v="5567" actId="167"/>
          <ac:grpSpMkLst>
            <pc:docMk/>
            <pc:sldMk cId="1109775752" sldId="288"/>
            <ac:grpSpMk id="2" creationId="{063FEB98-38DD-445F-B03E-7805D62BEE79}"/>
          </ac:grpSpMkLst>
        </pc:grpChg>
        <pc:grpChg chg="del">
          <ac:chgData name="Ken Merrihew" userId="bcb7a1e886d99f07" providerId="LiveId" clId="{EC0BDD0D-3066-4045-80BF-B22DDE271639}" dt="2018-06-22T00:14:38.610" v="3770" actId="478"/>
          <ac:grpSpMkLst>
            <pc:docMk/>
            <pc:sldMk cId="1109775752" sldId="288"/>
            <ac:grpSpMk id="8" creationId="{B280FF82-CC91-4B55-8191-F6BDE977E46A}"/>
          </ac:grpSpMkLst>
        </pc:grpChg>
        <pc:grpChg chg="add mod ord">
          <ac:chgData name="Ken Merrihew" userId="bcb7a1e886d99f07" providerId="LiveId" clId="{EC0BDD0D-3066-4045-80BF-B22DDE271639}" dt="2018-06-24T00:36:33.276" v="5546" actId="164"/>
          <ac:grpSpMkLst>
            <pc:docMk/>
            <pc:sldMk cId="1109775752" sldId="288"/>
            <ac:grpSpMk id="17" creationId="{C9F445AC-33C2-4F83-B3B9-A601DE0671A6}"/>
          </ac:grpSpMkLst>
        </pc:grpChg>
        <pc:grpChg chg="mod">
          <ac:chgData name="Ken Merrihew" userId="bcb7a1e886d99f07" providerId="LiveId" clId="{EC0BDD0D-3066-4045-80BF-B22DDE271639}" dt="2018-06-24T00:39:03.689" v="5574" actId="1076"/>
          <ac:grpSpMkLst>
            <pc:docMk/>
            <pc:sldMk cId="1109775752" sldId="288"/>
            <ac:grpSpMk id="36" creationId="{8018E22A-A596-4E4A-AEDC-BA36F6B3546E}"/>
          </ac:grpSpMkLst>
        </pc:grpChg>
        <pc:grpChg chg="add del mod ord">
          <ac:chgData name="Ken Merrihew" userId="bcb7a1e886d99f07" providerId="LiveId" clId="{EC0BDD0D-3066-4045-80BF-B22DDE271639}" dt="2018-06-22T02:11:13.401" v="3919" actId="478"/>
          <ac:grpSpMkLst>
            <pc:docMk/>
            <pc:sldMk cId="1109775752" sldId="288"/>
            <ac:grpSpMk id="61" creationId="{0F07655A-1205-453D-B12E-84393D2AC041}"/>
          </ac:grpSpMkLst>
        </pc:grpChg>
        <pc:grpChg chg="add mod ord">
          <ac:chgData name="Ken Merrihew" userId="bcb7a1e886d99f07" providerId="LiveId" clId="{EC0BDD0D-3066-4045-80BF-B22DDE271639}" dt="2018-06-22T02:17:51.239" v="4019" actId="164"/>
          <ac:grpSpMkLst>
            <pc:docMk/>
            <pc:sldMk cId="1109775752" sldId="288"/>
            <ac:grpSpMk id="98" creationId="{AC932EF4-D3DB-4337-8005-35A6CB970712}"/>
          </ac:grpSpMkLst>
        </pc:grpChg>
        <pc:picChg chg="mod">
          <ac:chgData name="Ken Merrihew" userId="bcb7a1e886d99f07" providerId="LiveId" clId="{EC0BDD0D-3066-4045-80BF-B22DDE271639}" dt="2018-06-24T00:38:54.700" v="5573" actId="1076"/>
          <ac:picMkLst>
            <pc:docMk/>
            <pc:sldMk cId="1109775752" sldId="288"/>
            <ac:picMk id="11" creationId="{23891F10-F18A-4ACD-A7C2-84D00AC8E9EB}"/>
          </ac:picMkLst>
        </pc:picChg>
        <pc:picChg chg="mod">
          <ac:chgData name="Ken Merrihew" userId="bcb7a1e886d99f07" providerId="LiveId" clId="{EC0BDD0D-3066-4045-80BF-B22DDE271639}" dt="2018-06-24T00:39:15.221" v="5575" actId="1076"/>
          <ac:picMkLst>
            <pc:docMk/>
            <pc:sldMk cId="1109775752" sldId="288"/>
            <ac:picMk id="27" creationId="{47D6DA9F-DB9A-4098-9059-8CC8CB810084}"/>
          </ac:picMkLst>
        </pc:picChg>
        <pc:picChg chg="add del mod">
          <ac:chgData name="Ken Merrihew" userId="bcb7a1e886d99f07" providerId="LiveId" clId="{EC0BDD0D-3066-4045-80BF-B22DDE271639}" dt="2018-06-24T00:39:33.183" v="5600" actId="1036"/>
          <ac:picMkLst>
            <pc:docMk/>
            <pc:sldMk cId="1109775752" sldId="288"/>
            <ac:picMk id="59" creationId="{3AB24C32-6185-4456-859D-4439318C6B8E}"/>
          </ac:picMkLst>
        </pc:picChg>
        <pc:picChg chg="add del mod">
          <ac:chgData name="Ken Merrihew" userId="bcb7a1e886d99f07" providerId="LiveId" clId="{EC0BDD0D-3066-4045-80BF-B22DDE271639}" dt="2018-06-24T00:39:30.737" v="5589" actId="1038"/>
          <ac:picMkLst>
            <pc:docMk/>
            <pc:sldMk cId="1109775752" sldId="288"/>
            <ac:picMk id="60" creationId="{DCCAE9A8-4D4B-4B2A-B593-E1D2DFA6A4DE}"/>
          </ac:picMkLst>
        </pc:picChg>
        <pc:cxnChg chg="add del mod">
          <ac:chgData name="Ken Merrihew" userId="bcb7a1e886d99f07" providerId="LiveId" clId="{EC0BDD0D-3066-4045-80BF-B22DDE271639}" dt="2018-06-22T02:14:07.264" v="3957" actId="11529"/>
          <ac:cxnSpMkLst>
            <pc:docMk/>
            <pc:sldMk cId="1109775752" sldId="288"/>
            <ac:cxnSpMk id="12" creationId="{3421EC48-8673-4712-9594-177F339EF949}"/>
          </ac:cxnSpMkLst>
        </pc:cxnChg>
      </pc:sldChg>
      <pc:sldChg chg="add modTransition">
        <pc:chgData name="Ken Merrihew" userId="bcb7a1e886d99f07" providerId="LiveId" clId="{EC0BDD0D-3066-4045-80BF-B22DDE271639}" dt="2018-06-24T02:58:42.146" v="5625"/>
        <pc:sldMkLst>
          <pc:docMk/>
          <pc:sldMk cId="1283153277" sldId="289"/>
        </pc:sldMkLst>
      </pc:sldChg>
      <pc:sldChg chg="addSp delSp modSp add modTransition modAnim">
        <pc:chgData name="Ken Merrihew" userId="bcb7a1e886d99f07" providerId="LiveId" clId="{EC0BDD0D-3066-4045-80BF-B22DDE271639}" dt="2018-06-24T02:58:42.146" v="5625"/>
        <pc:sldMkLst>
          <pc:docMk/>
          <pc:sldMk cId="169570382" sldId="290"/>
        </pc:sldMkLst>
        <pc:spChg chg="mod">
          <ac:chgData name="Ken Merrihew" userId="bcb7a1e886d99f07" providerId="LiveId" clId="{EC0BDD0D-3066-4045-80BF-B22DDE271639}" dt="2018-06-22T22:07:32.793" v="4268" actId="1038"/>
          <ac:spMkLst>
            <pc:docMk/>
            <pc:sldMk cId="169570382" sldId="290"/>
            <ac:spMk id="19" creationId="{F7C00A98-2835-40E1-942D-8C0898D3CD0C}"/>
          </ac:spMkLst>
        </pc:spChg>
        <pc:spChg chg="mod">
          <ac:chgData name="Ken Merrihew" userId="bcb7a1e886d99f07" providerId="LiveId" clId="{EC0BDD0D-3066-4045-80BF-B22DDE271639}" dt="2018-06-22T21:34:18.301" v="4087" actId="1076"/>
          <ac:spMkLst>
            <pc:docMk/>
            <pc:sldMk cId="169570382" sldId="290"/>
            <ac:spMk id="22" creationId="{9C8D50DA-697E-469F-91FD-7BB069795AA7}"/>
          </ac:spMkLst>
        </pc:spChg>
        <pc:spChg chg="mod">
          <ac:chgData name="Ken Merrihew" userId="bcb7a1e886d99f07" providerId="LiveId" clId="{EC0BDD0D-3066-4045-80BF-B22DDE271639}" dt="2018-06-22T21:40:05.338" v="4127" actId="1076"/>
          <ac:spMkLst>
            <pc:docMk/>
            <pc:sldMk cId="169570382" sldId="290"/>
            <ac:spMk id="23" creationId="{C83A2742-FB68-4BA3-A4D1-7C26E46C35A5}"/>
          </ac:spMkLst>
        </pc:spChg>
        <pc:spChg chg="mod">
          <ac:chgData name="Ken Merrihew" userId="bcb7a1e886d99f07" providerId="LiveId" clId="{EC0BDD0D-3066-4045-80BF-B22DDE271639}" dt="2018-06-22T22:03:59.886" v="4207" actId="1076"/>
          <ac:spMkLst>
            <pc:docMk/>
            <pc:sldMk cId="169570382" sldId="290"/>
            <ac:spMk id="43" creationId="{BA78A246-D5E8-4069-8737-FF005AF32549}"/>
          </ac:spMkLst>
        </pc:spChg>
        <pc:spChg chg="mod">
          <ac:chgData name="Ken Merrihew" userId="bcb7a1e886d99f07" providerId="LiveId" clId="{EC0BDD0D-3066-4045-80BF-B22DDE271639}" dt="2018-06-22T21:37:06.295" v="4119" actId="20577"/>
          <ac:spMkLst>
            <pc:docMk/>
            <pc:sldMk cId="169570382" sldId="290"/>
            <ac:spMk id="57" creationId="{E2790A3D-160D-4252-84B6-7B32965E3B73}"/>
          </ac:spMkLst>
        </pc:spChg>
        <pc:spChg chg="mod">
          <ac:chgData name="Ken Merrihew" userId="bcb7a1e886d99f07" providerId="LiveId" clId="{EC0BDD0D-3066-4045-80BF-B22DDE271639}" dt="2018-06-22T21:50:08.103" v="4183" actId="20577"/>
          <ac:spMkLst>
            <pc:docMk/>
            <pc:sldMk cId="169570382" sldId="290"/>
            <ac:spMk id="59" creationId="{2A1BCF85-FF33-460F-8C25-C556541965F0}"/>
          </ac:spMkLst>
        </pc:spChg>
        <pc:spChg chg="add mod">
          <ac:chgData name="Ken Merrihew" userId="bcb7a1e886d99f07" providerId="LiveId" clId="{EC0BDD0D-3066-4045-80BF-B22DDE271639}" dt="2018-06-22T22:07:12.458" v="4245" actId="1076"/>
          <ac:spMkLst>
            <pc:docMk/>
            <pc:sldMk cId="169570382" sldId="290"/>
            <ac:spMk id="68" creationId="{6E8AC329-D022-44AB-B09C-06504593D14F}"/>
          </ac:spMkLst>
        </pc:spChg>
        <pc:spChg chg="add mod ord">
          <ac:chgData name="Ken Merrihew" userId="bcb7a1e886d99f07" providerId="LiveId" clId="{EC0BDD0D-3066-4045-80BF-B22DDE271639}" dt="2018-06-22T22:07:25.115" v="4247" actId="167"/>
          <ac:spMkLst>
            <pc:docMk/>
            <pc:sldMk cId="169570382" sldId="290"/>
            <ac:spMk id="69" creationId="{95E7CA90-2E17-4A37-AFFD-BF2071BFF0EB}"/>
          </ac:spMkLst>
        </pc:spChg>
        <pc:grpChg chg="add del mod topLvl">
          <ac:chgData name="Ken Merrihew" userId="bcb7a1e886d99f07" providerId="LiveId" clId="{EC0BDD0D-3066-4045-80BF-B22DDE271639}" dt="2018-06-22T21:41:33.959" v="4137" actId="165"/>
          <ac:grpSpMkLst>
            <pc:docMk/>
            <pc:sldMk cId="169570382" sldId="290"/>
            <ac:grpSpMk id="3" creationId="{62690D31-9EC7-48A8-948B-4A1C43174A49}"/>
          </ac:grpSpMkLst>
        </pc:grpChg>
        <pc:grpChg chg="add del mod">
          <ac:chgData name="Ken Merrihew" userId="bcb7a1e886d99f07" providerId="LiveId" clId="{EC0BDD0D-3066-4045-80BF-B22DDE271639}" dt="2018-06-22T21:41:09.740" v="4134" actId="165"/>
          <ac:grpSpMkLst>
            <pc:docMk/>
            <pc:sldMk cId="169570382" sldId="290"/>
            <ac:grpSpMk id="5" creationId="{55A97FF0-C2CE-4B8B-86B5-E76D21AAE21A}"/>
          </ac:grpSpMkLst>
        </pc:grpChg>
        <pc:grpChg chg="add mod">
          <ac:chgData name="Ken Merrihew" userId="bcb7a1e886d99f07" providerId="LiveId" clId="{EC0BDD0D-3066-4045-80BF-B22DDE271639}" dt="2018-06-22T21:41:59.112" v="4140" actId="1076"/>
          <ac:grpSpMkLst>
            <pc:docMk/>
            <pc:sldMk cId="169570382" sldId="290"/>
            <ac:grpSpMk id="6" creationId="{A5315817-2D61-43E7-981D-D8105B0B7FB8}"/>
          </ac:grpSpMkLst>
        </pc:grpChg>
        <pc:cxnChg chg="mod topLvl">
          <ac:chgData name="Ken Merrihew" userId="bcb7a1e886d99f07" providerId="LiveId" clId="{EC0BDD0D-3066-4045-80BF-B22DDE271639}" dt="2018-06-22T21:41:53.191" v="4138" actId="164"/>
          <ac:cxnSpMkLst>
            <pc:docMk/>
            <pc:sldMk cId="169570382" sldId="290"/>
            <ac:cxnSpMk id="9" creationId="{850ED766-1EB6-4ED6-A6FF-A5AB8F6F2298}"/>
          </ac:cxnSpMkLst>
        </pc:cxnChg>
        <pc:cxnChg chg="mod topLvl">
          <ac:chgData name="Ken Merrihew" userId="bcb7a1e886d99f07" providerId="LiveId" clId="{EC0BDD0D-3066-4045-80BF-B22DDE271639}" dt="2018-06-22T21:41:53.191" v="4138" actId="164"/>
          <ac:cxnSpMkLst>
            <pc:docMk/>
            <pc:sldMk cId="169570382" sldId="290"/>
            <ac:cxnSpMk id="10" creationId="{76CE929B-9B25-456E-95B2-C6CAD86BC4DC}"/>
          </ac:cxnSpMkLst>
        </pc:cxnChg>
        <pc:cxnChg chg="mod topLvl">
          <ac:chgData name="Ken Merrihew" userId="bcb7a1e886d99f07" providerId="LiveId" clId="{EC0BDD0D-3066-4045-80BF-B22DDE271639}" dt="2018-06-22T21:41:53.191" v="4138" actId="164"/>
          <ac:cxnSpMkLst>
            <pc:docMk/>
            <pc:sldMk cId="169570382" sldId="290"/>
            <ac:cxnSpMk id="11" creationId="{1562D366-D298-4FE0-95F1-F4DFD2845074}"/>
          </ac:cxnSpMkLst>
        </pc:cxnChg>
        <pc:cxnChg chg="mod topLvl">
          <ac:chgData name="Ken Merrihew" userId="bcb7a1e886d99f07" providerId="LiveId" clId="{EC0BDD0D-3066-4045-80BF-B22DDE271639}" dt="2018-06-22T21:41:53.191" v="4138" actId="164"/>
          <ac:cxnSpMkLst>
            <pc:docMk/>
            <pc:sldMk cId="169570382" sldId="290"/>
            <ac:cxnSpMk id="12" creationId="{FC086349-AC57-44BE-9A57-198419057B3F}"/>
          </ac:cxnSpMkLst>
        </pc:cxnChg>
        <pc:cxnChg chg="mod topLvl">
          <ac:chgData name="Ken Merrihew" userId="bcb7a1e886d99f07" providerId="LiveId" clId="{EC0BDD0D-3066-4045-80BF-B22DDE271639}" dt="2018-06-22T21:41:53.191" v="4138" actId="164"/>
          <ac:cxnSpMkLst>
            <pc:docMk/>
            <pc:sldMk cId="169570382" sldId="290"/>
            <ac:cxnSpMk id="13" creationId="{1233B260-A909-473F-99BE-61EB66DB858E}"/>
          </ac:cxnSpMkLst>
        </pc:cxnChg>
        <pc:cxnChg chg="mod topLvl">
          <ac:chgData name="Ken Merrihew" userId="bcb7a1e886d99f07" providerId="LiveId" clId="{EC0BDD0D-3066-4045-80BF-B22DDE271639}" dt="2018-06-22T21:41:53.191" v="4138" actId="164"/>
          <ac:cxnSpMkLst>
            <pc:docMk/>
            <pc:sldMk cId="169570382" sldId="290"/>
            <ac:cxnSpMk id="14" creationId="{7DB6CA8C-6830-4FFD-94CA-E9524DD70F57}"/>
          </ac:cxnSpMkLst>
        </pc:cxnChg>
        <pc:cxnChg chg="mod">
          <ac:chgData name="Ken Merrihew" userId="bcb7a1e886d99f07" providerId="LiveId" clId="{EC0BDD0D-3066-4045-80BF-B22DDE271639}" dt="2018-06-22T22:07:39.054" v="4269" actId="14100"/>
          <ac:cxnSpMkLst>
            <pc:docMk/>
            <pc:sldMk cId="169570382" sldId="290"/>
            <ac:cxnSpMk id="37" creationId="{7231BB05-D82D-4BFE-BCFB-5202DC6A86B2}"/>
          </ac:cxnSpMkLst>
        </pc:cxnChg>
        <pc:cxnChg chg="mod topLvl">
          <ac:chgData name="Ken Merrihew" userId="bcb7a1e886d99f07" providerId="LiveId" clId="{EC0BDD0D-3066-4045-80BF-B22DDE271639}" dt="2018-06-22T22:04:02.474" v="4208" actId="14100"/>
          <ac:cxnSpMkLst>
            <pc:docMk/>
            <pc:sldMk cId="169570382" sldId="290"/>
            <ac:cxnSpMk id="44" creationId="{B55ACFAB-E377-49FC-A99F-A06452E7BD2C}"/>
          </ac:cxnSpMkLst>
        </pc:cxnChg>
        <pc:cxnChg chg="ord">
          <ac:chgData name="Ken Merrihew" userId="bcb7a1e886d99f07" providerId="LiveId" clId="{EC0BDD0D-3066-4045-80BF-B22DDE271639}" dt="2018-06-22T21:42:04.247" v="4141" actId="166"/>
          <ac:cxnSpMkLst>
            <pc:docMk/>
            <pc:sldMk cId="169570382" sldId="290"/>
            <ac:cxnSpMk id="62" creationId="{ADE52C1D-98A1-402C-A6A9-9A80A861EAB7}"/>
          </ac:cxnSpMkLst>
        </pc:cxnChg>
        <pc:cxnChg chg="mod">
          <ac:chgData name="Ken Merrihew" userId="bcb7a1e886d99f07" providerId="LiveId" clId="{EC0BDD0D-3066-4045-80BF-B22DDE271639}" dt="2018-06-22T21:40:05.338" v="4127" actId="1076"/>
          <ac:cxnSpMkLst>
            <pc:docMk/>
            <pc:sldMk cId="169570382" sldId="290"/>
            <ac:cxnSpMk id="63" creationId="{1160F04F-2379-474F-AF3F-C17C01F6892B}"/>
          </ac:cxnSpMkLst>
        </pc:cxnChg>
      </pc:sldChg>
      <pc:sldChg chg="add modTransition">
        <pc:chgData name="Ken Merrihew" userId="bcb7a1e886d99f07" providerId="LiveId" clId="{EC0BDD0D-3066-4045-80BF-B22DDE271639}" dt="2018-06-24T02:58:42.146" v="5625"/>
        <pc:sldMkLst>
          <pc:docMk/>
          <pc:sldMk cId="3347696674" sldId="291"/>
        </pc:sldMkLst>
      </pc:sldChg>
      <pc:sldChg chg="addSp delSp modSp add modTransition delAnim modAnim">
        <pc:chgData name="Ken Merrihew" userId="bcb7a1e886d99f07" providerId="LiveId" clId="{EC0BDD0D-3066-4045-80BF-B22DDE271639}" dt="2018-06-24T03:08:52.164" v="5632" actId="20577"/>
        <pc:sldMkLst>
          <pc:docMk/>
          <pc:sldMk cId="3208297773" sldId="292"/>
        </pc:sldMkLst>
        <pc:spChg chg="add mod">
          <ac:chgData name="Ken Merrihew" userId="bcb7a1e886d99f07" providerId="LiveId" clId="{EC0BDD0D-3066-4045-80BF-B22DDE271639}" dt="2018-06-24T03:08:49.072" v="5630" actId="20577"/>
          <ac:spMkLst>
            <pc:docMk/>
            <pc:sldMk cId="3208297773" sldId="292"/>
            <ac:spMk id="2" creationId="{49773DB6-E983-4932-ABE0-EA83D33F4426}"/>
          </ac:spMkLst>
        </pc:spChg>
        <pc:spChg chg="mod">
          <ac:chgData name="Ken Merrihew" userId="bcb7a1e886d99f07" providerId="LiveId" clId="{EC0BDD0D-3066-4045-80BF-B22DDE271639}" dt="2018-06-24T00:27:45.988" v="5258" actId="14100"/>
          <ac:spMkLst>
            <pc:docMk/>
            <pc:sldMk cId="3208297773" sldId="292"/>
            <ac:spMk id="5" creationId="{43F3B4F7-F4E4-4421-BE95-3EB3A3B41B4F}"/>
          </ac:spMkLst>
        </pc:spChg>
        <pc:spChg chg="mod">
          <ac:chgData name="Ken Merrihew" userId="bcb7a1e886d99f07" providerId="LiveId" clId="{EC0BDD0D-3066-4045-80BF-B22DDE271639}" dt="2018-06-24T00:27:20.218" v="5256" actId="14100"/>
          <ac:spMkLst>
            <pc:docMk/>
            <pc:sldMk cId="3208297773" sldId="292"/>
            <ac:spMk id="8" creationId="{5E0EAC83-ED18-481F-B4CC-2B6D68F649DF}"/>
          </ac:spMkLst>
        </pc:spChg>
        <pc:spChg chg="mod">
          <ac:chgData name="Ken Merrihew" userId="bcb7a1e886d99f07" providerId="LiveId" clId="{EC0BDD0D-3066-4045-80BF-B22DDE271639}" dt="2018-06-24T00:27:14.692" v="5255" actId="14100"/>
          <ac:spMkLst>
            <pc:docMk/>
            <pc:sldMk cId="3208297773" sldId="292"/>
            <ac:spMk id="9" creationId="{2B0667BE-91B7-48EE-B04C-4136EF5A7AF2}"/>
          </ac:spMkLst>
        </pc:spChg>
        <pc:spChg chg="add del mod">
          <ac:chgData name="Ken Merrihew" userId="bcb7a1e886d99f07" providerId="LiveId" clId="{EC0BDD0D-3066-4045-80BF-B22DDE271639}" dt="2018-06-24T00:28:31.064" v="5263" actId="478"/>
          <ac:spMkLst>
            <pc:docMk/>
            <pc:sldMk cId="3208297773" sldId="292"/>
            <ac:spMk id="11" creationId="{4D9AF60B-F7F2-4D46-ADB0-FD9D89956812}"/>
          </ac:spMkLst>
        </pc:spChg>
        <pc:spChg chg="add mod">
          <ac:chgData name="Ken Merrihew" userId="bcb7a1e886d99f07" providerId="LiveId" clId="{EC0BDD0D-3066-4045-80BF-B22DDE271639}" dt="2018-06-24T00:29:45.547" v="5421" actId="14100"/>
          <ac:spMkLst>
            <pc:docMk/>
            <pc:sldMk cId="3208297773" sldId="292"/>
            <ac:spMk id="12" creationId="{5A4FE264-F894-4947-84A8-67F95FAC883E}"/>
          </ac:spMkLst>
        </pc:spChg>
        <pc:spChg chg="add mod">
          <ac:chgData name="Ken Merrihew" userId="bcb7a1e886d99f07" providerId="LiveId" clId="{EC0BDD0D-3066-4045-80BF-B22DDE271639}" dt="2018-06-24T03:08:52.164" v="5632" actId="20577"/>
          <ac:spMkLst>
            <pc:docMk/>
            <pc:sldMk cId="3208297773" sldId="292"/>
            <ac:spMk id="13" creationId="{7554CFF1-6032-4487-B976-92187013A2F6}"/>
          </ac:spMkLst>
        </pc:spChg>
        <pc:picChg chg="add mod ord">
          <ac:chgData name="Ken Merrihew" userId="bcb7a1e886d99f07" providerId="LiveId" clId="{EC0BDD0D-3066-4045-80BF-B22DDE271639}" dt="2018-06-24T00:20:11.253" v="5165" actId="166"/>
          <ac:picMkLst>
            <pc:docMk/>
            <pc:sldMk cId="3208297773" sldId="292"/>
            <ac:picMk id="1026" creationId="{D447103B-3EF0-482E-8692-619A4A347516}"/>
          </ac:picMkLst>
        </pc:picChg>
        <pc:picChg chg="add mod">
          <ac:chgData name="Ken Merrihew" userId="bcb7a1e886d99f07" providerId="LiveId" clId="{EC0BDD0D-3066-4045-80BF-B22DDE271639}" dt="2018-06-24T00:19:24.395" v="5160" actId="14100"/>
          <ac:picMkLst>
            <pc:docMk/>
            <pc:sldMk cId="3208297773" sldId="292"/>
            <ac:picMk id="1028" creationId="{D122D08C-9AA2-4152-9E6C-A518B5734C95}"/>
          </ac:picMkLst>
        </pc:picChg>
        <pc:picChg chg="add mod">
          <ac:chgData name="Ken Merrihew" userId="bcb7a1e886d99f07" providerId="LiveId" clId="{EC0BDD0D-3066-4045-80BF-B22DDE271639}" dt="2018-06-24T00:19:29.631" v="5161" actId="1076"/>
          <ac:picMkLst>
            <pc:docMk/>
            <pc:sldMk cId="3208297773" sldId="292"/>
            <ac:picMk id="1030" creationId="{6D561B61-4390-45B7-B65B-A06F34BC3990}"/>
          </ac:picMkLst>
        </pc:picChg>
      </pc:sldChg>
      <pc:sldChg chg="delSp modSp add modTransition delAnim modAnim">
        <pc:chgData name="Ken Merrihew" userId="bcb7a1e886d99f07" providerId="LiveId" clId="{EC0BDD0D-3066-4045-80BF-B22DDE271639}" dt="2018-06-24T02:58:42.146" v="5625"/>
        <pc:sldMkLst>
          <pc:docMk/>
          <pc:sldMk cId="385344565" sldId="293"/>
        </pc:sldMkLst>
        <pc:spChg chg="mod">
          <ac:chgData name="Ken Merrihew" userId="bcb7a1e886d99f07" providerId="LiveId" clId="{EC0BDD0D-3066-4045-80BF-B22DDE271639}" dt="2018-06-23T23:30:20.788" v="5101" actId="207"/>
          <ac:spMkLst>
            <pc:docMk/>
            <pc:sldMk cId="385344565" sldId="293"/>
            <ac:spMk id="5" creationId="{43F3B4F7-F4E4-4421-BE95-3EB3A3B41B4F}"/>
          </ac:spMkLst>
        </pc:spChg>
        <pc:spChg chg="del">
          <ac:chgData name="Ken Merrihew" userId="bcb7a1e886d99f07" providerId="LiveId" clId="{EC0BDD0D-3066-4045-80BF-B22DDE271639}" dt="2018-06-23T23:29:20.963" v="5089" actId="478"/>
          <ac:spMkLst>
            <pc:docMk/>
            <pc:sldMk cId="385344565" sldId="293"/>
            <ac:spMk id="8" creationId="{5E0EAC83-ED18-481F-B4CC-2B6D68F649DF}"/>
          </ac:spMkLst>
        </pc:spChg>
        <pc:spChg chg="del">
          <ac:chgData name="Ken Merrihew" userId="bcb7a1e886d99f07" providerId="LiveId" clId="{EC0BDD0D-3066-4045-80BF-B22DDE271639}" dt="2018-06-23T23:29:21.932" v="5090" actId="478"/>
          <ac:spMkLst>
            <pc:docMk/>
            <pc:sldMk cId="385344565" sldId="293"/>
            <ac:spMk id="9" creationId="{2B0667BE-91B7-48EE-B04C-4136EF5A7AF2}"/>
          </ac:spMkLst>
        </pc:spChg>
      </pc:sldChg>
      <pc:sldChg chg="add ord modTransition modAnim">
        <pc:chgData name="Ken Merrihew" userId="bcb7a1e886d99f07" providerId="LiveId" clId="{EC0BDD0D-3066-4045-80BF-B22DDE271639}" dt="2018-06-24T12:38:15.393" v="5643"/>
        <pc:sldMkLst>
          <pc:docMk/>
          <pc:sldMk cId="2103326091" sldId="294"/>
        </pc:sldMkLst>
      </pc:sldChg>
      <pc:sldChg chg="add del setBg">
        <pc:chgData name="Ken Merrihew" userId="bcb7a1e886d99f07" providerId="LiveId" clId="{EC0BDD0D-3066-4045-80BF-B22DDE271639}" dt="2018-06-24T00:12:27.917" v="5109"/>
        <pc:sldMkLst>
          <pc:docMk/>
          <pc:sldMk cId="1469045152" sldId="295"/>
        </pc:sldMkLst>
      </pc:sldChg>
      <pc:sldChg chg="add del setBg">
        <pc:chgData name="Ken Merrihew" userId="bcb7a1e886d99f07" providerId="LiveId" clId="{EC0BDD0D-3066-4045-80BF-B22DDE271639}" dt="2018-06-24T00:12:08.773" v="5107"/>
        <pc:sldMkLst>
          <pc:docMk/>
          <pc:sldMk cId="2494852392" sldId="295"/>
        </pc:sldMkLst>
      </pc:sldChg>
      <pc:sldChg chg="addSp delSp modSp add modTransition delAnim modAnim">
        <pc:chgData name="Ken Merrihew" userId="bcb7a1e886d99f07" providerId="LiveId" clId="{EC0BDD0D-3066-4045-80BF-B22DDE271639}" dt="2018-06-24T03:10:35.057" v="5637" actId="1076"/>
        <pc:sldMkLst>
          <pc:docMk/>
          <pc:sldMk cId="3445930380" sldId="295"/>
        </pc:sldMkLst>
        <pc:grpChg chg="del">
          <ac:chgData name="Ken Merrihew" userId="bcb7a1e886d99f07" providerId="LiveId" clId="{EC0BDD0D-3066-4045-80BF-B22DDE271639}" dt="2018-06-24T00:56:10.022" v="5606" actId="478"/>
          <ac:grpSpMkLst>
            <pc:docMk/>
            <pc:sldMk cId="3445930380" sldId="295"/>
            <ac:grpSpMk id="2" creationId="{063FEB98-38DD-445F-B03E-7805D62BEE79}"/>
          </ac:grpSpMkLst>
        </pc:grpChg>
        <pc:grpChg chg="del">
          <ac:chgData name="Ken Merrihew" userId="bcb7a1e886d99f07" providerId="LiveId" clId="{EC0BDD0D-3066-4045-80BF-B22DDE271639}" dt="2018-06-24T00:56:09.124" v="5605" actId="478"/>
          <ac:grpSpMkLst>
            <pc:docMk/>
            <pc:sldMk cId="3445930380" sldId="295"/>
            <ac:grpSpMk id="36" creationId="{8018E22A-A596-4E4A-AEDC-BA36F6B3546E}"/>
          </ac:grpSpMkLst>
        </pc:grpChg>
        <pc:picChg chg="del">
          <ac:chgData name="Ken Merrihew" userId="bcb7a1e886d99f07" providerId="LiveId" clId="{EC0BDD0D-3066-4045-80BF-B22DDE271639}" dt="2018-06-24T00:56:07.908" v="5604" actId="478"/>
          <ac:picMkLst>
            <pc:docMk/>
            <pc:sldMk cId="3445930380" sldId="295"/>
            <ac:picMk id="27" creationId="{47D6DA9F-DB9A-4098-9059-8CC8CB810084}"/>
          </ac:picMkLst>
        </pc:picChg>
        <pc:picChg chg="del">
          <ac:chgData name="Ken Merrihew" userId="bcb7a1e886d99f07" providerId="LiveId" clId="{EC0BDD0D-3066-4045-80BF-B22DDE271639}" dt="2018-06-24T00:56:06.956" v="5603" actId="478"/>
          <ac:picMkLst>
            <pc:docMk/>
            <pc:sldMk cId="3445930380" sldId="295"/>
            <ac:picMk id="59" creationId="{3AB24C32-6185-4456-859D-4439318C6B8E}"/>
          </ac:picMkLst>
        </pc:picChg>
        <pc:picChg chg="del">
          <ac:chgData name="Ken Merrihew" userId="bcb7a1e886d99f07" providerId="LiveId" clId="{EC0BDD0D-3066-4045-80BF-B22DDE271639}" dt="2018-06-24T00:56:06.016" v="5602" actId="478"/>
          <ac:picMkLst>
            <pc:docMk/>
            <pc:sldMk cId="3445930380" sldId="295"/>
            <ac:picMk id="60" creationId="{DCCAE9A8-4D4B-4B2A-B593-E1D2DFA6A4DE}"/>
          </ac:picMkLst>
        </pc:picChg>
        <pc:picChg chg="add del mod">
          <ac:chgData name="Ken Merrihew" userId="bcb7a1e886d99f07" providerId="LiveId" clId="{EC0BDD0D-3066-4045-80BF-B22DDE271639}" dt="2018-06-24T01:00:43.228" v="5622" actId="478"/>
          <ac:picMkLst>
            <pc:docMk/>
            <pc:sldMk cId="3445930380" sldId="295"/>
            <ac:picMk id="2050" creationId="{1109B1B5-5201-4609-9408-7F65898659ED}"/>
          </ac:picMkLst>
        </pc:picChg>
        <pc:picChg chg="add mod">
          <ac:chgData name="Ken Merrihew" userId="bcb7a1e886d99f07" providerId="LiveId" clId="{EC0BDD0D-3066-4045-80BF-B22DDE271639}" dt="2018-06-24T03:10:35.057" v="5637" actId="1076"/>
          <ac:picMkLst>
            <pc:docMk/>
            <pc:sldMk cId="3445930380" sldId="295"/>
            <ac:picMk id="2052" creationId="{6EA07D49-BABD-4B1C-B8C3-8B494741A9C0}"/>
          </ac:picMkLst>
        </pc:picChg>
      </pc:sldChg>
      <pc:sldChg chg="add modTransition">
        <pc:chgData name="Ken Merrihew" userId="bcb7a1e886d99f07" providerId="LiveId" clId="{EC0BDD0D-3066-4045-80BF-B22DDE271639}" dt="2018-06-24T02:58:42.146" v="5625"/>
        <pc:sldMkLst>
          <pc:docMk/>
          <pc:sldMk cId="3099342690" sldId="296"/>
        </pc:sldMkLst>
      </pc:sldChg>
      <pc:sldMasterChg chg="modTransition modSldLayout">
        <pc:chgData name="Ken Merrihew" userId="bcb7a1e886d99f07" providerId="LiveId" clId="{EC0BDD0D-3066-4045-80BF-B22DDE271639}" dt="2018-06-24T02:58:42.146" v="5625"/>
        <pc:sldMasterMkLst>
          <pc:docMk/>
          <pc:sldMasterMk cId="4021971478" sldId="2147483660"/>
        </pc:sldMasterMkLst>
        <pc:sldLayoutChg chg="modTransition">
          <pc:chgData name="Ken Merrihew" userId="bcb7a1e886d99f07" providerId="LiveId" clId="{EC0BDD0D-3066-4045-80BF-B22DDE271639}" dt="2018-06-24T02:58:42.146" v="5625"/>
          <pc:sldLayoutMkLst>
            <pc:docMk/>
            <pc:sldMasterMk cId="4021971478" sldId="2147483660"/>
            <pc:sldLayoutMk cId="2628063948" sldId="2147483661"/>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3046704124" sldId="2147483662"/>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1737984453" sldId="2147483663"/>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3118830597" sldId="2147483664"/>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3310584084" sldId="2147483665"/>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1394692314" sldId="2147483666"/>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2147786608" sldId="2147483667"/>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1973834140" sldId="2147483668"/>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3980734200" sldId="2147483669"/>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3241524810" sldId="2147483670"/>
          </pc:sldLayoutMkLst>
        </pc:sldLayoutChg>
        <pc:sldLayoutChg chg="modTransition">
          <pc:chgData name="Ken Merrihew" userId="bcb7a1e886d99f07" providerId="LiveId" clId="{EC0BDD0D-3066-4045-80BF-B22DDE271639}" dt="2018-06-24T02:58:42.146" v="5625"/>
          <pc:sldLayoutMkLst>
            <pc:docMk/>
            <pc:sldMasterMk cId="4021971478" sldId="2147483660"/>
            <pc:sldLayoutMk cId="1330106640"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6/23/2018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2628063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6/23/2018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241524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6/23/2018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330106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6/23/2018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046704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4632DE-C939-46B9-8DDD-39966228FF29}" type="datetimeFigureOut">
              <a:rPr lang="en-US" smtClean="0"/>
              <a:t>6/23/2018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737984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4632DE-C939-46B9-8DDD-39966228FF29}" type="datetimeFigureOut">
              <a:rPr lang="en-US" smtClean="0"/>
              <a:t>6/23/2018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118830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4632DE-C939-46B9-8DDD-39966228FF29}" type="datetimeFigureOut">
              <a:rPr lang="en-US" smtClean="0"/>
              <a:t>6/23/2018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310584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4632DE-C939-46B9-8DDD-39966228FF29}" type="datetimeFigureOut">
              <a:rPr lang="en-US" smtClean="0"/>
              <a:t>6/23/2018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394692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632DE-C939-46B9-8DDD-39966228FF29}" type="datetimeFigureOut">
              <a:rPr lang="en-US" smtClean="0"/>
              <a:t>6/23/2018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2147786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4632DE-C939-46B9-8DDD-39966228FF29}" type="datetimeFigureOut">
              <a:rPr lang="en-US" smtClean="0"/>
              <a:t>6/23/2018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973834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4632DE-C939-46B9-8DDD-39966228FF29}" type="datetimeFigureOut">
              <a:rPr lang="en-US" smtClean="0"/>
              <a:t>6/23/2018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980734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632DE-C939-46B9-8DDD-39966228FF29}" type="datetimeFigureOut">
              <a:rPr lang="en-US" smtClean="0"/>
              <a:t>6/23/2018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05DAE-445F-4FC2-9D2E-B7089F9E41A3}" type="slidenum">
              <a:rPr lang="en-US" smtClean="0"/>
              <a:t>‹#›</a:t>
            </a:fld>
            <a:endParaRPr lang="en-US"/>
          </a:p>
        </p:txBody>
      </p:sp>
    </p:spTree>
    <p:extLst>
      <p:ext uri="{BB962C8B-B14F-4D97-AF65-F5344CB8AC3E}">
        <p14:creationId xmlns:p14="http://schemas.microsoft.com/office/powerpoint/2010/main" val="4021971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chemwiki.ucdavis.edu/Wikitexts/Simon_Fraser_Chem1%3A_Lower/Atoms_and_the_Periodic_Table/The_Bohr_Atom" TargetMode="External"/><Relationship Id="rId3" Type="http://schemas.openxmlformats.org/officeDocument/2006/relationships/image" Target="../media/image9.JPEG"/><Relationship Id="rId7"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pngimg.com/download/28455" TargetMode="External"/><Relationship Id="rId5" Type="http://schemas.openxmlformats.org/officeDocument/2006/relationships/image" Target="../media/image10.png"/><Relationship Id="rId10" Type="http://schemas.openxmlformats.org/officeDocument/2006/relationships/hyperlink" Target="https://creativecommons.org/licenses/by-sa/3.0/" TargetMode="External"/><Relationship Id="rId4" Type="http://schemas.openxmlformats.org/officeDocument/2006/relationships/hyperlink" Target="https://www.crosbyreport.com/blog/2017/11/my-borderline-obsessive-search-for-the-worlds-best-alarm-clock-radio" TargetMode="External"/><Relationship Id="rId9" Type="http://schemas.openxmlformats.org/officeDocument/2006/relationships/hyperlink" Target="http://gadgetynews.com/whirlpool-max-mood-microwave-released-can-oven-make-smile/whirlpool-max-mood-sensual-rouge-june-2012/"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0.jpeg"/><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hyperlink" Target="http://masonic.wikidot.com/horns" TargetMode="External"/><Relationship Id="rId2" Type="http://schemas.openxmlformats.org/officeDocument/2006/relationships/image" Target="../media/image2.jpg"/><Relationship Id="rId16" Type="http://schemas.microsoft.com/office/2007/relationships/hdphoto" Target="../media/hdphoto5.wdp"/><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hyperlink" Target="http://7thgradeworldreligionscasazza.wikispaces.com/pd7judaism_b" TargetMode="External"/><Relationship Id="rId5" Type="http://schemas.openxmlformats.org/officeDocument/2006/relationships/image" Target="../media/image15.png"/><Relationship Id="rId15" Type="http://schemas.openxmlformats.org/officeDocument/2006/relationships/image" Target="../media/image19.png"/><Relationship Id="rId10" Type="http://schemas.microsoft.com/office/2007/relationships/hdphoto" Target="../media/hdphoto3.wdp"/><Relationship Id="rId19" Type="http://schemas.openxmlformats.org/officeDocument/2006/relationships/image" Target="../media/image12.wmf"/><Relationship Id="rId4" Type="http://schemas.openxmlformats.org/officeDocument/2006/relationships/image" Target="../media/image14.jpg"/><Relationship Id="rId9" Type="http://schemas.openxmlformats.org/officeDocument/2006/relationships/image" Target="../media/image17.png"/><Relationship Id="rId14" Type="http://schemas.openxmlformats.org/officeDocument/2006/relationships/hyperlink" Target="http://commons.wikimedia.org/wiki/File:Timna_Tabernacle_Table_of_Showbread.jp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7.gif"/><Relationship Id="rId4" Type="http://schemas.openxmlformats.org/officeDocument/2006/relationships/hyperlink" Target="http://commons.wikimedia.org/wiki/File:Shirt_production_cost_in_Bangladesh.pn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rebelem.com/elevated-asymptomatic-hypertension-treat-treat/" TargetMode="External"/><Relationship Id="rId5" Type="http://schemas.openxmlformats.org/officeDocument/2006/relationships/image" Target="../media/image5.jpg"/><Relationship Id="rId4" Type="http://schemas.openxmlformats.org/officeDocument/2006/relationships/hyperlink" Target="http://gak-alicous.wikispaces.com/experimental+design+pa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https://hoergeraete-hacks.s-p-s.de/hoergeraet-selbst-einstellen/gefahren-der-selbstanpassung/" TargetMode="Externa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90C634-43AF-49F6-8226-38E2B340BA0B}"/>
              </a:ext>
            </a:extLst>
          </p:cNvPr>
          <p:cNvSpPr txBox="1"/>
          <p:nvPr/>
        </p:nvSpPr>
        <p:spPr>
          <a:xfrm>
            <a:off x="4714613" y="4160939"/>
            <a:ext cx="3028427" cy="646331"/>
          </a:xfrm>
          <a:prstGeom prst="rect">
            <a:avLst/>
          </a:prstGeom>
          <a:noFill/>
        </p:spPr>
        <p:txBody>
          <a:bodyPr wrap="square" rtlCol="0">
            <a:spAutoFit/>
          </a:bodyPr>
          <a:lstStyle/>
          <a:p>
            <a:pPr algn="r"/>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69170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867154"/>
            <a:ext cx="8229600" cy="1938992"/>
          </a:xfrm>
          <a:prstGeom prst="rect">
            <a:avLst/>
          </a:prstGeom>
          <a:noFill/>
        </p:spPr>
        <p:txBody>
          <a:bodyPr wrap="square" rtlCol="0">
            <a:spAutoFit/>
          </a:bodyPr>
          <a:lstStyle/>
          <a:p>
            <a:r>
              <a:rPr lang="en-US" sz="3000" dirty="0"/>
              <a:t>Tape a chocolate bar to the outside of your microwave.  If the chocolate melts you will know that the microwaves are escaping and it is time to have the oven serviced.</a:t>
            </a:r>
          </a:p>
        </p:txBody>
      </p:sp>
      <p:pic>
        <p:nvPicPr>
          <p:cNvPr id="11" name="Picture 10">
            <a:extLst>
              <a:ext uri="{FF2B5EF4-FFF2-40B4-BE49-F238E27FC236}">
                <a16:creationId xmlns:a16="http://schemas.microsoft.com/office/drawing/2014/main" id="{F644B949-12BD-4946-95B8-D5632DC46B6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29401" y="1905301"/>
            <a:ext cx="3204916" cy="2293248"/>
          </a:xfrm>
          <a:prstGeom prst="rect">
            <a:avLst/>
          </a:prstGeom>
        </p:spPr>
      </p:pic>
      <p:sp>
        <p:nvSpPr>
          <p:cNvPr id="5" name="TextBox 4">
            <a:extLst>
              <a:ext uri="{FF2B5EF4-FFF2-40B4-BE49-F238E27FC236}">
                <a16:creationId xmlns:a16="http://schemas.microsoft.com/office/drawing/2014/main" id="{5AF94959-BAD7-463C-98C4-5DB27A67CC63}"/>
              </a:ext>
            </a:extLst>
          </p:cNvPr>
          <p:cNvSpPr txBox="1"/>
          <p:nvPr/>
        </p:nvSpPr>
        <p:spPr>
          <a:xfrm>
            <a:off x="461565" y="3714709"/>
            <a:ext cx="8229600" cy="147732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A mouse trap, placed on top on of your alarm clock will prevent you from rolling over and going back to sleep.</a:t>
            </a:r>
          </a:p>
        </p:txBody>
      </p:sp>
      <p:sp>
        <p:nvSpPr>
          <p:cNvPr id="6" name="TextBox 5">
            <a:extLst>
              <a:ext uri="{FF2B5EF4-FFF2-40B4-BE49-F238E27FC236}">
                <a16:creationId xmlns:a16="http://schemas.microsoft.com/office/drawing/2014/main" id="{FF5BF479-5D95-4E94-BEEB-B8AF71C94FDF}"/>
              </a:ext>
            </a:extLst>
          </p:cNvPr>
          <p:cNvSpPr txBox="1"/>
          <p:nvPr/>
        </p:nvSpPr>
        <p:spPr>
          <a:xfrm>
            <a:off x="464457" y="1382460"/>
            <a:ext cx="8229600" cy="553998"/>
          </a:xfrm>
          <a:prstGeom prst="rect">
            <a:avLst/>
          </a:prstGeom>
          <a:noFill/>
        </p:spPr>
        <p:txBody>
          <a:bodyPr wrap="square" rtlCol="0">
            <a:spAutoFit/>
          </a:bodyPr>
          <a:lstStyle/>
          <a:p>
            <a:pPr algn="ctr"/>
            <a:r>
              <a:rPr lang="en-US" sz="3000" dirty="0">
                <a:solidFill>
                  <a:schemeClr val="bg2"/>
                </a:solidFill>
                <a:cs typeface="Arial" panose="020B0604020202020204" pitchFamily="34" charset="0"/>
              </a:rPr>
              <a:t>PK’s no-charge, easy-to-follow, DIY tips</a:t>
            </a:r>
          </a:p>
        </p:txBody>
      </p:sp>
      <p:pic>
        <p:nvPicPr>
          <p:cNvPr id="14" name="Picture 13">
            <a:extLst>
              <a:ext uri="{FF2B5EF4-FFF2-40B4-BE49-F238E27FC236}">
                <a16:creationId xmlns:a16="http://schemas.microsoft.com/office/drawing/2014/main" id="{82CDE39A-EA34-4D8E-89FA-1A4EAA6280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9906664" flipH="1">
            <a:off x="4040359" y="2069525"/>
            <a:ext cx="1049025" cy="768300"/>
          </a:xfrm>
          <a:prstGeom prst="rect">
            <a:avLst/>
          </a:prstGeom>
          <a:scene3d>
            <a:camera prst="isometricOffAxis1Right"/>
            <a:lightRig rig="threePt" dir="t"/>
          </a:scene3d>
        </p:spPr>
      </p:pic>
      <p:sp>
        <p:nvSpPr>
          <p:cNvPr id="8" name="TextBox 7">
            <a:extLst>
              <a:ext uri="{FF2B5EF4-FFF2-40B4-BE49-F238E27FC236}">
                <a16:creationId xmlns:a16="http://schemas.microsoft.com/office/drawing/2014/main" id="{9A6E2B94-2651-4E96-8EB5-19CAD56758A2}"/>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pic>
        <p:nvPicPr>
          <p:cNvPr id="10" name="Picture 9">
            <a:extLst>
              <a:ext uri="{FF2B5EF4-FFF2-40B4-BE49-F238E27FC236}">
                <a16:creationId xmlns:a16="http://schemas.microsoft.com/office/drawing/2014/main" id="{08038A6F-244D-4F8F-869C-A5D009F31F1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330152">
            <a:off x="2839213" y="4040876"/>
            <a:ext cx="2163674" cy="1555140"/>
          </a:xfrm>
          <a:prstGeom prst="rect">
            <a:avLst/>
          </a:prstGeom>
        </p:spPr>
      </p:pic>
      <p:sp>
        <p:nvSpPr>
          <p:cNvPr id="16" name="TextBox 15">
            <a:extLst>
              <a:ext uri="{FF2B5EF4-FFF2-40B4-BE49-F238E27FC236}">
                <a16:creationId xmlns:a16="http://schemas.microsoft.com/office/drawing/2014/main" id="{6E9FC51C-4C50-471E-9289-CAE5889DD2AD}"/>
              </a:ext>
            </a:extLst>
          </p:cNvPr>
          <p:cNvSpPr txBox="1"/>
          <p:nvPr/>
        </p:nvSpPr>
        <p:spPr>
          <a:xfrm>
            <a:off x="1293913" y="7158000"/>
            <a:ext cx="7156174" cy="230832"/>
          </a:xfrm>
          <a:prstGeom prst="rect">
            <a:avLst/>
          </a:prstGeom>
          <a:noFill/>
        </p:spPr>
        <p:txBody>
          <a:bodyPr wrap="square" rtlCol="0">
            <a:spAutoFit/>
          </a:bodyPr>
          <a:lstStyle/>
          <a:p>
            <a:r>
              <a:rPr lang="en-US" sz="900">
                <a:hlinkClick r:id="rId9" tooltip="http://gadgetynews.com/whirlpool-max-mood-microwave-released-can-oven-make-smile/whirlpool-max-mood-sensual-rouge-june-2012/"/>
              </a:rPr>
              <a:t>This Photo</a:t>
            </a:r>
            <a:r>
              <a:rPr lang="en-US" sz="900"/>
              <a:t> by Unknown Author is licensed under </a:t>
            </a:r>
            <a:r>
              <a:rPr lang="en-US" sz="900">
                <a:hlinkClick r:id="rId10" tooltip="https://creativecommons.org/licenses/by-sa/3.0/"/>
              </a:rPr>
              <a:t>CC BY-SA</a:t>
            </a:r>
            <a:endParaRPr lang="en-US" sz="900"/>
          </a:p>
        </p:txBody>
      </p:sp>
    </p:spTree>
    <p:extLst>
      <p:ext uri="{BB962C8B-B14F-4D97-AF65-F5344CB8AC3E}">
        <p14:creationId xmlns:p14="http://schemas.microsoft.com/office/powerpoint/2010/main" val="3338345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3" presetClass="emph" presetSubtype="2" fill="hold" grpId="0" nodeType="withEffect">
                                  <p:stCondLst>
                                    <p:cond delay="0"/>
                                  </p:stCondLst>
                                  <p:childTnLst>
                                    <p:animClr clrSpc="rgb" dir="cw">
                                      <p:cBhvr override="childStyle">
                                        <p:cTn id="18" dur="500" fill="hold"/>
                                        <p:tgtEl>
                                          <p:spTgt spid="3"/>
                                        </p:tgtEl>
                                        <p:attrNameLst>
                                          <p:attrName>style.color</p:attrName>
                                        </p:attrNameLst>
                                      </p:cBhvr>
                                      <p:to>
                                        <a:schemeClr val="accent2"/>
                                      </p:to>
                                    </p:animClr>
                                  </p:childTnLst>
                                </p:cTn>
                              </p:par>
                              <p:par>
                                <p:cTn id="19" presetID="10" presetClass="entr" presetSubtype="0" fill="hold" nodeType="withEffect">
                                  <p:stCondLst>
                                    <p:cond delay="1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2500"/>
                            </p:stCondLst>
                            <p:childTnLst>
                              <p:par>
                                <p:cTn id="23" presetID="2" presetClass="entr" presetSubtype="3"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626687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2991637"/>
            <a:ext cx="8229600" cy="584775"/>
          </a:xfrm>
          <a:prstGeom prst="rect">
            <a:avLst/>
          </a:prstGeom>
          <a:noFill/>
        </p:spPr>
        <p:txBody>
          <a:bodyPr wrap="square" rtlCol="0">
            <a:spAutoFit/>
          </a:bodyPr>
          <a:lstStyle/>
          <a:p>
            <a:pPr algn="ctr"/>
            <a:r>
              <a:rPr lang="en-US" sz="3200" dirty="0"/>
              <a:t>1</a:t>
            </a:r>
            <a:r>
              <a:rPr lang="en-US" sz="3200" baseline="30000" dirty="0"/>
              <a:t>st</a:t>
            </a:r>
            <a:r>
              <a:rPr lang="en-US" sz="3200" dirty="0"/>
              <a:t> covenant was faulty on 2 levels:</a:t>
            </a:r>
            <a:endParaRPr lang="en-US" sz="4800"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43F3B4F7-F4E4-4421-BE95-3EB3A3B41B4F}"/>
              </a:ext>
            </a:extLst>
          </p:cNvPr>
          <p:cNvSpPr txBox="1"/>
          <p:nvPr/>
        </p:nvSpPr>
        <p:spPr>
          <a:xfrm>
            <a:off x="464440" y="3508174"/>
            <a:ext cx="8251389" cy="584775"/>
          </a:xfrm>
          <a:prstGeom prst="rect">
            <a:avLst/>
          </a:prstGeom>
          <a:noFill/>
        </p:spPr>
        <p:txBody>
          <a:bodyPr wrap="square" rtlCol="0">
            <a:spAutoFit/>
          </a:bodyPr>
          <a:lstStyle/>
          <a:p>
            <a:r>
              <a:rPr lang="en-US" sz="3200" dirty="0">
                <a:solidFill>
                  <a:schemeClr val="bg2"/>
                </a:solidFill>
              </a:rPr>
              <a:t>1) </a:t>
            </a:r>
            <a:r>
              <a:rPr lang="en-US" sz="3200" dirty="0">
                <a:solidFill>
                  <a:schemeClr val="bg1"/>
                </a:solidFill>
              </a:rPr>
              <a:t>It was </a:t>
            </a:r>
            <a:r>
              <a:rPr lang="en-US" sz="3200" dirty="0"/>
              <a:t>never designed to remove sin</a:t>
            </a:r>
            <a:endParaRPr lang="en-US" sz="3200" dirty="0">
              <a:solidFill>
                <a:schemeClr val="bg2"/>
              </a:solidFill>
            </a:endParaRPr>
          </a:p>
        </p:txBody>
      </p:sp>
      <p:sp>
        <p:nvSpPr>
          <p:cNvPr id="7" name="TextBox 6">
            <a:extLst>
              <a:ext uri="{FF2B5EF4-FFF2-40B4-BE49-F238E27FC236}">
                <a16:creationId xmlns:a16="http://schemas.microsoft.com/office/drawing/2014/main" id="{FBCCC9F8-793B-4110-859B-F73DAF0713F6}"/>
              </a:ext>
            </a:extLst>
          </p:cNvPr>
          <p:cNvSpPr txBox="1"/>
          <p:nvPr/>
        </p:nvSpPr>
        <p:spPr>
          <a:xfrm>
            <a:off x="473415" y="4031750"/>
            <a:ext cx="8251389" cy="584775"/>
          </a:xfrm>
          <a:prstGeom prst="rect">
            <a:avLst/>
          </a:prstGeom>
          <a:noFill/>
        </p:spPr>
        <p:txBody>
          <a:bodyPr wrap="square" rtlCol="0">
            <a:spAutoFit/>
          </a:bodyPr>
          <a:lstStyle/>
          <a:p>
            <a:r>
              <a:rPr lang="en-US" sz="3200" dirty="0">
                <a:solidFill>
                  <a:schemeClr val="bg2"/>
                </a:solidFill>
              </a:rPr>
              <a:t>2) </a:t>
            </a:r>
            <a:r>
              <a:rPr lang="en-US" sz="3200" dirty="0"/>
              <a:t>The Israelites broke it</a:t>
            </a:r>
          </a:p>
        </p:txBody>
      </p:sp>
      <p:sp>
        <p:nvSpPr>
          <p:cNvPr id="8" name="TextBox 7">
            <a:extLst>
              <a:ext uri="{FF2B5EF4-FFF2-40B4-BE49-F238E27FC236}">
                <a16:creationId xmlns:a16="http://schemas.microsoft.com/office/drawing/2014/main" id="{735337A0-AA21-49AF-8F80-5EF1F4D088CF}"/>
              </a:ext>
            </a:extLst>
          </p:cNvPr>
          <p:cNvSpPr txBox="1"/>
          <p:nvPr/>
        </p:nvSpPr>
        <p:spPr>
          <a:xfrm>
            <a:off x="455500" y="1393815"/>
            <a:ext cx="8229600" cy="584775"/>
          </a:xfrm>
          <a:prstGeom prst="rect">
            <a:avLst/>
          </a:prstGeom>
          <a:noFill/>
        </p:spPr>
        <p:txBody>
          <a:bodyPr wrap="square" rtlCol="0">
            <a:spAutoFit/>
          </a:bodyPr>
          <a:lstStyle/>
          <a:p>
            <a:pPr algn="ctr"/>
            <a:r>
              <a:rPr lang="en-US" sz="3200" dirty="0"/>
              <a:t>Two kinds of covenants:</a:t>
            </a:r>
            <a:endParaRPr lang="en-US" sz="7200" dirty="0">
              <a:solidFill>
                <a:schemeClr val="bg1"/>
              </a:solidFill>
              <a:cs typeface="Arial" panose="020B0604020202020204" pitchFamily="34" charset="0"/>
            </a:endParaRPr>
          </a:p>
        </p:txBody>
      </p:sp>
      <p:sp>
        <p:nvSpPr>
          <p:cNvPr id="9" name="TextBox 8">
            <a:extLst>
              <a:ext uri="{FF2B5EF4-FFF2-40B4-BE49-F238E27FC236}">
                <a16:creationId xmlns:a16="http://schemas.microsoft.com/office/drawing/2014/main" id="{B0ED352C-6493-428B-87CE-5EBD8B9BD8BE}"/>
              </a:ext>
            </a:extLst>
          </p:cNvPr>
          <p:cNvSpPr txBox="1"/>
          <p:nvPr/>
        </p:nvSpPr>
        <p:spPr>
          <a:xfrm>
            <a:off x="455483" y="1910348"/>
            <a:ext cx="8251390" cy="584775"/>
          </a:xfrm>
          <a:prstGeom prst="rect">
            <a:avLst/>
          </a:prstGeom>
          <a:noFill/>
        </p:spPr>
        <p:txBody>
          <a:bodyPr wrap="square" rtlCol="0">
            <a:spAutoFit/>
          </a:bodyPr>
          <a:lstStyle/>
          <a:p>
            <a:r>
              <a:rPr lang="en-US" sz="3200" dirty="0">
                <a:solidFill>
                  <a:schemeClr val="bg2"/>
                </a:solidFill>
              </a:rPr>
              <a:t>1) </a:t>
            </a:r>
            <a:r>
              <a:rPr lang="en-US" sz="3200" dirty="0"/>
              <a:t>Conditional (Mosaic ~ “if” – “then”)</a:t>
            </a:r>
            <a:endParaRPr lang="en-US" sz="4800" dirty="0"/>
          </a:p>
        </p:txBody>
      </p:sp>
      <p:sp>
        <p:nvSpPr>
          <p:cNvPr id="10" name="TextBox 9">
            <a:extLst>
              <a:ext uri="{FF2B5EF4-FFF2-40B4-BE49-F238E27FC236}">
                <a16:creationId xmlns:a16="http://schemas.microsoft.com/office/drawing/2014/main" id="{BD9A6717-0DD7-4303-B214-0B5B67CE02FB}"/>
              </a:ext>
            </a:extLst>
          </p:cNvPr>
          <p:cNvSpPr txBox="1"/>
          <p:nvPr/>
        </p:nvSpPr>
        <p:spPr>
          <a:xfrm>
            <a:off x="464458" y="2439253"/>
            <a:ext cx="8251390" cy="584775"/>
          </a:xfrm>
          <a:prstGeom prst="rect">
            <a:avLst/>
          </a:prstGeom>
          <a:noFill/>
        </p:spPr>
        <p:txBody>
          <a:bodyPr wrap="square" rtlCol="0">
            <a:spAutoFit/>
          </a:bodyPr>
          <a:lstStyle/>
          <a:p>
            <a:r>
              <a:rPr lang="en-US" sz="3200" dirty="0">
                <a:solidFill>
                  <a:schemeClr val="bg2"/>
                </a:solidFill>
              </a:rPr>
              <a:t>2) </a:t>
            </a:r>
            <a:r>
              <a:rPr lang="en-US" sz="3200" dirty="0"/>
              <a:t>Unconditional (Abrahamic)</a:t>
            </a:r>
            <a:endParaRPr lang="en-US" sz="4800" dirty="0"/>
          </a:p>
        </p:txBody>
      </p:sp>
      <p:sp>
        <p:nvSpPr>
          <p:cNvPr id="4" name="TextBox 3">
            <a:extLst>
              <a:ext uri="{FF2B5EF4-FFF2-40B4-BE49-F238E27FC236}">
                <a16:creationId xmlns:a16="http://schemas.microsoft.com/office/drawing/2014/main" id="{21D80E64-DD9E-40AC-BF59-5B98F0CAFB8B}"/>
              </a:ext>
            </a:extLst>
          </p:cNvPr>
          <p:cNvSpPr txBox="1"/>
          <p:nvPr/>
        </p:nvSpPr>
        <p:spPr>
          <a:xfrm>
            <a:off x="455500" y="3492793"/>
            <a:ext cx="8251372" cy="2554545"/>
          </a:xfrm>
          <a:prstGeom prst="rect">
            <a:avLst/>
          </a:prstGeom>
          <a:noFill/>
        </p:spPr>
        <p:txBody>
          <a:bodyPr wrap="square" rtlCol="0">
            <a:spAutoFit/>
          </a:bodyPr>
          <a:lstStyle/>
          <a:p>
            <a:r>
              <a:rPr lang="en-US" sz="3200" dirty="0"/>
              <a:t>                                                                      (9:9 NLT ~ </a:t>
            </a:r>
            <a:r>
              <a:rPr lang="en-US" sz="3200" dirty="0">
                <a:solidFill>
                  <a:schemeClr val="bg2"/>
                </a:solidFill>
              </a:rPr>
              <a:t>This is an illustration pointing to the present time. For the gifts and sacrifices that the priests offer are not able to cleanse the consciences of the people who bring them.</a:t>
            </a:r>
            <a:r>
              <a:rPr lang="en-US" sz="3200" dirty="0"/>
              <a:t>)</a:t>
            </a:r>
            <a:endParaRPr lang="en-US" sz="3200" dirty="0">
              <a:cs typeface="Arial" panose="020B0604020202020204" pitchFamily="34" charset="0"/>
            </a:endParaRPr>
          </a:p>
        </p:txBody>
      </p:sp>
      <p:sp>
        <p:nvSpPr>
          <p:cNvPr id="11" name="TextBox 10">
            <a:extLst>
              <a:ext uri="{FF2B5EF4-FFF2-40B4-BE49-F238E27FC236}">
                <a16:creationId xmlns:a16="http://schemas.microsoft.com/office/drawing/2014/main" id="{74AD6AAD-1059-4983-8D15-4DEC4232C06F}"/>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437093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9"/>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8"/>
                                        </p:tgtEl>
                                        <p:attrNameLst>
                                          <p:attrName>style.color</p:attrName>
                                        </p:attrNameLst>
                                      </p:cBhvr>
                                      <p:to>
                                        <a:schemeClr val="accent2"/>
                                      </p:to>
                                    </p:animClr>
                                  </p:childTnLst>
                                </p:cTn>
                              </p:par>
                              <p:par>
                                <p:cTn id="27" presetID="3" presetClass="emph" presetSubtype="2" fill="hold" grpId="1" nodeType="withEffect">
                                  <p:stCondLst>
                                    <p:cond delay="0"/>
                                  </p:stCondLst>
                                  <p:childTnLst>
                                    <p:animClr clrSpc="rgb" dir="cw">
                                      <p:cBhvr override="childStyle">
                                        <p:cTn id="28" dur="500" fill="hold"/>
                                        <p:tgtEl>
                                          <p:spTgt spid="10"/>
                                        </p:tgtEl>
                                        <p:attrNameLst>
                                          <p:attrName>style.color</p:attrName>
                                        </p:attrNameLst>
                                      </p:cBhvr>
                                      <p:to>
                                        <a:schemeClr val="accent2"/>
                                      </p:to>
                                    </p:animClr>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xit" presetSubtype="0" fill="hold" grpId="1"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3" presetClass="emph" presetSubtype="2" fill="hold" grpId="1" nodeType="withEffect">
                                  <p:stCondLst>
                                    <p:cond delay="0"/>
                                  </p:stCondLst>
                                  <p:childTnLst>
                                    <p:animClr clrSpc="rgb" dir="cw">
                                      <p:cBhvr override="childStyle">
                                        <p:cTn id="48"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7" grpId="0"/>
      <p:bldP spid="8" grpId="0"/>
      <p:bldP spid="8" grpId="1"/>
      <p:bldP spid="9" grpId="0"/>
      <p:bldP spid="9" grpId="1"/>
      <p:bldP spid="10" grpId="0"/>
      <p:bldP spid="10" grpId="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2E527-6B08-4E85-B45E-F4DE6A017595}"/>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911375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998736D-13DA-4260-918D-093E343257C1}"/>
              </a:ext>
            </a:extLst>
          </p:cNvPr>
          <p:cNvSpPr/>
          <p:nvPr/>
        </p:nvSpPr>
        <p:spPr>
          <a:xfrm>
            <a:off x="6857969" y="1291246"/>
            <a:ext cx="1457277"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4DD6E6C-C8F6-4B39-976A-655BAAFE13B4}"/>
              </a:ext>
            </a:extLst>
          </p:cNvPr>
          <p:cNvSpPr/>
          <p:nvPr/>
        </p:nvSpPr>
        <p:spPr>
          <a:xfrm>
            <a:off x="2235277" y="1276306"/>
            <a:ext cx="1457277"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1569660"/>
          </a:xfrm>
          <a:prstGeom prst="rect">
            <a:avLst/>
          </a:prstGeom>
          <a:noFill/>
        </p:spPr>
        <p:txBody>
          <a:bodyPr wrap="square" rtlCol="0">
            <a:spAutoFit/>
          </a:bodyPr>
          <a:lstStyle/>
          <a:p>
            <a:r>
              <a:rPr lang="en-US" sz="3200" dirty="0"/>
              <a:t>Heb. 11b ~ </a:t>
            </a:r>
            <a:r>
              <a:rPr lang="en-US" sz="3200" dirty="0">
                <a:solidFill>
                  <a:schemeClr val="bg2"/>
                </a:solidFill>
              </a:rPr>
              <a:t>‘Know the </a:t>
            </a:r>
            <a:r>
              <a:rPr lang="en-US" sz="3200" cap="small" dirty="0">
                <a:solidFill>
                  <a:schemeClr val="bg2"/>
                </a:solidFill>
              </a:rPr>
              <a:t>Lord</a:t>
            </a:r>
            <a:r>
              <a:rPr lang="en-US" sz="3200" dirty="0">
                <a:solidFill>
                  <a:schemeClr val="bg2"/>
                </a:solidFill>
              </a:rPr>
              <a:t>,’ for all shall know Me, from the least of them </a:t>
            </a:r>
            <a:r>
              <a:rPr lang="en-US" sz="3200" i="1" dirty="0">
                <a:solidFill>
                  <a:schemeClr val="bg2"/>
                </a:solidFill>
              </a:rPr>
              <a:t>to</a:t>
            </a:r>
            <a:r>
              <a:rPr lang="en-US" sz="3200" dirty="0">
                <a:solidFill>
                  <a:schemeClr val="bg2"/>
                </a:solidFill>
              </a:rPr>
              <a:t> the greatest of them. </a:t>
            </a: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2864796"/>
            <a:ext cx="8019143" cy="1077218"/>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1</a:t>
            </a:r>
            <a:r>
              <a:rPr lang="en-US" sz="3200" baseline="30000" dirty="0"/>
              <a:t>st</a:t>
            </a:r>
            <a:r>
              <a:rPr lang="en-US" sz="3200" dirty="0"/>
              <a:t> </a:t>
            </a:r>
            <a:r>
              <a:rPr lang="en-US" sz="3200" dirty="0">
                <a:solidFill>
                  <a:schemeClr val="bg2"/>
                </a:solidFill>
              </a:rPr>
              <a:t>Know</a:t>
            </a:r>
            <a:r>
              <a:rPr lang="en-US" sz="3200" dirty="0"/>
              <a:t> ~ </a:t>
            </a:r>
            <a:r>
              <a:rPr lang="en-US" sz="3200" i="1" dirty="0" err="1">
                <a:solidFill>
                  <a:schemeClr val="bg2"/>
                </a:solidFill>
                <a:latin typeface="Times New Roman" panose="02020603050405020304" pitchFamily="18" charset="0"/>
                <a:cs typeface="Times New Roman" panose="02020603050405020304" pitchFamily="18" charset="0"/>
              </a:rPr>
              <a:t>ginōskō</a:t>
            </a:r>
            <a:r>
              <a:rPr lang="en-US" sz="3200" dirty="0"/>
              <a:t> – </a:t>
            </a:r>
            <a:r>
              <a:rPr lang="en-US" sz="3200" i="1" dirty="0"/>
              <a:t>to come to know, to know by experience</a:t>
            </a:r>
            <a:endParaRPr lang="en-US" sz="3200" dirty="0"/>
          </a:p>
        </p:txBody>
      </p:sp>
      <p:sp>
        <p:nvSpPr>
          <p:cNvPr id="8" name="TextBox 7">
            <a:extLst>
              <a:ext uri="{FF2B5EF4-FFF2-40B4-BE49-F238E27FC236}">
                <a16:creationId xmlns:a16="http://schemas.microsoft.com/office/drawing/2014/main" id="{5E0EAC83-ED18-481F-B4CC-2B6D68F649DF}"/>
              </a:ext>
            </a:extLst>
          </p:cNvPr>
          <p:cNvSpPr txBox="1"/>
          <p:nvPr/>
        </p:nvSpPr>
        <p:spPr>
          <a:xfrm>
            <a:off x="699684" y="3871791"/>
            <a:ext cx="8019143" cy="1077218"/>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2</a:t>
            </a:r>
            <a:r>
              <a:rPr lang="en-US" sz="3200" baseline="30000" dirty="0"/>
              <a:t>nd</a:t>
            </a:r>
            <a:r>
              <a:rPr lang="en-US" sz="3200" dirty="0"/>
              <a:t> </a:t>
            </a:r>
            <a:r>
              <a:rPr lang="en-US" sz="3200" dirty="0">
                <a:solidFill>
                  <a:schemeClr val="bg2"/>
                </a:solidFill>
              </a:rPr>
              <a:t>know</a:t>
            </a:r>
            <a:r>
              <a:rPr lang="en-US" sz="3200" dirty="0"/>
              <a:t> ~ </a:t>
            </a:r>
            <a:r>
              <a:rPr lang="en-US" sz="3200" i="1" dirty="0" err="1">
                <a:solidFill>
                  <a:schemeClr val="bg2"/>
                </a:solidFill>
                <a:latin typeface="Times New Roman" panose="02020603050405020304" pitchFamily="18" charset="0"/>
                <a:cs typeface="Times New Roman" panose="02020603050405020304" pitchFamily="18" charset="0"/>
              </a:rPr>
              <a:t>oida</a:t>
            </a:r>
            <a:r>
              <a:rPr lang="en-US" sz="3200" dirty="0"/>
              <a:t> – </a:t>
            </a:r>
            <a:r>
              <a:rPr lang="en-US" sz="3200" i="1" dirty="0"/>
              <a:t>to see</a:t>
            </a:r>
            <a:r>
              <a:rPr lang="en-US" sz="3200" dirty="0"/>
              <a:t> or </a:t>
            </a:r>
            <a:r>
              <a:rPr lang="en-US" sz="3200" i="1" dirty="0"/>
              <a:t>perceive</a:t>
            </a:r>
            <a:r>
              <a:rPr lang="en-US" sz="3200" dirty="0"/>
              <a:t>, </a:t>
            </a:r>
            <a:r>
              <a:rPr lang="en-US" sz="3200" i="1" dirty="0"/>
              <a:t>to know fully</a:t>
            </a:r>
            <a:endParaRPr lang="en-US" sz="3200" dirty="0"/>
          </a:p>
        </p:txBody>
      </p:sp>
      <p:sp>
        <p:nvSpPr>
          <p:cNvPr id="9" name="TextBox 8">
            <a:extLst>
              <a:ext uri="{FF2B5EF4-FFF2-40B4-BE49-F238E27FC236}">
                <a16:creationId xmlns:a16="http://schemas.microsoft.com/office/drawing/2014/main" id="{92C104A2-8B2C-4C30-A0BD-317D208BA226}"/>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663039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8" fill="hold" grpId="1" nodeType="clickEffect">
                                  <p:stCondLst>
                                    <p:cond delay="0"/>
                                  </p:stCondLst>
                                  <p:childTnLst>
                                    <p:animEffect transition="out" filter="wipe(left)">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3"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2E61A-2070-46E3-9086-4EAFED68501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594352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3539430"/>
          </a:xfrm>
          <a:prstGeom prst="rect">
            <a:avLst/>
          </a:prstGeom>
          <a:noFill/>
        </p:spPr>
        <p:txBody>
          <a:bodyPr wrap="square" rtlCol="0">
            <a:spAutoFit/>
          </a:bodyPr>
          <a:lstStyle/>
          <a:p>
            <a:r>
              <a:rPr lang="en-US" sz="3200" dirty="0"/>
              <a:t>6:1-2 ~ </a:t>
            </a:r>
            <a:r>
              <a:rPr lang="en-US" sz="3200" baseline="30000" dirty="0"/>
              <a:t>1 </a:t>
            </a:r>
            <a:r>
              <a:rPr lang="en-US" sz="3200" dirty="0">
                <a:solidFill>
                  <a:schemeClr val="bg2"/>
                </a:solidFill>
              </a:rPr>
              <a:t>Therefore, leaving the discussion of the elementary </a:t>
            </a:r>
            <a:r>
              <a:rPr lang="en-US" sz="3200" i="1" dirty="0">
                <a:solidFill>
                  <a:schemeClr val="bg2"/>
                </a:solidFill>
              </a:rPr>
              <a:t>principles</a:t>
            </a:r>
            <a:r>
              <a:rPr lang="en-US" sz="3200" dirty="0">
                <a:solidFill>
                  <a:schemeClr val="bg2"/>
                </a:solidFill>
              </a:rPr>
              <a:t> of Christ, let us go on to perfection, not laying again the foundation of repentance from dead works and of faith toward God, </a:t>
            </a:r>
            <a:r>
              <a:rPr lang="en-US" sz="3200" baseline="30000" dirty="0"/>
              <a:t>2 </a:t>
            </a:r>
            <a:r>
              <a:rPr lang="en-US" sz="3200" dirty="0">
                <a:solidFill>
                  <a:schemeClr val="bg2"/>
                </a:solidFill>
              </a:rPr>
              <a:t>of the doctrine of baptisms, of laying on of hands, of resurrection of the dead, and of eternal judgment. </a:t>
            </a:r>
          </a:p>
        </p:txBody>
      </p:sp>
      <p:sp>
        <p:nvSpPr>
          <p:cNvPr id="4" name="TextBox 3">
            <a:extLst>
              <a:ext uri="{FF2B5EF4-FFF2-40B4-BE49-F238E27FC236}">
                <a16:creationId xmlns:a16="http://schemas.microsoft.com/office/drawing/2014/main" id="{B3C61D48-208E-4F44-A2FF-D5E8F8B87485}"/>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40895398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2E61A-2070-46E3-9086-4EAFED68501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283153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4832092"/>
          </a:xfrm>
          <a:prstGeom prst="rect">
            <a:avLst/>
          </a:prstGeom>
          <a:noFill/>
        </p:spPr>
        <p:txBody>
          <a:bodyPr wrap="square" rtlCol="0">
            <a:spAutoFit/>
          </a:bodyPr>
          <a:lstStyle/>
          <a:p>
            <a:r>
              <a:rPr lang="en-US" sz="2800" dirty="0">
                <a:solidFill>
                  <a:schemeClr val="bg2"/>
                </a:solidFill>
              </a:rPr>
              <a:t>Charles Spurgeon (</a:t>
            </a:r>
            <a:r>
              <a:rPr lang="en-US" sz="2800" i="1" dirty="0">
                <a:solidFill>
                  <a:schemeClr val="bg2"/>
                </a:solidFill>
              </a:rPr>
              <a:t>Power of Prayer in a Believer's Life</a:t>
            </a:r>
            <a:r>
              <a:rPr lang="en-US" sz="2800" dirty="0">
                <a:solidFill>
                  <a:schemeClr val="bg2"/>
                </a:solidFill>
              </a:rPr>
              <a:t>) ~ </a:t>
            </a:r>
            <a:r>
              <a:rPr lang="en-US" sz="2800" dirty="0"/>
              <a:t>“Prayer comes spontaneously from those who abide in Jesus.  Prayer is the natural </a:t>
            </a:r>
            <a:r>
              <a:rPr lang="en-US" sz="2800" dirty="0" err="1"/>
              <a:t>outgushing</a:t>
            </a:r>
            <a:r>
              <a:rPr lang="en-US" sz="2800" dirty="0"/>
              <a:t> of a soul in communion with Jesus. As the leaf and fruit come out of the vine branch without any conscious effort and simply because of its living union with the stem, so prayer buds and blossoms and fruits out of souls abiding in Jesus. As stars shine, so do abiders pray. They do not say to themselves, ‘It is time for us to get to our task and pray.’ No they pray as wise men eat - namely, when the desire for it is upon them.</a:t>
            </a:r>
          </a:p>
        </p:txBody>
      </p:sp>
      <p:sp>
        <p:nvSpPr>
          <p:cNvPr id="4" name="TextBox 3">
            <a:extLst>
              <a:ext uri="{FF2B5EF4-FFF2-40B4-BE49-F238E27FC236}">
                <a16:creationId xmlns:a16="http://schemas.microsoft.com/office/drawing/2014/main" id="{DB792EB4-9C59-46AF-B5F3-9010E370B261}"/>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16769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4832092"/>
          </a:xfrm>
          <a:prstGeom prst="rect">
            <a:avLst/>
          </a:prstGeom>
          <a:noFill/>
        </p:spPr>
        <p:txBody>
          <a:bodyPr wrap="square" rtlCol="0">
            <a:spAutoFit/>
          </a:bodyPr>
          <a:lstStyle/>
          <a:p>
            <a:r>
              <a:rPr lang="en-US" sz="2800" dirty="0">
                <a:solidFill>
                  <a:schemeClr val="bg2"/>
                </a:solidFill>
              </a:rPr>
              <a:t>Charles Spurgeon (</a:t>
            </a:r>
            <a:r>
              <a:rPr lang="en-US" sz="2800" i="1" dirty="0">
                <a:solidFill>
                  <a:schemeClr val="bg2"/>
                </a:solidFill>
              </a:rPr>
              <a:t>Power of Prayer in a Believer's Life</a:t>
            </a:r>
            <a:r>
              <a:rPr lang="en-US" sz="2800" dirty="0">
                <a:solidFill>
                  <a:schemeClr val="bg2"/>
                </a:solidFill>
              </a:rPr>
              <a:t>) ~ </a:t>
            </a:r>
            <a:r>
              <a:rPr lang="en-US" sz="2800" dirty="0"/>
              <a:t> They do not cry out as under bondage, ‘At this time, I ought to be in prayer, but I do not feel like it.  What a weariness it is!’ They have a glad errand at the mercy seat and rejoice to go there.  Hearts abiding in Christ send forth supplications as fire sends out flames and sparks.  Souls abiding in Jesus open the day with prayer; prayer surrounds them as an atmosphere all day long; at night they fall asleep praying.  They are able to joyfully say, </a:t>
            </a:r>
            <a:r>
              <a:rPr lang="en-US" sz="2800" dirty="0">
                <a:solidFill>
                  <a:schemeClr val="bg2"/>
                </a:solidFill>
              </a:rPr>
              <a:t>‘When I awake, I am still with thee.’</a:t>
            </a:r>
            <a:r>
              <a:rPr lang="en-US" sz="2800" dirty="0"/>
              <a:t>”  (Ps. 139:18</a:t>
            </a:r>
          </a:p>
        </p:txBody>
      </p:sp>
      <p:sp>
        <p:nvSpPr>
          <p:cNvPr id="4" name="TextBox 3">
            <a:extLst>
              <a:ext uri="{FF2B5EF4-FFF2-40B4-BE49-F238E27FC236}">
                <a16:creationId xmlns:a16="http://schemas.microsoft.com/office/drawing/2014/main" id="{F95E31EF-C1E8-405D-9B4C-EFD611576003}"/>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943018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5BF479-5D95-4E94-BEEB-B8AF71C94FDF}"/>
              </a:ext>
            </a:extLst>
          </p:cNvPr>
          <p:cNvSpPr txBox="1"/>
          <p:nvPr/>
        </p:nvSpPr>
        <p:spPr>
          <a:xfrm>
            <a:off x="464457" y="1382460"/>
            <a:ext cx="8229600" cy="4832092"/>
          </a:xfrm>
          <a:prstGeom prst="rect">
            <a:avLst/>
          </a:prstGeom>
          <a:noFill/>
        </p:spPr>
        <p:txBody>
          <a:bodyPr wrap="square" rtlCol="0">
            <a:spAutoFit/>
          </a:bodyPr>
          <a:lstStyle/>
          <a:p>
            <a:r>
              <a:rPr lang="en-US" sz="2800" dirty="0">
                <a:solidFill>
                  <a:schemeClr val="bg1"/>
                </a:solidFill>
              </a:rPr>
              <a:t>Hebrews 8:7–9:10 ~ </a:t>
            </a:r>
            <a:r>
              <a:rPr lang="en-US" sz="2800" baseline="30000" dirty="0">
                <a:solidFill>
                  <a:schemeClr val="bg1"/>
                </a:solidFill>
              </a:rPr>
              <a:t>7</a:t>
            </a:r>
            <a:r>
              <a:rPr lang="en-US" sz="2800" baseline="30000" dirty="0">
                <a:solidFill>
                  <a:schemeClr val="bg2"/>
                </a:solidFill>
              </a:rPr>
              <a:t> </a:t>
            </a:r>
            <a:r>
              <a:rPr lang="en-US" sz="2800" dirty="0">
                <a:solidFill>
                  <a:schemeClr val="bg2"/>
                </a:solidFill>
              </a:rPr>
              <a:t>For if that first </a:t>
            </a:r>
            <a:r>
              <a:rPr lang="en-US" sz="2800" i="1" dirty="0">
                <a:solidFill>
                  <a:schemeClr val="bg2"/>
                </a:solidFill>
              </a:rPr>
              <a:t>covenant</a:t>
            </a:r>
            <a:r>
              <a:rPr lang="en-US" sz="2800" dirty="0">
                <a:solidFill>
                  <a:schemeClr val="bg2"/>
                </a:solidFill>
              </a:rPr>
              <a:t> had been faultless, then no place would have been sought for a second. </a:t>
            </a:r>
            <a:r>
              <a:rPr lang="en-US" sz="2800" baseline="30000" dirty="0">
                <a:solidFill>
                  <a:schemeClr val="bg1"/>
                </a:solidFill>
              </a:rPr>
              <a:t>8</a:t>
            </a:r>
            <a:r>
              <a:rPr lang="en-US" sz="2800" baseline="30000" dirty="0">
                <a:solidFill>
                  <a:schemeClr val="bg2"/>
                </a:solidFill>
              </a:rPr>
              <a:t> </a:t>
            </a:r>
            <a:r>
              <a:rPr lang="en-US" sz="2800" dirty="0">
                <a:solidFill>
                  <a:schemeClr val="bg2"/>
                </a:solidFill>
              </a:rPr>
              <a:t>Because finding fault with them, He says: “</a:t>
            </a:r>
            <a:r>
              <a:rPr lang="en-US" sz="2800" i="1" dirty="0">
                <a:solidFill>
                  <a:schemeClr val="bg2"/>
                </a:solidFill>
              </a:rPr>
              <a:t>Behold, the days are coming, says the </a:t>
            </a:r>
            <a:r>
              <a:rPr lang="en-US" sz="2800" i="1" cap="small" dirty="0">
                <a:solidFill>
                  <a:schemeClr val="bg2"/>
                </a:solidFill>
              </a:rPr>
              <a:t>Lord</a:t>
            </a:r>
            <a:r>
              <a:rPr lang="en-US" sz="2800" i="1" dirty="0">
                <a:solidFill>
                  <a:schemeClr val="bg2"/>
                </a:solidFill>
              </a:rPr>
              <a:t>, when I will make a new covenant with the house of Israel and with the house of Judah — </a:t>
            </a:r>
            <a:r>
              <a:rPr lang="en-US" sz="2800" baseline="30000" dirty="0">
                <a:solidFill>
                  <a:schemeClr val="bg1"/>
                </a:solidFill>
              </a:rPr>
              <a:t>9 </a:t>
            </a:r>
            <a:r>
              <a:rPr lang="en-US" sz="2800" i="1" dirty="0">
                <a:solidFill>
                  <a:schemeClr val="bg2"/>
                </a:solidFill>
              </a:rPr>
              <a:t>not according to the covenant that I made with their fathers in the day when I took them by the hand to lead them out of the land of Egypt; because they did not continue in My covenant, and I disregarded them, says the </a:t>
            </a:r>
            <a:r>
              <a:rPr lang="en-US" sz="2800" i="1" cap="small" dirty="0">
                <a:solidFill>
                  <a:schemeClr val="bg2"/>
                </a:solidFill>
              </a:rPr>
              <a:t>Lord</a:t>
            </a:r>
            <a:r>
              <a:rPr lang="en-US" sz="2800" dirty="0">
                <a:solidFill>
                  <a:schemeClr val="bg2"/>
                </a:solidFill>
              </a:rPr>
              <a:t>. </a:t>
            </a:r>
            <a:r>
              <a:rPr lang="en-US" sz="2800" baseline="30000" dirty="0">
                <a:solidFill>
                  <a:schemeClr val="bg1"/>
                </a:solidFill>
              </a:rPr>
              <a:t>10</a:t>
            </a:r>
            <a:r>
              <a:rPr lang="en-US" sz="2800" baseline="30000" dirty="0">
                <a:solidFill>
                  <a:schemeClr val="bg2"/>
                </a:solidFill>
              </a:rPr>
              <a:t> </a:t>
            </a:r>
            <a:r>
              <a:rPr lang="en-US" sz="2800" dirty="0">
                <a:solidFill>
                  <a:schemeClr val="bg2"/>
                </a:solidFill>
              </a:rPr>
              <a:t>For this is the covenant that I will make with</a:t>
            </a:r>
          </a:p>
        </p:txBody>
      </p:sp>
      <p:sp>
        <p:nvSpPr>
          <p:cNvPr id="4" name="TextBox 3">
            <a:extLst>
              <a:ext uri="{FF2B5EF4-FFF2-40B4-BE49-F238E27FC236}">
                <a16:creationId xmlns:a16="http://schemas.microsoft.com/office/drawing/2014/main" id="{C9E649FB-5719-4939-810E-BF8A7B9EB5C0}"/>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4023604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F568AB-3DD4-4AF7-9D73-8C198C324AF9}"/>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3677488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95E7CA90-2E17-4A37-AFFD-BF2071BFF0EB}"/>
              </a:ext>
            </a:extLst>
          </p:cNvPr>
          <p:cNvSpPr txBox="1"/>
          <p:nvPr/>
        </p:nvSpPr>
        <p:spPr>
          <a:xfrm>
            <a:off x="422371" y="1877582"/>
            <a:ext cx="1770750"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God’s Presence</a:t>
            </a:r>
          </a:p>
        </p:txBody>
      </p:sp>
      <p:sp>
        <p:nvSpPr>
          <p:cNvPr id="7" name="Freeform 3">
            <a:extLst>
              <a:ext uri="{FF2B5EF4-FFF2-40B4-BE49-F238E27FC236}">
                <a16:creationId xmlns:a16="http://schemas.microsoft.com/office/drawing/2014/main" id="{CB44ED07-D2DA-4777-AC98-EEB1E5354EF9}"/>
              </a:ext>
            </a:extLst>
          </p:cNvPr>
          <p:cNvSpPr/>
          <p:nvPr/>
        </p:nvSpPr>
        <p:spPr>
          <a:xfrm>
            <a:off x="1065475" y="3201725"/>
            <a:ext cx="1195346" cy="1137037"/>
          </a:xfrm>
          <a:custGeom>
            <a:avLst/>
            <a:gdLst>
              <a:gd name="connsiteX0" fmla="*/ 0 w 1195346"/>
              <a:gd name="connsiteY0" fmla="*/ 7952 h 1137037"/>
              <a:gd name="connsiteX1" fmla="*/ 993913 w 1195346"/>
              <a:gd name="connsiteY1" fmla="*/ 0 h 1137037"/>
              <a:gd name="connsiteX2" fmla="*/ 1184744 w 1195346"/>
              <a:gd name="connsiteY2" fmla="*/ 206734 h 1137037"/>
              <a:gd name="connsiteX3" fmla="*/ 993913 w 1195346"/>
              <a:gd name="connsiteY3" fmla="*/ 392265 h 1137037"/>
              <a:gd name="connsiteX4" fmla="*/ 1195346 w 1195346"/>
              <a:gd name="connsiteY4" fmla="*/ 572494 h 1137037"/>
              <a:gd name="connsiteX5" fmla="*/ 993913 w 1195346"/>
              <a:gd name="connsiteY5" fmla="*/ 758025 h 1137037"/>
              <a:gd name="connsiteX6" fmla="*/ 1190045 w 1195346"/>
              <a:gd name="connsiteY6" fmla="*/ 938254 h 1137037"/>
              <a:gd name="connsiteX7" fmla="*/ 991262 w 1195346"/>
              <a:gd name="connsiteY7" fmla="*/ 1137037 h 1137037"/>
              <a:gd name="connsiteX8" fmla="*/ 7951 w 1195346"/>
              <a:gd name="connsiteY8" fmla="*/ 1134386 h 1137037"/>
              <a:gd name="connsiteX9" fmla="*/ 0 w 1195346"/>
              <a:gd name="connsiteY9" fmla="*/ 7952 h 113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5346" h="1137037">
                <a:moveTo>
                  <a:pt x="0" y="7952"/>
                </a:moveTo>
                <a:lnTo>
                  <a:pt x="993913" y="0"/>
                </a:lnTo>
                <a:lnTo>
                  <a:pt x="1184744" y="206734"/>
                </a:lnTo>
                <a:lnTo>
                  <a:pt x="993913" y="392265"/>
                </a:lnTo>
                <a:lnTo>
                  <a:pt x="1195346" y="572494"/>
                </a:lnTo>
                <a:lnTo>
                  <a:pt x="993913" y="758025"/>
                </a:lnTo>
                <a:lnTo>
                  <a:pt x="1190045" y="938254"/>
                </a:lnTo>
                <a:lnTo>
                  <a:pt x="991262" y="1137037"/>
                </a:lnTo>
                <a:lnTo>
                  <a:pt x="7951" y="1134386"/>
                </a:lnTo>
                <a:cubicBezTo>
                  <a:pt x="5301" y="761558"/>
                  <a:pt x="2650" y="388731"/>
                  <a:pt x="0" y="7952"/>
                </a:cubicBezTo>
                <a:close/>
              </a:path>
            </a:pathLst>
          </a:custGeom>
          <a:solidFill>
            <a:schemeClr val="tx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BFC5E52-D91D-4908-83EB-6D304B5531A2}"/>
              </a:ext>
            </a:extLst>
          </p:cNvPr>
          <p:cNvSpPr/>
          <p:nvPr/>
        </p:nvSpPr>
        <p:spPr>
          <a:xfrm>
            <a:off x="1406797" y="3585420"/>
            <a:ext cx="228600" cy="381000"/>
          </a:xfrm>
          <a:prstGeom prst="rect">
            <a:avLst/>
          </a:prstGeom>
          <a:solidFill>
            <a:srgbClr val="FFFF00"/>
          </a:solidFill>
          <a:ln>
            <a:solidFill>
              <a:srgbClr val="FFFF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55AA-5C01-485D-9530-13BE0D044D2B}"/>
              </a:ext>
            </a:extLst>
          </p:cNvPr>
          <p:cNvSpPr/>
          <p:nvPr/>
        </p:nvSpPr>
        <p:spPr>
          <a:xfrm>
            <a:off x="3124200" y="3302560"/>
            <a:ext cx="533400" cy="228600"/>
          </a:xfrm>
          <a:prstGeom prst="rect">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FF39A1-48C5-475C-B68F-0FA299992657}"/>
              </a:ext>
            </a:extLst>
          </p:cNvPr>
          <p:cNvSpPr/>
          <p:nvPr/>
        </p:nvSpPr>
        <p:spPr>
          <a:xfrm>
            <a:off x="3124200" y="4191000"/>
            <a:ext cx="457200" cy="76200"/>
          </a:xfrm>
          <a:prstGeom prst="rect">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A655FB3-3606-4EB8-B096-552B922C1FC2}"/>
              </a:ext>
            </a:extLst>
          </p:cNvPr>
          <p:cNvSpPr/>
          <p:nvPr/>
        </p:nvSpPr>
        <p:spPr>
          <a:xfrm>
            <a:off x="5410200" y="3551256"/>
            <a:ext cx="457200" cy="457200"/>
          </a:xfrm>
          <a:prstGeom prst="ellipse">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3DC0E9-4A7B-4506-B753-DA3DFF4DF871}"/>
              </a:ext>
            </a:extLst>
          </p:cNvPr>
          <p:cNvSpPr/>
          <p:nvPr/>
        </p:nvSpPr>
        <p:spPr>
          <a:xfrm>
            <a:off x="6858000" y="3475056"/>
            <a:ext cx="609600" cy="609600"/>
          </a:xfrm>
          <a:prstGeom prst="rect">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7C00A98-2835-40E1-942D-8C0898D3CD0C}"/>
              </a:ext>
            </a:extLst>
          </p:cNvPr>
          <p:cNvSpPr txBox="1"/>
          <p:nvPr/>
        </p:nvSpPr>
        <p:spPr>
          <a:xfrm>
            <a:off x="831092" y="1876994"/>
            <a:ext cx="712596"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Ark</a:t>
            </a:r>
          </a:p>
        </p:txBody>
      </p:sp>
      <p:sp>
        <p:nvSpPr>
          <p:cNvPr id="20" name="TextBox 19">
            <a:extLst>
              <a:ext uri="{FF2B5EF4-FFF2-40B4-BE49-F238E27FC236}">
                <a16:creationId xmlns:a16="http://schemas.microsoft.com/office/drawing/2014/main" id="{5379D03B-B290-4679-BD6F-2C4E0CF043EC}"/>
              </a:ext>
            </a:extLst>
          </p:cNvPr>
          <p:cNvSpPr txBox="1"/>
          <p:nvPr/>
        </p:nvSpPr>
        <p:spPr>
          <a:xfrm>
            <a:off x="2254976" y="2209800"/>
            <a:ext cx="2266784"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Table of Showbread</a:t>
            </a:r>
          </a:p>
        </p:txBody>
      </p:sp>
      <p:sp>
        <p:nvSpPr>
          <p:cNvPr id="21" name="TextBox 20">
            <a:extLst>
              <a:ext uri="{FF2B5EF4-FFF2-40B4-BE49-F238E27FC236}">
                <a16:creationId xmlns:a16="http://schemas.microsoft.com/office/drawing/2014/main" id="{5E4CF603-6333-4907-9F11-DDD9FAF08253}"/>
              </a:ext>
            </a:extLst>
          </p:cNvPr>
          <p:cNvSpPr txBox="1"/>
          <p:nvPr/>
        </p:nvSpPr>
        <p:spPr>
          <a:xfrm>
            <a:off x="3758074" y="2667046"/>
            <a:ext cx="1056753"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Menorah</a:t>
            </a:r>
          </a:p>
        </p:txBody>
      </p:sp>
      <p:sp>
        <p:nvSpPr>
          <p:cNvPr id="22" name="Rectangle 21">
            <a:extLst>
              <a:ext uri="{FF2B5EF4-FFF2-40B4-BE49-F238E27FC236}">
                <a16:creationId xmlns:a16="http://schemas.microsoft.com/office/drawing/2014/main" id="{9C8D50DA-697E-469F-91FD-7BB069795AA7}"/>
              </a:ext>
            </a:extLst>
          </p:cNvPr>
          <p:cNvSpPr/>
          <p:nvPr/>
        </p:nvSpPr>
        <p:spPr>
          <a:xfrm>
            <a:off x="1899971" y="3643192"/>
            <a:ext cx="132309" cy="221058"/>
          </a:xfrm>
          <a:prstGeom prst="rect">
            <a:avLst/>
          </a:prstGeom>
          <a:solidFill>
            <a:srgbClr val="FFFF00"/>
          </a:solidFill>
          <a:ln>
            <a:solidFill>
              <a:srgbClr val="FFFF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83A2742-FB68-4BA3-A4D1-7C26E46C35A5}"/>
              </a:ext>
            </a:extLst>
          </p:cNvPr>
          <p:cNvSpPr txBox="1"/>
          <p:nvPr/>
        </p:nvSpPr>
        <p:spPr>
          <a:xfrm>
            <a:off x="1749235" y="2626328"/>
            <a:ext cx="1521501" cy="338554"/>
          </a:xfrm>
          <a:prstGeom prst="rect">
            <a:avLst/>
          </a:prstGeom>
          <a:noFill/>
        </p:spPr>
        <p:txBody>
          <a:bodyPr wrap="square" rtlCol="0">
            <a:spAutoFit/>
          </a:bodyPr>
          <a:lstStyle/>
          <a:p>
            <a:pPr algn="ctr"/>
            <a:r>
              <a:rPr lang="en-US" sz="1600" dirty="0">
                <a:solidFill>
                  <a:schemeClr val="accent5">
                    <a:lumMod val="60000"/>
                    <a:lumOff val="40000"/>
                  </a:schemeClr>
                </a:solidFill>
                <a:latin typeface="Arial Rounded MT Bold" pitchFamily="34" charset="0"/>
              </a:rPr>
              <a:t>Golden Altar</a:t>
            </a:r>
          </a:p>
        </p:txBody>
      </p:sp>
      <p:sp>
        <p:nvSpPr>
          <p:cNvPr id="24" name="TextBox 23">
            <a:extLst>
              <a:ext uri="{FF2B5EF4-FFF2-40B4-BE49-F238E27FC236}">
                <a16:creationId xmlns:a16="http://schemas.microsoft.com/office/drawing/2014/main" id="{EA559664-14C0-48CE-99E1-711398DEEB69}"/>
              </a:ext>
            </a:extLst>
          </p:cNvPr>
          <p:cNvSpPr txBox="1"/>
          <p:nvPr/>
        </p:nvSpPr>
        <p:spPr>
          <a:xfrm>
            <a:off x="4667535" y="4803268"/>
            <a:ext cx="1551650"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Bronze Laver</a:t>
            </a:r>
          </a:p>
        </p:txBody>
      </p:sp>
      <p:sp>
        <p:nvSpPr>
          <p:cNvPr id="25" name="TextBox 24">
            <a:extLst>
              <a:ext uri="{FF2B5EF4-FFF2-40B4-BE49-F238E27FC236}">
                <a16:creationId xmlns:a16="http://schemas.microsoft.com/office/drawing/2014/main" id="{2EC4DD85-1348-467C-8622-D8D44C616070}"/>
              </a:ext>
            </a:extLst>
          </p:cNvPr>
          <p:cNvSpPr txBox="1"/>
          <p:nvPr/>
        </p:nvSpPr>
        <p:spPr>
          <a:xfrm>
            <a:off x="6529615" y="4804948"/>
            <a:ext cx="1455346"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Bronze Altar</a:t>
            </a:r>
          </a:p>
        </p:txBody>
      </p:sp>
      <p:grpSp>
        <p:nvGrpSpPr>
          <p:cNvPr id="65" name="Group 64">
            <a:extLst>
              <a:ext uri="{FF2B5EF4-FFF2-40B4-BE49-F238E27FC236}">
                <a16:creationId xmlns:a16="http://schemas.microsoft.com/office/drawing/2014/main" id="{E2EDA8F7-ACAB-4F3C-A4B9-40C7B2D1F4BE}"/>
              </a:ext>
            </a:extLst>
          </p:cNvPr>
          <p:cNvGrpSpPr/>
          <p:nvPr/>
        </p:nvGrpSpPr>
        <p:grpSpPr>
          <a:xfrm>
            <a:off x="457200" y="1752600"/>
            <a:ext cx="8302448" cy="4038600"/>
            <a:chOff x="457200" y="1752600"/>
            <a:chExt cx="8302448" cy="4038600"/>
          </a:xfrm>
        </p:grpSpPr>
        <p:sp>
          <p:nvSpPr>
            <p:cNvPr id="27" name="Rectangle 26">
              <a:extLst>
                <a:ext uri="{FF2B5EF4-FFF2-40B4-BE49-F238E27FC236}">
                  <a16:creationId xmlns:a16="http://schemas.microsoft.com/office/drawing/2014/main" id="{B110B4E6-5053-4B1F-A5C6-32954294628F}"/>
                </a:ext>
              </a:extLst>
            </p:cNvPr>
            <p:cNvSpPr/>
            <p:nvPr/>
          </p:nvSpPr>
          <p:spPr>
            <a:xfrm>
              <a:off x="457200" y="1752600"/>
              <a:ext cx="8229600" cy="4038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Rectangle 63">
              <a:extLst>
                <a:ext uri="{FF2B5EF4-FFF2-40B4-BE49-F238E27FC236}">
                  <a16:creationId xmlns:a16="http://schemas.microsoft.com/office/drawing/2014/main" id="{B101AA9A-0A12-448A-9835-EE4DE2F0FA15}"/>
                </a:ext>
              </a:extLst>
            </p:cNvPr>
            <p:cNvSpPr/>
            <p:nvPr/>
          </p:nvSpPr>
          <p:spPr>
            <a:xfrm>
              <a:off x="8610080" y="3394798"/>
              <a:ext cx="138575" cy="775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F037369-00E3-4D5E-9E05-FBC1F15F4B39}"/>
                </a:ext>
              </a:extLst>
            </p:cNvPr>
            <p:cNvGrpSpPr/>
            <p:nvPr/>
          </p:nvGrpSpPr>
          <p:grpSpPr>
            <a:xfrm>
              <a:off x="8606143" y="3402451"/>
              <a:ext cx="153505" cy="759808"/>
              <a:chOff x="8627917" y="3329742"/>
              <a:chExt cx="153505" cy="718474"/>
            </a:xfrm>
          </p:grpSpPr>
          <p:cxnSp>
            <p:nvCxnSpPr>
              <p:cNvPr id="30" name="Straight Connector 29">
                <a:extLst>
                  <a:ext uri="{FF2B5EF4-FFF2-40B4-BE49-F238E27FC236}">
                    <a16:creationId xmlns:a16="http://schemas.microsoft.com/office/drawing/2014/main" id="{3BD2B32B-BA96-4752-A6FC-DE39B8EFCEA6}"/>
                  </a:ext>
                </a:extLst>
              </p:cNvPr>
              <p:cNvCxnSpPr/>
              <p:nvPr/>
            </p:nvCxnSpPr>
            <p:spPr>
              <a:xfrm rot="2700000">
                <a:off x="8631590" y="3405105"/>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A3B37F8-E32A-4821-B0BB-29A06A2937FE}"/>
                  </a:ext>
                </a:extLst>
              </p:cNvPr>
              <p:cNvCxnSpPr/>
              <p:nvPr/>
            </p:nvCxnSpPr>
            <p:spPr>
              <a:xfrm rot="2700000">
                <a:off x="8625163" y="3594481"/>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6636D61-BB21-409A-8BC8-69B78F7A3CE9}"/>
                  </a:ext>
                </a:extLst>
              </p:cNvPr>
              <p:cNvCxnSpPr/>
              <p:nvPr/>
            </p:nvCxnSpPr>
            <p:spPr>
              <a:xfrm rot="2700000">
                <a:off x="8627918" y="3783170"/>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A36841E-753D-4605-9BDA-537D04000091}"/>
                  </a:ext>
                </a:extLst>
              </p:cNvPr>
              <p:cNvCxnSpPr/>
              <p:nvPr/>
            </p:nvCxnSpPr>
            <p:spPr>
              <a:xfrm rot="2700000">
                <a:off x="8636567" y="3972854"/>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E1CB83-4C27-4850-97D8-878310986C7C}"/>
                  </a:ext>
                </a:extLst>
              </p:cNvPr>
              <p:cNvCxnSpPr/>
              <p:nvPr/>
            </p:nvCxnSpPr>
            <p:spPr>
              <a:xfrm rot="18900000" flipV="1">
                <a:off x="8630697" y="3500455"/>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B6AD493-CD59-4C77-9E21-B7881BAA455D}"/>
                  </a:ext>
                </a:extLst>
              </p:cNvPr>
              <p:cNvCxnSpPr/>
              <p:nvPr/>
            </p:nvCxnSpPr>
            <p:spPr>
              <a:xfrm rot="18900000" flipV="1">
                <a:off x="8630697" y="3689141"/>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424631-46C9-40C6-9D49-F39A08327C12}"/>
                  </a:ext>
                </a:extLst>
              </p:cNvPr>
              <p:cNvCxnSpPr/>
              <p:nvPr/>
            </p:nvCxnSpPr>
            <p:spPr>
              <a:xfrm rot="18900000" flipV="1">
                <a:off x="8627917" y="3878827"/>
                <a:ext cx="15072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cxnSp>
        <p:nvCxnSpPr>
          <p:cNvPr id="38" name="Straight Arrow Connector 37">
            <a:extLst>
              <a:ext uri="{FF2B5EF4-FFF2-40B4-BE49-F238E27FC236}">
                <a16:creationId xmlns:a16="http://schemas.microsoft.com/office/drawing/2014/main" id="{A50E96C7-E0B3-4109-8144-4B95C10BB6D3}"/>
              </a:ext>
            </a:extLst>
          </p:cNvPr>
          <p:cNvCxnSpPr/>
          <p:nvPr/>
        </p:nvCxnSpPr>
        <p:spPr>
          <a:xfrm rot="16200000" flipH="1">
            <a:off x="2957599" y="2779068"/>
            <a:ext cx="610351" cy="107270"/>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3A6A089-D387-4180-9AD7-294AB27AECE7}"/>
              </a:ext>
            </a:extLst>
          </p:cNvPr>
          <p:cNvCxnSpPr>
            <a:cxnSpLocks/>
          </p:cNvCxnSpPr>
          <p:nvPr/>
        </p:nvCxnSpPr>
        <p:spPr>
          <a:xfrm rot="5400000" flipH="1" flipV="1">
            <a:off x="5133838" y="4381277"/>
            <a:ext cx="757621" cy="138574"/>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2A3A083-1916-420F-9693-1E2631CE5EE4}"/>
              </a:ext>
            </a:extLst>
          </p:cNvPr>
          <p:cNvCxnSpPr>
            <a:cxnSpLocks/>
          </p:cNvCxnSpPr>
          <p:nvPr/>
        </p:nvCxnSpPr>
        <p:spPr>
          <a:xfrm rot="16200000" flipV="1">
            <a:off x="6871107" y="4432592"/>
            <a:ext cx="680153" cy="92213"/>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2" name="Picture 2" descr="C:\Users\Ken\AppData\Local\Microsoft\Windows\Temporary Internet Files\Content.IE5\38Q8HI9B\MC900329243[1].wmf">
            <a:extLst>
              <a:ext uri="{FF2B5EF4-FFF2-40B4-BE49-F238E27FC236}">
                <a16:creationId xmlns:a16="http://schemas.microsoft.com/office/drawing/2014/main" id="{5186C11C-2402-4AAB-BD30-58B228115C65}"/>
              </a:ext>
            </a:extLst>
          </p:cNvPr>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auto">
          <a:xfrm>
            <a:off x="6765782" y="820983"/>
            <a:ext cx="794035" cy="804293"/>
          </a:xfrm>
          <a:prstGeom prst="rect">
            <a:avLst/>
          </a:prstGeom>
          <a:noFill/>
        </p:spPr>
      </p:pic>
      <p:sp>
        <p:nvSpPr>
          <p:cNvPr id="43" name="TextBox 42">
            <a:extLst>
              <a:ext uri="{FF2B5EF4-FFF2-40B4-BE49-F238E27FC236}">
                <a16:creationId xmlns:a16="http://schemas.microsoft.com/office/drawing/2014/main" id="{BA78A246-D5E8-4069-8737-FF005AF32549}"/>
              </a:ext>
            </a:extLst>
          </p:cNvPr>
          <p:cNvSpPr txBox="1"/>
          <p:nvPr/>
        </p:nvSpPr>
        <p:spPr>
          <a:xfrm>
            <a:off x="1340226" y="2256884"/>
            <a:ext cx="712596"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Veil</a:t>
            </a:r>
          </a:p>
        </p:txBody>
      </p:sp>
      <p:grpSp>
        <p:nvGrpSpPr>
          <p:cNvPr id="66" name="Group 65">
            <a:extLst>
              <a:ext uri="{FF2B5EF4-FFF2-40B4-BE49-F238E27FC236}">
                <a16:creationId xmlns:a16="http://schemas.microsoft.com/office/drawing/2014/main" id="{386DA254-ED1E-44FD-A220-5A050A44DEFC}"/>
              </a:ext>
            </a:extLst>
          </p:cNvPr>
          <p:cNvGrpSpPr/>
          <p:nvPr/>
        </p:nvGrpSpPr>
        <p:grpSpPr>
          <a:xfrm>
            <a:off x="1066800" y="3204030"/>
            <a:ext cx="3732382" cy="1143000"/>
            <a:chOff x="1066800" y="3204030"/>
            <a:chExt cx="3732382" cy="1143000"/>
          </a:xfrm>
        </p:grpSpPr>
        <p:sp>
          <p:nvSpPr>
            <p:cNvPr id="55" name="Rectangle 54">
              <a:extLst>
                <a:ext uri="{FF2B5EF4-FFF2-40B4-BE49-F238E27FC236}">
                  <a16:creationId xmlns:a16="http://schemas.microsoft.com/office/drawing/2014/main" id="{88D1D3FB-C329-450A-9F28-92BB0B1EAB00}"/>
                </a:ext>
              </a:extLst>
            </p:cNvPr>
            <p:cNvSpPr/>
            <p:nvPr/>
          </p:nvSpPr>
          <p:spPr>
            <a:xfrm>
              <a:off x="1066800" y="3204030"/>
              <a:ext cx="3657600" cy="1143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3">
              <a:extLst>
                <a:ext uri="{FF2B5EF4-FFF2-40B4-BE49-F238E27FC236}">
                  <a16:creationId xmlns:a16="http://schemas.microsoft.com/office/drawing/2014/main" id="{F0BB7CA3-6ED9-4306-B26D-6FA7AD2735F5}"/>
                </a:ext>
              </a:extLst>
            </p:cNvPr>
            <p:cNvSpPr/>
            <p:nvPr/>
          </p:nvSpPr>
          <p:spPr>
            <a:xfrm>
              <a:off x="4677622" y="3394798"/>
              <a:ext cx="101600" cy="775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55EB5531-B402-4FFD-8E0E-EAFE6FA46B24}"/>
                </a:ext>
              </a:extLst>
            </p:cNvPr>
            <p:cNvCxnSpPr/>
            <p:nvPr/>
          </p:nvCxnSpPr>
          <p:spPr>
            <a:xfrm rot="2700000">
              <a:off x="4644088" y="3485160"/>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65BE56C-D7A0-4E95-B552-104D85D6BCC0}"/>
                </a:ext>
              </a:extLst>
            </p:cNvPr>
            <p:cNvCxnSpPr/>
            <p:nvPr/>
          </p:nvCxnSpPr>
          <p:spPr>
            <a:xfrm rot="2700000">
              <a:off x="4640441" y="3691563"/>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3E1BF0E-BE68-4C4C-BFD7-D69B940CADA0}"/>
                </a:ext>
              </a:extLst>
            </p:cNvPr>
            <p:cNvCxnSpPr/>
            <p:nvPr/>
          </p:nvCxnSpPr>
          <p:spPr>
            <a:xfrm rot="2700000">
              <a:off x="4640416" y="3890320"/>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BA0CFD5-4F07-4960-8EBF-4ED28AF89B5B}"/>
                </a:ext>
              </a:extLst>
            </p:cNvPr>
            <p:cNvCxnSpPr/>
            <p:nvPr/>
          </p:nvCxnSpPr>
          <p:spPr>
            <a:xfrm rot="2700000">
              <a:off x="4647675" y="4092897"/>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FF2A403-32F0-4EB3-8CD4-21453A547AC4}"/>
                </a:ext>
              </a:extLst>
            </p:cNvPr>
            <p:cNvCxnSpPr/>
            <p:nvPr/>
          </p:nvCxnSpPr>
          <p:spPr>
            <a:xfrm rot="18900000" flipV="1">
              <a:off x="4640415" y="3588367"/>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33F1FBE-A91D-4C45-8C1E-9FF43F31BC56}"/>
                </a:ext>
              </a:extLst>
            </p:cNvPr>
            <p:cNvCxnSpPr/>
            <p:nvPr/>
          </p:nvCxnSpPr>
          <p:spPr>
            <a:xfrm rot="18900000" flipV="1">
              <a:off x="4640415" y="3787120"/>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9226909-5998-451A-9A52-3591DA1D1552}"/>
                </a:ext>
              </a:extLst>
            </p:cNvPr>
            <p:cNvCxnSpPr/>
            <p:nvPr/>
          </p:nvCxnSpPr>
          <p:spPr>
            <a:xfrm rot="18900000" flipV="1">
              <a:off x="4640415" y="3989695"/>
              <a:ext cx="15876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E2790A3D-160D-4252-84B6-7B32965E3B73}"/>
              </a:ext>
            </a:extLst>
          </p:cNvPr>
          <p:cNvSpPr txBox="1"/>
          <p:nvPr/>
        </p:nvSpPr>
        <p:spPr>
          <a:xfrm>
            <a:off x="2663691" y="4843046"/>
            <a:ext cx="2065247" cy="400110"/>
          </a:xfrm>
          <a:prstGeom prst="rect">
            <a:avLst/>
          </a:prstGeom>
          <a:noFill/>
        </p:spPr>
        <p:txBody>
          <a:bodyPr wrap="square" rtlCol="0">
            <a:spAutoFit/>
          </a:bodyPr>
          <a:lstStyle/>
          <a:p>
            <a:pPr algn="ctr"/>
            <a:r>
              <a:rPr lang="en-US" sz="2000" dirty="0">
                <a:solidFill>
                  <a:schemeClr val="bg1"/>
                </a:solidFill>
                <a:latin typeface="Arial Rounded MT Bold" pitchFamily="34" charset="0"/>
              </a:rPr>
              <a:t>Sanctuary</a:t>
            </a:r>
          </a:p>
        </p:txBody>
      </p:sp>
      <p:cxnSp>
        <p:nvCxnSpPr>
          <p:cNvPr id="58" name="Straight Arrow Connector 57">
            <a:extLst>
              <a:ext uri="{FF2B5EF4-FFF2-40B4-BE49-F238E27FC236}">
                <a16:creationId xmlns:a16="http://schemas.microsoft.com/office/drawing/2014/main" id="{52E57246-1614-430B-BAF3-FE132A3B2D9B}"/>
              </a:ext>
            </a:extLst>
          </p:cNvPr>
          <p:cNvCxnSpPr/>
          <p:nvPr/>
        </p:nvCxnSpPr>
        <p:spPr>
          <a:xfrm rot="5400000" flipH="1" flipV="1">
            <a:off x="3434440" y="4427986"/>
            <a:ext cx="688746" cy="138574"/>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2A1BCF85-FF33-460F-8C25-C556541965F0}"/>
              </a:ext>
            </a:extLst>
          </p:cNvPr>
          <p:cNvSpPr txBox="1"/>
          <p:nvPr/>
        </p:nvSpPr>
        <p:spPr>
          <a:xfrm>
            <a:off x="594151" y="4843046"/>
            <a:ext cx="2075582" cy="400110"/>
          </a:xfrm>
          <a:prstGeom prst="rect">
            <a:avLst/>
          </a:prstGeom>
          <a:noFill/>
        </p:spPr>
        <p:txBody>
          <a:bodyPr wrap="square" rtlCol="0">
            <a:spAutoFit/>
          </a:bodyPr>
          <a:lstStyle/>
          <a:p>
            <a:pPr algn="ctr"/>
            <a:r>
              <a:rPr lang="en-US" sz="2000" dirty="0">
                <a:solidFill>
                  <a:schemeClr val="bg1"/>
                </a:solidFill>
                <a:latin typeface="Arial Rounded MT Bold" pitchFamily="34" charset="0"/>
              </a:rPr>
              <a:t>Holiest of All</a:t>
            </a:r>
          </a:p>
        </p:txBody>
      </p:sp>
      <p:cxnSp>
        <p:nvCxnSpPr>
          <p:cNvPr id="60" name="Straight Arrow Connector 59">
            <a:extLst>
              <a:ext uri="{FF2B5EF4-FFF2-40B4-BE49-F238E27FC236}">
                <a16:creationId xmlns:a16="http://schemas.microsoft.com/office/drawing/2014/main" id="{9682EADB-D8E5-4238-BDDE-FE4470C8D894}"/>
              </a:ext>
            </a:extLst>
          </p:cNvPr>
          <p:cNvCxnSpPr/>
          <p:nvPr/>
        </p:nvCxnSpPr>
        <p:spPr>
          <a:xfrm rot="5400000" flipH="1" flipV="1">
            <a:off x="1352151" y="4427986"/>
            <a:ext cx="688746" cy="138574"/>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B374A12E-85DF-433B-9E57-D5DE156F05B7}"/>
              </a:ext>
            </a:extLst>
          </p:cNvPr>
          <p:cNvSpPr txBox="1"/>
          <p:nvPr/>
        </p:nvSpPr>
        <p:spPr>
          <a:xfrm>
            <a:off x="5512647" y="2434054"/>
            <a:ext cx="2335953" cy="523220"/>
          </a:xfrm>
          <a:prstGeom prst="rect">
            <a:avLst/>
          </a:prstGeom>
          <a:noFill/>
        </p:spPr>
        <p:txBody>
          <a:bodyPr wrap="square" rtlCol="0">
            <a:spAutoFit/>
          </a:bodyPr>
          <a:lstStyle/>
          <a:p>
            <a:r>
              <a:rPr lang="en-US" sz="2800" dirty="0">
                <a:latin typeface="Arial Rounded MT Bold" panose="020F0704030504030204" pitchFamily="34" charset="0"/>
              </a:rPr>
              <a:t>Outer Court</a:t>
            </a:r>
          </a:p>
        </p:txBody>
      </p:sp>
      <p:cxnSp>
        <p:nvCxnSpPr>
          <p:cNvPr id="63" name="Straight Arrow Connector 62">
            <a:extLst>
              <a:ext uri="{FF2B5EF4-FFF2-40B4-BE49-F238E27FC236}">
                <a16:creationId xmlns:a16="http://schemas.microsoft.com/office/drawing/2014/main" id="{1160F04F-2379-474F-AF3F-C17C01F6892B}"/>
              </a:ext>
            </a:extLst>
          </p:cNvPr>
          <p:cNvCxnSpPr>
            <a:cxnSpLocks/>
            <a:stCxn id="23" idx="2"/>
          </p:cNvCxnSpPr>
          <p:nvPr/>
        </p:nvCxnSpPr>
        <p:spPr>
          <a:xfrm flipH="1">
            <a:off x="2402715" y="2964882"/>
            <a:ext cx="107271" cy="641340"/>
          </a:xfrm>
          <a:prstGeom prst="straightConnector1">
            <a:avLst/>
          </a:prstGeom>
          <a:ln w="38100" cap="rnd">
            <a:solidFill>
              <a:schemeClr val="accent5">
                <a:lumMod val="60000"/>
                <a:lumOff val="4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BDC7AF7-5815-4195-BB84-F397E027FD9E}"/>
              </a:ext>
            </a:extLst>
          </p:cNvPr>
          <p:cNvCxnSpPr/>
          <p:nvPr/>
        </p:nvCxnSpPr>
        <p:spPr>
          <a:xfrm rot="5400000">
            <a:off x="3319264" y="3188835"/>
            <a:ext cx="1101673" cy="725243"/>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5315817-2D61-43E7-981D-D8105B0B7FB8}"/>
              </a:ext>
            </a:extLst>
          </p:cNvPr>
          <p:cNvGrpSpPr/>
          <p:nvPr/>
        </p:nvGrpSpPr>
        <p:grpSpPr>
          <a:xfrm>
            <a:off x="2006457" y="3173587"/>
            <a:ext cx="287003" cy="1062528"/>
            <a:chOff x="2006457" y="3173587"/>
            <a:chExt cx="287003" cy="1062528"/>
          </a:xfrm>
        </p:grpSpPr>
        <p:cxnSp>
          <p:nvCxnSpPr>
            <p:cNvPr id="9" name="Straight Connector 8">
              <a:extLst>
                <a:ext uri="{FF2B5EF4-FFF2-40B4-BE49-F238E27FC236}">
                  <a16:creationId xmlns:a16="http://schemas.microsoft.com/office/drawing/2014/main" id="{850ED766-1EB6-4ED6-A6FF-A5AB8F6F2298}"/>
                </a:ext>
              </a:extLst>
            </p:cNvPr>
            <p:cNvCxnSpPr/>
            <p:nvPr/>
          </p:nvCxnSpPr>
          <p:spPr>
            <a:xfrm rot="2700000">
              <a:off x="2027716" y="3292184"/>
              <a:ext cx="23719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CE929B-9B25-456E-95B2-C6CAD86BC4DC}"/>
                </a:ext>
              </a:extLst>
            </p:cNvPr>
            <p:cNvCxnSpPr/>
            <p:nvPr/>
          </p:nvCxnSpPr>
          <p:spPr>
            <a:xfrm rot="2700000">
              <a:off x="2011090" y="3646491"/>
              <a:ext cx="26091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62D366-D298-4FE0-95F1-F4DFD2845074}"/>
                </a:ext>
              </a:extLst>
            </p:cNvPr>
            <p:cNvCxnSpPr>
              <a:cxnSpLocks/>
            </p:cNvCxnSpPr>
            <p:nvPr/>
          </p:nvCxnSpPr>
          <p:spPr>
            <a:xfrm>
              <a:off x="2034222" y="3928007"/>
              <a:ext cx="235249" cy="22608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086349-AC57-44BE-9A57-198419057B3F}"/>
                </a:ext>
              </a:extLst>
            </p:cNvPr>
            <p:cNvCxnSpPr>
              <a:cxnSpLocks/>
            </p:cNvCxnSpPr>
            <p:nvPr/>
          </p:nvCxnSpPr>
          <p:spPr>
            <a:xfrm flipV="1">
              <a:off x="2049274" y="3370776"/>
              <a:ext cx="217081" cy="21593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233B260-A909-473F-99BE-61EB66DB858E}"/>
                </a:ext>
              </a:extLst>
            </p:cNvPr>
            <p:cNvCxnSpPr>
              <a:cxnSpLocks/>
            </p:cNvCxnSpPr>
            <p:nvPr/>
          </p:nvCxnSpPr>
          <p:spPr>
            <a:xfrm flipV="1">
              <a:off x="2068259" y="3731592"/>
              <a:ext cx="197496" cy="2024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B6CA8C-6830-4FFD-94CA-E9524DD70F57}"/>
                </a:ext>
              </a:extLst>
            </p:cNvPr>
            <p:cNvCxnSpPr/>
            <p:nvPr/>
          </p:nvCxnSpPr>
          <p:spPr>
            <a:xfrm rot="18900000" flipV="1">
              <a:off x="2006457" y="4236115"/>
              <a:ext cx="28700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44" name="Straight Arrow Connector 43">
            <a:extLst>
              <a:ext uri="{FF2B5EF4-FFF2-40B4-BE49-F238E27FC236}">
                <a16:creationId xmlns:a16="http://schemas.microsoft.com/office/drawing/2014/main" id="{B55ACFAB-E377-49FC-A99F-A06452E7BD2C}"/>
              </a:ext>
            </a:extLst>
          </p:cNvPr>
          <p:cNvCxnSpPr>
            <a:cxnSpLocks/>
            <a:stCxn id="43" idx="2"/>
          </p:cNvCxnSpPr>
          <p:nvPr/>
        </p:nvCxnSpPr>
        <p:spPr>
          <a:xfrm>
            <a:off x="1696524" y="2595438"/>
            <a:ext cx="398976" cy="819729"/>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231BB05-D82D-4BFE-BCFB-5202DC6A86B2}"/>
              </a:ext>
            </a:extLst>
          </p:cNvPr>
          <p:cNvCxnSpPr>
            <a:cxnSpLocks/>
            <a:stCxn id="19" idx="2"/>
          </p:cNvCxnSpPr>
          <p:nvPr/>
        </p:nvCxnSpPr>
        <p:spPr>
          <a:xfrm>
            <a:off x="1187390" y="2215548"/>
            <a:ext cx="311401" cy="1311082"/>
          </a:xfrm>
          <a:prstGeom prst="straightConnector1">
            <a:avLst/>
          </a:prstGeom>
          <a:ln w="38100" cap="rnd">
            <a:solidFill>
              <a:schemeClr val="bg1"/>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39936A9-9902-4D1B-B55B-F7CB58A55EB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cxnSp>
        <p:nvCxnSpPr>
          <p:cNvPr id="62" name="Straight Arrow Connector 61">
            <a:extLst>
              <a:ext uri="{FF2B5EF4-FFF2-40B4-BE49-F238E27FC236}">
                <a16:creationId xmlns:a16="http://schemas.microsoft.com/office/drawing/2014/main" id="{ADE52C1D-98A1-402C-A6A9-9A80A861EAB7}"/>
              </a:ext>
            </a:extLst>
          </p:cNvPr>
          <p:cNvCxnSpPr>
            <a:cxnSpLocks/>
          </p:cNvCxnSpPr>
          <p:nvPr/>
        </p:nvCxnSpPr>
        <p:spPr>
          <a:xfrm flipH="1">
            <a:off x="2011072" y="2977153"/>
            <a:ext cx="494124" cy="641340"/>
          </a:xfrm>
          <a:prstGeom prst="straightConnector1">
            <a:avLst/>
          </a:prstGeom>
          <a:ln w="38100" cap="rnd">
            <a:solidFill>
              <a:schemeClr val="accent5">
                <a:lumMod val="60000"/>
                <a:lumOff val="40000"/>
              </a:schemeClr>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E8AC329-D022-44AB-B09C-06504593D14F}"/>
              </a:ext>
            </a:extLst>
          </p:cNvPr>
          <p:cNvSpPr txBox="1"/>
          <p:nvPr/>
        </p:nvSpPr>
        <p:spPr>
          <a:xfrm>
            <a:off x="1810435" y="2617627"/>
            <a:ext cx="1383183" cy="338554"/>
          </a:xfrm>
          <a:prstGeom prst="rect">
            <a:avLst/>
          </a:prstGeom>
          <a:noFill/>
        </p:spPr>
        <p:txBody>
          <a:bodyPr wrap="square" rtlCol="0">
            <a:spAutoFit/>
          </a:bodyPr>
          <a:lstStyle/>
          <a:p>
            <a:pPr algn="ctr"/>
            <a:r>
              <a:rPr lang="en-US" sz="1600" dirty="0">
                <a:solidFill>
                  <a:schemeClr val="accent5">
                    <a:lumMod val="60000"/>
                    <a:lumOff val="40000"/>
                  </a:schemeClr>
                </a:solidFill>
                <a:latin typeface="Arial Rounded MT Bold" pitchFamily="34" charset="0"/>
              </a:rPr>
              <a:t>Our prayers</a:t>
            </a:r>
          </a:p>
        </p:txBody>
      </p:sp>
    </p:spTree>
    <p:extLst>
      <p:ext uri="{BB962C8B-B14F-4D97-AF65-F5344CB8AC3E}">
        <p14:creationId xmlns:p14="http://schemas.microsoft.com/office/powerpoint/2010/main" val="169570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22" presetClass="entr" presetSubtype="1"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up)">
                                      <p:cBhvr>
                                        <p:cTn id="42" dur="500"/>
                                        <p:tgtEl>
                                          <p:spTgt spid="39"/>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par>
                                <p:cTn id="60" presetID="22" presetClass="entr" presetSubtype="4" fill="hold"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down)">
                                      <p:cBhvr>
                                        <p:cTn id="62" dur="500"/>
                                        <p:tgtEl>
                                          <p:spTgt spid="58"/>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par>
                          <p:cTn id="67" fill="hold">
                            <p:stCondLst>
                              <p:cond delay="2000"/>
                            </p:stCondLst>
                            <p:childTnLst>
                              <p:par>
                                <p:cTn id="68" presetID="22" presetClass="entr" presetSubtype="1"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up)">
                                      <p:cBhvr>
                                        <p:cTn id="70" dur="500"/>
                                        <p:tgtEl>
                                          <p:spTgt spid="44"/>
                                        </p:tgtEl>
                                      </p:cBhvr>
                                    </p:animEffect>
                                  </p:childTnLst>
                                </p:cTn>
                              </p:par>
                            </p:childTnLst>
                          </p:cTn>
                        </p:par>
                        <p:par>
                          <p:cTn id="71" fill="hold">
                            <p:stCondLst>
                              <p:cond delay="2500"/>
                            </p:stCondLst>
                            <p:childTnLst>
                              <p:par>
                                <p:cTn id="72" presetID="10" presetClass="entr" presetSubtype="0" fill="hold"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iterate type="lt">
                                    <p:tmPct val="0"/>
                                  </p:iterate>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up)">
                                      <p:cBhvr>
                                        <p:cTn id="82" dur="500"/>
                                        <p:tgtEl>
                                          <p:spTgt spid="37"/>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cTn>
                              </p:par>
                            </p:childTnLst>
                          </p:cTn>
                        </p:par>
                        <p:par>
                          <p:cTn id="87" fill="hold">
                            <p:stCondLst>
                              <p:cond delay="1000"/>
                            </p:stCondLst>
                            <p:childTnLst>
                              <p:par>
                                <p:cTn id="88" presetID="10" presetClass="entr" presetSubtype="0" fill="hold" grpId="0" nodeType="afterEffect">
                                  <p:stCondLst>
                                    <p:cond delay="0"/>
                                  </p:stCondLst>
                                  <p:iterate type="lt">
                                    <p:tmPct val="0"/>
                                  </p:iterate>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par>
                                <p:cTn id="91" presetID="22" presetClass="entr" presetSubtype="1"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wipe(up)">
                                      <p:cBhvr>
                                        <p:cTn id="93" dur="500"/>
                                        <p:tgtEl>
                                          <p:spTgt spid="62"/>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par>
                          <p:cTn id="98" fill="hold">
                            <p:stCondLst>
                              <p:cond delay="2000"/>
                            </p:stCondLst>
                            <p:childTnLst>
                              <p:par>
                                <p:cTn id="99" presetID="21" presetClass="entr" presetSubtype="1"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heel(1)">
                                      <p:cBhvr>
                                        <p:cTn id="101" dur="2000"/>
                                        <p:tgtEl>
                                          <p:spTgt spid="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par>
                                <p:cTn id="105" presetID="22" presetClass="entr" presetSubtype="4" fill="hold"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wipe(down)">
                                      <p:cBhvr>
                                        <p:cTn id="107" dur="500"/>
                                        <p:tgtEl>
                                          <p:spTgt spid="60"/>
                                        </p:tgtEl>
                                      </p:cBhvr>
                                    </p:animEffect>
                                  </p:childTnLst>
                                </p:cTn>
                              </p:par>
                            </p:childTnLst>
                          </p:cTn>
                        </p:par>
                      </p:childTnLst>
                    </p:cTn>
                  </p:par>
                  <p:par>
                    <p:cTn id="108" fill="hold">
                      <p:stCondLst>
                        <p:cond delay="indefinite"/>
                      </p:stCondLst>
                      <p:childTnLst>
                        <p:par>
                          <p:cTn id="109" fill="hold">
                            <p:stCondLst>
                              <p:cond delay="0"/>
                            </p:stCondLst>
                            <p:childTnLst>
                              <p:par>
                                <p:cTn id="110" presetID="63" presetClass="path" presetSubtype="0" fill="hold" grpId="1" nodeType="clickEffect">
                                  <p:stCondLst>
                                    <p:cond delay="0"/>
                                  </p:stCondLst>
                                  <p:childTnLst>
                                    <p:animMotion origin="layout" path="M -5.55556E-7 -2.22222E-6 L 0.04931 0.00023 " pathEditMode="relative" rAng="0" ptsTypes="AA">
                                      <p:cBhvr>
                                        <p:cTn id="111" dur="2000" fill="hold"/>
                                        <p:tgtEl>
                                          <p:spTgt spid="22"/>
                                        </p:tgtEl>
                                        <p:attrNameLst>
                                          <p:attrName>ppt_x</p:attrName>
                                          <p:attrName>ppt_y</p:attrName>
                                        </p:attrNameLst>
                                      </p:cBhvr>
                                      <p:rCtr x="2465" y="0"/>
                                    </p:animMotion>
                                  </p:childTnLst>
                                </p:cTn>
                              </p:par>
                              <p:par>
                                <p:cTn id="112" presetID="22" presetClass="exit" presetSubtype="4" fill="hold" nodeType="withEffect">
                                  <p:stCondLst>
                                    <p:cond delay="500"/>
                                  </p:stCondLst>
                                  <p:childTnLst>
                                    <p:animEffect transition="out" filter="wipe(down)">
                                      <p:cBhvr>
                                        <p:cTn id="113" dur="1000"/>
                                        <p:tgtEl>
                                          <p:spTgt spid="62"/>
                                        </p:tgtEl>
                                      </p:cBhvr>
                                    </p:animEffect>
                                    <p:set>
                                      <p:cBhvr>
                                        <p:cTn id="114" dur="1" fill="hold">
                                          <p:stCondLst>
                                            <p:cond delay="999"/>
                                          </p:stCondLst>
                                        </p:cTn>
                                        <p:tgtEl>
                                          <p:spTgt spid="62"/>
                                        </p:tgtEl>
                                        <p:attrNameLst>
                                          <p:attrName>style.visibility</p:attrName>
                                        </p:attrNameLst>
                                      </p:cBhvr>
                                      <p:to>
                                        <p:strVal val="hidden"/>
                                      </p:to>
                                    </p:set>
                                  </p:childTnLst>
                                </p:cTn>
                              </p:par>
                              <p:par>
                                <p:cTn id="115" presetID="22" presetClass="entr" presetSubtype="1" fill="hold" nodeType="withEffect">
                                  <p:stCondLst>
                                    <p:cond delay="500"/>
                                  </p:stCondLst>
                                  <p:childTnLst>
                                    <p:set>
                                      <p:cBhvr>
                                        <p:cTn id="116" dur="1" fill="hold">
                                          <p:stCondLst>
                                            <p:cond delay="0"/>
                                          </p:stCondLst>
                                        </p:cTn>
                                        <p:tgtEl>
                                          <p:spTgt spid="63"/>
                                        </p:tgtEl>
                                        <p:attrNameLst>
                                          <p:attrName>style.visibility</p:attrName>
                                        </p:attrNameLst>
                                      </p:cBhvr>
                                      <p:to>
                                        <p:strVal val="visible"/>
                                      </p:to>
                                    </p:set>
                                    <p:animEffect transition="in" filter="wipe(up)">
                                      <p:cBhvr>
                                        <p:cTn id="117" dur="1000"/>
                                        <p:tgtEl>
                                          <p:spTgt spid="63"/>
                                        </p:tgtEl>
                                      </p:cBhvr>
                                    </p:animEffect>
                                  </p:childTnLst>
                                </p:cTn>
                              </p:par>
                            </p:childTnLst>
                          </p:cTn>
                        </p:par>
                      </p:childTnLst>
                    </p:cTn>
                  </p:par>
                  <p:par>
                    <p:cTn id="118" fill="hold">
                      <p:stCondLst>
                        <p:cond delay="indefinite"/>
                      </p:stCondLst>
                      <p:childTnLst>
                        <p:par>
                          <p:cTn id="119" fill="hold">
                            <p:stCondLst>
                              <p:cond delay="0"/>
                            </p:stCondLst>
                            <p:childTnLst>
                              <p:par>
                                <p:cTn id="120" presetID="45" presetClass="exit" presetSubtype="0" fill="hold" grpId="1" nodeType="clickEffect">
                                  <p:stCondLst>
                                    <p:cond delay="0"/>
                                  </p:stCondLst>
                                  <p:iterate type="lt">
                                    <p:tmPct val="3000"/>
                                  </p:iterate>
                                  <p:childTnLst>
                                    <p:animEffect transition="out" filter="fade">
                                      <p:cBhvr>
                                        <p:cTn id="121" dur="1000"/>
                                        <p:tgtEl>
                                          <p:spTgt spid="23"/>
                                        </p:tgtEl>
                                      </p:cBhvr>
                                    </p:animEffect>
                                    <p:anim calcmode="lin" valueType="num">
                                      <p:cBhvr>
                                        <p:cTn id="122" dur="1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3" dur="1000"/>
                                        <p:tgtEl>
                                          <p:spTgt spid="23"/>
                                        </p:tgtEl>
                                        <p:attrNameLst>
                                          <p:attrName>ppt_h</p:attrName>
                                        </p:attrNameLst>
                                      </p:cBhvr>
                                      <p:tavLst>
                                        <p:tav tm="0">
                                          <p:val>
                                            <p:strVal val="ppt_h"/>
                                          </p:val>
                                        </p:tav>
                                        <p:tav tm="100000">
                                          <p:val>
                                            <p:strVal val="ppt_h"/>
                                          </p:val>
                                        </p:tav>
                                      </p:tavLst>
                                    </p:anim>
                                    <p:set>
                                      <p:cBhvr>
                                        <p:cTn id="124" dur="1" fill="hold">
                                          <p:stCondLst>
                                            <p:cond delay="999"/>
                                          </p:stCondLst>
                                        </p:cTn>
                                        <p:tgtEl>
                                          <p:spTgt spid="23"/>
                                        </p:tgtEl>
                                        <p:attrNameLst>
                                          <p:attrName>style.visibility</p:attrName>
                                        </p:attrNameLst>
                                      </p:cBhvr>
                                      <p:to>
                                        <p:strVal val="hidden"/>
                                      </p:to>
                                    </p:set>
                                  </p:childTnLst>
                                </p:cTn>
                              </p:par>
                              <p:par>
                                <p:cTn id="125" presetID="45" presetClass="entr" presetSubtype="0" fill="hold" grpId="0" nodeType="withEffect">
                                  <p:stCondLst>
                                    <p:cond delay="500"/>
                                  </p:stCondLst>
                                  <p:iterate type="lt">
                                    <p:tmPct val="3000"/>
                                  </p:iterate>
                                  <p:childTnLst>
                                    <p:set>
                                      <p:cBhvr>
                                        <p:cTn id="126" dur="1" fill="hold">
                                          <p:stCondLst>
                                            <p:cond delay="0"/>
                                          </p:stCondLst>
                                        </p:cTn>
                                        <p:tgtEl>
                                          <p:spTgt spid="68"/>
                                        </p:tgtEl>
                                        <p:attrNameLst>
                                          <p:attrName>style.visibility</p:attrName>
                                        </p:attrNameLst>
                                      </p:cBhvr>
                                      <p:to>
                                        <p:strVal val="visible"/>
                                      </p:to>
                                    </p:set>
                                    <p:animEffect transition="in" filter="fade">
                                      <p:cBhvr>
                                        <p:cTn id="127" dur="1000"/>
                                        <p:tgtEl>
                                          <p:spTgt spid="68"/>
                                        </p:tgtEl>
                                      </p:cBhvr>
                                    </p:animEffect>
                                    <p:anim calcmode="lin" valueType="num">
                                      <p:cBhvr>
                                        <p:cTn id="128" dur="1000" fill="hold"/>
                                        <p:tgtEl>
                                          <p:spTgt spid="68"/>
                                        </p:tgtEl>
                                        <p:attrNameLst>
                                          <p:attrName>ppt_w</p:attrName>
                                        </p:attrNameLst>
                                      </p:cBhvr>
                                      <p:tavLst>
                                        <p:tav tm="0" fmla="#ppt_w*sin(2.5*pi*$)">
                                          <p:val>
                                            <p:fltVal val="0"/>
                                          </p:val>
                                        </p:tav>
                                        <p:tav tm="100000">
                                          <p:val>
                                            <p:fltVal val="1"/>
                                          </p:val>
                                        </p:tav>
                                      </p:tavLst>
                                    </p:anim>
                                    <p:anim calcmode="lin" valueType="num">
                                      <p:cBhvr>
                                        <p:cTn id="129" dur="1000" fill="hold"/>
                                        <p:tgtEl>
                                          <p:spTgt spid="68"/>
                                        </p:tgtEl>
                                        <p:attrNameLst>
                                          <p:attrName>ppt_h</p:attrName>
                                        </p:attrNameLst>
                                      </p:cBhvr>
                                      <p:tavLst>
                                        <p:tav tm="0">
                                          <p:val>
                                            <p:strVal val="#ppt_h"/>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45" presetClass="exit" presetSubtype="0" fill="hold" grpId="1" nodeType="clickEffect">
                                  <p:stCondLst>
                                    <p:cond delay="0"/>
                                  </p:stCondLst>
                                  <p:iterate type="lt">
                                    <p:tmPct val="3000"/>
                                  </p:iterate>
                                  <p:childTnLst>
                                    <p:animEffect transition="out" filter="fade">
                                      <p:cBhvr>
                                        <p:cTn id="133" dur="1000"/>
                                        <p:tgtEl>
                                          <p:spTgt spid="19"/>
                                        </p:tgtEl>
                                      </p:cBhvr>
                                    </p:animEffect>
                                    <p:anim calcmode="lin" valueType="num">
                                      <p:cBhvr>
                                        <p:cTn id="134" dur="1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5" dur="1000"/>
                                        <p:tgtEl>
                                          <p:spTgt spid="19"/>
                                        </p:tgtEl>
                                        <p:attrNameLst>
                                          <p:attrName>ppt_h</p:attrName>
                                        </p:attrNameLst>
                                      </p:cBhvr>
                                      <p:tavLst>
                                        <p:tav tm="0">
                                          <p:val>
                                            <p:strVal val="ppt_h"/>
                                          </p:val>
                                        </p:tav>
                                        <p:tav tm="100000">
                                          <p:val>
                                            <p:strVal val="ppt_h"/>
                                          </p:val>
                                        </p:tav>
                                      </p:tavLst>
                                    </p:anim>
                                    <p:set>
                                      <p:cBhvr>
                                        <p:cTn id="136" dur="1" fill="hold">
                                          <p:stCondLst>
                                            <p:cond delay="999"/>
                                          </p:stCondLst>
                                        </p:cTn>
                                        <p:tgtEl>
                                          <p:spTgt spid="19"/>
                                        </p:tgtEl>
                                        <p:attrNameLst>
                                          <p:attrName>style.visibility</p:attrName>
                                        </p:attrNameLst>
                                      </p:cBhvr>
                                      <p:to>
                                        <p:strVal val="hidden"/>
                                      </p:to>
                                    </p:set>
                                  </p:childTnLst>
                                </p:cTn>
                              </p:par>
                              <p:par>
                                <p:cTn id="137" presetID="45" presetClass="entr" presetSubtype="0" fill="hold" grpId="0" nodeType="withEffect">
                                  <p:stCondLst>
                                    <p:cond delay="500"/>
                                  </p:stCondLst>
                                  <p:iterate type="lt">
                                    <p:tmPct val="3000"/>
                                  </p:iterate>
                                  <p:childTnLst>
                                    <p:set>
                                      <p:cBhvr>
                                        <p:cTn id="138" dur="1" fill="hold">
                                          <p:stCondLst>
                                            <p:cond delay="0"/>
                                          </p:stCondLst>
                                        </p:cTn>
                                        <p:tgtEl>
                                          <p:spTgt spid="69"/>
                                        </p:tgtEl>
                                        <p:attrNameLst>
                                          <p:attrName>style.visibility</p:attrName>
                                        </p:attrNameLst>
                                      </p:cBhvr>
                                      <p:to>
                                        <p:strVal val="visible"/>
                                      </p:to>
                                    </p:set>
                                    <p:animEffect transition="in" filter="fade">
                                      <p:cBhvr>
                                        <p:cTn id="139" dur="1000"/>
                                        <p:tgtEl>
                                          <p:spTgt spid="69"/>
                                        </p:tgtEl>
                                      </p:cBhvr>
                                    </p:animEffect>
                                    <p:anim calcmode="lin" valueType="num">
                                      <p:cBhvr>
                                        <p:cTn id="140" dur="1000" fill="hold"/>
                                        <p:tgtEl>
                                          <p:spTgt spid="69"/>
                                        </p:tgtEl>
                                        <p:attrNameLst>
                                          <p:attrName>ppt_w</p:attrName>
                                        </p:attrNameLst>
                                      </p:cBhvr>
                                      <p:tavLst>
                                        <p:tav tm="0" fmla="#ppt_w*sin(2.5*pi*$)">
                                          <p:val>
                                            <p:fltVal val="0"/>
                                          </p:val>
                                        </p:tav>
                                        <p:tav tm="100000">
                                          <p:val>
                                            <p:fltVal val="1"/>
                                          </p:val>
                                        </p:tav>
                                      </p:tavLst>
                                    </p:anim>
                                    <p:anim calcmode="lin" valueType="num">
                                      <p:cBhvr>
                                        <p:cTn id="141" dur="1000" fill="hold"/>
                                        <p:tgtEl>
                                          <p:spTgt spid="6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 grpId="0" animBg="1"/>
      <p:bldP spid="8" grpId="0" animBg="1"/>
      <p:bldP spid="15" grpId="0" animBg="1"/>
      <p:bldP spid="16" grpId="0" animBg="1"/>
      <p:bldP spid="17" grpId="0" animBg="1"/>
      <p:bldP spid="18" grpId="0" animBg="1"/>
      <p:bldP spid="19" grpId="0"/>
      <p:bldP spid="19" grpId="1"/>
      <p:bldP spid="20" grpId="0"/>
      <p:bldP spid="21" grpId="0"/>
      <p:bldP spid="22" grpId="0" animBg="1"/>
      <p:bldP spid="22" grpId="1" animBg="1"/>
      <p:bldP spid="23" grpId="0"/>
      <p:bldP spid="23" grpId="1"/>
      <p:bldP spid="24" grpId="0"/>
      <p:bldP spid="25" grpId="0"/>
      <p:bldP spid="43" grpId="0"/>
      <p:bldP spid="57" grpId="0"/>
      <p:bldP spid="59" grpId="0"/>
      <p:bldP spid="61" grpId="0"/>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584775"/>
          </a:xfrm>
          <a:prstGeom prst="rect">
            <a:avLst/>
          </a:prstGeom>
          <a:noFill/>
        </p:spPr>
        <p:txBody>
          <a:bodyPr wrap="square" rtlCol="0">
            <a:spAutoFit/>
          </a:bodyPr>
          <a:lstStyle/>
          <a:p>
            <a:pPr algn="ctr"/>
            <a:r>
              <a:rPr lang="en-US" sz="3200" dirty="0"/>
              <a:t>Where was the Golden Altar of Incense?</a:t>
            </a: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1920899"/>
            <a:ext cx="8019143" cy="1077218"/>
          </a:xfrm>
          <a:prstGeom prst="rect">
            <a:avLst/>
          </a:prstGeom>
          <a:noFill/>
        </p:spPr>
        <p:txBody>
          <a:bodyPr wrap="square" rtlCol="0">
            <a:spAutoFit/>
          </a:bodyPr>
          <a:lstStyle/>
          <a:p>
            <a:r>
              <a:rPr lang="en-US" sz="3200" dirty="0"/>
              <a:t>1) It had been moved by the time of Herod’s Temple?</a:t>
            </a:r>
          </a:p>
        </p:txBody>
      </p:sp>
      <p:sp>
        <p:nvSpPr>
          <p:cNvPr id="8" name="TextBox 7">
            <a:extLst>
              <a:ext uri="{FF2B5EF4-FFF2-40B4-BE49-F238E27FC236}">
                <a16:creationId xmlns:a16="http://schemas.microsoft.com/office/drawing/2014/main" id="{5E0EAC83-ED18-481F-B4CC-2B6D68F649DF}"/>
              </a:ext>
            </a:extLst>
          </p:cNvPr>
          <p:cNvSpPr txBox="1"/>
          <p:nvPr/>
        </p:nvSpPr>
        <p:spPr>
          <a:xfrm>
            <a:off x="699684" y="2920520"/>
            <a:ext cx="8019143" cy="1077218"/>
          </a:xfrm>
          <a:prstGeom prst="rect">
            <a:avLst/>
          </a:prstGeom>
          <a:noFill/>
        </p:spPr>
        <p:txBody>
          <a:bodyPr wrap="square" rtlCol="0">
            <a:spAutoFit/>
          </a:bodyPr>
          <a:lstStyle/>
          <a:p>
            <a:r>
              <a:rPr lang="en-US" sz="3200" dirty="0"/>
              <a:t>2) The author is referring to its ministry pertaining to the Holy of Holies?</a:t>
            </a:r>
          </a:p>
        </p:txBody>
      </p:sp>
      <p:sp>
        <p:nvSpPr>
          <p:cNvPr id="7" name="TextBox 6">
            <a:extLst>
              <a:ext uri="{FF2B5EF4-FFF2-40B4-BE49-F238E27FC236}">
                <a16:creationId xmlns:a16="http://schemas.microsoft.com/office/drawing/2014/main" id="{FD9921D3-FE6E-4879-9B03-BC42513D27B2}"/>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083303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584775"/>
          </a:xfrm>
          <a:prstGeom prst="rect">
            <a:avLst/>
          </a:prstGeom>
          <a:noFill/>
        </p:spPr>
        <p:txBody>
          <a:bodyPr wrap="square" rtlCol="0">
            <a:spAutoFit/>
          </a:bodyPr>
          <a:lstStyle/>
          <a:p>
            <a:pPr algn="ctr"/>
            <a:r>
              <a:rPr lang="en-US" sz="3200" dirty="0"/>
              <a:t>Where was the Golden Altar of Incense?</a:t>
            </a:r>
          </a:p>
        </p:txBody>
      </p:sp>
      <p:sp>
        <p:nvSpPr>
          <p:cNvPr id="5" name="TextBox 4">
            <a:extLst>
              <a:ext uri="{FF2B5EF4-FFF2-40B4-BE49-F238E27FC236}">
                <a16:creationId xmlns:a16="http://schemas.microsoft.com/office/drawing/2014/main" id="{43F3B4F7-F4E4-4421-BE95-3EB3A3B41B4F}"/>
              </a:ext>
            </a:extLst>
          </p:cNvPr>
          <p:cNvSpPr txBox="1"/>
          <p:nvPr/>
        </p:nvSpPr>
        <p:spPr>
          <a:xfrm>
            <a:off x="464458" y="1920899"/>
            <a:ext cx="8251372" cy="3539430"/>
          </a:xfrm>
          <a:prstGeom prst="rect">
            <a:avLst/>
          </a:prstGeom>
          <a:noFill/>
        </p:spPr>
        <p:txBody>
          <a:bodyPr wrap="square" rtlCol="0">
            <a:spAutoFit/>
          </a:bodyPr>
          <a:lstStyle/>
          <a:p>
            <a:r>
              <a:rPr lang="en-US" sz="3200" dirty="0"/>
              <a:t>Lev. 16:12-13 ~ </a:t>
            </a:r>
            <a:r>
              <a:rPr lang="en-US" sz="3200" baseline="30000" dirty="0"/>
              <a:t>12</a:t>
            </a:r>
            <a:r>
              <a:rPr lang="en-US" sz="3200" dirty="0"/>
              <a:t> </a:t>
            </a:r>
            <a:r>
              <a:rPr lang="en-US" sz="3200" dirty="0">
                <a:solidFill>
                  <a:schemeClr val="bg2"/>
                </a:solidFill>
              </a:rPr>
              <a:t>Then he shall take a censer full of burning coals of fire from the altar before the </a:t>
            </a:r>
            <a:r>
              <a:rPr lang="en-US" sz="3200" cap="small" dirty="0">
                <a:solidFill>
                  <a:schemeClr val="bg2"/>
                </a:solidFill>
              </a:rPr>
              <a:t>Lord</a:t>
            </a:r>
            <a:r>
              <a:rPr lang="en-US" sz="3200" dirty="0">
                <a:solidFill>
                  <a:schemeClr val="bg2"/>
                </a:solidFill>
              </a:rPr>
              <a:t>, with his hands full of sweet incense beaten fine, and bring </a:t>
            </a:r>
            <a:r>
              <a:rPr lang="en-US" sz="3200" i="1" dirty="0">
                <a:solidFill>
                  <a:schemeClr val="bg2"/>
                </a:solidFill>
              </a:rPr>
              <a:t>it</a:t>
            </a:r>
            <a:r>
              <a:rPr lang="en-US" sz="3200" dirty="0">
                <a:solidFill>
                  <a:schemeClr val="bg2"/>
                </a:solidFill>
              </a:rPr>
              <a:t> inside the veil.</a:t>
            </a:r>
            <a:r>
              <a:rPr lang="en-US" sz="3200" dirty="0"/>
              <a:t> </a:t>
            </a:r>
            <a:r>
              <a:rPr lang="en-US" sz="3200" baseline="30000" dirty="0"/>
              <a:t>13</a:t>
            </a:r>
            <a:r>
              <a:rPr lang="en-US" sz="3200" dirty="0"/>
              <a:t> </a:t>
            </a:r>
            <a:r>
              <a:rPr lang="en-US" sz="3200" dirty="0">
                <a:solidFill>
                  <a:schemeClr val="bg2"/>
                </a:solidFill>
              </a:rPr>
              <a:t>And he shall put the incense on the fire before the </a:t>
            </a:r>
            <a:r>
              <a:rPr lang="en-US" sz="3200" cap="small" dirty="0">
                <a:solidFill>
                  <a:schemeClr val="bg2"/>
                </a:solidFill>
              </a:rPr>
              <a:t>Lord</a:t>
            </a:r>
            <a:r>
              <a:rPr lang="en-US" sz="3200" dirty="0">
                <a:solidFill>
                  <a:schemeClr val="bg2"/>
                </a:solidFill>
              </a:rPr>
              <a:t>, that the cloud of incense may cover the mercy seat that </a:t>
            </a:r>
            <a:r>
              <a:rPr lang="en-US" sz="3200" i="1" dirty="0">
                <a:solidFill>
                  <a:schemeClr val="bg2"/>
                </a:solidFill>
              </a:rPr>
              <a:t>is</a:t>
            </a:r>
            <a:r>
              <a:rPr lang="en-US" sz="3200" dirty="0">
                <a:solidFill>
                  <a:schemeClr val="bg2"/>
                </a:solidFill>
              </a:rPr>
              <a:t> on the Testimony, lest he die. </a:t>
            </a:r>
            <a:endParaRPr lang="en-US" sz="4800" dirty="0">
              <a:solidFill>
                <a:schemeClr val="bg2"/>
              </a:solidFill>
            </a:endParaRPr>
          </a:p>
        </p:txBody>
      </p:sp>
      <p:sp>
        <p:nvSpPr>
          <p:cNvPr id="7" name="TextBox 6">
            <a:extLst>
              <a:ext uri="{FF2B5EF4-FFF2-40B4-BE49-F238E27FC236}">
                <a16:creationId xmlns:a16="http://schemas.microsoft.com/office/drawing/2014/main" id="{FD9921D3-FE6E-4879-9B03-BC42513D27B2}"/>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385344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584775"/>
          </a:xfrm>
          <a:prstGeom prst="rect">
            <a:avLst/>
          </a:prstGeom>
          <a:noFill/>
        </p:spPr>
        <p:txBody>
          <a:bodyPr wrap="square" rtlCol="0">
            <a:spAutoFit/>
          </a:bodyPr>
          <a:lstStyle/>
          <a:p>
            <a:pPr algn="ctr"/>
            <a:r>
              <a:rPr lang="en-US" sz="3200" dirty="0"/>
              <a:t>Where was the Golden Altar of Incense?</a:t>
            </a: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1920899"/>
            <a:ext cx="8019143" cy="1077218"/>
          </a:xfrm>
          <a:prstGeom prst="rect">
            <a:avLst/>
          </a:prstGeom>
          <a:noFill/>
        </p:spPr>
        <p:txBody>
          <a:bodyPr wrap="square" rtlCol="0">
            <a:spAutoFit/>
          </a:bodyPr>
          <a:lstStyle/>
          <a:p>
            <a:r>
              <a:rPr lang="en-US" sz="3200" dirty="0"/>
              <a:t>1) It had been moved by the time of Herod’s Temple?</a:t>
            </a:r>
          </a:p>
        </p:txBody>
      </p:sp>
      <p:sp>
        <p:nvSpPr>
          <p:cNvPr id="8" name="TextBox 7">
            <a:extLst>
              <a:ext uri="{FF2B5EF4-FFF2-40B4-BE49-F238E27FC236}">
                <a16:creationId xmlns:a16="http://schemas.microsoft.com/office/drawing/2014/main" id="{5E0EAC83-ED18-481F-B4CC-2B6D68F649DF}"/>
              </a:ext>
            </a:extLst>
          </p:cNvPr>
          <p:cNvSpPr txBox="1"/>
          <p:nvPr/>
        </p:nvSpPr>
        <p:spPr>
          <a:xfrm>
            <a:off x="699684" y="2920520"/>
            <a:ext cx="8019143" cy="1077218"/>
          </a:xfrm>
          <a:prstGeom prst="rect">
            <a:avLst/>
          </a:prstGeom>
          <a:noFill/>
        </p:spPr>
        <p:txBody>
          <a:bodyPr wrap="square" rtlCol="0">
            <a:spAutoFit/>
          </a:bodyPr>
          <a:lstStyle/>
          <a:p>
            <a:r>
              <a:rPr lang="en-US" sz="3200" dirty="0"/>
              <a:t>2) The author is referring to its ministry pertaining to the Holy of Holies?</a:t>
            </a:r>
          </a:p>
        </p:txBody>
      </p:sp>
      <p:sp>
        <p:nvSpPr>
          <p:cNvPr id="9" name="TextBox 8">
            <a:extLst>
              <a:ext uri="{FF2B5EF4-FFF2-40B4-BE49-F238E27FC236}">
                <a16:creationId xmlns:a16="http://schemas.microsoft.com/office/drawing/2014/main" id="{2B0667BE-91B7-48EE-B04C-4136EF5A7AF2}"/>
              </a:ext>
            </a:extLst>
          </p:cNvPr>
          <p:cNvSpPr txBox="1"/>
          <p:nvPr/>
        </p:nvSpPr>
        <p:spPr>
          <a:xfrm>
            <a:off x="697224" y="3913580"/>
            <a:ext cx="8019143" cy="1077218"/>
          </a:xfrm>
          <a:prstGeom prst="rect">
            <a:avLst/>
          </a:prstGeom>
          <a:noFill/>
        </p:spPr>
        <p:txBody>
          <a:bodyPr wrap="square" rtlCol="0">
            <a:spAutoFit/>
          </a:bodyPr>
          <a:lstStyle/>
          <a:p>
            <a:r>
              <a:rPr lang="en-US" sz="3200" dirty="0"/>
              <a:t>3) The author is recognizing the veil of separation had been taken away?</a:t>
            </a:r>
          </a:p>
        </p:txBody>
      </p:sp>
      <p:sp>
        <p:nvSpPr>
          <p:cNvPr id="7" name="TextBox 6">
            <a:extLst>
              <a:ext uri="{FF2B5EF4-FFF2-40B4-BE49-F238E27FC236}">
                <a16:creationId xmlns:a16="http://schemas.microsoft.com/office/drawing/2014/main" id="{FD9921D3-FE6E-4879-9B03-BC42513D27B2}"/>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103326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1BC64AE-B8AA-4535-940E-B1C74627ECA2}"/>
              </a:ext>
            </a:extLst>
          </p:cNvPr>
          <p:cNvGrpSpPr/>
          <p:nvPr/>
        </p:nvGrpSpPr>
        <p:grpSpPr>
          <a:xfrm>
            <a:off x="1161144" y="1014984"/>
            <a:ext cx="6948422" cy="4869622"/>
            <a:chOff x="1161144" y="1014984"/>
            <a:chExt cx="6948422" cy="4765185"/>
          </a:xfrm>
        </p:grpSpPr>
        <p:sp>
          <p:nvSpPr>
            <p:cNvPr id="10" name="Freeform: Shape 9">
              <a:extLst>
                <a:ext uri="{FF2B5EF4-FFF2-40B4-BE49-F238E27FC236}">
                  <a16:creationId xmlns:a16="http://schemas.microsoft.com/office/drawing/2014/main" id="{4B013E08-C413-4AFD-8465-A6CD8BEBFC2B}"/>
                </a:ext>
              </a:extLst>
            </p:cNvPr>
            <p:cNvSpPr/>
            <p:nvPr/>
          </p:nvSpPr>
          <p:spPr>
            <a:xfrm>
              <a:off x="1161144" y="4325257"/>
              <a:ext cx="6945086" cy="1451429"/>
            </a:xfrm>
            <a:custGeom>
              <a:avLst/>
              <a:gdLst>
                <a:gd name="connsiteX0" fmla="*/ 0 w 6901543"/>
                <a:gd name="connsiteY0" fmla="*/ 1262743 h 1262743"/>
                <a:gd name="connsiteX1" fmla="*/ 2373086 w 6901543"/>
                <a:gd name="connsiteY1" fmla="*/ 7257 h 1262743"/>
                <a:gd name="connsiteX2" fmla="*/ 4368800 w 6901543"/>
                <a:gd name="connsiteY2" fmla="*/ 0 h 1262743"/>
                <a:gd name="connsiteX3" fmla="*/ 6901543 w 6901543"/>
                <a:gd name="connsiteY3" fmla="*/ 1240972 h 1262743"/>
                <a:gd name="connsiteX4" fmla="*/ 0 w 6901543"/>
                <a:gd name="connsiteY4" fmla="*/ 1262743 h 1262743"/>
                <a:gd name="connsiteX0" fmla="*/ 0 w 6916057"/>
                <a:gd name="connsiteY0" fmla="*/ 1393371 h 1393371"/>
                <a:gd name="connsiteX1" fmla="*/ 2387600 w 6916057"/>
                <a:gd name="connsiteY1" fmla="*/ 7257 h 1393371"/>
                <a:gd name="connsiteX2" fmla="*/ 4383314 w 6916057"/>
                <a:gd name="connsiteY2" fmla="*/ 0 h 1393371"/>
                <a:gd name="connsiteX3" fmla="*/ 6916057 w 6916057"/>
                <a:gd name="connsiteY3" fmla="*/ 1240972 h 1393371"/>
                <a:gd name="connsiteX4" fmla="*/ 0 w 6916057"/>
                <a:gd name="connsiteY4" fmla="*/ 1393371 h 1393371"/>
                <a:gd name="connsiteX0" fmla="*/ 0 w 6916057"/>
                <a:gd name="connsiteY0" fmla="*/ 1393371 h 1465944"/>
                <a:gd name="connsiteX1" fmla="*/ 2387600 w 6916057"/>
                <a:gd name="connsiteY1" fmla="*/ 7257 h 1465944"/>
                <a:gd name="connsiteX2" fmla="*/ 4383314 w 6916057"/>
                <a:gd name="connsiteY2" fmla="*/ 0 h 1465944"/>
                <a:gd name="connsiteX3" fmla="*/ 6916057 w 6916057"/>
                <a:gd name="connsiteY3" fmla="*/ 1465944 h 1465944"/>
                <a:gd name="connsiteX4" fmla="*/ 0 w 6916057"/>
                <a:gd name="connsiteY4" fmla="*/ 1393371 h 1465944"/>
                <a:gd name="connsiteX0" fmla="*/ 0 w 6937828"/>
                <a:gd name="connsiteY0" fmla="*/ 1393371 h 1451429"/>
                <a:gd name="connsiteX1" fmla="*/ 2387600 w 6937828"/>
                <a:gd name="connsiteY1" fmla="*/ 7257 h 1451429"/>
                <a:gd name="connsiteX2" fmla="*/ 4383314 w 6937828"/>
                <a:gd name="connsiteY2" fmla="*/ 0 h 1451429"/>
                <a:gd name="connsiteX3" fmla="*/ 6937828 w 6937828"/>
                <a:gd name="connsiteY3" fmla="*/ 1451429 h 1451429"/>
                <a:gd name="connsiteX4" fmla="*/ 0 w 6937828"/>
                <a:gd name="connsiteY4" fmla="*/ 1393371 h 1451429"/>
                <a:gd name="connsiteX0" fmla="*/ 0 w 6945086"/>
                <a:gd name="connsiteY0" fmla="*/ 1393371 h 1451429"/>
                <a:gd name="connsiteX1" fmla="*/ 2387600 w 6945086"/>
                <a:gd name="connsiteY1" fmla="*/ 7257 h 1451429"/>
                <a:gd name="connsiteX2" fmla="*/ 4383314 w 6945086"/>
                <a:gd name="connsiteY2" fmla="*/ 0 h 1451429"/>
                <a:gd name="connsiteX3" fmla="*/ 6945086 w 6945086"/>
                <a:gd name="connsiteY3" fmla="*/ 1451429 h 1451429"/>
                <a:gd name="connsiteX4" fmla="*/ 0 w 6945086"/>
                <a:gd name="connsiteY4" fmla="*/ 1393371 h 145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086" h="1451429">
                  <a:moveTo>
                    <a:pt x="0" y="1393371"/>
                  </a:moveTo>
                  <a:lnTo>
                    <a:pt x="2387600" y="7257"/>
                  </a:lnTo>
                  <a:lnTo>
                    <a:pt x="4383314" y="0"/>
                  </a:lnTo>
                  <a:lnTo>
                    <a:pt x="6945086" y="1451429"/>
                  </a:lnTo>
                  <a:lnTo>
                    <a:pt x="0" y="1393371"/>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377CBA1-6372-42B2-BBD4-103149C09B88}"/>
                </a:ext>
              </a:extLst>
            </p:cNvPr>
            <p:cNvSpPr/>
            <p:nvPr/>
          </p:nvSpPr>
          <p:spPr>
            <a:xfrm>
              <a:off x="1170432" y="1014984"/>
              <a:ext cx="2423160" cy="4715547"/>
            </a:xfrm>
            <a:custGeom>
              <a:avLst/>
              <a:gdLst>
                <a:gd name="connsiteX0" fmla="*/ 1947672 w 1965960"/>
                <a:gd name="connsiteY0" fmla="*/ 0 h 4599432"/>
                <a:gd name="connsiteX1" fmla="*/ 1965960 w 1965960"/>
                <a:gd name="connsiteY1" fmla="*/ 3319272 h 4599432"/>
                <a:gd name="connsiteX2" fmla="*/ 0 w 1965960"/>
                <a:gd name="connsiteY2" fmla="*/ 4599432 h 4599432"/>
                <a:gd name="connsiteX3" fmla="*/ 9144 w 1965960"/>
                <a:gd name="connsiteY3" fmla="*/ 9144 h 4599432"/>
                <a:gd name="connsiteX0" fmla="*/ 1947672 w 1965960"/>
                <a:gd name="connsiteY0" fmla="*/ 0 h 4715547"/>
                <a:gd name="connsiteX1" fmla="*/ 1965960 w 1965960"/>
                <a:gd name="connsiteY1" fmla="*/ 3319272 h 4715547"/>
                <a:gd name="connsiteX2" fmla="*/ 0 w 1965960"/>
                <a:gd name="connsiteY2" fmla="*/ 4715547 h 4715547"/>
                <a:gd name="connsiteX3" fmla="*/ 9144 w 1965960"/>
                <a:gd name="connsiteY3" fmla="*/ 9144 h 4715547"/>
                <a:gd name="connsiteX0" fmla="*/ 1947672 w 1965960"/>
                <a:gd name="connsiteY0" fmla="*/ 0 h 4715547"/>
                <a:gd name="connsiteX1" fmla="*/ 1965960 w 1965960"/>
                <a:gd name="connsiteY1" fmla="*/ 3319272 h 4715547"/>
                <a:gd name="connsiteX2" fmla="*/ 0 w 1965960"/>
                <a:gd name="connsiteY2" fmla="*/ 4715547 h 4715547"/>
                <a:gd name="connsiteX3" fmla="*/ 9144 w 1965960"/>
                <a:gd name="connsiteY3" fmla="*/ 9144 h 4715547"/>
              </a:gdLst>
              <a:ahLst/>
              <a:cxnLst>
                <a:cxn ang="0">
                  <a:pos x="connsiteX0" y="connsiteY0"/>
                </a:cxn>
                <a:cxn ang="0">
                  <a:pos x="connsiteX1" y="connsiteY1"/>
                </a:cxn>
                <a:cxn ang="0">
                  <a:pos x="connsiteX2" y="connsiteY2"/>
                </a:cxn>
                <a:cxn ang="0">
                  <a:pos x="connsiteX3" y="connsiteY3"/>
                </a:cxn>
              </a:cxnLst>
              <a:rect l="l" t="t" r="r" b="b"/>
              <a:pathLst>
                <a:path w="1965960" h="4715547">
                  <a:moveTo>
                    <a:pt x="1947672" y="0"/>
                  </a:moveTo>
                  <a:lnTo>
                    <a:pt x="1965960" y="3319272"/>
                  </a:lnTo>
                  <a:lnTo>
                    <a:pt x="0" y="4715547"/>
                  </a:lnTo>
                  <a:lnTo>
                    <a:pt x="9144" y="9144"/>
                  </a:lnTo>
                </a:path>
              </a:pathLst>
            </a:cu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3E07BC0-8E3C-4055-A3B5-FC0A40E577DA}"/>
                </a:ext>
              </a:extLst>
            </p:cNvPr>
            <p:cNvCxnSpPr>
              <a:cxnSpLocks/>
            </p:cNvCxnSpPr>
            <p:nvPr/>
          </p:nvCxnSpPr>
          <p:spPr>
            <a:xfrm>
              <a:off x="3098109" y="1027962"/>
              <a:ext cx="0" cy="3566160"/>
            </a:xfrm>
            <a:prstGeom prst="line">
              <a:avLst/>
            </a:prstGeom>
            <a:ln w="76200">
              <a:solidFill>
                <a:schemeClr val="accent4">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3C39C6-A4B5-4C50-911D-AE529F64A7E4}"/>
                </a:ext>
              </a:extLst>
            </p:cNvPr>
            <p:cNvCxnSpPr>
              <a:cxnSpLocks/>
            </p:cNvCxnSpPr>
            <p:nvPr/>
          </p:nvCxnSpPr>
          <p:spPr>
            <a:xfrm>
              <a:off x="2316267" y="1030224"/>
              <a:ext cx="0" cy="4025146"/>
            </a:xfrm>
            <a:prstGeom prst="line">
              <a:avLst/>
            </a:prstGeom>
            <a:ln w="76200">
              <a:solidFill>
                <a:schemeClr val="accent4">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610247D-DDBB-49A2-994F-BB5274179AC8}"/>
                </a:ext>
              </a:extLst>
            </p:cNvPr>
            <p:cNvGrpSpPr/>
            <p:nvPr/>
          </p:nvGrpSpPr>
          <p:grpSpPr>
            <a:xfrm>
              <a:off x="5568695" y="1021080"/>
              <a:ext cx="2540871" cy="4759089"/>
              <a:chOff x="5568695" y="1021080"/>
              <a:chExt cx="2540871" cy="4759089"/>
            </a:xfrm>
          </p:grpSpPr>
          <p:sp>
            <p:nvSpPr>
              <p:cNvPr id="16" name="Freeform: Shape 15">
                <a:extLst>
                  <a:ext uri="{FF2B5EF4-FFF2-40B4-BE49-F238E27FC236}">
                    <a16:creationId xmlns:a16="http://schemas.microsoft.com/office/drawing/2014/main" id="{F4270E75-4CE5-4B5D-A24F-D125F0A44D9A}"/>
                  </a:ext>
                </a:extLst>
              </p:cNvPr>
              <p:cNvSpPr/>
              <p:nvPr/>
            </p:nvSpPr>
            <p:spPr>
              <a:xfrm flipH="1">
                <a:off x="5568695" y="1021080"/>
                <a:ext cx="2540871" cy="4759089"/>
              </a:xfrm>
              <a:custGeom>
                <a:avLst/>
                <a:gdLst>
                  <a:gd name="connsiteX0" fmla="*/ 1947672 w 1965960"/>
                  <a:gd name="connsiteY0" fmla="*/ 0 h 4599432"/>
                  <a:gd name="connsiteX1" fmla="*/ 1965960 w 1965960"/>
                  <a:gd name="connsiteY1" fmla="*/ 3319272 h 4599432"/>
                  <a:gd name="connsiteX2" fmla="*/ 0 w 1965960"/>
                  <a:gd name="connsiteY2" fmla="*/ 4599432 h 4599432"/>
                  <a:gd name="connsiteX3" fmla="*/ 9144 w 1965960"/>
                  <a:gd name="connsiteY3" fmla="*/ 9144 h 4599432"/>
                  <a:gd name="connsiteX0" fmla="*/ 1942073 w 1960361"/>
                  <a:gd name="connsiteY0" fmla="*/ 0 h 4759089"/>
                  <a:gd name="connsiteX1" fmla="*/ 1960361 w 1960361"/>
                  <a:gd name="connsiteY1" fmla="*/ 3319272 h 4759089"/>
                  <a:gd name="connsiteX2" fmla="*/ 0 w 1960361"/>
                  <a:gd name="connsiteY2" fmla="*/ 4759089 h 4759089"/>
                  <a:gd name="connsiteX3" fmla="*/ 3545 w 1960361"/>
                  <a:gd name="connsiteY3" fmla="*/ 9144 h 4759089"/>
                </a:gdLst>
                <a:ahLst/>
                <a:cxnLst>
                  <a:cxn ang="0">
                    <a:pos x="connsiteX0" y="connsiteY0"/>
                  </a:cxn>
                  <a:cxn ang="0">
                    <a:pos x="connsiteX1" y="connsiteY1"/>
                  </a:cxn>
                  <a:cxn ang="0">
                    <a:pos x="connsiteX2" y="connsiteY2"/>
                  </a:cxn>
                  <a:cxn ang="0">
                    <a:pos x="connsiteX3" y="connsiteY3"/>
                  </a:cxn>
                </a:cxnLst>
                <a:rect l="l" t="t" r="r" b="b"/>
                <a:pathLst>
                  <a:path w="1960361" h="4759089">
                    <a:moveTo>
                      <a:pt x="1942073" y="0"/>
                    </a:moveTo>
                    <a:lnTo>
                      <a:pt x="1960361" y="3319272"/>
                    </a:lnTo>
                    <a:lnTo>
                      <a:pt x="0" y="4759089"/>
                    </a:lnTo>
                    <a:cubicBezTo>
                      <a:pt x="1182" y="3175774"/>
                      <a:pt x="2363" y="1592459"/>
                      <a:pt x="3545" y="9144"/>
                    </a:cubicBezTo>
                  </a:path>
                </a:pathLst>
              </a:cu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5C21E541-8E4C-4797-94C1-673320869275}"/>
                  </a:ext>
                </a:extLst>
              </p:cNvPr>
              <p:cNvCxnSpPr>
                <a:cxnSpLocks/>
              </p:cNvCxnSpPr>
              <p:nvPr/>
            </p:nvCxnSpPr>
            <p:spPr>
              <a:xfrm>
                <a:off x="6118088" y="1026684"/>
                <a:ext cx="0" cy="3626432"/>
              </a:xfrm>
              <a:prstGeom prst="line">
                <a:avLst/>
              </a:prstGeom>
              <a:ln w="76200">
                <a:solidFill>
                  <a:schemeClr val="accent4">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834BCE-2207-441A-BAFE-96184E3246FD}"/>
                  </a:ext>
                </a:extLst>
              </p:cNvPr>
              <p:cNvCxnSpPr>
                <a:cxnSpLocks/>
              </p:cNvCxnSpPr>
              <p:nvPr/>
            </p:nvCxnSpPr>
            <p:spPr>
              <a:xfrm flipH="1">
                <a:off x="6886698" y="1036320"/>
                <a:ext cx="25197" cy="4055920"/>
              </a:xfrm>
              <a:prstGeom prst="line">
                <a:avLst/>
              </a:prstGeom>
              <a:ln w="76200">
                <a:solidFill>
                  <a:schemeClr val="accent4">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15" name="Rectangle 25">
              <a:extLst>
                <a:ext uri="{FF2B5EF4-FFF2-40B4-BE49-F238E27FC236}">
                  <a16:creationId xmlns:a16="http://schemas.microsoft.com/office/drawing/2014/main" id="{086A212C-7324-4ACF-A53F-1C8CCE64E380}"/>
                </a:ext>
              </a:extLst>
            </p:cNvPr>
            <p:cNvSpPr/>
            <p:nvPr/>
          </p:nvSpPr>
          <p:spPr>
            <a:xfrm>
              <a:off x="3547872" y="1024128"/>
              <a:ext cx="2038435" cy="3330840"/>
            </a:xfrm>
            <a:custGeom>
              <a:avLst/>
              <a:gdLst>
                <a:gd name="connsiteX0" fmla="*/ 0 w 2029968"/>
                <a:gd name="connsiteY0" fmla="*/ 0 h 3382675"/>
                <a:gd name="connsiteX1" fmla="*/ 2029968 w 2029968"/>
                <a:gd name="connsiteY1" fmla="*/ 0 h 3382675"/>
                <a:gd name="connsiteX2" fmla="*/ 2029968 w 2029968"/>
                <a:gd name="connsiteY2" fmla="*/ 3382675 h 3382675"/>
                <a:gd name="connsiteX3" fmla="*/ 0 w 2029968"/>
                <a:gd name="connsiteY3" fmla="*/ 3382675 h 3382675"/>
                <a:gd name="connsiteX4" fmla="*/ 0 w 2029968"/>
                <a:gd name="connsiteY4" fmla="*/ 0 h 3382675"/>
                <a:gd name="connsiteX0" fmla="*/ 0 w 2029968"/>
                <a:gd name="connsiteY0" fmla="*/ 0 h 3403841"/>
                <a:gd name="connsiteX1" fmla="*/ 2029968 w 2029968"/>
                <a:gd name="connsiteY1" fmla="*/ 0 h 3403841"/>
                <a:gd name="connsiteX2" fmla="*/ 2029968 w 2029968"/>
                <a:gd name="connsiteY2" fmla="*/ 3382675 h 3403841"/>
                <a:gd name="connsiteX3" fmla="*/ 0 w 2029968"/>
                <a:gd name="connsiteY3" fmla="*/ 3403841 h 3403841"/>
                <a:gd name="connsiteX4" fmla="*/ 0 w 2029968"/>
                <a:gd name="connsiteY4" fmla="*/ 0 h 3403841"/>
                <a:gd name="connsiteX0" fmla="*/ 0 w 2038435"/>
                <a:gd name="connsiteY0" fmla="*/ 0 h 3403841"/>
                <a:gd name="connsiteX1" fmla="*/ 2029968 w 2038435"/>
                <a:gd name="connsiteY1" fmla="*/ 0 h 3403841"/>
                <a:gd name="connsiteX2" fmla="*/ 2038435 w 2038435"/>
                <a:gd name="connsiteY2" fmla="*/ 3391142 h 3403841"/>
                <a:gd name="connsiteX3" fmla="*/ 0 w 2038435"/>
                <a:gd name="connsiteY3" fmla="*/ 3403841 h 3403841"/>
                <a:gd name="connsiteX4" fmla="*/ 0 w 2038435"/>
                <a:gd name="connsiteY4" fmla="*/ 0 h 340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435" h="3403841">
                  <a:moveTo>
                    <a:pt x="0" y="0"/>
                  </a:moveTo>
                  <a:lnTo>
                    <a:pt x="2029968" y="0"/>
                  </a:lnTo>
                  <a:cubicBezTo>
                    <a:pt x="2032790" y="1130381"/>
                    <a:pt x="2035613" y="2260761"/>
                    <a:pt x="2038435" y="3391142"/>
                  </a:cubicBezTo>
                  <a:lnTo>
                    <a:pt x="0" y="3403841"/>
                  </a:lnTo>
                  <a:lnTo>
                    <a:pt x="0" y="0"/>
                  </a:lnTo>
                  <a:close/>
                </a:path>
              </a:pathLst>
            </a:custGeom>
            <a: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6781E18A-83A5-4361-920D-A35A211604C2}"/>
              </a:ext>
            </a:extLst>
          </p:cNvPr>
          <p:cNvSpPr txBox="1"/>
          <p:nvPr/>
        </p:nvSpPr>
        <p:spPr>
          <a:xfrm>
            <a:off x="2917438" y="1541205"/>
            <a:ext cx="3313541" cy="1200329"/>
          </a:xfrm>
          <a:prstGeom prst="rect">
            <a:avLst/>
          </a:prstGeom>
          <a:noFill/>
        </p:spPr>
        <p:txBody>
          <a:bodyPr wrap="square" rtlCol="0">
            <a:spAutoFit/>
            <a:scene3d>
              <a:camera prst="orthographicFront"/>
              <a:lightRig rig="threePt" dir="t"/>
            </a:scene3d>
            <a:sp3d extrusionH="57150" contourW="12700">
              <a:bevelT w="254000" h="63500"/>
              <a:extrusionClr>
                <a:srgbClr val="996633"/>
              </a:extrusionClr>
              <a:contourClr>
                <a:srgbClr val="996633"/>
              </a:contourClr>
            </a:sp3d>
          </a:bodyPr>
          <a:lstStyle/>
          <a:p>
            <a:pPr algn="ctr"/>
            <a:r>
              <a:rPr lang="en-US" sz="3600" b="1" dirty="0">
                <a:solidFill>
                  <a:schemeClr val="bg1">
                    <a:lumMod val="50000"/>
                  </a:schemeClr>
                </a:solidFill>
                <a:effectLst>
                  <a:outerShdw blurRad="50800" dist="38100" dir="2700000" algn="tl" rotWithShape="0">
                    <a:prstClr val="black">
                      <a:alpha val="40000"/>
                    </a:prstClr>
                  </a:outerShdw>
                </a:effectLst>
              </a:rPr>
              <a:t>Ark of the Covenant</a:t>
            </a:r>
          </a:p>
        </p:txBody>
      </p:sp>
      <p:pic>
        <p:nvPicPr>
          <p:cNvPr id="20" name="Picture 4">
            <a:extLst>
              <a:ext uri="{FF2B5EF4-FFF2-40B4-BE49-F238E27FC236}">
                <a16:creationId xmlns:a16="http://schemas.microsoft.com/office/drawing/2014/main" id="{FD0F06E8-E42B-4B47-9E0D-D0391F2D3C0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4741" y1="62907" x2="51920" y2="64411"/>
                        <a14:foregroundMark x1="51920" y1="64411" x2="45743" y2="58647"/>
                        <a14:foregroundMark x1="45743" y1="58647" x2="44908" y2="58647"/>
                        <a14:foregroundMark x1="44574" y1="56642" x2="51753" y2="55890"/>
                        <a14:foregroundMark x1="51753" y1="55890" x2="53923" y2="55890"/>
                        <a14:foregroundMark x1="54925" y1="57644" x2="54925" y2="57644"/>
                        <a14:backgroundMark x1="23539" y1="40602" x2="23539" y2="40602"/>
                      </a14:backgroundRemoval>
                    </a14:imgEffect>
                  </a14:imgLayer>
                </a14:imgProps>
              </a:ext>
              <a:ext uri="{28A0092B-C50C-407E-A947-70E740481C1C}">
                <a14:useLocalDpi xmlns:a14="http://schemas.microsoft.com/office/drawing/2010/main" val="0"/>
              </a:ext>
            </a:extLst>
          </a:blip>
          <a:srcRect l="38888" t="50580" r="39258" b="25360"/>
          <a:stretch/>
        </p:blipFill>
        <p:spPr bwMode="auto">
          <a:xfrm>
            <a:off x="3729723" y="3461158"/>
            <a:ext cx="1724937" cy="12649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A close up of a logo&#10;&#10;Description generated with high confidence">
            <a:extLst>
              <a:ext uri="{FF2B5EF4-FFF2-40B4-BE49-F238E27FC236}">
                <a16:creationId xmlns:a16="http://schemas.microsoft.com/office/drawing/2014/main" id="{74DA939F-94DD-4918-BBFB-1112BD6E61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333" b="94000" l="10000" r="90000">
                        <a14:foregroundMark x1="49333" y1="89667" x2="49333" y2="89667"/>
                        <a14:foregroundMark x1="42000" y1="94000" x2="56000" y2="94000"/>
                        <a14:foregroundMark x1="48333" y1="86000" x2="49333" y2="85667"/>
                        <a14:foregroundMark x1="46000" y1="87333" x2="49667" y2="87333"/>
                        <a14:foregroundMark x1="10667" y1="10667" x2="10667" y2="9333"/>
                        <a14:foregroundMark x1="19000" y1="7333" x2="19000" y2="9333"/>
                        <a14:foregroundMark x1="44667" y1="3333" x2="45667" y2="6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flipH="1">
            <a:off x="1384821" y="4398106"/>
            <a:ext cx="1220699" cy="1220699"/>
          </a:xfrm>
          <a:prstGeom prst="rect">
            <a:avLst/>
          </a:prstGeom>
        </p:spPr>
      </p:pic>
      <p:sp>
        <p:nvSpPr>
          <p:cNvPr id="24" name="TextBox 23">
            <a:extLst>
              <a:ext uri="{FF2B5EF4-FFF2-40B4-BE49-F238E27FC236}">
                <a16:creationId xmlns:a16="http://schemas.microsoft.com/office/drawing/2014/main" id="{31573A24-88A5-44D1-9ACB-7569BE15F7AA}"/>
              </a:ext>
            </a:extLst>
          </p:cNvPr>
          <p:cNvSpPr txBox="1"/>
          <p:nvPr/>
        </p:nvSpPr>
        <p:spPr>
          <a:xfrm>
            <a:off x="1286001" y="5526197"/>
            <a:ext cx="1440488" cy="400110"/>
          </a:xfrm>
          <a:prstGeom prst="rect">
            <a:avLst/>
          </a:prstGeom>
          <a:noFill/>
        </p:spPr>
        <p:txBody>
          <a:bodyPr wrap="square" rtlCol="0">
            <a:spAutoFit/>
          </a:bodyPr>
          <a:lstStyle/>
          <a:p>
            <a:pPr algn="ctr"/>
            <a:r>
              <a:rPr lang="en-US" sz="2000" b="1" dirty="0">
                <a:solidFill>
                  <a:schemeClr val="bg2">
                    <a:lumMod val="10000"/>
                  </a:schemeClr>
                </a:solidFill>
              </a:rPr>
              <a:t>Menorah</a:t>
            </a:r>
          </a:p>
        </p:txBody>
      </p:sp>
      <p:sp>
        <p:nvSpPr>
          <p:cNvPr id="25" name="TextBox 24">
            <a:extLst>
              <a:ext uri="{FF2B5EF4-FFF2-40B4-BE49-F238E27FC236}">
                <a16:creationId xmlns:a16="http://schemas.microsoft.com/office/drawing/2014/main" id="{5604A2DC-5922-4F6F-8E20-0679475A0F4E}"/>
              </a:ext>
            </a:extLst>
          </p:cNvPr>
          <p:cNvSpPr txBox="1"/>
          <p:nvPr/>
        </p:nvSpPr>
        <p:spPr>
          <a:xfrm>
            <a:off x="5515138" y="5240059"/>
            <a:ext cx="1750178" cy="707886"/>
          </a:xfrm>
          <a:prstGeom prst="rect">
            <a:avLst/>
          </a:prstGeom>
          <a:noFill/>
        </p:spPr>
        <p:txBody>
          <a:bodyPr wrap="square" rtlCol="0">
            <a:spAutoFit/>
          </a:bodyPr>
          <a:lstStyle/>
          <a:p>
            <a:pPr algn="ctr"/>
            <a:r>
              <a:rPr lang="en-US" sz="2000" b="1" dirty="0">
                <a:solidFill>
                  <a:schemeClr val="bg2">
                    <a:lumMod val="10000"/>
                  </a:schemeClr>
                </a:solidFill>
              </a:rPr>
              <a:t>Table of Showbread</a:t>
            </a:r>
          </a:p>
        </p:txBody>
      </p:sp>
      <p:sp>
        <p:nvSpPr>
          <p:cNvPr id="26" name="TextBox 25">
            <a:extLst>
              <a:ext uri="{FF2B5EF4-FFF2-40B4-BE49-F238E27FC236}">
                <a16:creationId xmlns:a16="http://schemas.microsoft.com/office/drawing/2014/main" id="{46282876-F471-42A8-9E51-87102572D146}"/>
              </a:ext>
            </a:extLst>
          </p:cNvPr>
          <p:cNvSpPr txBox="1"/>
          <p:nvPr/>
        </p:nvSpPr>
        <p:spPr>
          <a:xfrm>
            <a:off x="3625644" y="5098259"/>
            <a:ext cx="1750178" cy="400110"/>
          </a:xfrm>
          <a:prstGeom prst="rect">
            <a:avLst/>
          </a:prstGeom>
          <a:noFill/>
        </p:spPr>
        <p:txBody>
          <a:bodyPr wrap="square" rtlCol="0">
            <a:spAutoFit/>
          </a:bodyPr>
          <a:lstStyle/>
          <a:p>
            <a:pPr algn="ctr"/>
            <a:r>
              <a:rPr lang="en-US" sz="2000" b="1" dirty="0">
                <a:solidFill>
                  <a:schemeClr val="bg2">
                    <a:lumMod val="10000"/>
                  </a:schemeClr>
                </a:solidFill>
              </a:rPr>
              <a:t>Golden Altar</a:t>
            </a:r>
          </a:p>
        </p:txBody>
      </p:sp>
      <p:pic>
        <p:nvPicPr>
          <p:cNvPr id="22" name="Picture 21" descr="A picture containing wall, indoor, ground&#10;&#10;Description generated with high confidence">
            <a:extLst>
              <a:ext uri="{FF2B5EF4-FFF2-40B4-BE49-F238E27FC236}">
                <a16:creationId xmlns:a16="http://schemas.microsoft.com/office/drawing/2014/main" id="{1C16279F-FB92-40B1-8230-6CEFC6A2C96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6899" l="9913" r="97002">
                        <a14:foregroundMark x1="21470" y1="45949" x2="22050" y2="68861"/>
                        <a14:foregroundMark x1="38975" y1="52278" x2="38975" y2="62911"/>
                        <a14:foregroundMark x1="51934" y1="88481" x2="51934" y2="94810"/>
                        <a14:foregroundMark x1="71277" y1="82658" x2="70019" y2="84620"/>
                        <a14:foregroundMark x1="53191" y1="97025" x2="50435" y2="96582"/>
                        <a14:foregroundMark x1="46194" y1="56213" x2="46905" y2="57025"/>
                        <a14:foregroundMark x1="46905" y1="57025" x2="46905" y2="57025"/>
                        <a14:foregroundMark x1="29255" y1="16329" x2="36460" y2="14810"/>
                        <a14:foregroundMark x1="54110" y1="19747" x2="54884" y2="18418"/>
                        <a14:foregroundMark x1="52950" y1="18987" x2="56141" y2="18987"/>
                        <a14:foregroundMark x1="64507" y1="29937" x2="64168" y2="32025"/>
                        <a14:foregroundMark x1="77321" y1="38797" x2="90716" y2="43861"/>
                        <a14:foregroundMark x1="90716" y1="43861" x2="96035" y2="45823"/>
                        <a14:foregroundMark x1="96035" y1="45823" x2="97002" y2="46709"/>
                        <a14:foregroundMark x1="78143" y1="38797" x2="83414" y2="40443"/>
                        <a14:foregroundMark x1="77901" y1="40886" x2="84333" y2="42848"/>
                        <a14:backgroundMark x1="28917" y1="46266" x2="28917" y2="46266"/>
                        <a14:backgroundMark x1="25919" y1="43544" x2="34284" y2="48671"/>
                        <a14:backgroundMark x1="20056" y1="46945" x2="1451" y2="44937"/>
                        <a14:backgroundMark x1="34284" y1="48481" x2="22943" y2="47257"/>
                        <a14:backgroundMark x1="1451" y1="44937" x2="3530" y2="47468"/>
                        <a14:backgroundMark x1="3385" y1="48481" x2="3385" y2="48481"/>
                        <a14:backgroundMark x1="3385" y1="48481" x2="3385" y2="48481"/>
                        <a14:backgroundMark x1="3385" y1="48481" x2="3385" y2="48481"/>
                        <a14:backgroundMark x1="17602" y1="36962" x2="17602" y2="39367"/>
                        <a14:backgroundMark x1="43230" y1="52722" x2="46083" y2="56329"/>
                        <a14:backgroundMark x1="42553" y1="51646" x2="42650" y2="53291"/>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944874" y="4237649"/>
            <a:ext cx="2148824" cy="1641750"/>
          </a:xfrm>
          <a:prstGeom prst="rect">
            <a:avLst/>
          </a:prstGeom>
        </p:spPr>
      </p:pic>
      <p:pic>
        <p:nvPicPr>
          <p:cNvPr id="29" name="Picture 28" descr="A close up of a box&#10;&#10;Description generated with high confidence">
            <a:extLst>
              <a:ext uri="{FF2B5EF4-FFF2-40B4-BE49-F238E27FC236}">
                <a16:creationId xmlns:a16="http://schemas.microsoft.com/office/drawing/2014/main" id="{C37FE4A9-6EAD-435D-81E0-987117280A6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250" b="92917" l="6780" r="95480">
                        <a14:foregroundMark x1="51977" y1="11667" x2="36158" y2="8750"/>
                        <a14:foregroundMark x1="36158" y1="8750" x2="33898" y2="6250"/>
                        <a14:foregroundMark x1="58192" y1="10000" x2="64972" y2="7083"/>
                        <a14:foregroundMark x1="79096" y1="13333" x2="79096" y2="13333"/>
                        <a14:foregroundMark x1="28814" y1="90417" x2="29379" y2="91250"/>
                        <a14:foregroundMark x1="62712" y1="92917" x2="72316" y2="92917"/>
                        <a14:foregroundMark x1="73446" y1="85000" x2="81356" y2="73750"/>
                        <a14:foregroundMark x1="81356" y1="73750" x2="80791" y2="65833"/>
                        <a14:foregroundMark x1="83616" y1="65833" x2="83616" y2="77917"/>
                        <a14:foregroundMark x1="83616" y1="77917" x2="73446" y2="87917"/>
                        <a14:foregroundMark x1="81356" y1="45417" x2="81921" y2="63333"/>
                        <a14:foregroundMark x1="82486" y1="37917" x2="82486" y2="47083"/>
                        <a14:foregroundMark x1="85311" y1="32083" x2="96045" y2="34167"/>
                        <a14:foregroundMark x1="96045" y1="34167" x2="49153" y2="40000"/>
                        <a14:foregroundMark x1="49153" y1="40000" x2="30508" y2="37500"/>
                        <a14:foregroundMark x1="30508" y1="37500" x2="68927" y2="38750"/>
                        <a14:foregroundMark x1="68927" y1="38750" x2="68927" y2="38750"/>
                        <a14:foregroundMark x1="12994" y1="33333" x2="6780" y2="31667"/>
                        <a14:foregroundMark x1="25424" y1="89167" x2="29944" y2="89167"/>
                        <a14:foregroundMark x1="25424" y1="89167" x2="29944" y2="90417"/>
                        <a14:foregroundMark x1="27684" y1="85417" x2="27684" y2="91250"/>
                        <a14:foregroundMark x1="8475" y1="32083" x2="12994" y2="33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125373" y="3622960"/>
            <a:ext cx="951660" cy="1290386"/>
          </a:xfrm>
          <a:prstGeom prst="rect">
            <a:avLst/>
          </a:prstGeom>
        </p:spPr>
      </p:pic>
      <p:pic>
        <p:nvPicPr>
          <p:cNvPr id="27" name="Picture 4" descr="Related image">
            <a:extLst>
              <a:ext uri="{FF2B5EF4-FFF2-40B4-BE49-F238E27FC236}">
                <a16:creationId xmlns:a16="http://schemas.microsoft.com/office/drawing/2014/main" id="{77A5CB79-7939-4F45-9598-BD8F71AA76C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r="51062"/>
          <a:stretch/>
        </p:blipFill>
        <p:spPr bwMode="auto">
          <a:xfrm>
            <a:off x="2834472" y="1008728"/>
            <a:ext cx="1750178" cy="38705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Related image">
            <a:extLst>
              <a:ext uri="{FF2B5EF4-FFF2-40B4-BE49-F238E27FC236}">
                <a16:creationId xmlns:a16="http://schemas.microsoft.com/office/drawing/2014/main" id="{5F647803-D31D-43B0-B87C-1215505D544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48302"/>
          <a:stretch/>
        </p:blipFill>
        <p:spPr bwMode="auto">
          <a:xfrm>
            <a:off x="4577274" y="1006270"/>
            <a:ext cx="1750173" cy="38705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close up of a box&#10;&#10;Description generated with high confidence">
            <a:extLst>
              <a:ext uri="{FF2B5EF4-FFF2-40B4-BE49-F238E27FC236}">
                <a16:creationId xmlns:a16="http://schemas.microsoft.com/office/drawing/2014/main" id="{88B151D9-93BE-4D01-8C55-F4F960E60BE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250" b="92917" l="6780" r="95480">
                        <a14:foregroundMark x1="51977" y1="11667" x2="36158" y2="8750"/>
                        <a14:foregroundMark x1="36158" y1="8750" x2="33898" y2="6250"/>
                        <a14:foregroundMark x1="58192" y1="10000" x2="64972" y2="7083"/>
                        <a14:foregroundMark x1="79096" y1="13333" x2="79096" y2="13333"/>
                        <a14:foregroundMark x1="28814" y1="90417" x2="29379" y2="91250"/>
                        <a14:foregroundMark x1="62712" y1="92917" x2="72316" y2="92917"/>
                        <a14:foregroundMark x1="73446" y1="85000" x2="81356" y2="73750"/>
                        <a14:foregroundMark x1="81356" y1="73750" x2="80791" y2="65833"/>
                        <a14:foregroundMark x1="83616" y1="65833" x2="83616" y2="77917"/>
                        <a14:foregroundMark x1="83616" y1="77917" x2="73446" y2="87917"/>
                        <a14:foregroundMark x1="81356" y1="45417" x2="81921" y2="63333"/>
                        <a14:foregroundMark x1="82486" y1="37917" x2="82486" y2="47083"/>
                        <a14:foregroundMark x1="85311" y1="32083" x2="96045" y2="34167"/>
                        <a14:foregroundMark x1="96045" y1="34167" x2="49153" y2="40000"/>
                        <a14:foregroundMark x1="49153" y1="40000" x2="30508" y2="37500"/>
                        <a14:foregroundMark x1="30508" y1="37500" x2="68927" y2="38750"/>
                        <a14:foregroundMark x1="68927" y1="38750" x2="68927" y2="38750"/>
                        <a14:foregroundMark x1="12994" y1="33333" x2="6780" y2="31667"/>
                        <a14:foregroundMark x1="25424" y1="89167" x2="29944" y2="89167"/>
                        <a14:foregroundMark x1="25424" y1="89167" x2="29944" y2="90417"/>
                        <a14:foregroundMark x1="27684" y1="85417" x2="27684" y2="91250"/>
                        <a14:foregroundMark x1="8475" y1="32083" x2="12994" y2="333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4045369" y="3937700"/>
            <a:ext cx="951660" cy="1290386"/>
          </a:xfrm>
          <a:prstGeom prst="rect">
            <a:avLst/>
          </a:prstGeom>
        </p:spPr>
      </p:pic>
      <p:grpSp>
        <p:nvGrpSpPr>
          <p:cNvPr id="34" name="Group 33">
            <a:extLst>
              <a:ext uri="{FF2B5EF4-FFF2-40B4-BE49-F238E27FC236}">
                <a16:creationId xmlns:a16="http://schemas.microsoft.com/office/drawing/2014/main" id="{58A33D3D-F83F-472A-98C1-1AA08ABA6B0B}"/>
              </a:ext>
            </a:extLst>
          </p:cNvPr>
          <p:cNvGrpSpPr/>
          <p:nvPr/>
        </p:nvGrpSpPr>
        <p:grpSpPr>
          <a:xfrm>
            <a:off x="6960539" y="2092359"/>
            <a:ext cx="997084" cy="1034824"/>
            <a:chOff x="6960539" y="2092359"/>
            <a:chExt cx="997084" cy="1034824"/>
          </a:xfrm>
        </p:grpSpPr>
        <p:pic>
          <p:nvPicPr>
            <p:cNvPr id="30" name="Picture 2" descr="C:\Users\Ken\AppData\Local\Microsoft\Windows\Temporary Internet Files\Content.IE5\38Q8HI9B\MC900329243[1].wmf">
              <a:extLst>
                <a:ext uri="{FF2B5EF4-FFF2-40B4-BE49-F238E27FC236}">
                  <a16:creationId xmlns:a16="http://schemas.microsoft.com/office/drawing/2014/main" id="{0B185028-5162-4CC8-A500-FD0EE01B741A}"/>
                </a:ext>
              </a:extLst>
            </p:cNvPr>
            <p:cNvPicPr>
              <a:picLocks noChangeAspect="1" noChangeArrowheads="1"/>
            </p:cNvPicPr>
            <p:nvPr/>
          </p:nvPicPr>
          <p:blipFill rotWithShape="1">
            <a:blip r:embed="rId19" cstate="print">
              <a:duotone>
                <a:schemeClr val="bg2">
                  <a:shade val="45000"/>
                  <a:satMod val="135000"/>
                </a:schemeClr>
                <a:prstClr val="white"/>
              </a:duotone>
            </a:blip>
            <a:srcRect l="20122" t="10330" r="14162" b="17726"/>
            <a:stretch/>
          </p:blipFill>
          <p:spPr bwMode="auto">
            <a:xfrm>
              <a:off x="7204450" y="2286001"/>
              <a:ext cx="521811" cy="578644"/>
            </a:xfrm>
            <a:prstGeom prst="rect">
              <a:avLst/>
            </a:prstGeom>
            <a:noFill/>
          </p:spPr>
        </p:pic>
        <p:sp>
          <p:nvSpPr>
            <p:cNvPr id="6" name="TextBox 5">
              <a:extLst>
                <a:ext uri="{FF2B5EF4-FFF2-40B4-BE49-F238E27FC236}">
                  <a16:creationId xmlns:a16="http://schemas.microsoft.com/office/drawing/2014/main" id="{C29BD8C1-B230-401F-929C-3B8D0E41F309}"/>
                </a:ext>
              </a:extLst>
            </p:cNvPr>
            <p:cNvSpPr txBox="1"/>
            <p:nvPr/>
          </p:nvSpPr>
          <p:spPr>
            <a:xfrm>
              <a:off x="7285138" y="2092359"/>
              <a:ext cx="304777" cy="307777"/>
            </a:xfrm>
            <a:prstGeom prst="rect">
              <a:avLst/>
            </a:prstGeom>
            <a:noFill/>
          </p:spPr>
          <p:txBody>
            <a:bodyPr wrap="square" rtlCol="0">
              <a:spAutoFit/>
            </a:bodyPr>
            <a:lstStyle/>
            <a:p>
              <a:pPr algn="l"/>
              <a:r>
                <a:rPr lang="en-US" sz="1400" dirty="0">
                  <a:solidFill>
                    <a:schemeClr val="tx2">
                      <a:lumMod val="75000"/>
                    </a:schemeClr>
                  </a:solidFill>
                  <a:cs typeface="Arial" panose="020B0604020202020204" pitchFamily="34" charset="0"/>
                </a:rPr>
                <a:t>W</a:t>
              </a:r>
            </a:p>
          </p:txBody>
        </p:sp>
        <p:sp>
          <p:nvSpPr>
            <p:cNvPr id="31" name="TextBox 30">
              <a:extLst>
                <a:ext uri="{FF2B5EF4-FFF2-40B4-BE49-F238E27FC236}">
                  <a16:creationId xmlns:a16="http://schemas.microsoft.com/office/drawing/2014/main" id="{CEBF9EDA-9FAB-44FC-B3FE-C2661B8733EE}"/>
                </a:ext>
              </a:extLst>
            </p:cNvPr>
            <p:cNvSpPr txBox="1"/>
            <p:nvPr/>
          </p:nvSpPr>
          <p:spPr>
            <a:xfrm>
              <a:off x="7303316" y="2819406"/>
              <a:ext cx="304777" cy="307777"/>
            </a:xfrm>
            <a:prstGeom prst="rect">
              <a:avLst/>
            </a:prstGeom>
            <a:noFill/>
          </p:spPr>
          <p:txBody>
            <a:bodyPr wrap="square" rtlCol="0">
              <a:spAutoFit/>
            </a:bodyPr>
            <a:lstStyle/>
            <a:p>
              <a:pPr algn="ctr"/>
              <a:r>
                <a:rPr lang="en-US" sz="1400" dirty="0">
                  <a:solidFill>
                    <a:schemeClr val="tx2">
                      <a:lumMod val="75000"/>
                    </a:schemeClr>
                  </a:solidFill>
                  <a:cs typeface="Arial" panose="020B0604020202020204" pitchFamily="34" charset="0"/>
                </a:rPr>
                <a:t>E</a:t>
              </a:r>
            </a:p>
          </p:txBody>
        </p:sp>
        <p:sp>
          <p:nvSpPr>
            <p:cNvPr id="32" name="TextBox 31">
              <a:extLst>
                <a:ext uri="{FF2B5EF4-FFF2-40B4-BE49-F238E27FC236}">
                  <a16:creationId xmlns:a16="http://schemas.microsoft.com/office/drawing/2014/main" id="{28B95C79-B119-4A02-9AA1-19597D071360}"/>
                </a:ext>
              </a:extLst>
            </p:cNvPr>
            <p:cNvSpPr txBox="1"/>
            <p:nvPr/>
          </p:nvSpPr>
          <p:spPr>
            <a:xfrm>
              <a:off x="7652846" y="2413950"/>
              <a:ext cx="304777" cy="307777"/>
            </a:xfrm>
            <a:prstGeom prst="rect">
              <a:avLst/>
            </a:prstGeom>
            <a:noFill/>
          </p:spPr>
          <p:txBody>
            <a:bodyPr wrap="square" rtlCol="0">
              <a:spAutoFit/>
            </a:bodyPr>
            <a:lstStyle/>
            <a:p>
              <a:pPr algn="ctr"/>
              <a:r>
                <a:rPr lang="en-US" sz="1400" dirty="0">
                  <a:solidFill>
                    <a:schemeClr val="tx2">
                      <a:lumMod val="75000"/>
                    </a:schemeClr>
                  </a:solidFill>
                  <a:cs typeface="Arial" panose="020B0604020202020204" pitchFamily="34" charset="0"/>
                </a:rPr>
                <a:t>N</a:t>
              </a:r>
            </a:p>
          </p:txBody>
        </p:sp>
        <p:sp>
          <p:nvSpPr>
            <p:cNvPr id="33" name="TextBox 32">
              <a:extLst>
                <a:ext uri="{FF2B5EF4-FFF2-40B4-BE49-F238E27FC236}">
                  <a16:creationId xmlns:a16="http://schemas.microsoft.com/office/drawing/2014/main" id="{3B4C01DF-12BC-4FAB-A893-0BCA7D3AD74A}"/>
                </a:ext>
              </a:extLst>
            </p:cNvPr>
            <p:cNvSpPr txBox="1"/>
            <p:nvPr/>
          </p:nvSpPr>
          <p:spPr>
            <a:xfrm>
              <a:off x="6960539" y="2421434"/>
              <a:ext cx="304777" cy="307777"/>
            </a:xfrm>
            <a:prstGeom prst="rect">
              <a:avLst/>
            </a:prstGeom>
            <a:noFill/>
          </p:spPr>
          <p:txBody>
            <a:bodyPr wrap="square" rtlCol="0">
              <a:spAutoFit/>
            </a:bodyPr>
            <a:lstStyle/>
            <a:p>
              <a:pPr algn="ctr"/>
              <a:r>
                <a:rPr lang="en-US" sz="1400" dirty="0">
                  <a:solidFill>
                    <a:schemeClr val="tx2">
                      <a:lumMod val="75000"/>
                    </a:schemeClr>
                  </a:solidFill>
                  <a:cs typeface="Arial" panose="020B0604020202020204" pitchFamily="34" charset="0"/>
                </a:rPr>
                <a:t>S</a:t>
              </a:r>
            </a:p>
          </p:txBody>
        </p:sp>
      </p:grpSp>
      <p:sp>
        <p:nvSpPr>
          <p:cNvPr id="35" name="TextBox 34">
            <a:extLst>
              <a:ext uri="{FF2B5EF4-FFF2-40B4-BE49-F238E27FC236}">
                <a16:creationId xmlns:a16="http://schemas.microsoft.com/office/drawing/2014/main" id="{F15ACD70-9827-4DA1-A38F-C4358C865D59}"/>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750197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000"/>
                                        <p:tgtEl>
                                          <p:spTgt spid="2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64" presetClass="path" presetSubtype="0" decel="50000" fill="hold" nodeType="clickEffect">
                                  <p:stCondLst>
                                    <p:cond delay="0"/>
                                  </p:stCondLst>
                                  <p:childTnLst>
                                    <p:animMotion origin="layout" path="M -4.44444E-6 4.44444E-6 L 0.00157 -0.05024 " pathEditMode="relative" rAng="0" ptsTypes="AA">
                                      <p:cBhvr>
                                        <p:cTn id="54" dur="2000" fill="hold"/>
                                        <p:tgtEl>
                                          <p:spTgt spid="23"/>
                                        </p:tgtEl>
                                        <p:attrNameLst>
                                          <p:attrName>ppt_x</p:attrName>
                                          <p:attrName>ppt_y</p:attrName>
                                        </p:attrNameLst>
                                      </p:cBhvr>
                                      <p:rCtr x="69" y="-2523"/>
                                    </p:animMotion>
                                  </p:childTnLst>
                                </p:cTn>
                              </p:par>
                              <p:par>
                                <p:cTn id="55" presetID="10" presetClass="exit" presetSubtype="0" fill="hold" nodeType="withEffect">
                                  <p:stCondLst>
                                    <p:cond delay="500"/>
                                  </p:stCondLst>
                                  <p:childTnLst>
                                    <p:animEffect transition="out" filter="fade">
                                      <p:cBhvr>
                                        <p:cTn id="56" dur="2000"/>
                                        <p:tgtEl>
                                          <p:spTgt spid="23"/>
                                        </p:tgtEl>
                                      </p:cBhvr>
                                    </p:animEffect>
                                    <p:set>
                                      <p:cBhvr>
                                        <p:cTn id="57" dur="1" fill="hold">
                                          <p:stCondLst>
                                            <p:cond delay="1999"/>
                                          </p:stCondLst>
                                        </p:cTn>
                                        <p:tgtEl>
                                          <p:spTgt spid="23"/>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8" presetClass="emph" presetSubtype="0" fill="hold" nodeType="clickEffect">
                                  <p:stCondLst>
                                    <p:cond delay="0"/>
                                  </p:stCondLst>
                                  <p:childTnLst>
                                    <p:animRot by="-300000">
                                      <p:cBhvr>
                                        <p:cTn id="64" dur="1000" fill="hold"/>
                                        <p:tgtEl>
                                          <p:spTgt spid="27"/>
                                        </p:tgtEl>
                                        <p:attrNameLst>
                                          <p:attrName>r</p:attrName>
                                        </p:attrNameLst>
                                      </p:cBhvr>
                                    </p:animRot>
                                  </p:childTnLst>
                                </p:cTn>
                              </p:par>
                              <p:par>
                                <p:cTn id="65" presetID="42" presetClass="path" presetSubtype="0" fill="hold" nodeType="withEffect">
                                  <p:stCondLst>
                                    <p:cond delay="0"/>
                                  </p:stCondLst>
                                  <p:childTnLst>
                                    <p:animMotion origin="layout" path="M 4.44444E-6 3.33333E-6 L -0.06146 0.03495 " pathEditMode="relative" rAng="0" ptsTypes="AA">
                                      <p:cBhvr>
                                        <p:cTn id="66" dur="1000" fill="hold"/>
                                        <p:tgtEl>
                                          <p:spTgt spid="27"/>
                                        </p:tgtEl>
                                        <p:attrNameLst>
                                          <p:attrName>ppt_x</p:attrName>
                                          <p:attrName>ppt_y</p:attrName>
                                        </p:attrNameLst>
                                      </p:cBhvr>
                                      <p:rCtr x="-3073" y="1736"/>
                                    </p:animMotion>
                                  </p:childTnLst>
                                </p:cTn>
                              </p:par>
                              <p:par>
                                <p:cTn id="67" presetID="8" presetClass="emph" presetSubtype="0" fill="hold" nodeType="withEffect">
                                  <p:stCondLst>
                                    <p:cond delay="0"/>
                                  </p:stCondLst>
                                  <p:childTnLst>
                                    <p:animRot by="300000">
                                      <p:cBhvr>
                                        <p:cTn id="68" dur="1000" fill="hold"/>
                                        <p:tgtEl>
                                          <p:spTgt spid="28"/>
                                        </p:tgtEl>
                                        <p:attrNameLst>
                                          <p:attrName>r</p:attrName>
                                        </p:attrNameLst>
                                      </p:cBhvr>
                                    </p:animRot>
                                  </p:childTnLst>
                                </p:cTn>
                              </p:par>
                              <p:par>
                                <p:cTn id="69" presetID="42" presetClass="path" presetSubtype="0" fill="hold" nodeType="withEffect">
                                  <p:stCondLst>
                                    <p:cond delay="0"/>
                                  </p:stCondLst>
                                  <p:childTnLst>
                                    <p:animMotion origin="layout" path="M -5.55556E-7 4.81481E-6 L 0.04948 0.05069 " pathEditMode="relative" rAng="0" ptsTypes="AA">
                                      <p:cBhvr>
                                        <p:cTn id="70" dur="1000" fill="hold"/>
                                        <p:tgtEl>
                                          <p:spTgt spid="28"/>
                                        </p:tgtEl>
                                        <p:attrNameLst>
                                          <p:attrName>ppt_x</p:attrName>
                                          <p:attrName>ppt_y</p:attrName>
                                        </p:attrNameLst>
                                      </p:cBhvr>
                                      <p:rCtr x="2465" y="2523"/>
                                    </p:animMotion>
                                  </p:childTnLst>
                                </p:cTn>
                              </p:par>
                              <p:par>
                                <p:cTn id="71" presetID="9" presetClass="exit" presetSubtype="0" fill="hold" nodeType="withEffect">
                                  <p:stCondLst>
                                    <p:cond delay="0"/>
                                  </p:stCondLst>
                                  <p:childTnLst>
                                    <p:animEffect transition="out" filter="dissolv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9" presetClass="exit" presetSubtype="0" fill="hold" nodeType="withEffect">
                                  <p:stCondLst>
                                    <p:cond delay="0"/>
                                  </p:stCondLst>
                                  <p:childTnLst>
                                    <p:animEffect transition="out" filter="dissolv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64" presetClass="path" presetSubtype="0" fill="hold" grpId="1" nodeType="withEffect">
                                  <p:stCondLst>
                                    <p:cond delay="0"/>
                                  </p:stCondLst>
                                  <p:childTnLst>
                                    <p:animMotion origin="layout" path="M 2.5E-6 4.81481E-6 L 0.00069 -0.04422 " pathEditMode="relative" rAng="0" ptsTypes="AA">
                                      <p:cBhvr>
                                        <p:cTn id="78" dur="2000" fill="hold"/>
                                        <p:tgtEl>
                                          <p:spTgt spid="26"/>
                                        </p:tgtEl>
                                        <p:attrNameLst>
                                          <p:attrName>ppt_x</p:attrName>
                                          <p:attrName>ppt_y</p:attrName>
                                        </p:attrNameLst>
                                      </p:cBhvr>
                                      <p:rCtr x="35" y="-2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p:bldP spid="2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584775"/>
          </a:xfrm>
          <a:prstGeom prst="rect">
            <a:avLst/>
          </a:prstGeom>
          <a:noFill/>
        </p:spPr>
        <p:txBody>
          <a:bodyPr wrap="square" rtlCol="0">
            <a:spAutoFit/>
          </a:bodyPr>
          <a:lstStyle/>
          <a:p>
            <a:pPr algn="ctr"/>
            <a:r>
              <a:rPr lang="en-US" sz="3200" dirty="0"/>
              <a:t>Inside the Ark of the Covenant:</a:t>
            </a:r>
            <a:endParaRPr lang="en-US" sz="3200" dirty="0">
              <a:solidFill>
                <a:schemeClr val="bg2"/>
              </a:solidFill>
            </a:endParaRPr>
          </a:p>
        </p:txBody>
      </p:sp>
      <p:sp>
        <p:nvSpPr>
          <p:cNvPr id="4" name="TextBox 3">
            <a:extLst>
              <a:ext uri="{FF2B5EF4-FFF2-40B4-BE49-F238E27FC236}">
                <a16:creationId xmlns:a16="http://schemas.microsoft.com/office/drawing/2014/main" id="{4C59BDFC-B1C8-4C7A-A6DA-7C576B5ED64F}"/>
              </a:ext>
            </a:extLst>
          </p:cNvPr>
          <p:cNvSpPr txBox="1"/>
          <p:nvPr/>
        </p:nvSpPr>
        <p:spPr>
          <a:xfrm>
            <a:off x="814802" y="2467663"/>
            <a:ext cx="6801323" cy="584775"/>
          </a:xfrm>
          <a:prstGeom prst="rect">
            <a:avLst/>
          </a:prstGeom>
          <a:noFill/>
        </p:spPr>
        <p:txBody>
          <a:bodyPr wrap="square" rtlCol="0">
            <a:spAutoFit/>
          </a:bodyPr>
          <a:lstStyle/>
          <a:p>
            <a:pPr algn="ctr"/>
            <a:r>
              <a:rPr lang="en-US" sz="3200" dirty="0">
                <a:solidFill>
                  <a:schemeClr val="bg2"/>
                </a:solidFill>
              </a:rPr>
              <a:t>Aaron’s rod </a:t>
            </a:r>
            <a:r>
              <a:rPr lang="en-US" sz="3200" dirty="0"/>
              <a:t>(Num. 17:7) = Resurrection</a:t>
            </a:r>
            <a:endParaRPr lang="en-US" sz="7200" dirty="0">
              <a:solidFill>
                <a:schemeClr val="bg2"/>
              </a:solidFill>
            </a:endParaRPr>
          </a:p>
        </p:txBody>
      </p:sp>
      <p:sp>
        <p:nvSpPr>
          <p:cNvPr id="5" name="TextBox 4">
            <a:extLst>
              <a:ext uri="{FF2B5EF4-FFF2-40B4-BE49-F238E27FC236}">
                <a16:creationId xmlns:a16="http://schemas.microsoft.com/office/drawing/2014/main" id="{6B1084FB-A0DA-4603-8B5F-49D95D554800}"/>
              </a:ext>
            </a:extLst>
          </p:cNvPr>
          <p:cNvSpPr txBox="1"/>
          <p:nvPr/>
        </p:nvSpPr>
        <p:spPr>
          <a:xfrm>
            <a:off x="868471" y="1904766"/>
            <a:ext cx="7481455" cy="646331"/>
          </a:xfrm>
          <a:prstGeom prst="rect">
            <a:avLst/>
          </a:prstGeom>
          <a:noFill/>
        </p:spPr>
        <p:txBody>
          <a:bodyPr wrap="square" rtlCol="0">
            <a:spAutoFit/>
          </a:bodyPr>
          <a:lstStyle/>
          <a:p>
            <a:pPr algn="ctr"/>
            <a:r>
              <a:rPr lang="en-US" sz="3600" dirty="0">
                <a:solidFill>
                  <a:schemeClr val="bg2"/>
                </a:solidFill>
              </a:rPr>
              <a:t>manna</a:t>
            </a:r>
            <a:r>
              <a:rPr lang="en-US" sz="3600" dirty="0"/>
              <a:t> (Ex. 16:33) = Bread of Life</a:t>
            </a:r>
            <a:endParaRPr lang="en-US" sz="8000" dirty="0">
              <a:solidFill>
                <a:schemeClr val="bg2"/>
              </a:solidFill>
            </a:endParaRPr>
          </a:p>
        </p:txBody>
      </p:sp>
      <p:sp>
        <p:nvSpPr>
          <p:cNvPr id="6" name="TextBox 5">
            <a:extLst>
              <a:ext uri="{FF2B5EF4-FFF2-40B4-BE49-F238E27FC236}">
                <a16:creationId xmlns:a16="http://schemas.microsoft.com/office/drawing/2014/main" id="{3C297691-258C-41DD-B3F1-183EED7C2266}"/>
              </a:ext>
            </a:extLst>
          </p:cNvPr>
          <p:cNvSpPr txBox="1"/>
          <p:nvPr/>
        </p:nvSpPr>
        <p:spPr>
          <a:xfrm>
            <a:off x="855735" y="2981398"/>
            <a:ext cx="7481455" cy="1077218"/>
          </a:xfrm>
          <a:prstGeom prst="rect">
            <a:avLst/>
          </a:prstGeom>
          <a:noFill/>
        </p:spPr>
        <p:txBody>
          <a:bodyPr wrap="square" rtlCol="0">
            <a:spAutoFit/>
          </a:bodyPr>
          <a:lstStyle/>
          <a:p>
            <a:r>
              <a:rPr lang="en-US" sz="3200" dirty="0"/>
              <a:t>                 </a:t>
            </a:r>
            <a:r>
              <a:rPr lang="en-US" sz="3200" dirty="0">
                <a:solidFill>
                  <a:schemeClr val="bg2"/>
                </a:solidFill>
              </a:rPr>
              <a:t>tablets of the </a:t>
            </a:r>
          </a:p>
          <a:p>
            <a:r>
              <a:rPr lang="en-US" sz="3200" dirty="0">
                <a:solidFill>
                  <a:schemeClr val="bg2"/>
                </a:solidFill>
              </a:rPr>
              <a:t>       covenant </a:t>
            </a:r>
            <a:r>
              <a:rPr lang="en-US" sz="3200" dirty="0"/>
              <a:t>(Ex. 25:16) = the Law</a:t>
            </a:r>
            <a:endParaRPr lang="en-US" sz="4800" dirty="0">
              <a:solidFill>
                <a:schemeClr val="bg2"/>
              </a:solidFill>
            </a:endParaRPr>
          </a:p>
        </p:txBody>
      </p:sp>
      <p:sp>
        <p:nvSpPr>
          <p:cNvPr id="7" name="TextBox 6">
            <a:extLst>
              <a:ext uri="{FF2B5EF4-FFF2-40B4-BE49-F238E27FC236}">
                <a16:creationId xmlns:a16="http://schemas.microsoft.com/office/drawing/2014/main" id="{FE6A4707-13FA-42C1-A135-FE6AA764828E}"/>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318831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5"/>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83C8D-1E1C-42A4-B2EB-A2815E6AB597}"/>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293403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9214BD-D012-4B48-9FDD-EFAFF8ADC8BD}"/>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pic>
        <p:nvPicPr>
          <p:cNvPr id="1026" name="Picture 2" descr="Related image">
            <a:extLst>
              <a:ext uri="{FF2B5EF4-FFF2-40B4-BE49-F238E27FC236}">
                <a16:creationId xmlns:a16="http://schemas.microsoft.com/office/drawing/2014/main" id="{A5B5FE84-0F97-47BF-BBF8-912417FFA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474717" y="1413800"/>
            <a:ext cx="2053800" cy="3739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BCBE4566-1A49-471A-92E2-2F324DFD6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27485" y="1410342"/>
            <a:ext cx="2079155" cy="37145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9F2E8D-651B-49CD-AE97-8E40D8CC21D3}"/>
              </a:ext>
            </a:extLst>
          </p:cNvPr>
          <p:cNvSpPr txBox="1"/>
          <p:nvPr/>
        </p:nvSpPr>
        <p:spPr>
          <a:xfrm>
            <a:off x="414169" y="3283772"/>
            <a:ext cx="2280622" cy="1569660"/>
          </a:xfrm>
          <a:prstGeom prst="rect">
            <a:avLst/>
          </a:prstGeom>
          <a:noFill/>
        </p:spPr>
        <p:txBody>
          <a:bodyPr wrap="square" rtlCol="0">
            <a:spAutoFit/>
          </a:bodyPr>
          <a:lstStyle/>
          <a:p>
            <a:pPr algn="r"/>
            <a:r>
              <a:rPr lang="en-US" sz="3200" dirty="0">
                <a:solidFill>
                  <a:schemeClr val="bg1"/>
                </a:solidFill>
                <a:cs typeface="Arial" panose="020B0604020202020204" pitchFamily="34" charset="0"/>
              </a:rPr>
              <a:t>The High Priest’s daily attire</a:t>
            </a:r>
          </a:p>
        </p:txBody>
      </p:sp>
      <p:sp>
        <p:nvSpPr>
          <p:cNvPr id="10" name="TextBox 9">
            <a:extLst>
              <a:ext uri="{FF2B5EF4-FFF2-40B4-BE49-F238E27FC236}">
                <a16:creationId xmlns:a16="http://schemas.microsoft.com/office/drawing/2014/main" id="{BC4B8003-4AB2-4904-9FAD-055483468B53}"/>
              </a:ext>
            </a:extLst>
          </p:cNvPr>
          <p:cNvSpPr txBox="1"/>
          <p:nvPr/>
        </p:nvSpPr>
        <p:spPr>
          <a:xfrm>
            <a:off x="6386436" y="3290945"/>
            <a:ext cx="2280622" cy="2062103"/>
          </a:xfrm>
          <a:prstGeom prst="rect">
            <a:avLst/>
          </a:prstGeom>
          <a:noFill/>
        </p:spPr>
        <p:txBody>
          <a:bodyPr wrap="square" rtlCol="0">
            <a:spAutoFit/>
          </a:bodyPr>
          <a:lstStyle/>
          <a:p>
            <a:r>
              <a:rPr lang="en-US" sz="3200" dirty="0">
                <a:solidFill>
                  <a:schemeClr val="bg1"/>
                </a:solidFill>
                <a:cs typeface="Arial" panose="020B0604020202020204" pitchFamily="34" charset="0"/>
              </a:rPr>
              <a:t>The High Priest on the Day of Atonement</a:t>
            </a:r>
          </a:p>
        </p:txBody>
      </p:sp>
    </p:spTree>
    <p:extLst>
      <p:ext uri="{BB962C8B-B14F-4D97-AF65-F5344CB8AC3E}">
        <p14:creationId xmlns:p14="http://schemas.microsoft.com/office/powerpoint/2010/main" val="3120464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500"/>
                                        <p:tgtEl>
                                          <p:spTgt spid="102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183C8D-1E1C-42A4-B2EB-A2815E6AB597}"/>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3347696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5BF479-5D95-4E94-BEEB-B8AF71C94FDF}"/>
              </a:ext>
            </a:extLst>
          </p:cNvPr>
          <p:cNvSpPr txBox="1"/>
          <p:nvPr/>
        </p:nvSpPr>
        <p:spPr>
          <a:xfrm>
            <a:off x="464457" y="1382460"/>
            <a:ext cx="8229600" cy="4832092"/>
          </a:xfrm>
          <a:prstGeom prst="rect">
            <a:avLst/>
          </a:prstGeom>
          <a:noFill/>
        </p:spPr>
        <p:txBody>
          <a:bodyPr wrap="square" rtlCol="0">
            <a:spAutoFit/>
          </a:bodyPr>
          <a:lstStyle/>
          <a:p>
            <a:r>
              <a:rPr lang="en-US" sz="2800" dirty="0">
                <a:solidFill>
                  <a:schemeClr val="bg1"/>
                </a:solidFill>
              </a:rPr>
              <a:t>Hebrews 8:7–9:10 ~ </a:t>
            </a:r>
            <a:r>
              <a:rPr lang="en-US" sz="2800" dirty="0">
                <a:solidFill>
                  <a:schemeClr val="bg2"/>
                </a:solidFill>
              </a:rPr>
              <a:t>the house of Israel after those days, says the </a:t>
            </a:r>
            <a:r>
              <a:rPr lang="en-US" sz="2800" cap="small" dirty="0">
                <a:solidFill>
                  <a:schemeClr val="bg2"/>
                </a:solidFill>
              </a:rPr>
              <a:t>Lord</a:t>
            </a:r>
            <a:r>
              <a:rPr lang="en-US" sz="2800" dirty="0">
                <a:solidFill>
                  <a:schemeClr val="bg2"/>
                </a:solidFill>
              </a:rPr>
              <a:t>: I will put My laws in their mind and write them on their hearts; and I will be their God, and they shall be My people. </a:t>
            </a:r>
            <a:r>
              <a:rPr lang="en-US" sz="2800" baseline="30000" dirty="0">
                <a:solidFill>
                  <a:schemeClr val="bg1"/>
                </a:solidFill>
              </a:rPr>
              <a:t>11</a:t>
            </a:r>
            <a:r>
              <a:rPr lang="en-US" sz="2800" baseline="30000" dirty="0">
                <a:solidFill>
                  <a:schemeClr val="bg2"/>
                </a:solidFill>
              </a:rPr>
              <a:t> </a:t>
            </a:r>
            <a:r>
              <a:rPr lang="en-US" sz="2800" i="1" dirty="0">
                <a:solidFill>
                  <a:schemeClr val="bg2"/>
                </a:solidFill>
              </a:rPr>
              <a:t>None of them shall teach his neighbor, and none his brother, saying, ‘Know the</a:t>
            </a:r>
            <a:r>
              <a:rPr lang="en-US" sz="2800" dirty="0">
                <a:solidFill>
                  <a:schemeClr val="bg2"/>
                </a:solidFill>
              </a:rPr>
              <a:t> </a:t>
            </a:r>
            <a:r>
              <a:rPr lang="en-US" sz="2800" cap="small" dirty="0">
                <a:solidFill>
                  <a:schemeClr val="bg2"/>
                </a:solidFill>
              </a:rPr>
              <a:t>Lord</a:t>
            </a:r>
            <a:r>
              <a:rPr lang="en-US" sz="2800" dirty="0">
                <a:solidFill>
                  <a:schemeClr val="bg2"/>
                </a:solidFill>
              </a:rPr>
              <a:t>,’ for all shall know Me, from the least of them to the greatest of them. </a:t>
            </a:r>
            <a:r>
              <a:rPr lang="en-US" sz="2800" baseline="30000" dirty="0">
                <a:solidFill>
                  <a:schemeClr val="bg1"/>
                </a:solidFill>
              </a:rPr>
              <a:t>12</a:t>
            </a:r>
            <a:r>
              <a:rPr lang="en-US" sz="2800" baseline="30000" dirty="0">
                <a:solidFill>
                  <a:schemeClr val="bg2"/>
                </a:solidFill>
              </a:rPr>
              <a:t> </a:t>
            </a:r>
            <a:r>
              <a:rPr lang="en-US" sz="2800" i="1" dirty="0">
                <a:solidFill>
                  <a:schemeClr val="bg2"/>
                </a:solidFill>
              </a:rPr>
              <a:t>For I will be merciful to their unrighteousness,</a:t>
            </a:r>
            <a:r>
              <a:rPr lang="en-US" sz="2800" dirty="0">
                <a:solidFill>
                  <a:schemeClr val="bg2"/>
                </a:solidFill>
              </a:rPr>
              <a:t> and their sins and their lawless deeds I will remember no more.” </a:t>
            </a:r>
          </a:p>
          <a:p>
            <a:r>
              <a:rPr lang="en-US" sz="2800" baseline="30000" dirty="0">
                <a:solidFill>
                  <a:schemeClr val="bg1"/>
                </a:solidFill>
              </a:rPr>
              <a:t>13</a:t>
            </a:r>
            <a:r>
              <a:rPr lang="en-US" sz="2800" baseline="30000" dirty="0">
                <a:solidFill>
                  <a:schemeClr val="bg2"/>
                </a:solidFill>
              </a:rPr>
              <a:t> </a:t>
            </a:r>
            <a:r>
              <a:rPr lang="en-US" sz="2800" dirty="0">
                <a:solidFill>
                  <a:schemeClr val="bg2"/>
                </a:solidFill>
              </a:rPr>
              <a:t>In that He says, “</a:t>
            </a:r>
            <a:r>
              <a:rPr lang="en-US" sz="2800" i="1" dirty="0">
                <a:solidFill>
                  <a:schemeClr val="bg2"/>
                </a:solidFill>
              </a:rPr>
              <a:t>A new</a:t>
            </a:r>
            <a:r>
              <a:rPr lang="en-US" sz="2800" dirty="0">
                <a:solidFill>
                  <a:schemeClr val="bg2"/>
                </a:solidFill>
              </a:rPr>
              <a:t> covenant,” He has made the first obsolete. </a:t>
            </a:r>
          </a:p>
        </p:txBody>
      </p:sp>
      <p:sp>
        <p:nvSpPr>
          <p:cNvPr id="4" name="TextBox 3">
            <a:extLst>
              <a:ext uri="{FF2B5EF4-FFF2-40B4-BE49-F238E27FC236}">
                <a16:creationId xmlns:a16="http://schemas.microsoft.com/office/drawing/2014/main" id="{E1B3F9B4-6771-4739-BC76-5176FBA741F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6406628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85CB8-47A2-4991-ACE2-35457F89F57E}"/>
              </a:ext>
            </a:extLst>
          </p:cNvPr>
          <p:cNvSpPr txBox="1"/>
          <p:nvPr/>
        </p:nvSpPr>
        <p:spPr>
          <a:xfrm>
            <a:off x="464457" y="1386114"/>
            <a:ext cx="8229600" cy="584775"/>
          </a:xfrm>
          <a:prstGeom prst="rect">
            <a:avLst/>
          </a:prstGeom>
          <a:noFill/>
        </p:spPr>
        <p:txBody>
          <a:bodyPr wrap="square" rtlCol="0">
            <a:spAutoFit/>
          </a:bodyPr>
          <a:lstStyle/>
          <a:p>
            <a:pPr algn="ctr"/>
            <a:r>
              <a:rPr lang="en-US" sz="3200" dirty="0"/>
              <a:t>The priesthood required 3 things:</a:t>
            </a: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1920899"/>
            <a:ext cx="1955387" cy="591215"/>
          </a:xfrm>
          <a:prstGeom prst="rect">
            <a:avLst/>
          </a:prstGeom>
          <a:noFill/>
        </p:spPr>
        <p:txBody>
          <a:bodyPr wrap="square" rtlCol="0">
            <a:spAutoFit/>
          </a:bodyPr>
          <a:lstStyle/>
          <a:p>
            <a:r>
              <a:rPr lang="en-US" sz="3200" dirty="0">
                <a:solidFill>
                  <a:schemeClr val="bg2"/>
                </a:solidFill>
              </a:rPr>
              <a:t>1) </a:t>
            </a:r>
            <a:r>
              <a:rPr lang="en-US" sz="3200" dirty="0"/>
              <a:t>A priest</a:t>
            </a:r>
          </a:p>
        </p:txBody>
      </p:sp>
      <p:sp>
        <p:nvSpPr>
          <p:cNvPr id="8" name="TextBox 7">
            <a:extLst>
              <a:ext uri="{FF2B5EF4-FFF2-40B4-BE49-F238E27FC236}">
                <a16:creationId xmlns:a16="http://schemas.microsoft.com/office/drawing/2014/main" id="{5E0EAC83-ED18-481F-B4CC-2B6D68F649DF}"/>
              </a:ext>
            </a:extLst>
          </p:cNvPr>
          <p:cNvSpPr txBox="1"/>
          <p:nvPr/>
        </p:nvSpPr>
        <p:spPr>
          <a:xfrm>
            <a:off x="699684" y="2433827"/>
            <a:ext cx="1922141" cy="584775"/>
          </a:xfrm>
          <a:prstGeom prst="rect">
            <a:avLst/>
          </a:prstGeom>
          <a:noFill/>
        </p:spPr>
        <p:txBody>
          <a:bodyPr wrap="square" rtlCol="0">
            <a:spAutoFit/>
          </a:bodyPr>
          <a:lstStyle/>
          <a:p>
            <a:r>
              <a:rPr lang="en-US" sz="3200" dirty="0">
                <a:solidFill>
                  <a:schemeClr val="bg2"/>
                </a:solidFill>
              </a:rPr>
              <a:t>2) </a:t>
            </a:r>
            <a:r>
              <a:rPr lang="en-US" sz="3200" dirty="0"/>
              <a:t>A place</a:t>
            </a:r>
          </a:p>
        </p:txBody>
      </p:sp>
      <p:sp>
        <p:nvSpPr>
          <p:cNvPr id="9" name="TextBox 8">
            <a:extLst>
              <a:ext uri="{FF2B5EF4-FFF2-40B4-BE49-F238E27FC236}">
                <a16:creationId xmlns:a16="http://schemas.microsoft.com/office/drawing/2014/main" id="{2B0667BE-91B7-48EE-B04C-4136EF5A7AF2}"/>
              </a:ext>
            </a:extLst>
          </p:cNvPr>
          <p:cNvSpPr txBox="1"/>
          <p:nvPr/>
        </p:nvSpPr>
        <p:spPr>
          <a:xfrm>
            <a:off x="697225" y="2940186"/>
            <a:ext cx="2460662" cy="584775"/>
          </a:xfrm>
          <a:prstGeom prst="rect">
            <a:avLst/>
          </a:prstGeom>
          <a:noFill/>
        </p:spPr>
        <p:txBody>
          <a:bodyPr wrap="square" rtlCol="0">
            <a:spAutoFit/>
          </a:bodyPr>
          <a:lstStyle/>
          <a:p>
            <a:r>
              <a:rPr lang="en-US" sz="3200" dirty="0">
                <a:solidFill>
                  <a:schemeClr val="bg2"/>
                </a:solidFill>
              </a:rPr>
              <a:t>3) </a:t>
            </a:r>
            <a:r>
              <a:rPr lang="en-US" sz="3200" dirty="0"/>
              <a:t>A present</a:t>
            </a:r>
          </a:p>
        </p:txBody>
      </p:sp>
      <p:sp>
        <p:nvSpPr>
          <p:cNvPr id="7" name="TextBox 6">
            <a:extLst>
              <a:ext uri="{FF2B5EF4-FFF2-40B4-BE49-F238E27FC236}">
                <a16:creationId xmlns:a16="http://schemas.microsoft.com/office/drawing/2014/main" id="{5F9214BD-D012-4B48-9FDD-EFAFF8ADC8BD}"/>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pic>
        <p:nvPicPr>
          <p:cNvPr id="1028" name="Picture 4" descr="Image result for taj mahal">
            <a:extLst>
              <a:ext uri="{FF2B5EF4-FFF2-40B4-BE49-F238E27FC236}">
                <a16:creationId xmlns:a16="http://schemas.microsoft.com/office/drawing/2014/main" id="{D122D08C-9AA2-4152-9E6C-A518B5734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6217">
            <a:off x="3440686" y="2664444"/>
            <a:ext cx="3529876" cy="290846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0" name="Picture 6" descr="Image result for witch doctor">
            <a:extLst>
              <a:ext uri="{FF2B5EF4-FFF2-40B4-BE49-F238E27FC236}">
                <a16:creationId xmlns:a16="http://schemas.microsoft.com/office/drawing/2014/main" id="{6D561B61-4390-45B7-B65B-A06F34BC3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6061">
            <a:off x="3294488" y="1927832"/>
            <a:ext cx="2823537" cy="35192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D447103B-3EF0-482E-8692-619A4A347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9194">
            <a:off x="3987162" y="2112744"/>
            <a:ext cx="2570999" cy="35192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773DB6-E983-4932-ABE0-EA83D33F4426}"/>
              </a:ext>
            </a:extLst>
          </p:cNvPr>
          <p:cNvSpPr txBox="1"/>
          <p:nvPr/>
        </p:nvSpPr>
        <p:spPr>
          <a:xfrm>
            <a:off x="2485874" y="1924285"/>
            <a:ext cx="6208183" cy="584775"/>
          </a:xfrm>
          <a:prstGeom prst="rect">
            <a:avLst/>
          </a:prstGeom>
          <a:noFill/>
        </p:spPr>
        <p:txBody>
          <a:bodyPr wrap="square" rtlCol="0">
            <a:spAutoFit/>
          </a:bodyPr>
          <a:lstStyle/>
          <a:p>
            <a:pPr algn="l"/>
            <a:r>
              <a:rPr lang="en-US" sz="3200" dirty="0">
                <a:solidFill>
                  <a:schemeClr val="bg1"/>
                </a:solidFill>
                <a:cs typeface="Arial" panose="020B0604020202020204" pitchFamily="34" charset="0"/>
              </a:rPr>
              <a:t>~ Jesus, of the order of Melchizedek</a:t>
            </a:r>
          </a:p>
        </p:txBody>
      </p:sp>
      <p:sp>
        <p:nvSpPr>
          <p:cNvPr id="12" name="TextBox 11">
            <a:extLst>
              <a:ext uri="{FF2B5EF4-FFF2-40B4-BE49-F238E27FC236}">
                <a16:creationId xmlns:a16="http://schemas.microsoft.com/office/drawing/2014/main" id="{5A4FE264-F894-4947-84A8-67F95FAC883E}"/>
              </a:ext>
            </a:extLst>
          </p:cNvPr>
          <p:cNvSpPr txBox="1"/>
          <p:nvPr/>
        </p:nvSpPr>
        <p:spPr>
          <a:xfrm>
            <a:off x="2447353" y="2443452"/>
            <a:ext cx="4867848" cy="584775"/>
          </a:xfrm>
          <a:prstGeom prst="rect">
            <a:avLst/>
          </a:prstGeom>
          <a:noFill/>
        </p:spPr>
        <p:txBody>
          <a:bodyPr wrap="square" rtlCol="0">
            <a:spAutoFit/>
          </a:bodyPr>
          <a:lstStyle/>
          <a:p>
            <a:pPr algn="l"/>
            <a:r>
              <a:rPr lang="en-US" sz="3200" dirty="0">
                <a:solidFill>
                  <a:schemeClr val="bg1"/>
                </a:solidFill>
                <a:cs typeface="Arial" panose="020B0604020202020204" pitchFamily="34" charset="0"/>
              </a:rPr>
              <a:t>~ the Mercy Seat in heaven</a:t>
            </a:r>
          </a:p>
        </p:txBody>
      </p:sp>
      <p:sp>
        <p:nvSpPr>
          <p:cNvPr id="13" name="TextBox 12">
            <a:extLst>
              <a:ext uri="{FF2B5EF4-FFF2-40B4-BE49-F238E27FC236}">
                <a16:creationId xmlns:a16="http://schemas.microsoft.com/office/drawing/2014/main" id="{7554CFF1-6032-4487-B976-92187013A2F6}"/>
              </a:ext>
            </a:extLst>
          </p:cNvPr>
          <p:cNvSpPr txBox="1"/>
          <p:nvPr/>
        </p:nvSpPr>
        <p:spPr>
          <a:xfrm>
            <a:off x="2825839" y="2942523"/>
            <a:ext cx="5868217" cy="584775"/>
          </a:xfrm>
          <a:prstGeom prst="rect">
            <a:avLst/>
          </a:prstGeom>
          <a:noFill/>
        </p:spPr>
        <p:txBody>
          <a:bodyPr wrap="square" rtlCol="0">
            <a:spAutoFit/>
          </a:bodyPr>
          <a:lstStyle/>
          <a:p>
            <a:pPr algn="l"/>
            <a:r>
              <a:rPr lang="en-US" sz="3200" dirty="0">
                <a:solidFill>
                  <a:schemeClr val="bg1"/>
                </a:solidFill>
                <a:cs typeface="Arial" panose="020B0604020202020204" pitchFamily="34" charset="0"/>
              </a:rPr>
              <a:t>~ His own sacrificial life</a:t>
            </a:r>
          </a:p>
        </p:txBody>
      </p:sp>
    </p:spTree>
    <p:extLst>
      <p:ext uri="{BB962C8B-B14F-4D97-AF65-F5344CB8AC3E}">
        <p14:creationId xmlns:p14="http://schemas.microsoft.com/office/powerpoint/2010/main" val="3208297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xit" presetSubtype="0" fill="hold" nodeType="withEffect">
                                  <p:stCondLst>
                                    <p:cond delay="0"/>
                                  </p:stCondLst>
                                  <p:childTnLst>
                                    <p:animEffect transition="out" filter="fade">
                                      <p:cBhvr>
                                        <p:cTn id="24" dur="500"/>
                                        <p:tgtEl>
                                          <p:spTgt spid="1030"/>
                                        </p:tgtEl>
                                      </p:cBhvr>
                                    </p:animEffect>
                                    <p:set>
                                      <p:cBhvr>
                                        <p:cTn id="25" dur="1" fill="hold">
                                          <p:stCondLst>
                                            <p:cond delay="499"/>
                                          </p:stCondLst>
                                        </p:cTn>
                                        <p:tgtEl>
                                          <p:spTgt spid="10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fade">
                                      <p:cBhvr>
                                        <p:cTn id="30" dur="500"/>
                                        <p:tgtEl>
                                          <p:spTgt spid="10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par>
                                <p:cTn id="49" presetID="10" presetClass="exit" presetSubtype="0" fill="hold" nodeType="withEffect">
                                  <p:stCondLst>
                                    <p:cond delay="0"/>
                                  </p:stCondLst>
                                  <p:childTnLst>
                                    <p:animEffect transition="out" filter="fade">
                                      <p:cBhvr>
                                        <p:cTn id="50" dur="500"/>
                                        <p:tgtEl>
                                          <p:spTgt spid="1026"/>
                                        </p:tgtEl>
                                      </p:cBhvr>
                                    </p:animEffect>
                                    <p:set>
                                      <p:cBhvr>
                                        <p:cTn id="51" dur="1" fill="hold">
                                          <p:stCondLst>
                                            <p:cond delay="499"/>
                                          </p:stCondLst>
                                        </p:cTn>
                                        <p:tgtEl>
                                          <p:spTgt spid="102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P spid="2"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A565D0-8188-4349-8F30-5444F7B8EC37}"/>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603745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3FEB98-38DD-445F-B03E-7805D62BEE79}"/>
              </a:ext>
            </a:extLst>
          </p:cNvPr>
          <p:cNvGrpSpPr/>
          <p:nvPr/>
        </p:nvGrpSpPr>
        <p:grpSpPr>
          <a:xfrm>
            <a:off x="2494172" y="1860731"/>
            <a:ext cx="3885523" cy="4346917"/>
            <a:chOff x="2494172" y="1860731"/>
            <a:chExt cx="3885523" cy="4346917"/>
          </a:xfrm>
        </p:grpSpPr>
        <p:grpSp>
          <p:nvGrpSpPr>
            <p:cNvPr id="17" name="Group 16">
              <a:extLst>
                <a:ext uri="{FF2B5EF4-FFF2-40B4-BE49-F238E27FC236}">
                  <a16:creationId xmlns:a16="http://schemas.microsoft.com/office/drawing/2014/main" id="{C9F445AC-33C2-4F83-B3B9-A601DE0671A6}"/>
                </a:ext>
              </a:extLst>
            </p:cNvPr>
            <p:cNvGrpSpPr/>
            <p:nvPr/>
          </p:nvGrpSpPr>
          <p:grpSpPr>
            <a:xfrm>
              <a:off x="2494172" y="1860731"/>
              <a:ext cx="3885523" cy="4346917"/>
              <a:chOff x="2494172" y="1860731"/>
              <a:chExt cx="3885523" cy="4346917"/>
            </a:xfrm>
          </p:grpSpPr>
          <p:grpSp>
            <p:nvGrpSpPr>
              <p:cNvPr id="98" name="Group 97">
                <a:extLst>
                  <a:ext uri="{FF2B5EF4-FFF2-40B4-BE49-F238E27FC236}">
                    <a16:creationId xmlns:a16="http://schemas.microsoft.com/office/drawing/2014/main" id="{AC932EF4-D3DB-4337-8005-35A6CB970712}"/>
                  </a:ext>
                </a:extLst>
              </p:cNvPr>
              <p:cNvGrpSpPr/>
              <p:nvPr/>
            </p:nvGrpSpPr>
            <p:grpSpPr>
              <a:xfrm>
                <a:off x="2494172" y="1860731"/>
                <a:ext cx="3885523" cy="4346917"/>
                <a:chOff x="2494172" y="1860731"/>
                <a:chExt cx="3885523" cy="4346917"/>
              </a:xfrm>
            </p:grpSpPr>
            <p:grpSp>
              <p:nvGrpSpPr>
                <p:cNvPr id="99" name="Group 98">
                  <a:extLst>
                    <a:ext uri="{FF2B5EF4-FFF2-40B4-BE49-F238E27FC236}">
                      <a16:creationId xmlns:a16="http://schemas.microsoft.com/office/drawing/2014/main" id="{D0A1E532-4B16-40AD-A79C-09BE9F63BE16}"/>
                    </a:ext>
                  </a:extLst>
                </p:cNvPr>
                <p:cNvGrpSpPr/>
                <p:nvPr/>
              </p:nvGrpSpPr>
              <p:grpSpPr>
                <a:xfrm>
                  <a:off x="2494172" y="1860731"/>
                  <a:ext cx="3885523" cy="4346917"/>
                  <a:chOff x="2494172" y="1860731"/>
                  <a:chExt cx="3885523" cy="4346917"/>
                </a:xfrm>
              </p:grpSpPr>
              <p:grpSp>
                <p:nvGrpSpPr>
                  <p:cNvPr id="102" name="Group 101">
                    <a:extLst>
                      <a:ext uri="{FF2B5EF4-FFF2-40B4-BE49-F238E27FC236}">
                        <a16:creationId xmlns:a16="http://schemas.microsoft.com/office/drawing/2014/main" id="{3602A086-0EF2-4486-A521-C9AAD94615A7}"/>
                      </a:ext>
                    </a:extLst>
                  </p:cNvPr>
                  <p:cNvGrpSpPr/>
                  <p:nvPr/>
                </p:nvGrpSpPr>
                <p:grpSpPr>
                  <a:xfrm>
                    <a:off x="2494172" y="1860731"/>
                    <a:ext cx="3885523" cy="4346917"/>
                    <a:chOff x="2494172" y="1860731"/>
                    <a:chExt cx="3885523" cy="4346917"/>
                  </a:xfrm>
                </p:grpSpPr>
                <p:grpSp>
                  <p:nvGrpSpPr>
                    <p:cNvPr id="105" name="Group 104">
                      <a:extLst>
                        <a:ext uri="{FF2B5EF4-FFF2-40B4-BE49-F238E27FC236}">
                          <a16:creationId xmlns:a16="http://schemas.microsoft.com/office/drawing/2014/main" id="{2305798F-8CB3-4198-B925-C513DC95E2FD}"/>
                        </a:ext>
                      </a:extLst>
                    </p:cNvPr>
                    <p:cNvGrpSpPr/>
                    <p:nvPr/>
                  </p:nvGrpSpPr>
                  <p:grpSpPr>
                    <a:xfrm>
                      <a:off x="2494172" y="1860731"/>
                      <a:ext cx="3885523" cy="4346917"/>
                      <a:chOff x="2494172" y="1860731"/>
                      <a:chExt cx="3885523" cy="4346917"/>
                    </a:xfrm>
                  </p:grpSpPr>
                  <p:grpSp>
                    <p:nvGrpSpPr>
                      <p:cNvPr id="107" name="Group 106">
                        <a:extLst>
                          <a:ext uri="{FF2B5EF4-FFF2-40B4-BE49-F238E27FC236}">
                            <a16:creationId xmlns:a16="http://schemas.microsoft.com/office/drawing/2014/main" id="{C8B0DBBC-971C-4FCF-B155-9C932D23F2D7}"/>
                          </a:ext>
                        </a:extLst>
                      </p:cNvPr>
                      <p:cNvGrpSpPr/>
                      <p:nvPr/>
                    </p:nvGrpSpPr>
                    <p:grpSpPr>
                      <a:xfrm>
                        <a:off x="2494172" y="1860731"/>
                        <a:ext cx="3885523" cy="4346917"/>
                        <a:chOff x="2494172" y="1860731"/>
                        <a:chExt cx="3885523" cy="4346917"/>
                      </a:xfrm>
                    </p:grpSpPr>
                    <p:sp>
                      <p:nvSpPr>
                        <p:cNvPr id="118" name="Rectangle: Rounded Corners 117">
                          <a:extLst>
                            <a:ext uri="{FF2B5EF4-FFF2-40B4-BE49-F238E27FC236}">
                              <a16:creationId xmlns:a16="http://schemas.microsoft.com/office/drawing/2014/main" id="{4C7E32D9-543E-4E58-A13A-E398219ED467}"/>
                            </a:ext>
                          </a:extLst>
                        </p:cNvPr>
                        <p:cNvSpPr/>
                        <p:nvPr/>
                      </p:nvSpPr>
                      <p:spPr>
                        <a:xfrm rot="365147">
                          <a:off x="4676062" y="5948779"/>
                          <a:ext cx="622583" cy="258869"/>
                        </a:xfrm>
                        <a:prstGeom prst="roundRect">
                          <a:avLst>
                            <a:gd name="adj" fmla="val 4689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1ADCA0A3-CCAE-4985-BD43-10AAA279419E}"/>
                            </a:ext>
                          </a:extLst>
                        </p:cNvPr>
                        <p:cNvSpPr/>
                        <p:nvPr/>
                      </p:nvSpPr>
                      <p:spPr>
                        <a:xfrm rot="21067359">
                          <a:off x="3494883" y="5948778"/>
                          <a:ext cx="622583" cy="258869"/>
                        </a:xfrm>
                        <a:prstGeom prst="roundRect">
                          <a:avLst>
                            <a:gd name="adj" fmla="val 4689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4979EDBC-1461-47AE-A36A-67F663C409D5}"/>
                            </a:ext>
                          </a:extLst>
                        </p:cNvPr>
                        <p:cNvGrpSpPr/>
                        <p:nvPr/>
                      </p:nvGrpSpPr>
                      <p:grpSpPr>
                        <a:xfrm>
                          <a:off x="2494172" y="1860731"/>
                          <a:ext cx="3885523" cy="4276028"/>
                          <a:chOff x="2494172" y="1860731"/>
                          <a:chExt cx="3885523" cy="4276028"/>
                        </a:xfrm>
                      </p:grpSpPr>
                      <p:grpSp>
                        <p:nvGrpSpPr>
                          <p:cNvPr id="121" name="Group 120">
                            <a:extLst>
                              <a:ext uri="{FF2B5EF4-FFF2-40B4-BE49-F238E27FC236}">
                                <a16:creationId xmlns:a16="http://schemas.microsoft.com/office/drawing/2014/main" id="{26BF83E4-339B-4305-99C3-FC1FAD4713AC}"/>
                              </a:ext>
                            </a:extLst>
                          </p:cNvPr>
                          <p:cNvGrpSpPr/>
                          <p:nvPr/>
                        </p:nvGrpSpPr>
                        <p:grpSpPr>
                          <a:xfrm>
                            <a:off x="2494172" y="1860731"/>
                            <a:ext cx="3885523" cy="2570252"/>
                            <a:chOff x="2494172" y="1860731"/>
                            <a:chExt cx="3885523" cy="2570252"/>
                          </a:xfrm>
                        </p:grpSpPr>
                        <p:grpSp>
                          <p:nvGrpSpPr>
                            <p:cNvPr id="126" name="Group 125">
                              <a:extLst>
                                <a:ext uri="{FF2B5EF4-FFF2-40B4-BE49-F238E27FC236}">
                                  <a16:creationId xmlns:a16="http://schemas.microsoft.com/office/drawing/2014/main" id="{BEE0AA8B-E4F4-4D5A-8338-598821E68582}"/>
                                </a:ext>
                              </a:extLst>
                            </p:cNvPr>
                            <p:cNvGrpSpPr/>
                            <p:nvPr/>
                          </p:nvGrpSpPr>
                          <p:grpSpPr>
                            <a:xfrm>
                              <a:off x="2852727" y="1860731"/>
                              <a:ext cx="3138432" cy="2570252"/>
                              <a:chOff x="2852727" y="1860731"/>
                              <a:chExt cx="3138432" cy="2570252"/>
                            </a:xfrm>
                          </p:grpSpPr>
                          <p:sp>
                            <p:nvSpPr>
                              <p:cNvPr id="129" name="Rectangle: Rounded Corners 18">
                                <a:extLst>
                                  <a:ext uri="{FF2B5EF4-FFF2-40B4-BE49-F238E27FC236}">
                                    <a16:creationId xmlns:a16="http://schemas.microsoft.com/office/drawing/2014/main" id="{179E5698-CB36-4B8E-84F1-C72007C28DFC}"/>
                                  </a:ext>
                                </a:extLst>
                              </p:cNvPr>
                              <p:cNvSpPr/>
                              <p:nvPr/>
                            </p:nvSpPr>
                            <p:spPr>
                              <a:xfrm>
                                <a:off x="3896933" y="2828288"/>
                                <a:ext cx="1030705" cy="1602695"/>
                              </a:xfrm>
                              <a:custGeom>
                                <a:avLst/>
                                <a:gdLst>
                                  <a:gd name="connsiteX0" fmla="*/ 0 w 1030705"/>
                                  <a:gd name="connsiteY0" fmla="*/ 171788 h 1602695"/>
                                  <a:gd name="connsiteX1" fmla="*/ 171788 w 1030705"/>
                                  <a:gd name="connsiteY1" fmla="*/ 0 h 1602695"/>
                                  <a:gd name="connsiteX2" fmla="*/ 858917 w 1030705"/>
                                  <a:gd name="connsiteY2" fmla="*/ 0 h 1602695"/>
                                  <a:gd name="connsiteX3" fmla="*/ 1030705 w 1030705"/>
                                  <a:gd name="connsiteY3" fmla="*/ 171788 h 1602695"/>
                                  <a:gd name="connsiteX4" fmla="*/ 1030705 w 1030705"/>
                                  <a:gd name="connsiteY4" fmla="*/ 1430907 h 1602695"/>
                                  <a:gd name="connsiteX5" fmla="*/ 858917 w 1030705"/>
                                  <a:gd name="connsiteY5" fmla="*/ 1602695 h 1602695"/>
                                  <a:gd name="connsiteX6" fmla="*/ 171788 w 1030705"/>
                                  <a:gd name="connsiteY6" fmla="*/ 1602695 h 1602695"/>
                                  <a:gd name="connsiteX7" fmla="*/ 0 w 1030705"/>
                                  <a:gd name="connsiteY7" fmla="*/ 1430907 h 1602695"/>
                                  <a:gd name="connsiteX8" fmla="*/ 0 w 1030705"/>
                                  <a:gd name="connsiteY8" fmla="*/ 171788 h 1602695"/>
                                  <a:gd name="connsiteX0" fmla="*/ 0 w 1030705"/>
                                  <a:gd name="connsiteY0" fmla="*/ 171788 h 1602695"/>
                                  <a:gd name="connsiteX1" fmla="*/ 171788 w 1030705"/>
                                  <a:gd name="connsiteY1" fmla="*/ 0 h 1602695"/>
                                  <a:gd name="connsiteX2" fmla="*/ 858917 w 1030705"/>
                                  <a:gd name="connsiteY2" fmla="*/ 0 h 1602695"/>
                                  <a:gd name="connsiteX3" fmla="*/ 1030705 w 1030705"/>
                                  <a:gd name="connsiteY3" fmla="*/ 171788 h 1602695"/>
                                  <a:gd name="connsiteX4" fmla="*/ 1030705 w 1030705"/>
                                  <a:gd name="connsiteY4" fmla="*/ 1430907 h 1602695"/>
                                  <a:gd name="connsiteX5" fmla="*/ 858917 w 1030705"/>
                                  <a:gd name="connsiteY5" fmla="*/ 1602695 h 1602695"/>
                                  <a:gd name="connsiteX6" fmla="*/ 171788 w 1030705"/>
                                  <a:gd name="connsiteY6" fmla="*/ 1602695 h 1602695"/>
                                  <a:gd name="connsiteX7" fmla="*/ 132347 w 1030705"/>
                                  <a:gd name="connsiteY7" fmla="*/ 1422886 h 1602695"/>
                                  <a:gd name="connsiteX8" fmla="*/ 0 w 1030705"/>
                                  <a:gd name="connsiteY8" fmla="*/ 171788 h 1602695"/>
                                  <a:gd name="connsiteX0" fmla="*/ 0 w 1030705"/>
                                  <a:gd name="connsiteY0" fmla="*/ 171788 h 1602695"/>
                                  <a:gd name="connsiteX1" fmla="*/ 171788 w 1030705"/>
                                  <a:gd name="connsiteY1" fmla="*/ 0 h 1602695"/>
                                  <a:gd name="connsiteX2" fmla="*/ 858917 w 1030705"/>
                                  <a:gd name="connsiteY2" fmla="*/ 0 h 1602695"/>
                                  <a:gd name="connsiteX3" fmla="*/ 1030705 w 1030705"/>
                                  <a:gd name="connsiteY3" fmla="*/ 171788 h 1602695"/>
                                  <a:gd name="connsiteX4" fmla="*/ 950495 w 1030705"/>
                                  <a:gd name="connsiteY4" fmla="*/ 1430907 h 1602695"/>
                                  <a:gd name="connsiteX5" fmla="*/ 858917 w 1030705"/>
                                  <a:gd name="connsiteY5" fmla="*/ 1602695 h 1602695"/>
                                  <a:gd name="connsiteX6" fmla="*/ 171788 w 1030705"/>
                                  <a:gd name="connsiteY6" fmla="*/ 1602695 h 1602695"/>
                                  <a:gd name="connsiteX7" fmla="*/ 132347 w 1030705"/>
                                  <a:gd name="connsiteY7" fmla="*/ 1422886 h 1602695"/>
                                  <a:gd name="connsiteX8" fmla="*/ 0 w 1030705"/>
                                  <a:gd name="connsiteY8" fmla="*/ 171788 h 1602695"/>
                                  <a:gd name="connsiteX0" fmla="*/ 0 w 1030705"/>
                                  <a:gd name="connsiteY0" fmla="*/ 171788 h 1602695"/>
                                  <a:gd name="connsiteX1" fmla="*/ 171788 w 1030705"/>
                                  <a:gd name="connsiteY1" fmla="*/ 0 h 1602695"/>
                                  <a:gd name="connsiteX2" fmla="*/ 858917 w 1030705"/>
                                  <a:gd name="connsiteY2" fmla="*/ 0 h 1602695"/>
                                  <a:gd name="connsiteX3" fmla="*/ 1030705 w 1030705"/>
                                  <a:gd name="connsiteY3" fmla="*/ 171788 h 1602695"/>
                                  <a:gd name="connsiteX4" fmla="*/ 950495 w 1030705"/>
                                  <a:gd name="connsiteY4" fmla="*/ 1430907 h 1602695"/>
                                  <a:gd name="connsiteX5" fmla="*/ 858917 w 1030705"/>
                                  <a:gd name="connsiteY5" fmla="*/ 1602695 h 1602695"/>
                                  <a:gd name="connsiteX6" fmla="*/ 171788 w 1030705"/>
                                  <a:gd name="connsiteY6" fmla="*/ 1602695 h 1602695"/>
                                  <a:gd name="connsiteX7" fmla="*/ 108284 w 1030705"/>
                                  <a:gd name="connsiteY7" fmla="*/ 1422886 h 1602695"/>
                                  <a:gd name="connsiteX8" fmla="*/ 0 w 1030705"/>
                                  <a:gd name="connsiteY8" fmla="*/ 171788 h 1602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705" h="1602695">
                                    <a:moveTo>
                                      <a:pt x="0" y="171788"/>
                                    </a:moveTo>
                                    <a:cubicBezTo>
                                      <a:pt x="0" y="76912"/>
                                      <a:pt x="76912" y="0"/>
                                      <a:pt x="171788" y="0"/>
                                    </a:cubicBezTo>
                                    <a:lnTo>
                                      <a:pt x="858917" y="0"/>
                                    </a:lnTo>
                                    <a:cubicBezTo>
                                      <a:pt x="953793" y="0"/>
                                      <a:pt x="1030705" y="76912"/>
                                      <a:pt x="1030705" y="171788"/>
                                    </a:cubicBezTo>
                                    <a:lnTo>
                                      <a:pt x="950495" y="1430907"/>
                                    </a:lnTo>
                                    <a:cubicBezTo>
                                      <a:pt x="950495" y="1525783"/>
                                      <a:pt x="953793" y="1602695"/>
                                      <a:pt x="858917" y="1602695"/>
                                    </a:cubicBezTo>
                                    <a:lnTo>
                                      <a:pt x="171788" y="1602695"/>
                                    </a:lnTo>
                                    <a:cubicBezTo>
                                      <a:pt x="76912" y="1602695"/>
                                      <a:pt x="108284" y="1517762"/>
                                      <a:pt x="108284" y="1422886"/>
                                    </a:cubicBezTo>
                                    <a:cubicBezTo>
                                      <a:pt x="108284" y="1003180"/>
                                      <a:pt x="0" y="591494"/>
                                      <a:pt x="0" y="171788"/>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A5A0A493-CFA4-48F5-A8E3-3BA341554D30}"/>
                                  </a:ext>
                                </a:extLst>
                              </p:cNvPr>
                              <p:cNvSpPr/>
                              <p:nvPr/>
                            </p:nvSpPr>
                            <p:spPr>
                              <a:xfrm rot="17846599">
                                <a:off x="5102257" y="2661185"/>
                                <a:ext cx="332830" cy="118259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Rounded Corners 130">
                                <a:extLst>
                                  <a:ext uri="{FF2B5EF4-FFF2-40B4-BE49-F238E27FC236}">
                                    <a16:creationId xmlns:a16="http://schemas.microsoft.com/office/drawing/2014/main" id="{0366EF46-D719-449D-A0C8-8338B9AD6BFC}"/>
                                  </a:ext>
                                </a:extLst>
                              </p:cNvPr>
                              <p:cNvSpPr/>
                              <p:nvPr/>
                            </p:nvSpPr>
                            <p:spPr>
                              <a:xfrm rot="13058147">
                                <a:off x="5740312" y="2880849"/>
                                <a:ext cx="250847" cy="77947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Rounded Corners 131">
                                <a:extLst>
                                  <a:ext uri="{FF2B5EF4-FFF2-40B4-BE49-F238E27FC236}">
                                    <a16:creationId xmlns:a16="http://schemas.microsoft.com/office/drawing/2014/main" id="{6A63325B-07AE-499D-AE7A-67D6FE232499}"/>
                                  </a:ext>
                                </a:extLst>
                              </p:cNvPr>
                              <p:cNvSpPr/>
                              <p:nvPr/>
                            </p:nvSpPr>
                            <p:spPr>
                              <a:xfrm>
                                <a:off x="4232787" y="2519738"/>
                                <a:ext cx="339213" cy="361335"/>
                              </a:xfrm>
                              <a:prstGeom prst="roundRect">
                                <a:avLst>
                                  <a:gd name="adj" fmla="val 1305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EB2000CC-532A-45FC-9110-91FA50D2AC86}"/>
                                  </a:ext>
                                </a:extLst>
                              </p:cNvPr>
                              <p:cNvSpPr/>
                              <p:nvPr/>
                            </p:nvSpPr>
                            <p:spPr>
                              <a:xfrm>
                                <a:off x="4065698" y="1860731"/>
                                <a:ext cx="693174" cy="95750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Rounded Corners 133">
                                <a:extLst>
                                  <a:ext uri="{FF2B5EF4-FFF2-40B4-BE49-F238E27FC236}">
                                    <a16:creationId xmlns:a16="http://schemas.microsoft.com/office/drawing/2014/main" id="{F8835343-228A-4D09-986D-D2D57F25D657}"/>
                                  </a:ext>
                                </a:extLst>
                              </p:cNvPr>
                              <p:cNvSpPr/>
                              <p:nvPr/>
                            </p:nvSpPr>
                            <p:spPr>
                              <a:xfrm rot="3691371">
                                <a:off x="3452160" y="2679446"/>
                                <a:ext cx="332830" cy="109644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Rounded Corners 134">
                                <a:extLst>
                                  <a:ext uri="{FF2B5EF4-FFF2-40B4-BE49-F238E27FC236}">
                                    <a16:creationId xmlns:a16="http://schemas.microsoft.com/office/drawing/2014/main" id="{34269763-2C32-4CD0-A035-CF93F38361A4}"/>
                                  </a:ext>
                                </a:extLst>
                              </p:cNvPr>
                              <p:cNvSpPr/>
                              <p:nvPr/>
                            </p:nvSpPr>
                            <p:spPr>
                              <a:xfrm rot="8527918">
                                <a:off x="2852727" y="2935517"/>
                                <a:ext cx="266180" cy="779477"/>
                              </a:xfrm>
                              <a:prstGeom prst="roundRect">
                                <a:avLst>
                                  <a:gd name="adj" fmla="val 280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7" name="Oval 126">
                              <a:extLst>
                                <a:ext uri="{FF2B5EF4-FFF2-40B4-BE49-F238E27FC236}">
                                  <a16:creationId xmlns:a16="http://schemas.microsoft.com/office/drawing/2014/main" id="{D8E8C740-DE28-4359-B20D-3A138291C366}"/>
                                </a:ext>
                              </a:extLst>
                            </p:cNvPr>
                            <p:cNvSpPr/>
                            <p:nvPr/>
                          </p:nvSpPr>
                          <p:spPr>
                            <a:xfrm rot="18025785">
                              <a:off x="5976619" y="2649359"/>
                              <a:ext cx="430630" cy="3755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FE9DED60-7069-4B7F-804F-6E5CBC2DAF5D}"/>
                                </a:ext>
                              </a:extLst>
                            </p:cNvPr>
                            <p:cNvSpPr/>
                            <p:nvPr/>
                          </p:nvSpPr>
                          <p:spPr>
                            <a:xfrm rot="15470810">
                              <a:off x="2466618" y="2680094"/>
                              <a:ext cx="430630" cy="3755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2" name="Group 121">
                            <a:extLst>
                              <a:ext uri="{FF2B5EF4-FFF2-40B4-BE49-F238E27FC236}">
                                <a16:creationId xmlns:a16="http://schemas.microsoft.com/office/drawing/2014/main" id="{A0CAC676-68E6-4C8D-84AB-1E50A09F2129}"/>
                              </a:ext>
                            </a:extLst>
                          </p:cNvPr>
                          <p:cNvGrpSpPr/>
                          <p:nvPr/>
                        </p:nvGrpSpPr>
                        <p:grpSpPr>
                          <a:xfrm>
                            <a:off x="3871764" y="4282287"/>
                            <a:ext cx="1105299" cy="1854472"/>
                            <a:chOff x="3871764" y="4282287"/>
                            <a:chExt cx="1105299" cy="1854472"/>
                          </a:xfrm>
                        </p:grpSpPr>
                        <p:sp>
                          <p:nvSpPr>
                            <p:cNvPr id="123" name="Rectangle: Rounded Corners 122">
                              <a:extLst>
                                <a:ext uri="{FF2B5EF4-FFF2-40B4-BE49-F238E27FC236}">
                                  <a16:creationId xmlns:a16="http://schemas.microsoft.com/office/drawing/2014/main" id="{7687BBF7-67AE-4E26-A6A7-123C39FF0BBD}"/>
                                </a:ext>
                              </a:extLst>
                            </p:cNvPr>
                            <p:cNvSpPr/>
                            <p:nvPr/>
                          </p:nvSpPr>
                          <p:spPr>
                            <a:xfrm rot="21079149">
                              <a:off x="4572000" y="4506240"/>
                              <a:ext cx="405063" cy="1630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a:extLst>
                                <a:ext uri="{FF2B5EF4-FFF2-40B4-BE49-F238E27FC236}">
                                  <a16:creationId xmlns:a16="http://schemas.microsoft.com/office/drawing/2014/main" id="{87CE382A-EECE-49D8-8032-A5CF451B5EED}"/>
                                </a:ext>
                              </a:extLst>
                            </p:cNvPr>
                            <p:cNvSpPr/>
                            <p:nvPr/>
                          </p:nvSpPr>
                          <p:spPr>
                            <a:xfrm rot="718880">
                              <a:off x="3871764" y="4487380"/>
                              <a:ext cx="405063" cy="1630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Rounded Corners 124">
                              <a:extLst>
                                <a:ext uri="{FF2B5EF4-FFF2-40B4-BE49-F238E27FC236}">
                                  <a16:creationId xmlns:a16="http://schemas.microsoft.com/office/drawing/2014/main" id="{6176124D-4166-4A8F-8A58-E60B7BF532BC}"/>
                                </a:ext>
                              </a:extLst>
                            </p:cNvPr>
                            <p:cNvSpPr/>
                            <p:nvPr/>
                          </p:nvSpPr>
                          <p:spPr>
                            <a:xfrm rot="5400000">
                              <a:off x="4226935" y="4041498"/>
                              <a:ext cx="405063" cy="8866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08" name="Group 107">
                        <a:extLst>
                          <a:ext uri="{FF2B5EF4-FFF2-40B4-BE49-F238E27FC236}">
                            <a16:creationId xmlns:a16="http://schemas.microsoft.com/office/drawing/2014/main" id="{C3BC64A5-5F09-4946-B4B8-0F7F3ED34E7A}"/>
                          </a:ext>
                        </a:extLst>
                      </p:cNvPr>
                      <p:cNvGrpSpPr/>
                      <p:nvPr/>
                    </p:nvGrpSpPr>
                    <p:grpSpPr>
                      <a:xfrm>
                        <a:off x="3897119" y="3243333"/>
                        <a:ext cx="1046821" cy="1038921"/>
                        <a:chOff x="3897119" y="3473853"/>
                        <a:chExt cx="1046821" cy="1038921"/>
                      </a:xfrm>
                    </p:grpSpPr>
                    <p:cxnSp>
                      <p:nvCxnSpPr>
                        <p:cNvPr id="109" name="Straight Connector 108">
                          <a:extLst>
                            <a:ext uri="{FF2B5EF4-FFF2-40B4-BE49-F238E27FC236}">
                              <a16:creationId xmlns:a16="http://schemas.microsoft.com/office/drawing/2014/main" id="{2FCDA762-C683-4CC3-90EA-CC22CDAB2E62}"/>
                            </a:ext>
                          </a:extLst>
                        </p:cNvPr>
                        <p:cNvCxnSpPr/>
                        <p:nvPr/>
                      </p:nvCxnSpPr>
                      <p:spPr>
                        <a:xfrm>
                          <a:off x="4426561" y="3868082"/>
                          <a:ext cx="0" cy="644692"/>
                        </a:xfrm>
                        <a:prstGeom prst="line">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4F7D13A7-0208-4ED1-BBC4-AFBE1BE10C45}"/>
                            </a:ext>
                          </a:extLst>
                        </p:cNvPr>
                        <p:cNvSpPr/>
                        <p:nvPr/>
                      </p:nvSpPr>
                      <p:spPr>
                        <a:xfrm rot="10353113">
                          <a:off x="4423487" y="3850591"/>
                          <a:ext cx="483272"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5AEF343A-F3CB-446E-B04F-D82B76BD930F}"/>
                            </a:ext>
                          </a:extLst>
                        </p:cNvPr>
                        <p:cNvSpPr/>
                        <p:nvPr/>
                      </p:nvSpPr>
                      <p:spPr>
                        <a:xfrm rot="10353113">
                          <a:off x="4421121" y="4002991"/>
                          <a:ext cx="439338"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Arc 111">
                          <a:extLst>
                            <a:ext uri="{FF2B5EF4-FFF2-40B4-BE49-F238E27FC236}">
                              <a16:creationId xmlns:a16="http://schemas.microsoft.com/office/drawing/2014/main" id="{6D3F7F13-B669-42B4-97BD-5B8D8EF5504F}"/>
                            </a:ext>
                          </a:extLst>
                        </p:cNvPr>
                        <p:cNvSpPr/>
                        <p:nvPr/>
                      </p:nvSpPr>
                      <p:spPr>
                        <a:xfrm rot="10353113">
                          <a:off x="4421024" y="4155391"/>
                          <a:ext cx="363089"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Arc 112">
                          <a:extLst>
                            <a:ext uri="{FF2B5EF4-FFF2-40B4-BE49-F238E27FC236}">
                              <a16:creationId xmlns:a16="http://schemas.microsoft.com/office/drawing/2014/main" id="{D89C5723-5227-4013-8349-2E7D78A1DD01}"/>
                            </a:ext>
                          </a:extLst>
                        </p:cNvPr>
                        <p:cNvSpPr/>
                        <p:nvPr/>
                      </p:nvSpPr>
                      <p:spPr>
                        <a:xfrm rot="11246887" flipH="1">
                          <a:off x="3959492" y="3850291"/>
                          <a:ext cx="483272"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a:extLst>
                            <a:ext uri="{FF2B5EF4-FFF2-40B4-BE49-F238E27FC236}">
                              <a16:creationId xmlns:a16="http://schemas.microsoft.com/office/drawing/2014/main" id="{27BEC8EB-01BC-4EC3-9797-C3E75A5F34DD}"/>
                            </a:ext>
                          </a:extLst>
                        </p:cNvPr>
                        <p:cNvSpPr/>
                        <p:nvPr/>
                      </p:nvSpPr>
                      <p:spPr>
                        <a:xfrm rot="11246887" flipH="1">
                          <a:off x="3995287" y="4005979"/>
                          <a:ext cx="439338"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a:extLst>
                            <a:ext uri="{FF2B5EF4-FFF2-40B4-BE49-F238E27FC236}">
                              <a16:creationId xmlns:a16="http://schemas.microsoft.com/office/drawing/2014/main" id="{16AE3496-B612-4BBB-AE95-6650AA6A3256}"/>
                            </a:ext>
                          </a:extLst>
                        </p:cNvPr>
                        <p:cNvSpPr/>
                        <p:nvPr/>
                      </p:nvSpPr>
                      <p:spPr>
                        <a:xfrm rot="11246887" flipH="1">
                          <a:off x="4058599" y="4159672"/>
                          <a:ext cx="363089"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a:extLst>
                            <a:ext uri="{FF2B5EF4-FFF2-40B4-BE49-F238E27FC236}">
                              <a16:creationId xmlns:a16="http://schemas.microsoft.com/office/drawing/2014/main" id="{DB5866F1-4942-4FF1-AAD5-59713E965F5E}"/>
                            </a:ext>
                          </a:extLst>
                        </p:cNvPr>
                        <p:cNvSpPr/>
                        <p:nvPr/>
                      </p:nvSpPr>
                      <p:spPr>
                        <a:xfrm rot="10353113">
                          <a:off x="4412341" y="3474153"/>
                          <a:ext cx="531599"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Arc 116">
                          <a:extLst>
                            <a:ext uri="{FF2B5EF4-FFF2-40B4-BE49-F238E27FC236}">
                              <a16:creationId xmlns:a16="http://schemas.microsoft.com/office/drawing/2014/main" id="{1D5C6F8B-3C9E-4724-BCC9-F6C6EBC7B632}"/>
                            </a:ext>
                          </a:extLst>
                        </p:cNvPr>
                        <p:cNvSpPr/>
                        <p:nvPr/>
                      </p:nvSpPr>
                      <p:spPr>
                        <a:xfrm rot="11246887" flipH="1">
                          <a:off x="3897119" y="3473853"/>
                          <a:ext cx="531599" cy="231083"/>
                        </a:xfrm>
                        <a:prstGeom prst="arc">
                          <a:avLst>
                            <a:gd name="adj1" fmla="val 13050318"/>
                            <a:gd name="adj2" fmla="val 0"/>
                          </a:avLst>
                        </a:prstGeom>
                        <a:ln w="76200">
                          <a:solidFill>
                            <a:schemeClr val="accent4">
                              <a:lumMod val="75000"/>
                            </a:schemeClr>
                          </a:solidFill>
                        </a:ln>
                        <a:effectLst>
                          <a:softEdge rad="3175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6" name="Moon 105">
                      <a:extLst>
                        <a:ext uri="{FF2B5EF4-FFF2-40B4-BE49-F238E27FC236}">
                          <a16:creationId xmlns:a16="http://schemas.microsoft.com/office/drawing/2014/main" id="{551BD905-C11B-464F-84DD-B6F42DE480BA}"/>
                        </a:ext>
                      </a:extLst>
                    </p:cNvPr>
                    <p:cNvSpPr/>
                    <p:nvPr/>
                  </p:nvSpPr>
                  <p:spPr>
                    <a:xfrm rot="5215855">
                      <a:off x="4329043" y="2339484"/>
                      <a:ext cx="172279" cy="290201"/>
                    </a:xfrm>
                    <a:prstGeom prst="moon">
                      <a:avLst>
                        <a:gd name="adj" fmla="val 7307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Rectangle 102">
                    <a:extLst>
                      <a:ext uri="{FF2B5EF4-FFF2-40B4-BE49-F238E27FC236}">
                        <a16:creationId xmlns:a16="http://schemas.microsoft.com/office/drawing/2014/main" id="{B423B97A-7882-4B2E-A255-AABDB0AD2304}"/>
                      </a:ext>
                    </a:extLst>
                  </p:cNvPr>
                  <p:cNvSpPr/>
                  <p:nvPr/>
                </p:nvSpPr>
                <p:spPr>
                  <a:xfrm>
                    <a:off x="3982332" y="4213260"/>
                    <a:ext cx="890454" cy="12883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0B26C0B5-6293-491C-BDD6-BCBA6260DBA6}"/>
                      </a:ext>
                    </a:extLst>
                  </p:cNvPr>
                  <p:cNvSpPr/>
                  <p:nvPr/>
                </p:nvSpPr>
                <p:spPr>
                  <a:xfrm>
                    <a:off x="4351617" y="4213165"/>
                    <a:ext cx="107067" cy="135349"/>
                  </a:xfrm>
                  <a:custGeom>
                    <a:avLst/>
                    <a:gdLst>
                      <a:gd name="connsiteX0" fmla="*/ 97578 w 100725"/>
                      <a:gd name="connsiteY0" fmla="*/ 0 h 129054"/>
                      <a:gd name="connsiteX1" fmla="*/ 0 w 100725"/>
                      <a:gd name="connsiteY1" fmla="*/ 3147 h 129054"/>
                      <a:gd name="connsiteX2" fmla="*/ 3147 w 100725"/>
                      <a:gd name="connsiteY2" fmla="*/ 119611 h 129054"/>
                      <a:gd name="connsiteX3" fmla="*/ 100725 w 100725"/>
                      <a:gd name="connsiteY3" fmla="*/ 129054 h 129054"/>
                      <a:gd name="connsiteX0" fmla="*/ 97578 w 100725"/>
                      <a:gd name="connsiteY0" fmla="*/ 0 h 122759"/>
                      <a:gd name="connsiteX1" fmla="*/ 0 w 100725"/>
                      <a:gd name="connsiteY1" fmla="*/ 3147 h 122759"/>
                      <a:gd name="connsiteX2" fmla="*/ 3147 w 100725"/>
                      <a:gd name="connsiteY2" fmla="*/ 119611 h 122759"/>
                      <a:gd name="connsiteX3" fmla="*/ 100725 w 100725"/>
                      <a:gd name="connsiteY3" fmla="*/ 122759 h 122759"/>
                      <a:gd name="connsiteX0" fmla="*/ 97578 w 100725"/>
                      <a:gd name="connsiteY0" fmla="*/ 0 h 130628"/>
                      <a:gd name="connsiteX1" fmla="*/ 0 w 100725"/>
                      <a:gd name="connsiteY1" fmla="*/ 3147 h 130628"/>
                      <a:gd name="connsiteX2" fmla="*/ 1573 w 100725"/>
                      <a:gd name="connsiteY2" fmla="*/ 130628 h 130628"/>
                      <a:gd name="connsiteX3" fmla="*/ 100725 w 100725"/>
                      <a:gd name="connsiteY3" fmla="*/ 122759 h 130628"/>
                      <a:gd name="connsiteX0" fmla="*/ 96051 w 99198"/>
                      <a:gd name="connsiteY0" fmla="*/ 1574 h 132202"/>
                      <a:gd name="connsiteX1" fmla="*/ 3195 w 99198"/>
                      <a:gd name="connsiteY1" fmla="*/ 0 h 132202"/>
                      <a:gd name="connsiteX2" fmla="*/ 46 w 99198"/>
                      <a:gd name="connsiteY2" fmla="*/ 132202 h 132202"/>
                      <a:gd name="connsiteX3" fmla="*/ 99198 w 99198"/>
                      <a:gd name="connsiteY3" fmla="*/ 124333 h 132202"/>
                      <a:gd name="connsiteX0" fmla="*/ 96051 w 99198"/>
                      <a:gd name="connsiteY0" fmla="*/ 1574 h 132202"/>
                      <a:gd name="connsiteX1" fmla="*/ 3195 w 99198"/>
                      <a:gd name="connsiteY1" fmla="*/ 0 h 132202"/>
                      <a:gd name="connsiteX2" fmla="*/ 46 w 99198"/>
                      <a:gd name="connsiteY2" fmla="*/ 132202 h 132202"/>
                      <a:gd name="connsiteX3" fmla="*/ 99198 w 99198"/>
                      <a:gd name="connsiteY3" fmla="*/ 130628 h 132202"/>
                      <a:gd name="connsiteX0" fmla="*/ 96051 w 107067"/>
                      <a:gd name="connsiteY0" fmla="*/ 1574 h 135349"/>
                      <a:gd name="connsiteX1" fmla="*/ 3195 w 107067"/>
                      <a:gd name="connsiteY1" fmla="*/ 0 h 135349"/>
                      <a:gd name="connsiteX2" fmla="*/ 46 w 107067"/>
                      <a:gd name="connsiteY2" fmla="*/ 132202 h 135349"/>
                      <a:gd name="connsiteX3" fmla="*/ 107067 w 107067"/>
                      <a:gd name="connsiteY3" fmla="*/ 135349 h 135349"/>
                    </a:gdLst>
                    <a:ahLst/>
                    <a:cxnLst>
                      <a:cxn ang="0">
                        <a:pos x="connsiteX0" y="connsiteY0"/>
                      </a:cxn>
                      <a:cxn ang="0">
                        <a:pos x="connsiteX1" y="connsiteY1"/>
                      </a:cxn>
                      <a:cxn ang="0">
                        <a:pos x="connsiteX2" y="connsiteY2"/>
                      </a:cxn>
                      <a:cxn ang="0">
                        <a:pos x="connsiteX3" y="connsiteY3"/>
                      </a:cxn>
                    </a:cxnLst>
                    <a:rect l="l" t="t" r="r" b="b"/>
                    <a:pathLst>
                      <a:path w="107067" h="135349">
                        <a:moveTo>
                          <a:pt x="96051" y="1574"/>
                        </a:moveTo>
                        <a:lnTo>
                          <a:pt x="3195" y="0"/>
                        </a:lnTo>
                        <a:cubicBezTo>
                          <a:pt x="3719" y="42494"/>
                          <a:pt x="-478" y="89708"/>
                          <a:pt x="46" y="132202"/>
                        </a:cubicBezTo>
                        <a:lnTo>
                          <a:pt x="107067" y="135349"/>
                        </a:lnTo>
                      </a:path>
                    </a:pathLst>
                  </a:cu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Freeform: Shape 99">
                  <a:extLst>
                    <a:ext uri="{FF2B5EF4-FFF2-40B4-BE49-F238E27FC236}">
                      <a16:creationId xmlns:a16="http://schemas.microsoft.com/office/drawing/2014/main" id="{88FD2295-F383-4460-9F8F-2DF84F8DFAD4}"/>
                    </a:ext>
                  </a:extLst>
                </p:cNvPr>
                <p:cNvSpPr/>
                <p:nvPr/>
              </p:nvSpPr>
              <p:spPr>
                <a:xfrm>
                  <a:off x="3737687" y="3148149"/>
                  <a:ext cx="307465" cy="320484"/>
                </a:xfrm>
                <a:custGeom>
                  <a:avLst/>
                  <a:gdLst>
                    <a:gd name="connsiteX0" fmla="*/ 0 w 233013"/>
                    <a:gd name="connsiteY0" fmla="*/ 123568 h 250666"/>
                    <a:gd name="connsiteX1" fmla="*/ 45897 w 233013"/>
                    <a:gd name="connsiteY1" fmla="*/ 17653 h 250666"/>
                    <a:gd name="connsiteX2" fmla="*/ 194178 w 233013"/>
                    <a:gd name="connsiteY2" fmla="*/ 0 h 250666"/>
                    <a:gd name="connsiteX3" fmla="*/ 233013 w 233013"/>
                    <a:gd name="connsiteY3" fmla="*/ 112976 h 250666"/>
                    <a:gd name="connsiteX4" fmla="*/ 162403 w 233013"/>
                    <a:gd name="connsiteY4" fmla="*/ 225952 h 250666"/>
                    <a:gd name="connsiteX5" fmla="*/ 123568 w 233013"/>
                    <a:gd name="connsiteY5" fmla="*/ 250666 h 250666"/>
                    <a:gd name="connsiteX6" fmla="*/ 81202 w 233013"/>
                    <a:gd name="connsiteY6" fmla="*/ 211830 h 250666"/>
                    <a:gd name="connsiteX7" fmla="*/ 81202 w 233013"/>
                    <a:gd name="connsiteY7" fmla="*/ 172995 h 250666"/>
                    <a:gd name="connsiteX8" fmla="*/ 0 w 233013"/>
                    <a:gd name="connsiteY8" fmla="*/ 208300 h 250666"/>
                    <a:gd name="connsiteX9" fmla="*/ 0 w 233013"/>
                    <a:gd name="connsiteY9" fmla="*/ 123568 h 25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013" h="250666">
                      <a:moveTo>
                        <a:pt x="0" y="123568"/>
                      </a:moveTo>
                      <a:lnTo>
                        <a:pt x="45897" y="17653"/>
                      </a:lnTo>
                      <a:lnTo>
                        <a:pt x="194178" y="0"/>
                      </a:lnTo>
                      <a:lnTo>
                        <a:pt x="233013" y="112976"/>
                      </a:lnTo>
                      <a:lnTo>
                        <a:pt x="162403" y="225952"/>
                      </a:lnTo>
                      <a:lnTo>
                        <a:pt x="123568" y="250666"/>
                      </a:lnTo>
                      <a:lnTo>
                        <a:pt x="81202" y="211830"/>
                      </a:lnTo>
                      <a:lnTo>
                        <a:pt x="81202" y="172995"/>
                      </a:lnTo>
                      <a:lnTo>
                        <a:pt x="0" y="208300"/>
                      </a:lnTo>
                      <a:lnTo>
                        <a:pt x="0" y="123568"/>
                      </a:lnTo>
                      <a:close/>
                    </a:path>
                  </a:pathLst>
                </a:custGeom>
                <a:solidFill>
                  <a:srgbClr val="99663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284C1829-EF7E-40EA-9114-39E8F29D4A78}"/>
                    </a:ext>
                  </a:extLst>
                </p:cNvPr>
                <p:cNvSpPr/>
                <p:nvPr/>
              </p:nvSpPr>
              <p:spPr>
                <a:xfrm flipH="1">
                  <a:off x="4758872" y="3163818"/>
                  <a:ext cx="326828" cy="308689"/>
                </a:xfrm>
                <a:custGeom>
                  <a:avLst/>
                  <a:gdLst>
                    <a:gd name="connsiteX0" fmla="*/ 0 w 233013"/>
                    <a:gd name="connsiteY0" fmla="*/ 123568 h 250666"/>
                    <a:gd name="connsiteX1" fmla="*/ 45897 w 233013"/>
                    <a:gd name="connsiteY1" fmla="*/ 17653 h 250666"/>
                    <a:gd name="connsiteX2" fmla="*/ 194178 w 233013"/>
                    <a:gd name="connsiteY2" fmla="*/ 0 h 250666"/>
                    <a:gd name="connsiteX3" fmla="*/ 233013 w 233013"/>
                    <a:gd name="connsiteY3" fmla="*/ 112976 h 250666"/>
                    <a:gd name="connsiteX4" fmla="*/ 162403 w 233013"/>
                    <a:gd name="connsiteY4" fmla="*/ 225952 h 250666"/>
                    <a:gd name="connsiteX5" fmla="*/ 123568 w 233013"/>
                    <a:gd name="connsiteY5" fmla="*/ 250666 h 250666"/>
                    <a:gd name="connsiteX6" fmla="*/ 81202 w 233013"/>
                    <a:gd name="connsiteY6" fmla="*/ 211830 h 250666"/>
                    <a:gd name="connsiteX7" fmla="*/ 81202 w 233013"/>
                    <a:gd name="connsiteY7" fmla="*/ 172995 h 250666"/>
                    <a:gd name="connsiteX8" fmla="*/ 0 w 233013"/>
                    <a:gd name="connsiteY8" fmla="*/ 208300 h 250666"/>
                    <a:gd name="connsiteX9" fmla="*/ 0 w 233013"/>
                    <a:gd name="connsiteY9" fmla="*/ 123568 h 25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013" h="250666">
                      <a:moveTo>
                        <a:pt x="0" y="123568"/>
                      </a:moveTo>
                      <a:lnTo>
                        <a:pt x="45897" y="17653"/>
                      </a:lnTo>
                      <a:lnTo>
                        <a:pt x="194178" y="0"/>
                      </a:lnTo>
                      <a:lnTo>
                        <a:pt x="233013" y="112976"/>
                      </a:lnTo>
                      <a:lnTo>
                        <a:pt x="162403" y="225952"/>
                      </a:lnTo>
                      <a:lnTo>
                        <a:pt x="123568" y="250666"/>
                      </a:lnTo>
                      <a:lnTo>
                        <a:pt x="81202" y="211830"/>
                      </a:lnTo>
                      <a:lnTo>
                        <a:pt x="81202" y="172995"/>
                      </a:lnTo>
                      <a:lnTo>
                        <a:pt x="0" y="208300"/>
                      </a:lnTo>
                      <a:lnTo>
                        <a:pt x="0" y="123568"/>
                      </a:lnTo>
                      <a:close/>
                    </a:path>
                  </a:pathLst>
                </a:custGeom>
                <a:solidFill>
                  <a:srgbClr val="99663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Freeform: Shape 2">
                <a:extLst>
                  <a:ext uri="{FF2B5EF4-FFF2-40B4-BE49-F238E27FC236}">
                    <a16:creationId xmlns:a16="http://schemas.microsoft.com/office/drawing/2014/main" id="{C710F46D-38FD-4A66-BA4D-71FF972E43CB}"/>
                  </a:ext>
                </a:extLst>
              </p:cNvPr>
              <p:cNvSpPr/>
              <p:nvPr/>
            </p:nvSpPr>
            <p:spPr>
              <a:xfrm>
                <a:off x="4012545" y="1988663"/>
                <a:ext cx="162214" cy="370042"/>
              </a:xfrm>
              <a:custGeom>
                <a:avLst/>
                <a:gdLst>
                  <a:gd name="connsiteX0" fmla="*/ 149918 w 150917"/>
                  <a:gd name="connsiteY0" fmla="*/ 70838 h 357801"/>
                  <a:gd name="connsiteX1" fmla="*/ 79308 w 150917"/>
                  <a:gd name="connsiteY1" fmla="*/ 346217 h 357801"/>
                  <a:gd name="connsiteX2" fmla="*/ 1637 w 150917"/>
                  <a:gd name="connsiteY2" fmla="*/ 282668 h 357801"/>
                  <a:gd name="connsiteX3" fmla="*/ 33411 w 150917"/>
                  <a:gd name="connsiteY3" fmla="*/ 67308 h 357801"/>
                  <a:gd name="connsiteX4" fmla="*/ 114613 w 150917"/>
                  <a:gd name="connsiteY4" fmla="*/ 228 h 357801"/>
                  <a:gd name="connsiteX5" fmla="*/ 149918 w 150917"/>
                  <a:gd name="connsiteY5" fmla="*/ 70838 h 357801"/>
                  <a:gd name="connsiteX0" fmla="*/ 149918 w 150917"/>
                  <a:gd name="connsiteY0" fmla="*/ 70838 h 357801"/>
                  <a:gd name="connsiteX1" fmla="*/ 79308 w 150917"/>
                  <a:gd name="connsiteY1" fmla="*/ 346217 h 357801"/>
                  <a:gd name="connsiteX2" fmla="*/ 1637 w 150917"/>
                  <a:gd name="connsiteY2" fmla="*/ 282668 h 357801"/>
                  <a:gd name="connsiteX3" fmla="*/ 33411 w 150917"/>
                  <a:gd name="connsiteY3" fmla="*/ 67308 h 357801"/>
                  <a:gd name="connsiteX4" fmla="*/ 114613 w 150917"/>
                  <a:gd name="connsiteY4" fmla="*/ 228 h 357801"/>
                  <a:gd name="connsiteX5" fmla="*/ 149918 w 150917"/>
                  <a:gd name="connsiteY5" fmla="*/ 70838 h 357801"/>
                  <a:gd name="connsiteX0" fmla="*/ 161493 w 162214"/>
                  <a:gd name="connsiteY0" fmla="*/ 38543 h 370042"/>
                  <a:gd name="connsiteX1" fmla="*/ 79308 w 162214"/>
                  <a:gd name="connsiteY1" fmla="*/ 355591 h 370042"/>
                  <a:gd name="connsiteX2" fmla="*/ 1637 w 162214"/>
                  <a:gd name="connsiteY2" fmla="*/ 292042 h 370042"/>
                  <a:gd name="connsiteX3" fmla="*/ 33411 w 162214"/>
                  <a:gd name="connsiteY3" fmla="*/ 76682 h 370042"/>
                  <a:gd name="connsiteX4" fmla="*/ 114613 w 162214"/>
                  <a:gd name="connsiteY4" fmla="*/ 9602 h 370042"/>
                  <a:gd name="connsiteX5" fmla="*/ 161493 w 162214"/>
                  <a:gd name="connsiteY5" fmla="*/ 38543 h 37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14" h="370042">
                    <a:moveTo>
                      <a:pt x="161493" y="38543"/>
                    </a:moveTo>
                    <a:cubicBezTo>
                      <a:pt x="134098" y="144226"/>
                      <a:pt x="105951" y="313341"/>
                      <a:pt x="79308" y="355591"/>
                    </a:cubicBezTo>
                    <a:cubicBezTo>
                      <a:pt x="52665" y="397841"/>
                      <a:pt x="9286" y="338527"/>
                      <a:pt x="1637" y="292042"/>
                    </a:cubicBezTo>
                    <a:cubicBezTo>
                      <a:pt x="-6013" y="245557"/>
                      <a:pt x="14582" y="123755"/>
                      <a:pt x="33411" y="76682"/>
                    </a:cubicBezTo>
                    <a:cubicBezTo>
                      <a:pt x="52240" y="29609"/>
                      <a:pt x="93266" y="15958"/>
                      <a:pt x="114613" y="9602"/>
                    </a:cubicBezTo>
                    <a:cubicBezTo>
                      <a:pt x="135960" y="3246"/>
                      <a:pt x="167377" y="-19122"/>
                      <a:pt x="161493" y="38543"/>
                    </a:cubicBezTo>
                    <a:close/>
                  </a:path>
                </a:pathLst>
              </a:custGeom>
              <a:solidFill>
                <a:schemeClr val="accent4">
                  <a:lumMod val="5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Shape 135">
                <a:extLst>
                  <a:ext uri="{FF2B5EF4-FFF2-40B4-BE49-F238E27FC236}">
                    <a16:creationId xmlns:a16="http://schemas.microsoft.com/office/drawing/2014/main" id="{956FD858-822F-4D82-8FD4-876ABC8F0DC7}"/>
                  </a:ext>
                </a:extLst>
              </p:cNvPr>
              <p:cNvSpPr/>
              <p:nvPr/>
            </p:nvSpPr>
            <p:spPr>
              <a:xfrm flipH="1">
                <a:off x="4651491" y="1997160"/>
                <a:ext cx="162214" cy="370042"/>
              </a:xfrm>
              <a:custGeom>
                <a:avLst/>
                <a:gdLst>
                  <a:gd name="connsiteX0" fmla="*/ 149918 w 150917"/>
                  <a:gd name="connsiteY0" fmla="*/ 70838 h 357801"/>
                  <a:gd name="connsiteX1" fmla="*/ 79308 w 150917"/>
                  <a:gd name="connsiteY1" fmla="*/ 346217 h 357801"/>
                  <a:gd name="connsiteX2" fmla="*/ 1637 w 150917"/>
                  <a:gd name="connsiteY2" fmla="*/ 282668 h 357801"/>
                  <a:gd name="connsiteX3" fmla="*/ 33411 w 150917"/>
                  <a:gd name="connsiteY3" fmla="*/ 67308 h 357801"/>
                  <a:gd name="connsiteX4" fmla="*/ 114613 w 150917"/>
                  <a:gd name="connsiteY4" fmla="*/ 228 h 357801"/>
                  <a:gd name="connsiteX5" fmla="*/ 149918 w 150917"/>
                  <a:gd name="connsiteY5" fmla="*/ 70838 h 357801"/>
                  <a:gd name="connsiteX0" fmla="*/ 149918 w 150917"/>
                  <a:gd name="connsiteY0" fmla="*/ 70838 h 357801"/>
                  <a:gd name="connsiteX1" fmla="*/ 79308 w 150917"/>
                  <a:gd name="connsiteY1" fmla="*/ 346217 h 357801"/>
                  <a:gd name="connsiteX2" fmla="*/ 1637 w 150917"/>
                  <a:gd name="connsiteY2" fmla="*/ 282668 h 357801"/>
                  <a:gd name="connsiteX3" fmla="*/ 33411 w 150917"/>
                  <a:gd name="connsiteY3" fmla="*/ 67308 h 357801"/>
                  <a:gd name="connsiteX4" fmla="*/ 114613 w 150917"/>
                  <a:gd name="connsiteY4" fmla="*/ 228 h 357801"/>
                  <a:gd name="connsiteX5" fmla="*/ 149918 w 150917"/>
                  <a:gd name="connsiteY5" fmla="*/ 70838 h 357801"/>
                  <a:gd name="connsiteX0" fmla="*/ 161493 w 162214"/>
                  <a:gd name="connsiteY0" fmla="*/ 38543 h 370042"/>
                  <a:gd name="connsiteX1" fmla="*/ 79308 w 162214"/>
                  <a:gd name="connsiteY1" fmla="*/ 355591 h 370042"/>
                  <a:gd name="connsiteX2" fmla="*/ 1637 w 162214"/>
                  <a:gd name="connsiteY2" fmla="*/ 292042 h 370042"/>
                  <a:gd name="connsiteX3" fmla="*/ 33411 w 162214"/>
                  <a:gd name="connsiteY3" fmla="*/ 76682 h 370042"/>
                  <a:gd name="connsiteX4" fmla="*/ 114613 w 162214"/>
                  <a:gd name="connsiteY4" fmla="*/ 9602 h 370042"/>
                  <a:gd name="connsiteX5" fmla="*/ 161493 w 162214"/>
                  <a:gd name="connsiteY5" fmla="*/ 38543 h 37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14" h="370042">
                    <a:moveTo>
                      <a:pt x="161493" y="38543"/>
                    </a:moveTo>
                    <a:cubicBezTo>
                      <a:pt x="134098" y="144226"/>
                      <a:pt x="105951" y="313341"/>
                      <a:pt x="79308" y="355591"/>
                    </a:cubicBezTo>
                    <a:cubicBezTo>
                      <a:pt x="52665" y="397841"/>
                      <a:pt x="9286" y="338527"/>
                      <a:pt x="1637" y="292042"/>
                    </a:cubicBezTo>
                    <a:cubicBezTo>
                      <a:pt x="-6013" y="245557"/>
                      <a:pt x="14582" y="123755"/>
                      <a:pt x="33411" y="76682"/>
                    </a:cubicBezTo>
                    <a:cubicBezTo>
                      <a:pt x="52240" y="29609"/>
                      <a:pt x="93266" y="15958"/>
                      <a:pt x="114613" y="9602"/>
                    </a:cubicBezTo>
                    <a:cubicBezTo>
                      <a:pt x="135960" y="3246"/>
                      <a:pt x="167377" y="-19122"/>
                      <a:pt x="161493" y="38543"/>
                    </a:cubicBezTo>
                    <a:close/>
                  </a:path>
                </a:pathLst>
              </a:custGeom>
              <a:solidFill>
                <a:schemeClr val="accent4">
                  <a:lumMod val="5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CB2C4C0-D7A4-4C92-8567-4E96774E2B2B}"/>
                  </a:ext>
                </a:extLst>
              </p:cNvPr>
              <p:cNvSpPr/>
              <p:nvPr/>
            </p:nvSpPr>
            <p:spPr>
              <a:xfrm>
                <a:off x="4503433" y="2214772"/>
                <a:ext cx="80994" cy="60852"/>
              </a:xfrm>
              <a:prstGeom prst="ellipse">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EB50B509-ED94-4F30-A93B-183A0209C3EA}"/>
                  </a:ext>
                </a:extLst>
              </p:cNvPr>
              <p:cNvSpPr/>
              <p:nvPr/>
            </p:nvSpPr>
            <p:spPr>
              <a:xfrm>
                <a:off x="4258102" y="2212744"/>
                <a:ext cx="80994" cy="60852"/>
              </a:xfrm>
              <a:prstGeom prst="ellipse">
                <a:avLst/>
              </a:prstGeom>
              <a:solidFill>
                <a:schemeClr val="bg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7AED0BF4-06F3-42A5-B659-83C4C0B2FA2A}"/>
                  </a:ext>
                </a:extLst>
              </p:cNvPr>
              <p:cNvSpPr/>
              <p:nvPr/>
            </p:nvSpPr>
            <p:spPr>
              <a:xfrm rot="21417665">
                <a:off x="4344816" y="2171658"/>
                <a:ext cx="296269" cy="96952"/>
              </a:xfrm>
              <a:prstGeom prst="arc">
                <a:avLst>
                  <a:gd name="adj1" fmla="val 16200000"/>
                  <a:gd name="adj2" fmla="val 64979"/>
                </a:avLst>
              </a:prstGeom>
              <a:ln w="57150">
                <a:solidFill>
                  <a:srgbClr val="996633"/>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a:extLst>
                  <a:ext uri="{FF2B5EF4-FFF2-40B4-BE49-F238E27FC236}">
                    <a16:creationId xmlns:a16="http://schemas.microsoft.com/office/drawing/2014/main" id="{9D233829-2ECA-4BD8-8231-BBD5E1DB7479}"/>
                  </a:ext>
                </a:extLst>
              </p:cNvPr>
              <p:cNvSpPr/>
              <p:nvPr/>
            </p:nvSpPr>
            <p:spPr>
              <a:xfrm rot="182335" flipH="1">
                <a:off x="4230273" y="2170686"/>
                <a:ext cx="296269" cy="96952"/>
              </a:xfrm>
              <a:prstGeom prst="arc">
                <a:avLst>
                  <a:gd name="adj1" fmla="val 16200000"/>
                  <a:gd name="adj2" fmla="val 64979"/>
                </a:avLst>
              </a:prstGeom>
              <a:ln w="57150">
                <a:solidFill>
                  <a:srgbClr val="996633"/>
                </a:solidFill>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 name="Freeform: Shape 60">
              <a:extLst>
                <a:ext uri="{FF2B5EF4-FFF2-40B4-BE49-F238E27FC236}">
                  <a16:creationId xmlns:a16="http://schemas.microsoft.com/office/drawing/2014/main" id="{3773479A-321F-4EA6-8A97-E77A14F7B41A}"/>
                </a:ext>
              </a:extLst>
            </p:cNvPr>
            <p:cNvSpPr/>
            <p:nvPr/>
          </p:nvSpPr>
          <p:spPr>
            <a:xfrm flipH="1">
              <a:off x="4021862" y="2897695"/>
              <a:ext cx="827613" cy="553739"/>
            </a:xfrm>
            <a:custGeom>
              <a:avLst/>
              <a:gdLst>
                <a:gd name="connsiteX0" fmla="*/ 0 w 233013"/>
                <a:gd name="connsiteY0" fmla="*/ 123568 h 250666"/>
                <a:gd name="connsiteX1" fmla="*/ 45897 w 233013"/>
                <a:gd name="connsiteY1" fmla="*/ 17653 h 250666"/>
                <a:gd name="connsiteX2" fmla="*/ 194178 w 233013"/>
                <a:gd name="connsiteY2" fmla="*/ 0 h 250666"/>
                <a:gd name="connsiteX3" fmla="*/ 233013 w 233013"/>
                <a:gd name="connsiteY3" fmla="*/ 112976 h 250666"/>
                <a:gd name="connsiteX4" fmla="*/ 162403 w 233013"/>
                <a:gd name="connsiteY4" fmla="*/ 225952 h 250666"/>
                <a:gd name="connsiteX5" fmla="*/ 123568 w 233013"/>
                <a:gd name="connsiteY5" fmla="*/ 250666 h 250666"/>
                <a:gd name="connsiteX6" fmla="*/ 81202 w 233013"/>
                <a:gd name="connsiteY6" fmla="*/ 211830 h 250666"/>
                <a:gd name="connsiteX7" fmla="*/ 81202 w 233013"/>
                <a:gd name="connsiteY7" fmla="*/ 172995 h 250666"/>
                <a:gd name="connsiteX8" fmla="*/ 0 w 233013"/>
                <a:gd name="connsiteY8" fmla="*/ 208300 h 250666"/>
                <a:gd name="connsiteX9" fmla="*/ 0 w 233013"/>
                <a:gd name="connsiteY9" fmla="*/ 123568 h 250666"/>
                <a:gd name="connsiteX0" fmla="*/ 0 w 233013"/>
                <a:gd name="connsiteY0" fmla="*/ 123568 h 250666"/>
                <a:gd name="connsiteX1" fmla="*/ 45897 w 233013"/>
                <a:gd name="connsiteY1" fmla="*/ 17653 h 250666"/>
                <a:gd name="connsiteX2" fmla="*/ 194178 w 233013"/>
                <a:gd name="connsiteY2" fmla="*/ 0 h 250666"/>
                <a:gd name="connsiteX3" fmla="*/ 233013 w 233013"/>
                <a:gd name="connsiteY3" fmla="*/ 112976 h 250666"/>
                <a:gd name="connsiteX4" fmla="*/ 162403 w 233013"/>
                <a:gd name="connsiteY4" fmla="*/ 225952 h 250666"/>
                <a:gd name="connsiteX5" fmla="*/ 123568 w 233013"/>
                <a:gd name="connsiteY5" fmla="*/ 250666 h 250666"/>
                <a:gd name="connsiteX6" fmla="*/ 81202 w 233013"/>
                <a:gd name="connsiteY6" fmla="*/ 211830 h 250666"/>
                <a:gd name="connsiteX7" fmla="*/ 67834 w 233013"/>
                <a:gd name="connsiteY7" fmla="*/ 217580 h 250666"/>
                <a:gd name="connsiteX8" fmla="*/ 0 w 233013"/>
                <a:gd name="connsiteY8" fmla="*/ 208300 h 250666"/>
                <a:gd name="connsiteX9" fmla="*/ 0 w 233013"/>
                <a:gd name="connsiteY9" fmla="*/ 123568 h 250666"/>
                <a:gd name="connsiteX0" fmla="*/ 0 w 233013"/>
                <a:gd name="connsiteY0" fmla="*/ 123568 h 251019"/>
                <a:gd name="connsiteX1" fmla="*/ 45897 w 233013"/>
                <a:gd name="connsiteY1" fmla="*/ 17653 h 251019"/>
                <a:gd name="connsiteX2" fmla="*/ 194178 w 233013"/>
                <a:gd name="connsiteY2" fmla="*/ 0 h 251019"/>
                <a:gd name="connsiteX3" fmla="*/ 233013 w 233013"/>
                <a:gd name="connsiteY3" fmla="*/ 112976 h 251019"/>
                <a:gd name="connsiteX4" fmla="*/ 162403 w 233013"/>
                <a:gd name="connsiteY4" fmla="*/ 225952 h 251019"/>
                <a:gd name="connsiteX5" fmla="*/ 123568 w 233013"/>
                <a:gd name="connsiteY5" fmla="*/ 250666 h 251019"/>
                <a:gd name="connsiteX6" fmla="*/ 81202 w 233013"/>
                <a:gd name="connsiteY6" fmla="*/ 211830 h 251019"/>
                <a:gd name="connsiteX7" fmla="*/ 69505 w 233013"/>
                <a:gd name="connsiteY7" fmla="*/ 251019 h 251019"/>
                <a:gd name="connsiteX8" fmla="*/ 0 w 233013"/>
                <a:gd name="connsiteY8" fmla="*/ 208300 h 251019"/>
                <a:gd name="connsiteX9" fmla="*/ 0 w 233013"/>
                <a:gd name="connsiteY9" fmla="*/ 123568 h 251019"/>
                <a:gd name="connsiteX0" fmla="*/ 0 w 233013"/>
                <a:gd name="connsiteY0" fmla="*/ 123568 h 251019"/>
                <a:gd name="connsiteX1" fmla="*/ 45897 w 233013"/>
                <a:gd name="connsiteY1" fmla="*/ 17653 h 251019"/>
                <a:gd name="connsiteX2" fmla="*/ 194178 w 233013"/>
                <a:gd name="connsiteY2" fmla="*/ 0 h 251019"/>
                <a:gd name="connsiteX3" fmla="*/ 233013 w 233013"/>
                <a:gd name="connsiteY3" fmla="*/ 112976 h 251019"/>
                <a:gd name="connsiteX4" fmla="*/ 162403 w 233013"/>
                <a:gd name="connsiteY4" fmla="*/ 225952 h 251019"/>
                <a:gd name="connsiteX5" fmla="*/ 126910 w 233013"/>
                <a:gd name="connsiteY5" fmla="*/ 239520 h 251019"/>
                <a:gd name="connsiteX6" fmla="*/ 81202 w 233013"/>
                <a:gd name="connsiteY6" fmla="*/ 211830 h 251019"/>
                <a:gd name="connsiteX7" fmla="*/ 69505 w 233013"/>
                <a:gd name="connsiteY7" fmla="*/ 251019 h 251019"/>
                <a:gd name="connsiteX8" fmla="*/ 0 w 233013"/>
                <a:gd name="connsiteY8" fmla="*/ 208300 h 251019"/>
                <a:gd name="connsiteX9" fmla="*/ 0 w 233013"/>
                <a:gd name="connsiteY9" fmla="*/ 123568 h 251019"/>
                <a:gd name="connsiteX0" fmla="*/ 0 w 233013"/>
                <a:gd name="connsiteY0" fmla="*/ 123568 h 251019"/>
                <a:gd name="connsiteX1" fmla="*/ 45897 w 233013"/>
                <a:gd name="connsiteY1" fmla="*/ 17653 h 251019"/>
                <a:gd name="connsiteX2" fmla="*/ 194178 w 233013"/>
                <a:gd name="connsiteY2" fmla="*/ 0 h 251019"/>
                <a:gd name="connsiteX3" fmla="*/ 233013 w 233013"/>
                <a:gd name="connsiteY3" fmla="*/ 112976 h 251019"/>
                <a:gd name="connsiteX4" fmla="*/ 162403 w 233013"/>
                <a:gd name="connsiteY4" fmla="*/ 225952 h 251019"/>
                <a:gd name="connsiteX5" fmla="*/ 126910 w 233013"/>
                <a:gd name="connsiteY5" fmla="*/ 239520 h 251019"/>
                <a:gd name="connsiteX6" fmla="*/ 86215 w 233013"/>
                <a:gd name="connsiteY6" fmla="*/ 222976 h 251019"/>
                <a:gd name="connsiteX7" fmla="*/ 69505 w 233013"/>
                <a:gd name="connsiteY7" fmla="*/ 251019 h 251019"/>
                <a:gd name="connsiteX8" fmla="*/ 0 w 233013"/>
                <a:gd name="connsiteY8" fmla="*/ 208300 h 251019"/>
                <a:gd name="connsiteX9" fmla="*/ 0 w 233013"/>
                <a:gd name="connsiteY9" fmla="*/ 123568 h 251019"/>
                <a:gd name="connsiteX0" fmla="*/ 0 w 233013"/>
                <a:gd name="connsiteY0" fmla="*/ 123568 h 248233"/>
                <a:gd name="connsiteX1" fmla="*/ 45897 w 233013"/>
                <a:gd name="connsiteY1" fmla="*/ 17653 h 248233"/>
                <a:gd name="connsiteX2" fmla="*/ 194178 w 233013"/>
                <a:gd name="connsiteY2" fmla="*/ 0 h 248233"/>
                <a:gd name="connsiteX3" fmla="*/ 233013 w 233013"/>
                <a:gd name="connsiteY3" fmla="*/ 112976 h 248233"/>
                <a:gd name="connsiteX4" fmla="*/ 162403 w 233013"/>
                <a:gd name="connsiteY4" fmla="*/ 225952 h 248233"/>
                <a:gd name="connsiteX5" fmla="*/ 126910 w 233013"/>
                <a:gd name="connsiteY5" fmla="*/ 239520 h 248233"/>
                <a:gd name="connsiteX6" fmla="*/ 86215 w 233013"/>
                <a:gd name="connsiteY6" fmla="*/ 222976 h 248233"/>
                <a:gd name="connsiteX7" fmla="*/ 57807 w 233013"/>
                <a:gd name="connsiteY7" fmla="*/ 248233 h 248233"/>
                <a:gd name="connsiteX8" fmla="*/ 0 w 233013"/>
                <a:gd name="connsiteY8" fmla="*/ 208300 h 248233"/>
                <a:gd name="connsiteX9" fmla="*/ 0 w 233013"/>
                <a:gd name="connsiteY9" fmla="*/ 123568 h 248233"/>
                <a:gd name="connsiteX0" fmla="*/ 0 w 233013"/>
                <a:gd name="connsiteY0" fmla="*/ 123568 h 248233"/>
                <a:gd name="connsiteX1" fmla="*/ 45897 w 233013"/>
                <a:gd name="connsiteY1" fmla="*/ 17653 h 248233"/>
                <a:gd name="connsiteX2" fmla="*/ 194178 w 233013"/>
                <a:gd name="connsiteY2" fmla="*/ 0 h 248233"/>
                <a:gd name="connsiteX3" fmla="*/ 233013 w 233013"/>
                <a:gd name="connsiteY3" fmla="*/ 112976 h 248233"/>
                <a:gd name="connsiteX4" fmla="*/ 162403 w 233013"/>
                <a:gd name="connsiteY4" fmla="*/ 225952 h 248233"/>
                <a:gd name="connsiteX5" fmla="*/ 126910 w 233013"/>
                <a:gd name="connsiteY5" fmla="*/ 239520 h 248233"/>
                <a:gd name="connsiteX6" fmla="*/ 94570 w 233013"/>
                <a:gd name="connsiteY6" fmla="*/ 248055 h 248233"/>
                <a:gd name="connsiteX7" fmla="*/ 57807 w 233013"/>
                <a:gd name="connsiteY7" fmla="*/ 248233 h 248233"/>
                <a:gd name="connsiteX8" fmla="*/ 0 w 233013"/>
                <a:gd name="connsiteY8" fmla="*/ 208300 h 248233"/>
                <a:gd name="connsiteX9" fmla="*/ 0 w 233013"/>
                <a:gd name="connsiteY9" fmla="*/ 123568 h 248233"/>
                <a:gd name="connsiteX0" fmla="*/ 0 w 233013"/>
                <a:gd name="connsiteY0" fmla="*/ 123568 h 253818"/>
                <a:gd name="connsiteX1" fmla="*/ 45897 w 233013"/>
                <a:gd name="connsiteY1" fmla="*/ 17653 h 253818"/>
                <a:gd name="connsiteX2" fmla="*/ 194178 w 233013"/>
                <a:gd name="connsiteY2" fmla="*/ 0 h 253818"/>
                <a:gd name="connsiteX3" fmla="*/ 233013 w 233013"/>
                <a:gd name="connsiteY3" fmla="*/ 112976 h 253818"/>
                <a:gd name="connsiteX4" fmla="*/ 177442 w 233013"/>
                <a:gd name="connsiteY4" fmla="*/ 253818 h 253818"/>
                <a:gd name="connsiteX5" fmla="*/ 126910 w 233013"/>
                <a:gd name="connsiteY5" fmla="*/ 239520 h 253818"/>
                <a:gd name="connsiteX6" fmla="*/ 94570 w 233013"/>
                <a:gd name="connsiteY6" fmla="*/ 248055 h 253818"/>
                <a:gd name="connsiteX7" fmla="*/ 57807 w 233013"/>
                <a:gd name="connsiteY7" fmla="*/ 248233 h 253818"/>
                <a:gd name="connsiteX8" fmla="*/ 0 w 233013"/>
                <a:gd name="connsiteY8" fmla="*/ 208300 h 253818"/>
                <a:gd name="connsiteX9" fmla="*/ 0 w 233013"/>
                <a:gd name="connsiteY9" fmla="*/ 123568 h 253818"/>
                <a:gd name="connsiteX0" fmla="*/ 0 w 233013"/>
                <a:gd name="connsiteY0" fmla="*/ 123568 h 253818"/>
                <a:gd name="connsiteX1" fmla="*/ 45897 w 233013"/>
                <a:gd name="connsiteY1" fmla="*/ 17653 h 253818"/>
                <a:gd name="connsiteX2" fmla="*/ 194178 w 233013"/>
                <a:gd name="connsiteY2" fmla="*/ 0 h 253818"/>
                <a:gd name="connsiteX3" fmla="*/ 233013 w 233013"/>
                <a:gd name="connsiteY3" fmla="*/ 112976 h 253818"/>
                <a:gd name="connsiteX4" fmla="*/ 177442 w 233013"/>
                <a:gd name="connsiteY4" fmla="*/ 253818 h 253818"/>
                <a:gd name="connsiteX5" fmla="*/ 126910 w 233013"/>
                <a:gd name="connsiteY5" fmla="*/ 248732 h 253818"/>
                <a:gd name="connsiteX6" fmla="*/ 94570 w 233013"/>
                <a:gd name="connsiteY6" fmla="*/ 248055 h 253818"/>
                <a:gd name="connsiteX7" fmla="*/ 57807 w 233013"/>
                <a:gd name="connsiteY7" fmla="*/ 248233 h 253818"/>
                <a:gd name="connsiteX8" fmla="*/ 0 w 233013"/>
                <a:gd name="connsiteY8" fmla="*/ 208300 h 253818"/>
                <a:gd name="connsiteX9" fmla="*/ 0 w 233013"/>
                <a:gd name="connsiteY9" fmla="*/ 123568 h 253818"/>
                <a:gd name="connsiteX0" fmla="*/ 0 w 227489"/>
                <a:gd name="connsiteY0" fmla="*/ 123568 h 253818"/>
                <a:gd name="connsiteX1" fmla="*/ 45897 w 227489"/>
                <a:gd name="connsiteY1" fmla="*/ 17653 h 253818"/>
                <a:gd name="connsiteX2" fmla="*/ 194178 w 227489"/>
                <a:gd name="connsiteY2" fmla="*/ 0 h 253818"/>
                <a:gd name="connsiteX3" fmla="*/ 227489 w 227489"/>
                <a:gd name="connsiteY3" fmla="*/ 165944 h 253818"/>
                <a:gd name="connsiteX4" fmla="*/ 177442 w 227489"/>
                <a:gd name="connsiteY4" fmla="*/ 253818 h 253818"/>
                <a:gd name="connsiteX5" fmla="*/ 126910 w 227489"/>
                <a:gd name="connsiteY5" fmla="*/ 248732 h 253818"/>
                <a:gd name="connsiteX6" fmla="*/ 94570 w 227489"/>
                <a:gd name="connsiteY6" fmla="*/ 248055 h 253818"/>
                <a:gd name="connsiteX7" fmla="*/ 57807 w 227489"/>
                <a:gd name="connsiteY7" fmla="*/ 248233 h 253818"/>
                <a:gd name="connsiteX8" fmla="*/ 0 w 227489"/>
                <a:gd name="connsiteY8" fmla="*/ 208300 h 253818"/>
                <a:gd name="connsiteX9" fmla="*/ 0 w 227489"/>
                <a:gd name="connsiteY9" fmla="*/ 123568 h 253818"/>
                <a:gd name="connsiteX0" fmla="*/ 0 w 227489"/>
                <a:gd name="connsiteY0" fmla="*/ 123568 h 253818"/>
                <a:gd name="connsiteX1" fmla="*/ 45897 w 227489"/>
                <a:gd name="connsiteY1" fmla="*/ 17653 h 253818"/>
                <a:gd name="connsiteX2" fmla="*/ 194178 w 227489"/>
                <a:gd name="connsiteY2" fmla="*/ 0 h 253818"/>
                <a:gd name="connsiteX3" fmla="*/ 227489 w 227489"/>
                <a:gd name="connsiteY3" fmla="*/ 165944 h 253818"/>
                <a:gd name="connsiteX4" fmla="*/ 177442 w 227489"/>
                <a:gd name="connsiteY4" fmla="*/ 253818 h 253818"/>
                <a:gd name="connsiteX5" fmla="*/ 126910 w 227489"/>
                <a:gd name="connsiteY5" fmla="*/ 248732 h 253818"/>
                <a:gd name="connsiteX6" fmla="*/ 94570 w 227489"/>
                <a:gd name="connsiteY6" fmla="*/ 248055 h 253818"/>
                <a:gd name="connsiteX7" fmla="*/ 57807 w 227489"/>
                <a:gd name="connsiteY7" fmla="*/ 248233 h 253818"/>
                <a:gd name="connsiteX8" fmla="*/ 0 w 227489"/>
                <a:gd name="connsiteY8" fmla="*/ 208300 h 253818"/>
                <a:gd name="connsiteX9" fmla="*/ 0 w 227489"/>
                <a:gd name="connsiteY9" fmla="*/ 123568 h 253818"/>
                <a:gd name="connsiteX0" fmla="*/ 0 w 227489"/>
                <a:gd name="connsiteY0" fmla="*/ 123568 h 253818"/>
                <a:gd name="connsiteX1" fmla="*/ 45897 w 227489"/>
                <a:gd name="connsiteY1" fmla="*/ 17653 h 253818"/>
                <a:gd name="connsiteX2" fmla="*/ 194178 w 227489"/>
                <a:gd name="connsiteY2" fmla="*/ 0 h 253818"/>
                <a:gd name="connsiteX3" fmla="*/ 227489 w 227489"/>
                <a:gd name="connsiteY3" fmla="*/ 165944 h 253818"/>
                <a:gd name="connsiteX4" fmla="*/ 177442 w 227489"/>
                <a:gd name="connsiteY4" fmla="*/ 253818 h 253818"/>
                <a:gd name="connsiteX5" fmla="*/ 126910 w 227489"/>
                <a:gd name="connsiteY5" fmla="*/ 248732 h 253818"/>
                <a:gd name="connsiteX6" fmla="*/ 94570 w 227489"/>
                <a:gd name="connsiteY6" fmla="*/ 248055 h 253818"/>
                <a:gd name="connsiteX7" fmla="*/ 57807 w 227489"/>
                <a:gd name="connsiteY7" fmla="*/ 248233 h 253818"/>
                <a:gd name="connsiteX8" fmla="*/ 12429 w 227489"/>
                <a:gd name="connsiteY8" fmla="*/ 196785 h 253818"/>
                <a:gd name="connsiteX9" fmla="*/ 0 w 227489"/>
                <a:gd name="connsiteY9" fmla="*/ 123568 h 253818"/>
                <a:gd name="connsiteX0" fmla="*/ 0 w 227489"/>
                <a:gd name="connsiteY0" fmla="*/ 123568 h 253818"/>
                <a:gd name="connsiteX1" fmla="*/ 45897 w 227489"/>
                <a:gd name="connsiteY1" fmla="*/ 17653 h 253818"/>
                <a:gd name="connsiteX2" fmla="*/ 194178 w 227489"/>
                <a:gd name="connsiteY2" fmla="*/ 0 h 253818"/>
                <a:gd name="connsiteX3" fmla="*/ 227489 w 227489"/>
                <a:gd name="connsiteY3" fmla="*/ 165944 h 253818"/>
                <a:gd name="connsiteX4" fmla="*/ 177442 w 227489"/>
                <a:gd name="connsiteY4" fmla="*/ 253818 h 253818"/>
                <a:gd name="connsiteX5" fmla="*/ 126910 w 227489"/>
                <a:gd name="connsiteY5" fmla="*/ 248732 h 253818"/>
                <a:gd name="connsiteX6" fmla="*/ 94570 w 227489"/>
                <a:gd name="connsiteY6" fmla="*/ 248055 h 253818"/>
                <a:gd name="connsiteX7" fmla="*/ 57807 w 227489"/>
                <a:gd name="connsiteY7" fmla="*/ 248233 h 253818"/>
                <a:gd name="connsiteX8" fmla="*/ 12429 w 227489"/>
                <a:gd name="connsiteY8" fmla="*/ 196785 h 253818"/>
                <a:gd name="connsiteX9" fmla="*/ 0 w 227489"/>
                <a:gd name="connsiteY9" fmla="*/ 123568 h 253818"/>
                <a:gd name="connsiteX0" fmla="*/ 0 w 227489"/>
                <a:gd name="connsiteY0" fmla="*/ 123568 h 253818"/>
                <a:gd name="connsiteX1" fmla="*/ 45897 w 227489"/>
                <a:gd name="connsiteY1" fmla="*/ 17653 h 253818"/>
                <a:gd name="connsiteX2" fmla="*/ 194178 w 227489"/>
                <a:gd name="connsiteY2" fmla="*/ 0 h 253818"/>
                <a:gd name="connsiteX3" fmla="*/ 227489 w 227489"/>
                <a:gd name="connsiteY3" fmla="*/ 165944 h 253818"/>
                <a:gd name="connsiteX4" fmla="*/ 177442 w 227489"/>
                <a:gd name="connsiteY4" fmla="*/ 253818 h 253818"/>
                <a:gd name="connsiteX5" fmla="*/ 126910 w 227489"/>
                <a:gd name="connsiteY5" fmla="*/ 248732 h 253818"/>
                <a:gd name="connsiteX6" fmla="*/ 94570 w 227489"/>
                <a:gd name="connsiteY6" fmla="*/ 248055 h 253818"/>
                <a:gd name="connsiteX7" fmla="*/ 57807 w 227489"/>
                <a:gd name="connsiteY7" fmla="*/ 248233 h 253818"/>
                <a:gd name="connsiteX8" fmla="*/ 16572 w 227489"/>
                <a:gd name="connsiteY8" fmla="*/ 192179 h 253818"/>
                <a:gd name="connsiteX9" fmla="*/ 0 w 227489"/>
                <a:gd name="connsiteY9" fmla="*/ 123568 h 25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489" h="253818">
                  <a:moveTo>
                    <a:pt x="0" y="123568"/>
                  </a:moveTo>
                  <a:lnTo>
                    <a:pt x="45897" y="17653"/>
                  </a:lnTo>
                  <a:lnTo>
                    <a:pt x="194178" y="0"/>
                  </a:lnTo>
                  <a:lnTo>
                    <a:pt x="227489" y="165944"/>
                  </a:lnTo>
                  <a:lnTo>
                    <a:pt x="177442" y="253818"/>
                  </a:lnTo>
                  <a:lnTo>
                    <a:pt x="126910" y="248732"/>
                  </a:lnTo>
                  <a:lnTo>
                    <a:pt x="94570" y="248055"/>
                  </a:lnTo>
                  <a:lnTo>
                    <a:pt x="57807" y="248233"/>
                  </a:lnTo>
                  <a:lnTo>
                    <a:pt x="16572" y="192179"/>
                  </a:lnTo>
                  <a:lnTo>
                    <a:pt x="0" y="123568"/>
                  </a:lnTo>
                  <a:close/>
                </a:path>
              </a:pathLst>
            </a:custGeom>
            <a:solidFill>
              <a:srgbClr val="996633">
                <a:alpha val="6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a:extLst>
              <a:ext uri="{FF2B5EF4-FFF2-40B4-BE49-F238E27FC236}">
                <a16:creationId xmlns:a16="http://schemas.microsoft.com/office/drawing/2014/main" id="{8018E22A-A596-4E4A-AEDC-BA36F6B3546E}"/>
              </a:ext>
            </a:extLst>
          </p:cNvPr>
          <p:cNvGrpSpPr/>
          <p:nvPr/>
        </p:nvGrpSpPr>
        <p:grpSpPr>
          <a:xfrm>
            <a:off x="3200442" y="2712081"/>
            <a:ext cx="2381776" cy="2039981"/>
            <a:chOff x="3209723" y="2690155"/>
            <a:chExt cx="2381776" cy="2039981"/>
          </a:xfrm>
        </p:grpSpPr>
        <p:grpSp>
          <p:nvGrpSpPr>
            <p:cNvPr id="33" name="Group 32">
              <a:extLst>
                <a:ext uri="{FF2B5EF4-FFF2-40B4-BE49-F238E27FC236}">
                  <a16:creationId xmlns:a16="http://schemas.microsoft.com/office/drawing/2014/main" id="{4224FB0A-E137-4BFC-A3AE-366208D2819A}"/>
                </a:ext>
              </a:extLst>
            </p:cNvPr>
            <p:cNvGrpSpPr/>
            <p:nvPr/>
          </p:nvGrpSpPr>
          <p:grpSpPr>
            <a:xfrm>
              <a:off x="3209723" y="2690155"/>
              <a:ext cx="2381776" cy="2039981"/>
              <a:chOff x="3209723" y="2690155"/>
              <a:chExt cx="2381776" cy="2039981"/>
            </a:xfrm>
          </p:grpSpPr>
          <p:pic>
            <p:nvPicPr>
              <p:cNvPr id="11" name="Picture 10">
                <a:extLst>
                  <a:ext uri="{FF2B5EF4-FFF2-40B4-BE49-F238E27FC236}">
                    <a16:creationId xmlns:a16="http://schemas.microsoft.com/office/drawing/2014/main" id="{23891F10-F18A-4ACD-A7C2-84D00AC8E9E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09723" y="2743200"/>
                <a:ext cx="2381776" cy="1929238"/>
              </a:xfrm>
              <a:prstGeom prst="rect">
                <a:avLst/>
              </a:prstGeom>
            </p:spPr>
          </p:pic>
          <p:sp>
            <p:nvSpPr>
              <p:cNvPr id="28" name="Star: 7 Points 27">
                <a:extLst>
                  <a:ext uri="{FF2B5EF4-FFF2-40B4-BE49-F238E27FC236}">
                    <a16:creationId xmlns:a16="http://schemas.microsoft.com/office/drawing/2014/main" id="{C90CEC26-398A-4189-A88B-E0ED841DE292}"/>
                  </a:ext>
                </a:extLst>
              </p:cNvPr>
              <p:cNvSpPr/>
              <p:nvPr/>
            </p:nvSpPr>
            <p:spPr>
              <a:xfrm rot="729182">
                <a:off x="4453143" y="3912260"/>
                <a:ext cx="498485" cy="552122"/>
              </a:xfrm>
              <a:custGeom>
                <a:avLst/>
                <a:gdLst>
                  <a:gd name="connsiteX0" fmla="*/ -1 w 498483"/>
                  <a:gd name="connsiteY0" fmla="*/ 355071 h 552119"/>
                  <a:gd name="connsiteX1" fmla="*/ 95987 w 498483"/>
                  <a:gd name="connsiteY1" fmla="*/ 250703 h 552119"/>
                  <a:gd name="connsiteX2" fmla="*/ 49365 w 498483"/>
                  <a:gd name="connsiteY2" fmla="*/ 109354 h 552119"/>
                  <a:gd name="connsiteX3" fmla="*/ 181038 w 498483"/>
                  <a:gd name="connsiteY3" fmla="*/ 129541 h 552119"/>
                  <a:gd name="connsiteX4" fmla="*/ 249242 w 498483"/>
                  <a:gd name="connsiteY4" fmla="*/ 0 h 552119"/>
                  <a:gd name="connsiteX5" fmla="*/ 317445 w 498483"/>
                  <a:gd name="connsiteY5" fmla="*/ 129541 h 552119"/>
                  <a:gd name="connsiteX6" fmla="*/ 449118 w 498483"/>
                  <a:gd name="connsiteY6" fmla="*/ 109354 h 552119"/>
                  <a:gd name="connsiteX7" fmla="*/ 402496 w 498483"/>
                  <a:gd name="connsiteY7" fmla="*/ 250703 h 552119"/>
                  <a:gd name="connsiteX8" fmla="*/ 498484 w 498483"/>
                  <a:gd name="connsiteY8" fmla="*/ 355071 h 552119"/>
                  <a:gd name="connsiteX9" fmla="*/ 372141 w 498483"/>
                  <a:gd name="connsiteY9" fmla="*/ 401789 h 552119"/>
                  <a:gd name="connsiteX10" fmla="*/ 360164 w 498483"/>
                  <a:gd name="connsiteY10" fmla="*/ 552122 h 552119"/>
                  <a:gd name="connsiteX11" fmla="*/ 249242 w 498483"/>
                  <a:gd name="connsiteY11" fmla="*/ 469029 h 552119"/>
                  <a:gd name="connsiteX12" fmla="*/ 138319 w 498483"/>
                  <a:gd name="connsiteY12" fmla="*/ 552122 h 552119"/>
                  <a:gd name="connsiteX13" fmla="*/ 126342 w 498483"/>
                  <a:gd name="connsiteY13" fmla="*/ 401789 h 552119"/>
                  <a:gd name="connsiteX14" fmla="*/ -1 w 498483"/>
                  <a:gd name="connsiteY14" fmla="*/ 355071 h 552119"/>
                  <a:gd name="connsiteX0" fmla="*/ 0 w 498485"/>
                  <a:gd name="connsiteY0" fmla="*/ 355071 h 552122"/>
                  <a:gd name="connsiteX1" fmla="*/ 95988 w 498485"/>
                  <a:gd name="connsiteY1" fmla="*/ 250703 h 552122"/>
                  <a:gd name="connsiteX2" fmla="*/ 49366 w 498485"/>
                  <a:gd name="connsiteY2" fmla="*/ 109354 h 552122"/>
                  <a:gd name="connsiteX3" fmla="*/ 181039 w 498485"/>
                  <a:gd name="connsiteY3" fmla="*/ 129541 h 552122"/>
                  <a:gd name="connsiteX4" fmla="*/ 249243 w 498485"/>
                  <a:gd name="connsiteY4" fmla="*/ 0 h 552122"/>
                  <a:gd name="connsiteX5" fmla="*/ 348452 w 498485"/>
                  <a:gd name="connsiteY5" fmla="*/ 44917 h 552122"/>
                  <a:gd name="connsiteX6" fmla="*/ 449119 w 498485"/>
                  <a:gd name="connsiteY6" fmla="*/ 109354 h 552122"/>
                  <a:gd name="connsiteX7" fmla="*/ 402497 w 498485"/>
                  <a:gd name="connsiteY7" fmla="*/ 250703 h 552122"/>
                  <a:gd name="connsiteX8" fmla="*/ 498485 w 498485"/>
                  <a:gd name="connsiteY8" fmla="*/ 355071 h 552122"/>
                  <a:gd name="connsiteX9" fmla="*/ 372142 w 498485"/>
                  <a:gd name="connsiteY9" fmla="*/ 401789 h 552122"/>
                  <a:gd name="connsiteX10" fmla="*/ 360165 w 498485"/>
                  <a:gd name="connsiteY10" fmla="*/ 552122 h 552122"/>
                  <a:gd name="connsiteX11" fmla="*/ 249243 w 498485"/>
                  <a:gd name="connsiteY11" fmla="*/ 469029 h 552122"/>
                  <a:gd name="connsiteX12" fmla="*/ 138320 w 498485"/>
                  <a:gd name="connsiteY12" fmla="*/ 552122 h 552122"/>
                  <a:gd name="connsiteX13" fmla="*/ 126343 w 498485"/>
                  <a:gd name="connsiteY13" fmla="*/ 401789 h 552122"/>
                  <a:gd name="connsiteX14" fmla="*/ 0 w 498485"/>
                  <a:gd name="connsiteY14" fmla="*/ 355071 h 552122"/>
                  <a:gd name="connsiteX0" fmla="*/ 0 w 498485"/>
                  <a:gd name="connsiteY0" fmla="*/ 355071 h 552122"/>
                  <a:gd name="connsiteX1" fmla="*/ 95988 w 498485"/>
                  <a:gd name="connsiteY1" fmla="*/ 250703 h 552122"/>
                  <a:gd name="connsiteX2" fmla="*/ 49366 w 498485"/>
                  <a:gd name="connsiteY2" fmla="*/ 109354 h 552122"/>
                  <a:gd name="connsiteX3" fmla="*/ 181039 w 498485"/>
                  <a:gd name="connsiteY3" fmla="*/ 129541 h 552122"/>
                  <a:gd name="connsiteX4" fmla="*/ 249243 w 498485"/>
                  <a:gd name="connsiteY4" fmla="*/ 0 h 552122"/>
                  <a:gd name="connsiteX5" fmla="*/ 348452 w 498485"/>
                  <a:gd name="connsiteY5" fmla="*/ 44917 h 552122"/>
                  <a:gd name="connsiteX6" fmla="*/ 449119 w 498485"/>
                  <a:gd name="connsiteY6" fmla="*/ 109354 h 552122"/>
                  <a:gd name="connsiteX7" fmla="*/ 402497 w 498485"/>
                  <a:gd name="connsiteY7" fmla="*/ 250703 h 552122"/>
                  <a:gd name="connsiteX8" fmla="*/ 498485 w 498485"/>
                  <a:gd name="connsiteY8" fmla="*/ 355071 h 552122"/>
                  <a:gd name="connsiteX9" fmla="*/ 372142 w 498485"/>
                  <a:gd name="connsiteY9" fmla="*/ 401789 h 552122"/>
                  <a:gd name="connsiteX10" fmla="*/ 360165 w 498485"/>
                  <a:gd name="connsiteY10" fmla="*/ 552122 h 552122"/>
                  <a:gd name="connsiteX11" fmla="*/ 249243 w 498485"/>
                  <a:gd name="connsiteY11" fmla="*/ 469029 h 552122"/>
                  <a:gd name="connsiteX12" fmla="*/ 138320 w 498485"/>
                  <a:gd name="connsiteY12" fmla="*/ 552122 h 552122"/>
                  <a:gd name="connsiteX13" fmla="*/ 48532 w 498485"/>
                  <a:gd name="connsiteY13" fmla="*/ 459571 h 552122"/>
                  <a:gd name="connsiteX14" fmla="*/ 0 w 498485"/>
                  <a:gd name="connsiteY14" fmla="*/ 355071 h 552122"/>
                  <a:gd name="connsiteX0" fmla="*/ 0 w 498485"/>
                  <a:gd name="connsiteY0" fmla="*/ 355071 h 552122"/>
                  <a:gd name="connsiteX1" fmla="*/ 95988 w 498485"/>
                  <a:gd name="connsiteY1" fmla="*/ 250703 h 552122"/>
                  <a:gd name="connsiteX2" fmla="*/ 49366 w 498485"/>
                  <a:gd name="connsiteY2" fmla="*/ 109354 h 552122"/>
                  <a:gd name="connsiteX3" fmla="*/ 181039 w 498485"/>
                  <a:gd name="connsiteY3" fmla="*/ 129541 h 552122"/>
                  <a:gd name="connsiteX4" fmla="*/ 249243 w 498485"/>
                  <a:gd name="connsiteY4" fmla="*/ 0 h 552122"/>
                  <a:gd name="connsiteX5" fmla="*/ 348452 w 498485"/>
                  <a:gd name="connsiteY5" fmla="*/ 44917 h 552122"/>
                  <a:gd name="connsiteX6" fmla="*/ 449119 w 498485"/>
                  <a:gd name="connsiteY6" fmla="*/ 109354 h 552122"/>
                  <a:gd name="connsiteX7" fmla="*/ 402497 w 498485"/>
                  <a:gd name="connsiteY7" fmla="*/ 250703 h 552122"/>
                  <a:gd name="connsiteX8" fmla="*/ 498485 w 498485"/>
                  <a:gd name="connsiteY8" fmla="*/ 355071 h 552122"/>
                  <a:gd name="connsiteX9" fmla="*/ 405197 w 498485"/>
                  <a:gd name="connsiteY9" fmla="*/ 402877 h 552122"/>
                  <a:gd name="connsiteX10" fmla="*/ 360165 w 498485"/>
                  <a:gd name="connsiteY10" fmla="*/ 552122 h 552122"/>
                  <a:gd name="connsiteX11" fmla="*/ 249243 w 498485"/>
                  <a:gd name="connsiteY11" fmla="*/ 469029 h 552122"/>
                  <a:gd name="connsiteX12" fmla="*/ 138320 w 498485"/>
                  <a:gd name="connsiteY12" fmla="*/ 552122 h 552122"/>
                  <a:gd name="connsiteX13" fmla="*/ 48532 w 498485"/>
                  <a:gd name="connsiteY13" fmla="*/ 459571 h 552122"/>
                  <a:gd name="connsiteX14" fmla="*/ 0 w 498485"/>
                  <a:gd name="connsiteY14" fmla="*/ 355071 h 552122"/>
                  <a:gd name="connsiteX0" fmla="*/ 0 w 498485"/>
                  <a:gd name="connsiteY0" fmla="*/ 355071 h 552122"/>
                  <a:gd name="connsiteX1" fmla="*/ 64323 w 498485"/>
                  <a:gd name="connsiteY1" fmla="*/ 237011 h 552122"/>
                  <a:gd name="connsiteX2" fmla="*/ 49366 w 498485"/>
                  <a:gd name="connsiteY2" fmla="*/ 109354 h 552122"/>
                  <a:gd name="connsiteX3" fmla="*/ 181039 w 498485"/>
                  <a:gd name="connsiteY3" fmla="*/ 129541 h 552122"/>
                  <a:gd name="connsiteX4" fmla="*/ 249243 w 498485"/>
                  <a:gd name="connsiteY4" fmla="*/ 0 h 552122"/>
                  <a:gd name="connsiteX5" fmla="*/ 348452 w 498485"/>
                  <a:gd name="connsiteY5" fmla="*/ 44917 h 552122"/>
                  <a:gd name="connsiteX6" fmla="*/ 449119 w 498485"/>
                  <a:gd name="connsiteY6" fmla="*/ 109354 h 552122"/>
                  <a:gd name="connsiteX7" fmla="*/ 402497 w 498485"/>
                  <a:gd name="connsiteY7" fmla="*/ 250703 h 552122"/>
                  <a:gd name="connsiteX8" fmla="*/ 498485 w 498485"/>
                  <a:gd name="connsiteY8" fmla="*/ 355071 h 552122"/>
                  <a:gd name="connsiteX9" fmla="*/ 405197 w 498485"/>
                  <a:gd name="connsiteY9" fmla="*/ 402877 h 552122"/>
                  <a:gd name="connsiteX10" fmla="*/ 360165 w 498485"/>
                  <a:gd name="connsiteY10" fmla="*/ 552122 h 552122"/>
                  <a:gd name="connsiteX11" fmla="*/ 249243 w 498485"/>
                  <a:gd name="connsiteY11" fmla="*/ 469029 h 552122"/>
                  <a:gd name="connsiteX12" fmla="*/ 138320 w 498485"/>
                  <a:gd name="connsiteY12" fmla="*/ 552122 h 552122"/>
                  <a:gd name="connsiteX13" fmla="*/ 48532 w 498485"/>
                  <a:gd name="connsiteY13" fmla="*/ 459571 h 552122"/>
                  <a:gd name="connsiteX14" fmla="*/ 0 w 498485"/>
                  <a:gd name="connsiteY14" fmla="*/ 355071 h 552122"/>
                  <a:gd name="connsiteX0" fmla="*/ 0 w 498485"/>
                  <a:gd name="connsiteY0" fmla="*/ 355071 h 552122"/>
                  <a:gd name="connsiteX1" fmla="*/ 64323 w 498485"/>
                  <a:gd name="connsiteY1" fmla="*/ 237011 h 552122"/>
                  <a:gd name="connsiteX2" fmla="*/ 49366 w 498485"/>
                  <a:gd name="connsiteY2" fmla="*/ 109354 h 552122"/>
                  <a:gd name="connsiteX3" fmla="*/ 140629 w 498485"/>
                  <a:gd name="connsiteY3" fmla="*/ 56195 h 552122"/>
                  <a:gd name="connsiteX4" fmla="*/ 249243 w 498485"/>
                  <a:gd name="connsiteY4" fmla="*/ 0 h 552122"/>
                  <a:gd name="connsiteX5" fmla="*/ 348452 w 498485"/>
                  <a:gd name="connsiteY5" fmla="*/ 44917 h 552122"/>
                  <a:gd name="connsiteX6" fmla="*/ 449119 w 498485"/>
                  <a:gd name="connsiteY6" fmla="*/ 109354 h 552122"/>
                  <a:gd name="connsiteX7" fmla="*/ 402497 w 498485"/>
                  <a:gd name="connsiteY7" fmla="*/ 250703 h 552122"/>
                  <a:gd name="connsiteX8" fmla="*/ 498485 w 498485"/>
                  <a:gd name="connsiteY8" fmla="*/ 355071 h 552122"/>
                  <a:gd name="connsiteX9" fmla="*/ 405197 w 498485"/>
                  <a:gd name="connsiteY9" fmla="*/ 402877 h 552122"/>
                  <a:gd name="connsiteX10" fmla="*/ 360165 w 498485"/>
                  <a:gd name="connsiteY10" fmla="*/ 552122 h 552122"/>
                  <a:gd name="connsiteX11" fmla="*/ 249243 w 498485"/>
                  <a:gd name="connsiteY11" fmla="*/ 469029 h 552122"/>
                  <a:gd name="connsiteX12" fmla="*/ 138320 w 498485"/>
                  <a:gd name="connsiteY12" fmla="*/ 552122 h 552122"/>
                  <a:gd name="connsiteX13" fmla="*/ 48532 w 498485"/>
                  <a:gd name="connsiteY13" fmla="*/ 459571 h 552122"/>
                  <a:gd name="connsiteX14" fmla="*/ 0 w 498485"/>
                  <a:gd name="connsiteY14" fmla="*/ 355071 h 552122"/>
                  <a:gd name="connsiteX0" fmla="*/ 0 w 498485"/>
                  <a:gd name="connsiteY0" fmla="*/ 355071 h 552122"/>
                  <a:gd name="connsiteX1" fmla="*/ 64323 w 498485"/>
                  <a:gd name="connsiteY1" fmla="*/ 237011 h 552122"/>
                  <a:gd name="connsiteX2" fmla="*/ 49366 w 498485"/>
                  <a:gd name="connsiteY2" fmla="*/ 109354 h 552122"/>
                  <a:gd name="connsiteX3" fmla="*/ 140629 w 498485"/>
                  <a:gd name="connsiteY3" fmla="*/ 56195 h 552122"/>
                  <a:gd name="connsiteX4" fmla="*/ 249243 w 498485"/>
                  <a:gd name="connsiteY4" fmla="*/ 0 h 552122"/>
                  <a:gd name="connsiteX5" fmla="*/ 348452 w 498485"/>
                  <a:gd name="connsiteY5" fmla="*/ 44917 h 552122"/>
                  <a:gd name="connsiteX6" fmla="*/ 449119 w 498485"/>
                  <a:gd name="connsiteY6" fmla="*/ 109354 h 552122"/>
                  <a:gd name="connsiteX7" fmla="*/ 473069 w 498485"/>
                  <a:gd name="connsiteY7" fmla="*/ 235505 h 552122"/>
                  <a:gd name="connsiteX8" fmla="*/ 498485 w 498485"/>
                  <a:gd name="connsiteY8" fmla="*/ 355071 h 552122"/>
                  <a:gd name="connsiteX9" fmla="*/ 405197 w 498485"/>
                  <a:gd name="connsiteY9" fmla="*/ 402877 h 552122"/>
                  <a:gd name="connsiteX10" fmla="*/ 360165 w 498485"/>
                  <a:gd name="connsiteY10" fmla="*/ 552122 h 552122"/>
                  <a:gd name="connsiteX11" fmla="*/ 249243 w 498485"/>
                  <a:gd name="connsiteY11" fmla="*/ 469029 h 552122"/>
                  <a:gd name="connsiteX12" fmla="*/ 138320 w 498485"/>
                  <a:gd name="connsiteY12" fmla="*/ 552122 h 552122"/>
                  <a:gd name="connsiteX13" fmla="*/ 48532 w 498485"/>
                  <a:gd name="connsiteY13" fmla="*/ 459571 h 552122"/>
                  <a:gd name="connsiteX14" fmla="*/ 0 w 498485"/>
                  <a:gd name="connsiteY14" fmla="*/ 355071 h 55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8485" h="552122">
                    <a:moveTo>
                      <a:pt x="0" y="355071"/>
                    </a:moveTo>
                    <a:lnTo>
                      <a:pt x="64323" y="237011"/>
                    </a:lnTo>
                    <a:lnTo>
                      <a:pt x="49366" y="109354"/>
                    </a:lnTo>
                    <a:lnTo>
                      <a:pt x="140629" y="56195"/>
                    </a:lnTo>
                    <a:lnTo>
                      <a:pt x="249243" y="0"/>
                    </a:lnTo>
                    <a:lnTo>
                      <a:pt x="348452" y="44917"/>
                    </a:lnTo>
                    <a:lnTo>
                      <a:pt x="449119" y="109354"/>
                    </a:lnTo>
                    <a:lnTo>
                      <a:pt x="473069" y="235505"/>
                    </a:lnTo>
                    <a:lnTo>
                      <a:pt x="498485" y="355071"/>
                    </a:lnTo>
                    <a:lnTo>
                      <a:pt x="405197" y="402877"/>
                    </a:lnTo>
                    <a:lnTo>
                      <a:pt x="360165" y="552122"/>
                    </a:lnTo>
                    <a:lnTo>
                      <a:pt x="249243" y="469029"/>
                    </a:lnTo>
                    <a:lnTo>
                      <a:pt x="138320" y="552122"/>
                    </a:lnTo>
                    <a:lnTo>
                      <a:pt x="48532" y="459571"/>
                    </a:lnTo>
                    <a:lnTo>
                      <a:pt x="0" y="355071"/>
                    </a:lnTo>
                    <a:close/>
                  </a:path>
                </a:pathLst>
              </a:custGeom>
              <a:gradFill>
                <a:gsLst>
                  <a:gs pos="5993">
                    <a:srgbClr val="CC9900"/>
                  </a:gs>
                  <a:gs pos="61000">
                    <a:schemeClr val="tx1">
                      <a:lumMod val="75000"/>
                      <a:shade val="67500"/>
                      <a:satMod val="115000"/>
                    </a:schemeClr>
                  </a:gs>
                  <a:gs pos="100000">
                    <a:schemeClr val="tx1">
                      <a:lumMod val="75000"/>
                      <a:shade val="100000"/>
                      <a:satMod val="115000"/>
                    </a:schemeClr>
                  </a:gs>
                </a:gsLst>
                <a:lin ang="2700000" scaled="1"/>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ar: 7 Points 28">
                <a:extLst>
                  <a:ext uri="{FF2B5EF4-FFF2-40B4-BE49-F238E27FC236}">
                    <a16:creationId xmlns:a16="http://schemas.microsoft.com/office/drawing/2014/main" id="{5A94195E-6264-431E-BF5A-2C1C16AFD3A7}"/>
                  </a:ext>
                </a:extLst>
              </p:cNvPr>
              <p:cNvSpPr/>
              <p:nvPr/>
            </p:nvSpPr>
            <p:spPr>
              <a:xfrm rot="21102910">
                <a:off x="3809736" y="3429120"/>
                <a:ext cx="562774" cy="724857"/>
              </a:xfrm>
              <a:custGeom>
                <a:avLst/>
                <a:gdLst>
                  <a:gd name="connsiteX0" fmla="*/ -1 w 562772"/>
                  <a:gd name="connsiteY0" fmla="*/ 466158 h 724853"/>
                  <a:gd name="connsiteX1" fmla="*/ 57638 w 562772"/>
                  <a:gd name="connsiteY1" fmla="*/ 313841 h 724853"/>
                  <a:gd name="connsiteX2" fmla="*/ 55732 w 562772"/>
                  <a:gd name="connsiteY2" fmla="*/ 143567 h 724853"/>
                  <a:gd name="connsiteX3" fmla="*/ 181810 w 562772"/>
                  <a:gd name="connsiteY3" fmla="*/ 108133 h 724853"/>
                  <a:gd name="connsiteX4" fmla="*/ 281386 w 562772"/>
                  <a:gd name="connsiteY4" fmla="*/ 0 h 724853"/>
                  <a:gd name="connsiteX5" fmla="*/ 380962 w 562772"/>
                  <a:gd name="connsiteY5" fmla="*/ 108133 h 724853"/>
                  <a:gd name="connsiteX6" fmla="*/ 507040 w 562772"/>
                  <a:gd name="connsiteY6" fmla="*/ 143567 h 724853"/>
                  <a:gd name="connsiteX7" fmla="*/ 505134 w 562772"/>
                  <a:gd name="connsiteY7" fmla="*/ 313841 h 724853"/>
                  <a:gd name="connsiteX8" fmla="*/ 562773 w 562772"/>
                  <a:gd name="connsiteY8" fmla="*/ 466158 h 724853"/>
                  <a:gd name="connsiteX9" fmla="*/ 460817 w 562772"/>
                  <a:gd name="connsiteY9" fmla="*/ 570352 h 724853"/>
                  <a:gd name="connsiteX10" fmla="*/ 406614 w 562772"/>
                  <a:gd name="connsiteY10" fmla="*/ 724857 h 724853"/>
                  <a:gd name="connsiteX11" fmla="*/ 281386 w 562772"/>
                  <a:gd name="connsiteY11" fmla="*/ 684511 h 724853"/>
                  <a:gd name="connsiteX12" fmla="*/ 156158 w 562772"/>
                  <a:gd name="connsiteY12" fmla="*/ 724857 h 724853"/>
                  <a:gd name="connsiteX13" fmla="*/ 101955 w 562772"/>
                  <a:gd name="connsiteY13" fmla="*/ 570352 h 724853"/>
                  <a:gd name="connsiteX14" fmla="*/ -1 w 562772"/>
                  <a:gd name="connsiteY14" fmla="*/ 466158 h 724853"/>
                  <a:gd name="connsiteX0" fmla="*/ 0 w 562774"/>
                  <a:gd name="connsiteY0" fmla="*/ 466158 h 724857"/>
                  <a:gd name="connsiteX1" fmla="*/ 57639 w 562774"/>
                  <a:gd name="connsiteY1" fmla="*/ 313841 h 724857"/>
                  <a:gd name="connsiteX2" fmla="*/ 55733 w 562774"/>
                  <a:gd name="connsiteY2" fmla="*/ 143567 h 724857"/>
                  <a:gd name="connsiteX3" fmla="*/ 181811 w 562774"/>
                  <a:gd name="connsiteY3" fmla="*/ 108133 h 724857"/>
                  <a:gd name="connsiteX4" fmla="*/ 281387 w 562774"/>
                  <a:gd name="connsiteY4" fmla="*/ 0 h 724857"/>
                  <a:gd name="connsiteX5" fmla="*/ 380963 w 562774"/>
                  <a:gd name="connsiteY5" fmla="*/ 108133 h 724857"/>
                  <a:gd name="connsiteX6" fmla="*/ 507041 w 562774"/>
                  <a:gd name="connsiteY6" fmla="*/ 143567 h 724857"/>
                  <a:gd name="connsiteX7" fmla="*/ 548788 w 562774"/>
                  <a:gd name="connsiteY7" fmla="*/ 320198 h 724857"/>
                  <a:gd name="connsiteX8" fmla="*/ 562774 w 562774"/>
                  <a:gd name="connsiteY8" fmla="*/ 466158 h 724857"/>
                  <a:gd name="connsiteX9" fmla="*/ 460818 w 562774"/>
                  <a:gd name="connsiteY9" fmla="*/ 570352 h 724857"/>
                  <a:gd name="connsiteX10" fmla="*/ 406615 w 562774"/>
                  <a:gd name="connsiteY10" fmla="*/ 724857 h 724857"/>
                  <a:gd name="connsiteX11" fmla="*/ 281387 w 562774"/>
                  <a:gd name="connsiteY11" fmla="*/ 684511 h 724857"/>
                  <a:gd name="connsiteX12" fmla="*/ 156159 w 562774"/>
                  <a:gd name="connsiteY12" fmla="*/ 724857 h 724857"/>
                  <a:gd name="connsiteX13" fmla="*/ 101956 w 562774"/>
                  <a:gd name="connsiteY13" fmla="*/ 570352 h 724857"/>
                  <a:gd name="connsiteX14" fmla="*/ 0 w 562774"/>
                  <a:gd name="connsiteY14" fmla="*/ 466158 h 724857"/>
                  <a:gd name="connsiteX0" fmla="*/ 0 w 562774"/>
                  <a:gd name="connsiteY0" fmla="*/ 466158 h 724857"/>
                  <a:gd name="connsiteX1" fmla="*/ 57639 w 562774"/>
                  <a:gd name="connsiteY1" fmla="*/ 313841 h 724857"/>
                  <a:gd name="connsiteX2" fmla="*/ 55733 w 562774"/>
                  <a:gd name="connsiteY2" fmla="*/ 143567 h 724857"/>
                  <a:gd name="connsiteX3" fmla="*/ 181811 w 562774"/>
                  <a:gd name="connsiteY3" fmla="*/ 108133 h 724857"/>
                  <a:gd name="connsiteX4" fmla="*/ 281387 w 562774"/>
                  <a:gd name="connsiteY4" fmla="*/ 0 h 724857"/>
                  <a:gd name="connsiteX5" fmla="*/ 380963 w 562774"/>
                  <a:gd name="connsiteY5" fmla="*/ 108133 h 724857"/>
                  <a:gd name="connsiteX6" fmla="*/ 507041 w 562774"/>
                  <a:gd name="connsiteY6" fmla="*/ 143567 h 724857"/>
                  <a:gd name="connsiteX7" fmla="*/ 548788 w 562774"/>
                  <a:gd name="connsiteY7" fmla="*/ 320198 h 724857"/>
                  <a:gd name="connsiteX8" fmla="*/ 562774 w 562774"/>
                  <a:gd name="connsiteY8" fmla="*/ 466158 h 724857"/>
                  <a:gd name="connsiteX9" fmla="*/ 460818 w 562774"/>
                  <a:gd name="connsiteY9" fmla="*/ 570352 h 724857"/>
                  <a:gd name="connsiteX10" fmla="*/ 406615 w 562774"/>
                  <a:gd name="connsiteY10" fmla="*/ 724857 h 724857"/>
                  <a:gd name="connsiteX11" fmla="*/ 250717 w 562774"/>
                  <a:gd name="connsiteY11" fmla="*/ 700308 h 724857"/>
                  <a:gd name="connsiteX12" fmla="*/ 156159 w 562774"/>
                  <a:gd name="connsiteY12" fmla="*/ 724857 h 724857"/>
                  <a:gd name="connsiteX13" fmla="*/ 101956 w 562774"/>
                  <a:gd name="connsiteY13" fmla="*/ 570352 h 724857"/>
                  <a:gd name="connsiteX14" fmla="*/ 0 w 562774"/>
                  <a:gd name="connsiteY14" fmla="*/ 466158 h 724857"/>
                  <a:gd name="connsiteX0" fmla="*/ 0 w 562774"/>
                  <a:gd name="connsiteY0" fmla="*/ 466158 h 724857"/>
                  <a:gd name="connsiteX1" fmla="*/ 57639 w 562774"/>
                  <a:gd name="connsiteY1" fmla="*/ 313841 h 724857"/>
                  <a:gd name="connsiteX2" fmla="*/ 55733 w 562774"/>
                  <a:gd name="connsiteY2" fmla="*/ 143567 h 724857"/>
                  <a:gd name="connsiteX3" fmla="*/ 181811 w 562774"/>
                  <a:gd name="connsiteY3" fmla="*/ 108133 h 724857"/>
                  <a:gd name="connsiteX4" fmla="*/ 281387 w 562774"/>
                  <a:gd name="connsiteY4" fmla="*/ 0 h 724857"/>
                  <a:gd name="connsiteX5" fmla="*/ 398571 w 562774"/>
                  <a:gd name="connsiteY5" fmla="*/ 98538 h 724857"/>
                  <a:gd name="connsiteX6" fmla="*/ 507041 w 562774"/>
                  <a:gd name="connsiteY6" fmla="*/ 143567 h 724857"/>
                  <a:gd name="connsiteX7" fmla="*/ 548788 w 562774"/>
                  <a:gd name="connsiteY7" fmla="*/ 320198 h 724857"/>
                  <a:gd name="connsiteX8" fmla="*/ 562774 w 562774"/>
                  <a:gd name="connsiteY8" fmla="*/ 466158 h 724857"/>
                  <a:gd name="connsiteX9" fmla="*/ 460818 w 562774"/>
                  <a:gd name="connsiteY9" fmla="*/ 570352 h 724857"/>
                  <a:gd name="connsiteX10" fmla="*/ 406615 w 562774"/>
                  <a:gd name="connsiteY10" fmla="*/ 724857 h 724857"/>
                  <a:gd name="connsiteX11" fmla="*/ 250717 w 562774"/>
                  <a:gd name="connsiteY11" fmla="*/ 700308 h 724857"/>
                  <a:gd name="connsiteX12" fmla="*/ 156159 w 562774"/>
                  <a:gd name="connsiteY12" fmla="*/ 724857 h 724857"/>
                  <a:gd name="connsiteX13" fmla="*/ 101956 w 562774"/>
                  <a:gd name="connsiteY13" fmla="*/ 570352 h 724857"/>
                  <a:gd name="connsiteX14" fmla="*/ 0 w 562774"/>
                  <a:gd name="connsiteY14" fmla="*/ 466158 h 72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2774" h="724857">
                    <a:moveTo>
                      <a:pt x="0" y="466158"/>
                    </a:moveTo>
                    <a:lnTo>
                      <a:pt x="57639" y="313841"/>
                    </a:lnTo>
                    <a:cubicBezTo>
                      <a:pt x="57004" y="257083"/>
                      <a:pt x="56368" y="200325"/>
                      <a:pt x="55733" y="143567"/>
                    </a:cubicBezTo>
                    <a:lnTo>
                      <a:pt x="181811" y="108133"/>
                    </a:lnTo>
                    <a:lnTo>
                      <a:pt x="281387" y="0"/>
                    </a:lnTo>
                    <a:lnTo>
                      <a:pt x="398571" y="98538"/>
                    </a:lnTo>
                    <a:lnTo>
                      <a:pt x="507041" y="143567"/>
                    </a:lnTo>
                    <a:cubicBezTo>
                      <a:pt x="506406" y="200325"/>
                      <a:pt x="549423" y="263440"/>
                      <a:pt x="548788" y="320198"/>
                    </a:cubicBezTo>
                    <a:lnTo>
                      <a:pt x="562774" y="466158"/>
                    </a:lnTo>
                    <a:lnTo>
                      <a:pt x="460818" y="570352"/>
                    </a:lnTo>
                    <a:lnTo>
                      <a:pt x="406615" y="724857"/>
                    </a:lnTo>
                    <a:lnTo>
                      <a:pt x="250717" y="700308"/>
                    </a:lnTo>
                    <a:lnTo>
                      <a:pt x="156159" y="724857"/>
                    </a:lnTo>
                    <a:lnTo>
                      <a:pt x="101956" y="570352"/>
                    </a:lnTo>
                    <a:lnTo>
                      <a:pt x="0" y="466158"/>
                    </a:lnTo>
                    <a:close/>
                  </a:path>
                </a:pathLst>
              </a:custGeom>
              <a:gradFill flip="none" rotWithShape="1">
                <a:gsLst>
                  <a:gs pos="5993">
                    <a:srgbClr val="CC9900"/>
                  </a:gs>
                  <a:gs pos="61000">
                    <a:schemeClr val="tx1">
                      <a:lumMod val="75000"/>
                      <a:shade val="67500"/>
                      <a:satMod val="115000"/>
                    </a:schemeClr>
                  </a:gs>
                  <a:gs pos="100000">
                    <a:schemeClr val="tx1">
                      <a:lumMod val="75000"/>
                      <a:shade val="100000"/>
                      <a:satMod val="115000"/>
                    </a:schemeClr>
                  </a:gs>
                </a:gsLst>
                <a:lin ang="2700000" scaled="1"/>
                <a:tileRect/>
              </a:gra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1F9D0FDF-CB55-44BB-852E-4C56ABEA1BC8}"/>
                  </a:ext>
                </a:extLst>
              </p:cNvPr>
              <p:cNvSpPr/>
              <p:nvPr/>
            </p:nvSpPr>
            <p:spPr>
              <a:xfrm>
                <a:off x="4347665" y="2873340"/>
                <a:ext cx="628560" cy="939701"/>
              </a:xfrm>
              <a:custGeom>
                <a:avLst/>
                <a:gdLst>
                  <a:gd name="connsiteX0" fmla="*/ 48618 w 365964"/>
                  <a:gd name="connsiteY0" fmla="*/ 134008 h 576671"/>
                  <a:gd name="connsiteX1" fmla="*/ 233102 w 365964"/>
                  <a:gd name="connsiteY1" fmla="*/ 5671 h 576671"/>
                  <a:gd name="connsiteX2" fmla="*/ 365450 w 365964"/>
                  <a:gd name="connsiteY2" fmla="*/ 322503 h 576671"/>
                  <a:gd name="connsiteX3" fmla="*/ 184976 w 365964"/>
                  <a:gd name="connsiteY3" fmla="*/ 575166 h 576671"/>
                  <a:gd name="connsiteX4" fmla="*/ 492 w 365964"/>
                  <a:gd name="connsiteY4" fmla="*/ 422766 h 576671"/>
                  <a:gd name="connsiteX5" fmla="*/ 128829 w 365964"/>
                  <a:gd name="connsiteY5" fmla="*/ 322503 h 576671"/>
                  <a:gd name="connsiteX6" fmla="*/ 48618 w 365964"/>
                  <a:gd name="connsiteY6" fmla="*/ 134008 h 576671"/>
                  <a:gd name="connsiteX0" fmla="*/ 2184 w 319530"/>
                  <a:gd name="connsiteY0" fmla="*/ 134008 h 583461"/>
                  <a:gd name="connsiteX1" fmla="*/ 186668 w 319530"/>
                  <a:gd name="connsiteY1" fmla="*/ 5671 h 583461"/>
                  <a:gd name="connsiteX2" fmla="*/ 319016 w 319530"/>
                  <a:gd name="connsiteY2" fmla="*/ 322503 h 583461"/>
                  <a:gd name="connsiteX3" fmla="*/ 138542 w 319530"/>
                  <a:gd name="connsiteY3" fmla="*/ 575166 h 583461"/>
                  <a:gd name="connsiteX4" fmla="*/ 36235 w 319530"/>
                  <a:gd name="connsiteY4" fmla="*/ 504122 h 583461"/>
                  <a:gd name="connsiteX5" fmla="*/ 82395 w 319530"/>
                  <a:gd name="connsiteY5" fmla="*/ 322503 h 583461"/>
                  <a:gd name="connsiteX6" fmla="*/ 2184 w 319530"/>
                  <a:gd name="connsiteY6" fmla="*/ 134008 h 583461"/>
                  <a:gd name="connsiteX0" fmla="*/ 5204 w 322550"/>
                  <a:gd name="connsiteY0" fmla="*/ 134028 h 583481"/>
                  <a:gd name="connsiteX1" fmla="*/ 189688 w 322550"/>
                  <a:gd name="connsiteY1" fmla="*/ 5691 h 583481"/>
                  <a:gd name="connsiteX2" fmla="*/ 322036 w 322550"/>
                  <a:gd name="connsiteY2" fmla="*/ 322523 h 583481"/>
                  <a:gd name="connsiteX3" fmla="*/ 141562 w 322550"/>
                  <a:gd name="connsiteY3" fmla="*/ 575186 h 583481"/>
                  <a:gd name="connsiteX4" fmla="*/ 39255 w 322550"/>
                  <a:gd name="connsiteY4" fmla="*/ 504142 h 583481"/>
                  <a:gd name="connsiteX5" fmla="*/ 49805 w 322550"/>
                  <a:gd name="connsiteY5" fmla="*/ 325536 h 583481"/>
                  <a:gd name="connsiteX6" fmla="*/ 5204 w 322550"/>
                  <a:gd name="connsiteY6" fmla="*/ 134028 h 5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2550" h="583481">
                    <a:moveTo>
                      <a:pt x="5204" y="134028"/>
                    </a:moveTo>
                    <a:cubicBezTo>
                      <a:pt x="28518" y="80720"/>
                      <a:pt x="136883" y="-25725"/>
                      <a:pt x="189688" y="5691"/>
                    </a:cubicBezTo>
                    <a:cubicBezTo>
                      <a:pt x="242493" y="37107"/>
                      <a:pt x="330057" y="227607"/>
                      <a:pt x="322036" y="322523"/>
                    </a:cubicBezTo>
                    <a:cubicBezTo>
                      <a:pt x="314015" y="417439"/>
                      <a:pt x="188692" y="544916"/>
                      <a:pt x="141562" y="575186"/>
                    </a:cubicBezTo>
                    <a:cubicBezTo>
                      <a:pt x="94432" y="605456"/>
                      <a:pt x="48613" y="546253"/>
                      <a:pt x="39255" y="504142"/>
                    </a:cubicBezTo>
                    <a:cubicBezTo>
                      <a:pt x="29897" y="462032"/>
                      <a:pt x="55480" y="387222"/>
                      <a:pt x="49805" y="325536"/>
                    </a:cubicBezTo>
                    <a:cubicBezTo>
                      <a:pt x="44130" y="263850"/>
                      <a:pt x="-18110" y="187336"/>
                      <a:pt x="5204" y="134028"/>
                    </a:cubicBezTo>
                    <a:close/>
                  </a:path>
                </a:pathLst>
              </a:custGeom>
              <a:gradFill flip="none" rotWithShape="1">
                <a:gsLst>
                  <a:gs pos="0">
                    <a:schemeClr val="accent2">
                      <a:lumMod val="50000"/>
                      <a:alpha val="78000"/>
                    </a:schemeClr>
                  </a:gs>
                  <a:gs pos="50000">
                    <a:srgbClr val="7F7F7F">
                      <a:tint val="44500"/>
                      <a:satMod val="160000"/>
                    </a:srgbClr>
                  </a:gs>
                  <a:gs pos="100000">
                    <a:srgbClr val="7F7F7F">
                      <a:tint val="23500"/>
                      <a:satMod val="160000"/>
                    </a:srgbClr>
                  </a:gs>
                </a:gsLst>
                <a:lin ang="16200000" scaled="1"/>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DC99BBFA-1F52-447E-ADF7-F96FD1306EBC}"/>
                  </a:ext>
                </a:extLst>
              </p:cNvPr>
              <p:cNvSpPr/>
              <p:nvPr/>
            </p:nvSpPr>
            <p:spPr>
              <a:xfrm>
                <a:off x="3532751" y="2690155"/>
                <a:ext cx="476703" cy="435911"/>
              </a:xfrm>
              <a:custGeom>
                <a:avLst/>
                <a:gdLst>
                  <a:gd name="connsiteX0" fmla="*/ 107195 w 433366"/>
                  <a:gd name="connsiteY0" fmla="*/ 271552 h 327506"/>
                  <a:gd name="connsiteX1" fmla="*/ 428037 w 433366"/>
                  <a:gd name="connsiteY1" fmla="*/ 315668 h 327506"/>
                  <a:gd name="connsiteX2" fmla="*/ 299700 w 433366"/>
                  <a:gd name="connsiteY2" fmla="*/ 18889 h 327506"/>
                  <a:gd name="connsiteX3" fmla="*/ 195427 w 433366"/>
                  <a:gd name="connsiteY3" fmla="*/ 42952 h 327506"/>
                  <a:gd name="connsiteX4" fmla="*/ 26985 w 433366"/>
                  <a:gd name="connsiteY4" fmla="*/ 147226 h 327506"/>
                  <a:gd name="connsiteX5" fmla="*/ 6932 w 433366"/>
                  <a:gd name="connsiteY5" fmla="*/ 299626 h 327506"/>
                  <a:gd name="connsiteX6" fmla="*/ 107195 w 433366"/>
                  <a:gd name="connsiteY6" fmla="*/ 271552 h 32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66" h="327506">
                    <a:moveTo>
                      <a:pt x="107195" y="271552"/>
                    </a:moveTo>
                    <a:cubicBezTo>
                      <a:pt x="177379" y="274226"/>
                      <a:pt x="395953" y="357778"/>
                      <a:pt x="428037" y="315668"/>
                    </a:cubicBezTo>
                    <a:cubicBezTo>
                      <a:pt x="460121" y="273558"/>
                      <a:pt x="338468" y="64342"/>
                      <a:pt x="299700" y="18889"/>
                    </a:cubicBezTo>
                    <a:cubicBezTo>
                      <a:pt x="260932" y="-26564"/>
                      <a:pt x="240879" y="21563"/>
                      <a:pt x="195427" y="42952"/>
                    </a:cubicBezTo>
                    <a:cubicBezTo>
                      <a:pt x="149975" y="64341"/>
                      <a:pt x="58401" y="104447"/>
                      <a:pt x="26985" y="147226"/>
                    </a:cubicBezTo>
                    <a:cubicBezTo>
                      <a:pt x="-4431" y="190005"/>
                      <a:pt x="-4431" y="276900"/>
                      <a:pt x="6932" y="299626"/>
                    </a:cubicBezTo>
                    <a:cubicBezTo>
                      <a:pt x="18295" y="322352"/>
                      <a:pt x="37011" y="268878"/>
                      <a:pt x="107195" y="271552"/>
                    </a:cubicBezTo>
                    <a:close/>
                  </a:path>
                </a:pathLst>
              </a:custGeom>
              <a:solidFill>
                <a:srgbClr val="7F7F7F">
                  <a:alpha val="38824"/>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C8C9AE6-5B59-446F-ABA3-6B4A2703C3E8}"/>
                  </a:ext>
                </a:extLst>
              </p:cNvPr>
              <p:cNvSpPr/>
              <p:nvPr/>
            </p:nvSpPr>
            <p:spPr>
              <a:xfrm rot="13097554">
                <a:off x="3969470" y="4294225"/>
                <a:ext cx="576810" cy="435911"/>
              </a:xfrm>
              <a:custGeom>
                <a:avLst/>
                <a:gdLst>
                  <a:gd name="connsiteX0" fmla="*/ 107195 w 433366"/>
                  <a:gd name="connsiteY0" fmla="*/ 271552 h 327506"/>
                  <a:gd name="connsiteX1" fmla="*/ 428037 w 433366"/>
                  <a:gd name="connsiteY1" fmla="*/ 315668 h 327506"/>
                  <a:gd name="connsiteX2" fmla="*/ 299700 w 433366"/>
                  <a:gd name="connsiteY2" fmla="*/ 18889 h 327506"/>
                  <a:gd name="connsiteX3" fmla="*/ 195427 w 433366"/>
                  <a:gd name="connsiteY3" fmla="*/ 42952 h 327506"/>
                  <a:gd name="connsiteX4" fmla="*/ 26985 w 433366"/>
                  <a:gd name="connsiteY4" fmla="*/ 147226 h 327506"/>
                  <a:gd name="connsiteX5" fmla="*/ 6932 w 433366"/>
                  <a:gd name="connsiteY5" fmla="*/ 299626 h 327506"/>
                  <a:gd name="connsiteX6" fmla="*/ 107195 w 433366"/>
                  <a:gd name="connsiteY6" fmla="*/ 271552 h 32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366" h="327506">
                    <a:moveTo>
                      <a:pt x="107195" y="271552"/>
                    </a:moveTo>
                    <a:cubicBezTo>
                      <a:pt x="177379" y="274226"/>
                      <a:pt x="395953" y="357778"/>
                      <a:pt x="428037" y="315668"/>
                    </a:cubicBezTo>
                    <a:cubicBezTo>
                      <a:pt x="460121" y="273558"/>
                      <a:pt x="338468" y="64342"/>
                      <a:pt x="299700" y="18889"/>
                    </a:cubicBezTo>
                    <a:cubicBezTo>
                      <a:pt x="260932" y="-26564"/>
                      <a:pt x="240879" y="21563"/>
                      <a:pt x="195427" y="42952"/>
                    </a:cubicBezTo>
                    <a:cubicBezTo>
                      <a:pt x="149975" y="64341"/>
                      <a:pt x="58401" y="104447"/>
                      <a:pt x="26985" y="147226"/>
                    </a:cubicBezTo>
                    <a:cubicBezTo>
                      <a:pt x="-4431" y="190005"/>
                      <a:pt x="-4431" y="276900"/>
                      <a:pt x="6932" y="299626"/>
                    </a:cubicBezTo>
                    <a:cubicBezTo>
                      <a:pt x="18295" y="322352"/>
                      <a:pt x="37011" y="268878"/>
                      <a:pt x="107195" y="271552"/>
                    </a:cubicBezTo>
                    <a:close/>
                  </a:path>
                </a:pathLst>
              </a:custGeom>
              <a:gradFill>
                <a:gsLst>
                  <a:gs pos="5993">
                    <a:schemeClr val="accent2">
                      <a:lumMod val="50000"/>
                    </a:schemeClr>
                  </a:gs>
                  <a:gs pos="61000">
                    <a:schemeClr val="tx1">
                      <a:lumMod val="75000"/>
                      <a:shade val="67500"/>
                      <a:satMod val="115000"/>
                    </a:schemeClr>
                  </a:gs>
                  <a:gs pos="100000">
                    <a:schemeClr val="tx1">
                      <a:lumMod val="75000"/>
                      <a:shade val="100000"/>
                      <a:satMod val="115000"/>
                    </a:schemeClr>
                  </a:gs>
                </a:gsLst>
                <a:lin ang="27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Freeform: Shape 33">
              <a:extLst>
                <a:ext uri="{FF2B5EF4-FFF2-40B4-BE49-F238E27FC236}">
                  <a16:creationId xmlns:a16="http://schemas.microsoft.com/office/drawing/2014/main" id="{1DD87D2A-2B7A-407B-B152-C5366E12C538}"/>
                </a:ext>
              </a:extLst>
            </p:cNvPr>
            <p:cNvSpPr/>
            <p:nvPr/>
          </p:nvSpPr>
          <p:spPr>
            <a:xfrm>
              <a:off x="4809674" y="3116179"/>
              <a:ext cx="334401" cy="390227"/>
            </a:xfrm>
            <a:custGeom>
              <a:avLst/>
              <a:gdLst>
                <a:gd name="connsiteX0" fmla="*/ 292675 w 294356"/>
                <a:gd name="connsiteY0" fmla="*/ 240989 h 387812"/>
                <a:gd name="connsiteX1" fmla="*/ 252570 w 294356"/>
                <a:gd name="connsiteY1" fmla="*/ 48483 h 387812"/>
                <a:gd name="connsiteX2" fmla="*/ 112201 w 294356"/>
                <a:gd name="connsiteY2" fmla="*/ 4368 h 387812"/>
                <a:gd name="connsiteX3" fmla="*/ 3917 w 294356"/>
                <a:gd name="connsiteY3" fmla="*/ 128694 h 387812"/>
                <a:gd name="connsiteX4" fmla="*/ 40012 w 294356"/>
                <a:gd name="connsiteY4" fmla="*/ 341252 h 387812"/>
                <a:gd name="connsiteX5" fmla="*/ 192412 w 294356"/>
                <a:gd name="connsiteY5" fmla="*/ 381357 h 387812"/>
                <a:gd name="connsiteX6" fmla="*/ 208454 w 294356"/>
                <a:gd name="connsiteY6" fmla="*/ 244999 h 387812"/>
                <a:gd name="connsiteX7" fmla="*/ 292675 w 294356"/>
                <a:gd name="connsiteY7" fmla="*/ 240989 h 38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56" h="387812">
                  <a:moveTo>
                    <a:pt x="292675" y="240989"/>
                  </a:moveTo>
                  <a:cubicBezTo>
                    <a:pt x="300028" y="208236"/>
                    <a:pt x="282649" y="87920"/>
                    <a:pt x="252570" y="48483"/>
                  </a:cubicBezTo>
                  <a:cubicBezTo>
                    <a:pt x="222491" y="9046"/>
                    <a:pt x="153643" y="-9000"/>
                    <a:pt x="112201" y="4368"/>
                  </a:cubicBezTo>
                  <a:cubicBezTo>
                    <a:pt x="70759" y="17736"/>
                    <a:pt x="15949" y="72547"/>
                    <a:pt x="3917" y="128694"/>
                  </a:cubicBezTo>
                  <a:cubicBezTo>
                    <a:pt x="-8115" y="184841"/>
                    <a:pt x="8596" y="299142"/>
                    <a:pt x="40012" y="341252"/>
                  </a:cubicBezTo>
                  <a:cubicBezTo>
                    <a:pt x="71428" y="383363"/>
                    <a:pt x="164338" y="397399"/>
                    <a:pt x="192412" y="381357"/>
                  </a:cubicBezTo>
                  <a:cubicBezTo>
                    <a:pt x="220486" y="365315"/>
                    <a:pt x="191075" y="266389"/>
                    <a:pt x="208454" y="244999"/>
                  </a:cubicBezTo>
                  <a:cubicBezTo>
                    <a:pt x="225833" y="223609"/>
                    <a:pt x="285322" y="273742"/>
                    <a:pt x="292675" y="240989"/>
                  </a:cubicBezTo>
                  <a:close/>
                </a:path>
              </a:pathLst>
            </a:custGeom>
            <a:solidFill>
              <a:srgbClr val="CC99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EA71F6B-E724-498E-956C-F7B78B1F6AA0}"/>
                </a:ext>
              </a:extLst>
            </p:cNvPr>
            <p:cNvSpPr/>
            <p:nvPr/>
          </p:nvSpPr>
          <p:spPr>
            <a:xfrm flipH="1">
              <a:off x="3663284" y="3129334"/>
              <a:ext cx="334401" cy="390227"/>
            </a:xfrm>
            <a:custGeom>
              <a:avLst/>
              <a:gdLst>
                <a:gd name="connsiteX0" fmla="*/ 292675 w 294356"/>
                <a:gd name="connsiteY0" fmla="*/ 240989 h 387812"/>
                <a:gd name="connsiteX1" fmla="*/ 252570 w 294356"/>
                <a:gd name="connsiteY1" fmla="*/ 48483 h 387812"/>
                <a:gd name="connsiteX2" fmla="*/ 112201 w 294356"/>
                <a:gd name="connsiteY2" fmla="*/ 4368 h 387812"/>
                <a:gd name="connsiteX3" fmla="*/ 3917 w 294356"/>
                <a:gd name="connsiteY3" fmla="*/ 128694 h 387812"/>
                <a:gd name="connsiteX4" fmla="*/ 40012 w 294356"/>
                <a:gd name="connsiteY4" fmla="*/ 341252 h 387812"/>
                <a:gd name="connsiteX5" fmla="*/ 192412 w 294356"/>
                <a:gd name="connsiteY5" fmla="*/ 381357 h 387812"/>
                <a:gd name="connsiteX6" fmla="*/ 208454 w 294356"/>
                <a:gd name="connsiteY6" fmla="*/ 244999 h 387812"/>
                <a:gd name="connsiteX7" fmla="*/ 292675 w 294356"/>
                <a:gd name="connsiteY7" fmla="*/ 240989 h 38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56" h="387812">
                  <a:moveTo>
                    <a:pt x="292675" y="240989"/>
                  </a:moveTo>
                  <a:cubicBezTo>
                    <a:pt x="300028" y="208236"/>
                    <a:pt x="282649" y="87920"/>
                    <a:pt x="252570" y="48483"/>
                  </a:cubicBezTo>
                  <a:cubicBezTo>
                    <a:pt x="222491" y="9046"/>
                    <a:pt x="153643" y="-9000"/>
                    <a:pt x="112201" y="4368"/>
                  </a:cubicBezTo>
                  <a:cubicBezTo>
                    <a:pt x="70759" y="17736"/>
                    <a:pt x="15949" y="72547"/>
                    <a:pt x="3917" y="128694"/>
                  </a:cubicBezTo>
                  <a:cubicBezTo>
                    <a:pt x="-8115" y="184841"/>
                    <a:pt x="8596" y="299142"/>
                    <a:pt x="40012" y="341252"/>
                  </a:cubicBezTo>
                  <a:cubicBezTo>
                    <a:pt x="71428" y="383363"/>
                    <a:pt x="164338" y="397399"/>
                    <a:pt x="192412" y="381357"/>
                  </a:cubicBezTo>
                  <a:cubicBezTo>
                    <a:pt x="220486" y="365315"/>
                    <a:pt x="191075" y="266389"/>
                    <a:pt x="208454" y="244999"/>
                  </a:cubicBezTo>
                  <a:cubicBezTo>
                    <a:pt x="225833" y="223609"/>
                    <a:pt x="285322" y="273742"/>
                    <a:pt x="292675" y="240989"/>
                  </a:cubicBezTo>
                  <a:close/>
                </a:path>
              </a:pathLst>
            </a:custGeom>
            <a:solidFill>
              <a:srgbClr val="CC99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6">
            <a:extLst>
              <a:ext uri="{FF2B5EF4-FFF2-40B4-BE49-F238E27FC236}">
                <a16:creationId xmlns:a16="http://schemas.microsoft.com/office/drawing/2014/main" id="{47D6DA9F-DB9A-4098-9059-8CC8CB8100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13934" y="2794444"/>
            <a:ext cx="2381776" cy="1929238"/>
          </a:xfrm>
          <a:prstGeom prst="rect">
            <a:avLst/>
          </a:prstGeom>
        </p:spPr>
      </p:pic>
      <p:pic>
        <p:nvPicPr>
          <p:cNvPr id="59" name="Picture 14" descr="Related image">
            <a:extLst>
              <a:ext uri="{FF2B5EF4-FFF2-40B4-BE49-F238E27FC236}">
                <a16:creationId xmlns:a16="http://schemas.microsoft.com/office/drawing/2014/main" id="{3AB24C32-6185-4456-859D-4439318C6B8E}"/>
              </a:ext>
            </a:extLst>
          </p:cNvPr>
          <p:cNvPicPr>
            <a:picLocks noChangeAspect="1" noChangeArrowheads="1" noCrop="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20564360">
            <a:off x="1370304" y="507945"/>
            <a:ext cx="4156364" cy="311727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Related image">
            <a:extLst>
              <a:ext uri="{FF2B5EF4-FFF2-40B4-BE49-F238E27FC236}">
                <a16:creationId xmlns:a16="http://schemas.microsoft.com/office/drawing/2014/main" id="{DCCAE9A8-4D4B-4B2A-B593-E1D2DFA6A4DE}"/>
              </a:ext>
            </a:extLst>
          </p:cNvPr>
          <p:cNvPicPr>
            <a:picLocks noChangeAspect="1" noChangeArrowheads="1" noCrop="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rot="961763" flipH="1">
            <a:off x="3232596" y="457032"/>
            <a:ext cx="4156364" cy="3117273"/>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02D1BFCF-DA89-4D92-BCFE-A061FE8999A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109775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par>
                                <p:cTn id="12" presetID="10" presetClass="entr" presetSubtype="0"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500"/>
                                        <p:tgtEl>
                                          <p:spTgt spid="59"/>
                                        </p:tgtEl>
                                      </p:cBhvr>
                                    </p:animEffect>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2" presetClass="exit" presetSubtype="9" fill="hold" nodeType="withEffect">
                                  <p:stCondLst>
                                    <p:cond delay="1500"/>
                                  </p:stCondLst>
                                  <p:childTnLst>
                                    <p:anim calcmode="lin" valueType="num">
                                      <p:cBhvr additive="base">
                                        <p:cTn id="19" dur="2000"/>
                                        <p:tgtEl>
                                          <p:spTgt spid="36"/>
                                        </p:tgtEl>
                                        <p:attrNameLst>
                                          <p:attrName>ppt_x</p:attrName>
                                        </p:attrNameLst>
                                      </p:cBhvr>
                                      <p:tavLst>
                                        <p:tav tm="0">
                                          <p:val>
                                            <p:strVal val="ppt_x"/>
                                          </p:val>
                                        </p:tav>
                                        <p:tav tm="100000">
                                          <p:val>
                                            <p:strVal val="0-ppt_w/2"/>
                                          </p:val>
                                        </p:tav>
                                      </p:tavLst>
                                    </p:anim>
                                    <p:anim calcmode="lin" valueType="num">
                                      <p:cBhvr additive="base">
                                        <p:cTn id="20" dur="2000"/>
                                        <p:tgtEl>
                                          <p:spTgt spid="36"/>
                                        </p:tgtEl>
                                        <p:attrNameLst>
                                          <p:attrName>ppt_y</p:attrName>
                                        </p:attrNameLst>
                                      </p:cBhvr>
                                      <p:tavLst>
                                        <p:tav tm="0">
                                          <p:val>
                                            <p:strVal val="ppt_y"/>
                                          </p:val>
                                        </p:tav>
                                        <p:tav tm="100000">
                                          <p:val>
                                            <p:strVal val="0-ppt_h/2"/>
                                          </p:val>
                                        </p:tav>
                                      </p:tavLst>
                                    </p:anim>
                                    <p:set>
                                      <p:cBhvr>
                                        <p:cTn id="21" dur="1" fill="hold">
                                          <p:stCondLst>
                                            <p:cond delay="1999"/>
                                          </p:stCondLst>
                                        </p:cTn>
                                        <p:tgtEl>
                                          <p:spTgt spid="36"/>
                                        </p:tgtEl>
                                        <p:attrNameLst>
                                          <p:attrName>style.visibility</p:attrName>
                                        </p:attrNameLst>
                                      </p:cBhvr>
                                      <p:to>
                                        <p:strVal val="hidden"/>
                                      </p:to>
                                    </p:set>
                                  </p:childTnLst>
                                </p:cTn>
                              </p:par>
                              <p:par>
                                <p:cTn id="22" presetID="2" presetClass="entr" presetSubtype="9" fill="hold" nodeType="withEffect">
                                  <p:stCondLst>
                                    <p:cond delay="150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000" fill="hold"/>
                                        <p:tgtEl>
                                          <p:spTgt spid="27"/>
                                        </p:tgtEl>
                                        <p:attrNameLst>
                                          <p:attrName>ppt_x</p:attrName>
                                        </p:attrNameLst>
                                      </p:cBhvr>
                                      <p:tavLst>
                                        <p:tav tm="0">
                                          <p:val>
                                            <p:strVal val="0-#ppt_w/2"/>
                                          </p:val>
                                        </p:tav>
                                        <p:tav tm="100000">
                                          <p:val>
                                            <p:strVal val="#ppt_x"/>
                                          </p:val>
                                        </p:tav>
                                      </p:tavLst>
                                    </p:anim>
                                    <p:anim calcmode="lin" valueType="num">
                                      <p:cBhvr additive="base">
                                        <p:cTn id="25" dur="20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7C956-B35C-4BCA-9F94-DF1DAD92960D}"/>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4111301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2D1BFCF-DA89-4D92-BCFE-A061FE8999A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pic>
        <p:nvPicPr>
          <p:cNvPr id="2052" name="Picture 4" descr="Related image">
            <a:extLst>
              <a:ext uri="{FF2B5EF4-FFF2-40B4-BE49-F238E27FC236}">
                <a16:creationId xmlns:a16="http://schemas.microsoft.com/office/drawing/2014/main" id="{6EA07D49-BABD-4B1C-B8C3-8B494741A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39132">
            <a:off x="865261" y="1277609"/>
            <a:ext cx="7312995" cy="464442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9303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E7C956-B35C-4BCA-9F94-DF1DAD92960D}"/>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3099342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5BF479-5D95-4E94-BEEB-B8AF71C94FDF}"/>
              </a:ext>
            </a:extLst>
          </p:cNvPr>
          <p:cNvSpPr txBox="1"/>
          <p:nvPr/>
        </p:nvSpPr>
        <p:spPr>
          <a:xfrm>
            <a:off x="464457" y="1382460"/>
            <a:ext cx="8229600" cy="4832092"/>
          </a:xfrm>
          <a:prstGeom prst="rect">
            <a:avLst/>
          </a:prstGeom>
          <a:noFill/>
        </p:spPr>
        <p:txBody>
          <a:bodyPr wrap="square" rtlCol="0">
            <a:spAutoFit/>
          </a:bodyPr>
          <a:lstStyle/>
          <a:p>
            <a:r>
              <a:rPr lang="en-US" sz="2800" dirty="0">
                <a:solidFill>
                  <a:schemeClr val="bg1"/>
                </a:solidFill>
              </a:rPr>
              <a:t>Hebrews 8:7–9:10 ~ </a:t>
            </a:r>
            <a:r>
              <a:rPr lang="en-US" sz="2800" dirty="0">
                <a:solidFill>
                  <a:schemeClr val="bg2"/>
                </a:solidFill>
              </a:rPr>
              <a:t>Now what is becoming obsolete and growing old is ready to vanish away. </a:t>
            </a:r>
          </a:p>
          <a:p>
            <a:r>
              <a:rPr lang="en-US" sz="2800" baseline="30000" dirty="0">
                <a:solidFill>
                  <a:schemeClr val="bg1"/>
                </a:solidFill>
              </a:rPr>
              <a:t>9:1</a:t>
            </a:r>
            <a:r>
              <a:rPr lang="en-US" sz="2800" dirty="0">
                <a:solidFill>
                  <a:schemeClr val="bg2"/>
                </a:solidFill>
              </a:rPr>
              <a:t> Then indeed, even the first </a:t>
            </a:r>
            <a:r>
              <a:rPr lang="en-US" sz="2800" i="1" dirty="0">
                <a:solidFill>
                  <a:schemeClr val="bg2"/>
                </a:solidFill>
              </a:rPr>
              <a:t>covenant</a:t>
            </a:r>
            <a:r>
              <a:rPr lang="en-US" sz="2800" dirty="0">
                <a:solidFill>
                  <a:schemeClr val="bg2"/>
                </a:solidFill>
              </a:rPr>
              <a:t> had ordinances of divine service and the earthly sanctuary. </a:t>
            </a:r>
            <a:r>
              <a:rPr lang="en-US" sz="2800" baseline="30000" dirty="0">
                <a:solidFill>
                  <a:schemeClr val="bg1"/>
                </a:solidFill>
              </a:rPr>
              <a:t>2</a:t>
            </a:r>
            <a:r>
              <a:rPr lang="en-US" sz="2800" baseline="30000" dirty="0">
                <a:solidFill>
                  <a:schemeClr val="bg2"/>
                </a:solidFill>
              </a:rPr>
              <a:t> </a:t>
            </a:r>
            <a:r>
              <a:rPr lang="en-US" sz="2800" dirty="0">
                <a:solidFill>
                  <a:schemeClr val="bg2"/>
                </a:solidFill>
              </a:rPr>
              <a:t>For a tabernacle was prepared: the first </a:t>
            </a:r>
            <a:r>
              <a:rPr lang="en-US" sz="2800" i="1" dirty="0">
                <a:solidFill>
                  <a:schemeClr val="bg2"/>
                </a:solidFill>
              </a:rPr>
              <a:t>part,</a:t>
            </a:r>
            <a:r>
              <a:rPr lang="en-US" sz="2800" dirty="0">
                <a:solidFill>
                  <a:schemeClr val="bg2"/>
                </a:solidFill>
              </a:rPr>
              <a:t> in which </a:t>
            </a:r>
            <a:r>
              <a:rPr lang="en-US" sz="2800" i="1" dirty="0">
                <a:solidFill>
                  <a:schemeClr val="bg2"/>
                </a:solidFill>
              </a:rPr>
              <a:t>was</a:t>
            </a:r>
            <a:r>
              <a:rPr lang="en-US" sz="2800" dirty="0">
                <a:solidFill>
                  <a:schemeClr val="bg2"/>
                </a:solidFill>
              </a:rPr>
              <a:t> the lampstand, the table, and the showbread, which is called the sanctuary; </a:t>
            </a:r>
            <a:r>
              <a:rPr lang="en-US" sz="2800" baseline="30000" dirty="0">
                <a:solidFill>
                  <a:schemeClr val="bg1"/>
                </a:solidFill>
              </a:rPr>
              <a:t>3</a:t>
            </a:r>
            <a:r>
              <a:rPr lang="en-US" sz="2800" baseline="30000" dirty="0">
                <a:solidFill>
                  <a:schemeClr val="bg2"/>
                </a:solidFill>
              </a:rPr>
              <a:t> </a:t>
            </a:r>
            <a:r>
              <a:rPr lang="en-US" sz="2800" dirty="0">
                <a:solidFill>
                  <a:schemeClr val="bg2"/>
                </a:solidFill>
              </a:rPr>
              <a:t>and behind the second veil, the part of the tabernacle which is called the Holiest of All, </a:t>
            </a:r>
            <a:r>
              <a:rPr lang="en-US" sz="2800" baseline="30000" dirty="0">
                <a:solidFill>
                  <a:schemeClr val="bg1"/>
                </a:solidFill>
              </a:rPr>
              <a:t>4</a:t>
            </a:r>
            <a:r>
              <a:rPr lang="en-US" sz="2800" baseline="30000" dirty="0">
                <a:solidFill>
                  <a:schemeClr val="bg2"/>
                </a:solidFill>
              </a:rPr>
              <a:t> </a:t>
            </a:r>
            <a:r>
              <a:rPr lang="en-US" sz="2800" dirty="0">
                <a:solidFill>
                  <a:schemeClr val="bg2"/>
                </a:solidFill>
              </a:rPr>
              <a:t>which had the golden censer and the ark of the covenant overlaid on all sides with gold, in which </a:t>
            </a:r>
            <a:r>
              <a:rPr lang="en-US" sz="2800" i="1" dirty="0">
                <a:solidFill>
                  <a:schemeClr val="bg2"/>
                </a:solidFill>
              </a:rPr>
              <a:t>were</a:t>
            </a:r>
            <a:r>
              <a:rPr lang="en-US" sz="2800" dirty="0">
                <a:solidFill>
                  <a:schemeClr val="bg2"/>
                </a:solidFill>
              </a:rPr>
              <a:t> the golden pot that had the manna, </a:t>
            </a:r>
          </a:p>
        </p:txBody>
      </p:sp>
      <p:sp>
        <p:nvSpPr>
          <p:cNvPr id="4" name="TextBox 3">
            <a:extLst>
              <a:ext uri="{FF2B5EF4-FFF2-40B4-BE49-F238E27FC236}">
                <a16:creationId xmlns:a16="http://schemas.microsoft.com/office/drawing/2014/main" id="{FEA67B85-38FB-4CB1-AB84-4189671D387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577734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5BF479-5D95-4E94-BEEB-B8AF71C94FDF}"/>
              </a:ext>
            </a:extLst>
          </p:cNvPr>
          <p:cNvSpPr txBox="1"/>
          <p:nvPr/>
        </p:nvSpPr>
        <p:spPr>
          <a:xfrm>
            <a:off x="464457" y="1382460"/>
            <a:ext cx="8229600" cy="4832092"/>
          </a:xfrm>
          <a:prstGeom prst="rect">
            <a:avLst/>
          </a:prstGeom>
          <a:noFill/>
        </p:spPr>
        <p:txBody>
          <a:bodyPr wrap="square" rtlCol="0">
            <a:spAutoFit/>
          </a:bodyPr>
          <a:lstStyle/>
          <a:p>
            <a:r>
              <a:rPr lang="en-US" sz="2800" dirty="0">
                <a:solidFill>
                  <a:schemeClr val="bg1"/>
                </a:solidFill>
              </a:rPr>
              <a:t>Hebrews 8:7–9:10 ~ </a:t>
            </a:r>
            <a:r>
              <a:rPr lang="en-US" sz="2800" dirty="0">
                <a:solidFill>
                  <a:schemeClr val="bg2"/>
                </a:solidFill>
              </a:rPr>
              <a:t>Aaron’s rod that budded, and the tablets of the covenant; </a:t>
            </a:r>
            <a:r>
              <a:rPr lang="en-US" sz="2800" baseline="30000" dirty="0">
                <a:solidFill>
                  <a:schemeClr val="bg1"/>
                </a:solidFill>
              </a:rPr>
              <a:t>5</a:t>
            </a:r>
            <a:r>
              <a:rPr lang="en-US" sz="2800" baseline="30000" dirty="0">
                <a:solidFill>
                  <a:schemeClr val="bg2"/>
                </a:solidFill>
              </a:rPr>
              <a:t> </a:t>
            </a:r>
            <a:r>
              <a:rPr lang="en-US" sz="2800" dirty="0">
                <a:solidFill>
                  <a:schemeClr val="bg2"/>
                </a:solidFill>
              </a:rPr>
              <a:t>and above it were the cherubim of glory overshadowing the mercy seat. Of these things we cannot now speak in detail. </a:t>
            </a:r>
          </a:p>
          <a:p>
            <a:r>
              <a:rPr lang="en-US" sz="2800" baseline="30000" dirty="0">
                <a:solidFill>
                  <a:schemeClr val="bg1"/>
                </a:solidFill>
              </a:rPr>
              <a:t>6</a:t>
            </a:r>
            <a:r>
              <a:rPr lang="en-US" sz="2800" baseline="30000" dirty="0">
                <a:solidFill>
                  <a:schemeClr val="bg2"/>
                </a:solidFill>
              </a:rPr>
              <a:t> </a:t>
            </a:r>
            <a:r>
              <a:rPr lang="en-US" sz="2800" dirty="0">
                <a:solidFill>
                  <a:schemeClr val="bg2"/>
                </a:solidFill>
              </a:rPr>
              <a:t>Now when these things had been thus prepared, the priests always went into the first part of the tabernacle, performing </a:t>
            </a:r>
            <a:r>
              <a:rPr lang="en-US" sz="2800" i="1" dirty="0">
                <a:solidFill>
                  <a:schemeClr val="bg2"/>
                </a:solidFill>
              </a:rPr>
              <a:t>the services</a:t>
            </a:r>
            <a:r>
              <a:rPr lang="en-US" sz="2800" dirty="0">
                <a:solidFill>
                  <a:schemeClr val="bg2"/>
                </a:solidFill>
              </a:rPr>
              <a:t>. </a:t>
            </a:r>
            <a:r>
              <a:rPr lang="en-US" sz="2800" baseline="30000" dirty="0">
                <a:solidFill>
                  <a:schemeClr val="bg1"/>
                </a:solidFill>
              </a:rPr>
              <a:t>7</a:t>
            </a:r>
            <a:r>
              <a:rPr lang="en-US" sz="2800" baseline="30000" dirty="0">
                <a:solidFill>
                  <a:schemeClr val="bg2"/>
                </a:solidFill>
              </a:rPr>
              <a:t> </a:t>
            </a:r>
            <a:r>
              <a:rPr lang="en-US" sz="2800" dirty="0">
                <a:solidFill>
                  <a:schemeClr val="bg2"/>
                </a:solidFill>
              </a:rPr>
              <a:t>But into the second part the high priest </a:t>
            </a:r>
            <a:r>
              <a:rPr lang="en-US" sz="2800" i="1" dirty="0">
                <a:solidFill>
                  <a:schemeClr val="bg2"/>
                </a:solidFill>
              </a:rPr>
              <a:t>went</a:t>
            </a:r>
            <a:r>
              <a:rPr lang="en-US" sz="2800" dirty="0">
                <a:solidFill>
                  <a:schemeClr val="bg2"/>
                </a:solidFill>
              </a:rPr>
              <a:t> alone once a year, not without blood, which he offered for himself and </a:t>
            </a:r>
            <a:r>
              <a:rPr lang="en-US" sz="2800" i="1" dirty="0">
                <a:solidFill>
                  <a:schemeClr val="bg2"/>
                </a:solidFill>
              </a:rPr>
              <a:t>for</a:t>
            </a:r>
            <a:r>
              <a:rPr lang="en-US" sz="2800" dirty="0">
                <a:solidFill>
                  <a:schemeClr val="bg2"/>
                </a:solidFill>
              </a:rPr>
              <a:t> the people’s sins </a:t>
            </a:r>
            <a:r>
              <a:rPr lang="en-US" sz="2800" i="1" dirty="0">
                <a:solidFill>
                  <a:schemeClr val="bg2"/>
                </a:solidFill>
              </a:rPr>
              <a:t>committed</a:t>
            </a:r>
            <a:r>
              <a:rPr lang="en-US" sz="2800" dirty="0">
                <a:solidFill>
                  <a:schemeClr val="bg2"/>
                </a:solidFill>
              </a:rPr>
              <a:t> in ignorance; </a:t>
            </a:r>
            <a:r>
              <a:rPr lang="en-US" sz="2800" baseline="30000" dirty="0">
                <a:solidFill>
                  <a:schemeClr val="bg1"/>
                </a:solidFill>
              </a:rPr>
              <a:t>8</a:t>
            </a:r>
            <a:r>
              <a:rPr lang="en-US" sz="2800" baseline="30000" dirty="0">
                <a:solidFill>
                  <a:schemeClr val="bg2"/>
                </a:solidFill>
              </a:rPr>
              <a:t> </a:t>
            </a:r>
            <a:r>
              <a:rPr lang="en-US" sz="2800" dirty="0">
                <a:solidFill>
                  <a:schemeClr val="bg2"/>
                </a:solidFill>
              </a:rPr>
              <a:t>the Holy Spirit indicating this, that the way into the Holiest of All</a:t>
            </a:r>
          </a:p>
        </p:txBody>
      </p:sp>
      <p:sp>
        <p:nvSpPr>
          <p:cNvPr id="4" name="TextBox 3">
            <a:extLst>
              <a:ext uri="{FF2B5EF4-FFF2-40B4-BE49-F238E27FC236}">
                <a16:creationId xmlns:a16="http://schemas.microsoft.com/office/drawing/2014/main" id="{6C465696-D3E3-48E7-AE0A-28D47F4C5374}"/>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3254142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5BF479-5D95-4E94-BEEB-B8AF71C94FDF}"/>
              </a:ext>
            </a:extLst>
          </p:cNvPr>
          <p:cNvSpPr txBox="1"/>
          <p:nvPr/>
        </p:nvSpPr>
        <p:spPr>
          <a:xfrm>
            <a:off x="464457" y="1382460"/>
            <a:ext cx="8229600" cy="3539430"/>
          </a:xfrm>
          <a:prstGeom prst="rect">
            <a:avLst/>
          </a:prstGeom>
          <a:noFill/>
        </p:spPr>
        <p:txBody>
          <a:bodyPr wrap="square" rtlCol="0">
            <a:spAutoFit/>
          </a:bodyPr>
          <a:lstStyle/>
          <a:p>
            <a:r>
              <a:rPr lang="en-US" sz="2800" dirty="0">
                <a:solidFill>
                  <a:schemeClr val="bg1"/>
                </a:solidFill>
              </a:rPr>
              <a:t>Hebrews 8:7–9:10 ~ </a:t>
            </a:r>
            <a:r>
              <a:rPr lang="en-US" sz="2800" dirty="0">
                <a:solidFill>
                  <a:schemeClr val="bg2"/>
                </a:solidFill>
              </a:rPr>
              <a:t>was not yet made manifest while the first tabernacle was still standing. </a:t>
            </a:r>
            <a:r>
              <a:rPr lang="en-US" sz="2800" baseline="30000" dirty="0">
                <a:solidFill>
                  <a:schemeClr val="bg1"/>
                </a:solidFill>
              </a:rPr>
              <a:t>9</a:t>
            </a:r>
            <a:r>
              <a:rPr lang="en-US" sz="2800" baseline="30000" dirty="0">
                <a:solidFill>
                  <a:schemeClr val="bg2"/>
                </a:solidFill>
              </a:rPr>
              <a:t> </a:t>
            </a:r>
            <a:r>
              <a:rPr lang="en-US" sz="2800" dirty="0">
                <a:solidFill>
                  <a:schemeClr val="bg2"/>
                </a:solidFill>
              </a:rPr>
              <a:t>It </a:t>
            </a:r>
            <a:r>
              <a:rPr lang="en-US" sz="2800" i="1" dirty="0">
                <a:solidFill>
                  <a:schemeClr val="bg2"/>
                </a:solidFill>
              </a:rPr>
              <a:t>was</a:t>
            </a:r>
            <a:r>
              <a:rPr lang="en-US" sz="2800" dirty="0">
                <a:solidFill>
                  <a:schemeClr val="bg2"/>
                </a:solidFill>
              </a:rPr>
              <a:t> symbolic for the present time in which both gifts and sacrifices are offered which cannot make him who performed the service perfect in regard to the conscience — </a:t>
            </a:r>
            <a:r>
              <a:rPr lang="en-US" sz="2800" baseline="30000" dirty="0">
                <a:solidFill>
                  <a:schemeClr val="bg1"/>
                </a:solidFill>
              </a:rPr>
              <a:t>10</a:t>
            </a:r>
            <a:r>
              <a:rPr lang="en-US" sz="2800" baseline="30000" dirty="0">
                <a:solidFill>
                  <a:schemeClr val="bg2"/>
                </a:solidFill>
              </a:rPr>
              <a:t> </a:t>
            </a:r>
            <a:r>
              <a:rPr lang="en-US" sz="2800" dirty="0">
                <a:solidFill>
                  <a:schemeClr val="bg2"/>
                </a:solidFill>
              </a:rPr>
              <a:t>concerned only with foods and drinks, various washings, and fleshly ordinances imposed until the time of reformation. </a:t>
            </a:r>
          </a:p>
        </p:txBody>
      </p:sp>
      <p:sp>
        <p:nvSpPr>
          <p:cNvPr id="4" name="TextBox 3">
            <a:extLst>
              <a:ext uri="{FF2B5EF4-FFF2-40B4-BE49-F238E27FC236}">
                <a16:creationId xmlns:a16="http://schemas.microsoft.com/office/drawing/2014/main" id="{6B79F552-EEEA-44D5-B110-E9F842FFEBE1}"/>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1214148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43D790-3D11-4FFD-8DA0-5E1B08E7AD4A}"/>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8:7-9:10</a:t>
            </a:r>
          </a:p>
        </p:txBody>
      </p:sp>
    </p:spTree>
    <p:extLst>
      <p:ext uri="{BB962C8B-B14F-4D97-AF65-F5344CB8AC3E}">
        <p14:creationId xmlns:p14="http://schemas.microsoft.com/office/powerpoint/2010/main" val="2214169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FD2765-AE9D-443D-A0D4-D977AD5B12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92753">
            <a:off x="2938790" y="3885965"/>
            <a:ext cx="2361570" cy="2361570"/>
          </a:xfrm>
          <a:prstGeom prst="rect">
            <a:avLst/>
          </a:prstGeom>
          <a:effectLst>
            <a:softEdge rad="127000"/>
          </a:effectLst>
        </p:spPr>
      </p:pic>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875820"/>
            <a:ext cx="8229600" cy="2400657"/>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Before attempting to remove stubborn stains from a garment always circle the stain in permanent pen so that when you remove the garment from the washing machine you can easily locate the area of the stain and check that it has gone.</a:t>
            </a:r>
          </a:p>
        </p:txBody>
      </p:sp>
      <p:sp>
        <p:nvSpPr>
          <p:cNvPr id="4" name="TextBox 3">
            <a:extLst>
              <a:ext uri="{FF2B5EF4-FFF2-40B4-BE49-F238E27FC236}">
                <a16:creationId xmlns:a16="http://schemas.microsoft.com/office/drawing/2014/main" id="{651EE66B-BA98-4A27-947A-8F6A362CE179}"/>
              </a:ext>
            </a:extLst>
          </p:cNvPr>
          <p:cNvSpPr txBox="1"/>
          <p:nvPr/>
        </p:nvSpPr>
        <p:spPr>
          <a:xfrm>
            <a:off x="464457" y="1382460"/>
            <a:ext cx="8229600" cy="553998"/>
          </a:xfrm>
          <a:prstGeom prst="rect">
            <a:avLst/>
          </a:prstGeom>
          <a:noFill/>
        </p:spPr>
        <p:txBody>
          <a:bodyPr wrap="square" rtlCol="0">
            <a:spAutoFit/>
          </a:bodyPr>
          <a:lstStyle/>
          <a:p>
            <a:pPr algn="ctr"/>
            <a:r>
              <a:rPr lang="en-US" sz="3000" dirty="0">
                <a:solidFill>
                  <a:schemeClr val="bg2"/>
                </a:solidFill>
                <a:cs typeface="Arial" panose="020B0604020202020204" pitchFamily="34" charset="0"/>
              </a:rPr>
              <a:t>PK’s no-charge, easy-to-follow, DIY tips</a:t>
            </a:r>
          </a:p>
        </p:txBody>
      </p:sp>
      <p:pic>
        <p:nvPicPr>
          <p:cNvPr id="10" name="Picture 9">
            <a:extLst>
              <a:ext uri="{FF2B5EF4-FFF2-40B4-BE49-F238E27FC236}">
                <a16:creationId xmlns:a16="http://schemas.microsoft.com/office/drawing/2014/main" id="{DEB04C20-D51B-45F5-A52E-0279F13CCF5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256935">
            <a:off x="4429692" y="1837784"/>
            <a:ext cx="2257907" cy="2708819"/>
          </a:xfrm>
          <a:prstGeom prst="rect">
            <a:avLst/>
          </a:prstGeom>
          <a:effectLst>
            <a:softEdge rad="127000"/>
          </a:effectLst>
        </p:spPr>
      </p:pic>
      <p:sp>
        <p:nvSpPr>
          <p:cNvPr id="7" name="TextBox 6">
            <a:extLst>
              <a:ext uri="{FF2B5EF4-FFF2-40B4-BE49-F238E27FC236}">
                <a16:creationId xmlns:a16="http://schemas.microsoft.com/office/drawing/2014/main" id="{DDB29389-E498-4FD4-9707-592B12DDD6D2}"/>
              </a:ext>
            </a:extLst>
          </p:cNvPr>
          <p:cNvSpPr txBox="1"/>
          <p:nvPr/>
        </p:nvSpPr>
        <p:spPr>
          <a:xfrm>
            <a:off x="465178" y="4182019"/>
            <a:ext cx="8229600" cy="147732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High blood pressure sufferers: Simply cut yourself and bleed for awhile, thus reducing the pressure in your veins.</a:t>
            </a:r>
          </a:p>
        </p:txBody>
      </p:sp>
    </p:spTree>
    <p:extLst>
      <p:ext uri="{BB962C8B-B14F-4D97-AF65-F5344CB8AC3E}">
        <p14:creationId xmlns:p14="http://schemas.microsoft.com/office/powerpoint/2010/main" val="968683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3" presetClass="emph" presetSubtype="2" fill="hold" grpId="1" nodeType="withEffect">
                                  <p:stCondLst>
                                    <p:cond delay="0"/>
                                  </p:stCondLst>
                                  <p:childTnLst>
                                    <p:animClr clrSpc="rgb" dir="cw">
                                      <p:cBhvr override="childStyle">
                                        <p:cTn id="30"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76DEAD4-D74F-43C4-A67F-599E4406D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6404">
            <a:off x="4504580" y="1691665"/>
            <a:ext cx="2090186" cy="2371843"/>
          </a:xfrm>
          <a:prstGeom prst="rect">
            <a:avLst/>
          </a:prstGeom>
          <a:effectLst/>
        </p:spPr>
      </p:pic>
      <p:pic>
        <p:nvPicPr>
          <p:cNvPr id="4" name="Picture 3">
            <a:extLst>
              <a:ext uri="{FF2B5EF4-FFF2-40B4-BE49-F238E27FC236}">
                <a16:creationId xmlns:a16="http://schemas.microsoft.com/office/drawing/2014/main" id="{AAE34918-C760-4E06-9755-720CC2D733C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65269" y="3378410"/>
            <a:ext cx="4649669" cy="2844380"/>
          </a:xfrm>
          <a:prstGeom prst="rect">
            <a:avLst/>
          </a:prstGeom>
          <a:effectLst>
            <a:softEdge rad="127000"/>
          </a:effectLst>
        </p:spPr>
      </p:pic>
      <p:sp>
        <p:nvSpPr>
          <p:cNvPr id="3" name="TextBox 2">
            <a:extLst>
              <a:ext uri="{FF2B5EF4-FFF2-40B4-BE49-F238E27FC236}">
                <a16:creationId xmlns:a16="http://schemas.microsoft.com/office/drawing/2014/main" id="{8FD85CB8-47A2-4991-ACE2-35457F89F57E}"/>
              </a:ext>
            </a:extLst>
          </p:cNvPr>
          <p:cNvSpPr txBox="1"/>
          <p:nvPr/>
        </p:nvSpPr>
        <p:spPr>
          <a:xfrm>
            <a:off x="464457" y="1871483"/>
            <a:ext cx="8229600" cy="1938992"/>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Olympic athletes: Conceal the fact that you have taken performance enhancing drugs by simply running a little slower and letting someone else win.</a:t>
            </a:r>
          </a:p>
        </p:txBody>
      </p:sp>
      <p:sp>
        <p:nvSpPr>
          <p:cNvPr id="7" name="TextBox 6">
            <a:extLst>
              <a:ext uri="{FF2B5EF4-FFF2-40B4-BE49-F238E27FC236}">
                <a16:creationId xmlns:a16="http://schemas.microsoft.com/office/drawing/2014/main" id="{DDB29389-E498-4FD4-9707-592B12DDD6D2}"/>
              </a:ext>
            </a:extLst>
          </p:cNvPr>
          <p:cNvSpPr txBox="1"/>
          <p:nvPr/>
        </p:nvSpPr>
        <p:spPr>
          <a:xfrm>
            <a:off x="465178" y="3705309"/>
            <a:ext cx="8229600" cy="1015663"/>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Create instant designer stubble by sucking a magnet and dipping your chin in a bowl of iron fillings.</a:t>
            </a:r>
          </a:p>
        </p:txBody>
      </p:sp>
      <p:sp>
        <p:nvSpPr>
          <p:cNvPr id="5" name="TextBox 4">
            <a:extLst>
              <a:ext uri="{FF2B5EF4-FFF2-40B4-BE49-F238E27FC236}">
                <a16:creationId xmlns:a16="http://schemas.microsoft.com/office/drawing/2014/main" id="{5AF94959-BAD7-463C-98C4-5DB27A67CC63}"/>
              </a:ext>
            </a:extLst>
          </p:cNvPr>
          <p:cNvSpPr txBox="1"/>
          <p:nvPr/>
        </p:nvSpPr>
        <p:spPr>
          <a:xfrm>
            <a:off x="461565" y="4646437"/>
            <a:ext cx="8229600" cy="147732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rPr>
              <a:t>A sheet of sandpaper makes a cheap and effective substitute for costly maps when navigating the Sahara desert.</a:t>
            </a:r>
          </a:p>
        </p:txBody>
      </p:sp>
      <p:sp>
        <p:nvSpPr>
          <p:cNvPr id="6" name="TextBox 5">
            <a:extLst>
              <a:ext uri="{FF2B5EF4-FFF2-40B4-BE49-F238E27FC236}">
                <a16:creationId xmlns:a16="http://schemas.microsoft.com/office/drawing/2014/main" id="{DC70124E-CD7A-4707-BCF9-6085C4100267}"/>
              </a:ext>
            </a:extLst>
          </p:cNvPr>
          <p:cNvSpPr txBox="1"/>
          <p:nvPr/>
        </p:nvSpPr>
        <p:spPr>
          <a:xfrm>
            <a:off x="464457" y="1382460"/>
            <a:ext cx="8229600" cy="553998"/>
          </a:xfrm>
          <a:prstGeom prst="rect">
            <a:avLst/>
          </a:prstGeom>
          <a:noFill/>
        </p:spPr>
        <p:txBody>
          <a:bodyPr wrap="square" rtlCol="0">
            <a:spAutoFit/>
          </a:bodyPr>
          <a:lstStyle/>
          <a:p>
            <a:pPr algn="ctr"/>
            <a:r>
              <a:rPr lang="en-US" sz="3000" dirty="0">
                <a:solidFill>
                  <a:schemeClr val="bg2"/>
                </a:solidFill>
                <a:cs typeface="Arial" panose="020B0604020202020204" pitchFamily="34" charset="0"/>
              </a:rPr>
              <a:t>PK’s no-charge, easy-to-follow, DIY tips</a:t>
            </a:r>
          </a:p>
        </p:txBody>
      </p:sp>
      <p:sp>
        <p:nvSpPr>
          <p:cNvPr id="8" name="TextBox 7">
            <a:extLst>
              <a:ext uri="{FF2B5EF4-FFF2-40B4-BE49-F238E27FC236}">
                <a16:creationId xmlns:a16="http://schemas.microsoft.com/office/drawing/2014/main" id="{03B3472F-81FE-4811-A902-77A5CE8F6440}"/>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8:7-9:10</a:t>
            </a:r>
          </a:p>
        </p:txBody>
      </p:sp>
      <p:pic>
        <p:nvPicPr>
          <p:cNvPr id="16" name="Picture 15">
            <a:extLst>
              <a:ext uri="{FF2B5EF4-FFF2-40B4-BE49-F238E27FC236}">
                <a16:creationId xmlns:a16="http://schemas.microsoft.com/office/drawing/2014/main" id="{9F189357-204D-436B-90A1-A47757904F5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0857690">
            <a:off x="1614803" y="1918242"/>
            <a:ext cx="3816650" cy="3021515"/>
          </a:xfrm>
          <a:prstGeom prst="rect">
            <a:avLst/>
          </a:prstGeom>
        </p:spPr>
      </p:pic>
    </p:spTree>
    <p:extLst>
      <p:ext uri="{BB962C8B-B14F-4D97-AF65-F5344CB8AC3E}">
        <p14:creationId xmlns:p14="http://schemas.microsoft.com/office/powerpoint/2010/main" val="1629719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3" presetClass="emph" presetSubtype="2" fill="hold" grpId="0" nodeType="withEffect">
                                  <p:stCondLst>
                                    <p:cond delay="0"/>
                                  </p:stCondLst>
                                  <p:childTnLst>
                                    <p:animClr clrSpc="rgb" dir="cw">
                                      <p:cBhvr override="childStyle">
                                        <p:cTn id="21" dur="500" fill="hold"/>
                                        <p:tgtEl>
                                          <p:spTgt spid="3"/>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3" presetClass="emph" presetSubtype="2" fill="hold" grpId="1" nodeType="withEffect">
                                  <p:stCondLst>
                                    <p:cond delay="0"/>
                                  </p:stCondLst>
                                  <p:childTnLst>
                                    <p:animClr clrSpc="rgb" dir="cw">
                                      <p:cBhvr override="childStyle">
                                        <p:cTn id="35" dur="5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5" grpId="0"/>
    </p:bldLst>
  </p:timing>
</p:sld>
</file>

<file path=ppt/theme/theme1.xml><?xml version="1.0" encoding="utf-8"?>
<a:theme xmlns:a="http://schemas.openxmlformats.org/drawingml/2006/main" name="Office Theme">
  <a:themeElements>
    <a:clrScheme name="Hebrews">
      <a:dk1>
        <a:srgbClr val="FFFFFF"/>
      </a:dk1>
      <a:lt1>
        <a:srgbClr val="FFFFFF"/>
      </a:lt1>
      <a:dk2>
        <a:srgbClr val="85C0FB"/>
      </a:dk2>
      <a:lt2>
        <a:srgbClr val="85C0FB"/>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brew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smtClean="0">
            <a:solidFill>
              <a:schemeClr val="bg1"/>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1" id="{2168745A-7694-4B6C-8D6E-E5C2B9D7BFC6}" vid="{11D71315-9327-4400-B483-80166B5155C6}"/>
    </a:ext>
  </a:extLst>
</a:theme>
</file>

<file path=docProps/app.xml><?xml version="1.0" encoding="utf-8"?>
<Properties xmlns="http://schemas.openxmlformats.org/officeDocument/2006/extended-properties" xmlns:vt="http://schemas.openxmlformats.org/officeDocument/2006/docPropsVTypes">
  <Template>Hebrews</Template>
  <TotalTime>5851</TotalTime>
  <Words>1119</Words>
  <Application>Microsoft Office PowerPoint</Application>
  <PresentationFormat>On-screen Show (4:3)</PresentationFormat>
  <Paragraphs>110</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Calibri</vt:lpstr>
      <vt:lpstr>Arial Rounded MT Bold</vt:lpstr>
      <vt:lpstr>Arial</vt:lpstr>
      <vt:lpstr>Archistico Normal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5</cp:revision>
  <dcterms:created xsi:type="dcterms:W3CDTF">2018-06-18T15:09:04Z</dcterms:created>
  <dcterms:modified xsi:type="dcterms:W3CDTF">2018-06-24T12:38:28Z</dcterms:modified>
</cp:coreProperties>
</file>