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335" r:id="rId3"/>
    <p:sldId id="269" r:id="rId4"/>
    <p:sldId id="296" r:id="rId5"/>
    <p:sldId id="334" r:id="rId6"/>
    <p:sldId id="317" r:id="rId7"/>
    <p:sldId id="282" r:id="rId8"/>
    <p:sldId id="283" r:id="rId9"/>
    <p:sldId id="284" r:id="rId10"/>
    <p:sldId id="285" r:id="rId11"/>
    <p:sldId id="286" r:id="rId12"/>
    <p:sldId id="323" r:id="rId13"/>
    <p:sldId id="318" r:id="rId14"/>
    <p:sldId id="319" r:id="rId15"/>
    <p:sldId id="320" r:id="rId16"/>
    <p:sldId id="321" r:id="rId17"/>
    <p:sldId id="329" r:id="rId18"/>
    <p:sldId id="325" r:id="rId19"/>
    <p:sldId id="322" r:id="rId20"/>
    <p:sldId id="281" r:id="rId21"/>
    <p:sldId id="328" r:id="rId22"/>
    <p:sldId id="287" r:id="rId23"/>
    <p:sldId id="290" r:id="rId24"/>
    <p:sldId id="291" r:id="rId25"/>
    <p:sldId id="302" r:id="rId26"/>
    <p:sldId id="289" r:id="rId27"/>
    <p:sldId id="294" r:id="rId28"/>
    <p:sldId id="333" r:id="rId29"/>
    <p:sldId id="297" r:id="rId30"/>
    <p:sldId id="301" r:id="rId31"/>
    <p:sldId id="332" r:id="rId32"/>
    <p:sldId id="303" r:id="rId33"/>
    <p:sldId id="324" r:id="rId34"/>
    <p:sldId id="304" r:id="rId35"/>
    <p:sldId id="305" r:id="rId36"/>
    <p:sldId id="306" r:id="rId37"/>
    <p:sldId id="307" r:id="rId38"/>
    <p:sldId id="308" r:id="rId39"/>
    <p:sldId id="298" r:id="rId40"/>
    <p:sldId id="299" r:id="rId41"/>
    <p:sldId id="309" r:id="rId42"/>
    <p:sldId id="295" r:id="rId43"/>
    <p:sldId id="311" r:id="rId44"/>
    <p:sldId id="331" r:id="rId45"/>
    <p:sldId id="313" r:id="rId46"/>
    <p:sldId id="316" r:id="rId47"/>
    <p:sldId id="314" r:id="rId48"/>
  </p:sldIdLst>
  <p:sldSz cx="9144000" cy="6858000" type="screen4x3"/>
  <p:notesSz cx="6858000" cy="9144000"/>
  <p:embeddedFontLst>
    <p:embeddedFont>
      <p:font typeface="Archistico Normal" panose="02040802050405020203" pitchFamily="18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rgo" pitchFamily="2" charset="0"/>
      <p:regular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E99549"/>
    <a:srgbClr val="EE9A54"/>
    <a:srgbClr val="EFA263"/>
    <a:srgbClr val="F09252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54AA0-6360-4D19-9C93-E9C74B326A83}" v="4959" dt="2018-06-17T03:23:44.0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22" autoAdjust="0"/>
    <p:restoredTop sz="94660"/>
  </p:normalViewPr>
  <p:slideViewPr>
    <p:cSldViewPr snapToGrid="0">
      <p:cViewPr>
        <p:scale>
          <a:sx n="95" d="100"/>
          <a:sy n="95" d="100"/>
        </p:scale>
        <p:origin x="63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FAC54AA0-6360-4D19-9C93-E9C74B326A83}"/>
    <pc:docChg chg="undo custSel addSld delSld modSld sldOrd">
      <pc:chgData name="Ken Merrihew" userId="bcb7a1e886d99f07" providerId="LiveId" clId="{FAC54AA0-6360-4D19-9C93-E9C74B326A83}" dt="2018-06-17T03:23:44.097" v="4946" actId="2696"/>
      <pc:docMkLst>
        <pc:docMk/>
      </pc:docMkLst>
      <pc:sldChg chg="ord">
        <pc:chgData name="Ken Merrihew" userId="bcb7a1e886d99f07" providerId="LiveId" clId="{FAC54AA0-6360-4D19-9C93-E9C74B326A83}" dt="2018-06-15T20:21:20.027" v="4901"/>
        <pc:sldMkLst>
          <pc:docMk/>
          <pc:sldMk cId="1206899847" sldId="269"/>
        </pc:sldMkLst>
      </pc:sldChg>
      <pc:sldChg chg="modSp">
        <pc:chgData name="Ken Merrihew" userId="bcb7a1e886d99f07" providerId="LiveId" clId="{FAC54AA0-6360-4D19-9C93-E9C74B326A83}" dt="2018-06-15T19:01:00.283" v="4898" actId="20577"/>
        <pc:sldMkLst>
          <pc:docMk/>
          <pc:sldMk cId="2627893041" sldId="283"/>
        </pc:sldMkLst>
        <pc:spChg chg="mod">
          <ac:chgData name="Ken Merrihew" userId="bcb7a1e886d99f07" providerId="LiveId" clId="{FAC54AA0-6360-4D19-9C93-E9C74B326A83}" dt="2018-06-15T19:01:00.283" v="4898" actId="20577"/>
          <ac:spMkLst>
            <pc:docMk/>
            <pc:sldMk cId="2627893041" sldId="283"/>
            <ac:spMk id="3" creationId="{8FD85CB8-47A2-4991-ACE2-35457F89F57E}"/>
          </ac:spMkLst>
        </pc:spChg>
      </pc:sldChg>
      <pc:sldChg chg="ord">
        <pc:chgData name="Ken Merrihew" userId="bcb7a1e886d99f07" providerId="LiveId" clId="{FAC54AA0-6360-4D19-9C93-E9C74B326A83}" dt="2018-06-15T20:34:36.671" v="4903"/>
        <pc:sldMkLst>
          <pc:docMk/>
          <pc:sldMk cId="4236270251" sldId="289"/>
        </pc:sldMkLst>
      </pc:sldChg>
      <pc:sldChg chg="modSp">
        <pc:chgData name="Ken Merrihew" userId="bcb7a1e886d99f07" providerId="LiveId" clId="{FAC54AA0-6360-4D19-9C93-E9C74B326A83}" dt="2018-06-13T21:50:05.156" v="2192" actId="1036"/>
        <pc:sldMkLst>
          <pc:docMk/>
          <pc:sldMk cId="4066021866" sldId="294"/>
        </pc:sldMkLst>
        <pc:spChg chg="mod">
          <ac:chgData name="Ken Merrihew" userId="bcb7a1e886d99f07" providerId="LiveId" clId="{FAC54AA0-6360-4D19-9C93-E9C74B326A83}" dt="2018-06-13T21:50:05.156" v="2192" actId="1036"/>
          <ac:spMkLst>
            <pc:docMk/>
            <pc:sldMk cId="4066021866" sldId="294"/>
            <ac:spMk id="3" creationId="{8FD85CB8-47A2-4991-ACE2-35457F89F57E}"/>
          </ac:spMkLst>
        </pc:spChg>
        <pc:spChg chg="mod">
          <ac:chgData name="Ken Merrihew" userId="bcb7a1e886d99f07" providerId="LiveId" clId="{FAC54AA0-6360-4D19-9C93-E9C74B326A83}" dt="2018-06-13T21:50:05.156" v="2192" actId="1036"/>
          <ac:spMkLst>
            <pc:docMk/>
            <pc:sldMk cId="4066021866" sldId="294"/>
            <ac:spMk id="5" creationId="{D03B2EFD-05E1-4B89-896A-B8E480975231}"/>
          </ac:spMkLst>
        </pc:spChg>
        <pc:spChg chg="mod">
          <ac:chgData name="Ken Merrihew" userId="bcb7a1e886d99f07" providerId="LiveId" clId="{FAC54AA0-6360-4D19-9C93-E9C74B326A83}" dt="2018-06-13T21:50:05.156" v="2192" actId="1036"/>
          <ac:spMkLst>
            <pc:docMk/>
            <pc:sldMk cId="4066021866" sldId="294"/>
            <ac:spMk id="8" creationId="{7F8A045A-51B7-4A12-9FB2-E1C88131AC19}"/>
          </ac:spMkLst>
        </pc:spChg>
      </pc:sldChg>
      <pc:sldChg chg="addSp delSp modSp ord delAnim modAnim">
        <pc:chgData name="Ken Merrihew" userId="bcb7a1e886d99f07" providerId="LiveId" clId="{FAC54AA0-6360-4D19-9C93-E9C74B326A83}" dt="2018-06-13T21:43:46.288" v="1959" actId="2085"/>
        <pc:sldMkLst>
          <pc:docMk/>
          <pc:sldMk cId="2045930415" sldId="296"/>
        </pc:sldMkLst>
        <pc:spChg chg="add mod">
          <ac:chgData name="Ken Merrihew" userId="bcb7a1e886d99f07" providerId="LiveId" clId="{FAC54AA0-6360-4D19-9C93-E9C74B326A83}" dt="2018-06-13T21:15:57.548" v="1411" actId="179"/>
          <ac:spMkLst>
            <pc:docMk/>
            <pc:sldMk cId="2045930415" sldId="296"/>
            <ac:spMk id="3" creationId="{87834574-3C77-4560-8744-F32BAAF01721}"/>
          </ac:spMkLst>
        </pc:spChg>
        <pc:spChg chg="add del">
          <ac:chgData name="Ken Merrihew" userId="bcb7a1e886d99f07" providerId="LiveId" clId="{FAC54AA0-6360-4D19-9C93-E9C74B326A83}" dt="2018-06-13T21:16:35.566" v="1415" actId="478"/>
          <ac:spMkLst>
            <pc:docMk/>
            <pc:sldMk cId="2045930415" sldId="296"/>
            <ac:spMk id="4" creationId="{3E8B5214-11BB-4D1A-AFD9-4B82ABDDFA36}"/>
          </ac:spMkLst>
        </pc:spChg>
        <pc:spChg chg="add mod ord">
          <ac:chgData name="Ken Merrihew" userId="bcb7a1e886d99f07" providerId="LiveId" clId="{FAC54AA0-6360-4D19-9C93-E9C74B326A83}" dt="2018-06-13T21:30:53.381" v="1781" actId="339"/>
          <ac:spMkLst>
            <pc:docMk/>
            <pc:sldMk cId="2045930415" sldId="296"/>
            <ac:spMk id="11" creationId="{EF83FA8F-DF13-44DD-AE0C-2C55E4814AEF}"/>
          </ac:spMkLst>
        </pc:spChg>
        <pc:spChg chg="mod">
          <ac:chgData name="Ken Merrihew" userId="bcb7a1e886d99f07" providerId="LiveId" clId="{FAC54AA0-6360-4D19-9C93-E9C74B326A83}" dt="2018-06-13T21:43:46.288" v="1959" actId="2085"/>
          <ac:spMkLst>
            <pc:docMk/>
            <pc:sldMk cId="2045930415" sldId="296"/>
            <ac:spMk id="12" creationId="{53F273A6-2DA3-4971-A315-065F87CCCA68}"/>
          </ac:spMkLst>
        </pc:spChg>
        <pc:spChg chg="mod">
          <ac:chgData name="Ken Merrihew" userId="bcb7a1e886d99f07" providerId="LiveId" clId="{FAC54AA0-6360-4D19-9C93-E9C74B326A83}" dt="2018-06-13T21:43:42.764" v="1958" actId="2085"/>
          <ac:spMkLst>
            <pc:docMk/>
            <pc:sldMk cId="2045930415" sldId="296"/>
            <ac:spMk id="13" creationId="{F57ACAAD-A86C-4EA3-A02C-E498796E1D8E}"/>
          </ac:spMkLst>
        </pc:spChg>
        <pc:spChg chg="mod">
          <ac:chgData name="Ken Merrihew" userId="bcb7a1e886d99f07" providerId="LiveId" clId="{FAC54AA0-6360-4D19-9C93-E9C74B326A83}" dt="2018-06-13T21:30:53.381" v="1781" actId="339"/>
          <ac:spMkLst>
            <pc:docMk/>
            <pc:sldMk cId="2045930415" sldId="296"/>
            <ac:spMk id="14" creationId="{7DF4C87A-E21D-484D-A589-B585606B1EE3}"/>
          </ac:spMkLst>
        </pc:spChg>
        <pc:spChg chg="add mod ord">
          <ac:chgData name="Ken Merrihew" userId="bcb7a1e886d99f07" providerId="LiveId" clId="{FAC54AA0-6360-4D19-9C93-E9C74B326A83}" dt="2018-06-13T21:30:53.381" v="1781" actId="339"/>
          <ac:spMkLst>
            <pc:docMk/>
            <pc:sldMk cId="2045930415" sldId="296"/>
            <ac:spMk id="16" creationId="{83A6A785-0C4E-43A3-8D2E-9D0DFFBE4F02}"/>
          </ac:spMkLst>
        </pc:spChg>
        <pc:spChg chg="add mod">
          <ac:chgData name="Ken Merrihew" userId="bcb7a1e886d99f07" providerId="LiveId" clId="{FAC54AA0-6360-4D19-9C93-E9C74B326A83}" dt="2018-06-13T21:18:59.467" v="1660" actId="1036"/>
          <ac:spMkLst>
            <pc:docMk/>
            <pc:sldMk cId="2045930415" sldId="296"/>
            <ac:spMk id="18" creationId="{774532AB-EDBF-4B07-8870-A212EF580823}"/>
          </ac:spMkLst>
        </pc:spChg>
        <pc:spChg chg="add mod">
          <ac:chgData name="Ken Merrihew" userId="bcb7a1e886d99f07" providerId="LiveId" clId="{FAC54AA0-6360-4D19-9C93-E9C74B326A83}" dt="2018-06-13T21:26:57.416" v="1754" actId="1038"/>
          <ac:spMkLst>
            <pc:docMk/>
            <pc:sldMk cId="2045930415" sldId="296"/>
            <ac:spMk id="19" creationId="{60824DA6-559F-4E4E-9FE8-CEC27FAF2FAB}"/>
          </ac:spMkLst>
        </pc:spChg>
        <pc:spChg chg="add mod">
          <ac:chgData name="Ken Merrihew" userId="bcb7a1e886d99f07" providerId="LiveId" clId="{FAC54AA0-6360-4D19-9C93-E9C74B326A83}" dt="2018-06-13T21:19:03.013" v="1666" actId="1038"/>
          <ac:spMkLst>
            <pc:docMk/>
            <pc:sldMk cId="2045930415" sldId="296"/>
            <ac:spMk id="21" creationId="{220BB880-FF47-4161-A1AC-9042CD7EE33C}"/>
          </ac:spMkLst>
        </pc:spChg>
        <pc:spChg chg="add mod">
          <ac:chgData name="Ken Merrihew" userId="bcb7a1e886d99f07" providerId="LiveId" clId="{FAC54AA0-6360-4D19-9C93-E9C74B326A83}" dt="2018-06-13T21:18:29.492" v="1616" actId="1036"/>
          <ac:spMkLst>
            <pc:docMk/>
            <pc:sldMk cId="2045930415" sldId="296"/>
            <ac:spMk id="22" creationId="{49676C97-8EA4-4576-89EA-CF7785C4306D}"/>
          </ac:spMkLst>
        </pc:spChg>
        <pc:spChg chg="add mod">
          <ac:chgData name="Ken Merrihew" userId="bcb7a1e886d99f07" providerId="LiveId" clId="{FAC54AA0-6360-4D19-9C93-E9C74B326A83}" dt="2018-06-13T21:19:09.095" v="1702" actId="1037"/>
          <ac:spMkLst>
            <pc:docMk/>
            <pc:sldMk cId="2045930415" sldId="296"/>
            <ac:spMk id="23" creationId="{EA73190D-6BC7-4B20-94A0-82B12B16F420}"/>
          </ac:spMkLst>
        </pc:spChg>
        <pc:spChg chg="add mod">
          <ac:chgData name="Ken Merrihew" userId="bcb7a1e886d99f07" providerId="LiveId" clId="{FAC54AA0-6360-4D19-9C93-E9C74B326A83}" dt="2018-06-13T21:20:37.778" v="1718" actId="14100"/>
          <ac:spMkLst>
            <pc:docMk/>
            <pc:sldMk cId="2045930415" sldId="296"/>
            <ac:spMk id="24" creationId="{BCAAAF77-5741-4424-84AA-2C5BDA92FFAF}"/>
          </ac:spMkLst>
        </pc:spChg>
        <pc:grpChg chg="del">
          <ac:chgData name="Ken Merrihew" userId="bcb7a1e886d99f07" providerId="LiveId" clId="{FAC54AA0-6360-4D19-9C93-E9C74B326A83}" dt="2018-06-13T21:11:00.525" v="945" actId="478"/>
          <ac:grpSpMkLst>
            <pc:docMk/>
            <pc:sldMk cId="2045930415" sldId="296"/>
            <ac:grpSpMk id="20" creationId="{8F6A0727-51D7-4792-93F1-6647D1B2CB6B}"/>
          </ac:grpSpMkLst>
        </pc:grpChg>
        <pc:picChg chg="add mod">
          <ac:chgData name="Ken Merrihew" userId="bcb7a1e886d99f07" providerId="LiveId" clId="{FAC54AA0-6360-4D19-9C93-E9C74B326A83}" dt="2018-06-13T21:27:28.136" v="1773" actId="1035"/>
          <ac:picMkLst>
            <pc:docMk/>
            <pc:sldMk cId="2045930415" sldId="296"/>
            <ac:picMk id="10" creationId="{AAC2B4ED-8232-4748-A5B8-4F2E1E504AE6}"/>
          </ac:picMkLst>
        </pc:picChg>
      </pc:sldChg>
      <pc:sldChg chg="addSp delSp modSp delAnim modAnim">
        <pc:chgData name="Ken Merrihew" userId="bcb7a1e886d99f07" providerId="LiveId" clId="{FAC54AA0-6360-4D19-9C93-E9C74B326A83}" dt="2018-06-13T22:57:35.655" v="2254"/>
        <pc:sldMkLst>
          <pc:docMk/>
          <pc:sldMk cId="1598466760" sldId="297"/>
        </pc:sldMkLst>
        <pc:spChg chg="mod">
          <ac:chgData name="Ken Merrihew" userId="bcb7a1e886d99f07" providerId="LiveId" clId="{FAC54AA0-6360-4D19-9C93-E9C74B326A83}" dt="2018-06-13T21:44:35.357" v="1964" actId="2085"/>
          <ac:spMkLst>
            <pc:docMk/>
            <pc:sldMk cId="1598466760" sldId="297"/>
            <ac:spMk id="12" creationId="{53F273A6-2DA3-4971-A315-065F87CCCA68}"/>
          </ac:spMkLst>
        </pc:spChg>
        <pc:spChg chg="mod">
          <ac:chgData name="Ken Merrihew" userId="bcb7a1e886d99f07" providerId="LiveId" clId="{FAC54AA0-6360-4D19-9C93-E9C74B326A83}" dt="2018-06-13T21:44:40.677" v="1965" actId="2085"/>
          <ac:spMkLst>
            <pc:docMk/>
            <pc:sldMk cId="1598466760" sldId="297"/>
            <ac:spMk id="13" creationId="{F57ACAAD-A86C-4EA3-A02C-E498796E1D8E}"/>
          </ac:spMkLst>
        </pc:spChg>
        <pc:spChg chg="mod">
          <ac:chgData name="Ken Merrihew" userId="bcb7a1e886d99f07" providerId="LiveId" clId="{FAC54AA0-6360-4D19-9C93-E9C74B326A83}" dt="2018-06-13T21:31:23.686" v="1783" actId="339"/>
          <ac:spMkLst>
            <pc:docMk/>
            <pc:sldMk cId="1598466760" sldId="297"/>
            <ac:spMk id="14" creationId="{7DF4C87A-E21D-484D-A589-B585606B1EE3}"/>
          </ac:spMkLst>
        </pc:spChg>
        <pc:spChg chg="mod">
          <ac:chgData name="Ken Merrihew" userId="bcb7a1e886d99f07" providerId="LiveId" clId="{FAC54AA0-6360-4D19-9C93-E9C74B326A83}" dt="2018-06-13T21:31:23.686" v="1783" actId="339"/>
          <ac:spMkLst>
            <pc:docMk/>
            <pc:sldMk cId="1598466760" sldId="297"/>
            <ac:spMk id="16" creationId="{655F5A2B-1784-4736-8F8A-81C4DF451B6E}"/>
          </ac:spMkLst>
        </pc:spChg>
        <pc:spChg chg="del">
          <ac:chgData name="Ken Merrihew" userId="bcb7a1e886d99f07" providerId="LiveId" clId="{FAC54AA0-6360-4D19-9C93-E9C74B326A83}" dt="2018-06-13T21:09:08.033" v="928" actId="478"/>
          <ac:spMkLst>
            <pc:docMk/>
            <pc:sldMk cId="1598466760" sldId="297"/>
            <ac:spMk id="18" creationId="{E1027529-F191-49BA-9AF2-E6634C478E60}"/>
          </ac:spMkLst>
        </pc:spChg>
        <pc:spChg chg="del">
          <ac:chgData name="Ken Merrihew" userId="bcb7a1e886d99f07" providerId="LiveId" clId="{FAC54AA0-6360-4D19-9C93-E9C74B326A83}" dt="2018-06-13T21:09:05.200" v="927" actId="478"/>
          <ac:spMkLst>
            <pc:docMk/>
            <pc:sldMk cId="1598466760" sldId="297"/>
            <ac:spMk id="19" creationId="{4E39E8BF-2369-4450-A99F-CECAB15FF94C}"/>
          </ac:spMkLst>
        </pc:spChg>
        <pc:spChg chg="del">
          <ac:chgData name="Ken Merrihew" userId="bcb7a1e886d99f07" providerId="LiveId" clId="{FAC54AA0-6360-4D19-9C93-E9C74B326A83}" dt="2018-06-13T21:08:51.144" v="926" actId="478"/>
          <ac:spMkLst>
            <pc:docMk/>
            <pc:sldMk cId="1598466760" sldId="297"/>
            <ac:spMk id="21" creationId="{42DC8BD3-4C4B-4783-B990-BD7CA42FA979}"/>
          </ac:spMkLst>
        </pc:spChg>
        <pc:spChg chg="del">
          <ac:chgData name="Ken Merrihew" userId="bcb7a1e886d99f07" providerId="LiveId" clId="{FAC54AA0-6360-4D19-9C93-E9C74B326A83}" dt="2018-06-13T21:08:49.583" v="925" actId="478"/>
          <ac:spMkLst>
            <pc:docMk/>
            <pc:sldMk cId="1598466760" sldId="297"/>
            <ac:spMk id="22" creationId="{F5D4369B-7E5C-4E8E-9303-9560B2DC94B7}"/>
          </ac:spMkLst>
        </pc:spChg>
        <pc:spChg chg="del">
          <ac:chgData name="Ken Merrihew" userId="bcb7a1e886d99f07" providerId="LiveId" clId="{FAC54AA0-6360-4D19-9C93-E9C74B326A83}" dt="2018-06-13T21:08:46.497" v="923" actId="478"/>
          <ac:spMkLst>
            <pc:docMk/>
            <pc:sldMk cId="1598466760" sldId="297"/>
            <ac:spMk id="23" creationId="{C1FD3D26-619B-4EC9-B898-560CC02A2070}"/>
          </ac:spMkLst>
        </pc:spChg>
        <pc:spChg chg="del">
          <ac:chgData name="Ken Merrihew" userId="bcb7a1e886d99f07" providerId="LiveId" clId="{FAC54AA0-6360-4D19-9C93-E9C74B326A83}" dt="2018-06-13T21:08:44.747" v="922" actId="478"/>
          <ac:spMkLst>
            <pc:docMk/>
            <pc:sldMk cId="1598466760" sldId="297"/>
            <ac:spMk id="24" creationId="{C761E25C-26DC-494F-AD98-4B3C705310D5}"/>
          </ac:spMkLst>
        </pc:spChg>
        <pc:spChg chg="del">
          <ac:chgData name="Ken Merrihew" userId="bcb7a1e886d99f07" providerId="LiveId" clId="{FAC54AA0-6360-4D19-9C93-E9C74B326A83}" dt="2018-06-13T21:08:47.748" v="924" actId="478"/>
          <ac:spMkLst>
            <pc:docMk/>
            <pc:sldMk cId="1598466760" sldId="297"/>
            <ac:spMk id="25" creationId="{549CE70F-CAE6-430C-83D2-8B66A380955D}"/>
          </ac:spMkLst>
        </pc:spChg>
        <pc:picChg chg="add">
          <ac:chgData name="Ken Merrihew" userId="bcb7a1e886d99f07" providerId="LiveId" clId="{FAC54AA0-6360-4D19-9C93-E9C74B326A83}" dt="2018-06-13T22:32:25.429" v="2241"/>
          <ac:picMkLst>
            <pc:docMk/>
            <pc:sldMk cId="1598466760" sldId="297"/>
            <ac:picMk id="26" creationId="{B3B58DC6-3D86-4378-9276-CC2CF9A98E25}"/>
          </ac:picMkLst>
        </pc:picChg>
        <pc:picChg chg="add del">
          <ac:chgData name="Ken Merrihew" userId="bcb7a1e886d99f07" providerId="LiveId" clId="{FAC54AA0-6360-4D19-9C93-E9C74B326A83}" dt="2018-06-13T22:56:24.444" v="2250"/>
          <ac:picMkLst>
            <pc:docMk/>
            <pc:sldMk cId="1598466760" sldId="297"/>
            <ac:picMk id="27" creationId="{E40C2656-FB4C-421D-886B-63B47438E8CD}"/>
          </ac:picMkLst>
        </pc:picChg>
      </pc:sldChg>
      <pc:sldChg chg="addSp delSp modSp addAnim delAnim modAnim">
        <pc:chgData name="Ken Merrihew" userId="bcb7a1e886d99f07" providerId="LiveId" clId="{FAC54AA0-6360-4D19-9C93-E9C74B326A83}" dt="2018-06-17T03:14:52.281" v="4943" actId="1038"/>
        <pc:sldMkLst>
          <pc:docMk/>
          <pc:sldMk cId="1867609280" sldId="298"/>
        </pc:sldMkLst>
        <pc:spChg chg="add del">
          <ac:chgData name="Ken Merrihew" userId="bcb7a1e886d99f07" providerId="LiveId" clId="{FAC54AA0-6360-4D19-9C93-E9C74B326A83}" dt="2018-06-13T21:09:30.256" v="936" actId="478"/>
          <ac:spMkLst>
            <pc:docMk/>
            <pc:sldMk cId="1867609280" sldId="298"/>
            <ac:spMk id="13" creationId="{F57ACAAD-A86C-4EA3-A02C-E498796E1D8E}"/>
          </ac:spMkLst>
        </pc:spChg>
        <pc:spChg chg="mod ord">
          <ac:chgData name="Ken Merrihew" userId="bcb7a1e886d99f07" providerId="LiveId" clId="{FAC54AA0-6360-4D19-9C93-E9C74B326A83}" dt="2018-06-17T03:14:52.281" v="4943" actId="1038"/>
          <ac:spMkLst>
            <pc:docMk/>
            <pc:sldMk cId="1867609280" sldId="298"/>
            <ac:spMk id="14" creationId="{7DF4C87A-E21D-484D-A589-B585606B1EE3}"/>
          </ac:spMkLst>
        </pc:spChg>
        <pc:spChg chg="add del mod">
          <ac:chgData name="Ken Merrihew" userId="bcb7a1e886d99f07" providerId="LiveId" clId="{FAC54AA0-6360-4D19-9C93-E9C74B326A83}" dt="2018-06-13T21:10:12.808" v="941" actId="1036"/>
          <ac:spMkLst>
            <pc:docMk/>
            <pc:sldMk cId="1867609280" sldId="298"/>
            <ac:spMk id="17" creationId="{747544D9-60E1-4E3B-9DCC-8529F9ED4540}"/>
          </ac:spMkLst>
        </pc:spChg>
        <pc:spChg chg="del">
          <ac:chgData name="Ken Merrihew" userId="bcb7a1e886d99f07" providerId="LiveId" clId="{FAC54AA0-6360-4D19-9C93-E9C74B326A83}" dt="2018-06-13T21:09:19.970" v="929" actId="478"/>
          <ac:spMkLst>
            <pc:docMk/>
            <pc:sldMk cId="1867609280" sldId="298"/>
            <ac:spMk id="18" creationId="{E1027529-F191-49BA-9AF2-E6634C478E60}"/>
          </ac:spMkLst>
        </pc:spChg>
        <pc:spChg chg="add del mod">
          <ac:chgData name="Ken Merrihew" userId="bcb7a1e886d99f07" providerId="LiveId" clId="{FAC54AA0-6360-4D19-9C93-E9C74B326A83}" dt="2018-06-13T21:10:10.874" v="939" actId="1036"/>
          <ac:spMkLst>
            <pc:docMk/>
            <pc:sldMk cId="1867609280" sldId="298"/>
            <ac:spMk id="19" creationId="{4E39E8BF-2369-4450-A99F-CECAB15FF94C}"/>
          </ac:spMkLst>
        </pc:spChg>
        <pc:picChg chg="add">
          <ac:chgData name="Ken Merrihew" userId="bcb7a1e886d99f07" providerId="LiveId" clId="{FAC54AA0-6360-4D19-9C93-E9C74B326A83}" dt="2018-06-13T22:56:36.603" v="2251"/>
          <ac:picMkLst>
            <pc:docMk/>
            <pc:sldMk cId="1867609280" sldId="298"/>
            <ac:picMk id="16" creationId="{427A85C2-ECE1-4BB6-B433-7CFE908E7B6A}"/>
          </ac:picMkLst>
        </pc:picChg>
      </pc:sldChg>
      <pc:sldChg chg="addSp delSp modSp ord delAnim modAnim">
        <pc:chgData name="Ken Merrihew" userId="bcb7a1e886d99f07" providerId="LiveId" clId="{FAC54AA0-6360-4D19-9C93-E9C74B326A83}" dt="2018-06-15T20:34:33.084" v="4902"/>
        <pc:sldMkLst>
          <pc:docMk/>
          <pc:sldMk cId="1833504973" sldId="302"/>
        </pc:sldMkLst>
        <pc:spChg chg="mod">
          <ac:chgData name="Ken Merrihew" userId="bcb7a1e886d99f07" providerId="LiveId" clId="{FAC54AA0-6360-4D19-9C93-E9C74B326A83}" dt="2018-06-15T18:26:11.808" v="4827" actId="207"/>
          <ac:spMkLst>
            <pc:docMk/>
            <pc:sldMk cId="1833504973" sldId="302"/>
            <ac:spMk id="3" creationId="{8FD85CB8-47A2-4991-ACE2-35457F89F57E}"/>
          </ac:spMkLst>
        </pc:spChg>
        <pc:spChg chg="add del mod">
          <ac:chgData name="Ken Merrihew" userId="bcb7a1e886d99f07" providerId="LiveId" clId="{FAC54AA0-6360-4D19-9C93-E9C74B326A83}" dt="2018-06-15T18:25:44.655" v="4818" actId="478"/>
          <ac:spMkLst>
            <pc:docMk/>
            <pc:sldMk cId="1833504973" sldId="302"/>
            <ac:spMk id="5" creationId="{0D538FAA-9C6A-445D-A94F-95F27CF1DF2F}"/>
          </ac:spMkLst>
        </pc:spChg>
        <pc:spChg chg="del mod">
          <ac:chgData name="Ken Merrihew" userId="bcb7a1e886d99f07" providerId="LiveId" clId="{FAC54AA0-6360-4D19-9C93-E9C74B326A83}" dt="2018-06-15T18:25:45.435" v="4819" actId="478"/>
          <ac:spMkLst>
            <pc:docMk/>
            <pc:sldMk cId="1833504973" sldId="302"/>
            <ac:spMk id="7" creationId="{B874BDAF-4011-4424-9F6D-9AB5DCF50D38}"/>
          </ac:spMkLst>
        </pc:spChg>
      </pc:sldChg>
      <pc:sldChg chg="modSp modAnim">
        <pc:chgData name="Ken Merrihew" userId="bcb7a1e886d99f07" providerId="LiveId" clId="{FAC54AA0-6360-4D19-9C93-E9C74B326A83}" dt="2018-06-12T17:34:03.798" v="503" actId="20577"/>
        <pc:sldMkLst>
          <pc:docMk/>
          <pc:sldMk cId="745213013" sldId="303"/>
        </pc:sldMkLst>
        <pc:spChg chg="mod">
          <ac:chgData name="Ken Merrihew" userId="bcb7a1e886d99f07" providerId="LiveId" clId="{FAC54AA0-6360-4D19-9C93-E9C74B326A83}" dt="2018-06-12T17:32:20.698" v="437" actId="1037"/>
          <ac:spMkLst>
            <pc:docMk/>
            <pc:sldMk cId="745213013" sldId="303"/>
            <ac:spMk id="10" creationId="{D874DE80-2B9D-44DE-94B1-6DBCD8DC4F47}"/>
          </ac:spMkLst>
        </pc:spChg>
        <pc:spChg chg="mod">
          <ac:chgData name="Ken Merrihew" userId="bcb7a1e886d99f07" providerId="LiveId" clId="{FAC54AA0-6360-4D19-9C93-E9C74B326A83}" dt="2018-06-12T17:32:23.443" v="464" actId="1037"/>
          <ac:spMkLst>
            <pc:docMk/>
            <pc:sldMk cId="745213013" sldId="303"/>
            <ac:spMk id="11" creationId="{9F433E7F-5576-4F51-9011-4740158E43E0}"/>
          </ac:spMkLst>
        </pc:spChg>
        <pc:spChg chg="mod">
          <ac:chgData name="Ken Merrihew" userId="bcb7a1e886d99f07" providerId="LiveId" clId="{FAC54AA0-6360-4D19-9C93-E9C74B326A83}" dt="2018-06-12T17:32:30.690" v="502" actId="1037"/>
          <ac:spMkLst>
            <pc:docMk/>
            <pc:sldMk cId="745213013" sldId="303"/>
            <ac:spMk id="13" creationId="{300B9A7C-4416-4CCB-9970-0780CBB59FEF}"/>
          </ac:spMkLst>
        </pc:spChg>
      </pc:sldChg>
      <pc:sldChg chg="modSp">
        <pc:chgData name="Ken Merrihew" userId="bcb7a1e886d99f07" providerId="LiveId" clId="{FAC54AA0-6360-4D19-9C93-E9C74B326A83}" dt="2018-06-12T17:51:55.887" v="507" actId="207"/>
        <pc:sldMkLst>
          <pc:docMk/>
          <pc:sldMk cId="3144068639" sldId="305"/>
        </pc:sldMkLst>
        <pc:spChg chg="mod">
          <ac:chgData name="Ken Merrihew" userId="bcb7a1e886d99f07" providerId="LiveId" clId="{FAC54AA0-6360-4D19-9C93-E9C74B326A83}" dt="2018-06-12T17:51:48.558" v="506" actId="207"/>
          <ac:spMkLst>
            <pc:docMk/>
            <pc:sldMk cId="3144068639" sldId="305"/>
            <ac:spMk id="4" creationId="{40AEE782-38BE-4408-B91A-0DDBC15C4A87}"/>
          </ac:spMkLst>
        </pc:spChg>
        <pc:spChg chg="mod">
          <ac:chgData name="Ken Merrihew" userId="bcb7a1e886d99f07" providerId="LiveId" clId="{FAC54AA0-6360-4D19-9C93-E9C74B326A83}" dt="2018-06-12T17:51:55.887" v="507" actId="207"/>
          <ac:spMkLst>
            <pc:docMk/>
            <pc:sldMk cId="3144068639" sldId="305"/>
            <ac:spMk id="12" creationId="{FE7C595F-0314-4BA6-98BB-5E5625652B1C}"/>
          </ac:spMkLst>
        </pc:spChg>
      </pc:sldChg>
      <pc:sldChg chg="delSp delAnim modAnim">
        <pc:chgData name="Ken Merrihew" userId="bcb7a1e886d99f07" providerId="LiveId" clId="{FAC54AA0-6360-4D19-9C93-E9C74B326A83}" dt="2018-06-16T02:50:39.232" v="4905" actId="478"/>
        <pc:sldMkLst>
          <pc:docMk/>
          <pc:sldMk cId="667448050" sldId="307"/>
        </pc:sldMkLst>
        <pc:spChg chg="del">
          <ac:chgData name="Ken Merrihew" userId="bcb7a1e886d99f07" providerId="LiveId" clId="{FAC54AA0-6360-4D19-9C93-E9C74B326A83}" dt="2018-06-16T02:50:39.232" v="4905" actId="478"/>
          <ac:spMkLst>
            <pc:docMk/>
            <pc:sldMk cId="667448050" sldId="307"/>
            <ac:spMk id="34" creationId="{B6FF9C22-91FD-4747-9E2C-3845A2B870DF}"/>
          </ac:spMkLst>
        </pc:spChg>
      </pc:sldChg>
      <pc:sldChg chg="del">
        <pc:chgData name="Ken Merrihew" userId="bcb7a1e886d99f07" providerId="LiveId" clId="{FAC54AA0-6360-4D19-9C93-E9C74B326A83}" dt="2018-06-17T03:20:29.222" v="4945" actId="2696"/>
        <pc:sldMkLst>
          <pc:docMk/>
          <pc:sldMk cId="3599355298" sldId="312"/>
        </pc:sldMkLst>
      </pc:sldChg>
      <pc:sldChg chg="addSp modSp modAnim">
        <pc:chgData name="Ken Merrihew" userId="bcb7a1e886d99f07" providerId="LiveId" clId="{FAC54AA0-6360-4D19-9C93-E9C74B326A83}" dt="2018-06-15T18:36:13.445" v="4841" actId="20577"/>
        <pc:sldMkLst>
          <pc:docMk/>
          <pc:sldMk cId="2575789856" sldId="318"/>
        </pc:sldMkLst>
        <pc:spChg chg="mod">
          <ac:chgData name="Ken Merrihew" userId="bcb7a1e886d99f07" providerId="LiveId" clId="{FAC54AA0-6360-4D19-9C93-E9C74B326A83}" dt="2018-06-12T16:58:08.933" v="42" actId="207"/>
          <ac:spMkLst>
            <pc:docMk/>
            <pc:sldMk cId="2575789856" sldId="318"/>
            <ac:spMk id="3" creationId="{8FD85CB8-47A2-4991-ACE2-35457F89F57E}"/>
          </ac:spMkLst>
        </pc:spChg>
        <pc:spChg chg="mod">
          <ac:chgData name="Ken Merrihew" userId="bcb7a1e886d99f07" providerId="LiveId" clId="{FAC54AA0-6360-4D19-9C93-E9C74B326A83}" dt="2018-06-15T18:32:09.687" v="4833" actId="20577"/>
          <ac:spMkLst>
            <pc:docMk/>
            <pc:sldMk cId="2575789856" sldId="318"/>
            <ac:spMk id="4" creationId="{5B63131A-C11C-45A3-9876-E13E97675582}"/>
          </ac:spMkLst>
        </pc:spChg>
        <pc:spChg chg="mod">
          <ac:chgData name="Ken Merrihew" userId="bcb7a1e886d99f07" providerId="LiveId" clId="{FAC54AA0-6360-4D19-9C93-E9C74B326A83}" dt="2018-06-15T18:36:13.445" v="4841" actId="20577"/>
          <ac:spMkLst>
            <pc:docMk/>
            <pc:sldMk cId="2575789856" sldId="318"/>
            <ac:spMk id="5" creationId="{D370BFBE-2828-4A31-9518-B30F86BD1769}"/>
          </ac:spMkLst>
        </pc:spChg>
        <pc:picChg chg="add mod">
          <ac:chgData name="Ken Merrihew" userId="bcb7a1e886d99f07" providerId="LiveId" clId="{FAC54AA0-6360-4D19-9C93-E9C74B326A83}" dt="2018-06-14T03:54:30.126" v="2514" actId="1076"/>
          <ac:picMkLst>
            <pc:docMk/>
            <pc:sldMk cId="2575789856" sldId="318"/>
            <ac:picMk id="9" creationId="{68F811FE-7395-43AE-9537-7D5FE6E681A7}"/>
          </ac:picMkLst>
        </pc:picChg>
      </pc:sldChg>
      <pc:sldChg chg="delSp modSp modAnim">
        <pc:chgData name="Ken Merrihew" userId="bcb7a1e886d99f07" providerId="LiveId" clId="{FAC54AA0-6360-4D19-9C93-E9C74B326A83}" dt="2018-06-15T18:39:08.913" v="4867" actId="20577"/>
        <pc:sldMkLst>
          <pc:docMk/>
          <pc:sldMk cId="3342144842" sldId="319"/>
        </pc:sldMkLst>
        <pc:spChg chg="mod">
          <ac:chgData name="Ken Merrihew" userId="bcb7a1e886d99f07" providerId="LiveId" clId="{FAC54AA0-6360-4D19-9C93-E9C74B326A83}" dt="2018-06-12T16:58:21.282" v="43" actId="207"/>
          <ac:spMkLst>
            <pc:docMk/>
            <pc:sldMk cId="3342144842" sldId="319"/>
            <ac:spMk id="3" creationId="{8FD85CB8-47A2-4991-ACE2-35457F89F57E}"/>
          </ac:spMkLst>
        </pc:spChg>
        <pc:spChg chg="mod">
          <ac:chgData name="Ken Merrihew" userId="bcb7a1e886d99f07" providerId="LiveId" clId="{FAC54AA0-6360-4D19-9C93-E9C74B326A83}" dt="2018-06-15T02:30:24.562" v="2850" actId="20577"/>
          <ac:spMkLst>
            <pc:docMk/>
            <pc:sldMk cId="3342144842" sldId="319"/>
            <ac:spMk id="4" creationId="{5B63131A-C11C-45A3-9876-E13E97675582}"/>
          </ac:spMkLst>
        </pc:spChg>
        <pc:spChg chg="mod">
          <ac:chgData name="Ken Merrihew" userId="bcb7a1e886d99f07" providerId="LiveId" clId="{FAC54AA0-6360-4D19-9C93-E9C74B326A83}" dt="2018-06-15T18:39:08.913" v="4867" actId="20577"/>
          <ac:spMkLst>
            <pc:docMk/>
            <pc:sldMk cId="3342144842" sldId="319"/>
            <ac:spMk id="5" creationId="{D370BFBE-2828-4A31-9518-B30F86BD1769}"/>
          </ac:spMkLst>
        </pc:spChg>
        <pc:spChg chg="del mod">
          <ac:chgData name="Ken Merrihew" userId="bcb7a1e886d99f07" providerId="LiveId" clId="{FAC54AA0-6360-4D19-9C93-E9C74B326A83}" dt="2018-06-15T02:31:48.703" v="2885" actId="20577"/>
          <ac:spMkLst>
            <pc:docMk/>
            <pc:sldMk cId="3342144842" sldId="319"/>
            <ac:spMk id="7" creationId="{3A77DB3C-BBC5-4C4C-A1A2-6F84A1181D3D}"/>
          </ac:spMkLst>
        </pc:spChg>
      </pc:sldChg>
      <pc:sldChg chg="addSp delSp modSp modAnim">
        <pc:chgData name="Ken Merrihew" userId="bcb7a1e886d99f07" providerId="LiveId" clId="{FAC54AA0-6360-4D19-9C93-E9C74B326A83}" dt="2018-06-15T02:43:18.305" v="3259"/>
        <pc:sldMkLst>
          <pc:docMk/>
          <pc:sldMk cId="2606099286" sldId="320"/>
        </pc:sldMkLst>
        <pc:spChg chg="mod">
          <ac:chgData name="Ken Merrihew" userId="bcb7a1e886d99f07" providerId="LiveId" clId="{FAC54AA0-6360-4D19-9C93-E9C74B326A83}" dt="2018-06-12T16:58:27.180" v="44" actId="207"/>
          <ac:spMkLst>
            <pc:docMk/>
            <pc:sldMk cId="2606099286" sldId="320"/>
            <ac:spMk id="3" creationId="{8FD85CB8-47A2-4991-ACE2-35457F89F57E}"/>
          </ac:spMkLst>
        </pc:spChg>
        <pc:spChg chg="mod">
          <ac:chgData name="Ken Merrihew" userId="bcb7a1e886d99f07" providerId="LiveId" clId="{FAC54AA0-6360-4D19-9C93-E9C74B326A83}" dt="2018-06-15T02:32:21.813" v="3016" actId="1035"/>
          <ac:spMkLst>
            <pc:docMk/>
            <pc:sldMk cId="2606099286" sldId="320"/>
            <ac:spMk id="5" creationId="{D370BFBE-2828-4A31-9518-B30F86BD1769}"/>
          </ac:spMkLst>
        </pc:spChg>
        <pc:spChg chg="del mod">
          <ac:chgData name="Ken Merrihew" userId="bcb7a1e886d99f07" providerId="LiveId" clId="{FAC54AA0-6360-4D19-9C93-E9C74B326A83}" dt="2018-06-15T02:32:55.672" v="3017"/>
          <ac:spMkLst>
            <pc:docMk/>
            <pc:sldMk cId="2606099286" sldId="320"/>
            <ac:spMk id="7" creationId="{3A77DB3C-BBC5-4C4C-A1A2-6F84A1181D3D}"/>
          </ac:spMkLst>
        </pc:spChg>
        <pc:spChg chg="add mod">
          <ac:chgData name="Ken Merrihew" userId="bcb7a1e886d99f07" providerId="LiveId" clId="{FAC54AA0-6360-4D19-9C93-E9C74B326A83}" dt="2018-06-15T02:32:09.052" v="2972" actId="1036"/>
          <ac:spMkLst>
            <pc:docMk/>
            <pc:sldMk cId="2606099286" sldId="320"/>
            <ac:spMk id="8" creationId="{8362469F-EA26-4824-B8E0-2C907B6A3FAA}"/>
          </ac:spMkLst>
        </pc:spChg>
      </pc:sldChg>
      <pc:sldChg chg="addSp modSp modAnim">
        <pc:chgData name="Ken Merrihew" userId="bcb7a1e886d99f07" providerId="LiveId" clId="{FAC54AA0-6360-4D19-9C93-E9C74B326A83}" dt="2018-06-15T18:45:50.633" v="4888" actId="20577"/>
        <pc:sldMkLst>
          <pc:docMk/>
          <pc:sldMk cId="109417260" sldId="321"/>
        </pc:sldMkLst>
        <pc:spChg chg="mod">
          <ac:chgData name="Ken Merrihew" userId="bcb7a1e886d99f07" providerId="LiveId" clId="{FAC54AA0-6360-4D19-9C93-E9C74B326A83}" dt="2018-06-12T16:58:32.770" v="45" actId="207"/>
          <ac:spMkLst>
            <pc:docMk/>
            <pc:sldMk cId="109417260" sldId="321"/>
            <ac:spMk id="3" creationId="{8FD85CB8-47A2-4991-ACE2-35457F89F57E}"/>
          </ac:spMkLst>
        </pc:spChg>
        <pc:spChg chg="mod">
          <ac:chgData name="Ken Merrihew" userId="bcb7a1e886d99f07" providerId="LiveId" clId="{FAC54AA0-6360-4D19-9C93-E9C74B326A83}" dt="2018-06-15T02:33:16.368" v="3156" actId="1035"/>
          <ac:spMkLst>
            <pc:docMk/>
            <pc:sldMk cId="109417260" sldId="321"/>
            <ac:spMk id="4" creationId="{5B63131A-C11C-45A3-9876-E13E97675582}"/>
          </ac:spMkLst>
        </pc:spChg>
        <pc:spChg chg="add mod">
          <ac:chgData name="Ken Merrihew" userId="bcb7a1e886d99f07" providerId="LiveId" clId="{FAC54AA0-6360-4D19-9C93-E9C74B326A83}" dt="2018-06-15T02:33:41.732" v="3164" actId="20577"/>
          <ac:spMkLst>
            <pc:docMk/>
            <pc:sldMk cId="109417260" sldId="321"/>
            <ac:spMk id="5" creationId="{68794C16-0BB9-4685-BF16-6274CCB214AE}"/>
          </ac:spMkLst>
        </pc:spChg>
        <pc:spChg chg="add mod">
          <ac:chgData name="Ken Merrihew" userId="bcb7a1e886d99f07" providerId="LiveId" clId="{FAC54AA0-6360-4D19-9C93-E9C74B326A83}" dt="2018-06-15T02:34:18.420" v="3195" actId="5793"/>
          <ac:spMkLst>
            <pc:docMk/>
            <pc:sldMk cId="109417260" sldId="321"/>
            <ac:spMk id="6" creationId="{C3D2E34D-4444-42A9-8195-1AE14195ADE8}"/>
          </ac:spMkLst>
        </pc:spChg>
        <pc:spChg chg="add mod">
          <ac:chgData name="Ken Merrihew" userId="bcb7a1e886d99f07" providerId="LiveId" clId="{FAC54AA0-6360-4D19-9C93-E9C74B326A83}" dt="2018-06-15T18:45:50.633" v="4888" actId="20577"/>
          <ac:spMkLst>
            <pc:docMk/>
            <pc:sldMk cId="109417260" sldId="321"/>
            <ac:spMk id="7" creationId="{D01D2558-984A-4D68-BA6A-98EF51207455}"/>
          </ac:spMkLst>
        </pc:spChg>
      </pc:sldChg>
      <pc:sldChg chg="addSp delSp modSp modTransition modAnim">
        <pc:chgData name="Ken Merrihew" userId="bcb7a1e886d99f07" providerId="LiveId" clId="{FAC54AA0-6360-4D19-9C93-E9C74B326A83}" dt="2018-06-16T00:37:03.329" v="4904"/>
        <pc:sldMkLst>
          <pc:docMk/>
          <pc:sldMk cId="3910379277" sldId="324"/>
        </pc:sldMkLst>
        <pc:spChg chg="add del mod">
          <ac:chgData name="Ken Merrihew" userId="bcb7a1e886d99f07" providerId="LiveId" clId="{FAC54AA0-6360-4D19-9C93-E9C74B326A83}" dt="2018-06-13T21:55:49.664" v="2220" actId="122"/>
          <ac:spMkLst>
            <pc:docMk/>
            <pc:sldMk cId="3910379277" sldId="324"/>
            <ac:spMk id="3" creationId="{7EDD271F-B5F9-4F53-9D25-FBA3FBEA8417}"/>
          </ac:spMkLst>
        </pc:spChg>
      </pc:sldChg>
      <pc:sldChg chg="addSp modSp modAnim">
        <pc:chgData name="Ken Merrihew" userId="bcb7a1e886d99f07" providerId="LiveId" clId="{FAC54AA0-6360-4D19-9C93-E9C74B326A83}" dt="2018-06-13T21:43:10.717" v="1956" actId="2085"/>
        <pc:sldMkLst>
          <pc:docMk/>
          <pc:sldMk cId="3095817391" sldId="325"/>
        </pc:sldMkLst>
        <pc:spChg chg="add mod">
          <ac:chgData name="Ken Merrihew" userId="bcb7a1e886d99f07" providerId="LiveId" clId="{FAC54AA0-6360-4D19-9C93-E9C74B326A83}" dt="2018-06-12T17:15:54.094" v="328" actId="1038"/>
          <ac:spMkLst>
            <pc:docMk/>
            <pc:sldMk cId="3095817391" sldId="325"/>
            <ac:spMk id="3" creationId="{3689C9AD-221F-4F26-A368-A2496A219961}"/>
          </ac:spMkLst>
        </pc:spChg>
        <pc:spChg chg="ord">
          <ac:chgData name="Ken Merrihew" userId="bcb7a1e886d99f07" providerId="LiveId" clId="{FAC54AA0-6360-4D19-9C93-E9C74B326A83}" dt="2018-06-12T17:13:25.556" v="266" actId="167"/>
          <ac:spMkLst>
            <pc:docMk/>
            <pc:sldMk cId="3095817391" sldId="325"/>
            <ac:spMk id="7" creationId="{56AE5F0C-DF72-4919-8094-53EE239D9A1A}"/>
          </ac:spMkLst>
        </pc:spChg>
        <pc:spChg chg="add mod">
          <ac:chgData name="Ken Merrihew" userId="bcb7a1e886d99f07" providerId="LiveId" clId="{FAC54AA0-6360-4D19-9C93-E9C74B326A83}" dt="2018-06-12T17:15:56.131" v="332" actId="1038"/>
          <ac:spMkLst>
            <pc:docMk/>
            <pc:sldMk cId="3095817391" sldId="325"/>
            <ac:spMk id="20" creationId="{23DFB12D-95E3-46DF-A009-CAB60A8F6BB6}"/>
          </ac:spMkLst>
        </pc:spChg>
        <pc:spChg chg="add mod">
          <ac:chgData name="Ken Merrihew" userId="bcb7a1e886d99f07" providerId="LiveId" clId="{FAC54AA0-6360-4D19-9C93-E9C74B326A83}" dt="2018-06-13T21:23:31.659" v="1736" actId="1037"/>
          <ac:spMkLst>
            <pc:docMk/>
            <pc:sldMk cId="3095817391" sldId="325"/>
            <ac:spMk id="21" creationId="{9CAEE58D-C291-4CA2-91F0-E2BB63CA2177}"/>
          </ac:spMkLst>
        </pc:spChg>
        <pc:spChg chg="mod">
          <ac:chgData name="Ken Merrihew" userId="bcb7a1e886d99f07" providerId="LiveId" clId="{FAC54AA0-6360-4D19-9C93-E9C74B326A83}" dt="2018-06-13T21:43:10.717" v="1956" actId="2085"/>
          <ac:spMkLst>
            <pc:docMk/>
            <pc:sldMk cId="3095817391" sldId="325"/>
            <ac:spMk id="30" creationId="{03AA35B8-63F5-48DB-AB7E-9A902B17F1E1}"/>
          </ac:spMkLst>
        </pc:spChg>
        <pc:spChg chg="mod">
          <ac:chgData name="Ken Merrihew" userId="bcb7a1e886d99f07" providerId="LiveId" clId="{FAC54AA0-6360-4D19-9C93-E9C74B326A83}" dt="2018-06-13T21:43:04.379" v="1955" actId="2085"/>
          <ac:spMkLst>
            <pc:docMk/>
            <pc:sldMk cId="3095817391" sldId="325"/>
            <ac:spMk id="31" creationId="{78E283D3-8856-4400-BD81-5AB2E430D1BE}"/>
          </ac:spMkLst>
        </pc:spChg>
        <pc:spChg chg="ord">
          <ac:chgData name="Ken Merrihew" userId="bcb7a1e886d99f07" providerId="LiveId" clId="{FAC54AA0-6360-4D19-9C93-E9C74B326A83}" dt="2018-06-12T17:13:21.578" v="265" actId="167"/>
          <ac:spMkLst>
            <pc:docMk/>
            <pc:sldMk cId="3095817391" sldId="325"/>
            <ac:spMk id="34" creationId="{E4318240-F4E7-4D79-A580-06BD37755B0A}"/>
          </ac:spMkLst>
        </pc:spChg>
      </pc:sldChg>
      <pc:sldChg chg="addSp delSp modSp add del modAnim">
        <pc:chgData name="Ken Merrihew" userId="bcb7a1e886d99f07" providerId="LiveId" clId="{FAC54AA0-6360-4D19-9C93-E9C74B326A83}" dt="2018-06-17T03:23:44.097" v="4946" actId="2696"/>
        <pc:sldMkLst>
          <pc:docMk/>
          <pc:sldMk cId="433540608" sldId="327"/>
        </pc:sldMkLst>
        <pc:spChg chg="add del mod">
          <ac:chgData name="Ken Merrihew" userId="bcb7a1e886d99f07" providerId="LiveId" clId="{FAC54AA0-6360-4D19-9C93-E9C74B326A83}" dt="2018-06-14T03:43:39.153" v="2474" actId="478"/>
          <ac:spMkLst>
            <pc:docMk/>
            <pc:sldMk cId="433540608" sldId="327"/>
            <ac:spMk id="4" creationId="{AF786888-EC42-483B-A2B6-956F7B7EF683}"/>
          </ac:spMkLst>
        </pc:spChg>
        <pc:spChg chg="add del mod">
          <ac:chgData name="Ken Merrihew" userId="bcb7a1e886d99f07" providerId="LiveId" clId="{FAC54AA0-6360-4D19-9C93-E9C74B326A83}" dt="2018-06-13T21:32:37.479" v="1792" actId="478"/>
          <ac:spMkLst>
            <pc:docMk/>
            <pc:sldMk cId="433540608" sldId="327"/>
            <ac:spMk id="6" creationId="{2A05BC0D-D850-446E-BAB9-52C9A11359DA}"/>
          </ac:spMkLst>
        </pc:spChg>
        <pc:spChg chg="add del mod">
          <ac:chgData name="Ken Merrihew" userId="bcb7a1e886d99f07" providerId="LiveId" clId="{FAC54AA0-6360-4D19-9C93-E9C74B326A83}" dt="2018-06-12T19:40:18.951" v="622" actId="478"/>
          <ac:spMkLst>
            <pc:docMk/>
            <pc:sldMk cId="433540608" sldId="327"/>
            <ac:spMk id="9" creationId="{27708C24-1645-4436-B792-1DC2D0153E1F}"/>
          </ac:spMkLst>
        </pc:spChg>
        <pc:spChg chg="add del mod">
          <ac:chgData name="Ken Merrihew" userId="bcb7a1e886d99f07" providerId="LiveId" clId="{FAC54AA0-6360-4D19-9C93-E9C74B326A83}" dt="2018-06-13T21:34:25.159" v="1821" actId="478"/>
          <ac:spMkLst>
            <pc:docMk/>
            <pc:sldMk cId="433540608" sldId="327"/>
            <ac:spMk id="10" creationId="{44FBC5E1-225C-4F52-92FB-3F49AC736C27}"/>
          </ac:spMkLst>
        </pc:spChg>
        <pc:spChg chg="add mod">
          <ac:chgData name="Ken Merrihew" userId="bcb7a1e886d99f07" providerId="LiveId" clId="{FAC54AA0-6360-4D19-9C93-E9C74B326A83}" dt="2018-06-14T18:18:17.498" v="2817" actId="1038"/>
          <ac:spMkLst>
            <pc:docMk/>
            <pc:sldMk cId="433540608" sldId="327"/>
            <ac:spMk id="15" creationId="{25415794-7AAC-4695-B4EC-C0B4200A4ABB}"/>
          </ac:spMkLst>
        </pc:spChg>
        <pc:spChg chg="mod">
          <ac:chgData name="Ken Merrihew" userId="bcb7a1e886d99f07" providerId="LiveId" clId="{FAC54AA0-6360-4D19-9C93-E9C74B326A83}" dt="2018-06-12T20:29:42.469" v="824" actId="20577"/>
          <ac:spMkLst>
            <pc:docMk/>
            <pc:sldMk cId="433540608" sldId="327"/>
            <ac:spMk id="29" creationId="{8121C12A-8B52-41C5-87A5-99BEB44138E1}"/>
          </ac:spMkLst>
        </pc:spChg>
        <pc:spChg chg="mod topLvl">
          <ac:chgData name="Ken Merrihew" userId="bcb7a1e886d99f07" providerId="LiveId" clId="{FAC54AA0-6360-4D19-9C93-E9C74B326A83}" dt="2018-06-12T19:41:45.700" v="636" actId="164"/>
          <ac:spMkLst>
            <pc:docMk/>
            <pc:sldMk cId="433540608" sldId="327"/>
            <ac:spMk id="33" creationId="{76395154-FD5E-4E66-99CA-17783EB0FD98}"/>
          </ac:spMkLst>
        </pc:spChg>
        <pc:spChg chg="del">
          <ac:chgData name="Ken Merrihew" userId="bcb7a1e886d99f07" providerId="LiveId" clId="{FAC54AA0-6360-4D19-9C93-E9C74B326A83}" dt="2018-06-12T19:39:10.915" v="604" actId="478"/>
          <ac:spMkLst>
            <pc:docMk/>
            <pc:sldMk cId="433540608" sldId="327"/>
            <ac:spMk id="34" creationId="{5A8D885D-8A96-4A5C-A4F3-2D1D7E768E18}"/>
          </ac:spMkLst>
        </pc:spChg>
        <pc:spChg chg="mod topLvl">
          <ac:chgData name="Ken Merrihew" userId="bcb7a1e886d99f07" providerId="LiveId" clId="{FAC54AA0-6360-4D19-9C93-E9C74B326A83}" dt="2018-06-12T19:39:05.837" v="603" actId="164"/>
          <ac:spMkLst>
            <pc:docMk/>
            <pc:sldMk cId="433540608" sldId="327"/>
            <ac:spMk id="39" creationId="{E700770E-DC23-4FCE-ACDA-B32AAE9ED0D8}"/>
          </ac:spMkLst>
        </pc:spChg>
        <pc:spChg chg="add mod">
          <ac:chgData name="Ken Merrihew" userId="bcb7a1e886d99f07" providerId="LiveId" clId="{FAC54AA0-6360-4D19-9C93-E9C74B326A83}" dt="2018-06-12T20:01:04.658" v="726" actId="14861"/>
          <ac:spMkLst>
            <pc:docMk/>
            <pc:sldMk cId="433540608" sldId="327"/>
            <ac:spMk id="40" creationId="{F19CA0EB-91A1-4230-82CD-7E3059FB6AD4}"/>
          </ac:spMkLst>
        </pc:spChg>
        <pc:spChg chg="mod">
          <ac:chgData name="Ken Merrihew" userId="bcb7a1e886d99f07" providerId="LiveId" clId="{FAC54AA0-6360-4D19-9C93-E9C74B326A83}" dt="2018-06-12T20:01:26.742" v="727" actId="208"/>
          <ac:spMkLst>
            <pc:docMk/>
            <pc:sldMk cId="433540608" sldId="327"/>
            <ac:spMk id="46" creationId="{07D8566C-F9F6-4DB5-B3DD-1383355925DA}"/>
          </ac:spMkLst>
        </pc:spChg>
        <pc:spChg chg="add mod">
          <ac:chgData name="Ken Merrihew" userId="bcb7a1e886d99f07" providerId="LiveId" clId="{FAC54AA0-6360-4D19-9C93-E9C74B326A83}" dt="2018-06-12T20:01:04.658" v="726" actId="14861"/>
          <ac:spMkLst>
            <pc:docMk/>
            <pc:sldMk cId="433540608" sldId="327"/>
            <ac:spMk id="48" creationId="{9B076786-94B4-4854-8ED2-21BE5BFF6C01}"/>
          </ac:spMkLst>
        </pc:spChg>
        <pc:spChg chg="mod">
          <ac:chgData name="Ken Merrihew" userId="bcb7a1e886d99f07" providerId="LiveId" clId="{FAC54AA0-6360-4D19-9C93-E9C74B326A83}" dt="2018-06-12T20:47:32.519" v="856" actId="1076"/>
          <ac:spMkLst>
            <pc:docMk/>
            <pc:sldMk cId="433540608" sldId="327"/>
            <ac:spMk id="57" creationId="{392104C1-49DD-4258-86C5-5DEAC7D70A5C}"/>
          </ac:spMkLst>
        </pc:spChg>
        <pc:grpChg chg="add mod ord">
          <ac:chgData name="Ken Merrihew" userId="bcb7a1e886d99f07" providerId="LiveId" clId="{FAC54AA0-6360-4D19-9C93-E9C74B326A83}" dt="2018-06-12T20:55:45.506" v="913" actId="1076"/>
          <ac:grpSpMkLst>
            <pc:docMk/>
            <pc:sldMk cId="433540608" sldId="327"/>
            <ac:grpSpMk id="3" creationId="{1578BD3B-0DFF-456E-94E9-71F8465BB3C5}"/>
          </ac:grpSpMkLst>
        </pc:grpChg>
        <pc:grpChg chg="add mod ord">
          <ac:chgData name="Ken Merrihew" userId="bcb7a1e886d99f07" providerId="LiveId" clId="{FAC54AA0-6360-4D19-9C93-E9C74B326A83}" dt="2018-06-12T20:54:17.741" v="906" actId="167"/>
          <ac:grpSpMkLst>
            <pc:docMk/>
            <pc:sldMk cId="433540608" sldId="327"/>
            <ac:grpSpMk id="14" creationId="{AA7B2403-3993-4C29-BF39-6B53AFA9A875}"/>
          </ac:grpSpMkLst>
        </pc:grpChg>
        <pc:grpChg chg="del">
          <ac:chgData name="Ken Merrihew" userId="bcb7a1e886d99f07" providerId="LiveId" clId="{FAC54AA0-6360-4D19-9C93-E9C74B326A83}" dt="2018-06-12T19:40:50.801" v="626" actId="165"/>
          <ac:grpSpMkLst>
            <pc:docMk/>
            <pc:sldMk cId="433540608" sldId="327"/>
            <ac:grpSpMk id="30" creationId="{635E8426-3D12-40A6-8788-B5BBEF0C1E7C}"/>
          </ac:grpSpMkLst>
        </pc:grpChg>
        <pc:grpChg chg="del">
          <ac:chgData name="Ken Merrihew" userId="bcb7a1e886d99f07" providerId="LiveId" clId="{FAC54AA0-6360-4D19-9C93-E9C74B326A83}" dt="2018-06-12T19:38:32.956" v="600" actId="165"/>
          <ac:grpSpMkLst>
            <pc:docMk/>
            <pc:sldMk cId="433540608" sldId="327"/>
            <ac:grpSpMk id="36" creationId="{937D4AE7-D4FC-4BFD-808C-7ACA6FB43985}"/>
          </ac:grpSpMkLst>
        </pc:grpChg>
        <pc:grpChg chg="ord">
          <ac:chgData name="Ken Merrihew" userId="bcb7a1e886d99f07" providerId="LiveId" clId="{FAC54AA0-6360-4D19-9C93-E9C74B326A83}" dt="2018-06-12T19:41:16.636" v="632" actId="166"/>
          <ac:grpSpMkLst>
            <pc:docMk/>
            <pc:sldMk cId="433540608" sldId="327"/>
            <ac:grpSpMk id="42" creationId="{F3DC83EC-4D6E-4B3D-B16F-931918EDD7AB}"/>
          </ac:grpSpMkLst>
        </pc:grpChg>
        <pc:grpChg chg="add mod ord">
          <ac:chgData name="Ken Merrihew" userId="bcb7a1e886d99f07" providerId="LiveId" clId="{FAC54AA0-6360-4D19-9C93-E9C74B326A83}" dt="2018-06-12T20:54:35.741" v="909" actId="167"/>
          <ac:grpSpMkLst>
            <pc:docMk/>
            <pc:sldMk cId="433540608" sldId="327"/>
            <ac:grpSpMk id="50" creationId="{86058907-247D-4C96-8FCB-F783B9FCFEA8}"/>
          </ac:grpSpMkLst>
        </pc:grpChg>
        <pc:grpChg chg="add mod ord">
          <ac:chgData name="Ken Merrihew" userId="bcb7a1e886d99f07" providerId="LiveId" clId="{FAC54AA0-6360-4D19-9C93-E9C74B326A83}" dt="2018-06-12T20:53:53.950" v="905" actId="167"/>
          <ac:grpSpMkLst>
            <pc:docMk/>
            <pc:sldMk cId="433540608" sldId="327"/>
            <ac:grpSpMk id="56" creationId="{D823FE5F-DECD-4D10-AB0A-79E74E4327EC}"/>
          </ac:grpSpMkLst>
        </pc:grpChg>
        <pc:picChg chg="add mod">
          <ac:chgData name="Ken Merrihew" userId="bcb7a1e886d99f07" providerId="LiveId" clId="{FAC54AA0-6360-4D19-9C93-E9C74B326A83}" dt="2018-06-14T03:42:14.675" v="2287" actId="14100"/>
          <ac:picMkLst>
            <pc:docMk/>
            <pc:sldMk cId="433540608" sldId="327"/>
            <ac:picMk id="5" creationId="{B3385777-254F-4A18-AFA2-DFC4DABC71E5}"/>
          </ac:picMkLst>
        </pc:picChg>
        <pc:picChg chg="add del mod">
          <ac:chgData name="Ken Merrihew" userId="bcb7a1e886d99f07" providerId="LiveId" clId="{FAC54AA0-6360-4D19-9C93-E9C74B326A83}" dt="2018-06-12T19:41:48.635" v="637" actId="478"/>
          <ac:picMkLst>
            <pc:docMk/>
            <pc:sldMk cId="433540608" sldId="327"/>
            <ac:picMk id="5" creationId="{DB57BFBB-FA16-4880-B9D4-BCDFCC208AC6}"/>
          </ac:picMkLst>
        </pc:picChg>
        <pc:picChg chg="add mod">
          <ac:chgData name="Ken Merrihew" userId="bcb7a1e886d99f07" providerId="LiveId" clId="{FAC54AA0-6360-4D19-9C93-E9C74B326A83}" dt="2018-06-14T18:17:48.468" v="2744" actId="1038"/>
          <ac:picMkLst>
            <pc:docMk/>
            <pc:sldMk cId="433540608" sldId="327"/>
            <ac:picMk id="6" creationId="{5E184496-C5B2-44DC-911D-6D0523B74F28}"/>
          </ac:picMkLst>
        </pc:picChg>
        <pc:picChg chg="add del mod">
          <ac:chgData name="Ken Merrihew" userId="bcb7a1e886d99f07" providerId="LiveId" clId="{FAC54AA0-6360-4D19-9C93-E9C74B326A83}" dt="2018-06-12T19:40:20.807" v="623" actId="478"/>
          <ac:picMkLst>
            <pc:docMk/>
            <pc:sldMk cId="433540608" sldId="327"/>
            <ac:picMk id="7" creationId="{AD7C7F9C-2CC8-4786-BAE5-43EBD9306716}"/>
          </ac:picMkLst>
        </pc:picChg>
        <pc:picChg chg="mod">
          <ac:chgData name="Ken Merrihew" userId="bcb7a1e886d99f07" providerId="LiveId" clId="{FAC54AA0-6360-4D19-9C93-E9C74B326A83}" dt="2018-06-12T19:57:00.590" v="679" actId="1076"/>
          <ac:picMkLst>
            <pc:docMk/>
            <pc:sldMk cId="433540608" sldId="327"/>
            <ac:picMk id="8" creationId="{E8D64286-0B6B-4F83-9F80-140E94158179}"/>
          </ac:picMkLst>
        </pc:picChg>
        <pc:picChg chg="add del mod">
          <ac:chgData name="Ken Merrihew" userId="bcb7a1e886d99f07" providerId="LiveId" clId="{FAC54AA0-6360-4D19-9C93-E9C74B326A83}" dt="2018-06-13T21:34:25.159" v="1821" actId="478"/>
          <ac:picMkLst>
            <pc:docMk/>
            <pc:sldMk cId="433540608" sldId="327"/>
            <ac:picMk id="9" creationId="{F193C390-67DD-4212-8A94-E928A5DBF4EC}"/>
          </ac:picMkLst>
        </pc:picChg>
        <pc:picChg chg="add del mod">
          <ac:chgData name="Ken Merrihew" userId="bcb7a1e886d99f07" providerId="LiveId" clId="{FAC54AA0-6360-4D19-9C93-E9C74B326A83}" dt="2018-06-12T19:40:17.251" v="621" actId="478"/>
          <ac:picMkLst>
            <pc:docMk/>
            <pc:sldMk cId="433540608" sldId="327"/>
            <ac:picMk id="11" creationId="{2551BCB8-2751-4AC7-B9F4-598882DE72D5}"/>
          </ac:picMkLst>
        </pc:picChg>
        <pc:picChg chg="add mod ord">
          <ac:chgData name="Ken Merrihew" userId="bcb7a1e886d99f07" providerId="LiveId" clId="{FAC54AA0-6360-4D19-9C93-E9C74B326A83}" dt="2018-06-12T19:41:45.700" v="636" actId="164"/>
          <ac:picMkLst>
            <pc:docMk/>
            <pc:sldMk cId="433540608" sldId="327"/>
            <ac:picMk id="13" creationId="{78BC2152-27CA-41F6-8AA4-22E0B1101C76}"/>
          </ac:picMkLst>
        </pc:picChg>
        <pc:picChg chg="add mod">
          <ac:chgData name="Ken Merrihew" userId="bcb7a1e886d99f07" providerId="LiveId" clId="{FAC54AA0-6360-4D19-9C93-E9C74B326A83}" dt="2018-06-12T20:29:05.468" v="820" actId="1076"/>
          <ac:picMkLst>
            <pc:docMk/>
            <pc:sldMk cId="433540608" sldId="327"/>
            <ac:picMk id="49" creationId="{EF7E33C1-FD3D-40CB-A401-AF83C50BBD5E}"/>
          </ac:picMkLst>
        </pc:picChg>
        <pc:picChg chg="add mod">
          <ac:chgData name="Ken Merrihew" userId="bcb7a1e886d99f07" providerId="LiveId" clId="{FAC54AA0-6360-4D19-9C93-E9C74B326A83}" dt="2018-06-14T03:42:14.675" v="2287" actId="14100"/>
          <ac:picMkLst>
            <pc:docMk/>
            <pc:sldMk cId="433540608" sldId="327"/>
            <ac:picMk id="54" creationId="{B93976DB-5713-407A-9656-0A54C4C4E245}"/>
          </ac:picMkLst>
        </pc:picChg>
        <pc:picChg chg="del">
          <ac:chgData name="Ken Merrihew" userId="bcb7a1e886d99f07" providerId="LiveId" clId="{FAC54AA0-6360-4D19-9C93-E9C74B326A83}" dt="2018-06-12T20:46:24.610" v="848" actId="478"/>
          <ac:picMkLst>
            <pc:docMk/>
            <pc:sldMk cId="433540608" sldId="327"/>
            <ac:picMk id="54" creationId="{5BEA8268-BAFC-4348-A025-F9B43A35A25A}"/>
          </ac:picMkLst>
        </pc:picChg>
        <pc:picChg chg="del">
          <ac:chgData name="Ken Merrihew" userId="bcb7a1e886d99f07" providerId="LiveId" clId="{FAC54AA0-6360-4D19-9C93-E9C74B326A83}" dt="2018-06-12T20:47:24.810" v="854" actId="478"/>
          <ac:picMkLst>
            <pc:docMk/>
            <pc:sldMk cId="433540608" sldId="327"/>
            <ac:picMk id="60" creationId="{81C858A7-A118-482C-BE13-8DE277A000CC}"/>
          </ac:picMkLst>
        </pc:picChg>
        <pc:picChg chg="add mod modCrop">
          <ac:chgData name="Ken Merrihew" userId="bcb7a1e886d99f07" providerId="LiveId" clId="{FAC54AA0-6360-4D19-9C93-E9C74B326A83}" dt="2018-06-14T18:17:59.378" v="2770" actId="1038"/>
          <ac:picMkLst>
            <pc:docMk/>
            <pc:sldMk cId="433540608" sldId="327"/>
            <ac:picMk id="1026" creationId="{25DA5299-D142-455F-9A03-B7B003AE84F3}"/>
          </ac:picMkLst>
        </pc:picChg>
        <pc:cxnChg chg="mod topLvl">
          <ac:chgData name="Ken Merrihew" userId="bcb7a1e886d99f07" providerId="LiveId" clId="{FAC54AA0-6360-4D19-9C93-E9C74B326A83}" dt="2018-06-12T19:41:45.700" v="636" actId="164"/>
          <ac:cxnSpMkLst>
            <pc:docMk/>
            <pc:sldMk cId="433540608" sldId="327"/>
            <ac:cxnSpMk id="31" creationId="{7EFB51E3-AAD2-427E-AF1D-9B97E0988323}"/>
          </ac:cxnSpMkLst>
        </pc:cxnChg>
        <pc:cxnChg chg="mod topLvl">
          <ac:chgData name="Ken Merrihew" userId="bcb7a1e886d99f07" providerId="LiveId" clId="{FAC54AA0-6360-4D19-9C93-E9C74B326A83}" dt="2018-06-12T19:41:45.700" v="636" actId="164"/>
          <ac:cxnSpMkLst>
            <pc:docMk/>
            <pc:sldMk cId="433540608" sldId="327"/>
            <ac:cxnSpMk id="32" creationId="{0C2BC15A-586E-4E0C-A49B-E51D91C7174C}"/>
          </ac:cxnSpMkLst>
        </pc:cxnChg>
        <pc:cxnChg chg="mod ord topLvl">
          <ac:chgData name="Ken Merrihew" userId="bcb7a1e886d99f07" providerId="LiveId" clId="{FAC54AA0-6360-4D19-9C93-E9C74B326A83}" dt="2018-06-12T19:41:45.700" v="636" actId="164"/>
          <ac:cxnSpMkLst>
            <pc:docMk/>
            <pc:sldMk cId="433540608" sldId="327"/>
            <ac:cxnSpMk id="35" creationId="{49097EA4-E495-4926-A050-D16D9B72C00E}"/>
          </ac:cxnSpMkLst>
        </pc:cxnChg>
        <pc:cxnChg chg="mod topLvl">
          <ac:chgData name="Ken Merrihew" userId="bcb7a1e886d99f07" providerId="LiveId" clId="{FAC54AA0-6360-4D19-9C93-E9C74B326A83}" dt="2018-06-12T19:39:05.837" v="603" actId="164"/>
          <ac:cxnSpMkLst>
            <pc:docMk/>
            <pc:sldMk cId="433540608" sldId="327"/>
            <ac:cxnSpMk id="37" creationId="{BC941790-D960-486F-B996-880034060872}"/>
          </ac:cxnSpMkLst>
        </pc:cxnChg>
        <pc:cxnChg chg="mod topLvl">
          <ac:chgData name="Ken Merrihew" userId="bcb7a1e886d99f07" providerId="LiveId" clId="{FAC54AA0-6360-4D19-9C93-E9C74B326A83}" dt="2018-06-12T19:39:05.837" v="603" actId="164"/>
          <ac:cxnSpMkLst>
            <pc:docMk/>
            <pc:sldMk cId="433540608" sldId="327"/>
            <ac:cxnSpMk id="38" creationId="{A3F95022-D2F1-4FEC-8D54-64BF6A338E2C}"/>
          </ac:cxnSpMkLst>
        </pc:cxnChg>
        <pc:cxnChg chg="mod ord topLvl">
          <ac:chgData name="Ken Merrihew" userId="bcb7a1e886d99f07" providerId="LiveId" clId="{FAC54AA0-6360-4D19-9C93-E9C74B326A83}" dt="2018-06-12T19:39:05.837" v="603" actId="164"/>
          <ac:cxnSpMkLst>
            <pc:docMk/>
            <pc:sldMk cId="433540608" sldId="327"/>
            <ac:cxnSpMk id="41" creationId="{77D391EC-80C0-4FCB-A06D-2C46E00A67D9}"/>
          </ac:cxnSpMkLst>
        </pc:cxnChg>
      </pc:sldChg>
      <pc:sldChg chg="addSp modSp add modAnim">
        <pc:chgData name="Ken Merrihew" userId="bcb7a1e886d99f07" providerId="LiveId" clId="{FAC54AA0-6360-4D19-9C93-E9C74B326A83}" dt="2018-06-13T22:57:44.131" v="2255"/>
        <pc:sldMkLst>
          <pc:docMk/>
          <pc:sldMk cId="2043606660" sldId="328"/>
        </pc:sldMkLst>
        <pc:spChg chg="mod">
          <ac:chgData name="Ken Merrihew" userId="bcb7a1e886d99f07" providerId="LiveId" clId="{FAC54AA0-6360-4D19-9C93-E9C74B326A83}" dt="2018-06-13T21:44:02.114" v="1961" actId="2085"/>
          <ac:spMkLst>
            <pc:docMk/>
            <pc:sldMk cId="2043606660" sldId="328"/>
            <ac:spMk id="12" creationId="{53F273A6-2DA3-4971-A315-065F87CCCA68}"/>
          </ac:spMkLst>
        </pc:spChg>
        <pc:spChg chg="mod">
          <ac:chgData name="Ken Merrihew" userId="bcb7a1e886d99f07" providerId="LiveId" clId="{FAC54AA0-6360-4D19-9C93-E9C74B326A83}" dt="2018-06-13T21:43:57.847" v="1960" actId="2085"/>
          <ac:spMkLst>
            <pc:docMk/>
            <pc:sldMk cId="2043606660" sldId="328"/>
            <ac:spMk id="13" creationId="{F57ACAAD-A86C-4EA3-A02C-E498796E1D8E}"/>
          </ac:spMkLst>
        </pc:spChg>
        <pc:spChg chg="mod">
          <ac:chgData name="Ken Merrihew" userId="bcb7a1e886d99f07" providerId="LiveId" clId="{FAC54AA0-6360-4D19-9C93-E9C74B326A83}" dt="2018-06-13T21:31:08.394" v="1782" actId="339"/>
          <ac:spMkLst>
            <pc:docMk/>
            <pc:sldMk cId="2043606660" sldId="328"/>
            <ac:spMk id="14" creationId="{7DF4C87A-E21D-484D-A589-B585606B1EE3}"/>
          </ac:spMkLst>
        </pc:spChg>
        <pc:picChg chg="add">
          <ac:chgData name="Ken Merrihew" userId="bcb7a1e886d99f07" providerId="LiveId" clId="{FAC54AA0-6360-4D19-9C93-E9C74B326A83}" dt="2018-06-13T22:30:36.785" v="2229"/>
          <ac:picMkLst>
            <pc:docMk/>
            <pc:sldMk cId="2043606660" sldId="328"/>
            <ac:picMk id="10" creationId="{B0058316-A843-480F-97F5-73E566087801}"/>
          </ac:picMkLst>
        </pc:picChg>
      </pc:sldChg>
      <pc:sldChg chg="delSp modSp add delAnim">
        <pc:chgData name="Ken Merrihew" userId="bcb7a1e886d99f07" providerId="LiveId" clId="{FAC54AA0-6360-4D19-9C93-E9C74B326A83}" dt="2018-06-17T02:51:24.533" v="4926" actId="20577"/>
        <pc:sldMkLst>
          <pc:docMk/>
          <pc:sldMk cId="1697977494" sldId="329"/>
        </pc:sldMkLst>
        <pc:spChg chg="del">
          <ac:chgData name="Ken Merrihew" userId="bcb7a1e886d99f07" providerId="LiveId" clId="{FAC54AA0-6360-4D19-9C93-E9C74B326A83}" dt="2018-06-15T02:34:34.165" v="3199" actId="478"/>
          <ac:spMkLst>
            <pc:docMk/>
            <pc:sldMk cId="1697977494" sldId="329"/>
            <ac:spMk id="4" creationId="{5B63131A-C11C-45A3-9876-E13E97675582}"/>
          </ac:spMkLst>
        </pc:spChg>
        <pc:spChg chg="del">
          <ac:chgData name="Ken Merrihew" userId="bcb7a1e886d99f07" providerId="LiveId" clId="{FAC54AA0-6360-4D19-9C93-E9C74B326A83}" dt="2018-06-15T02:34:31.602" v="3197" actId="478"/>
          <ac:spMkLst>
            <pc:docMk/>
            <pc:sldMk cId="1697977494" sldId="329"/>
            <ac:spMk id="5" creationId="{68794C16-0BB9-4685-BF16-6274CCB214AE}"/>
          </ac:spMkLst>
        </pc:spChg>
        <pc:spChg chg="del">
          <ac:chgData name="Ken Merrihew" userId="bcb7a1e886d99f07" providerId="LiveId" clId="{FAC54AA0-6360-4D19-9C93-E9C74B326A83}" dt="2018-06-15T02:34:32.570" v="3198" actId="478"/>
          <ac:spMkLst>
            <pc:docMk/>
            <pc:sldMk cId="1697977494" sldId="329"/>
            <ac:spMk id="6" creationId="{C3D2E34D-4444-42A9-8195-1AE14195ADE8}"/>
          </ac:spMkLst>
        </pc:spChg>
        <pc:spChg chg="mod">
          <ac:chgData name="Ken Merrihew" userId="bcb7a1e886d99f07" providerId="LiveId" clId="{FAC54AA0-6360-4D19-9C93-E9C74B326A83}" dt="2018-06-17T02:51:24.533" v="4926" actId="20577"/>
          <ac:spMkLst>
            <pc:docMk/>
            <pc:sldMk cId="1697977494" sldId="329"/>
            <ac:spMk id="7" creationId="{D01D2558-984A-4D68-BA6A-98EF51207455}"/>
          </ac:spMkLst>
        </pc:spChg>
      </pc:sldChg>
      <pc:sldChg chg="addSp delSp modSp add del ord delAnim modAnim">
        <pc:chgData name="Ken Merrihew" userId="bcb7a1e886d99f07" providerId="LiveId" clId="{FAC54AA0-6360-4D19-9C93-E9C74B326A83}" dt="2018-06-17T03:20:24.459" v="4944" actId="2696"/>
        <pc:sldMkLst>
          <pc:docMk/>
          <pc:sldMk cId="530305368" sldId="330"/>
        </pc:sldMkLst>
        <pc:spChg chg="mod">
          <ac:chgData name="Ken Merrihew" userId="bcb7a1e886d99f07" providerId="LiveId" clId="{FAC54AA0-6360-4D19-9C93-E9C74B326A83}" dt="2018-06-15T15:07:55.490" v="3338" actId="164"/>
          <ac:spMkLst>
            <pc:docMk/>
            <pc:sldMk cId="530305368" sldId="330"/>
            <ac:spMk id="6" creationId="{4666E530-1972-4F25-8A5E-DFFFF8884E6B}"/>
          </ac:spMkLst>
        </pc:spChg>
        <pc:spChg chg="mod">
          <ac:chgData name="Ken Merrihew" userId="bcb7a1e886d99f07" providerId="LiveId" clId="{FAC54AA0-6360-4D19-9C93-E9C74B326A83}" dt="2018-06-15T15:07:55.490" v="3338" actId="164"/>
          <ac:spMkLst>
            <pc:docMk/>
            <pc:sldMk cId="530305368" sldId="330"/>
            <ac:spMk id="7" creationId="{0DBAE733-070E-40A5-9757-991E58B8F7CB}"/>
          </ac:spMkLst>
        </pc:spChg>
        <pc:spChg chg="mod">
          <ac:chgData name="Ken Merrihew" userId="bcb7a1e886d99f07" providerId="LiveId" clId="{FAC54AA0-6360-4D19-9C93-E9C74B326A83}" dt="2018-06-15T15:07:55.490" v="3338" actId="164"/>
          <ac:spMkLst>
            <pc:docMk/>
            <pc:sldMk cId="530305368" sldId="330"/>
            <ac:spMk id="8" creationId="{3EBFB71C-A4EC-4846-B0BC-8E71BCB3D196}"/>
          </ac:spMkLst>
        </pc:spChg>
        <pc:spChg chg="mod">
          <ac:chgData name="Ken Merrihew" userId="bcb7a1e886d99f07" providerId="LiveId" clId="{FAC54AA0-6360-4D19-9C93-E9C74B326A83}" dt="2018-06-15T15:07:55.490" v="3338" actId="164"/>
          <ac:spMkLst>
            <pc:docMk/>
            <pc:sldMk cId="530305368" sldId="330"/>
            <ac:spMk id="9" creationId="{BD77BE41-6C35-45DA-8E8D-5F5C3B55E74F}"/>
          </ac:spMkLst>
        </pc:spChg>
        <pc:spChg chg="mod">
          <ac:chgData name="Ken Merrihew" userId="bcb7a1e886d99f07" providerId="LiveId" clId="{FAC54AA0-6360-4D19-9C93-E9C74B326A83}" dt="2018-06-15T15:07:55.490" v="3338" actId="164"/>
          <ac:spMkLst>
            <pc:docMk/>
            <pc:sldMk cId="530305368" sldId="330"/>
            <ac:spMk id="10" creationId="{7D4C6B36-3C48-435C-8636-B376DEB41094}"/>
          </ac:spMkLst>
        </pc:spChg>
        <pc:spChg chg="mod">
          <ac:chgData name="Ken Merrihew" userId="bcb7a1e886d99f07" providerId="LiveId" clId="{FAC54AA0-6360-4D19-9C93-E9C74B326A83}" dt="2018-06-15T15:07:55.490" v="3338" actId="164"/>
          <ac:spMkLst>
            <pc:docMk/>
            <pc:sldMk cId="530305368" sldId="330"/>
            <ac:spMk id="11" creationId="{E68EE1E4-6BF4-45AF-9B62-B93BC8314E4E}"/>
          </ac:spMkLst>
        </pc:spChg>
        <pc:spChg chg="mod">
          <ac:chgData name="Ken Merrihew" userId="bcb7a1e886d99f07" providerId="LiveId" clId="{FAC54AA0-6360-4D19-9C93-E9C74B326A83}" dt="2018-06-15T15:31:40.396" v="3971" actId="1037"/>
          <ac:spMkLst>
            <pc:docMk/>
            <pc:sldMk cId="530305368" sldId="330"/>
            <ac:spMk id="13" creationId="{0FFE5DD0-BCB7-4872-AEF2-F26D1A091413}"/>
          </ac:spMkLst>
        </pc:spChg>
        <pc:spChg chg="mod">
          <ac:chgData name="Ken Merrihew" userId="bcb7a1e886d99f07" providerId="LiveId" clId="{FAC54AA0-6360-4D19-9C93-E9C74B326A83}" dt="2018-06-15T15:41:02.352" v="4179" actId="1037"/>
          <ac:spMkLst>
            <pc:docMk/>
            <pc:sldMk cId="530305368" sldId="330"/>
            <ac:spMk id="14" creationId="{2BC288CB-5426-436E-A6D0-F1612E0BEFE2}"/>
          </ac:spMkLst>
        </pc:spChg>
        <pc:spChg chg="mod">
          <ac:chgData name="Ken Merrihew" userId="bcb7a1e886d99f07" providerId="LiveId" clId="{FAC54AA0-6360-4D19-9C93-E9C74B326A83}" dt="2018-06-15T15:46:41.314" v="4572" actId="207"/>
          <ac:spMkLst>
            <pc:docMk/>
            <pc:sldMk cId="530305368" sldId="330"/>
            <ac:spMk id="22" creationId="{73443063-40E7-4483-883B-EE9079DAF1A8}"/>
          </ac:spMkLst>
        </pc:spChg>
        <pc:spChg chg="del">
          <ac:chgData name="Ken Merrihew" userId="bcb7a1e886d99f07" providerId="LiveId" clId="{FAC54AA0-6360-4D19-9C93-E9C74B326A83}" dt="2018-06-15T15:06:58.392" v="3288" actId="478"/>
          <ac:spMkLst>
            <pc:docMk/>
            <pc:sldMk cId="530305368" sldId="330"/>
            <ac:spMk id="25" creationId="{C360DA35-BF36-4D10-B5FA-4E9F18B33D17}"/>
          </ac:spMkLst>
        </pc:spChg>
        <pc:spChg chg="mod">
          <ac:chgData name="Ken Merrihew" userId="bcb7a1e886d99f07" providerId="LiveId" clId="{FAC54AA0-6360-4D19-9C93-E9C74B326A83}" dt="2018-06-15T15:31:38.870" v="3970" actId="1037"/>
          <ac:spMkLst>
            <pc:docMk/>
            <pc:sldMk cId="530305368" sldId="330"/>
            <ac:spMk id="26" creationId="{092141FF-A222-4644-AA32-9265EED74C1B}"/>
          </ac:spMkLst>
        </pc:spChg>
        <pc:spChg chg="mod">
          <ac:chgData name="Ken Merrihew" userId="bcb7a1e886d99f07" providerId="LiveId" clId="{FAC54AA0-6360-4D19-9C93-E9C74B326A83}" dt="2018-06-15T15:31:46.473" v="3976" actId="1038"/>
          <ac:spMkLst>
            <pc:docMk/>
            <pc:sldMk cId="530305368" sldId="330"/>
            <ac:spMk id="27" creationId="{49D7F2B5-B94D-4ED8-AAC3-40B77197030D}"/>
          </ac:spMkLst>
        </pc:spChg>
        <pc:spChg chg="del">
          <ac:chgData name="Ken Merrihew" userId="bcb7a1e886d99f07" providerId="LiveId" clId="{FAC54AA0-6360-4D19-9C93-E9C74B326A83}" dt="2018-06-15T15:32:56.461" v="3986" actId="478"/>
          <ac:spMkLst>
            <pc:docMk/>
            <pc:sldMk cId="530305368" sldId="330"/>
            <ac:spMk id="28" creationId="{5EA408A6-C9E6-4C39-9EB1-5C4D5200C57D}"/>
          </ac:spMkLst>
        </pc:spChg>
        <pc:spChg chg="mod">
          <ac:chgData name="Ken Merrihew" userId="bcb7a1e886d99f07" providerId="LiveId" clId="{FAC54AA0-6360-4D19-9C93-E9C74B326A83}" dt="2018-06-15T15:45:21.412" v="4359" actId="14100"/>
          <ac:spMkLst>
            <pc:docMk/>
            <pc:sldMk cId="530305368" sldId="330"/>
            <ac:spMk id="29" creationId="{5957EE89-CE68-498E-9AEC-5A00165E4475}"/>
          </ac:spMkLst>
        </pc:spChg>
        <pc:spChg chg="del">
          <ac:chgData name="Ken Merrihew" userId="bcb7a1e886d99f07" providerId="LiveId" clId="{FAC54AA0-6360-4D19-9C93-E9C74B326A83}" dt="2018-06-15T15:35:07.962" v="4069" actId="478"/>
          <ac:spMkLst>
            <pc:docMk/>
            <pc:sldMk cId="530305368" sldId="330"/>
            <ac:spMk id="34" creationId="{1A3FDE89-D433-4B7F-A9B0-D284628BBDC0}"/>
          </ac:spMkLst>
        </pc:spChg>
        <pc:spChg chg="mod">
          <ac:chgData name="Ken Merrihew" userId="bcb7a1e886d99f07" providerId="LiveId" clId="{FAC54AA0-6360-4D19-9C93-E9C74B326A83}" dt="2018-06-15T15:32:52.469" v="3985" actId="20577"/>
          <ac:spMkLst>
            <pc:docMk/>
            <pc:sldMk cId="530305368" sldId="330"/>
            <ac:spMk id="35" creationId="{4E81527D-FAD3-46C2-89DD-D903B4F5B792}"/>
          </ac:spMkLst>
        </pc:spChg>
        <pc:spChg chg="mod topLvl">
          <ac:chgData name="Ken Merrihew" userId="bcb7a1e886d99f07" providerId="LiveId" clId="{FAC54AA0-6360-4D19-9C93-E9C74B326A83}" dt="2018-06-15T15:28:20.149" v="3777" actId="164"/>
          <ac:spMkLst>
            <pc:docMk/>
            <pc:sldMk cId="530305368" sldId="330"/>
            <ac:spMk id="39" creationId="{0E1E0B07-8778-4FFB-94AF-8B697B3A566C}"/>
          </ac:spMkLst>
        </pc:spChg>
        <pc:spChg chg="mod topLvl">
          <ac:chgData name="Ken Merrihew" userId="bcb7a1e886d99f07" providerId="LiveId" clId="{FAC54AA0-6360-4D19-9C93-E9C74B326A83}" dt="2018-06-15T15:28:20.149" v="3777" actId="164"/>
          <ac:spMkLst>
            <pc:docMk/>
            <pc:sldMk cId="530305368" sldId="330"/>
            <ac:spMk id="40" creationId="{9FAC1EF3-97D8-4F74-BF50-2F70F77972BF}"/>
          </ac:spMkLst>
        </pc:spChg>
        <pc:spChg chg="mod topLvl">
          <ac:chgData name="Ken Merrihew" userId="bcb7a1e886d99f07" providerId="LiveId" clId="{FAC54AA0-6360-4D19-9C93-E9C74B326A83}" dt="2018-06-15T15:28:20.149" v="3777" actId="164"/>
          <ac:spMkLst>
            <pc:docMk/>
            <pc:sldMk cId="530305368" sldId="330"/>
            <ac:spMk id="41" creationId="{65CE4933-FBB4-4618-A6FF-43F5A016CD89}"/>
          </ac:spMkLst>
        </pc:spChg>
        <pc:spChg chg="mod topLvl">
          <ac:chgData name="Ken Merrihew" userId="bcb7a1e886d99f07" providerId="LiveId" clId="{FAC54AA0-6360-4D19-9C93-E9C74B326A83}" dt="2018-06-15T15:28:20.149" v="3777" actId="164"/>
          <ac:spMkLst>
            <pc:docMk/>
            <pc:sldMk cId="530305368" sldId="330"/>
            <ac:spMk id="42" creationId="{0137C1A5-4D7B-488E-BED7-CFF4FC452BFB}"/>
          </ac:spMkLst>
        </pc:spChg>
        <pc:spChg chg="del mod topLvl">
          <ac:chgData name="Ken Merrihew" userId="bcb7a1e886d99f07" providerId="LiveId" clId="{FAC54AA0-6360-4D19-9C93-E9C74B326A83}" dt="2018-06-15T15:27:05.153" v="3776" actId="478"/>
          <ac:spMkLst>
            <pc:docMk/>
            <pc:sldMk cId="530305368" sldId="330"/>
            <ac:spMk id="43" creationId="{343136B7-091C-4766-BFD1-C6C9D3E76D69}"/>
          </ac:spMkLst>
        </pc:spChg>
        <pc:spChg chg="mod topLvl">
          <ac:chgData name="Ken Merrihew" userId="bcb7a1e886d99f07" providerId="LiveId" clId="{FAC54AA0-6360-4D19-9C93-E9C74B326A83}" dt="2018-06-15T15:28:20.149" v="3777" actId="164"/>
          <ac:spMkLst>
            <pc:docMk/>
            <pc:sldMk cId="530305368" sldId="330"/>
            <ac:spMk id="44" creationId="{ACCEF5F8-F4B9-4B6F-8375-08F7F611BD64}"/>
          </ac:spMkLst>
        </pc:spChg>
        <pc:spChg chg="del mod topLvl">
          <ac:chgData name="Ken Merrihew" userId="bcb7a1e886d99f07" providerId="LiveId" clId="{FAC54AA0-6360-4D19-9C93-E9C74B326A83}" dt="2018-06-15T15:26:04.752" v="3771" actId="478"/>
          <ac:spMkLst>
            <pc:docMk/>
            <pc:sldMk cId="530305368" sldId="330"/>
            <ac:spMk id="53" creationId="{682A300C-934C-4263-8D03-9B68BD13B537}"/>
          </ac:spMkLst>
        </pc:spChg>
        <pc:spChg chg="del mod topLvl">
          <ac:chgData name="Ken Merrihew" userId="bcb7a1e886d99f07" providerId="LiveId" clId="{FAC54AA0-6360-4D19-9C93-E9C74B326A83}" dt="2018-06-15T15:26:07.889" v="3773" actId="478"/>
          <ac:spMkLst>
            <pc:docMk/>
            <pc:sldMk cId="530305368" sldId="330"/>
            <ac:spMk id="54" creationId="{D083DAF8-DAD8-47FA-A6FC-409765021D36}"/>
          </ac:spMkLst>
        </pc:spChg>
        <pc:spChg chg="del mod topLvl">
          <ac:chgData name="Ken Merrihew" userId="bcb7a1e886d99f07" providerId="LiveId" clId="{FAC54AA0-6360-4D19-9C93-E9C74B326A83}" dt="2018-06-15T15:26:09.813" v="3774" actId="478"/>
          <ac:spMkLst>
            <pc:docMk/>
            <pc:sldMk cId="530305368" sldId="330"/>
            <ac:spMk id="55" creationId="{A29209DC-92ED-4992-B4EB-7AAEB3320D57}"/>
          </ac:spMkLst>
        </pc:spChg>
        <pc:spChg chg="del mod topLvl">
          <ac:chgData name="Ken Merrihew" userId="bcb7a1e886d99f07" providerId="LiveId" clId="{FAC54AA0-6360-4D19-9C93-E9C74B326A83}" dt="2018-06-15T15:17:04.493" v="3371" actId="478"/>
          <ac:spMkLst>
            <pc:docMk/>
            <pc:sldMk cId="530305368" sldId="330"/>
            <ac:spMk id="56" creationId="{68BADB0A-4E90-4FD8-A532-D80F67F38070}"/>
          </ac:spMkLst>
        </pc:spChg>
        <pc:spChg chg="del mod topLvl">
          <ac:chgData name="Ken Merrihew" userId="bcb7a1e886d99f07" providerId="LiveId" clId="{FAC54AA0-6360-4D19-9C93-E9C74B326A83}" dt="2018-06-15T15:17:04.493" v="3371" actId="478"/>
          <ac:spMkLst>
            <pc:docMk/>
            <pc:sldMk cId="530305368" sldId="330"/>
            <ac:spMk id="57" creationId="{D1EF6EE2-3CFC-40E6-A354-1C633F8C96EE}"/>
          </ac:spMkLst>
        </pc:spChg>
        <pc:spChg chg="del mod topLvl">
          <ac:chgData name="Ken Merrihew" userId="bcb7a1e886d99f07" providerId="LiveId" clId="{FAC54AA0-6360-4D19-9C93-E9C74B326A83}" dt="2018-06-15T15:26:06.330" v="3772" actId="478"/>
          <ac:spMkLst>
            <pc:docMk/>
            <pc:sldMk cId="530305368" sldId="330"/>
            <ac:spMk id="58" creationId="{9A1F9310-F5D6-4E7C-9D3D-2E632B819B48}"/>
          </ac:spMkLst>
        </pc:spChg>
        <pc:spChg chg="add mod">
          <ac:chgData name="Ken Merrihew" userId="bcb7a1e886d99f07" providerId="LiveId" clId="{FAC54AA0-6360-4D19-9C93-E9C74B326A83}" dt="2018-06-15T15:31:36.454" v="3968" actId="1037"/>
          <ac:spMkLst>
            <pc:docMk/>
            <pc:sldMk cId="530305368" sldId="330"/>
            <ac:spMk id="59" creationId="{1CADA41E-719D-4667-8C8F-FE7D766B09AD}"/>
          </ac:spMkLst>
        </pc:spChg>
        <pc:spChg chg="add mod">
          <ac:chgData name="Ken Merrihew" userId="bcb7a1e886d99f07" providerId="LiveId" clId="{FAC54AA0-6360-4D19-9C93-E9C74B326A83}" dt="2018-06-15T15:31:42.374" v="3975" actId="1037"/>
          <ac:spMkLst>
            <pc:docMk/>
            <pc:sldMk cId="530305368" sldId="330"/>
            <ac:spMk id="60" creationId="{2B9A54B8-C3C1-4413-9636-24A62C97AAD4}"/>
          </ac:spMkLst>
        </pc:spChg>
        <pc:spChg chg="add del mod">
          <ac:chgData name="Ken Merrihew" userId="bcb7a1e886d99f07" providerId="LiveId" clId="{FAC54AA0-6360-4D19-9C93-E9C74B326A83}" dt="2018-06-15T15:31:06.027" v="3963" actId="478"/>
          <ac:spMkLst>
            <pc:docMk/>
            <pc:sldMk cId="530305368" sldId="330"/>
            <ac:spMk id="61" creationId="{6F8CE5B4-AD56-4384-8CDD-12AFCD0E3B45}"/>
          </ac:spMkLst>
        </pc:spChg>
        <pc:spChg chg="add mod">
          <ac:chgData name="Ken Merrihew" userId="bcb7a1e886d99f07" providerId="LiveId" clId="{FAC54AA0-6360-4D19-9C93-E9C74B326A83}" dt="2018-06-15T15:46:45.995" v="4573" actId="207"/>
          <ac:spMkLst>
            <pc:docMk/>
            <pc:sldMk cId="530305368" sldId="330"/>
            <ac:spMk id="62" creationId="{72663C15-6DBA-4896-83B5-605A76D764EF}"/>
          </ac:spMkLst>
        </pc:spChg>
        <pc:spChg chg="add mod">
          <ac:chgData name="Ken Merrihew" userId="bcb7a1e886d99f07" providerId="LiveId" clId="{FAC54AA0-6360-4D19-9C93-E9C74B326A83}" dt="2018-06-15T15:53:02.273" v="4796" actId="20577"/>
          <ac:spMkLst>
            <pc:docMk/>
            <pc:sldMk cId="530305368" sldId="330"/>
            <ac:spMk id="69" creationId="{9ECDDFC0-AF2D-4DAD-B662-E23CA878DFD1}"/>
          </ac:spMkLst>
        </pc:spChg>
        <pc:spChg chg="add mod">
          <ac:chgData name="Ken Merrihew" userId="bcb7a1e886d99f07" providerId="LiveId" clId="{FAC54AA0-6360-4D19-9C93-E9C74B326A83}" dt="2018-06-15T15:50:46.501" v="4762" actId="1038"/>
          <ac:spMkLst>
            <pc:docMk/>
            <pc:sldMk cId="530305368" sldId="330"/>
            <ac:spMk id="72" creationId="{4F8AFBA8-1E8D-4084-8E5D-7BDF9B3AB067}"/>
          </ac:spMkLst>
        </pc:spChg>
        <pc:spChg chg="add del">
          <ac:chgData name="Ken Merrihew" userId="bcb7a1e886d99f07" providerId="LiveId" clId="{FAC54AA0-6360-4D19-9C93-E9C74B326A83}" dt="2018-06-15T15:55:18.438" v="4809" actId="478"/>
          <ac:spMkLst>
            <pc:docMk/>
            <pc:sldMk cId="530305368" sldId="330"/>
            <ac:spMk id="74" creationId="{5F340E4D-9240-4BE3-B44F-475FEA4F1ACA}"/>
          </ac:spMkLst>
        </pc:spChg>
        <pc:grpChg chg="add mod topLvl">
          <ac:chgData name="Ken Merrihew" userId="bcb7a1e886d99f07" providerId="LiveId" clId="{FAC54AA0-6360-4D19-9C93-E9C74B326A83}" dt="2018-06-15T15:28:20.149" v="3777" actId="164"/>
          <ac:grpSpMkLst>
            <pc:docMk/>
            <pc:sldMk cId="530305368" sldId="330"/>
            <ac:grpSpMk id="3" creationId="{6EEDBA1A-27E6-4571-97FD-E8185465D587}"/>
          </ac:grpSpMkLst>
        </pc:grpChg>
        <pc:grpChg chg="add del mod">
          <ac:chgData name="Ken Merrihew" userId="bcb7a1e886d99f07" providerId="LiveId" clId="{FAC54AA0-6360-4D19-9C93-E9C74B326A83}" dt="2018-06-15T15:11:02.426" v="3344" actId="165"/>
          <ac:grpSpMkLst>
            <pc:docMk/>
            <pc:sldMk cId="530305368" sldId="330"/>
            <ac:grpSpMk id="4" creationId="{97B4A885-A57F-4B5C-90F4-545512592D24}"/>
          </ac:grpSpMkLst>
        </pc:grpChg>
        <pc:grpChg chg="add del mod">
          <ac:chgData name="Ken Merrihew" userId="bcb7a1e886d99f07" providerId="LiveId" clId="{FAC54AA0-6360-4D19-9C93-E9C74B326A83}" dt="2018-06-15T15:12:04.430" v="3351" actId="165"/>
          <ac:grpSpMkLst>
            <pc:docMk/>
            <pc:sldMk cId="530305368" sldId="330"/>
            <ac:grpSpMk id="5" creationId="{3C000653-4BBB-4237-B71A-64882C75754A}"/>
          </ac:grpSpMkLst>
        </pc:grpChg>
        <pc:grpChg chg="add del mod">
          <ac:chgData name="Ken Merrihew" userId="bcb7a1e886d99f07" providerId="LiveId" clId="{FAC54AA0-6360-4D19-9C93-E9C74B326A83}" dt="2018-06-15T15:15:04.018" v="3364" actId="165"/>
          <ac:grpSpMkLst>
            <pc:docMk/>
            <pc:sldMk cId="530305368" sldId="330"/>
            <ac:grpSpMk id="12" creationId="{DD92A5B3-01BC-4930-8474-87008B620CFB}"/>
          </ac:grpSpMkLst>
        </pc:grpChg>
        <pc:grpChg chg="add del mod">
          <ac:chgData name="Ken Merrihew" userId="bcb7a1e886d99f07" providerId="LiveId" clId="{FAC54AA0-6360-4D19-9C93-E9C74B326A83}" dt="2018-06-15T15:16:52.722" v="3369" actId="165"/>
          <ac:grpSpMkLst>
            <pc:docMk/>
            <pc:sldMk cId="530305368" sldId="330"/>
            <ac:grpSpMk id="16" creationId="{81F7340D-8E7B-46E3-8EFB-3E1DBC2CEA80}"/>
          </ac:grpSpMkLst>
        </pc:grpChg>
        <pc:grpChg chg="add del mod ord">
          <ac:chgData name="Ken Merrihew" userId="bcb7a1e886d99f07" providerId="LiveId" clId="{FAC54AA0-6360-4D19-9C93-E9C74B326A83}" dt="2018-06-15T15:25:50.494" v="3769" actId="165"/>
          <ac:grpSpMkLst>
            <pc:docMk/>
            <pc:sldMk cId="530305368" sldId="330"/>
            <ac:grpSpMk id="17" creationId="{1A8AA4D2-4269-4338-B62D-D6DBD9789730}"/>
          </ac:grpSpMkLst>
        </pc:grpChg>
        <pc:grpChg chg="add mod">
          <ac:chgData name="Ken Merrihew" userId="bcb7a1e886d99f07" providerId="LiveId" clId="{FAC54AA0-6360-4D19-9C93-E9C74B326A83}" dt="2018-06-15T15:51:20.247" v="4765" actId="1076"/>
          <ac:grpSpMkLst>
            <pc:docMk/>
            <pc:sldMk cId="530305368" sldId="330"/>
            <ac:grpSpMk id="18" creationId="{0C753C2C-1304-43CB-9C39-686BA52742CB}"/>
          </ac:grpSpMkLst>
        </pc:grpChg>
        <pc:grpChg chg="add mod topLvl">
          <ac:chgData name="Ken Merrihew" userId="bcb7a1e886d99f07" providerId="LiveId" clId="{FAC54AA0-6360-4D19-9C93-E9C74B326A83}" dt="2018-06-15T15:28:20.149" v="3777" actId="164"/>
          <ac:grpSpMkLst>
            <pc:docMk/>
            <pc:sldMk cId="530305368" sldId="330"/>
            <ac:grpSpMk id="24" creationId="{7B4D048F-27EA-44A3-ABFE-AD744DA8F89A}"/>
          </ac:grpSpMkLst>
        </pc:grpChg>
        <pc:grpChg chg="add del mod topLvl">
          <ac:chgData name="Ken Merrihew" userId="bcb7a1e886d99f07" providerId="LiveId" clId="{FAC54AA0-6360-4D19-9C93-E9C74B326A83}" dt="2018-06-15T15:27:01.689" v="3775" actId="165"/>
          <ac:grpSpMkLst>
            <pc:docMk/>
            <pc:sldMk cId="530305368" sldId="330"/>
            <ac:grpSpMk id="38" creationId="{0242CBDB-0BEF-4107-86AB-AF64BAF57D92}"/>
          </ac:grpSpMkLst>
        </pc:grpChg>
        <pc:grpChg chg="add del mod topLvl">
          <ac:chgData name="Ken Merrihew" userId="bcb7a1e886d99f07" providerId="LiveId" clId="{FAC54AA0-6360-4D19-9C93-E9C74B326A83}" dt="2018-06-15T15:26:02.568" v="3770" actId="478"/>
          <ac:grpSpMkLst>
            <pc:docMk/>
            <pc:sldMk cId="530305368" sldId="330"/>
            <ac:grpSpMk id="45" creationId="{0E6521A1-7F21-470D-94DE-9A8270BD1E5E}"/>
          </ac:grpSpMkLst>
        </pc:grpChg>
        <pc:grpChg chg="add del mod topLvl">
          <ac:chgData name="Ken Merrihew" userId="bcb7a1e886d99f07" providerId="LiveId" clId="{FAC54AA0-6360-4D19-9C93-E9C74B326A83}" dt="2018-06-15T15:16:59.235" v="3370" actId="165"/>
          <ac:grpSpMkLst>
            <pc:docMk/>
            <pc:sldMk cId="530305368" sldId="330"/>
            <ac:grpSpMk id="52" creationId="{53528450-0A54-41D4-9EE5-D4C63A85B50A}"/>
          </ac:grpSpMkLst>
        </pc:grpChg>
        <pc:cxnChg chg="mod">
          <ac:chgData name="Ken Merrihew" userId="bcb7a1e886d99f07" providerId="LiveId" clId="{FAC54AA0-6360-4D19-9C93-E9C74B326A83}" dt="2018-06-15T15:42:41.531" v="4224" actId="14100"/>
          <ac:cxnSpMkLst>
            <pc:docMk/>
            <pc:sldMk cId="530305368" sldId="330"/>
            <ac:cxnSpMk id="15" creationId="{23087F5A-CC15-4DE1-980C-4A942E4156D7}"/>
          </ac:cxnSpMkLst>
        </pc:cxnChg>
        <pc:cxnChg chg="add del">
          <ac:chgData name="Ken Merrihew" userId="bcb7a1e886d99f07" providerId="LiveId" clId="{FAC54AA0-6360-4D19-9C93-E9C74B326A83}" dt="2018-06-15T15:40:09.673" v="4077" actId="478"/>
          <ac:cxnSpMkLst>
            <pc:docMk/>
            <pc:sldMk cId="530305368" sldId="330"/>
            <ac:cxnSpMk id="19" creationId="{2B45BCFD-D010-4C44-801A-907F72092DD1}"/>
          </ac:cxnSpMkLst>
        </pc:cxnChg>
        <pc:cxnChg chg="mod">
          <ac:chgData name="Ken Merrihew" userId="bcb7a1e886d99f07" providerId="LiveId" clId="{FAC54AA0-6360-4D19-9C93-E9C74B326A83}" dt="2018-06-15T17:04:50.753" v="4810" actId="14100"/>
          <ac:cxnSpMkLst>
            <pc:docMk/>
            <pc:sldMk cId="530305368" sldId="330"/>
            <ac:cxnSpMk id="23" creationId="{2FAD234B-6636-4CF9-BF5D-8D651DBA2FBD}"/>
          </ac:cxnSpMkLst>
        </pc:cxnChg>
        <pc:cxnChg chg="add mod">
          <ac:chgData name="Ken Merrihew" userId="bcb7a1e886d99f07" providerId="LiveId" clId="{FAC54AA0-6360-4D19-9C93-E9C74B326A83}" dt="2018-06-15T15:45:57.783" v="4438" actId="14100"/>
          <ac:cxnSpMkLst>
            <pc:docMk/>
            <pc:sldMk cId="530305368" sldId="330"/>
            <ac:cxnSpMk id="63" creationId="{67E8B371-C991-42C7-9530-6F33B694A74F}"/>
          </ac:cxnSpMkLst>
        </pc:cxnChg>
        <pc:cxnChg chg="add del mod">
          <ac:chgData name="Ken Merrihew" userId="bcb7a1e886d99f07" providerId="LiveId" clId="{FAC54AA0-6360-4D19-9C93-E9C74B326A83}" dt="2018-06-15T15:51:27.422" v="4766" actId="478"/>
          <ac:cxnSpMkLst>
            <pc:docMk/>
            <pc:sldMk cId="530305368" sldId="330"/>
            <ac:cxnSpMk id="73" creationId="{D50F61E0-A0BA-4001-9F12-543B4C2FEEBA}"/>
          </ac:cxnSpMkLst>
        </pc:cxnChg>
        <pc:cxnChg chg="add mod">
          <ac:chgData name="Ken Merrihew" userId="bcb7a1e886d99f07" providerId="LiveId" clId="{FAC54AA0-6360-4D19-9C93-E9C74B326A83}" dt="2018-06-15T17:05:28.560" v="4812" actId="14100"/>
          <ac:cxnSpMkLst>
            <pc:docMk/>
            <pc:sldMk cId="530305368" sldId="330"/>
            <ac:cxnSpMk id="75" creationId="{75D02259-2619-4576-8080-66F2170A6FFB}"/>
          </ac:cxnSpMkLst>
        </pc:cxnChg>
        <pc:cxnChg chg="add mod">
          <ac:chgData name="Ken Merrihew" userId="bcb7a1e886d99f07" providerId="LiveId" clId="{FAC54AA0-6360-4D19-9C93-E9C74B326A83}" dt="2018-06-15T17:05:17.010" v="4811" actId="14100"/>
          <ac:cxnSpMkLst>
            <pc:docMk/>
            <pc:sldMk cId="530305368" sldId="330"/>
            <ac:cxnSpMk id="78" creationId="{4310F218-89CB-4DE8-A867-8CCA90329029}"/>
          </ac:cxnSpMkLst>
        </pc:cxnChg>
      </pc:sldChg>
      <pc:sldChg chg="add ord">
        <pc:chgData name="Ken Merrihew" userId="bcb7a1e886d99f07" providerId="LiveId" clId="{FAC54AA0-6360-4D19-9C93-E9C74B326A83}" dt="2018-06-15T15:06:51.448" v="3287"/>
        <pc:sldMkLst>
          <pc:docMk/>
          <pc:sldMk cId="876028376" sldId="331"/>
        </pc:sldMkLst>
      </pc:sldChg>
      <pc:sldChg chg="add">
        <pc:chgData name="Ken Merrihew" userId="bcb7a1e886d99f07" providerId="LiveId" clId="{FAC54AA0-6360-4D19-9C93-E9C74B326A83}" dt="2018-06-15T18:25:29.963" v="4813"/>
        <pc:sldMkLst>
          <pc:docMk/>
          <pc:sldMk cId="1193252503" sldId="332"/>
        </pc:sldMkLst>
      </pc:sldChg>
      <pc:sldChg chg="add">
        <pc:chgData name="Ken Merrihew" userId="bcb7a1e886d99f07" providerId="LiveId" clId="{FAC54AA0-6360-4D19-9C93-E9C74B326A83}" dt="2018-06-15T18:25:37.638" v="4815"/>
        <pc:sldMkLst>
          <pc:docMk/>
          <pc:sldMk cId="1458522678" sldId="333"/>
        </pc:sldMkLst>
      </pc:sldChg>
      <pc:sldChg chg="add">
        <pc:chgData name="Ken Merrihew" userId="bcb7a1e886d99f07" providerId="LiveId" clId="{FAC54AA0-6360-4D19-9C93-E9C74B326A83}" dt="2018-06-15T20:21:17.567" v="4900"/>
        <pc:sldMkLst>
          <pc:docMk/>
          <pc:sldMk cId="2781409983" sldId="334"/>
        </pc:sldMkLst>
      </pc:sldChg>
      <pc:sldChg chg="delSp modSp add delAnim modAnim">
        <pc:chgData name="Ken Merrihew" userId="bcb7a1e886d99f07" providerId="LiveId" clId="{FAC54AA0-6360-4D19-9C93-E9C74B326A83}" dt="2018-06-17T02:46:05.698" v="4921"/>
        <pc:sldMkLst>
          <pc:docMk/>
          <pc:sldMk cId="2245112790" sldId="335"/>
        </pc:sldMkLst>
        <pc:picChg chg="mod">
          <ac:chgData name="Ken Merrihew" userId="bcb7a1e886d99f07" providerId="LiveId" clId="{FAC54AA0-6360-4D19-9C93-E9C74B326A83}" dt="2018-06-17T02:38:16.007" v="4912" actId="1076"/>
          <ac:picMkLst>
            <pc:docMk/>
            <pc:sldMk cId="2245112790" sldId="335"/>
            <ac:picMk id="5" creationId="{B3385777-254F-4A18-AFA2-DFC4DABC71E5}"/>
          </ac:picMkLst>
        </pc:picChg>
        <pc:picChg chg="del">
          <ac:chgData name="Ken Merrihew" userId="bcb7a1e886d99f07" providerId="LiveId" clId="{FAC54AA0-6360-4D19-9C93-E9C74B326A83}" dt="2018-06-17T02:38:11.544" v="4911" actId="478"/>
          <ac:picMkLst>
            <pc:docMk/>
            <pc:sldMk cId="2245112790" sldId="335"/>
            <ac:picMk id="54" creationId="{B93976DB-5713-407A-9656-0A54C4C4E245}"/>
          </ac:picMkLst>
        </pc:picChg>
      </pc:sldChg>
    </pc:docChg>
  </pc:docChgLst>
  <pc:docChgLst>
    <pc:chgData name="Ken Merrihew" userId="bcb7a1e886d99f07" providerId="LiveId" clId="{122ACAE3-E04C-4B80-A8DD-B35A94DAE75B}"/>
    <pc:docChg chg="undo redo custSel addSld delSld modSld sldOrd">
      <pc:chgData name="Ken Merrihew" userId="bcb7a1e886d99f07" providerId="LiveId" clId="{122ACAE3-E04C-4B80-A8DD-B35A94DAE75B}" dt="2018-06-08T17:19:25.496" v="3307" actId="2696"/>
      <pc:docMkLst>
        <pc:docMk/>
      </pc:docMkLst>
      <pc:sldChg chg="modSp">
        <pc:chgData name="Ken Merrihew" userId="bcb7a1e886d99f07" providerId="LiveId" clId="{122ACAE3-E04C-4B80-A8DD-B35A94DAE75B}" dt="2018-06-08T15:35:58.601" v="2029" actId="20577"/>
        <pc:sldMkLst>
          <pc:docMk/>
          <pc:sldMk cId="269170926" sldId="256"/>
        </pc:sldMkLst>
        <pc:spChg chg="mod">
          <ac:chgData name="Ken Merrihew" userId="bcb7a1e886d99f07" providerId="LiveId" clId="{122ACAE3-E04C-4B80-A8DD-B35A94DAE75B}" dt="2018-06-08T15:35:58.601" v="2029" actId="20577"/>
          <ac:spMkLst>
            <pc:docMk/>
            <pc:sldMk cId="269170926" sldId="256"/>
            <ac:spMk id="4" creationId="{DA90C634-43AF-49F6-8226-38E2B340BA0B}"/>
          </ac:spMkLst>
        </pc:spChg>
      </pc:sldChg>
      <pc:sldChg chg="ord">
        <pc:chgData name="Ken Merrihew" userId="bcb7a1e886d99f07" providerId="LiveId" clId="{122ACAE3-E04C-4B80-A8DD-B35A94DAE75B}" dt="2018-06-08T15:57:20.530" v="2656" actId="2696"/>
        <pc:sldMkLst>
          <pc:docMk/>
          <pc:sldMk cId="1206899847" sldId="269"/>
        </pc:sldMkLst>
      </pc:sldChg>
      <pc:sldChg chg="addSp delSp modAnim">
        <pc:chgData name="Ken Merrihew" userId="bcb7a1e886d99f07" providerId="LiveId" clId="{122ACAE3-E04C-4B80-A8DD-B35A94DAE75B}" dt="2018-06-06T18:42:26.247" v="434" actId="1037"/>
        <pc:sldMkLst>
          <pc:docMk/>
          <pc:sldMk cId="1515024706" sldId="290"/>
        </pc:sldMkLst>
        <pc:spChg chg="add del">
          <ac:chgData name="Ken Merrihew" userId="bcb7a1e886d99f07" providerId="LiveId" clId="{122ACAE3-E04C-4B80-A8DD-B35A94DAE75B}" dt="2018-06-06T18:42:26.247" v="434" actId="1037"/>
          <ac:spMkLst>
            <pc:docMk/>
            <pc:sldMk cId="1515024706" sldId="290"/>
            <ac:spMk id="21" creationId="{61628FA7-C9B1-40D3-80EB-37DB517DABDA}"/>
          </ac:spMkLst>
        </pc:spChg>
      </pc:sldChg>
      <pc:sldChg chg="addSp modSp modAnim">
        <pc:chgData name="Ken Merrihew" userId="bcb7a1e886d99f07" providerId="LiveId" clId="{122ACAE3-E04C-4B80-A8DD-B35A94DAE75B}" dt="2018-06-08T14:57:05.221" v="1271" actId="1076"/>
        <pc:sldMkLst>
          <pc:docMk/>
          <pc:sldMk cId="1598466760" sldId="297"/>
        </pc:sldMkLst>
        <pc:spChg chg="add mod">
          <ac:chgData name="Ken Merrihew" userId="bcb7a1e886d99f07" providerId="LiveId" clId="{122ACAE3-E04C-4B80-A8DD-B35A94DAE75B}" dt="2018-06-08T14:57:05.221" v="1271" actId="1076"/>
          <ac:spMkLst>
            <pc:docMk/>
            <pc:sldMk cId="1598466760" sldId="297"/>
            <ac:spMk id="21" creationId="{42DC8BD3-4C4B-4783-B990-BD7CA42FA979}"/>
          </ac:spMkLst>
        </pc:spChg>
        <pc:spChg chg="add mod">
          <ac:chgData name="Ken Merrihew" userId="bcb7a1e886d99f07" providerId="LiveId" clId="{122ACAE3-E04C-4B80-A8DD-B35A94DAE75B}" dt="2018-06-08T14:57:05.221" v="1271" actId="1076"/>
          <ac:spMkLst>
            <pc:docMk/>
            <pc:sldMk cId="1598466760" sldId="297"/>
            <ac:spMk id="22" creationId="{F5D4369B-7E5C-4E8E-9303-9560B2DC94B7}"/>
          </ac:spMkLst>
        </pc:spChg>
        <pc:spChg chg="add mod">
          <ac:chgData name="Ken Merrihew" userId="bcb7a1e886d99f07" providerId="LiveId" clId="{122ACAE3-E04C-4B80-A8DD-B35A94DAE75B}" dt="2018-06-08T14:57:05.221" v="1271" actId="1076"/>
          <ac:spMkLst>
            <pc:docMk/>
            <pc:sldMk cId="1598466760" sldId="297"/>
            <ac:spMk id="23" creationId="{C1FD3D26-619B-4EC9-B898-560CC02A2070}"/>
          </ac:spMkLst>
        </pc:spChg>
        <pc:spChg chg="add mod">
          <ac:chgData name="Ken Merrihew" userId="bcb7a1e886d99f07" providerId="LiveId" clId="{122ACAE3-E04C-4B80-A8DD-B35A94DAE75B}" dt="2018-06-08T14:57:05.221" v="1271" actId="1076"/>
          <ac:spMkLst>
            <pc:docMk/>
            <pc:sldMk cId="1598466760" sldId="297"/>
            <ac:spMk id="24" creationId="{C761E25C-26DC-494F-AD98-4B3C705310D5}"/>
          </ac:spMkLst>
        </pc:spChg>
        <pc:spChg chg="add mod">
          <ac:chgData name="Ken Merrihew" userId="bcb7a1e886d99f07" providerId="LiveId" clId="{122ACAE3-E04C-4B80-A8DD-B35A94DAE75B}" dt="2018-06-08T14:57:05.221" v="1271" actId="1076"/>
          <ac:spMkLst>
            <pc:docMk/>
            <pc:sldMk cId="1598466760" sldId="297"/>
            <ac:spMk id="25" creationId="{549CE70F-CAE6-430C-83D2-8B66A380955D}"/>
          </ac:spMkLst>
        </pc:spChg>
      </pc:sldChg>
      <pc:sldChg chg="addSp delSp modSp addAnim delAnim modAnim">
        <pc:chgData name="Ken Merrihew" userId="bcb7a1e886d99f07" providerId="LiveId" clId="{122ACAE3-E04C-4B80-A8DD-B35A94DAE75B}" dt="2018-06-08T17:06:48.405" v="3219" actId="1037"/>
        <pc:sldMkLst>
          <pc:docMk/>
          <pc:sldMk cId="745213013" sldId="303"/>
        </pc:sldMkLst>
        <pc:spChg chg="add del ord">
          <ac:chgData name="Ken Merrihew" userId="bcb7a1e886d99f07" providerId="LiveId" clId="{122ACAE3-E04C-4B80-A8DD-B35A94DAE75B}" dt="2018-06-08T16:58:40.685" v="2661" actId="167"/>
          <ac:spMkLst>
            <pc:docMk/>
            <pc:sldMk cId="745213013" sldId="303"/>
            <ac:spMk id="3" creationId="{8FD85CB8-47A2-4991-ACE2-35457F89F57E}"/>
          </ac:spMkLst>
        </pc:spChg>
        <pc:spChg chg="del">
          <ac:chgData name="Ken Merrihew" userId="bcb7a1e886d99f07" providerId="LiveId" clId="{122ACAE3-E04C-4B80-A8DD-B35A94DAE75B}" dt="2018-06-08T16:58:42.328" v="2662" actId="478"/>
          <ac:spMkLst>
            <pc:docMk/>
            <pc:sldMk cId="745213013" sldId="303"/>
            <ac:spMk id="8" creationId="{39876D27-4E3F-40FD-90BA-A14920DBC11F}"/>
          </ac:spMkLst>
        </pc:spChg>
        <pc:spChg chg="del">
          <ac:chgData name="Ken Merrihew" userId="bcb7a1e886d99f07" providerId="LiveId" clId="{122ACAE3-E04C-4B80-A8DD-B35A94DAE75B}" dt="2018-06-08T16:58:43.855" v="2663" actId="478"/>
          <ac:spMkLst>
            <pc:docMk/>
            <pc:sldMk cId="745213013" sldId="303"/>
            <ac:spMk id="9" creationId="{7AD6305C-6285-409D-8E4A-0ACAE580B4C1}"/>
          </ac:spMkLst>
        </pc:spChg>
        <pc:spChg chg="mod">
          <ac:chgData name="Ken Merrihew" userId="bcb7a1e886d99f07" providerId="LiveId" clId="{122ACAE3-E04C-4B80-A8DD-B35A94DAE75B}" dt="2018-06-08T17:06:31.354" v="3175" actId="255"/>
          <ac:spMkLst>
            <pc:docMk/>
            <pc:sldMk cId="745213013" sldId="303"/>
            <ac:spMk id="10" creationId="{D874DE80-2B9D-44DE-94B1-6DBCD8DC4F47}"/>
          </ac:spMkLst>
        </pc:spChg>
        <pc:spChg chg="add mod">
          <ac:chgData name="Ken Merrihew" userId="bcb7a1e886d99f07" providerId="LiveId" clId="{122ACAE3-E04C-4B80-A8DD-B35A94DAE75B}" dt="2018-06-08T17:06:42.961" v="3201" actId="1037"/>
          <ac:spMkLst>
            <pc:docMk/>
            <pc:sldMk cId="745213013" sldId="303"/>
            <ac:spMk id="11" creationId="{9F433E7F-5576-4F51-9011-4740158E43E0}"/>
          </ac:spMkLst>
        </pc:spChg>
        <pc:spChg chg="add del ord">
          <ac:chgData name="Ken Merrihew" userId="bcb7a1e886d99f07" providerId="LiveId" clId="{122ACAE3-E04C-4B80-A8DD-B35A94DAE75B}" dt="2018-06-08T16:58:53.091" v="2666" actId="167"/>
          <ac:spMkLst>
            <pc:docMk/>
            <pc:sldMk cId="745213013" sldId="303"/>
            <ac:spMk id="12" creationId="{9C8E8F9F-751E-4B01-B2B5-2E90B079E1E5}"/>
          </ac:spMkLst>
        </pc:spChg>
        <pc:spChg chg="add mod">
          <ac:chgData name="Ken Merrihew" userId="bcb7a1e886d99f07" providerId="LiveId" clId="{122ACAE3-E04C-4B80-A8DD-B35A94DAE75B}" dt="2018-06-08T17:06:48.405" v="3219" actId="1037"/>
          <ac:spMkLst>
            <pc:docMk/>
            <pc:sldMk cId="745213013" sldId="303"/>
            <ac:spMk id="13" creationId="{300B9A7C-4416-4CCB-9970-0780CBB59FEF}"/>
          </ac:spMkLst>
        </pc:spChg>
      </pc:sldChg>
      <pc:sldChg chg="addSp modSp modAnim">
        <pc:chgData name="Ken Merrihew" userId="bcb7a1e886d99f07" providerId="LiveId" clId="{122ACAE3-E04C-4B80-A8DD-B35A94DAE75B}" dt="2018-06-08T17:16:36.236" v="3299" actId="1038"/>
        <pc:sldMkLst>
          <pc:docMk/>
          <pc:sldMk cId="667448050" sldId="307"/>
        </pc:sldMkLst>
        <pc:spChg chg="add mod">
          <ac:chgData name="Ken Merrihew" userId="bcb7a1e886d99f07" providerId="LiveId" clId="{122ACAE3-E04C-4B80-A8DD-B35A94DAE75B}" dt="2018-06-06T15:57:27.453" v="63" actId="207"/>
          <ac:spMkLst>
            <pc:docMk/>
            <pc:sldMk cId="667448050" sldId="307"/>
            <ac:spMk id="11" creationId="{D6B6E0FE-61B1-4670-A5A0-0C44A807A1C0}"/>
          </ac:spMkLst>
        </pc:spChg>
        <pc:spChg chg="mod">
          <ac:chgData name="Ken Merrihew" userId="bcb7a1e886d99f07" providerId="LiveId" clId="{122ACAE3-E04C-4B80-A8DD-B35A94DAE75B}" dt="2018-06-08T17:16:12.871" v="3291" actId="14100"/>
          <ac:spMkLst>
            <pc:docMk/>
            <pc:sldMk cId="667448050" sldId="307"/>
            <ac:spMk id="34" creationId="{B6FF9C22-91FD-4747-9E2C-3845A2B870DF}"/>
          </ac:spMkLst>
        </pc:spChg>
        <pc:picChg chg="mod">
          <ac:chgData name="Ken Merrihew" userId="bcb7a1e886d99f07" providerId="LiveId" clId="{122ACAE3-E04C-4B80-A8DD-B35A94DAE75B}" dt="2018-06-08T17:16:36.236" v="3299" actId="1038"/>
          <ac:picMkLst>
            <pc:docMk/>
            <pc:sldMk cId="667448050" sldId="307"/>
            <ac:picMk id="16" creationId="{7F1B3361-3077-4735-8D58-AF7170A62EF3}"/>
          </ac:picMkLst>
        </pc:picChg>
      </pc:sldChg>
      <pc:sldChg chg="addSp delSp modSp add ord delAnim modAnim">
        <pc:chgData name="Ken Merrihew" userId="bcb7a1e886d99f07" providerId="LiveId" clId="{122ACAE3-E04C-4B80-A8DD-B35A94DAE75B}" dt="2018-06-06T18:54:45.434" v="585" actId="1037"/>
        <pc:sldMkLst>
          <pc:docMk/>
          <pc:sldMk cId="1113498853" sldId="309"/>
        </pc:sldMkLst>
        <pc:spChg chg="add mod">
          <ac:chgData name="Ken Merrihew" userId="bcb7a1e886d99f07" providerId="LiveId" clId="{122ACAE3-E04C-4B80-A8DD-B35A94DAE75B}" dt="2018-06-06T18:49:08.491" v="530" actId="1035"/>
          <ac:spMkLst>
            <pc:docMk/>
            <pc:sldMk cId="1113498853" sldId="309"/>
            <ac:spMk id="4" creationId="{2BF9F040-4D27-4AED-B2A7-F2655B04D781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6" creationId="{4666E530-1972-4F25-8A5E-DFFFF8884E6B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7" creationId="{0DBAE733-070E-40A5-9757-991E58B8F7CB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8" creationId="{3EBFB71C-A4EC-4846-B0BC-8E71BCB3D196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9" creationId="{BD77BE41-6C35-45DA-8E8D-5F5C3B55E74F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10" creationId="{7D4C6B36-3C48-435C-8636-B376DEB41094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11" creationId="{E68EE1E4-6BF4-45AF-9B62-B93BC8314E4E}"/>
          </ac:spMkLst>
        </pc:spChg>
        <pc:spChg chg="mod topLvl">
          <ac:chgData name="Ken Merrihew" userId="bcb7a1e886d99f07" providerId="LiveId" clId="{122ACAE3-E04C-4B80-A8DD-B35A94DAE75B}" dt="2018-06-06T18:39:34.311" v="147" actId="14100"/>
          <ac:spMkLst>
            <pc:docMk/>
            <pc:sldMk cId="1113498853" sldId="309"/>
            <ac:spMk id="13" creationId="{0FFE5DD0-BCB7-4872-AEF2-F26D1A091413}"/>
          </ac:spMkLst>
        </pc:spChg>
        <pc:spChg chg="del">
          <ac:chgData name="Ken Merrihew" userId="bcb7a1e886d99f07" providerId="LiveId" clId="{122ACAE3-E04C-4B80-A8DD-B35A94DAE75B}" dt="2018-06-06T18:46:59.061" v="493" actId="478"/>
          <ac:spMkLst>
            <pc:docMk/>
            <pc:sldMk cId="1113498853" sldId="309"/>
            <ac:spMk id="14" creationId="{2BC288CB-5426-436E-A6D0-F1612E0BEFE2}"/>
          </ac:spMkLst>
        </pc:spChg>
        <pc:spChg chg="add 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20" creationId="{FDD83C3A-3E1E-4C29-A367-9D345EC3F00E}"/>
          </ac:spMkLst>
        </pc:spChg>
        <pc:spChg chg="add 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21" creationId="{1AA87051-9E66-4C27-B758-28D9BE58F3F8}"/>
          </ac:spMkLst>
        </pc:spChg>
        <pc:spChg chg="del">
          <ac:chgData name="Ken Merrihew" userId="bcb7a1e886d99f07" providerId="LiveId" clId="{122ACAE3-E04C-4B80-A8DD-B35A94DAE75B}" dt="2018-06-06T18:46:59.061" v="493" actId="478"/>
          <ac:spMkLst>
            <pc:docMk/>
            <pc:sldMk cId="1113498853" sldId="309"/>
            <ac:spMk id="22" creationId="{73443063-40E7-4483-883B-EE9079DAF1A8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24" creationId="{BBF0B92D-047A-4FF7-BF3C-FE57AAF93336}"/>
          </ac:spMkLst>
        </pc:spChg>
        <pc:spChg chg="add 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25" creationId="{F93A8C60-B1DF-4B95-87E0-2115718D894C}"/>
          </ac:spMkLst>
        </pc:spChg>
        <pc:spChg chg="mod topLvl">
          <ac:chgData name="Ken Merrihew" userId="bcb7a1e886d99f07" providerId="LiveId" clId="{122ACAE3-E04C-4B80-A8DD-B35A94DAE75B}" dt="2018-06-06T18:39:50.259" v="181" actId="1038"/>
          <ac:spMkLst>
            <pc:docMk/>
            <pc:sldMk cId="1113498853" sldId="309"/>
            <ac:spMk id="26" creationId="{092141FF-A222-4644-AA32-9265EED74C1B}"/>
          </ac:spMkLst>
        </pc:spChg>
        <pc:spChg chg="mod ord topLvl">
          <ac:chgData name="Ken Merrihew" userId="bcb7a1e886d99f07" providerId="LiveId" clId="{122ACAE3-E04C-4B80-A8DD-B35A94DAE75B}" dt="2018-06-06T18:45:15.877" v="482" actId="166"/>
          <ac:spMkLst>
            <pc:docMk/>
            <pc:sldMk cId="1113498853" sldId="309"/>
            <ac:spMk id="27" creationId="{49D7F2B5-B94D-4ED8-AAC3-40B77197030D}"/>
          </ac:spMkLst>
        </pc:spChg>
        <pc:spChg chg="add mod ord">
          <ac:chgData name="Ken Merrihew" userId="bcb7a1e886d99f07" providerId="LiveId" clId="{122ACAE3-E04C-4B80-A8DD-B35A94DAE75B}" dt="2018-06-06T18:45:24.599" v="483" actId="166"/>
          <ac:spMkLst>
            <pc:docMk/>
            <pc:sldMk cId="1113498853" sldId="309"/>
            <ac:spMk id="28" creationId="{47108552-DF43-4107-B57E-B8FBDE8B8AC5}"/>
          </ac:spMkLst>
        </pc:spChg>
        <pc:spChg chg="add mod">
          <ac:chgData name="Ken Merrihew" userId="bcb7a1e886d99f07" providerId="LiveId" clId="{122ACAE3-E04C-4B80-A8DD-B35A94DAE75B}" dt="2018-06-06T18:41:55.944" v="430" actId="20577"/>
          <ac:spMkLst>
            <pc:docMk/>
            <pc:sldMk cId="1113498853" sldId="309"/>
            <ac:spMk id="29" creationId="{EF78E676-FE6A-4829-9F4B-DD1570E09639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30" creationId="{45BE191E-545C-40AC-BB04-90C2062EF438}"/>
          </ac:spMkLst>
        </pc:spChg>
        <pc:spChg chg="mod ord topLvl">
          <ac:chgData name="Ken Merrihew" userId="bcb7a1e886d99f07" providerId="LiveId" clId="{122ACAE3-E04C-4B80-A8DD-B35A94DAE75B}" dt="2018-06-06T18:46:34.088" v="485" actId="167"/>
          <ac:spMkLst>
            <pc:docMk/>
            <pc:sldMk cId="1113498853" sldId="309"/>
            <ac:spMk id="31" creationId="{0A15C21D-3D7D-4CDA-9B14-40C982D45222}"/>
          </ac:spMkLst>
        </pc:spChg>
        <pc:spChg chg="add mod">
          <ac:chgData name="Ken Merrihew" userId="bcb7a1e886d99f07" providerId="LiveId" clId="{122ACAE3-E04C-4B80-A8DD-B35A94DAE75B}" dt="2018-06-06T18:42:00.214" v="432" actId="20577"/>
          <ac:spMkLst>
            <pc:docMk/>
            <pc:sldMk cId="1113498853" sldId="309"/>
            <ac:spMk id="32" creationId="{70263EF5-503B-498F-832E-946091BAD030}"/>
          </ac:spMkLst>
        </pc:spChg>
        <pc:spChg chg="add mod">
          <ac:chgData name="Ken Merrihew" userId="bcb7a1e886d99f07" providerId="LiveId" clId="{122ACAE3-E04C-4B80-A8DD-B35A94DAE75B}" dt="2018-06-06T18:43:26.785" v="480" actId="14100"/>
          <ac:spMkLst>
            <pc:docMk/>
            <pc:sldMk cId="1113498853" sldId="309"/>
            <ac:spMk id="33" creationId="{EE49699B-8289-416A-810A-92DA14683D34}"/>
          </ac:spMkLst>
        </pc:spChg>
        <pc:spChg chg="mod">
          <ac:chgData name="Ken Merrihew" userId="bcb7a1e886d99f07" providerId="LiveId" clId="{122ACAE3-E04C-4B80-A8DD-B35A94DAE75B}" dt="2018-06-06T18:54:45.434" v="585" actId="1037"/>
          <ac:spMkLst>
            <pc:docMk/>
            <pc:sldMk cId="1113498853" sldId="309"/>
            <ac:spMk id="34" creationId="{1A3FDE89-D433-4B7F-A9B0-D284628BBDC0}"/>
          </ac:spMkLst>
        </pc:spChg>
        <pc:spChg chg="add mod">
          <ac:chgData name="Ken Merrihew" userId="bcb7a1e886d99f07" providerId="LiveId" clId="{122ACAE3-E04C-4B80-A8DD-B35A94DAE75B}" dt="2018-06-06T18:49:38.957" v="549" actId="20577"/>
          <ac:spMkLst>
            <pc:docMk/>
            <pc:sldMk cId="1113498853" sldId="309"/>
            <ac:spMk id="35" creationId="{06F747F0-5412-4631-AB33-A3E1013B9F2B}"/>
          </ac:spMkLst>
        </pc:spChg>
        <pc:grpChg chg="add del mod">
          <ac:chgData name="Ken Merrihew" userId="bcb7a1e886d99f07" providerId="LiveId" clId="{122ACAE3-E04C-4B80-A8DD-B35A94DAE75B}" dt="2018-06-06T18:37:15.911" v="126" actId="165"/>
          <ac:grpSpMkLst>
            <pc:docMk/>
            <pc:sldMk cId="1113498853" sldId="309"/>
            <ac:grpSpMk id="3" creationId="{9557D7F0-CF7C-48ED-BDBF-933F3BC7B42A}"/>
          </ac:grpSpMkLst>
        </pc:grpChg>
        <pc:cxnChg chg="del mod">
          <ac:chgData name="Ken Merrihew" userId="bcb7a1e886d99f07" providerId="LiveId" clId="{122ACAE3-E04C-4B80-A8DD-B35A94DAE75B}" dt="2018-06-06T18:46:59.061" v="493" actId="478"/>
          <ac:cxnSpMkLst>
            <pc:docMk/>
            <pc:sldMk cId="1113498853" sldId="309"/>
            <ac:cxnSpMk id="15" creationId="{23087F5A-CC15-4DE1-980C-4A942E4156D7}"/>
          </ac:cxnSpMkLst>
        </pc:cxnChg>
        <pc:cxnChg chg="del mod">
          <ac:chgData name="Ken Merrihew" userId="bcb7a1e886d99f07" providerId="LiveId" clId="{122ACAE3-E04C-4B80-A8DD-B35A94DAE75B}" dt="2018-06-06T18:46:59.061" v="493" actId="478"/>
          <ac:cxnSpMkLst>
            <pc:docMk/>
            <pc:sldMk cId="1113498853" sldId="309"/>
            <ac:cxnSpMk id="23" creationId="{2FAD234B-6636-4CF9-BF5D-8D651DBA2FBD}"/>
          </ac:cxnSpMkLst>
        </pc:cxnChg>
      </pc:sldChg>
      <pc:sldChg chg="delSp modSp add ord delAnim modAnim">
        <pc:chgData name="Ken Merrihew" userId="bcb7a1e886d99f07" providerId="LiveId" clId="{122ACAE3-E04C-4B80-A8DD-B35A94DAE75B}" dt="2018-06-06T22:06:40.778" v="903" actId="1076"/>
        <pc:sldMkLst>
          <pc:docMk/>
          <pc:sldMk cId="2739549675" sldId="311"/>
        </pc:sldMkLst>
        <pc:spChg chg="mod">
          <ac:chgData name="Ken Merrihew" userId="bcb7a1e886d99f07" providerId="LiveId" clId="{122ACAE3-E04C-4B80-A8DD-B35A94DAE75B}" dt="2018-06-06T22:05:05.938" v="831" actId="2711"/>
          <ac:spMkLst>
            <pc:docMk/>
            <pc:sldMk cId="2739549675" sldId="311"/>
            <ac:spMk id="3" creationId="{8FD85CB8-47A2-4991-ACE2-35457F89F57E}"/>
          </ac:spMkLst>
        </pc:spChg>
        <pc:spChg chg="del mod">
          <ac:chgData name="Ken Merrihew" userId="bcb7a1e886d99f07" providerId="LiveId" clId="{122ACAE3-E04C-4B80-A8DD-B35A94DAE75B}" dt="2018-06-06T22:06:09.979" v="899" actId="478"/>
          <ac:spMkLst>
            <pc:docMk/>
            <pc:sldMk cId="2739549675" sldId="311"/>
            <ac:spMk id="11" creationId="{D6B6E0FE-61B1-4670-A5A0-0C44A807A1C0}"/>
          </ac:spMkLst>
        </pc:spChg>
        <pc:spChg chg="del">
          <ac:chgData name="Ken Merrihew" userId="bcb7a1e886d99f07" providerId="LiveId" clId="{122ACAE3-E04C-4B80-A8DD-B35A94DAE75B}" dt="2018-06-06T22:05:14.644" v="834" actId="478"/>
          <ac:spMkLst>
            <pc:docMk/>
            <pc:sldMk cId="2739549675" sldId="311"/>
            <ac:spMk id="34" creationId="{B6FF9C22-91FD-4747-9E2C-3845A2B870DF}"/>
          </ac:spMkLst>
        </pc:spChg>
        <pc:spChg chg="mod">
          <ac:chgData name="Ken Merrihew" userId="bcb7a1e886d99f07" providerId="LiveId" clId="{122ACAE3-E04C-4B80-A8DD-B35A94DAE75B}" dt="2018-06-06T22:05:37.815" v="839" actId="255"/>
          <ac:spMkLst>
            <pc:docMk/>
            <pc:sldMk cId="2739549675" sldId="311"/>
            <ac:spMk id="35" creationId="{E651CD46-BCC6-4434-8465-D5C5685D69F0}"/>
          </ac:spMkLst>
        </pc:spChg>
        <pc:spChg chg="mod">
          <ac:chgData name="Ken Merrihew" userId="bcb7a1e886d99f07" providerId="LiveId" clId="{122ACAE3-E04C-4B80-A8DD-B35A94DAE75B}" dt="2018-06-06T22:06:15.949" v="900" actId="403"/>
          <ac:spMkLst>
            <pc:docMk/>
            <pc:sldMk cId="2739549675" sldId="311"/>
            <ac:spMk id="36" creationId="{63FAB0A9-0817-4343-B42F-0AA2404F39E1}"/>
          </ac:spMkLst>
        </pc:spChg>
        <pc:picChg chg="del">
          <ac:chgData name="Ken Merrihew" userId="bcb7a1e886d99f07" providerId="LiveId" clId="{122ACAE3-E04C-4B80-A8DD-B35A94DAE75B}" dt="2018-06-06T22:05:15.531" v="835" actId="478"/>
          <ac:picMkLst>
            <pc:docMk/>
            <pc:sldMk cId="2739549675" sldId="311"/>
            <ac:picMk id="16" creationId="{7F1B3361-3077-4735-8D58-AF7170A62EF3}"/>
          </ac:picMkLst>
        </pc:picChg>
        <pc:picChg chg="del">
          <ac:chgData name="Ken Merrihew" userId="bcb7a1e886d99f07" providerId="LiveId" clId="{122ACAE3-E04C-4B80-A8DD-B35A94DAE75B}" dt="2018-06-06T22:05:12.251" v="832" actId="478"/>
          <ac:picMkLst>
            <pc:docMk/>
            <pc:sldMk cId="2739549675" sldId="311"/>
            <ac:picMk id="18" creationId="{7D381526-B564-49C3-A1B6-BDC1EBB89609}"/>
          </ac:picMkLst>
        </pc:picChg>
        <pc:picChg chg="del">
          <ac:chgData name="Ken Merrihew" userId="bcb7a1e886d99f07" providerId="LiveId" clId="{122ACAE3-E04C-4B80-A8DD-B35A94DAE75B}" dt="2018-06-06T22:05:13.497" v="833" actId="478"/>
          <ac:picMkLst>
            <pc:docMk/>
            <pc:sldMk cId="2739549675" sldId="311"/>
            <ac:picMk id="32" creationId="{217C5EFB-39AC-4F4D-B87B-7EF783EBD398}"/>
          </ac:picMkLst>
        </pc:picChg>
      </pc:sldChg>
      <pc:sldChg chg="addSp delSp modSp add delAnim modAnim">
        <pc:chgData name="Ken Merrihew" userId="bcb7a1e886d99f07" providerId="LiveId" clId="{122ACAE3-E04C-4B80-A8DD-B35A94DAE75B}" dt="2018-06-08T17:18:14.576" v="3306" actId="166"/>
        <pc:sldMkLst>
          <pc:docMk/>
          <pc:sldMk cId="4058921172" sldId="313"/>
        </pc:sldMkLst>
        <pc:spChg chg="del">
          <ac:chgData name="Ken Merrihew" userId="bcb7a1e886d99f07" providerId="LiveId" clId="{122ACAE3-E04C-4B80-A8DD-B35A94DAE75B}" dt="2018-06-06T22:35:20.295" v="907" actId="478"/>
          <ac:spMkLst>
            <pc:docMk/>
            <pc:sldMk cId="4058921172" sldId="313"/>
            <ac:spMk id="3" creationId="{8FD85CB8-47A2-4991-ACE2-35457F89F57E}"/>
          </ac:spMkLst>
        </pc:spChg>
        <pc:spChg chg="add mod">
          <ac:chgData name="Ken Merrihew" userId="bcb7a1e886d99f07" providerId="LiveId" clId="{122ACAE3-E04C-4B80-A8DD-B35A94DAE75B}" dt="2018-06-07T04:12:17.524" v="1012" actId="1037"/>
          <ac:spMkLst>
            <pc:docMk/>
            <pc:sldMk cId="4058921172" sldId="313"/>
            <ac:spMk id="17" creationId="{2A7CE02E-F6CD-4137-A8DD-FB0CEBD1158D}"/>
          </ac:spMkLst>
        </pc:spChg>
        <pc:spChg chg="del">
          <ac:chgData name="Ken Merrihew" userId="bcb7a1e886d99f07" providerId="LiveId" clId="{122ACAE3-E04C-4B80-A8DD-B35A94DAE75B}" dt="2018-06-06T22:35:19.461" v="906" actId="478"/>
          <ac:spMkLst>
            <pc:docMk/>
            <pc:sldMk cId="4058921172" sldId="313"/>
            <ac:spMk id="35" creationId="{E651CD46-BCC6-4434-8465-D5C5685D69F0}"/>
          </ac:spMkLst>
        </pc:spChg>
        <pc:spChg chg="del">
          <ac:chgData name="Ken Merrihew" userId="bcb7a1e886d99f07" providerId="LiveId" clId="{122ACAE3-E04C-4B80-A8DD-B35A94DAE75B}" dt="2018-06-06T22:35:18.607" v="905" actId="478"/>
          <ac:spMkLst>
            <pc:docMk/>
            <pc:sldMk cId="4058921172" sldId="313"/>
            <ac:spMk id="36" creationId="{63FAB0A9-0817-4343-B42F-0AA2404F39E1}"/>
          </ac:spMkLst>
        </pc:spChg>
        <pc:picChg chg="add mod ord">
          <ac:chgData name="Ken Merrihew" userId="bcb7a1e886d99f07" providerId="LiveId" clId="{122ACAE3-E04C-4B80-A8DD-B35A94DAE75B}" dt="2018-06-08T17:18:04.067" v="3302" actId="166"/>
          <ac:picMkLst>
            <pc:docMk/>
            <pc:sldMk cId="4058921172" sldId="313"/>
            <ac:picMk id="6" creationId="{A8EA5A30-790B-431E-A372-F8A70135CAA7}"/>
          </ac:picMkLst>
        </pc:picChg>
        <pc:picChg chg="add mod ord">
          <ac:chgData name="Ken Merrihew" userId="bcb7a1e886d99f07" providerId="LiveId" clId="{122ACAE3-E04C-4B80-A8DD-B35A94DAE75B}" dt="2018-06-08T17:18:06.201" v="3303" actId="166"/>
          <ac:picMkLst>
            <pc:docMk/>
            <pc:sldMk cId="4058921172" sldId="313"/>
            <ac:picMk id="8" creationId="{22EA5ABC-C5E1-4DC5-AC9F-C2D52D772A21}"/>
          </ac:picMkLst>
        </pc:picChg>
        <pc:picChg chg="add mod">
          <ac:chgData name="Ken Merrihew" userId="bcb7a1e886d99f07" providerId="LiveId" clId="{122ACAE3-E04C-4B80-A8DD-B35A94DAE75B}" dt="2018-06-07T04:13:59.686" v="1017" actId="1076"/>
          <ac:picMkLst>
            <pc:docMk/>
            <pc:sldMk cId="4058921172" sldId="313"/>
            <ac:picMk id="9" creationId="{18BFFAD6-27E6-4EFD-851A-72E3523DE40F}"/>
          </ac:picMkLst>
        </pc:picChg>
        <pc:picChg chg="add mod ord">
          <ac:chgData name="Ken Merrihew" userId="bcb7a1e886d99f07" providerId="LiveId" clId="{122ACAE3-E04C-4B80-A8DD-B35A94DAE75B}" dt="2018-06-08T17:18:10.405" v="3305" actId="166"/>
          <ac:picMkLst>
            <pc:docMk/>
            <pc:sldMk cId="4058921172" sldId="313"/>
            <ac:picMk id="10" creationId="{596A2172-7C44-4526-A366-CF2D3DF16622}"/>
          </ac:picMkLst>
        </pc:picChg>
        <pc:picChg chg="add mod ord modCrop">
          <ac:chgData name="Ken Merrihew" userId="bcb7a1e886d99f07" providerId="LiveId" clId="{122ACAE3-E04C-4B80-A8DD-B35A94DAE75B}" dt="2018-06-08T17:18:14.576" v="3306" actId="166"/>
          <ac:picMkLst>
            <pc:docMk/>
            <pc:sldMk cId="4058921172" sldId="313"/>
            <ac:picMk id="12" creationId="{316478D9-6AF8-4F20-9FC9-83D31CC0A4B5}"/>
          </ac:picMkLst>
        </pc:picChg>
        <pc:picChg chg="add mod ord">
          <ac:chgData name="Ken Merrihew" userId="bcb7a1e886d99f07" providerId="LiveId" clId="{122ACAE3-E04C-4B80-A8DD-B35A94DAE75B}" dt="2018-06-08T17:18:08.204" v="3304" actId="166"/>
          <ac:picMkLst>
            <pc:docMk/>
            <pc:sldMk cId="4058921172" sldId="313"/>
            <ac:picMk id="14" creationId="{2F0A98DD-FD12-4C79-AE0E-84DB09E2E84A}"/>
          </ac:picMkLst>
        </pc:picChg>
      </pc:sldChg>
      <pc:sldChg chg="add">
        <pc:chgData name="Ken Merrihew" userId="bcb7a1e886d99f07" providerId="LiveId" clId="{122ACAE3-E04C-4B80-A8DD-B35A94DAE75B}" dt="2018-06-06T22:35:15.736" v="904" actId="1076"/>
        <pc:sldMkLst>
          <pc:docMk/>
          <pc:sldMk cId="2245829940" sldId="314"/>
        </pc:sldMkLst>
      </pc:sldChg>
      <pc:sldChg chg="addSp modSp add modAnim">
        <pc:chgData name="Ken Merrihew" userId="bcb7a1e886d99f07" providerId="LiveId" clId="{122ACAE3-E04C-4B80-A8DD-B35A94DAE75B}" dt="2018-06-07T16:49:40.122" v="1269" actId="1076"/>
        <pc:sldMkLst>
          <pc:docMk/>
          <pc:sldMk cId="1757899482" sldId="316"/>
        </pc:sldMkLst>
        <pc:spChg chg="add mod">
          <ac:chgData name="Ken Merrihew" userId="bcb7a1e886d99f07" providerId="LiveId" clId="{122ACAE3-E04C-4B80-A8DD-B35A94DAE75B}" dt="2018-06-07T16:41:46.165" v="1111" actId="1036"/>
          <ac:spMkLst>
            <pc:docMk/>
            <pc:sldMk cId="1757899482" sldId="316"/>
            <ac:spMk id="3" creationId="{7D4756FF-EF37-4D96-8810-6A78F5D8C2AF}"/>
          </ac:spMkLst>
        </pc:spChg>
        <pc:spChg chg="add mod">
          <ac:chgData name="Ken Merrihew" userId="bcb7a1e886d99f07" providerId="LiveId" clId="{122ACAE3-E04C-4B80-A8DD-B35A94DAE75B}" dt="2018-06-07T16:43:55.223" v="1118" actId="20577"/>
          <ac:spMkLst>
            <pc:docMk/>
            <pc:sldMk cId="1757899482" sldId="316"/>
            <ac:spMk id="4" creationId="{E72E021F-90CF-4D62-9ABE-3F6AAEFB79E9}"/>
          </ac:spMkLst>
        </pc:spChg>
        <pc:spChg chg="add mod">
          <ac:chgData name="Ken Merrihew" userId="bcb7a1e886d99f07" providerId="LiveId" clId="{122ACAE3-E04C-4B80-A8DD-B35A94DAE75B}" dt="2018-06-07T16:44:53.443" v="1128" actId="1076"/>
          <ac:spMkLst>
            <pc:docMk/>
            <pc:sldMk cId="1757899482" sldId="316"/>
            <ac:spMk id="6" creationId="{0FDE46F2-70B8-4222-8732-BCE463DF08AA}"/>
          </ac:spMkLst>
        </pc:spChg>
        <pc:spChg chg="add mod">
          <ac:chgData name="Ken Merrihew" userId="bcb7a1e886d99f07" providerId="LiveId" clId="{122ACAE3-E04C-4B80-A8DD-B35A94DAE75B}" dt="2018-06-07T16:45:53.261" v="1149" actId="1076"/>
          <ac:spMkLst>
            <pc:docMk/>
            <pc:sldMk cId="1757899482" sldId="316"/>
            <ac:spMk id="7" creationId="{502D7D26-F962-43D1-92F2-B99878E31A76}"/>
          </ac:spMkLst>
        </pc:spChg>
        <pc:spChg chg="add mod">
          <ac:chgData name="Ken Merrihew" userId="bcb7a1e886d99f07" providerId="LiveId" clId="{122ACAE3-E04C-4B80-A8DD-B35A94DAE75B}" dt="2018-06-07T16:46:36.694" v="1192" actId="1076"/>
          <ac:spMkLst>
            <pc:docMk/>
            <pc:sldMk cId="1757899482" sldId="316"/>
            <ac:spMk id="8" creationId="{476E1B52-6588-4C4F-AA48-EF302D9B6DA2}"/>
          </ac:spMkLst>
        </pc:spChg>
        <pc:spChg chg="add mod">
          <ac:chgData name="Ken Merrihew" userId="bcb7a1e886d99f07" providerId="LiveId" clId="{122ACAE3-E04C-4B80-A8DD-B35A94DAE75B}" dt="2018-06-07T16:48:14.527" v="1258" actId="1037"/>
          <ac:spMkLst>
            <pc:docMk/>
            <pc:sldMk cId="1757899482" sldId="316"/>
            <ac:spMk id="9" creationId="{4430F894-B51C-459E-AADD-431A1D9D01CB}"/>
          </ac:spMkLst>
        </pc:spChg>
        <pc:spChg chg="add mod">
          <ac:chgData name="Ken Merrihew" userId="bcb7a1e886d99f07" providerId="LiveId" clId="{122ACAE3-E04C-4B80-A8DD-B35A94DAE75B}" dt="2018-06-07T16:48:14.527" v="1258" actId="1037"/>
          <ac:spMkLst>
            <pc:docMk/>
            <pc:sldMk cId="1757899482" sldId="316"/>
            <ac:spMk id="10" creationId="{2CB6D476-8CE2-428D-8CAD-D68A5A92C3CA}"/>
          </ac:spMkLst>
        </pc:spChg>
        <pc:spChg chg="mod">
          <ac:chgData name="Ken Merrihew" userId="bcb7a1e886d99f07" providerId="LiveId" clId="{122ACAE3-E04C-4B80-A8DD-B35A94DAE75B}" dt="2018-06-07T16:39:43.370" v="1045" actId="1076"/>
          <ac:spMkLst>
            <pc:docMk/>
            <pc:sldMk cId="1757899482" sldId="316"/>
            <ac:spMk id="17" creationId="{2A7CE02E-F6CD-4137-A8DD-FB0CEBD1158D}"/>
          </ac:spMkLst>
        </pc:spChg>
      </pc:sldChg>
      <pc:sldChg chg="add">
        <pc:chgData name="Ken Merrihew" userId="bcb7a1e886d99f07" providerId="LiveId" clId="{122ACAE3-E04C-4B80-A8DD-B35A94DAE75B}" dt="2018-06-08T14:52:25.795" v="1270" actId="1076"/>
        <pc:sldMkLst>
          <pc:docMk/>
          <pc:sldMk cId="1236550195" sldId="317"/>
        </pc:sldMkLst>
      </pc:sldChg>
      <pc:sldChg chg="addSp modSp add ord modAnim">
        <pc:chgData name="Ken Merrihew" userId="bcb7a1e886d99f07" providerId="LiveId" clId="{122ACAE3-E04C-4B80-A8DD-B35A94DAE75B}" dt="2018-06-08T15:56:59.483" v="2652" actId="2696"/>
        <pc:sldMkLst>
          <pc:docMk/>
          <pc:sldMk cId="2575789856" sldId="318"/>
        </pc:sldMkLst>
        <pc:spChg chg="mod">
          <ac:chgData name="Ken Merrihew" userId="bcb7a1e886d99f07" providerId="LiveId" clId="{122ACAE3-E04C-4B80-A8DD-B35A94DAE75B}" dt="2018-06-08T15:39:04.203" v="2115" actId="403"/>
          <ac:spMkLst>
            <pc:docMk/>
            <pc:sldMk cId="2575789856" sldId="318"/>
            <ac:spMk id="3" creationId="{8FD85CB8-47A2-4991-ACE2-35457F89F57E}"/>
          </ac:spMkLst>
        </pc:spChg>
        <pc:spChg chg="add mod">
          <ac:chgData name="Ken Merrihew" userId="bcb7a1e886d99f07" providerId="LiveId" clId="{122ACAE3-E04C-4B80-A8DD-B35A94DAE75B}" dt="2018-06-08T15:41:37.509" v="2353" actId="255"/>
          <ac:spMkLst>
            <pc:docMk/>
            <pc:sldMk cId="2575789856" sldId="318"/>
            <ac:spMk id="4" creationId="{5B63131A-C11C-45A3-9876-E13E97675582}"/>
          </ac:spMkLst>
        </pc:spChg>
        <pc:spChg chg="add mod">
          <ac:chgData name="Ken Merrihew" userId="bcb7a1e886d99f07" providerId="LiveId" clId="{122ACAE3-E04C-4B80-A8DD-B35A94DAE75B}" dt="2018-06-08T15:41:40.809" v="2357" actId="1035"/>
          <ac:spMkLst>
            <pc:docMk/>
            <pc:sldMk cId="2575789856" sldId="318"/>
            <ac:spMk id="5" creationId="{D370BFBE-2828-4A31-9518-B30F86BD1769}"/>
          </ac:spMkLst>
        </pc:spChg>
        <pc:spChg chg="add mod">
          <ac:chgData name="Ken Merrihew" userId="bcb7a1e886d99f07" providerId="LiveId" clId="{122ACAE3-E04C-4B80-A8DD-B35A94DAE75B}" dt="2018-06-08T15:41:43.186" v="2365" actId="1035"/>
          <ac:spMkLst>
            <pc:docMk/>
            <pc:sldMk cId="2575789856" sldId="318"/>
            <ac:spMk id="6" creationId="{4DCBEE0A-113E-404B-AA49-E8CAB28502AC}"/>
          </ac:spMkLst>
        </pc:spChg>
        <pc:spChg chg="add mod">
          <ac:chgData name="Ken Merrihew" userId="bcb7a1e886d99f07" providerId="LiveId" clId="{122ACAE3-E04C-4B80-A8DD-B35A94DAE75B}" dt="2018-06-08T15:41:48.865" v="2382" actId="1035"/>
          <ac:spMkLst>
            <pc:docMk/>
            <pc:sldMk cId="2575789856" sldId="318"/>
            <ac:spMk id="7" creationId="{3A77DB3C-BBC5-4C4C-A1A2-6F84A1181D3D}"/>
          </ac:spMkLst>
        </pc:spChg>
        <pc:spChg chg="add mod">
          <ac:chgData name="Ken Merrihew" userId="bcb7a1e886d99f07" providerId="LiveId" clId="{122ACAE3-E04C-4B80-A8DD-B35A94DAE75B}" dt="2018-06-08T15:42:26.973" v="2451" actId="255"/>
          <ac:spMkLst>
            <pc:docMk/>
            <pc:sldMk cId="2575789856" sldId="318"/>
            <ac:spMk id="8" creationId="{AFE97B83-E049-4207-9966-684A42F07E97}"/>
          </ac:spMkLst>
        </pc:spChg>
      </pc:sldChg>
      <pc:sldChg chg="delSp modSp add ord delAnim modAnim">
        <pc:chgData name="Ken Merrihew" userId="bcb7a1e886d99f07" providerId="LiveId" clId="{122ACAE3-E04C-4B80-A8DD-B35A94DAE75B}" dt="2018-06-08T15:56:59.483" v="2652" actId="2696"/>
        <pc:sldMkLst>
          <pc:docMk/>
          <pc:sldMk cId="3342144842" sldId="319"/>
        </pc:sldMkLst>
        <pc:spChg chg="mod">
          <ac:chgData name="Ken Merrihew" userId="bcb7a1e886d99f07" providerId="LiveId" clId="{122ACAE3-E04C-4B80-A8DD-B35A94DAE75B}" dt="2018-06-08T15:44:13.523" v="2465" actId="255"/>
          <ac:spMkLst>
            <pc:docMk/>
            <pc:sldMk cId="3342144842" sldId="319"/>
            <ac:spMk id="4" creationId="{5B63131A-C11C-45A3-9876-E13E97675582}"/>
          </ac:spMkLst>
        </pc:spChg>
        <pc:spChg chg="mod">
          <ac:chgData name="Ken Merrihew" userId="bcb7a1e886d99f07" providerId="LiveId" clId="{122ACAE3-E04C-4B80-A8DD-B35A94DAE75B}" dt="2018-06-08T15:44:19.885" v="2503" actId="1035"/>
          <ac:spMkLst>
            <pc:docMk/>
            <pc:sldMk cId="3342144842" sldId="319"/>
            <ac:spMk id="5" creationId="{D370BFBE-2828-4A31-9518-B30F86BD1769}"/>
          </ac:spMkLst>
        </pc:spChg>
        <pc:spChg chg="del">
          <ac:chgData name="Ken Merrihew" userId="bcb7a1e886d99f07" providerId="LiveId" clId="{122ACAE3-E04C-4B80-A8DD-B35A94DAE75B}" dt="2018-06-08T15:43:48.642" v="2460" actId="478"/>
          <ac:spMkLst>
            <pc:docMk/>
            <pc:sldMk cId="3342144842" sldId="319"/>
            <ac:spMk id="6" creationId="{4DCBEE0A-113E-404B-AA49-E8CAB28502AC}"/>
          </ac:spMkLst>
        </pc:spChg>
        <pc:spChg chg="mod">
          <ac:chgData name="Ken Merrihew" userId="bcb7a1e886d99f07" providerId="LiveId" clId="{122ACAE3-E04C-4B80-A8DD-B35A94DAE75B}" dt="2018-06-08T15:45:13.028" v="2554" actId="1036"/>
          <ac:spMkLst>
            <pc:docMk/>
            <pc:sldMk cId="3342144842" sldId="319"/>
            <ac:spMk id="7" creationId="{3A77DB3C-BBC5-4C4C-A1A2-6F84A1181D3D}"/>
          </ac:spMkLst>
        </pc:spChg>
        <pc:spChg chg="del">
          <ac:chgData name="Ken Merrihew" userId="bcb7a1e886d99f07" providerId="LiveId" clId="{122ACAE3-E04C-4B80-A8DD-B35A94DAE75B}" dt="2018-06-08T15:44:05.659" v="2463" actId="478"/>
          <ac:spMkLst>
            <pc:docMk/>
            <pc:sldMk cId="3342144842" sldId="319"/>
            <ac:spMk id="8" creationId="{AFE97B83-E049-4207-9966-684A42F07E97}"/>
          </ac:spMkLst>
        </pc:spChg>
      </pc:sldChg>
      <pc:sldChg chg="modSp add ord">
        <pc:chgData name="Ken Merrihew" userId="bcb7a1e886d99f07" providerId="LiveId" clId="{122ACAE3-E04C-4B80-A8DD-B35A94DAE75B}" dt="2018-06-08T15:56:59.483" v="2652" actId="2696"/>
        <pc:sldMkLst>
          <pc:docMk/>
          <pc:sldMk cId="2606099286" sldId="320"/>
        </pc:sldMkLst>
        <pc:spChg chg="mod">
          <ac:chgData name="Ken Merrihew" userId="bcb7a1e886d99f07" providerId="LiveId" clId="{122ACAE3-E04C-4B80-A8DD-B35A94DAE75B}" dt="2018-06-08T15:46:04.591" v="2561" actId="255"/>
          <ac:spMkLst>
            <pc:docMk/>
            <pc:sldMk cId="2606099286" sldId="320"/>
            <ac:spMk id="4" creationId="{5B63131A-C11C-45A3-9876-E13E97675582}"/>
          </ac:spMkLst>
        </pc:spChg>
        <pc:spChg chg="mod">
          <ac:chgData name="Ken Merrihew" userId="bcb7a1e886d99f07" providerId="LiveId" clId="{122ACAE3-E04C-4B80-A8DD-B35A94DAE75B}" dt="2018-06-08T15:46:15.791" v="2616" actId="1036"/>
          <ac:spMkLst>
            <pc:docMk/>
            <pc:sldMk cId="2606099286" sldId="320"/>
            <ac:spMk id="5" creationId="{D370BFBE-2828-4A31-9518-B30F86BD1769}"/>
          </ac:spMkLst>
        </pc:spChg>
        <pc:spChg chg="mod">
          <ac:chgData name="Ken Merrihew" userId="bcb7a1e886d99f07" providerId="LiveId" clId="{122ACAE3-E04C-4B80-A8DD-B35A94DAE75B}" dt="2018-06-08T15:46:18.306" v="2639" actId="1035"/>
          <ac:spMkLst>
            <pc:docMk/>
            <pc:sldMk cId="2606099286" sldId="320"/>
            <ac:spMk id="7" creationId="{3A77DB3C-BBC5-4C4C-A1A2-6F84A1181D3D}"/>
          </ac:spMkLst>
        </pc:spChg>
      </pc:sldChg>
      <pc:sldChg chg="delSp modSp add ord delAnim modAnim">
        <pc:chgData name="Ken Merrihew" userId="bcb7a1e886d99f07" providerId="LiveId" clId="{122ACAE3-E04C-4B80-A8DD-B35A94DAE75B}" dt="2018-06-08T15:56:59.483" v="2652" actId="2696"/>
        <pc:sldMkLst>
          <pc:docMk/>
          <pc:sldMk cId="109417260" sldId="321"/>
        </pc:sldMkLst>
        <pc:spChg chg="mod">
          <ac:chgData name="Ken Merrihew" userId="bcb7a1e886d99f07" providerId="LiveId" clId="{122ACAE3-E04C-4B80-A8DD-B35A94DAE75B}" dt="2018-06-08T15:47:32.272" v="2651" actId="20577"/>
          <ac:spMkLst>
            <pc:docMk/>
            <pc:sldMk cId="109417260" sldId="321"/>
            <ac:spMk id="4" creationId="{5B63131A-C11C-45A3-9876-E13E97675582}"/>
          </ac:spMkLst>
        </pc:spChg>
        <pc:spChg chg="del mod">
          <ac:chgData name="Ken Merrihew" userId="bcb7a1e886d99f07" providerId="LiveId" clId="{122ACAE3-E04C-4B80-A8DD-B35A94DAE75B}" dt="2018-06-08T15:46:54.677" v="2643" actId="478"/>
          <ac:spMkLst>
            <pc:docMk/>
            <pc:sldMk cId="109417260" sldId="321"/>
            <ac:spMk id="5" creationId="{D370BFBE-2828-4A31-9518-B30F86BD1769}"/>
          </ac:spMkLst>
        </pc:spChg>
        <pc:spChg chg="del">
          <ac:chgData name="Ken Merrihew" userId="bcb7a1e886d99f07" providerId="LiveId" clId="{122ACAE3-E04C-4B80-A8DD-B35A94DAE75B}" dt="2018-06-08T15:46:54.677" v="2643" actId="478"/>
          <ac:spMkLst>
            <pc:docMk/>
            <pc:sldMk cId="109417260" sldId="321"/>
            <ac:spMk id="7" creationId="{3A77DB3C-BBC5-4C4C-A1A2-6F84A1181D3D}"/>
          </ac:spMkLst>
        </pc:spChg>
      </pc:sldChg>
      <pc:sldChg chg="add ord">
        <pc:chgData name="Ken Merrihew" userId="bcb7a1e886d99f07" providerId="LiveId" clId="{122ACAE3-E04C-4B80-A8DD-B35A94DAE75B}" dt="2018-06-08T15:57:14.251" v="2654" actId="2696"/>
        <pc:sldMkLst>
          <pc:docMk/>
          <pc:sldMk cId="85729257" sldId="322"/>
        </pc:sldMkLst>
      </pc:sldChg>
      <pc:sldChg chg="add">
        <pc:chgData name="Ken Merrihew" userId="bcb7a1e886d99f07" providerId="LiveId" clId="{122ACAE3-E04C-4B80-A8DD-B35A94DAE75B}" dt="2018-06-08T15:57:18.486" v="2655" actId="2696"/>
        <pc:sldMkLst>
          <pc:docMk/>
          <pc:sldMk cId="1861082393" sldId="323"/>
        </pc:sldMkLst>
      </pc:sldChg>
      <pc:sldChg chg="delSp modSp add delAnim modAnim">
        <pc:chgData name="Ken Merrihew" userId="bcb7a1e886d99f07" providerId="LiveId" clId="{122ACAE3-E04C-4B80-A8DD-B35A94DAE75B}" dt="2018-06-08T17:11:43.806" v="3254" actId="2696"/>
        <pc:sldMkLst>
          <pc:docMk/>
          <pc:sldMk cId="3910379277" sldId="324"/>
        </pc:sldMkLst>
        <pc:spChg chg="del">
          <ac:chgData name="Ken Merrihew" userId="bcb7a1e886d99f07" providerId="LiveId" clId="{122ACAE3-E04C-4B80-A8DD-B35A94DAE75B}" dt="2018-06-08T17:10:27.476" v="3247" actId="478"/>
          <ac:spMkLst>
            <pc:docMk/>
            <pc:sldMk cId="3910379277" sldId="324"/>
            <ac:spMk id="3" creationId="{8FD85CB8-47A2-4991-ACE2-35457F89F57E}"/>
          </ac:spMkLst>
        </pc:spChg>
        <pc:spChg chg="del">
          <ac:chgData name="Ken Merrihew" userId="bcb7a1e886d99f07" providerId="LiveId" clId="{122ACAE3-E04C-4B80-A8DD-B35A94DAE75B}" dt="2018-06-08T17:09:50.681" v="3221" actId="478"/>
          <ac:spMkLst>
            <pc:docMk/>
            <pc:sldMk cId="3910379277" sldId="324"/>
            <ac:spMk id="10" creationId="{D874DE80-2B9D-44DE-94B1-6DBCD8DC4F47}"/>
          </ac:spMkLst>
        </pc:spChg>
        <pc:spChg chg="del">
          <ac:chgData name="Ken Merrihew" userId="bcb7a1e886d99f07" providerId="LiveId" clId="{122ACAE3-E04C-4B80-A8DD-B35A94DAE75B}" dt="2018-06-08T17:09:50.681" v="3221" actId="478"/>
          <ac:spMkLst>
            <pc:docMk/>
            <pc:sldMk cId="3910379277" sldId="324"/>
            <ac:spMk id="11" creationId="{9F433E7F-5576-4F51-9011-4740158E43E0}"/>
          </ac:spMkLst>
        </pc:spChg>
        <pc:spChg chg="del">
          <ac:chgData name="Ken Merrihew" userId="bcb7a1e886d99f07" providerId="LiveId" clId="{122ACAE3-E04C-4B80-A8DD-B35A94DAE75B}" dt="2018-06-08T17:10:28.284" v="3248" actId="478"/>
          <ac:spMkLst>
            <pc:docMk/>
            <pc:sldMk cId="3910379277" sldId="324"/>
            <ac:spMk id="12" creationId="{9C8E8F9F-751E-4B01-B2B5-2E90B079E1E5}"/>
          </ac:spMkLst>
        </pc:spChg>
        <pc:spChg chg="mod">
          <ac:chgData name="Ken Merrihew" userId="bcb7a1e886d99f07" providerId="LiveId" clId="{122ACAE3-E04C-4B80-A8DD-B35A94DAE75B}" dt="2018-06-08T17:10:38.727" v="3249" actId="1076"/>
          <ac:spMkLst>
            <pc:docMk/>
            <pc:sldMk cId="3910379277" sldId="324"/>
            <ac:spMk id="13" creationId="{300B9A7C-4416-4CCB-9970-0780CBB59FEF}"/>
          </ac:spMkLst>
        </pc:spChg>
      </pc:sldChg>
    </pc:docChg>
  </pc:docChgLst>
  <pc:docChgLst>
    <pc:chgData name="Ken Merrihew" userId="bcb7a1e886d99f07" providerId="LiveId" clId="{E79B2A58-7C8A-4B05-8C54-A937B25465A2}"/>
    <pc:docChg chg="undo custSel addSld delSld modSld sldOrd">
      <pc:chgData name="Ken Merrihew" userId="bcb7a1e886d99f07" providerId="LiveId" clId="{E79B2A58-7C8A-4B05-8C54-A937B25465A2}" dt="2018-06-05T21:08:30.500" v="3560"/>
      <pc:docMkLst>
        <pc:docMk/>
      </pc:docMkLst>
      <pc:sldChg chg="modSp">
        <pc:chgData name="Ken Merrihew" userId="bcb7a1e886d99f07" providerId="LiveId" clId="{E79B2A58-7C8A-4B05-8C54-A937B25465A2}" dt="2018-06-05T17:11:37.335" v="11" actId="20577"/>
        <pc:sldMkLst>
          <pc:docMk/>
          <pc:sldMk cId="269170926" sldId="256"/>
        </pc:sldMkLst>
        <pc:spChg chg="mod">
          <ac:chgData name="Ken Merrihew" userId="bcb7a1e886d99f07" providerId="LiveId" clId="{E79B2A58-7C8A-4B05-8C54-A937B25465A2}" dt="2018-06-05T17:11:37.335" v="11" actId="20577"/>
          <ac:spMkLst>
            <pc:docMk/>
            <pc:sldMk cId="269170926" sldId="256"/>
            <ac:spMk id="4" creationId="{DA90C634-43AF-49F6-8226-38E2B340BA0B}"/>
          </ac:spMkLst>
        </pc:spChg>
      </pc:sldChg>
      <pc:sldChg chg="modSp ord">
        <pc:chgData name="Ken Merrihew" userId="bcb7a1e886d99f07" providerId="LiveId" clId="{E79B2A58-7C8A-4B05-8C54-A937B25465A2}" dt="2018-06-05T18:00:53.066" v="165"/>
        <pc:sldMkLst>
          <pc:docMk/>
          <pc:sldMk cId="1206899847" sldId="269"/>
        </pc:sldMkLst>
        <pc:spChg chg="mod">
          <ac:chgData name="Ken Merrihew" userId="bcb7a1e886d99f07" providerId="LiveId" clId="{E79B2A58-7C8A-4B05-8C54-A937B25465A2}" dt="2018-06-05T17:13:57.064" v="75" actId="20577"/>
          <ac:spMkLst>
            <pc:docMk/>
            <pc:sldMk cId="1206899847" sldId="269"/>
            <ac:spMk id="2" creationId="{B407FCA8-D852-4251-AEDC-2C0A0F1725FC}"/>
          </ac:spMkLst>
        </pc:spChg>
      </pc:sldChg>
      <pc:sldChg chg="delSp modSp delAnim">
        <pc:chgData name="Ken Merrihew" userId="bcb7a1e886d99f07" providerId="LiveId" clId="{E79B2A58-7C8A-4B05-8C54-A937B25465A2}" dt="2018-06-05T18:09:18.446" v="177" actId="2711"/>
        <pc:sldMkLst>
          <pc:docMk/>
          <pc:sldMk cId="3973369857" sldId="281"/>
        </pc:sldMkLst>
        <pc:spChg chg="mod">
          <ac:chgData name="Ken Merrihew" userId="bcb7a1e886d99f07" providerId="LiveId" clId="{E79B2A58-7C8A-4B05-8C54-A937B25465A2}" dt="2018-06-05T17:13:36.689" v="60" actId="20577"/>
          <ac:spMkLst>
            <pc:docMk/>
            <pc:sldMk cId="3973369857" sldId="281"/>
            <ac:spMk id="2" creationId="{24DDAEA8-F1E9-4029-9170-A27C713E038B}"/>
          </ac:spMkLst>
        </pc:spChg>
        <pc:spChg chg="mod">
          <ac:chgData name="Ken Merrihew" userId="bcb7a1e886d99f07" providerId="LiveId" clId="{E79B2A58-7C8A-4B05-8C54-A937B25465A2}" dt="2018-06-05T18:09:18.446" v="177" actId="2711"/>
          <ac:spMkLst>
            <pc:docMk/>
            <pc:sldMk cId="3973369857" sldId="281"/>
            <ac:spMk id="3" creationId="{8FD85CB8-47A2-4991-ACE2-35457F89F57E}"/>
          </ac:spMkLst>
        </pc:spChg>
        <pc:spChg chg="del">
          <ac:chgData name="Ken Merrihew" userId="bcb7a1e886d99f07" providerId="LiveId" clId="{E79B2A58-7C8A-4B05-8C54-A937B25465A2}" dt="2018-06-05T18:09:05.852" v="170" actId="478"/>
          <ac:spMkLst>
            <pc:docMk/>
            <pc:sldMk cId="3973369857" sldId="281"/>
            <ac:spMk id="5" creationId="{D03B2EFD-05E1-4B89-896A-B8E480975231}"/>
          </ac:spMkLst>
        </pc:spChg>
        <pc:spChg chg="del">
          <ac:chgData name="Ken Merrihew" userId="bcb7a1e886d99f07" providerId="LiveId" clId="{E79B2A58-7C8A-4B05-8C54-A937B25465A2}" dt="2018-06-05T18:09:02.418" v="168" actId="478"/>
          <ac:spMkLst>
            <pc:docMk/>
            <pc:sldMk cId="3973369857" sldId="281"/>
            <ac:spMk id="6" creationId="{C4DD6E6C-C8F6-4B39-976A-655BAAFE13B4}"/>
          </ac:spMkLst>
        </pc:spChg>
        <pc:spChg chg="del">
          <ac:chgData name="Ken Merrihew" userId="bcb7a1e886d99f07" providerId="LiveId" clId="{E79B2A58-7C8A-4B05-8C54-A937B25465A2}" dt="2018-06-05T18:09:04.737" v="169" actId="478"/>
          <ac:spMkLst>
            <pc:docMk/>
            <pc:sldMk cId="3973369857" sldId="281"/>
            <ac:spMk id="7" creationId="{B874BDAF-4011-4424-9F6D-9AB5DCF50D38}"/>
          </ac:spMkLst>
        </pc:spChg>
      </pc:sldChg>
      <pc:sldChg chg="modSp add modAnim">
        <pc:chgData name="Ken Merrihew" userId="bcb7a1e886d99f07" providerId="LiveId" clId="{E79B2A58-7C8A-4B05-8C54-A937B25465A2}" dt="2018-06-05T17:57:13.170" v="140"/>
        <pc:sldMkLst>
          <pc:docMk/>
          <pc:sldMk cId="3838496405" sldId="282"/>
        </pc:sldMkLst>
        <pc:spChg chg="mod">
          <ac:chgData name="Ken Merrihew" userId="bcb7a1e886d99f07" providerId="LiveId" clId="{E79B2A58-7C8A-4B05-8C54-A937B25465A2}" dt="2018-06-05T17:57:13.170" v="140"/>
          <ac:spMkLst>
            <pc:docMk/>
            <pc:sldMk cId="3838496405" sldId="282"/>
            <ac:spMk id="3" creationId="{8FD85CB8-47A2-4991-ACE2-35457F89F57E}"/>
          </ac:spMkLst>
        </pc:spChg>
      </pc:sldChg>
      <pc:sldChg chg="modSp add">
        <pc:chgData name="Ken Merrihew" userId="bcb7a1e886d99f07" providerId="LiveId" clId="{E79B2A58-7C8A-4B05-8C54-A937B25465A2}" dt="2018-06-05T17:59:52.975" v="163" actId="207"/>
        <pc:sldMkLst>
          <pc:docMk/>
          <pc:sldMk cId="2627893041" sldId="283"/>
        </pc:sldMkLst>
        <pc:spChg chg="mod">
          <ac:chgData name="Ken Merrihew" userId="bcb7a1e886d99f07" providerId="LiveId" clId="{E79B2A58-7C8A-4B05-8C54-A937B25465A2}" dt="2018-06-05T17:59:52.975" v="163" actId="207"/>
          <ac:spMkLst>
            <pc:docMk/>
            <pc:sldMk cId="2627893041" sldId="283"/>
            <ac:spMk id="3" creationId="{8FD85CB8-47A2-4991-ACE2-35457F89F57E}"/>
          </ac:spMkLst>
        </pc:spChg>
      </pc:sldChg>
      <pc:sldChg chg="modSp add">
        <pc:chgData name="Ken Merrihew" userId="bcb7a1e886d99f07" providerId="LiveId" clId="{E79B2A58-7C8A-4B05-8C54-A937B25465A2}" dt="2018-06-05T17:57:59.180" v="141"/>
        <pc:sldMkLst>
          <pc:docMk/>
          <pc:sldMk cId="579772968" sldId="284"/>
        </pc:sldMkLst>
        <pc:spChg chg="mod">
          <ac:chgData name="Ken Merrihew" userId="bcb7a1e886d99f07" providerId="LiveId" clId="{E79B2A58-7C8A-4B05-8C54-A937B25465A2}" dt="2018-06-05T17:57:59.180" v="141"/>
          <ac:spMkLst>
            <pc:docMk/>
            <pc:sldMk cId="579772968" sldId="284"/>
            <ac:spMk id="3" creationId="{8FD85CB8-47A2-4991-ACE2-35457F89F57E}"/>
          </ac:spMkLst>
        </pc:spChg>
      </pc:sldChg>
      <pc:sldChg chg="modSp add">
        <pc:chgData name="Ken Merrihew" userId="bcb7a1e886d99f07" providerId="LiveId" clId="{E79B2A58-7C8A-4B05-8C54-A937B25465A2}" dt="2018-06-05T17:55:20.610" v="136" actId="20577"/>
        <pc:sldMkLst>
          <pc:docMk/>
          <pc:sldMk cId="16240699" sldId="285"/>
        </pc:sldMkLst>
        <pc:spChg chg="mod">
          <ac:chgData name="Ken Merrihew" userId="bcb7a1e886d99f07" providerId="LiveId" clId="{E79B2A58-7C8A-4B05-8C54-A937B25465A2}" dt="2018-06-05T17:55:20.610" v="136" actId="20577"/>
          <ac:spMkLst>
            <pc:docMk/>
            <pc:sldMk cId="16240699" sldId="285"/>
            <ac:spMk id="3" creationId="{8FD85CB8-47A2-4991-ACE2-35457F89F57E}"/>
          </ac:spMkLst>
        </pc:spChg>
      </pc:sldChg>
      <pc:sldChg chg="modSp add">
        <pc:chgData name="Ken Merrihew" userId="bcb7a1e886d99f07" providerId="LiveId" clId="{E79B2A58-7C8A-4B05-8C54-A937B25465A2}" dt="2018-06-05T17:55:25.479" v="137"/>
        <pc:sldMkLst>
          <pc:docMk/>
          <pc:sldMk cId="2446730551" sldId="286"/>
        </pc:sldMkLst>
        <pc:spChg chg="mod">
          <ac:chgData name="Ken Merrihew" userId="bcb7a1e886d99f07" providerId="LiveId" clId="{E79B2A58-7C8A-4B05-8C54-A937B25465A2}" dt="2018-06-05T17:55:25.479" v="137"/>
          <ac:spMkLst>
            <pc:docMk/>
            <pc:sldMk cId="2446730551" sldId="286"/>
            <ac:spMk id="3" creationId="{8FD85CB8-47A2-4991-ACE2-35457F89F57E}"/>
          </ac:spMkLst>
        </pc:spChg>
      </pc:sldChg>
      <pc:sldChg chg="add">
        <pc:chgData name="Ken Merrihew" userId="bcb7a1e886d99f07" providerId="LiveId" clId="{E79B2A58-7C8A-4B05-8C54-A937B25465A2}" dt="2018-06-05T18:00:50.765" v="164"/>
        <pc:sldMkLst>
          <pc:docMk/>
          <pc:sldMk cId="3993295242" sldId="287"/>
        </pc:sldMkLst>
      </pc:sldChg>
      <pc:sldChg chg="add ord">
        <pc:chgData name="Ken Merrihew" userId="bcb7a1e886d99f07" providerId="LiveId" clId="{E79B2A58-7C8A-4B05-8C54-A937B25465A2}" dt="2018-06-05T21:07:27.447" v="3559"/>
        <pc:sldMkLst>
          <pc:docMk/>
          <pc:sldMk cId="4236270251" sldId="289"/>
        </pc:sldMkLst>
      </pc:sldChg>
      <pc:sldChg chg="addSp delSp modSp add addAnim delAnim modAnim">
        <pc:chgData name="Ken Merrihew" userId="bcb7a1e886d99f07" providerId="LiveId" clId="{E79B2A58-7C8A-4B05-8C54-A937B25465A2}" dt="2018-06-05T18:29:04.962" v="713"/>
        <pc:sldMkLst>
          <pc:docMk/>
          <pc:sldMk cId="1515024706" sldId="290"/>
        </pc:sldMkLst>
        <pc:spChg chg="del">
          <ac:chgData name="Ken Merrihew" userId="bcb7a1e886d99f07" providerId="LiveId" clId="{E79B2A58-7C8A-4B05-8C54-A937B25465A2}" dt="2018-06-05T18:13:46.250" v="179" actId="478"/>
          <ac:spMkLst>
            <pc:docMk/>
            <pc:sldMk cId="1515024706" sldId="290"/>
            <ac:spMk id="3" creationId="{8FD85CB8-47A2-4991-ACE2-35457F89F57E}"/>
          </ac:spMkLst>
        </pc:spChg>
        <pc:spChg chg="add del mod topLvl">
          <ac:chgData name="Ken Merrihew" userId="bcb7a1e886d99f07" providerId="LiveId" clId="{E79B2A58-7C8A-4B05-8C54-A937B25465A2}" dt="2018-06-05T18:20:27.699" v="267" actId="478"/>
          <ac:spMkLst>
            <pc:docMk/>
            <pc:sldMk cId="1515024706" sldId="290"/>
            <ac:spMk id="4" creationId="{29343EDE-47AA-439F-878F-49ADEE78B0EF}"/>
          </ac:spMkLst>
        </pc:spChg>
        <pc:spChg chg="add del">
          <ac:chgData name="Ken Merrihew" userId="bcb7a1e886d99f07" providerId="LiveId" clId="{E79B2A58-7C8A-4B05-8C54-A937B25465A2}" dt="2018-06-05T18:14:52.686" v="198" actId="478"/>
          <ac:spMkLst>
            <pc:docMk/>
            <pc:sldMk cId="1515024706" sldId="290"/>
            <ac:spMk id="5" creationId="{CFC9AC4B-40D0-4DA5-BDC1-19693B35F108}"/>
          </ac:spMkLst>
        </pc:spChg>
        <pc:spChg chg="add mod or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6" creationId="{4666E530-1972-4F25-8A5E-DFFFF8884E6B}"/>
          </ac:spMkLst>
        </pc:spChg>
        <pc:spChg chg="add mod or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7" creationId="{0DBAE733-070E-40A5-9757-991E58B8F7CB}"/>
          </ac:spMkLst>
        </pc:spChg>
        <pc:spChg chg="add mod or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8" creationId="{3EBFB71C-A4EC-4846-B0BC-8E71BCB3D196}"/>
          </ac:spMkLst>
        </pc:spChg>
        <pc:spChg chg="add mod or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9" creationId="{BD77BE41-6C35-45DA-8E8D-5F5C3B55E74F}"/>
          </ac:spMkLst>
        </pc:spChg>
        <pc:spChg chg="add mod or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10" creationId="{7D4C6B36-3C48-435C-8636-B376DEB41094}"/>
          </ac:spMkLst>
        </pc:spChg>
        <pc:spChg chg="add mod or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11" creationId="{E68EE1E4-6BF4-45AF-9B62-B93BC8314E4E}"/>
          </ac:spMkLst>
        </pc:spChg>
        <pc:spChg chg="add del">
          <ac:chgData name="Ken Merrihew" userId="bcb7a1e886d99f07" providerId="LiveId" clId="{E79B2A58-7C8A-4B05-8C54-A937B25465A2}" dt="2018-06-05T18:14:50.658" v="197" actId="478"/>
          <ac:spMkLst>
            <pc:docMk/>
            <pc:sldMk cId="1515024706" sldId="290"/>
            <ac:spMk id="12" creationId="{8C09FF9E-74EC-47DC-8ECD-2264B7E289F7}"/>
          </ac:spMkLst>
        </pc:spChg>
        <pc:spChg chg="add mo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13" creationId="{0FFE5DD0-BCB7-4872-AEF2-F26D1A091413}"/>
          </ac:spMkLst>
        </pc:spChg>
        <pc:spChg chg="add mod">
          <ac:chgData name="Ken Merrihew" userId="bcb7a1e886d99f07" providerId="LiveId" clId="{E79B2A58-7C8A-4B05-8C54-A937B25465A2}" dt="2018-06-05T18:18:49.739" v="224" actId="20577"/>
          <ac:spMkLst>
            <pc:docMk/>
            <pc:sldMk cId="1515024706" sldId="290"/>
            <ac:spMk id="14" creationId="{2BC288CB-5426-436E-A6D0-F1612E0BEFE2}"/>
          </ac:spMkLst>
        </pc:spChg>
        <pc:spChg chg="add del">
          <ac:chgData name="Ken Merrihew" userId="bcb7a1e886d99f07" providerId="LiveId" clId="{E79B2A58-7C8A-4B05-8C54-A937B25465A2}" dt="2018-06-05T18:19:08.104" v="230" actId="478"/>
          <ac:spMkLst>
            <pc:docMk/>
            <pc:sldMk cId="1515024706" sldId="290"/>
            <ac:spMk id="16" creationId="{C94536A2-CB17-4683-9484-92DD9D8E0DF6}"/>
          </ac:spMkLst>
        </pc:spChg>
        <pc:spChg chg="add del">
          <ac:chgData name="Ken Merrihew" userId="bcb7a1e886d99f07" providerId="LiveId" clId="{E79B2A58-7C8A-4B05-8C54-A937B25465A2}" dt="2018-06-05T18:19:00.575" v="226" actId="478"/>
          <ac:spMkLst>
            <pc:docMk/>
            <pc:sldMk cId="1515024706" sldId="290"/>
            <ac:spMk id="18" creationId="{1905E467-0921-42A4-BC3B-B53EE61B0120}"/>
          </ac:spMkLst>
        </pc:spChg>
        <pc:spChg chg="add del">
          <ac:chgData name="Ken Merrihew" userId="bcb7a1e886d99f07" providerId="LiveId" clId="{E79B2A58-7C8A-4B05-8C54-A937B25465A2}" dt="2018-06-05T18:19:11.011" v="233" actId="478"/>
          <ac:spMkLst>
            <pc:docMk/>
            <pc:sldMk cId="1515024706" sldId="290"/>
            <ac:spMk id="20" creationId="{93795A24-3232-44E0-855B-BB38727D7019}"/>
          </ac:spMkLst>
        </pc:spChg>
        <pc:spChg chg="add mod">
          <ac:chgData name="Ken Merrihew" userId="bcb7a1e886d99f07" providerId="LiveId" clId="{E79B2A58-7C8A-4B05-8C54-A937B25465A2}" dt="2018-06-05T18:21:36.377" v="403" actId="1038"/>
          <ac:spMkLst>
            <pc:docMk/>
            <pc:sldMk cId="1515024706" sldId="290"/>
            <ac:spMk id="22" creationId="{73443063-40E7-4483-883B-EE9079DAF1A8}"/>
          </ac:spMkLst>
        </pc:spChg>
        <pc:spChg chg="add del">
          <ac:chgData name="Ken Merrihew" userId="bcb7a1e886d99f07" providerId="LiveId" clId="{E79B2A58-7C8A-4B05-8C54-A937B25465A2}" dt="2018-06-05T18:20:00.695" v="263" actId="478"/>
          <ac:spMkLst>
            <pc:docMk/>
            <pc:sldMk cId="1515024706" sldId="290"/>
            <ac:spMk id="24" creationId="{10F628E3-0263-4768-94B3-2979E01FFAA7}"/>
          </ac:spMkLst>
        </pc:spChg>
        <pc:spChg chg="add mod or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25" creationId="{C360DA35-BF36-4D10-B5FA-4E9F18B33D17}"/>
          </ac:spMkLst>
        </pc:spChg>
        <pc:spChg chg="add mo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26" creationId="{092141FF-A222-4644-AA32-9265EED74C1B}"/>
          </ac:spMkLst>
        </pc:spChg>
        <pc:spChg chg="add mod topLvl">
          <ac:chgData name="Ken Merrihew" userId="bcb7a1e886d99f07" providerId="LiveId" clId="{E79B2A58-7C8A-4B05-8C54-A937B25465A2}" dt="2018-06-05T18:27:01.806" v="697" actId="14100"/>
          <ac:spMkLst>
            <pc:docMk/>
            <pc:sldMk cId="1515024706" sldId="290"/>
            <ac:spMk id="27" creationId="{49D7F2B5-B94D-4ED8-AAC3-40B77197030D}"/>
          </ac:spMkLst>
        </pc:spChg>
        <pc:spChg chg="add mod topLvl">
          <ac:chgData name="Ken Merrihew" userId="bcb7a1e886d99f07" providerId="LiveId" clId="{E79B2A58-7C8A-4B05-8C54-A937B25465A2}" dt="2018-06-05T18:22:54.370" v="470" actId="14100"/>
          <ac:spMkLst>
            <pc:docMk/>
            <pc:sldMk cId="1515024706" sldId="290"/>
            <ac:spMk id="28" creationId="{5EA408A6-C9E6-4C39-9EB1-5C4D5200C57D}"/>
          </ac:spMkLst>
        </pc:spChg>
        <pc:spChg chg="add del mod">
          <ac:chgData name="Ken Merrihew" userId="bcb7a1e886d99f07" providerId="LiveId" clId="{E79B2A58-7C8A-4B05-8C54-A937B25465A2}" dt="2018-06-05T18:24:53.663" v="646" actId="1037"/>
          <ac:spMkLst>
            <pc:docMk/>
            <pc:sldMk cId="1515024706" sldId="290"/>
            <ac:spMk id="29" creationId="{5957EE89-CE68-498E-9AEC-5A00165E4475}"/>
          </ac:spMkLst>
        </pc:spChg>
        <pc:spChg chg="add mod">
          <ac:chgData name="Ken Merrihew" userId="bcb7a1e886d99f07" providerId="LiveId" clId="{E79B2A58-7C8A-4B05-8C54-A937B25465A2}" dt="2018-06-05T18:24:22.766" v="624" actId="1036"/>
          <ac:spMkLst>
            <pc:docMk/>
            <pc:sldMk cId="1515024706" sldId="290"/>
            <ac:spMk id="34" creationId="{1A3FDE89-D433-4B7F-A9B0-D284628BBDC0}"/>
          </ac:spMkLst>
        </pc:spChg>
        <pc:spChg chg="add mod">
          <ac:chgData name="Ken Merrihew" userId="bcb7a1e886d99f07" providerId="LiveId" clId="{E79B2A58-7C8A-4B05-8C54-A937B25465A2}" dt="2018-06-05T18:25:30.137" v="694" actId="1036"/>
          <ac:spMkLst>
            <pc:docMk/>
            <pc:sldMk cId="1515024706" sldId="290"/>
            <ac:spMk id="35" creationId="{4E81527D-FAD3-46C2-89DD-D903B4F5B792}"/>
          </ac:spMkLst>
        </pc:spChg>
        <pc:grpChg chg="add del mod">
          <ac:chgData name="Ken Merrihew" userId="bcb7a1e886d99f07" providerId="LiveId" clId="{E79B2A58-7C8A-4B05-8C54-A937B25465A2}" dt="2018-06-05T18:15:17.670" v="201" actId="165"/>
          <ac:grpSpMkLst>
            <pc:docMk/>
            <pc:sldMk cId="1515024706" sldId="290"/>
            <ac:grpSpMk id="30" creationId="{0E6EEC26-AD6E-4F5A-8871-AEEEF2E72BF9}"/>
          </ac:grpSpMkLst>
        </pc:grpChg>
        <pc:grpChg chg="add del mod">
          <ac:chgData name="Ken Merrihew" userId="bcb7a1e886d99f07" providerId="LiveId" clId="{E79B2A58-7C8A-4B05-8C54-A937B25465A2}" dt="2018-06-05T18:20:54.020" v="270" actId="165"/>
          <ac:grpSpMkLst>
            <pc:docMk/>
            <pc:sldMk cId="1515024706" sldId="290"/>
            <ac:grpSpMk id="32" creationId="{80F71192-33B1-431A-936A-F5DB1E0EEC3B}"/>
          </ac:grpSpMkLst>
        </pc:grpChg>
        <pc:cxnChg chg="add mod">
          <ac:chgData name="Ken Merrihew" userId="bcb7a1e886d99f07" providerId="LiveId" clId="{E79B2A58-7C8A-4B05-8C54-A937B25465A2}" dt="2018-06-05T18:18:57.704" v="225" actId="14100"/>
          <ac:cxnSpMkLst>
            <pc:docMk/>
            <pc:sldMk cId="1515024706" sldId="290"/>
            <ac:cxnSpMk id="15" creationId="{23087F5A-CC15-4DE1-980C-4A942E4156D7}"/>
          </ac:cxnSpMkLst>
        </pc:cxnChg>
        <pc:cxnChg chg="add del mod">
          <ac:chgData name="Ken Merrihew" userId="bcb7a1e886d99f07" providerId="LiveId" clId="{E79B2A58-7C8A-4B05-8C54-A937B25465A2}" dt="2018-06-05T18:19:09.325" v="231" actId="478"/>
          <ac:cxnSpMkLst>
            <pc:docMk/>
            <pc:sldMk cId="1515024706" sldId="290"/>
            <ac:cxnSpMk id="17" creationId="{58F2EB1E-1805-4737-9CB5-E61433ACEE63}"/>
          </ac:cxnSpMkLst>
        </pc:cxnChg>
        <pc:cxnChg chg="add del mod">
          <ac:chgData name="Ken Merrihew" userId="bcb7a1e886d99f07" providerId="LiveId" clId="{E79B2A58-7C8A-4B05-8C54-A937B25465A2}" dt="2018-06-05T18:19:05.982" v="229" actId="478"/>
          <ac:cxnSpMkLst>
            <pc:docMk/>
            <pc:sldMk cId="1515024706" sldId="290"/>
            <ac:cxnSpMk id="19" creationId="{0D672B7F-12A5-459D-82E3-DFCC069409AD}"/>
          </ac:cxnSpMkLst>
        </pc:cxnChg>
        <pc:cxnChg chg="add del mod">
          <ac:chgData name="Ken Merrihew" userId="bcb7a1e886d99f07" providerId="LiveId" clId="{E79B2A58-7C8A-4B05-8C54-A937B25465A2}" dt="2018-06-05T18:19:10.167" v="232" actId="478"/>
          <ac:cxnSpMkLst>
            <pc:docMk/>
            <pc:sldMk cId="1515024706" sldId="290"/>
            <ac:cxnSpMk id="21" creationId="{A7865E32-DC2D-459B-91DF-FC2E4C1E209F}"/>
          </ac:cxnSpMkLst>
        </pc:cxnChg>
        <pc:cxnChg chg="add mod">
          <ac:chgData name="Ken Merrihew" userId="bcb7a1e886d99f07" providerId="LiveId" clId="{E79B2A58-7C8A-4B05-8C54-A937B25465A2}" dt="2018-06-05T18:21:42.388" v="404" actId="14100"/>
          <ac:cxnSpMkLst>
            <pc:docMk/>
            <pc:sldMk cId="1515024706" sldId="290"/>
            <ac:cxnSpMk id="23" creationId="{2FAD234B-6636-4CF9-BF5D-8D651DBA2FBD}"/>
          </ac:cxnSpMkLst>
        </pc:cxnChg>
      </pc:sldChg>
      <pc:sldChg chg="add">
        <pc:chgData name="Ken Merrihew" userId="bcb7a1e886d99f07" providerId="LiveId" clId="{E79B2A58-7C8A-4B05-8C54-A937B25465A2}" dt="2018-06-05T18:13:43.293" v="178"/>
        <pc:sldMkLst>
          <pc:docMk/>
          <pc:sldMk cId="2782370948" sldId="291"/>
        </pc:sldMkLst>
      </pc:sldChg>
      <pc:sldChg chg="addSp delSp modSp add ord delAnim modAnim">
        <pc:chgData name="Ken Merrihew" userId="bcb7a1e886d99f07" providerId="LiveId" clId="{E79B2A58-7C8A-4B05-8C54-A937B25465A2}" dt="2018-06-05T21:07:24.962" v="3558"/>
        <pc:sldMkLst>
          <pc:docMk/>
          <pc:sldMk cId="4066021866" sldId="294"/>
        </pc:sldMkLst>
        <pc:spChg chg="mod">
          <ac:chgData name="Ken Merrihew" userId="bcb7a1e886d99f07" providerId="LiveId" clId="{E79B2A58-7C8A-4B05-8C54-A937B25465A2}" dt="2018-06-05T18:48:32.716" v="1262" actId="20577"/>
          <ac:spMkLst>
            <pc:docMk/>
            <pc:sldMk cId="4066021866" sldId="294"/>
            <ac:spMk id="3" creationId="{8FD85CB8-47A2-4991-ACE2-35457F89F57E}"/>
          </ac:spMkLst>
        </pc:spChg>
        <pc:spChg chg="mod">
          <ac:chgData name="Ken Merrihew" userId="bcb7a1e886d99f07" providerId="LiveId" clId="{E79B2A58-7C8A-4B05-8C54-A937B25465A2}" dt="2018-06-05T18:58:32.748" v="1426" actId="1037"/>
          <ac:spMkLst>
            <pc:docMk/>
            <pc:sldMk cId="4066021866" sldId="294"/>
            <ac:spMk id="5" creationId="{D03B2EFD-05E1-4B89-896A-B8E480975231}"/>
          </ac:spMkLst>
        </pc:spChg>
        <pc:spChg chg="del">
          <ac:chgData name="Ken Merrihew" userId="bcb7a1e886d99f07" providerId="LiveId" clId="{E79B2A58-7C8A-4B05-8C54-A937B25465A2}" dt="2018-06-05T18:48:48.455" v="1285" actId="478"/>
          <ac:spMkLst>
            <pc:docMk/>
            <pc:sldMk cId="4066021866" sldId="294"/>
            <ac:spMk id="6" creationId="{C4DD6E6C-C8F6-4B39-976A-655BAAFE13B4}"/>
          </ac:spMkLst>
        </pc:spChg>
        <pc:spChg chg="del">
          <ac:chgData name="Ken Merrihew" userId="bcb7a1e886d99f07" providerId="LiveId" clId="{E79B2A58-7C8A-4B05-8C54-A937B25465A2}" dt="2018-06-05T18:48:50.375" v="1286" actId="478"/>
          <ac:spMkLst>
            <pc:docMk/>
            <pc:sldMk cId="4066021866" sldId="294"/>
            <ac:spMk id="7" creationId="{B874BDAF-4011-4424-9F6D-9AB5DCF50D38}"/>
          </ac:spMkLst>
        </pc:spChg>
        <pc:spChg chg="add mod ord">
          <ac:chgData name="Ken Merrihew" userId="bcb7a1e886d99f07" providerId="LiveId" clId="{E79B2A58-7C8A-4B05-8C54-A937B25465A2}" dt="2018-06-05T18:55:29.449" v="1382" actId="167"/>
          <ac:spMkLst>
            <pc:docMk/>
            <pc:sldMk cId="4066021866" sldId="294"/>
            <ac:spMk id="8" creationId="{7F8A045A-51B7-4A12-9FB2-E1C88131AC19}"/>
          </ac:spMkLst>
        </pc:spChg>
        <pc:cxnChg chg="add del mod">
          <ac:chgData name="Ken Merrihew" userId="bcb7a1e886d99f07" providerId="LiveId" clId="{E79B2A58-7C8A-4B05-8C54-A937B25465A2}" dt="2018-06-05T18:55:25.447" v="1381" actId="478"/>
          <ac:cxnSpMkLst>
            <pc:docMk/>
            <pc:sldMk cId="4066021866" sldId="294"/>
            <ac:cxnSpMk id="9" creationId="{022FD350-30E2-42B4-AA52-CB7682D7D4DF}"/>
          </ac:cxnSpMkLst>
        </pc:cxnChg>
      </pc:sldChg>
      <pc:sldChg chg="add">
        <pc:chgData name="Ken Merrihew" userId="bcb7a1e886d99f07" providerId="LiveId" clId="{E79B2A58-7C8A-4B05-8C54-A937B25465A2}" dt="2018-06-05T18:46:10.251" v="1134"/>
        <pc:sldMkLst>
          <pc:docMk/>
          <pc:sldMk cId="3585704517" sldId="295"/>
        </pc:sldMkLst>
      </pc:sldChg>
      <pc:sldChg chg="addSp delSp modSp add delAnim modAnim">
        <pc:chgData name="Ken Merrihew" userId="bcb7a1e886d99f07" providerId="LiveId" clId="{E79B2A58-7C8A-4B05-8C54-A937B25465A2}" dt="2018-06-05T21:02:31.492" v="3311" actId="167"/>
        <pc:sldMkLst>
          <pc:docMk/>
          <pc:sldMk cId="2045930415" sldId="296"/>
        </pc:sldMkLst>
        <pc:spChg chg="del">
          <ac:chgData name="Ken Merrihew" userId="bcb7a1e886d99f07" providerId="LiveId" clId="{E79B2A58-7C8A-4B05-8C54-A937B25465A2}" dt="2018-06-05T19:07:48.624" v="1428" actId="478"/>
          <ac:spMkLst>
            <pc:docMk/>
            <pc:sldMk cId="2045930415" sldId="296"/>
            <ac:spMk id="3" creationId="{8FD85CB8-47A2-4991-ACE2-35457F89F57E}"/>
          </ac:spMkLst>
        </pc:spChg>
        <pc:spChg chg="add del mod">
          <ac:chgData name="Ken Merrihew" userId="bcb7a1e886d99f07" providerId="LiveId" clId="{E79B2A58-7C8A-4B05-8C54-A937B25465A2}" dt="2018-06-05T19:09:14.028" v="1435" actId="478"/>
          <ac:spMkLst>
            <pc:docMk/>
            <pc:sldMk cId="2045930415" sldId="296"/>
            <ac:spMk id="6" creationId="{98C6A6B0-6D48-449D-BD40-29645D287F78}"/>
          </ac:spMkLst>
        </pc:spChg>
        <pc:spChg chg="add del mod">
          <ac:chgData name="Ken Merrihew" userId="bcb7a1e886d99f07" providerId="LiveId" clId="{E79B2A58-7C8A-4B05-8C54-A937B25465A2}" dt="2018-06-05T19:09:11.803" v="1434" actId="478"/>
          <ac:spMkLst>
            <pc:docMk/>
            <pc:sldMk cId="2045930415" sldId="296"/>
            <ac:spMk id="9" creationId="{B88105C5-158C-4A4D-BAB4-C125E8F82FB4}"/>
          </ac:spMkLst>
        </pc:spChg>
        <pc:spChg chg="add">
          <ac:chgData name="Ken Merrihew" userId="bcb7a1e886d99f07" providerId="LiveId" clId="{E79B2A58-7C8A-4B05-8C54-A937B25465A2}" dt="2018-06-05T19:10:56.550" v="1452" actId="167"/>
          <ac:spMkLst>
            <pc:docMk/>
            <pc:sldMk cId="2045930415" sldId="296"/>
            <ac:spMk id="12" creationId="{53F273A6-2DA3-4971-A315-065F87CCCA68}"/>
          </ac:spMkLst>
        </pc:spChg>
        <pc:spChg chg="add">
          <ac:chgData name="Ken Merrihew" userId="bcb7a1e886d99f07" providerId="LiveId" clId="{E79B2A58-7C8A-4B05-8C54-A937B25465A2}" dt="2018-06-05T19:10:56.550" v="1452" actId="167"/>
          <ac:spMkLst>
            <pc:docMk/>
            <pc:sldMk cId="2045930415" sldId="296"/>
            <ac:spMk id="13" creationId="{F57ACAAD-A86C-4EA3-A02C-E498796E1D8E}"/>
          </ac:spMkLst>
        </pc:spChg>
        <pc:spChg chg="add mod ord">
          <ac:chgData name="Ken Merrihew" userId="bcb7a1e886d99f07" providerId="LiveId" clId="{E79B2A58-7C8A-4B05-8C54-A937B25465A2}" dt="2018-06-05T21:02:31.492" v="3311" actId="167"/>
          <ac:spMkLst>
            <pc:docMk/>
            <pc:sldMk cId="2045930415" sldId="296"/>
            <ac:spMk id="14" creationId="{7DF4C87A-E21D-484D-A589-B585606B1EE3}"/>
          </ac:spMkLst>
        </pc:spChg>
        <pc:spChg chg="add mod topLvl">
          <ac:chgData name="Ken Merrihew" userId="bcb7a1e886d99f07" providerId="LiveId" clId="{E79B2A58-7C8A-4B05-8C54-A937B25465A2}" dt="2018-06-05T19:24:01.548" v="1647" actId="164"/>
          <ac:spMkLst>
            <pc:docMk/>
            <pc:sldMk cId="2045930415" sldId="296"/>
            <ac:spMk id="15" creationId="{3109D9E7-7FF4-46F8-9907-1705FD230048}"/>
          </ac:spMkLst>
        </pc:spChg>
        <pc:spChg chg="add mod ord">
          <ac:chgData name="Ken Merrihew" userId="bcb7a1e886d99f07" providerId="LiveId" clId="{E79B2A58-7C8A-4B05-8C54-A937B25465A2}" dt="2018-06-05T19:31:10.113" v="1671" actId="14100"/>
          <ac:spMkLst>
            <pc:docMk/>
            <pc:sldMk cId="2045930415" sldId="296"/>
            <ac:spMk id="17" creationId="{747544D9-60E1-4E3B-9DCC-8529F9ED4540}"/>
          </ac:spMkLst>
        </pc:spChg>
        <pc:spChg chg="add del mod">
          <ac:chgData name="Ken Merrihew" userId="bcb7a1e886d99f07" providerId="LiveId" clId="{E79B2A58-7C8A-4B05-8C54-A937B25465A2}" dt="2018-06-05T19:40:00.407" v="1702" actId="478"/>
          <ac:spMkLst>
            <pc:docMk/>
            <pc:sldMk cId="2045930415" sldId="296"/>
            <ac:spMk id="18" creationId="{E1027529-F191-49BA-9AF2-E6634C478E60}"/>
          </ac:spMkLst>
        </pc:spChg>
        <pc:spChg chg="add del mod">
          <ac:chgData name="Ken Merrihew" userId="bcb7a1e886d99f07" providerId="LiveId" clId="{E79B2A58-7C8A-4B05-8C54-A937B25465A2}" dt="2018-06-05T19:39:56.242" v="1700" actId="478"/>
          <ac:spMkLst>
            <pc:docMk/>
            <pc:sldMk cId="2045930415" sldId="296"/>
            <ac:spMk id="19" creationId="{4E39E8BF-2369-4450-A99F-CECAB15FF94C}"/>
          </ac:spMkLst>
        </pc:spChg>
        <pc:grpChg chg="add del mod">
          <ac:chgData name="Ken Merrihew" userId="bcb7a1e886d99f07" providerId="LiveId" clId="{E79B2A58-7C8A-4B05-8C54-A937B25465A2}" dt="2018-06-05T19:23:32.255" v="1644" actId="165"/>
          <ac:grpSpMkLst>
            <pc:docMk/>
            <pc:sldMk cId="2045930415" sldId="296"/>
            <ac:grpSpMk id="16" creationId="{D68BE3B2-71E7-4905-B9C0-4C36767D8943}"/>
          </ac:grpSpMkLst>
        </pc:grpChg>
        <pc:grpChg chg="add mod">
          <ac:chgData name="Ken Merrihew" userId="bcb7a1e886d99f07" providerId="LiveId" clId="{E79B2A58-7C8A-4B05-8C54-A937B25465A2}" dt="2018-06-05T19:24:07.792" v="1648" actId="1076"/>
          <ac:grpSpMkLst>
            <pc:docMk/>
            <pc:sldMk cId="2045930415" sldId="296"/>
            <ac:grpSpMk id="20" creationId="{8F6A0727-51D7-4792-93F1-6647D1B2CB6B}"/>
          </ac:grpSpMkLst>
        </pc:grpChg>
        <pc:picChg chg="add mod topLvl modCrop">
          <ac:chgData name="Ken Merrihew" userId="bcb7a1e886d99f07" providerId="LiveId" clId="{E79B2A58-7C8A-4B05-8C54-A937B25465A2}" dt="2018-06-05T19:24:01.548" v="1647" actId="164"/>
          <ac:picMkLst>
            <pc:docMk/>
            <pc:sldMk cId="2045930415" sldId="296"/>
            <ac:picMk id="5" creationId="{A483D0A6-E4BA-40FB-8C27-66B6CC57BED4}"/>
          </ac:picMkLst>
        </pc:picChg>
        <pc:picChg chg="add del mod">
          <ac:chgData name="Ken Merrihew" userId="bcb7a1e886d99f07" providerId="LiveId" clId="{E79B2A58-7C8A-4B05-8C54-A937B25465A2}" dt="2018-06-05T19:08:46.700" v="1432" actId="478"/>
          <ac:picMkLst>
            <pc:docMk/>
            <pc:sldMk cId="2045930415" sldId="296"/>
            <ac:picMk id="8" creationId="{DC667695-6D58-4434-9884-DDE1A61D19E5}"/>
          </ac:picMkLst>
        </pc:picChg>
        <pc:picChg chg="add del mod">
          <ac:chgData name="Ken Merrihew" userId="bcb7a1e886d99f07" providerId="LiveId" clId="{E79B2A58-7C8A-4B05-8C54-A937B25465A2}" dt="2018-06-05T19:09:00.191" v="1433" actId="478"/>
          <ac:picMkLst>
            <pc:docMk/>
            <pc:sldMk cId="2045930415" sldId="296"/>
            <ac:picMk id="11" creationId="{2B0A7560-27BA-462D-862B-8712CBA7B015}"/>
          </ac:picMkLst>
        </pc:picChg>
      </pc:sldChg>
      <pc:sldChg chg="addSp modSp add ord modAnim">
        <pc:chgData name="Ken Merrihew" userId="bcb7a1e886d99f07" providerId="LiveId" clId="{E79B2A58-7C8A-4B05-8C54-A937B25465A2}" dt="2018-06-05T21:05:53.470" v="3557" actId="167"/>
        <pc:sldMkLst>
          <pc:docMk/>
          <pc:sldMk cId="1598466760" sldId="297"/>
        </pc:sldMkLst>
        <pc:spChg chg="mod">
          <ac:chgData name="Ken Merrihew" userId="bcb7a1e886d99f07" providerId="LiveId" clId="{E79B2A58-7C8A-4B05-8C54-A937B25465A2}" dt="2018-06-05T21:04:08.641" v="3550" actId="2085"/>
          <ac:spMkLst>
            <pc:docMk/>
            <pc:sldMk cId="1598466760" sldId="297"/>
            <ac:spMk id="14" creationId="{7DF4C87A-E21D-484D-A589-B585606B1EE3}"/>
          </ac:spMkLst>
        </pc:spChg>
        <pc:spChg chg="mod">
          <ac:chgData name="Ken Merrihew" userId="bcb7a1e886d99f07" providerId="LiveId" clId="{E79B2A58-7C8A-4B05-8C54-A937B25465A2}" dt="2018-06-05T19:34:49.242" v="1684" actId="122"/>
          <ac:spMkLst>
            <pc:docMk/>
            <pc:sldMk cId="1598466760" sldId="297"/>
            <ac:spMk id="15" creationId="{3109D9E7-7FF4-46F8-9907-1705FD230048}"/>
          </ac:spMkLst>
        </pc:spChg>
        <pc:spChg chg="add mod ord">
          <ac:chgData name="Ken Merrihew" userId="bcb7a1e886d99f07" providerId="LiveId" clId="{E79B2A58-7C8A-4B05-8C54-A937B25465A2}" dt="2018-06-05T21:05:53.470" v="3557" actId="167"/>
          <ac:spMkLst>
            <pc:docMk/>
            <pc:sldMk cId="1598466760" sldId="297"/>
            <ac:spMk id="16" creationId="{655F5A2B-1784-4736-8F8A-81C4DF451B6E}"/>
          </ac:spMkLst>
        </pc:spChg>
      </pc:sldChg>
      <pc:sldChg chg="modSp add ord modAnim">
        <pc:chgData name="Ken Merrihew" userId="bcb7a1e886d99f07" providerId="LiveId" clId="{E79B2A58-7C8A-4B05-8C54-A937B25465A2}" dt="2018-06-05T21:08:30.500" v="3560"/>
        <pc:sldMkLst>
          <pc:docMk/>
          <pc:sldMk cId="1867609280" sldId="298"/>
        </pc:sldMkLst>
        <pc:spChg chg="mod">
          <ac:chgData name="Ken Merrihew" userId="bcb7a1e886d99f07" providerId="LiveId" clId="{E79B2A58-7C8A-4B05-8C54-A937B25465A2}" dt="2018-06-05T19:45:34.011" v="1788" actId="1035"/>
          <ac:spMkLst>
            <pc:docMk/>
            <pc:sldMk cId="1867609280" sldId="298"/>
            <ac:spMk id="14" creationId="{7DF4C87A-E21D-484D-A589-B585606B1EE3}"/>
          </ac:spMkLst>
        </pc:spChg>
        <pc:spChg chg="mod">
          <ac:chgData name="Ken Merrihew" userId="bcb7a1e886d99f07" providerId="LiveId" clId="{E79B2A58-7C8A-4B05-8C54-A937B25465A2}" dt="2018-06-05T19:44:51.657" v="1717" actId="20577"/>
          <ac:spMkLst>
            <pc:docMk/>
            <pc:sldMk cId="1867609280" sldId="298"/>
            <ac:spMk id="15" creationId="{3109D9E7-7FF4-46F8-9907-1705FD230048}"/>
          </ac:spMkLst>
        </pc:spChg>
      </pc:sldChg>
      <pc:sldChg chg="add ord">
        <pc:chgData name="Ken Merrihew" userId="bcb7a1e886d99f07" providerId="LiveId" clId="{E79B2A58-7C8A-4B05-8C54-A937B25465A2}" dt="2018-06-05T20:59:00.488" v="3308"/>
        <pc:sldMkLst>
          <pc:docMk/>
          <pc:sldMk cId="2463753651" sldId="299"/>
        </pc:sldMkLst>
      </pc:sldChg>
      <pc:sldChg chg="add ord">
        <pc:chgData name="Ken Merrihew" userId="bcb7a1e886d99f07" providerId="LiveId" clId="{E79B2A58-7C8A-4B05-8C54-A937B25465A2}" dt="2018-06-05T19:52:14.970" v="1799"/>
        <pc:sldMkLst>
          <pc:docMk/>
          <pc:sldMk cId="2865575100" sldId="301"/>
        </pc:sldMkLst>
      </pc:sldChg>
      <pc:sldChg chg="delSp modSp add ord delAnim modAnim">
        <pc:chgData name="Ken Merrihew" userId="bcb7a1e886d99f07" providerId="LiveId" clId="{E79B2A58-7C8A-4B05-8C54-A937B25465A2}" dt="2018-06-05T19:53:39.035" v="1864"/>
        <pc:sldMkLst>
          <pc:docMk/>
          <pc:sldMk cId="1833504973" sldId="302"/>
        </pc:sldMkLst>
        <pc:spChg chg="mod">
          <ac:chgData name="Ken Merrihew" userId="bcb7a1e886d99f07" providerId="LiveId" clId="{E79B2A58-7C8A-4B05-8C54-A937B25465A2}" dt="2018-06-05T19:53:20.977" v="1858" actId="207"/>
          <ac:spMkLst>
            <pc:docMk/>
            <pc:sldMk cId="1833504973" sldId="302"/>
            <ac:spMk id="3" creationId="{8FD85CB8-47A2-4991-ACE2-35457F89F57E}"/>
          </ac:spMkLst>
        </pc:spChg>
        <pc:spChg chg="del">
          <ac:chgData name="Ken Merrihew" userId="bcb7a1e886d99f07" providerId="LiveId" clId="{E79B2A58-7C8A-4B05-8C54-A937B25465A2}" dt="2018-06-05T19:52:40.213" v="1802" actId="478"/>
          <ac:spMkLst>
            <pc:docMk/>
            <pc:sldMk cId="1833504973" sldId="302"/>
            <ac:spMk id="5" creationId="{D03B2EFD-05E1-4B89-896A-B8E480975231}"/>
          </ac:spMkLst>
        </pc:spChg>
        <pc:spChg chg="del">
          <ac:chgData name="Ken Merrihew" userId="bcb7a1e886d99f07" providerId="LiveId" clId="{E79B2A58-7C8A-4B05-8C54-A937B25465A2}" dt="2018-06-05T19:52:42.848" v="1803" actId="478"/>
          <ac:spMkLst>
            <pc:docMk/>
            <pc:sldMk cId="1833504973" sldId="302"/>
            <ac:spMk id="6" creationId="{C4DD6E6C-C8F6-4B39-976A-655BAAFE13B4}"/>
          </ac:spMkLst>
        </pc:spChg>
        <pc:spChg chg="mod">
          <ac:chgData name="Ken Merrihew" userId="bcb7a1e886d99f07" providerId="LiveId" clId="{E79B2A58-7C8A-4B05-8C54-A937B25465A2}" dt="2018-06-05T19:53:33.753" v="1863" actId="207"/>
          <ac:spMkLst>
            <pc:docMk/>
            <pc:sldMk cId="1833504973" sldId="302"/>
            <ac:spMk id="7" creationId="{B874BDAF-4011-4424-9F6D-9AB5DCF50D38}"/>
          </ac:spMkLst>
        </pc:spChg>
      </pc:sldChg>
      <pc:sldChg chg="addSp delSp modSp add delAnim modAnim">
        <pc:chgData name="Ken Merrihew" userId="bcb7a1e886d99f07" providerId="LiveId" clId="{E79B2A58-7C8A-4B05-8C54-A937B25465A2}" dt="2018-06-05T20:27:22.045" v="2635"/>
        <pc:sldMkLst>
          <pc:docMk/>
          <pc:sldMk cId="745213013" sldId="303"/>
        </pc:sldMkLst>
        <pc:spChg chg="mod">
          <ac:chgData name="Ken Merrihew" userId="bcb7a1e886d99f07" providerId="LiveId" clId="{E79B2A58-7C8A-4B05-8C54-A937B25465A2}" dt="2018-06-05T20:19:16.813" v="2435" actId="120"/>
          <ac:spMkLst>
            <pc:docMk/>
            <pc:sldMk cId="745213013" sldId="303"/>
            <ac:spMk id="3" creationId="{8FD85CB8-47A2-4991-ACE2-35457F89F57E}"/>
          </ac:spMkLst>
        </pc:spChg>
        <pc:spChg chg="add del">
          <ac:chgData name="Ken Merrihew" userId="bcb7a1e886d99f07" providerId="LiveId" clId="{E79B2A58-7C8A-4B05-8C54-A937B25465A2}" dt="2018-06-05T20:06:48.101" v="1868" actId="478"/>
          <ac:spMkLst>
            <pc:docMk/>
            <pc:sldMk cId="745213013" sldId="303"/>
            <ac:spMk id="4" creationId="{DC6A2806-6A32-48DF-BEF9-70E6407E6AD8}"/>
          </ac:spMkLst>
        </pc:spChg>
        <pc:spChg chg="add mod">
          <ac:chgData name="Ken Merrihew" userId="bcb7a1e886d99f07" providerId="LiveId" clId="{E79B2A58-7C8A-4B05-8C54-A937B25465A2}" dt="2018-06-05T20:07:25.766" v="1870"/>
          <ac:spMkLst>
            <pc:docMk/>
            <pc:sldMk cId="745213013" sldId="303"/>
            <ac:spMk id="5" creationId="{F08C8F7E-87AB-41F7-805E-9D3A96C929D3}"/>
          </ac:spMkLst>
        </pc:spChg>
        <pc:spChg chg="add del mod">
          <ac:chgData name="Ken Merrihew" userId="bcb7a1e886d99f07" providerId="LiveId" clId="{E79B2A58-7C8A-4B05-8C54-A937B25465A2}" dt="2018-06-05T20:26:16.759" v="2626"/>
          <ac:spMkLst>
            <pc:docMk/>
            <pc:sldMk cId="745213013" sldId="303"/>
            <ac:spMk id="6" creationId="{B738A6C0-7280-4072-87FA-538BB7C9396D}"/>
          </ac:spMkLst>
        </pc:spChg>
        <pc:spChg chg="del">
          <ac:chgData name="Ken Merrihew" userId="bcb7a1e886d99f07" providerId="LiveId" clId="{E79B2A58-7C8A-4B05-8C54-A937B25465A2}" dt="2018-06-05T20:06:40.464" v="1866" actId="478"/>
          <ac:spMkLst>
            <pc:docMk/>
            <pc:sldMk cId="745213013" sldId="303"/>
            <ac:spMk id="7" creationId="{B874BDAF-4011-4424-9F6D-9AB5DCF50D38}"/>
          </ac:spMkLst>
        </pc:spChg>
        <pc:spChg chg="add mod ord">
          <ac:chgData name="Ken Merrihew" userId="bcb7a1e886d99f07" providerId="LiveId" clId="{E79B2A58-7C8A-4B05-8C54-A937B25465A2}" dt="2018-06-05T20:19:13.592" v="2434" actId="167"/>
          <ac:spMkLst>
            <pc:docMk/>
            <pc:sldMk cId="745213013" sldId="303"/>
            <ac:spMk id="8" creationId="{39876D27-4E3F-40FD-90BA-A14920DBC11F}"/>
          </ac:spMkLst>
        </pc:spChg>
        <pc:spChg chg="add mod ord">
          <ac:chgData name="Ken Merrihew" userId="bcb7a1e886d99f07" providerId="LiveId" clId="{E79B2A58-7C8A-4B05-8C54-A937B25465A2}" dt="2018-06-05T20:20:17.907" v="2508" actId="14100"/>
          <ac:spMkLst>
            <pc:docMk/>
            <pc:sldMk cId="745213013" sldId="303"/>
            <ac:spMk id="9" creationId="{7AD6305C-6285-409D-8E4A-0ACAE580B4C1}"/>
          </ac:spMkLst>
        </pc:spChg>
        <pc:spChg chg="add mod">
          <ac:chgData name="Ken Merrihew" userId="bcb7a1e886d99f07" providerId="LiveId" clId="{E79B2A58-7C8A-4B05-8C54-A937B25465A2}" dt="2018-06-05T20:26:27.376" v="2630" actId="20577"/>
          <ac:spMkLst>
            <pc:docMk/>
            <pc:sldMk cId="745213013" sldId="303"/>
            <ac:spMk id="10" creationId="{D874DE80-2B9D-44DE-94B1-6DBCD8DC4F47}"/>
          </ac:spMkLst>
        </pc:spChg>
        <pc:spChg chg="add del mod">
          <ac:chgData name="Ken Merrihew" userId="bcb7a1e886d99f07" providerId="LiveId" clId="{E79B2A58-7C8A-4B05-8C54-A937B25465A2}" dt="2018-06-05T20:26:57.571" v="2633" actId="478"/>
          <ac:spMkLst>
            <pc:docMk/>
            <pc:sldMk cId="745213013" sldId="303"/>
            <ac:spMk id="11" creationId="{D57AA5F6-BA37-44E9-8640-C7B084C376EF}"/>
          </ac:spMkLst>
        </pc:spChg>
        <pc:spChg chg="add mod ord">
          <ac:chgData name="Ken Merrihew" userId="bcb7a1e886d99f07" providerId="LiveId" clId="{E79B2A58-7C8A-4B05-8C54-A937B25465A2}" dt="2018-06-05T20:24:05.695" v="2577" actId="167"/>
          <ac:spMkLst>
            <pc:docMk/>
            <pc:sldMk cId="745213013" sldId="303"/>
            <ac:spMk id="12" creationId="{9C8E8F9F-751E-4B01-B2B5-2E90B079E1E5}"/>
          </ac:spMkLst>
        </pc:spChg>
      </pc:sldChg>
      <pc:sldChg chg="add">
        <pc:chgData name="Ken Merrihew" userId="bcb7a1e886d99f07" providerId="LiveId" clId="{E79B2A58-7C8A-4B05-8C54-A937B25465A2}" dt="2018-06-05T20:06:35.831" v="1865"/>
        <pc:sldMkLst>
          <pc:docMk/>
          <pc:sldMk cId="2575855250" sldId="304"/>
        </pc:sldMkLst>
      </pc:sldChg>
      <pc:sldChg chg="addSp delSp modSp add delAnim modAnim">
        <pc:chgData name="Ken Merrihew" userId="bcb7a1e886d99f07" providerId="LiveId" clId="{E79B2A58-7C8A-4B05-8C54-A937B25465A2}" dt="2018-06-05T20:38:09.970" v="2907"/>
        <pc:sldMkLst>
          <pc:docMk/>
          <pc:sldMk cId="3144068639" sldId="305"/>
        </pc:sldMkLst>
        <pc:spChg chg="mod">
          <ac:chgData name="Ken Merrihew" userId="bcb7a1e886d99f07" providerId="LiveId" clId="{E79B2A58-7C8A-4B05-8C54-A937B25465A2}" dt="2018-06-05T20:33:05.655" v="2654" actId="20577"/>
          <ac:spMkLst>
            <pc:docMk/>
            <pc:sldMk cId="3144068639" sldId="305"/>
            <ac:spMk id="3" creationId="{8FD85CB8-47A2-4991-ACE2-35457F89F57E}"/>
          </ac:spMkLst>
        </pc:spChg>
        <pc:spChg chg="del">
          <ac:chgData name="Ken Merrihew" userId="bcb7a1e886d99f07" providerId="LiveId" clId="{E79B2A58-7C8A-4B05-8C54-A937B25465A2}" dt="2018-06-05T20:32:50.118" v="2639" actId="478"/>
          <ac:spMkLst>
            <pc:docMk/>
            <pc:sldMk cId="3144068639" sldId="305"/>
            <ac:spMk id="8" creationId="{39876D27-4E3F-40FD-90BA-A14920DBC11F}"/>
          </ac:spMkLst>
        </pc:spChg>
        <pc:spChg chg="del">
          <ac:chgData name="Ken Merrihew" userId="bcb7a1e886d99f07" providerId="LiveId" clId="{E79B2A58-7C8A-4B05-8C54-A937B25465A2}" dt="2018-06-05T20:32:47.199" v="2638" actId="478"/>
          <ac:spMkLst>
            <pc:docMk/>
            <pc:sldMk cId="3144068639" sldId="305"/>
            <ac:spMk id="9" creationId="{7AD6305C-6285-409D-8E4A-0ACAE580B4C1}"/>
          </ac:spMkLst>
        </pc:spChg>
        <pc:spChg chg="mod">
          <ac:chgData name="Ken Merrihew" userId="bcb7a1e886d99f07" providerId="LiveId" clId="{E79B2A58-7C8A-4B05-8C54-A937B25465A2}" dt="2018-06-05T20:33:46.894" v="2726" actId="207"/>
          <ac:spMkLst>
            <pc:docMk/>
            <pc:sldMk cId="3144068639" sldId="305"/>
            <ac:spMk id="10" creationId="{D874DE80-2B9D-44DE-94B1-6DBCD8DC4F47}"/>
          </ac:spMkLst>
        </pc:spChg>
        <pc:spChg chg="add mod">
          <ac:chgData name="Ken Merrihew" userId="bcb7a1e886d99f07" providerId="LiveId" clId="{E79B2A58-7C8A-4B05-8C54-A937B25465A2}" dt="2018-06-05T20:36:44.433" v="2813" actId="2711"/>
          <ac:spMkLst>
            <pc:docMk/>
            <pc:sldMk cId="3144068639" sldId="305"/>
            <ac:spMk id="11" creationId="{8BEEA762-FB27-469D-9AA6-4EB9B753190F}"/>
          </ac:spMkLst>
        </pc:spChg>
        <pc:spChg chg="del">
          <ac:chgData name="Ken Merrihew" userId="bcb7a1e886d99f07" providerId="LiveId" clId="{E79B2A58-7C8A-4B05-8C54-A937B25465A2}" dt="2018-06-05T20:32:47.199" v="2638" actId="478"/>
          <ac:spMkLst>
            <pc:docMk/>
            <pc:sldMk cId="3144068639" sldId="305"/>
            <ac:spMk id="12" creationId="{9C8E8F9F-751E-4B01-B2B5-2E90B079E1E5}"/>
          </ac:spMkLst>
        </pc:spChg>
        <pc:spChg chg="add mod">
          <ac:chgData name="Ken Merrihew" userId="bcb7a1e886d99f07" providerId="LiveId" clId="{E79B2A58-7C8A-4B05-8C54-A937B25465A2}" dt="2018-06-05T20:37:35.425" v="2901" actId="114"/>
          <ac:spMkLst>
            <pc:docMk/>
            <pc:sldMk cId="3144068639" sldId="305"/>
            <ac:spMk id="13" creationId="{5F3CF413-02B4-4F97-96A8-CF9E98C0682F}"/>
          </ac:spMkLst>
        </pc:spChg>
        <pc:spChg chg="add mod">
          <ac:chgData name="Ken Merrihew" userId="bcb7a1e886d99f07" providerId="LiveId" clId="{E79B2A58-7C8A-4B05-8C54-A937B25465A2}" dt="2018-06-05T20:37:29.851" v="2900" actId="114"/>
          <ac:spMkLst>
            <pc:docMk/>
            <pc:sldMk cId="3144068639" sldId="305"/>
            <ac:spMk id="14" creationId="{7582F48D-CEB7-4EAC-BE8C-300C4129CF82}"/>
          </ac:spMkLst>
        </pc:spChg>
      </pc:sldChg>
      <pc:sldChg chg="add">
        <pc:chgData name="Ken Merrihew" userId="bcb7a1e886d99f07" providerId="LiveId" clId="{E79B2A58-7C8A-4B05-8C54-A937B25465A2}" dt="2018-06-05T20:32:33.601" v="2636"/>
        <pc:sldMkLst>
          <pc:docMk/>
          <pc:sldMk cId="2221713521" sldId="306"/>
        </pc:sldMkLst>
      </pc:sldChg>
      <pc:sldChg chg="addSp delSp modSp add delAnim modAnim">
        <pc:chgData name="Ken Merrihew" userId="bcb7a1e886d99f07" providerId="LiveId" clId="{E79B2A58-7C8A-4B05-8C54-A937B25465A2}" dt="2018-06-05T20:56:36.588" v="3306" actId="478"/>
        <pc:sldMkLst>
          <pc:docMk/>
          <pc:sldMk cId="667448050" sldId="307"/>
        </pc:sldMkLst>
        <pc:spChg chg="mod ord">
          <ac:chgData name="Ken Merrihew" userId="bcb7a1e886d99f07" providerId="LiveId" clId="{E79B2A58-7C8A-4B05-8C54-A937B25465A2}" dt="2018-06-05T20:55:59.298" v="3303" actId="166"/>
          <ac:spMkLst>
            <pc:docMk/>
            <pc:sldMk cId="667448050" sldId="307"/>
            <ac:spMk id="3" creationId="{8FD85CB8-47A2-4991-ACE2-35457F89F57E}"/>
          </ac:spMkLst>
        </pc:spChg>
        <pc:spChg chg="add del mod">
          <ac:chgData name="Ken Merrihew" userId="bcb7a1e886d99f07" providerId="LiveId" clId="{E79B2A58-7C8A-4B05-8C54-A937B25465A2}" dt="2018-06-05T20:40:59.635" v="2916" actId="478"/>
          <ac:spMkLst>
            <pc:docMk/>
            <pc:sldMk cId="667448050" sldId="307"/>
            <ac:spMk id="7" creationId="{55B1FFD7-2216-4146-9F13-D9188A58E41A}"/>
          </ac:spMkLst>
        </pc:spChg>
        <pc:spChg chg="del">
          <ac:chgData name="Ken Merrihew" userId="bcb7a1e886d99f07" providerId="LiveId" clId="{E79B2A58-7C8A-4B05-8C54-A937B25465A2}" dt="2018-06-05T20:43:23.243" v="2977" actId="478"/>
          <ac:spMkLst>
            <pc:docMk/>
            <pc:sldMk cId="667448050" sldId="307"/>
            <ac:spMk id="10" creationId="{D874DE80-2B9D-44DE-94B1-6DBCD8DC4F47}"/>
          </ac:spMkLst>
        </pc:spChg>
        <pc:spChg chg="del">
          <ac:chgData name="Ken Merrihew" userId="bcb7a1e886d99f07" providerId="LiveId" clId="{E79B2A58-7C8A-4B05-8C54-A937B25465A2}" dt="2018-06-05T20:43:21.518" v="2976" actId="478"/>
          <ac:spMkLst>
            <pc:docMk/>
            <pc:sldMk cId="667448050" sldId="307"/>
            <ac:spMk id="11" creationId="{8BEEA762-FB27-469D-9AA6-4EB9B753190F}"/>
          </ac:spMkLst>
        </pc:spChg>
        <pc:spChg chg="add del mod">
          <ac:chgData name="Ken Merrihew" userId="bcb7a1e886d99f07" providerId="LiveId" clId="{E79B2A58-7C8A-4B05-8C54-A937B25465A2}" dt="2018-06-05T20:40:44.987" v="2912" actId="478"/>
          <ac:spMkLst>
            <pc:docMk/>
            <pc:sldMk cId="667448050" sldId="307"/>
            <ac:spMk id="12" creationId="{C01C14E7-1A2A-494F-9D4D-00052A0AB2F3}"/>
          </ac:spMkLst>
        </pc:spChg>
        <pc:spChg chg="del">
          <ac:chgData name="Ken Merrihew" userId="bcb7a1e886d99f07" providerId="LiveId" clId="{E79B2A58-7C8A-4B05-8C54-A937B25465A2}" dt="2018-06-05T20:43:17.899" v="2974" actId="478"/>
          <ac:spMkLst>
            <pc:docMk/>
            <pc:sldMk cId="667448050" sldId="307"/>
            <ac:spMk id="13" creationId="{5F3CF413-02B4-4F97-96A8-CF9E98C0682F}"/>
          </ac:spMkLst>
        </pc:spChg>
        <pc:spChg chg="del">
          <ac:chgData name="Ken Merrihew" userId="bcb7a1e886d99f07" providerId="LiveId" clId="{E79B2A58-7C8A-4B05-8C54-A937B25465A2}" dt="2018-06-05T20:43:19.747" v="2975" actId="478"/>
          <ac:spMkLst>
            <pc:docMk/>
            <pc:sldMk cId="667448050" sldId="307"/>
            <ac:spMk id="14" creationId="{7582F48D-CEB7-4EAC-BE8C-300C4129CF82}"/>
          </ac:spMkLst>
        </pc:spChg>
        <pc:spChg chg="add del mod">
          <ac:chgData name="Ken Merrihew" userId="bcb7a1e886d99f07" providerId="LiveId" clId="{E79B2A58-7C8A-4B05-8C54-A937B25465A2}" dt="2018-06-05T20:40:52.017" v="2915" actId="478"/>
          <ac:spMkLst>
            <pc:docMk/>
            <pc:sldMk cId="667448050" sldId="307"/>
            <ac:spMk id="17" creationId="{E5C3153D-BE58-407B-8FB8-3572B2A265ED}"/>
          </ac:spMkLst>
        </pc:spChg>
        <pc:spChg chg="add del mod">
          <ac:chgData name="Ken Merrihew" userId="bcb7a1e886d99f07" providerId="LiveId" clId="{E79B2A58-7C8A-4B05-8C54-A937B25465A2}" dt="2018-06-05T20:56:36.588" v="3306" actId="478"/>
          <ac:spMkLst>
            <pc:docMk/>
            <pc:sldMk cId="667448050" sldId="307"/>
            <ac:spMk id="21" creationId="{96FB5704-1FEA-493F-AC89-DCE7D4C57FF0}"/>
          </ac:spMkLst>
        </pc:spChg>
        <pc:spChg chg="add del mod">
          <ac:chgData name="Ken Merrihew" userId="bcb7a1e886d99f07" providerId="LiveId" clId="{E79B2A58-7C8A-4B05-8C54-A937B25465A2}" dt="2018-06-05T20:47:55.375" v="3030" actId="478"/>
          <ac:spMkLst>
            <pc:docMk/>
            <pc:sldMk cId="667448050" sldId="307"/>
            <ac:spMk id="24" creationId="{7AB36606-2F13-4015-A664-6E4CD426882B}"/>
          </ac:spMkLst>
        </pc:spChg>
        <pc:spChg chg="add del mod">
          <ac:chgData name="Ken Merrihew" userId="bcb7a1e886d99f07" providerId="LiveId" clId="{E79B2A58-7C8A-4B05-8C54-A937B25465A2}" dt="2018-06-05T20:47:57.428" v="3031" actId="478"/>
          <ac:spMkLst>
            <pc:docMk/>
            <pc:sldMk cId="667448050" sldId="307"/>
            <ac:spMk id="27" creationId="{BDE17045-831E-4167-957C-DA11DC993BC5}"/>
          </ac:spMkLst>
        </pc:spChg>
        <pc:spChg chg="add del mod">
          <ac:chgData name="Ken Merrihew" userId="bcb7a1e886d99f07" providerId="LiveId" clId="{E79B2A58-7C8A-4B05-8C54-A937B25465A2}" dt="2018-06-05T20:47:53.312" v="3029" actId="478"/>
          <ac:spMkLst>
            <pc:docMk/>
            <pc:sldMk cId="667448050" sldId="307"/>
            <ac:spMk id="30" creationId="{50E925B7-3C98-44D0-9D1B-807C1C3E321E}"/>
          </ac:spMkLst>
        </pc:spChg>
        <pc:spChg chg="add del mod">
          <ac:chgData name="Ken Merrihew" userId="bcb7a1e886d99f07" providerId="LiveId" clId="{E79B2A58-7C8A-4B05-8C54-A937B25465A2}" dt="2018-06-05T20:46:01.636" v="2988" actId="478"/>
          <ac:spMkLst>
            <pc:docMk/>
            <pc:sldMk cId="667448050" sldId="307"/>
            <ac:spMk id="33" creationId="{BE707E10-4947-4265-AD46-41FF1A8EBAD4}"/>
          </ac:spMkLst>
        </pc:spChg>
        <pc:spChg chg="add mod">
          <ac:chgData name="Ken Merrihew" userId="bcb7a1e886d99f07" providerId="LiveId" clId="{E79B2A58-7C8A-4B05-8C54-A937B25465A2}" dt="2018-06-05T20:50:20.029" v="3139" actId="1037"/>
          <ac:spMkLst>
            <pc:docMk/>
            <pc:sldMk cId="667448050" sldId="307"/>
            <ac:spMk id="34" creationId="{B6FF9C22-91FD-4747-9E2C-3845A2B870DF}"/>
          </ac:spMkLst>
        </pc:spChg>
        <pc:spChg chg="add mod">
          <ac:chgData name="Ken Merrihew" userId="bcb7a1e886d99f07" providerId="LiveId" clId="{E79B2A58-7C8A-4B05-8C54-A937B25465A2}" dt="2018-06-05T20:55:00.615" v="3245" actId="207"/>
          <ac:spMkLst>
            <pc:docMk/>
            <pc:sldMk cId="667448050" sldId="307"/>
            <ac:spMk id="35" creationId="{E651CD46-BCC6-4434-8465-D5C5685D69F0}"/>
          </ac:spMkLst>
        </pc:spChg>
        <pc:spChg chg="add mod">
          <ac:chgData name="Ken Merrihew" userId="bcb7a1e886d99f07" providerId="LiveId" clId="{E79B2A58-7C8A-4B05-8C54-A937B25465A2}" dt="2018-06-05T20:55:19.987" v="3301" actId="20577"/>
          <ac:spMkLst>
            <pc:docMk/>
            <pc:sldMk cId="667448050" sldId="307"/>
            <ac:spMk id="36" creationId="{63FAB0A9-0817-4343-B42F-0AA2404F39E1}"/>
          </ac:spMkLst>
        </pc:spChg>
        <pc:picChg chg="add del mod">
          <ac:chgData name="Ken Merrihew" userId="bcb7a1e886d99f07" providerId="LiveId" clId="{E79B2A58-7C8A-4B05-8C54-A937B25465A2}" dt="2018-06-05T20:40:50.050" v="2914" actId="478"/>
          <ac:picMkLst>
            <pc:docMk/>
            <pc:sldMk cId="667448050" sldId="307"/>
            <ac:picMk id="6" creationId="{93689EF5-0CA4-4D47-9F7F-C4D0B56FDEF7}"/>
          </ac:picMkLst>
        </pc:picChg>
        <pc:picChg chg="add del mod">
          <ac:chgData name="Ken Merrihew" userId="bcb7a1e886d99f07" providerId="LiveId" clId="{E79B2A58-7C8A-4B05-8C54-A937B25465A2}" dt="2018-06-05T20:40:42.927" v="2911" actId="478"/>
          <ac:picMkLst>
            <pc:docMk/>
            <pc:sldMk cId="667448050" sldId="307"/>
            <ac:picMk id="9" creationId="{0A758B71-E9DC-48BD-B48B-D8D9D616026D}"/>
          </ac:picMkLst>
        </pc:picChg>
        <pc:picChg chg="add mod">
          <ac:chgData name="Ken Merrihew" userId="bcb7a1e886d99f07" providerId="LiveId" clId="{E79B2A58-7C8A-4B05-8C54-A937B25465A2}" dt="2018-06-05T20:43:48.613" v="2985" actId="1076"/>
          <ac:picMkLst>
            <pc:docMk/>
            <pc:sldMk cId="667448050" sldId="307"/>
            <ac:picMk id="16" creationId="{7F1B3361-3077-4735-8D58-AF7170A62EF3}"/>
          </ac:picMkLst>
        </pc:picChg>
        <pc:picChg chg="add del mod">
          <ac:chgData name="Ken Merrihew" userId="bcb7a1e886d99f07" providerId="LiveId" clId="{E79B2A58-7C8A-4B05-8C54-A937B25465A2}" dt="2018-06-05T20:48:56.458" v="3110" actId="1037"/>
          <ac:picMkLst>
            <pc:docMk/>
            <pc:sldMk cId="667448050" sldId="307"/>
            <ac:picMk id="18" creationId="{7D381526-B564-49C3-A1B6-BDC1EBB89609}"/>
          </ac:picMkLst>
        </pc:picChg>
        <pc:picChg chg="add del mod">
          <ac:chgData name="Ken Merrihew" userId="bcb7a1e886d99f07" providerId="LiveId" clId="{E79B2A58-7C8A-4B05-8C54-A937B25465A2}" dt="2018-06-05T20:48:09.685" v="3034" actId="478"/>
          <ac:picMkLst>
            <pc:docMk/>
            <pc:sldMk cId="667448050" sldId="307"/>
            <ac:picMk id="20" creationId="{6B448826-4D74-4119-83A9-C90EB3E2B40A}"/>
          </ac:picMkLst>
        </pc:picChg>
        <pc:picChg chg="add del mod">
          <ac:chgData name="Ken Merrihew" userId="bcb7a1e886d99f07" providerId="LiveId" clId="{E79B2A58-7C8A-4B05-8C54-A937B25465A2}" dt="2018-06-05T20:48:07.925" v="3033" actId="478"/>
          <ac:picMkLst>
            <pc:docMk/>
            <pc:sldMk cId="667448050" sldId="307"/>
            <ac:picMk id="23" creationId="{7E8D666C-1477-4E3C-9D4B-B16BD429E015}"/>
          </ac:picMkLst>
        </pc:picChg>
        <pc:picChg chg="add del mod">
          <ac:chgData name="Ken Merrihew" userId="bcb7a1e886d99f07" providerId="LiveId" clId="{E79B2A58-7C8A-4B05-8C54-A937B25465A2}" dt="2018-06-05T20:48:06.067" v="3032" actId="478"/>
          <ac:picMkLst>
            <pc:docMk/>
            <pc:sldMk cId="667448050" sldId="307"/>
            <ac:picMk id="26" creationId="{61CAAD28-7AE2-494E-BDB9-FE6C6530CBCF}"/>
          </ac:picMkLst>
        </pc:picChg>
        <pc:picChg chg="add del mod">
          <ac:chgData name="Ken Merrihew" userId="bcb7a1e886d99f07" providerId="LiveId" clId="{E79B2A58-7C8A-4B05-8C54-A937B25465A2}" dt="2018-06-05T20:48:39.910" v="3076" actId="478"/>
          <ac:picMkLst>
            <pc:docMk/>
            <pc:sldMk cId="667448050" sldId="307"/>
            <ac:picMk id="29" creationId="{0ECEC068-8E8D-4077-9105-37BF70A3E5AF}"/>
          </ac:picMkLst>
        </pc:picChg>
        <pc:picChg chg="add mod ord">
          <ac:chgData name="Ken Merrihew" userId="bcb7a1e886d99f07" providerId="LiveId" clId="{E79B2A58-7C8A-4B05-8C54-A937B25465A2}" dt="2018-06-05T20:54:15.523" v="3180" actId="166"/>
          <ac:picMkLst>
            <pc:docMk/>
            <pc:sldMk cId="667448050" sldId="307"/>
            <ac:picMk id="32" creationId="{217C5EFB-39AC-4F4D-B87B-7EF783EBD398}"/>
          </ac:picMkLst>
        </pc:picChg>
      </pc:sldChg>
      <pc:sldChg chg="add">
        <pc:chgData name="Ken Merrihew" userId="bcb7a1e886d99f07" providerId="LiveId" clId="{E79B2A58-7C8A-4B05-8C54-A937B25465A2}" dt="2018-06-05T20:39:51.948" v="2908"/>
        <pc:sldMkLst>
          <pc:docMk/>
          <pc:sldMk cId="1672591689" sldId="308"/>
        </pc:sldMkLst>
      </pc:sldChg>
    </pc:docChg>
  </pc:docChgLst>
  <pc:docChgLst>
    <pc:chgData userId="bcb7a1e886d99f07" providerId="LiveId" clId="{122ACAE3-E04C-4B80-A8DD-B35A94DAE75B}"/>
    <pc:docChg chg="undo custSel addSld modSld">
      <pc:chgData name="" userId="bcb7a1e886d99f07" providerId="LiveId" clId="{122ACAE3-E04C-4B80-A8DD-B35A94DAE75B}" dt="2018-06-10T03:56:09.079" v="781"/>
      <pc:docMkLst>
        <pc:docMk/>
      </pc:docMkLst>
      <pc:sldChg chg="modAnim">
        <pc:chgData name="" userId="bcb7a1e886d99f07" providerId="LiveId" clId="{122ACAE3-E04C-4B80-A8DD-B35A94DAE75B}" dt="2018-06-10T01:00:10.540" v="610"/>
        <pc:sldMkLst>
          <pc:docMk/>
          <pc:sldMk cId="1867609280" sldId="298"/>
        </pc:sldMkLst>
      </pc:sldChg>
      <pc:sldChg chg="modSp">
        <pc:chgData name="" userId="bcb7a1e886d99f07" providerId="LiveId" clId="{122ACAE3-E04C-4B80-A8DD-B35A94DAE75B}" dt="2018-06-09T23:48:16.010" v="19" actId="20577"/>
        <pc:sldMkLst>
          <pc:docMk/>
          <pc:sldMk cId="1833504973" sldId="302"/>
        </pc:sldMkLst>
        <pc:spChg chg="mod">
          <ac:chgData name="" userId="bcb7a1e886d99f07" providerId="LiveId" clId="{122ACAE3-E04C-4B80-A8DD-B35A94DAE75B}" dt="2018-06-09T23:48:16.010" v="19" actId="20577"/>
          <ac:spMkLst>
            <pc:docMk/>
            <pc:sldMk cId="1833504973" sldId="302"/>
            <ac:spMk id="7" creationId="{B874BDAF-4011-4424-9F6D-9AB5DCF50D38}"/>
          </ac:spMkLst>
        </pc:spChg>
      </pc:sldChg>
      <pc:sldChg chg="addSp modSp modAnim">
        <pc:chgData name="" userId="bcb7a1e886d99f07" providerId="LiveId" clId="{122ACAE3-E04C-4B80-A8DD-B35A94DAE75B}" dt="2018-06-10T00:55:24.279" v="606"/>
        <pc:sldMkLst>
          <pc:docMk/>
          <pc:sldMk cId="3144068639" sldId="305"/>
        </pc:sldMkLst>
        <pc:spChg chg="add mod">
          <ac:chgData name="" userId="bcb7a1e886d99f07" providerId="LiveId" clId="{122ACAE3-E04C-4B80-A8DD-B35A94DAE75B}" dt="2018-06-10T00:40:16.571" v="296" actId="20577"/>
          <ac:spMkLst>
            <pc:docMk/>
            <pc:sldMk cId="3144068639" sldId="305"/>
            <ac:spMk id="4" creationId="{40AEE782-38BE-4408-B91A-0DDBC15C4A87}"/>
          </ac:spMkLst>
        </pc:spChg>
        <pc:spChg chg="add mod">
          <ac:chgData name="" userId="bcb7a1e886d99f07" providerId="LiveId" clId="{122ACAE3-E04C-4B80-A8DD-B35A94DAE75B}" dt="2018-06-10T00:39:20.573" v="222" actId="1037"/>
          <ac:spMkLst>
            <pc:docMk/>
            <pc:sldMk cId="3144068639" sldId="305"/>
            <ac:spMk id="6" creationId="{E500642A-0F3D-4C42-B461-7DD3C674E287}"/>
          </ac:spMkLst>
        </pc:spChg>
        <pc:spChg chg="add mod">
          <ac:chgData name="" userId="bcb7a1e886d99f07" providerId="LiveId" clId="{122ACAE3-E04C-4B80-A8DD-B35A94DAE75B}" dt="2018-06-10T00:42:22.450" v="359" actId="1038"/>
          <ac:spMkLst>
            <pc:docMk/>
            <pc:sldMk cId="3144068639" sldId="305"/>
            <ac:spMk id="12" creationId="{FE7C595F-0314-4BA6-98BB-5E5625652B1C}"/>
          </ac:spMkLst>
        </pc:spChg>
        <pc:spChg chg="add mod ord">
          <ac:chgData name="" userId="bcb7a1e886d99f07" providerId="LiveId" clId="{122ACAE3-E04C-4B80-A8DD-B35A94DAE75B}" dt="2018-06-10T00:44:17.041" v="569" actId="167"/>
          <ac:spMkLst>
            <pc:docMk/>
            <pc:sldMk cId="3144068639" sldId="305"/>
            <ac:spMk id="15" creationId="{4A5918F6-7DF9-4712-828F-09B00644FF0F}"/>
          </ac:spMkLst>
        </pc:spChg>
        <pc:spChg chg="add mod ord">
          <ac:chgData name="" userId="bcb7a1e886d99f07" providerId="LiveId" clId="{122ACAE3-E04C-4B80-A8DD-B35A94DAE75B}" dt="2018-06-10T00:48:15.577" v="592" actId="1035"/>
          <ac:spMkLst>
            <pc:docMk/>
            <pc:sldMk cId="3144068639" sldId="305"/>
            <ac:spMk id="16" creationId="{E9032399-C6DD-4A2F-9098-76CBBAF90D52}"/>
          </ac:spMkLst>
        </pc:spChg>
      </pc:sldChg>
      <pc:sldChg chg="addSp delSp modSp delAnim modAnim">
        <pc:chgData name="" userId="bcb7a1e886d99f07" providerId="LiveId" clId="{122ACAE3-E04C-4B80-A8DD-B35A94DAE75B}" dt="2018-06-10T03:18:42.323" v="635"/>
        <pc:sldMkLst>
          <pc:docMk/>
          <pc:sldMk cId="4058921172" sldId="313"/>
        </pc:sldMkLst>
        <pc:picChg chg="add mod modCrop">
          <ac:chgData name="" userId="bcb7a1e886d99f07" providerId="LiveId" clId="{122ACAE3-E04C-4B80-A8DD-B35A94DAE75B}" dt="2018-06-10T03:15:49.616" v="630" actId="1076"/>
          <ac:picMkLst>
            <pc:docMk/>
            <pc:sldMk cId="4058921172" sldId="313"/>
            <ac:picMk id="4" creationId="{571201D6-9492-4C2B-9685-5F00844B0DCB}"/>
          </ac:picMkLst>
        </pc:picChg>
        <pc:picChg chg="ord">
          <ac:chgData name="" userId="bcb7a1e886d99f07" providerId="LiveId" clId="{122ACAE3-E04C-4B80-A8DD-B35A94DAE75B}" dt="2018-06-10T03:16:01.584" v="631" actId="166"/>
          <ac:picMkLst>
            <pc:docMk/>
            <pc:sldMk cId="4058921172" sldId="313"/>
            <ac:picMk id="10" creationId="{596A2172-7C44-4526-A366-CF2D3DF16622}"/>
          </ac:picMkLst>
        </pc:picChg>
        <pc:picChg chg="del">
          <ac:chgData name="" userId="bcb7a1e886d99f07" providerId="LiveId" clId="{122ACAE3-E04C-4B80-A8DD-B35A94DAE75B}" dt="2018-06-10T03:14:57.285" v="624" actId="478"/>
          <ac:picMkLst>
            <pc:docMk/>
            <pc:sldMk cId="4058921172" sldId="313"/>
            <ac:picMk id="12" creationId="{316478D9-6AF8-4F20-9FC9-83D31CC0A4B5}"/>
          </ac:picMkLst>
        </pc:picChg>
        <pc:picChg chg="ord">
          <ac:chgData name="" userId="bcb7a1e886d99f07" providerId="LiveId" clId="{122ACAE3-E04C-4B80-A8DD-B35A94DAE75B}" dt="2018-06-10T03:16:01.584" v="631" actId="166"/>
          <ac:picMkLst>
            <pc:docMk/>
            <pc:sldMk cId="4058921172" sldId="313"/>
            <ac:picMk id="14" creationId="{2F0A98DD-FD12-4C79-AE0E-84DB09E2E84A}"/>
          </ac:picMkLst>
        </pc:picChg>
      </pc:sldChg>
      <pc:sldChg chg="modSp modAnim">
        <pc:chgData name="" userId="bcb7a1e886d99f07" providerId="LiveId" clId="{122ACAE3-E04C-4B80-A8DD-B35A94DAE75B}" dt="2018-06-09T23:30:41.085" v="6"/>
        <pc:sldMkLst>
          <pc:docMk/>
          <pc:sldMk cId="3342144842" sldId="319"/>
        </pc:sldMkLst>
        <pc:spChg chg="mod">
          <ac:chgData name="" userId="bcb7a1e886d99f07" providerId="LiveId" clId="{122ACAE3-E04C-4B80-A8DD-B35A94DAE75B}" dt="2018-06-09T22:55:05.596" v="0" actId="14100"/>
          <ac:spMkLst>
            <pc:docMk/>
            <pc:sldMk cId="3342144842" sldId="319"/>
            <ac:spMk id="5" creationId="{D370BFBE-2828-4A31-9518-B30F86BD1769}"/>
          </ac:spMkLst>
        </pc:spChg>
      </pc:sldChg>
      <pc:sldChg chg="modAnim">
        <pc:chgData name="" userId="bcb7a1e886d99f07" providerId="LiveId" clId="{122ACAE3-E04C-4B80-A8DD-B35A94DAE75B}" dt="2018-06-09T23:30:45.311" v="7"/>
        <pc:sldMkLst>
          <pc:docMk/>
          <pc:sldMk cId="2606099286" sldId="320"/>
        </pc:sldMkLst>
      </pc:sldChg>
      <pc:sldChg chg="modSp modAnim">
        <pc:chgData name="" userId="bcb7a1e886d99f07" providerId="LiveId" clId="{122ACAE3-E04C-4B80-A8DD-B35A94DAE75B}" dt="2018-06-09T23:30:59.593" v="8"/>
        <pc:sldMkLst>
          <pc:docMk/>
          <pc:sldMk cId="109417260" sldId="321"/>
        </pc:sldMkLst>
        <pc:spChg chg="mod">
          <ac:chgData name="" userId="bcb7a1e886d99f07" providerId="LiveId" clId="{122ACAE3-E04C-4B80-A8DD-B35A94DAE75B}" dt="2018-06-09T22:57:07.413" v="3" actId="20577"/>
          <ac:spMkLst>
            <pc:docMk/>
            <pc:sldMk cId="109417260" sldId="321"/>
            <ac:spMk id="4" creationId="{5B63131A-C11C-45A3-9876-E13E97675582}"/>
          </ac:spMkLst>
        </pc:spChg>
      </pc:sldChg>
      <pc:sldChg chg="addSp delSp modSp add delAnim modAnim">
        <pc:chgData name="" userId="bcb7a1e886d99f07" providerId="LiveId" clId="{122ACAE3-E04C-4B80-A8DD-B35A94DAE75B}" dt="2018-06-10T03:56:09.079" v="781"/>
        <pc:sldMkLst>
          <pc:docMk/>
          <pc:sldMk cId="3095817391" sldId="325"/>
        </pc:sldMkLst>
        <pc:spChg chg="del">
          <ac:chgData name="" userId="bcb7a1e886d99f07" providerId="LiveId" clId="{122ACAE3-E04C-4B80-A8DD-B35A94DAE75B}" dt="2018-06-10T03:35:53.214" v="640" actId="478"/>
          <ac:spMkLst>
            <pc:docMk/>
            <pc:sldMk cId="3095817391" sldId="325"/>
            <ac:spMk id="3" creationId="{8FD85CB8-47A2-4991-ACE2-35457F89F57E}"/>
          </ac:spMkLst>
        </pc:spChg>
        <pc:spChg chg="del mod">
          <ac:chgData name="" userId="bcb7a1e886d99f07" providerId="LiveId" clId="{122ACAE3-E04C-4B80-A8DD-B35A94DAE75B}" dt="2018-06-10T03:35:53.214" v="640" actId="478"/>
          <ac:spMkLst>
            <pc:docMk/>
            <pc:sldMk cId="3095817391" sldId="325"/>
            <ac:spMk id="4" creationId="{5B63131A-C11C-45A3-9876-E13E97675582}"/>
          </ac:spMkLst>
        </pc:spChg>
        <pc:spChg chg="add del mod ord">
          <ac:chgData name="" userId="bcb7a1e886d99f07" providerId="LiveId" clId="{122ACAE3-E04C-4B80-A8DD-B35A94DAE75B}" dt="2018-06-10T03:53:00.363" v="751" actId="478"/>
          <ac:spMkLst>
            <pc:docMk/>
            <pc:sldMk cId="3095817391" sldId="325"/>
            <ac:spMk id="5" creationId="{7563AE88-8C17-491A-B8CB-6D95851286EA}"/>
          </ac:spMkLst>
        </pc:spChg>
        <pc:spChg chg="add del mod ord">
          <ac:chgData name="" userId="bcb7a1e886d99f07" providerId="LiveId" clId="{122ACAE3-E04C-4B80-A8DD-B35A94DAE75B}" dt="2018-06-10T03:52:59.267" v="750" actId="478"/>
          <ac:spMkLst>
            <pc:docMk/>
            <pc:sldMk cId="3095817391" sldId="325"/>
            <ac:spMk id="6" creationId="{C2D5BAF8-A59F-4135-A8EA-499A137C5D8C}"/>
          </ac:spMkLst>
        </pc:spChg>
        <pc:spChg chg="add">
          <ac:chgData name="" userId="bcb7a1e886d99f07" providerId="LiveId" clId="{122ACAE3-E04C-4B80-A8DD-B35A94DAE75B}" dt="2018-06-10T03:40:14.982" v="644"/>
          <ac:spMkLst>
            <pc:docMk/>
            <pc:sldMk cId="3095817391" sldId="325"/>
            <ac:spMk id="7" creationId="{56AE5F0C-DF72-4919-8094-53EE239D9A1A}"/>
          </ac:spMkLst>
        </pc:spChg>
        <pc:spChg chg="add mod">
          <ac:chgData name="" userId="bcb7a1e886d99f07" providerId="LiveId" clId="{122ACAE3-E04C-4B80-A8DD-B35A94DAE75B}" dt="2018-06-10T03:46:51.984" v="737" actId="1036"/>
          <ac:spMkLst>
            <pc:docMk/>
            <pc:sldMk cId="3095817391" sldId="325"/>
            <ac:spMk id="8" creationId="{1A3ADBE0-3CAF-479F-B397-27F362B2AF28}"/>
          </ac:spMkLst>
        </pc:spChg>
        <pc:spChg chg="add del mod">
          <ac:chgData name="" userId="bcb7a1e886d99f07" providerId="LiveId" clId="{122ACAE3-E04C-4B80-A8DD-B35A94DAE75B}" dt="2018-06-10T03:45:50.109" v="697" actId="478"/>
          <ac:spMkLst>
            <pc:docMk/>
            <pc:sldMk cId="3095817391" sldId="325"/>
            <ac:spMk id="9" creationId="{51A08F53-3D42-4E7B-AE2C-F9C535D4E85E}"/>
          </ac:spMkLst>
        </pc:spChg>
        <pc:spChg chg="add">
          <ac:chgData name="" userId="bcb7a1e886d99f07" providerId="LiveId" clId="{122ACAE3-E04C-4B80-A8DD-B35A94DAE75B}" dt="2018-06-10T03:40:14.982" v="644"/>
          <ac:spMkLst>
            <pc:docMk/>
            <pc:sldMk cId="3095817391" sldId="325"/>
            <ac:spMk id="13" creationId="{F2794D91-4D18-4DF0-B84D-855BF5FB8B02}"/>
          </ac:spMkLst>
        </pc:spChg>
        <pc:spChg chg="mod">
          <ac:chgData name="" userId="bcb7a1e886d99f07" providerId="LiveId" clId="{122ACAE3-E04C-4B80-A8DD-B35A94DAE75B}" dt="2018-06-10T03:42:37.094" v="665" actId="20577"/>
          <ac:spMkLst>
            <pc:docMk/>
            <pc:sldMk cId="3095817391" sldId="325"/>
            <ac:spMk id="16" creationId="{1414A147-A1DC-46FE-B51C-0A4685B4C245}"/>
          </ac:spMkLst>
        </pc:spChg>
        <pc:spChg chg="add del">
          <ac:chgData name="" userId="bcb7a1e886d99f07" providerId="LiveId" clId="{122ACAE3-E04C-4B80-A8DD-B35A94DAE75B}" dt="2018-06-10T03:42:02.325" v="651" actId="478"/>
          <ac:spMkLst>
            <pc:docMk/>
            <pc:sldMk cId="3095817391" sldId="325"/>
            <ac:spMk id="20" creationId="{2E17E89E-A87A-4DB0-890B-AD21524F9576}"/>
          </ac:spMkLst>
        </pc:spChg>
        <pc:spChg chg="add del">
          <ac:chgData name="" userId="bcb7a1e886d99f07" providerId="LiveId" clId="{122ACAE3-E04C-4B80-A8DD-B35A94DAE75B}" dt="2018-06-10T03:42:03.517" v="652" actId="478"/>
          <ac:spMkLst>
            <pc:docMk/>
            <pc:sldMk cId="3095817391" sldId="325"/>
            <ac:spMk id="22" creationId="{6C983F4D-B35C-48C9-B0D9-CE923ED7C76F}"/>
          </ac:spMkLst>
        </pc:spChg>
        <pc:spChg chg="add del">
          <ac:chgData name="" userId="bcb7a1e886d99f07" providerId="LiveId" clId="{122ACAE3-E04C-4B80-A8DD-B35A94DAE75B}" dt="2018-06-10T03:41:58.959" v="648" actId="478"/>
          <ac:spMkLst>
            <pc:docMk/>
            <pc:sldMk cId="3095817391" sldId="325"/>
            <ac:spMk id="24" creationId="{0B795B24-43A1-4BD1-82B0-4BE81CD7B12D}"/>
          </ac:spMkLst>
        </pc:spChg>
        <pc:spChg chg="add del">
          <ac:chgData name="" userId="bcb7a1e886d99f07" providerId="LiveId" clId="{122ACAE3-E04C-4B80-A8DD-B35A94DAE75B}" dt="2018-06-10T03:42:01.145" v="650" actId="478"/>
          <ac:spMkLst>
            <pc:docMk/>
            <pc:sldMk cId="3095817391" sldId="325"/>
            <ac:spMk id="26" creationId="{FC885402-EE5C-4ED2-92E8-27E1D12F736D}"/>
          </ac:spMkLst>
        </pc:spChg>
        <pc:spChg chg="add del">
          <ac:chgData name="" userId="bcb7a1e886d99f07" providerId="LiveId" clId="{122ACAE3-E04C-4B80-A8DD-B35A94DAE75B}" dt="2018-06-10T03:42:00.113" v="649" actId="478"/>
          <ac:spMkLst>
            <pc:docMk/>
            <pc:sldMk cId="3095817391" sldId="325"/>
            <ac:spMk id="27" creationId="{6E5BA150-9D59-4D0B-889D-B57ECA614987}"/>
          </ac:spMkLst>
        </pc:spChg>
        <pc:spChg chg="add del">
          <ac:chgData name="" userId="bcb7a1e886d99f07" providerId="LiveId" clId="{122ACAE3-E04C-4B80-A8DD-B35A94DAE75B}" dt="2018-06-10T03:41:57.456" v="647" actId="478"/>
          <ac:spMkLst>
            <pc:docMk/>
            <pc:sldMk cId="3095817391" sldId="325"/>
            <ac:spMk id="28" creationId="{66A03143-6956-4AE3-819B-335B0D556979}"/>
          </ac:spMkLst>
        </pc:spChg>
        <pc:spChg chg="add del">
          <ac:chgData name="" userId="bcb7a1e886d99f07" providerId="LiveId" clId="{122ACAE3-E04C-4B80-A8DD-B35A94DAE75B}" dt="2018-06-10T03:42:48.928" v="666" actId="478"/>
          <ac:spMkLst>
            <pc:docMk/>
            <pc:sldMk cId="3095817391" sldId="325"/>
            <ac:spMk id="29" creationId="{E3B1A179-D172-4DB3-B635-89BFA20B13F3}"/>
          </ac:spMkLst>
        </pc:spChg>
        <pc:spChg chg="add mod">
          <ac:chgData name="" userId="bcb7a1e886d99f07" providerId="LiveId" clId="{122ACAE3-E04C-4B80-A8DD-B35A94DAE75B}" dt="2018-06-10T03:53:10.563" v="753" actId="1076"/>
          <ac:spMkLst>
            <pc:docMk/>
            <pc:sldMk cId="3095817391" sldId="325"/>
            <ac:spMk id="30" creationId="{03AA35B8-63F5-48DB-AB7E-9A902B17F1E1}"/>
          </ac:spMkLst>
        </pc:spChg>
        <pc:spChg chg="add mod">
          <ac:chgData name="" userId="bcb7a1e886d99f07" providerId="LiveId" clId="{122ACAE3-E04C-4B80-A8DD-B35A94DAE75B}" dt="2018-06-10T03:53:10.563" v="753" actId="1076"/>
          <ac:spMkLst>
            <pc:docMk/>
            <pc:sldMk cId="3095817391" sldId="325"/>
            <ac:spMk id="31" creationId="{78E283D3-8856-4400-BD81-5AB2E430D1BE}"/>
          </ac:spMkLst>
        </pc:spChg>
        <pc:spChg chg="add mod">
          <ac:chgData name="" userId="bcb7a1e886d99f07" providerId="LiveId" clId="{122ACAE3-E04C-4B80-A8DD-B35A94DAE75B}" dt="2018-06-10T03:53:10.563" v="753" actId="1076"/>
          <ac:spMkLst>
            <pc:docMk/>
            <pc:sldMk cId="3095817391" sldId="325"/>
            <ac:spMk id="32" creationId="{DA27E851-BAE9-4231-B38E-0A525DAA9E84}"/>
          </ac:spMkLst>
        </pc:spChg>
        <pc:spChg chg="add del">
          <ac:chgData name="" userId="bcb7a1e886d99f07" providerId="LiveId" clId="{122ACAE3-E04C-4B80-A8DD-B35A94DAE75B}" dt="2018-06-10T03:54:37.126" v="759" actId="478"/>
          <ac:spMkLst>
            <pc:docMk/>
            <pc:sldMk cId="3095817391" sldId="325"/>
            <ac:spMk id="33" creationId="{D43E06C9-2D19-4B1D-A077-BC66440107C7}"/>
          </ac:spMkLst>
        </pc:spChg>
        <pc:spChg chg="add mod">
          <ac:chgData name="" userId="bcb7a1e886d99f07" providerId="LiveId" clId="{122ACAE3-E04C-4B80-A8DD-B35A94DAE75B}" dt="2018-06-10T03:55:07.142" v="779" actId="1036"/>
          <ac:spMkLst>
            <pc:docMk/>
            <pc:sldMk cId="3095817391" sldId="325"/>
            <ac:spMk id="34" creationId="{E4318240-F4E7-4D79-A580-06BD37755B0A}"/>
          </ac:spMkLst>
        </pc:spChg>
        <pc:grpChg chg="add">
          <ac:chgData name="" userId="bcb7a1e886d99f07" providerId="LiveId" clId="{122ACAE3-E04C-4B80-A8DD-B35A94DAE75B}" dt="2018-06-10T03:40:14.982" v="644"/>
          <ac:grpSpMkLst>
            <pc:docMk/>
            <pc:sldMk cId="3095817391" sldId="325"/>
            <ac:grpSpMk id="10" creationId="{1DC49DA7-EEAD-4E0D-BA2D-D0FA1368EE07}"/>
          </ac:grpSpMkLst>
        </pc:grpChg>
        <pc:grpChg chg="add">
          <ac:chgData name="" userId="bcb7a1e886d99f07" providerId="LiveId" clId="{122ACAE3-E04C-4B80-A8DD-B35A94DAE75B}" dt="2018-06-10T03:40:14.982" v="644"/>
          <ac:grpSpMkLst>
            <pc:docMk/>
            <pc:sldMk cId="3095817391" sldId="325"/>
            <ac:grpSpMk id="14" creationId="{0F31B421-CBCD-4DDC-B99C-E71F38450FDD}"/>
          </ac:grpSpMkLst>
        </pc:grpChg>
        <pc:cxnChg chg="add del">
          <ac:chgData name="" userId="bcb7a1e886d99f07" providerId="LiveId" clId="{122ACAE3-E04C-4B80-A8DD-B35A94DAE75B}" dt="2018-06-10T03:42:11.206" v="655" actId="478"/>
          <ac:cxnSpMkLst>
            <pc:docMk/>
            <pc:sldMk cId="3095817391" sldId="325"/>
            <ac:cxnSpMk id="21" creationId="{F2343ED6-60A3-4421-AFED-7292D9D74046}"/>
          </ac:cxnSpMkLst>
        </pc:cxnChg>
        <pc:cxnChg chg="add del">
          <ac:chgData name="" userId="bcb7a1e886d99f07" providerId="LiveId" clId="{122ACAE3-E04C-4B80-A8DD-B35A94DAE75B}" dt="2018-06-10T03:42:08.750" v="654" actId="478"/>
          <ac:cxnSpMkLst>
            <pc:docMk/>
            <pc:sldMk cId="3095817391" sldId="325"/>
            <ac:cxnSpMk id="23" creationId="{B6DB0E20-F96D-4E5E-957E-68C4ECB8FB33}"/>
          </ac:cxnSpMkLst>
        </pc:cxnChg>
        <pc:cxnChg chg="add del">
          <ac:chgData name="" userId="bcb7a1e886d99f07" providerId="LiveId" clId="{122ACAE3-E04C-4B80-A8DD-B35A94DAE75B}" dt="2018-06-10T03:42:07.547" v="653" actId="478"/>
          <ac:cxnSpMkLst>
            <pc:docMk/>
            <pc:sldMk cId="3095817391" sldId="325"/>
            <ac:cxnSpMk id="25" creationId="{659A095A-1D74-46EC-B777-9E12DCC2D237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2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8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632DE-C939-46B9-8DDD-39966228FF29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05DAE-445F-4FC2-9D2E-B7089F9E4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7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openxmlformats.org/officeDocument/2006/relationships/hyperlink" Target="http://abcswith123s.wikispaces.com/From+My+Heart..." TargetMode="External"/><Relationship Id="rId12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s://fr.wikipedia.org/wiki/Like_(Facebook)" TargetMode="External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://kairangarm1.wikispaces.com/Shape+Writing" TargetMode="Externa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://kairangarm1.wikispaces.com/Shape+Writing" TargetMode="Externa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it.wikipedia.org/wiki/Abito_talar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://chin-jap-german.wikispaces.com/chinese_references" TargetMode="Externa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://kairangarm1.wikispaces.com/Shape+Writing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90C634-43AF-49F6-8226-38E2B340BA0B}"/>
              </a:ext>
            </a:extLst>
          </p:cNvPr>
          <p:cNvSpPr txBox="1"/>
          <p:nvPr/>
        </p:nvSpPr>
        <p:spPr>
          <a:xfrm>
            <a:off x="4714613" y="4160939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691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Hebrews 7:11–8:6 ~ </a:t>
            </a:r>
            <a:r>
              <a:rPr lang="en-US" sz="2700" dirty="0">
                <a:solidFill>
                  <a:schemeClr val="bg2"/>
                </a:solidFill>
              </a:rPr>
              <a:t>for this He did once for all when He offered up Himself. </a:t>
            </a:r>
            <a:r>
              <a:rPr lang="en-US" sz="2700" baseline="30000" dirty="0">
                <a:solidFill>
                  <a:schemeClr val="bg1"/>
                </a:solidFill>
              </a:rPr>
              <a:t>28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the law appoints as high priests men who have weakness, but the word of the oath, which came after the law, </a:t>
            </a:r>
            <a:r>
              <a:rPr lang="en-US" sz="2700" i="1" dirty="0">
                <a:solidFill>
                  <a:schemeClr val="bg2"/>
                </a:solidFill>
              </a:rPr>
              <a:t>appoints</a:t>
            </a:r>
            <a:r>
              <a:rPr lang="en-US" sz="2700" dirty="0">
                <a:solidFill>
                  <a:schemeClr val="bg2"/>
                </a:solidFill>
              </a:rPr>
              <a:t> the Son who has been perfected forever. </a:t>
            </a:r>
          </a:p>
          <a:p>
            <a:r>
              <a:rPr lang="en-US" sz="2700" baseline="30000" dirty="0">
                <a:solidFill>
                  <a:schemeClr val="bg1"/>
                </a:solidFill>
              </a:rPr>
              <a:t>8:1</a:t>
            </a:r>
            <a:r>
              <a:rPr lang="en-US" sz="2700" dirty="0">
                <a:solidFill>
                  <a:schemeClr val="bg2"/>
                </a:solidFill>
              </a:rPr>
              <a:t> Now </a:t>
            </a:r>
            <a:r>
              <a:rPr lang="en-US" sz="2700" i="1" dirty="0">
                <a:solidFill>
                  <a:schemeClr val="bg2"/>
                </a:solidFill>
              </a:rPr>
              <a:t>this is</a:t>
            </a:r>
            <a:r>
              <a:rPr lang="en-US" sz="2700" dirty="0">
                <a:solidFill>
                  <a:schemeClr val="bg2"/>
                </a:solidFill>
              </a:rPr>
              <a:t> the main point of the things we are saying: We have such a High Priest, who is seated at the right hand of the throne of the Majesty in the heavens, </a:t>
            </a:r>
            <a:r>
              <a:rPr lang="en-US" sz="2700" baseline="30000" dirty="0">
                <a:solidFill>
                  <a:schemeClr val="bg1"/>
                </a:solidFill>
              </a:rPr>
              <a:t>2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a Minister of the sanctuary and of the true tabernacle which the Lord erected, and not man. </a:t>
            </a:r>
            <a:r>
              <a:rPr lang="en-US" sz="2700" baseline="30000" dirty="0">
                <a:solidFill>
                  <a:schemeClr val="bg1"/>
                </a:solidFill>
              </a:rPr>
              <a:t>3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every high priest is appointed to offer both gifts and </a:t>
            </a:r>
          </a:p>
        </p:txBody>
      </p:sp>
    </p:spTree>
    <p:extLst>
      <p:ext uri="{BB962C8B-B14F-4D97-AF65-F5344CB8AC3E}">
        <p14:creationId xmlns:p14="http://schemas.microsoft.com/office/powerpoint/2010/main" val="162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Hebrews 7:11–8:6 ~ </a:t>
            </a:r>
            <a:r>
              <a:rPr lang="en-US" sz="2700" dirty="0">
                <a:solidFill>
                  <a:schemeClr val="bg2"/>
                </a:solidFill>
              </a:rPr>
              <a:t>sacrifices. Therefore </a:t>
            </a:r>
            <a:r>
              <a:rPr lang="en-US" sz="2700" i="1" dirty="0">
                <a:solidFill>
                  <a:schemeClr val="bg2"/>
                </a:solidFill>
              </a:rPr>
              <a:t>it is</a:t>
            </a:r>
            <a:r>
              <a:rPr lang="en-US" sz="2700" dirty="0">
                <a:solidFill>
                  <a:schemeClr val="bg2"/>
                </a:solidFill>
              </a:rPr>
              <a:t> necessary that this One also have something to offer. </a:t>
            </a:r>
            <a:r>
              <a:rPr lang="en-US" sz="2700" baseline="30000" dirty="0">
                <a:solidFill>
                  <a:schemeClr val="bg1"/>
                </a:solidFill>
              </a:rPr>
              <a:t>4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if He were on earth, He would not be a priest, since there are priests who offer the gifts according to the law; </a:t>
            </a:r>
            <a:r>
              <a:rPr lang="en-US" sz="2700" baseline="30000" dirty="0">
                <a:solidFill>
                  <a:schemeClr val="bg1"/>
                </a:solidFill>
              </a:rPr>
              <a:t>5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who serve the copy and shadow of the heavenly things, as Moses was divinely instructed when he was about to make the tabernacle. For He said, </a:t>
            </a:r>
            <a:r>
              <a:rPr lang="en-US" sz="2700" i="1" dirty="0">
                <a:solidFill>
                  <a:schemeClr val="bg2"/>
                </a:solidFill>
              </a:rPr>
              <a:t>“See</a:t>
            </a:r>
            <a:r>
              <a:rPr lang="en-US" sz="2700" dirty="0">
                <a:solidFill>
                  <a:schemeClr val="bg2"/>
                </a:solidFill>
              </a:rPr>
              <a:t> that </a:t>
            </a:r>
            <a:r>
              <a:rPr lang="en-US" sz="2700" i="1" dirty="0">
                <a:solidFill>
                  <a:schemeClr val="bg2"/>
                </a:solidFill>
              </a:rPr>
              <a:t>you make all things according to the pattern shown you on the mountain.”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  <a:r>
              <a:rPr lang="en-US" sz="2700" baseline="30000" dirty="0">
                <a:solidFill>
                  <a:schemeClr val="bg1"/>
                </a:solidFill>
              </a:rPr>
              <a:t>6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But now He has obtained a more excellent ministry, inasmuch as He is also Mediator of a better covenant, which was established on better promises.</a:t>
            </a:r>
          </a:p>
        </p:txBody>
      </p:sp>
    </p:spTree>
    <p:extLst>
      <p:ext uri="{BB962C8B-B14F-4D97-AF65-F5344CB8AC3E}">
        <p14:creationId xmlns:p14="http://schemas.microsoft.com/office/powerpoint/2010/main" val="244673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18610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Q. “How do you get to heaven?”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3131A-C11C-45A3-9876-E13E97675582}"/>
              </a:ext>
            </a:extLst>
          </p:cNvPr>
          <p:cNvSpPr txBox="1"/>
          <p:nvPr/>
        </p:nvSpPr>
        <p:spPr>
          <a:xfrm>
            <a:off x="464457" y="1894114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“A person dies</a:t>
            </a:r>
            <a:r>
              <a:rPr lang="en-US" sz="3000" dirty="0"/>
              <a:t> … then goes to heaven</a:t>
            </a:r>
            <a:r>
              <a:rPr lang="en-US" sz="3000" dirty="0">
                <a:solidFill>
                  <a:schemeClr val="bg1"/>
                </a:solidFill>
              </a:rPr>
              <a:t>”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0BFBE-2828-4A31-9518-B30F86BD1769}"/>
              </a:ext>
            </a:extLst>
          </p:cNvPr>
          <p:cNvSpPr txBox="1"/>
          <p:nvPr/>
        </p:nvSpPr>
        <p:spPr>
          <a:xfrm>
            <a:off x="464457" y="2386874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“In this world? Nobody’s going to heaven”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BEE0A-113E-404B-AA49-E8CAB28502AC}"/>
              </a:ext>
            </a:extLst>
          </p:cNvPr>
          <p:cNvSpPr txBox="1"/>
          <p:nvPr/>
        </p:nvSpPr>
        <p:spPr>
          <a:xfrm>
            <a:off x="469537" y="2889794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“I don’t know … I’ve never really thought about it”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7DB3C-BBC5-4C4C-A1A2-6F84A1181D3D}"/>
              </a:ext>
            </a:extLst>
          </p:cNvPr>
          <p:cNvSpPr txBox="1"/>
          <p:nvPr/>
        </p:nvSpPr>
        <p:spPr>
          <a:xfrm>
            <a:off x="479697" y="3814354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“I would like to think it’s because they’re a decent human being”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E97B83-E049-4207-9966-684A42F07E97}"/>
              </a:ext>
            </a:extLst>
          </p:cNvPr>
          <p:cNvSpPr txBox="1"/>
          <p:nvPr/>
        </p:nvSpPr>
        <p:spPr>
          <a:xfrm>
            <a:off x="484777" y="4759234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“Not the way I’m getting’ there, that’s for sure (snickers)”</a:t>
            </a:r>
          </a:p>
        </p:txBody>
      </p:sp>
      <p:pic>
        <p:nvPicPr>
          <p:cNvPr id="9" name="Word on the Street - How do you get to Heaven">
            <a:hlinkClick r:id="" action="ppaction://media"/>
            <a:extLst>
              <a:ext uri="{FF2B5EF4-FFF2-40B4-BE49-F238E27FC236}">
                <a16:creationId xmlns:a16="http://schemas.microsoft.com/office/drawing/2014/main" id="{68F811FE-7395-43AE-9537-7D5FE6E68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0075" y="16785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Q. “How do you get to heaven?”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3131A-C11C-45A3-9876-E13E97675582}"/>
              </a:ext>
            </a:extLst>
          </p:cNvPr>
          <p:cNvSpPr txBox="1"/>
          <p:nvPr/>
        </p:nvSpPr>
        <p:spPr>
          <a:xfrm>
            <a:off x="464457" y="1894114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“That’s a tough one … I don’t know. Hopefully doing the right thing?”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0BFBE-2828-4A31-9518-B30F86BD1769}"/>
              </a:ext>
            </a:extLst>
          </p:cNvPr>
          <p:cNvSpPr txBox="1"/>
          <p:nvPr/>
        </p:nvSpPr>
        <p:spPr>
          <a:xfrm>
            <a:off x="547687" y="2859314"/>
            <a:ext cx="81463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“Actually you don’t get there </a:t>
            </a:r>
            <a:r>
              <a:rPr lang="en-US" sz="3000" dirty="0" err="1"/>
              <a:t>‘cause</a:t>
            </a:r>
            <a:r>
              <a:rPr lang="en-US" sz="3000" dirty="0"/>
              <a:t> you’re already there … every day you’ve got day and you’ve got night … so you’re in heaven and in hell all the time … so how are you gonna go where you already are?”</a:t>
            </a:r>
            <a:endParaRPr lang="en-US" sz="3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Q. “How do you get to heaven?”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3131A-C11C-45A3-9876-E13E97675582}"/>
              </a:ext>
            </a:extLst>
          </p:cNvPr>
          <p:cNvSpPr txBox="1"/>
          <p:nvPr/>
        </p:nvSpPr>
        <p:spPr>
          <a:xfrm>
            <a:off x="464457" y="1894114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“Heaven’s inside us already, so I don’t think you </a:t>
            </a:r>
            <a:r>
              <a:rPr lang="en-US" sz="3000" i="1" dirty="0"/>
              <a:t>get</a:t>
            </a:r>
            <a:r>
              <a:rPr lang="en-US" sz="3000" dirty="0"/>
              <a:t> to heaven … it’s just something that you recognize that’s inside yourself and inside other people”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0BFBE-2828-4A31-9518-B30F86BD1769}"/>
              </a:ext>
            </a:extLst>
          </p:cNvPr>
          <p:cNvSpPr txBox="1"/>
          <p:nvPr/>
        </p:nvSpPr>
        <p:spPr>
          <a:xfrm>
            <a:off x="464457" y="4698906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“I don’t know that there really is one”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2469F-EA26-4824-B8E0-2C907B6A3FAA}"/>
              </a:ext>
            </a:extLst>
          </p:cNvPr>
          <p:cNvSpPr txBox="1"/>
          <p:nvPr/>
        </p:nvSpPr>
        <p:spPr>
          <a:xfrm>
            <a:off x="484777" y="3755572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“To heaven? Not the good old way … the purgatory … these days, it’s by good deeds”</a:t>
            </a:r>
          </a:p>
        </p:txBody>
      </p:sp>
    </p:spTree>
    <p:extLst>
      <p:ext uri="{BB962C8B-B14F-4D97-AF65-F5344CB8AC3E}">
        <p14:creationId xmlns:p14="http://schemas.microsoft.com/office/powerpoint/2010/main" val="26060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Q. “How do you get to heaven?”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3131A-C11C-45A3-9876-E13E97675582}"/>
              </a:ext>
            </a:extLst>
          </p:cNvPr>
          <p:cNvSpPr txBox="1"/>
          <p:nvPr/>
        </p:nvSpPr>
        <p:spPr>
          <a:xfrm>
            <a:off x="464457" y="3331028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A. “Through the front door”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94C16-0BB9-4685-BF16-6274CCB214AE}"/>
              </a:ext>
            </a:extLst>
          </p:cNvPr>
          <p:cNvSpPr txBox="1"/>
          <p:nvPr/>
        </p:nvSpPr>
        <p:spPr>
          <a:xfrm>
            <a:off x="923311" y="3826054"/>
            <a:ext cx="7805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2"/>
                </a:solidFill>
              </a:rPr>
              <a:t>Q. “Who opens that front door?”</a:t>
            </a:r>
            <a:endParaRPr lang="en-US" sz="3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2E34D-4444-42A9-8195-1AE14195ADE8}"/>
              </a:ext>
            </a:extLst>
          </p:cNvPr>
          <p:cNvSpPr txBox="1"/>
          <p:nvPr/>
        </p:nvSpPr>
        <p:spPr>
          <a:xfrm>
            <a:off x="902291" y="4294676"/>
            <a:ext cx="783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“Whoever’s guarding heaven’s gate at the  time you arrive … If they let you in – you’re in … if they don’t – you try another day”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D2558-984A-4D68-BA6A-98EF51207455}"/>
              </a:ext>
            </a:extLst>
          </p:cNvPr>
          <p:cNvSpPr txBox="1"/>
          <p:nvPr/>
        </p:nvSpPr>
        <p:spPr>
          <a:xfrm>
            <a:off x="484777" y="1920866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“To be a good person … like I’m a Christian. You could be a good Jew; you could be a good person of Islamic faith … doesn’t matter”</a:t>
            </a:r>
          </a:p>
        </p:txBody>
      </p:sp>
    </p:spTree>
    <p:extLst>
      <p:ext uri="{BB962C8B-B14F-4D97-AF65-F5344CB8AC3E}">
        <p14:creationId xmlns:p14="http://schemas.microsoft.com/office/powerpoint/2010/main" val="1094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Q. “How do you get to heaven?”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D2558-984A-4D68-BA6A-98EF51207455}"/>
              </a:ext>
            </a:extLst>
          </p:cNvPr>
          <p:cNvSpPr txBox="1"/>
          <p:nvPr/>
        </p:nvSpPr>
        <p:spPr>
          <a:xfrm>
            <a:off x="484777" y="1920866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A. </a:t>
            </a:r>
            <a:r>
              <a:rPr lang="en-US" sz="3000" dirty="0"/>
              <a:t>“Uh … asking Jesus Christ in their heart”</a:t>
            </a:r>
          </a:p>
        </p:txBody>
      </p:sp>
    </p:spTree>
    <p:extLst>
      <p:ext uri="{BB962C8B-B14F-4D97-AF65-F5344CB8AC3E}">
        <p14:creationId xmlns:p14="http://schemas.microsoft.com/office/powerpoint/2010/main" val="16979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">
            <a:extLst>
              <a:ext uri="{FF2B5EF4-FFF2-40B4-BE49-F238E27FC236}">
                <a16:creationId xmlns:a16="http://schemas.microsoft.com/office/drawing/2014/main" id="{56AE5F0C-DF72-4919-8094-53EE239D9A1A}"/>
              </a:ext>
            </a:extLst>
          </p:cNvPr>
          <p:cNvSpPr/>
          <p:nvPr/>
        </p:nvSpPr>
        <p:spPr>
          <a:xfrm>
            <a:off x="918344" y="1473210"/>
            <a:ext cx="7314031" cy="3657016"/>
          </a:xfrm>
          <a:custGeom>
            <a:avLst/>
            <a:gdLst>
              <a:gd name="connsiteX0" fmla="*/ 0 w 4995582"/>
              <a:gd name="connsiteY0" fmla="*/ 2497791 h 4995582"/>
              <a:gd name="connsiteX1" fmla="*/ 2497791 w 4995582"/>
              <a:gd name="connsiteY1" fmla="*/ 0 h 4995582"/>
              <a:gd name="connsiteX2" fmla="*/ 4995582 w 4995582"/>
              <a:gd name="connsiteY2" fmla="*/ 2497791 h 4995582"/>
              <a:gd name="connsiteX3" fmla="*/ 2497791 w 4995582"/>
              <a:gd name="connsiteY3" fmla="*/ 4995582 h 4995582"/>
              <a:gd name="connsiteX4" fmla="*/ 0 w 4995582"/>
              <a:gd name="connsiteY4" fmla="*/ 2497791 h 4995582"/>
              <a:gd name="connsiteX0" fmla="*/ 0 w 4995582"/>
              <a:gd name="connsiteY0" fmla="*/ 2497791 h 4995582"/>
              <a:gd name="connsiteX1" fmla="*/ 2497791 w 4995582"/>
              <a:gd name="connsiteY1" fmla="*/ 0 h 4995582"/>
              <a:gd name="connsiteX2" fmla="*/ 4995582 w 4995582"/>
              <a:gd name="connsiteY2" fmla="*/ 2497791 h 4995582"/>
              <a:gd name="connsiteX3" fmla="*/ 2497791 w 4995582"/>
              <a:gd name="connsiteY3" fmla="*/ 4995582 h 4995582"/>
              <a:gd name="connsiteX4" fmla="*/ 0 w 4995582"/>
              <a:gd name="connsiteY4" fmla="*/ 2497791 h 4995582"/>
              <a:gd name="connsiteX0" fmla="*/ 0 w 4995582"/>
              <a:gd name="connsiteY0" fmla="*/ 2497791 h 2810014"/>
              <a:gd name="connsiteX1" fmla="*/ 2497791 w 4995582"/>
              <a:gd name="connsiteY1" fmla="*/ 0 h 2810014"/>
              <a:gd name="connsiteX2" fmla="*/ 4995582 w 4995582"/>
              <a:gd name="connsiteY2" fmla="*/ 2497791 h 2810014"/>
              <a:gd name="connsiteX3" fmla="*/ 0 w 4995582"/>
              <a:gd name="connsiteY3" fmla="*/ 2497791 h 2810014"/>
              <a:gd name="connsiteX0" fmla="*/ 0 w 4995582"/>
              <a:gd name="connsiteY0" fmla="*/ 2497791 h 2497791"/>
              <a:gd name="connsiteX1" fmla="*/ 2497791 w 4995582"/>
              <a:gd name="connsiteY1" fmla="*/ 0 h 2497791"/>
              <a:gd name="connsiteX2" fmla="*/ 4995582 w 4995582"/>
              <a:gd name="connsiteY2" fmla="*/ 2497791 h 2497791"/>
              <a:gd name="connsiteX3" fmla="*/ 0 w 4995582"/>
              <a:gd name="connsiteY3" fmla="*/ 2497791 h 249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5582" h="2497791">
                <a:moveTo>
                  <a:pt x="0" y="2497791"/>
                </a:moveTo>
                <a:cubicBezTo>
                  <a:pt x="0" y="1118299"/>
                  <a:pt x="1118299" y="0"/>
                  <a:pt x="2497791" y="0"/>
                </a:cubicBezTo>
                <a:cubicBezTo>
                  <a:pt x="3877283" y="0"/>
                  <a:pt x="4995582" y="1118299"/>
                  <a:pt x="4995582" y="2497791"/>
                </a:cubicBezTo>
                <a:lnTo>
                  <a:pt x="0" y="2497791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90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318240-F4E7-4D79-A580-06BD37755B0A}"/>
              </a:ext>
            </a:extLst>
          </p:cNvPr>
          <p:cNvSpPr txBox="1"/>
          <p:nvPr/>
        </p:nvSpPr>
        <p:spPr>
          <a:xfrm>
            <a:off x="2797002" y="2023787"/>
            <a:ext cx="34477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57150">
              <a:bevelT w="127000" h="127000" prst="relaxedInset"/>
            </a:sp3d>
          </a:bodyPr>
          <a:lstStyle/>
          <a:p>
            <a:pPr algn="ctr"/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Cargo" pitchFamily="2" charset="0"/>
              </a:rPr>
              <a:t>grace</a:t>
            </a:r>
            <a:endParaRPr lang="en-US" sz="6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ADBE0-3CAF-479F-B397-27F362B2AF28}"/>
              </a:ext>
            </a:extLst>
          </p:cNvPr>
          <p:cNvSpPr txBox="1"/>
          <p:nvPr/>
        </p:nvSpPr>
        <p:spPr>
          <a:xfrm>
            <a:off x="1257351" y="4517823"/>
            <a:ext cx="2465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</a:rPr>
              <a:t>Earth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C49DA7-EEAD-4E0D-BA2D-D0FA1368EE07}"/>
              </a:ext>
            </a:extLst>
          </p:cNvPr>
          <p:cNvGrpSpPr/>
          <p:nvPr/>
        </p:nvGrpSpPr>
        <p:grpSpPr>
          <a:xfrm rot="16200000">
            <a:off x="4354693" y="1593938"/>
            <a:ext cx="395565" cy="6869728"/>
            <a:chOff x="4458911" y="1427630"/>
            <a:chExt cx="478633" cy="7478096"/>
          </a:xfrm>
        </p:grpSpPr>
        <p:sp>
          <p:nvSpPr>
            <p:cNvPr id="11" name="Right Arrow 18">
              <a:extLst>
                <a:ext uri="{FF2B5EF4-FFF2-40B4-BE49-F238E27FC236}">
                  <a16:creationId xmlns:a16="http://schemas.microsoft.com/office/drawing/2014/main" id="{01C8B6C4-B6FA-4DF4-887A-3020D0BB5FB7}"/>
                </a:ext>
              </a:extLst>
            </p:cNvPr>
            <p:cNvSpPr/>
            <p:nvPr/>
          </p:nvSpPr>
          <p:spPr>
            <a:xfrm rot="16200000">
              <a:off x="2836904" y="3061760"/>
              <a:ext cx="3734770" cy="466510"/>
            </a:xfrm>
            <a:prstGeom prst="rightArrow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9">
              <a:extLst>
                <a:ext uri="{FF2B5EF4-FFF2-40B4-BE49-F238E27FC236}">
                  <a16:creationId xmlns:a16="http://schemas.microsoft.com/office/drawing/2014/main" id="{C3FD57B2-06AA-46DC-BD9E-F4A77F60A5D0}"/>
                </a:ext>
              </a:extLst>
            </p:cNvPr>
            <p:cNvSpPr/>
            <p:nvPr/>
          </p:nvSpPr>
          <p:spPr>
            <a:xfrm rot="5400000" flipV="1">
              <a:off x="2824783" y="6805084"/>
              <a:ext cx="3734770" cy="466513"/>
            </a:xfrm>
            <a:prstGeom prst="rightArrow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794D91-4D18-4DF0-B84D-855BF5FB8B02}"/>
              </a:ext>
            </a:extLst>
          </p:cNvPr>
          <p:cNvSpPr/>
          <p:nvPr/>
        </p:nvSpPr>
        <p:spPr>
          <a:xfrm>
            <a:off x="4324977" y="4767381"/>
            <a:ext cx="472832" cy="46131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31B421-CBCD-4DDC-B99C-E71F38450FDD}"/>
              </a:ext>
            </a:extLst>
          </p:cNvPr>
          <p:cNvGrpSpPr/>
          <p:nvPr/>
        </p:nvGrpSpPr>
        <p:grpSpPr>
          <a:xfrm>
            <a:off x="905731" y="4994376"/>
            <a:ext cx="7314031" cy="492443"/>
            <a:chOff x="905731" y="4994376"/>
            <a:chExt cx="7314031" cy="4924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A6ACAF-6451-4F84-A254-170F9D61C157}"/>
                </a:ext>
              </a:extLst>
            </p:cNvPr>
            <p:cNvGrpSpPr/>
            <p:nvPr/>
          </p:nvGrpSpPr>
          <p:grpSpPr>
            <a:xfrm>
              <a:off x="905731" y="5023005"/>
              <a:ext cx="7314031" cy="411681"/>
              <a:chOff x="905731" y="5023005"/>
              <a:chExt cx="7314031" cy="41168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214079-C408-4F84-BF49-B578E24EDD4E}"/>
                  </a:ext>
                </a:extLst>
              </p:cNvPr>
              <p:cNvSpPr/>
              <p:nvPr/>
            </p:nvSpPr>
            <p:spPr>
              <a:xfrm>
                <a:off x="905731" y="5023005"/>
                <a:ext cx="7314031" cy="411681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2C3D0F4-4FFD-452B-8884-39634F524D2A}"/>
                  </a:ext>
                </a:extLst>
              </p:cNvPr>
              <p:cNvSpPr/>
              <p:nvPr/>
            </p:nvSpPr>
            <p:spPr>
              <a:xfrm>
                <a:off x="1490693" y="5142507"/>
                <a:ext cx="240790" cy="218900"/>
              </a:xfrm>
              <a:prstGeom prst="ellipse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19C9C35-CD6B-4600-AA1C-77FB984C2B67}"/>
                  </a:ext>
                </a:extLst>
              </p:cNvPr>
              <p:cNvSpPr/>
              <p:nvPr/>
            </p:nvSpPr>
            <p:spPr>
              <a:xfrm>
                <a:off x="7216551" y="5149767"/>
                <a:ext cx="240790" cy="218900"/>
              </a:xfrm>
              <a:prstGeom prst="ellipse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14A147-A1DC-46FE-B51C-0A4685B4C245}"/>
                </a:ext>
              </a:extLst>
            </p:cNvPr>
            <p:cNvSpPr txBox="1"/>
            <p:nvPr/>
          </p:nvSpPr>
          <p:spPr>
            <a:xfrm>
              <a:off x="1917085" y="4994376"/>
              <a:ext cx="52946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"/>
              </a:scene3d>
              <a:sp3d extrusionH="57150">
                <a:bevelT w="127000" h="127000" prst="relaxedInset"/>
              </a:sp3d>
            </a:bodyPr>
            <a:lstStyle/>
            <a:p>
              <a:pPr algn="ctr"/>
              <a:r>
                <a:rPr lang="en-US" sz="2600" dirty="0">
                  <a:solidFill>
                    <a:schemeClr val="bg2">
                      <a:lumMod val="25000"/>
                    </a:schemeClr>
                  </a:solidFill>
                  <a:latin typeface="Cargo" pitchFamily="2" charset="0"/>
                </a:rPr>
                <a:t>salvation-o-meter</a:t>
              </a:r>
            </a:p>
          </p:txBody>
        </p:sp>
      </p:grp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03AA35B8-63F5-48DB-AB7E-9A902B17F1E1}"/>
              </a:ext>
            </a:extLst>
          </p:cNvPr>
          <p:cNvSpPr/>
          <p:nvPr/>
        </p:nvSpPr>
        <p:spPr>
          <a:xfrm rot="21260537">
            <a:off x="7193785" y="3828753"/>
            <a:ext cx="1852023" cy="2083525"/>
          </a:xfrm>
          <a:prstGeom prst="irregularSeal1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78E283D3-8856-4400-BD81-5AB2E430D1BE}"/>
              </a:ext>
            </a:extLst>
          </p:cNvPr>
          <p:cNvSpPr/>
          <p:nvPr/>
        </p:nvSpPr>
        <p:spPr>
          <a:xfrm rot="2492519">
            <a:off x="7215899" y="3898652"/>
            <a:ext cx="1852023" cy="2083525"/>
          </a:xfrm>
          <a:prstGeom prst="irregularSeal1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27E851-BAE9-4231-B38E-0A525DAA9E84}"/>
              </a:ext>
            </a:extLst>
          </p:cNvPr>
          <p:cNvSpPr txBox="1"/>
          <p:nvPr/>
        </p:nvSpPr>
        <p:spPr>
          <a:xfrm>
            <a:off x="7490015" y="4548631"/>
            <a:ext cx="147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080808"/>
                </a:solidFill>
                <a:cs typeface="Arial" panose="020B0604020202020204" pitchFamily="34" charset="0"/>
              </a:rPr>
              <a:t>Heaven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9C9AD-221F-4F26-A368-A2496A219961}"/>
              </a:ext>
            </a:extLst>
          </p:cNvPr>
          <p:cNvSpPr txBox="1"/>
          <p:nvPr/>
        </p:nvSpPr>
        <p:spPr>
          <a:xfrm>
            <a:off x="417130" y="4664478"/>
            <a:ext cx="55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3pt.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DFB12D-95E3-46DF-A009-CAB60A8F6BB6}"/>
              </a:ext>
            </a:extLst>
          </p:cNvPr>
          <p:cNvSpPr txBox="1"/>
          <p:nvPr/>
        </p:nvSpPr>
        <p:spPr>
          <a:xfrm>
            <a:off x="455869" y="4439024"/>
            <a:ext cx="55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1pt.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AEE58D-C291-4CA2-91F0-E2BB63CA2177}"/>
              </a:ext>
            </a:extLst>
          </p:cNvPr>
          <p:cNvSpPr txBox="1"/>
          <p:nvPr/>
        </p:nvSpPr>
        <p:spPr>
          <a:xfrm>
            <a:off x="494354" y="4239328"/>
            <a:ext cx="55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2pt.</a:t>
            </a:r>
          </a:p>
        </p:txBody>
      </p:sp>
    </p:spTree>
    <p:extLst>
      <p:ext uri="{BB962C8B-B14F-4D97-AF65-F5344CB8AC3E}">
        <p14:creationId xmlns:p14="http://schemas.microsoft.com/office/powerpoint/2010/main" val="30958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440000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00087 0.10348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/>
      <p:bldP spid="34" grpId="1"/>
      <p:bldP spid="34" grpId="2"/>
      <p:bldP spid="8" grpId="0"/>
      <p:bldP spid="13" grpId="0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/>
      <p:bldP spid="3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857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6058907-247D-4C96-8FCB-F783B9FCFEA8}"/>
              </a:ext>
            </a:extLst>
          </p:cNvPr>
          <p:cNvGrpSpPr/>
          <p:nvPr/>
        </p:nvGrpSpPr>
        <p:grpSpPr>
          <a:xfrm>
            <a:off x="682505" y="2014837"/>
            <a:ext cx="2318657" cy="1971870"/>
            <a:chOff x="682506" y="2013434"/>
            <a:chExt cx="2318657" cy="197187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3E1E7B-38AD-42D8-806D-4DCAA2F1B57C}"/>
                </a:ext>
              </a:extLst>
            </p:cNvPr>
            <p:cNvCxnSpPr/>
            <p:nvPr/>
          </p:nvCxnSpPr>
          <p:spPr>
            <a:xfrm>
              <a:off x="1819454" y="2013434"/>
              <a:ext cx="1167714" cy="1676400"/>
            </a:xfrm>
            <a:prstGeom prst="lin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5B7D50A-775F-4AEC-B78F-28A48237B8B1}"/>
                </a:ext>
              </a:extLst>
            </p:cNvPr>
            <p:cNvCxnSpPr/>
            <p:nvPr/>
          </p:nvCxnSpPr>
          <p:spPr>
            <a:xfrm flipH="1">
              <a:off x="701168" y="2013434"/>
              <a:ext cx="1118286" cy="1676400"/>
            </a:xfrm>
            <a:prstGeom prst="lin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n 31">
              <a:extLst>
                <a:ext uri="{FF2B5EF4-FFF2-40B4-BE49-F238E27FC236}">
                  <a16:creationId xmlns:a16="http://schemas.microsoft.com/office/drawing/2014/main" id="{0BC10F47-49AD-47DD-A421-92AF89EC657B}"/>
                </a:ext>
              </a:extLst>
            </p:cNvPr>
            <p:cNvSpPr/>
            <p:nvPr/>
          </p:nvSpPr>
          <p:spPr>
            <a:xfrm>
              <a:off x="682506" y="3611322"/>
              <a:ext cx="2318657" cy="373982"/>
            </a:xfrm>
            <a:prstGeom prst="can">
              <a:avLst>
                <a:gd name="adj" fmla="val 42622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B9F8159-998A-4FFE-8234-E4F3CEB05A58}"/>
                </a:ext>
              </a:extLst>
            </p:cNvPr>
            <p:cNvCxnSpPr/>
            <p:nvPr/>
          </p:nvCxnSpPr>
          <p:spPr>
            <a:xfrm>
              <a:off x="1819454" y="2013434"/>
              <a:ext cx="203299" cy="1751045"/>
            </a:xfrm>
            <a:prstGeom prst="lin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7B2403-3993-4C29-BF39-6B53AFA9A875}"/>
              </a:ext>
            </a:extLst>
          </p:cNvPr>
          <p:cNvGrpSpPr/>
          <p:nvPr/>
        </p:nvGrpSpPr>
        <p:grpSpPr>
          <a:xfrm>
            <a:off x="682506" y="2019114"/>
            <a:ext cx="2374090" cy="2294051"/>
            <a:chOff x="682506" y="2013434"/>
            <a:chExt cx="2374090" cy="229405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EFB51E3-AAD2-427E-AF1D-9B97E0988323}"/>
                </a:ext>
              </a:extLst>
            </p:cNvPr>
            <p:cNvCxnSpPr/>
            <p:nvPr/>
          </p:nvCxnSpPr>
          <p:spPr>
            <a:xfrm>
              <a:off x="1819454" y="2013434"/>
              <a:ext cx="1167714" cy="1676400"/>
            </a:xfrm>
            <a:prstGeom prst="lin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C2BC15A-586E-4E0C-A49B-E51D91C7174C}"/>
                </a:ext>
              </a:extLst>
            </p:cNvPr>
            <p:cNvCxnSpPr/>
            <p:nvPr/>
          </p:nvCxnSpPr>
          <p:spPr>
            <a:xfrm flipH="1">
              <a:off x="701168" y="2013434"/>
              <a:ext cx="1118286" cy="1676400"/>
            </a:xfrm>
            <a:prstGeom prst="lin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n 31">
              <a:extLst>
                <a:ext uri="{FF2B5EF4-FFF2-40B4-BE49-F238E27FC236}">
                  <a16:creationId xmlns:a16="http://schemas.microsoft.com/office/drawing/2014/main" id="{76395154-FD5E-4E66-99CA-17783EB0FD98}"/>
                </a:ext>
              </a:extLst>
            </p:cNvPr>
            <p:cNvSpPr/>
            <p:nvPr/>
          </p:nvSpPr>
          <p:spPr>
            <a:xfrm>
              <a:off x="682506" y="3611322"/>
              <a:ext cx="2318657" cy="373982"/>
            </a:xfrm>
            <a:prstGeom prst="can">
              <a:avLst>
                <a:gd name="adj" fmla="val 42622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BC2152-27CA-41F6-8AA4-22E0B1101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0698">
              <a:off x="924493" y="2375268"/>
              <a:ext cx="2132103" cy="1932217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097EA4-E495-4926-A050-D16D9B72C00E}"/>
                </a:ext>
              </a:extLst>
            </p:cNvPr>
            <p:cNvCxnSpPr/>
            <p:nvPr/>
          </p:nvCxnSpPr>
          <p:spPr>
            <a:xfrm>
              <a:off x="1819454" y="2013434"/>
              <a:ext cx="203299" cy="1751045"/>
            </a:xfrm>
            <a:prstGeom prst="lin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823FE5F-DECD-4D10-AB0A-79E74E4327EC}"/>
              </a:ext>
            </a:extLst>
          </p:cNvPr>
          <p:cNvGrpSpPr/>
          <p:nvPr/>
        </p:nvGrpSpPr>
        <p:grpSpPr>
          <a:xfrm>
            <a:off x="5997929" y="2061686"/>
            <a:ext cx="2318657" cy="1971870"/>
            <a:chOff x="5991302" y="2042085"/>
            <a:chExt cx="2318657" cy="1971870"/>
          </a:xfrm>
        </p:grpSpPr>
        <p:sp>
          <p:nvSpPr>
            <p:cNvPr id="57" name="Can 38">
              <a:extLst>
                <a:ext uri="{FF2B5EF4-FFF2-40B4-BE49-F238E27FC236}">
                  <a16:creationId xmlns:a16="http://schemas.microsoft.com/office/drawing/2014/main" id="{392104C1-49DD-4258-86C5-5DEAC7D70A5C}"/>
                </a:ext>
              </a:extLst>
            </p:cNvPr>
            <p:cNvSpPr/>
            <p:nvPr/>
          </p:nvSpPr>
          <p:spPr>
            <a:xfrm>
              <a:off x="5991302" y="3639973"/>
              <a:ext cx="2318657" cy="373982"/>
            </a:xfrm>
            <a:prstGeom prst="can">
              <a:avLst>
                <a:gd name="adj" fmla="val 42622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E43B98-1B50-4B33-871F-5ED704CD5E5E}"/>
                </a:ext>
              </a:extLst>
            </p:cNvPr>
            <p:cNvCxnSpPr/>
            <p:nvPr/>
          </p:nvCxnSpPr>
          <p:spPr>
            <a:xfrm>
              <a:off x="7128250" y="2042085"/>
              <a:ext cx="1167714" cy="1676400"/>
            </a:xfrm>
            <a:prstGeom prst="lin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BA7B5BF-5E20-4839-92B8-45084D540DD6}"/>
                </a:ext>
              </a:extLst>
            </p:cNvPr>
            <p:cNvCxnSpPr/>
            <p:nvPr/>
          </p:nvCxnSpPr>
          <p:spPr>
            <a:xfrm flipH="1">
              <a:off x="6009964" y="2042085"/>
              <a:ext cx="1118286" cy="1676400"/>
            </a:xfrm>
            <a:prstGeom prst="lin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C22103B-DB5C-40D5-B54C-DC4E9D631298}"/>
                </a:ext>
              </a:extLst>
            </p:cNvPr>
            <p:cNvCxnSpPr/>
            <p:nvPr/>
          </p:nvCxnSpPr>
          <p:spPr>
            <a:xfrm>
              <a:off x="7128250" y="2042085"/>
              <a:ext cx="203299" cy="1751045"/>
            </a:xfrm>
            <a:prstGeom prst="lin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578BD3B-0DFF-456E-94E9-71F8465BB3C5}"/>
              </a:ext>
            </a:extLst>
          </p:cNvPr>
          <p:cNvGrpSpPr/>
          <p:nvPr/>
        </p:nvGrpSpPr>
        <p:grpSpPr>
          <a:xfrm>
            <a:off x="5994125" y="2054931"/>
            <a:ext cx="2318657" cy="1995276"/>
            <a:chOff x="5991302" y="2042085"/>
            <a:chExt cx="2318657" cy="1995276"/>
          </a:xfrm>
        </p:grpSpPr>
        <p:sp>
          <p:nvSpPr>
            <p:cNvPr id="39" name="Can 38">
              <a:extLst>
                <a:ext uri="{FF2B5EF4-FFF2-40B4-BE49-F238E27FC236}">
                  <a16:creationId xmlns:a16="http://schemas.microsoft.com/office/drawing/2014/main" id="{E700770E-DC23-4FCE-ACDA-B32AAE9ED0D8}"/>
                </a:ext>
              </a:extLst>
            </p:cNvPr>
            <p:cNvSpPr/>
            <p:nvPr/>
          </p:nvSpPr>
          <p:spPr>
            <a:xfrm>
              <a:off x="5991302" y="3639973"/>
              <a:ext cx="2318657" cy="373982"/>
            </a:xfrm>
            <a:prstGeom prst="can">
              <a:avLst>
                <a:gd name="adj" fmla="val 42622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C941790-D960-486F-B996-880034060872}"/>
                </a:ext>
              </a:extLst>
            </p:cNvPr>
            <p:cNvCxnSpPr/>
            <p:nvPr/>
          </p:nvCxnSpPr>
          <p:spPr>
            <a:xfrm>
              <a:off x="7128250" y="2042085"/>
              <a:ext cx="1167714" cy="1676400"/>
            </a:xfrm>
            <a:prstGeom prst="lin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3F95022-D2F1-4FEC-8D54-64BF6A338E2C}"/>
                </a:ext>
              </a:extLst>
            </p:cNvPr>
            <p:cNvCxnSpPr/>
            <p:nvPr/>
          </p:nvCxnSpPr>
          <p:spPr>
            <a:xfrm flipH="1">
              <a:off x="6009964" y="2042085"/>
              <a:ext cx="1118286" cy="1676400"/>
            </a:xfrm>
            <a:prstGeom prst="lin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D64286-0B6B-4F83-9F80-140E9415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 rot="19309552">
              <a:off x="6447182" y="2721870"/>
              <a:ext cx="1399459" cy="1315491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7D391EC-80C0-4FCB-A06D-2C46E00A67D9}"/>
                </a:ext>
              </a:extLst>
            </p:cNvPr>
            <p:cNvCxnSpPr/>
            <p:nvPr/>
          </p:nvCxnSpPr>
          <p:spPr>
            <a:xfrm>
              <a:off x="7128250" y="2042085"/>
              <a:ext cx="203299" cy="1751045"/>
            </a:xfrm>
            <a:prstGeom prst="lin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27" name="Can 22">
            <a:extLst>
              <a:ext uri="{FF2B5EF4-FFF2-40B4-BE49-F238E27FC236}">
                <a16:creationId xmlns:a16="http://schemas.microsoft.com/office/drawing/2014/main" id="{E1A25B78-C092-4571-BABF-8A284D6BE485}"/>
              </a:ext>
            </a:extLst>
          </p:cNvPr>
          <p:cNvSpPr/>
          <p:nvPr/>
        </p:nvSpPr>
        <p:spPr>
          <a:xfrm>
            <a:off x="3189693" y="5263261"/>
            <a:ext cx="2657689" cy="625480"/>
          </a:xfrm>
          <a:prstGeom prst="can">
            <a:avLst>
              <a:gd name="adj" fmla="val 35712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</a:ln>
          <a:effectLst>
            <a:outerShdw blurRad="76200" dist="139700" dir="24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4">
            <a:extLst>
              <a:ext uri="{FF2B5EF4-FFF2-40B4-BE49-F238E27FC236}">
                <a16:creationId xmlns:a16="http://schemas.microsoft.com/office/drawing/2014/main" id="{4E270673-34E2-416B-966F-7BB0B4C747EC}"/>
              </a:ext>
            </a:extLst>
          </p:cNvPr>
          <p:cNvSpPr/>
          <p:nvPr/>
        </p:nvSpPr>
        <p:spPr>
          <a:xfrm>
            <a:off x="3687422" y="5007063"/>
            <a:ext cx="1650215" cy="427211"/>
          </a:xfrm>
          <a:prstGeom prst="can">
            <a:avLst>
              <a:gd name="adj" fmla="val 3145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8121C12A-8B52-41C5-87A5-99BEB44138E1}"/>
              </a:ext>
            </a:extLst>
          </p:cNvPr>
          <p:cNvSpPr/>
          <p:nvPr/>
        </p:nvSpPr>
        <p:spPr>
          <a:xfrm>
            <a:off x="4333611" y="1743068"/>
            <a:ext cx="342380" cy="3377204"/>
          </a:xfrm>
          <a:custGeom>
            <a:avLst/>
            <a:gdLst>
              <a:gd name="connsiteX0" fmla="*/ 0 w 2767913"/>
              <a:gd name="connsiteY0" fmla="*/ 716691 h 716691"/>
              <a:gd name="connsiteX1" fmla="*/ 2759676 w 2767913"/>
              <a:gd name="connsiteY1" fmla="*/ 659027 h 716691"/>
              <a:gd name="connsiteX2" fmla="*/ 2767913 w 2767913"/>
              <a:gd name="connsiteY2" fmla="*/ 321275 h 716691"/>
              <a:gd name="connsiteX3" fmla="*/ 2232454 w 2767913"/>
              <a:gd name="connsiteY3" fmla="*/ 329513 h 716691"/>
              <a:gd name="connsiteX4" fmla="*/ 2232454 w 2767913"/>
              <a:gd name="connsiteY4" fmla="*/ 0 h 716691"/>
              <a:gd name="connsiteX5" fmla="*/ 510746 w 2767913"/>
              <a:gd name="connsiteY5" fmla="*/ 49427 h 716691"/>
              <a:gd name="connsiteX6" fmla="*/ 502508 w 2767913"/>
              <a:gd name="connsiteY6" fmla="*/ 329513 h 716691"/>
              <a:gd name="connsiteX7" fmla="*/ 24713 w 2767913"/>
              <a:gd name="connsiteY7" fmla="*/ 354227 h 716691"/>
              <a:gd name="connsiteX8" fmla="*/ 0 w 2767913"/>
              <a:gd name="connsiteY8" fmla="*/ 716691 h 716691"/>
              <a:gd name="connsiteX0" fmla="*/ 0 w 2767913"/>
              <a:gd name="connsiteY0" fmla="*/ 716691 h 716691"/>
              <a:gd name="connsiteX1" fmla="*/ 2759676 w 2767913"/>
              <a:gd name="connsiteY1" fmla="*/ 659027 h 716691"/>
              <a:gd name="connsiteX2" fmla="*/ 2767913 w 2767913"/>
              <a:gd name="connsiteY2" fmla="*/ 321275 h 716691"/>
              <a:gd name="connsiteX3" fmla="*/ 2232454 w 2767913"/>
              <a:gd name="connsiteY3" fmla="*/ 329513 h 716691"/>
              <a:gd name="connsiteX4" fmla="*/ 2232454 w 2767913"/>
              <a:gd name="connsiteY4" fmla="*/ 0 h 716691"/>
              <a:gd name="connsiteX5" fmla="*/ 510746 w 2767913"/>
              <a:gd name="connsiteY5" fmla="*/ 16476 h 716691"/>
              <a:gd name="connsiteX6" fmla="*/ 502508 w 2767913"/>
              <a:gd name="connsiteY6" fmla="*/ 329513 h 716691"/>
              <a:gd name="connsiteX7" fmla="*/ 24713 w 2767913"/>
              <a:gd name="connsiteY7" fmla="*/ 354227 h 716691"/>
              <a:gd name="connsiteX8" fmla="*/ 0 w 2767913"/>
              <a:gd name="connsiteY8" fmla="*/ 716691 h 716691"/>
              <a:gd name="connsiteX0" fmla="*/ 0 w 2767913"/>
              <a:gd name="connsiteY0" fmla="*/ 716691 h 716691"/>
              <a:gd name="connsiteX1" fmla="*/ 2759676 w 2767913"/>
              <a:gd name="connsiteY1" fmla="*/ 659027 h 716691"/>
              <a:gd name="connsiteX2" fmla="*/ 2767913 w 2767913"/>
              <a:gd name="connsiteY2" fmla="*/ 321275 h 716691"/>
              <a:gd name="connsiteX3" fmla="*/ 2232454 w 2767913"/>
              <a:gd name="connsiteY3" fmla="*/ 329513 h 716691"/>
              <a:gd name="connsiteX4" fmla="*/ 2232454 w 2767913"/>
              <a:gd name="connsiteY4" fmla="*/ 0 h 716691"/>
              <a:gd name="connsiteX5" fmla="*/ 510746 w 2767913"/>
              <a:gd name="connsiteY5" fmla="*/ 16476 h 716691"/>
              <a:gd name="connsiteX6" fmla="*/ 543697 w 2767913"/>
              <a:gd name="connsiteY6" fmla="*/ 354227 h 716691"/>
              <a:gd name="connsiteX7" fmla="*/ 24713 w 2767913"/>
              <a:gd name="connsiteY7" fmla="*/ 354227 h 716691"/>
              <a:gd name="connsiteX8" fmla="*/ 0 w 2767913"/>
              <a:gd name="connsiteY8" fmla="*/ 716691 h 716691"/>
              <a:gd name="connsiteX0" fmla="*/ 0 w 2767913"/>
              <a:gd name="connsiteY0" fmla="*/ 716691 h 716691"/>
              <a:gd name="connsiteX1" fmla="*/ 2759676 w 2767913"/>
              <a:gd name="connsiteY1" fmla="*/ 659027 h 716691"/>
              <a:gd name="connsiteX2" fmla="*/ 2767913 w 2767913"/>
              <a:gd name="connsiteY2" fmla="*/ 321275 h 716691"/>
              <a:gd name="connsiteX3" fmla="*/ 2232454 w 2767913"/>
              <a:gd name="connsiteY3" fmla="*/ 329513 h 716691"/>
              <a:gd name="connsiteX4" fmla="*/ 2232454 w 2767913"/>
              <a:gd name="connsiteY4" fmla="*/ 0 h 716691"/>
              <a:gd name="connsiteX5" fmla="*/ 584887 w 2767913"/>
              <a:gd name="connsiteY5" fmla="*/ 0 h 716691"/>
              <a:gd name="connsiteX6" fmla="*/ 543697 w 2767913"/>
              <a:gd name="connsiteY6" fmla="*/ 354227 h 716691"/>
              <a:gd name="connsiteX7" fmla="*/ 24713 w 2767913"/>
              <a:gd name="connsiteY7" fmla="*/ 354227 h 716691"/>
              <a:gd name="connsiteX8" fmla="*/ 0 w 2767913"/>
              <a:gd name="connsiteY8" fmla="*/ 716691 h 716691"/>
              <a:gd name="connsiteX0" fmla="*/ 0 w 2767913"/>
              <a:gd name="connsiteY0" fmla="*/ 716691 h 716691"/>
              <a:gd name="connsiteX1" fmla="*/ 2759676 w 2767913"/>
              <a:gd name="connsiteY1" fmla="*/ 683740 h 716691"/>
              <a:gd name="connsiteX2" fmla="*/ 2767913 w 2767913"/>
              <a:gd name="connsiteY2" fmla="*/ 321275 h 716691"/>
              <a:gd name="connsiteX3" fmla="*/ 2232454 w 2767913"/>
              <a:gd name="connsiteY3" fmla="*/ 329513 h 716691"/>
              <a:gd name="connsiteX4" fmla="*/ 2232454 w 2767913"/>
              <a:gd name="connsiteY4" fmla="*/ 0 h 716691"/>
              <a:gd name="connsiteX5" fmla="*/ 584887 w 2767913"/>
              <a:gd name="connsiteY5" fmla="*/ 0 h 716691"/>
              <a:gd name="connsiteX6" fmla="*/ 543697 w 2767913"/>
              <a:gd name="connsiteY6" fmla="*/ 354227 h 716691"/>
              <a:gd name="connsiteX7" fmla="*/ 24713 w 2767913"/>
              <a:gd name="connsiteY7" fmla="*/ 354227 h 716691"/>
              <a:gd name="connsiteX8" fmla="*/ 0 w 2767913"/>
              <a:gd name="connsiteY8" fmla="*/ 716691 h 716691"/>
              <a:gd name="connsiteX0" fmla="*/ 0 w 2767913"/>
              <a:gd name="connsiteY0" fmla="*/ 716691 h 733167"/>
              <a:gd name="connsiteX1" fmla="*/ 2751438 w 2767913"/>
              <a:gd name="connsiteY1" fmla="*/ 733167 h 733167"/>
              <a:gd name="connsiteX2" fmla="*/ 2767913 w 2767913"/>
              <a:gd name="connsiteY2" fmla="*/ 321275 h 733167"/>
              <a:gd name="connsiteX3" fmla="*/ 2232454 w 2767913"/>
              <a:gd name="connsiteY3" fmla="*/ 329513 h 733167"/>
              <a:gd name="connsiteX4" fmla="*/ 2232454 w 2767913"/>
              <a:gd name="connsiteY4" fmla="*/ 0 h 733167"/>
              <a:gd name="connsiteX5" fmla="*/ 584887 w 2767913"/>
              <a:gd name="connsiteY5" fmla="*/ 0 h 733167"/>
              <a:gd name="connsiteX6" fmla="*/ 543697 w 2767913"/>
              <a:gd name="connsiteY6" fmla="*/ 354227 h 733167"/>
              <a:gd name="connsiteX7" fmla="*/ 24713 w 2767913"/>
              <a:gd name="connsiteY7" fmla="*/ 354227 h 733167"/>
              <a:gd name="connsiteX8" fmla="*/ 0 w 2767913"/>
              <a:gd name="connsiteY8" fmla="*/ 716691 h 733167"/>
              <a:gd name="connsiteX0" fmla="*/ 0 w 2767913"/>
              <a:gd name="connsiteY0" fmla="*/ 716691 h 716692"/>
              <a:gd name="connsiteX1" fmla="*/ 2759676 w 2767913"/>
              <a:gd name="connsiteY1" fmla="*/ 716692 h 716692"/>
              <a:gd name="connsiteX2" fmla="*/ 2767913 w 2767913"/>
              <a:gd name="connsiteY2" fmla="*/ 321275 h 716692"/>
              <a:gd name="connsiteX3" fmla="*/ 2232454 w 2767913"/>
              <a:gd name="connsiteY3" fmla="*/ 329513 h 716692"/>
              <a:gd name="connsiteX4" fmla="*/ 2232454 w 2767913"/>
              <a:gd name="connsiteY4" fmla="*/ 0 h 716692"/>
              <a:gd name="connsiteX5" fmla="*/ 584887 w 2767913"/>
              <a:gd name="connsiteY5" fmla="*/ 0 h 716692"/>
              <a:gd name="connsiteX6" fmla="*/ 543697 w 2767913"/>
              <a:gd name="connsiteY6" fmla="*/ 354227 h 716692"/>
              <a:gd name="connsiteX7" fmla="*/ 24713 w 2767913"/>
              <a:gd name="connsiteY7" fmla="*/ 354227 h 716692"/>
              <a:gd name="connsiteX8" fmla="*/ 0 w 2767913"/>
              <a:gd name="connsiteY8" fmla="*/ 716691 h 716692"/>
              <a:gd name="connsiteX0" fmla="*/ 0 w 2767913"/>
              <a:gd name="connsiteY0" fmla="*/ 716691 h 716692"/>
              <a:gd name="connsiteX1" fmla="*/ 2759676 w 2767913"/>
              <a:gd name="connsiteY1" fmla="*/ 716692 h 716692"/>
              <a:gd name="connsiteX2" fmla="*/ 2767913 w 2767913"/>
              <a:gd name="connsiteY2" fmla="*/ 321275 h 716692"/>
              <a:gd name="connsiteX3" fmla="*/ 2232454 w 2767913"/>
              <a:gd name="connsiteY3" fmla="*/ 329513 h 716692"/>
              <a:gd name="connsiteX4" fmla="*/ 2232454 w 2767913"/>
              <a:gd name="connsiteY4" fmla="*/ 0 h 716692"/>
              <a:gd name="connsiteX5" fmla="*/ 766119 w 2767913"/>
              <a:gd name="connsiteY5" fmla="*/ 0 h 716692"/>
              <a:gd name="connsiteX6" fmla="*/ 584887 w 2767913"/>
              <a:gd name="connsiteY6" fmla="*/ 0 h 716692"/>
              <a:gd name="connsiteX7" fmla="*/ 543697 w 2767913"/>
              <a:gd name="connsiteY7" fmla="*/ 354227 h 716692"/>
              <a:gd name="connsiteX8" fmla="*/ 24713 w 2767913"/>
              <a:gd name="connsiteY8" fmla="*/ 354227 h 716692"/>
              <a:gd name="connsiteX9" fmla="*/ 0 w 2767913"/>
              <a:gd name="connsiteY9" fmla="*/ 716691 h 716692"/>
              <a:gd name="connsiteX0" fmla="*/ 0 w 2767913"/>
              <a:gd name="connsiteY0" fmla="*/ 716691 h 716692"/>
              <a:gd name="connsiteX1" fmla="*/ 2759676 w 2767913"/>
              <a:gd name="connsiteY1" fmla="*/ 716692 h 716692"/>
              <a:gd name="connsiteX2" fmla="*/ 2767913 w 2767913"/>
              <a:gd name="connsiteY2" fmla="*/ 321275 h 716692"/>
              <a:gd name="connsiteX3" fmla="*/ 2232454 w 2767913"/>
              <a:gd name="connsiteY3" fmla="*/ 329513 h 716692"/>
              <a:gd name="connsiteX4" fmla="*/ 2232454 w 2767913"/>
              <a:gd name="connsiteY4" fmla="*/ 0 h 716692"/>
              <a:gd name="connsiteX5" fmla="*/ 1268627 w 2767913"/>
              <a:gd name="connsiteY5" fmla="*/ 0 h 716692"/>
              <a:gd name="connsiteX6" fmla="*/ 584887 w 2767913"/>
              <a:gd name="connsiteY6" fmla="*/ 0 h 716692"/>
              <a:gd name="connsiteX7" fmla="*/ 543697 w 2767913"/>
              <a:gd name="connsiteY7" fmla="*/ 354227 h 716692"/>
              <a:gd name="connsiteX8" fmla="*/ 24713 w 2767913"/>
              <a:gd name="connsiteY8" fmla="*/ 354227 h 716692"/>
              <a:gd name="connsiteX9" fmla="*/ 0 w 2767913"/>
              <a:gd name="connsiteY9" fmla="*/ 716691 h 716692"/>
              <a:gd name="connsiteX0" fmla="*/ 0 w 2767913"/>
              <a:gd name="connsiteY0" fmla="*/ 716691 h 716692"/>
              <a:gd name="connsiteX1" fmla="*/ 2759676 w 2767913"/>
              <a:gd name="connsiteY1" fmla="*/ 716692 h 716692"/>
              <a:gd name="connsiteX2" fmla="*/ 2767913 w 2767913"/>
              <a:gd name="connsiteY2" fmla="*/ 321275 h 716692"/>
              <a:gd name="connsiteX3" fmla="*/ 2232454 w 2767913"/>
              <a:gd name="connsiteY3" fmla="*/ 329513 h 716692"/>
              <a:gd name="connsiteX4" fmla="*/ 2232454 w 2767913"/>
              <a:gd name="connsiteY4" fmla="*/ 0 h 716692"/>
              <a:gd name="connsiteX5" fmla="*/ 1268627 w 2767913"/>
              <a:gd name="connsiteY5" fmla="*/ 0 h 716692"/>
              <a:gd name="connsiteX6" fmla="*/ 1285103 w 2767913"/>
              <a:gd name="connsiteY6" fmla="*/ 24713 h 716692"/>
              <a:gd name="connsiteX7" fmla="*/ 584887 w 2767913"/>
              <a:gd name="connsiteY7" fmla="*/ 0 h 716692"/>
              <a:gd name="connsiteX8" fmla="*/ 543697 w 2767913"/>
              <a:gd name="connsiteY8" fmla="*/ 354227 h 716692"/>
              <a:gd name="connsiteX9" fmla="*/ 24713 w 2767913"/>
              <a:gd name="connsiteY9" fmla="*/ 354227 h 716692"/>
              <a:gd name="connsiteX10" fmla="*/ 0 w 2767913"/>
              <a:gd name="connsiteY10" fmla="*/ 716691 h 716692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268627 w 2767913"/>
              <a:gd name="connsiteY5" fmla="*/ 2718487 h 3435179"/>
              <a:gd name="connsiteX6" fmla="*/ 1169773 w 2767913"/>
              <a:gd name="connsiteY6" fmla="*/ 0 h 3435179"/>
              <a:gd name="connsiteX7" fmla="*/ 584887 w 2767913"/>
              <a:gd name="connsiteY7" fmla="*/ 2718487 h 3435179"/>
              <a:gd name="connsiteX8" fmla="*/ 543697 w 2767913"/>
              <a:gd name="connsiteY8" fmla="*/ 3072714 h 3435179"/>
              <a:gd name="connsiteX9" fmla="*/ 24713 w 2767913"/>
              <a:gd name="connsiteY9" fmla="*/ 3072714 h 3435179"/>
              <a:gd name="connsiteX10" fmla="*/ 0 w 2767913"/>
              <a:gd name="connsiteY10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268627 w 2767913"/>
              <a:gd name="connsiteY5" fmla="*/ 2718487 h 3435179"/>
              <a:gd name="connsiteX6" fmla="*/ 1268627 w 2767913"/>
              <a:gd name="connsiteY6" fmla="*/ 2734963 h 3435179"/>
              <a:gd name="connsiteX7" fmla="*/ 1169773 w 2767913"/>
              <a:gd name="connsiteY7" fmla="*/ 0 h 3435179"/>
              <a:gd name="connsiteX8" fmla="*/ 584887 w 2767913"/>
              <a:gd name="connsiteY8" fmla="*/ 2718487 h 3435179"/>
              <a:gd name="connsiteX9" fmla="*/ 543697 w 2767913"/>
              <a:gd name="connsiteY9" fmla="*/ 3072714 h 3435179"/>
              <a:gd name="connsiteX10" fmla="*/ 24713 w 2767913"/>
              <a:gd name="connsiteY10" fmla="*/ 3072714 h 3435179"/>
              <a:gd name="connsiteX11" fmla="*/ 0 w 2767913"/>
              <a:gd name="connsiteY11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268627 w 2767913"/>
              <a:gd name="connsiteY5" fmla="*/ 2718487 h 3435179"/>
              <a:gd name="connsiteX6" fmla="*/ 1474573 w 2767913"/>
              <a:gd name="connsiteY6" fmla="*/ 2430163 h 3435179"/>
              <a:gd name="connsiteX7" fmla="*/ 1169773 w 2767913"/>
              <a:gd name="connsiteY7" fmla="*/ 0 h 3435179"/>
              <a:gd name="connsiteX8" fmla="*/ 584887 w 2767913"/>
              <a:gd name="connsiteY8" fmla="*/ 2718487 h 3435179"/>
              <a:gd name="connsiteX9" fmla="*/ 543697 w 2767913"/>
              <a:gd name="connsiteY9" fmla="*/ 3072714 h 3435179"/>
              <a:gd name="connsiteX10" fmla="*/ 24713 w 2767913"/>
              <a:gd name="connsiteY10" fmla="*/ 3072714 h 3435179"/>
              <a:gd name="connsiteX11" fmla="*/ 0 w 2767913"/>
              <a:gd name="connsiteY11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474573 w 2767913"/>
              <a:gd name="connsiteY6" fmla="*/ 2430163 h 3435179"/>
              <a:gd name="connsiteX7" fmla="*/ 1169773 w 2767913"/>
              <a:gd name="connsiteY7" fmla="*/ 0 h 3435179"/>
              <a:gd name="connsiteX8" fmla="*/ 584887 w 2767913"/>
              <a:gd name="connsiteY8" fmla="*/ 2718487 h 3435179"/>
              <a:gd name="connsiteX9" fmla="*/ 543697 w 2767913"/>
              <a:gd name="connsiteY9" fmla="*/ 3072714 h 3435179"/>
              <a:gd name="connsiteX10" fmla="*/ 24713 w 2767913"/>
              <a:gd name="connsiteY10" fmla="*/ 3072714 h 3435179"/>
              <a:gd name="connsiteX11" fmla="*/ 0 w 2767913"/>
              <a:gd name="connsiteY11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342767 w 2767913"/>
              <a:gd name="connsiteY6" fmla="*/ 24714 h 3435179"/>
              <a:gd name="connsiteX7" fmla="*/ 1169773 w 2767913"/>
              <a:gd name="connsiteY7" fmla="*/ 0 h 3435179"/>
              <a:gd name="connsiteX8" fmla="*/ 584887 w 2767913"/>
              <a:gd name="connsiteY8" fmla="*/ 2718487 h 3435179"/>
              <a:gd name="connsiteX9" fmla="*/ 543697 w 2767913"/>
              <a:gd name="connsiteY9" fmla="*/ 3072714 h 3435179"/>
              <a:gd name="connsiteX10" fmla="*/ 24713 w 2767913"/>
              <a:gd name="connsiteY10" fmla="*/ 3072714 h 3435179"/>
              <a:gd name="connsiteX11" fmla="*/ 0 w 2767913"/>
              <a:gd name="connsiteY11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342767 w 2767913"/>
              <a:gd name="connsiteY6" fmla="*/ 24714 h 3435179"/>
              <a:gd name="connsiteX7" fmla="*/ 1169773 w 2767913"/>
              <a:gd name="connsiteY7" fmla="*/ 0 h 3435179"/>
              <a:gd name="connsiteX8" fmla="*/ 584887 w 2767913"/>
              <a:gd name="connsiteY8" fmla="*/ 2718487 h 3435179"/>
              <a:gd name="connsiteX9" fmla="*/ 568411 w 2767913"/>
              <a:gd name="connsiteY9" fmla="*/ 2718488 h 3435179"/>
              <a:gd name="connsiteX10" fmla="*/ 543697 w 2767913"/>
              <a:gd name="connsiteY10" fmla="*/ 3072714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342767 w 2767913"/>
              <a:gd name="connsiteY6" fmla="*/ 24714 h 3435179"/>
              <a:gd name="connsiteX7" fmla="*/ 1169773 w 2767913"/>
              <a:gd name="connsiteY7" fmla="*/ 0 h 3435179"/>
              <a:gd name="connsiteX8" fmla="*/ 584887 w 2767913"/>
              <a:gd name="connsiteY8" fmla="*/ 2718487 h 3435179"/>
              <a:gd name="connsiteX9" fmla="*/ 1103870 w 2767913"/>
              <a:gd name="connsiteY9" fmla="*/ 2743202 h 3435179"/>
              <a:gd name="connsiteX10" fmla="*/ 543697 w 2767913"/>
              <a:gd name="connsiteY10" fmla="*/ 3072714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342767 w 2767913"/>
              <a:gd name="connsiteY6" fmla="*/ 24714 h 3435179"/>
              <a:gd name="connsiteX7" fmla="*/ 1169773 w 2767913"/>
              <a:gd name="connsiteY7" fmla="*/ 0 h 3435179"/>
              <a:gd name="connsiteX8" fmla="*/ 1095633 w 2767913"/>
              <a:gd name="connsiteY8" fmla="*/ 2496066 h 3435179"/>
              <a:gd name="connsiteX9" fmla="*/ 1103870 w 2767913"/>
              <a:gd name="connsiteY9" fmla="*/ 2743202 h 3435179"/>
              <a:gd name="connsiteX10" fmla="*/ 543697 w 2767913"/>
              <a:gd name="connsiteY10" fmla="*/ 3072714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342767 w 2767913"/>
              <a:gd name="connsiteY6" fmla="*/ 24714 h 3435179"/>
              <a:gd name="connsiteX7" fmla="*/ 1169773 w 2767913"/>
              <a:gd name="connsiteY7" fmla="*/ 0 h 3435179"/>
              <a:gd name="connsiteX8" fmla="*/ 1095633 w 2767913"/>
              <a:gd name="connsiteY8" fmla="*/ 2496066 h 3435179"/>
              <a:gd name="connsiteX9" fmla="*/ 535459 w 2767913"/>
              <a:gd name="connsiteY9" fmla="*/ 2792629 h 3435179"/>
              <a:gd name="connsiteX10" fmla="*/ 543697 w 2767913"/>
              <a:gd name="connsiteY10" fmla="*/ 3072714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342767 w 2767913"/>
              <a:gd name="connsiteY6" fmla="*/ 24714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92629 h 3435179"/>
              <a:gd name="connsiteX10" fmla="*/ 543697 w 2767913"/>
              <a:gd name="connsiteY10" fmla="*/ 3072714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92629 h 3435179"/>
              <a:gd name="connsiteX10" fmla="*/ 543697 w 2767913"/>
              <a:gd name="connsiteY10" fmla="*/ 3072714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92629 h 3435179"/>
              <a:gd name="connsiteX10" fmla="*/ 543697 w 2767913"/>
              <a:gd name="connsiteY10" fmla="*/ 308918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18487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8918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18487 h 3435179"/>
              <a:gd name="connsiteX5" fmla="*/ 1482811 w 2767913"/>
              <a:gd name="connsiteY5" fmla="*/ 2734963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8918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50239 h 3435179"/>
              <a:gd name="connsiteX5" fmla="*/ 1482811 w 2767913"/>
              <a:gd name="connsiteY5" fmla="*/ 2734963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8918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50239 h 3435179"/>
              <a:gd name="connsiteX5" fmla="*/ 1482811 w 2767913"/>
              <a:gd name="connsiteY5" fmla="*/ 2754015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8918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50239 h 3435179"/>
              <a:gd name="connsiteX5" fmla="*/ 1482811 w 2767913"/>
              <a:gd name="connsiteY5" fmla="*/ 2754015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8283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39762 h 3435179"/>
              <a:gd name="connsiteX3" fmla="*/ 2232454 w 2767913"/>
              <a:gd name="connsiteY3" fmla="*/ 3048000 h 3435179"/>
              <a:gd name="connsiteX4" fmla="*/ 2232454 w 2767913"/>
              <a:gd name="connsiteY4" fmla="*/ 2750239 h 3435179"/>
              <a:gd name="connsiteX5" fmla="*/ 1482811 w 2767913"/>
              <a:gd name="connsiteY5" fmla="*/ 2754015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7013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52463 h 3435179"/>
              <a:gd name="connsiteX3" fmla="*/ 2232454 w 2767913"/>
              <a:gd name="connsiteY3" fmla="*/ 3048000 h 3435179"/>
              <a:gd name="connsiteX4" fmla="*/ 2232454 w 2767913"/>
              <a:gd name="connsiteY4" fmla="*/ 2750239 h 3435179"/>
              <a:gd name="connsiteX5" fmla="*/ 1482811 w 2767913"/>
              <a:gd name="connsiteY5" fmla="*/ 2754015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7013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52463 h 3435179"/>
              <a:gd name="connsiteX3" fmla="*/ 2232454 w 2767913"/>
              <a:gd name="connsiteY3" fmla="*/ 3067051 h 3435179"/>
              <a:gd name="connsiteX4" fmla="*/ 2232454 w 2767913"/>
              <a:gd name="connsiteY4" fmla="*/ 2750239 h 3435179"/>
              <a:gd name="connsiteX5" fmla="*/ 1482811 w 2767913"/>
              <a:gd name="connsiteY5" fmla="*/ 2754015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7013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0 w 2767913"/>
              <a:gd name="connsiteY0" fmla="*/ 3435178 h 3435179"/>
              <a:gd name="connsiteX1" fmla="*/ 2759676 w 2767913"/>
              <a:gd name="connsiteY1" fmla="*/ 3435179 h 3435179"/>
              <a:gd name="connsiteX2" fmla="*/ 2767913 w 2767913"/>
              <a:gd name="connsiteY2" fmla="*/ 3065164 h 3435179"/>
              <a:gd name="connsiteX3" fmla="*/ 2232454 w 2767913"/>
              <a:gd name="connsiteY3" fmla="*/ 3067051 h 3435179"/>
              <a:gd name="connsiteX4" fmla="*/ 2232454 w 2767913"/>
              <a:gd name="connsiteY4" fmla="*/ 2750239 h 3435179"/>
              <a:gd name="connsiteX5" fmla="*/ 1482811 w 2767913"/>
              <a:gd name="connsiteY5" fmla="*/ 2754015 h 3435179"/>
              <a:gd name="connsiteX6" fmla="*/ 1408670 w 2767913"/>
              <a:gd name="connsiteY6" fmla="*/ 0 h 3435179"/>
              <a:gd name="connsiteX7" fmla="*/ 1169773 w 2767913"/>
              <a:gd name="connsiteY7" fmla="*/ 0 h 3435179"/>
              <a:gd name="connsiteX8" fmla="*/ 1194487 w 2767913"/>
              <a:gd name="connsiteY8" fmla="*/ 2759677 h 3435179"/>
              <a:gd name="connsiteX9" fmla="*/ 535459 w 2767913"/>
              <a:gd name="connsiteY9" fmla="*/ 2759678 h 3435179"/>
              <a:gd name="connsiteX10" fmla="*/ 543697 w 2767913"/>
              <a:gd name="connsiteY10" fmla="*/ 3070139 h 3435179"/>
              <a:gd name="connsiteX11" fmla="*/ 24713 w 2767913"/>
              <a:gd name="connsiteY11" fmla="*/ 3072714 h 3435179"/>
              <a:gd name="connsiteX12" fmla="*/ 0 w 2767913"/>
              <a:gd name="connsiteY12" fmla="*/ 3435178 h 3435179"/>
              <a:gd name="connsiteX0" fmla="*/ 883400 w 3651313"/>
              <a:gd name="connsiteY0" fmla="*/ 3435178 h 3435179"/>
              <a:gd name="connsiteX1" fmla="*/ 3643076 w 3651313"/>
              <a:gd name="connsiteY1" fmla="*/ 3435179 h 3435179"/>
              <a:gd name="connsiteX2" fmla="*/ 3651313 w 3651313"/>
              <a:gd name="connsiteY2" fmla="*/ 3065164 h 3435179"/>
              <a:gd name="connsiteX3" fmla="*/ 3115854 w 3651313"/>
              <a:gd name="connsiteY3" fmla="*/ 3067051 h 3435179"/>
              <a:gd name="connsiteX4" fmla="*/ 3115854 w 3651313"/>
              <a:gd name="connsiteY4" fmla="*/ 2750239 h 3435179"/>
              <a:gd name="connsiteX5" fmla="*/ 2366211 w 3651313"/>
              <a:gd name="connsiteY5" fmla="*/ 2754015 h 3435179"/>
              <a:gd name="connsiteX6" fmla="*/ 2292070 w 3651313"/>
              <a:gd name="connsiteY6" fmla="*/ 0 h 3435179"/>
              <a:gd name="connsiteX7" fmla="*/ 2053173 w 3651313"/>
              <a:gd name="connsiteY7" fmla="*/ 0 h 3435179"/>
              <a:gd name="connsiteX8" fmla="*/ 2077887 w 3651313"/>
              <a:gd name="connsiteY8" fmla="*/ 2759677 h 3435179"/>
              <a:gd name="connsiteX9" fmla="*/ 1418859 w 3651313"/>
              <a:gd name="connsiteY9" fmla="*/ 2759678 h 3435179"/>
              <a:gd name="connsiteX10" fmla="*/ 1427097 w 3651313"/>
              <a:gd name="connsiteY10" fmla="*/ 3070139 h 3435179"/>
              <a:gd name="connsiteX11" fmla="*/ 0 w 3651313"/>
              <a:gd name="connsiteY11" fmla="*/ 3034611 h 3435179"/>
              <a:gd name="connsiteX12" fmla="*/ 883400 w 3651313"/>
              <a:gd name="connsiteY12" fmla="*/ 3435178 h 3435179"/>
              <a:gd name="connsiteX0" fmla="*/ 0 w 3655069"/>
              <a:gd name="connsiteY0" fmla="*/ 3447879 h 3447879"/>
              <a:gd name="connsiteX1" fmla="*/ 3646832 w 3655069"/>
              <a:gd name="connsiteY1" fmla="*/ 3435179 h 3447879"/>
              <a:gd name="connsiteX2" fmla="*/ 3655069 w 3655069"/>
              <a:gd name="connsiteY2" fmla="*/ 3065164 h 3447879"/>
              <a:gd name="connsiteX3" fmla="*/ 3119610 w 3655069"/>
              <a:gd name="connsiteY3" fmla="*/ 3067051 h 3447879"/>
              <a:gd name="connsiteX4" fmla="*/ 3119610 w 3655069"/>
              <a:gd name="connsiteY4" fmla="*/ 2750239 h 3447879"/>
              <a:gd name="connsiteX5" fmla="*/ 2369967 w 3655069"/>
              <a:gd name="connsiteY5" fmla="*/ 2754015 h 3447879"/>
              <a:gd name="connsiteX6" fmla="*/ 2295826 w 3655069"/>
              <a:gd name="connsiteY6" fmla="*/ 0 h 3447879"/>
              <a:gd name="connsiteX7" fmla="*/ 2056929 w 3655069"/>
              <a:gd name="connsiteY7" fmla="*/ 0 h 3447879"/>
              <a:gd name="connsiteX8" fmla="*/ 2081643 w 3655069"/>
              <a:gd name="connsiteY8" fmla="*/ 2759677 h 3447879"/>
              <a:gd name="connsiteX9" fmla="*/ 1422615 w 3655069"/>
              <a:gd name="connsiteY9" fmla="*/ 2759678 h 3447879"/>
              <a:gd name="connsiteX10" fmla="*/ 1430853 w 3655069"/>
              <a:gd name="connsiteY10" fmla="*/ 3070139 h 3447879"/>
              <a:gd name="connsiteX11" fmla="*/ 3756 w 3655069"/>
              <a:gd name="connsiteY11" fmla="*/ 3034611 h 3447879"/>
              <a:gd name="connsiteX12" fmla="*/ 0 w 3655069"/>
              <a:gd name="connsiteY12" fmla="*/ 3447879 h 3447879"/>
              <a:gd name="connsiteX0" fmla="*/ 0 w 4521270"/>
              <a:gd name="connsiteY0" fmla="*/ 3447879 h 3447879"/>
              <a:gd name="connsiteX1" fmla="*/ 3646832 w 4521270"/>
              <a:gd name="connsiteY1" fmla="*/ 3435179 h 3447879"/>
              <a:gd name="connsiteX2" fmla="*/ 4521270 w 4521270"/>
              <a:gd name="connsiteY2" fmla="*/ 3077865 h 3447879"/>
              <a:gd name="connsiteX3" fmla="*/ 3119610 w 4521270"/>
              <a:gd name="connsiteY3" fmla="*/ 3067051 h 3447879"/>
              <a:gd name="connsiteX4" fmla="*/ 3119610 w 4521270"/>
              <a:gd name="connsiteY4" fmla="*/ 2750239 h 3447879"/>
              <a:gd name="connsiteX5" fmla="*/ 2369967 w 4521270"/>
              <a:gd name="connsiteY5" fmla="*/ 2754015 h 3447879"/>
              <a:gd name="connsiteX6" fmla="*/ 2295826 w 4521270"/>
              <a:gd name="connsiteY6" fmla="*/ 0 h 3447879"/>
              <a:gd name="connsiteX7" fmla="*/ 2056929 w 4521270"/>
              <a:gd name="connsiteY7" fmla="*/ 0 h 3447879"/>
              <a:gd name="connsiteX8" fmla="*/ 2081643 w 4521270"/>
              <a:gd name="connsiteY8" fmla="*/ 2759677 h 3447879"/>
              <a:gd name="connsiteX9" fmla="*/ 1422615 w 4521270"/>
              <a:gd name="connsiteY9" fmla="*/ 2759678 h 3447879"/>
              <a:gd name="connsiteX10" fmla="*/ 1430853 w 4521270"/>
              <a:gd name="connsiteY10" fmla="*/ 3070139 h 3447879"/>
              <a:gd name="connsiteX11" fmla="*/ 3756 w 4521270"/>
              <a:gd name="connsiteY11" fmla="*/ 3034611 h 3447879"/>
              <a:gd name="connsiteX12" fmla="*/ 0 w 4521270"/>
              <a:gd name="connsiteY12" fmla="*/ 3447879 h 3447879"/>
              <a:gd name="connsiteX0" fmla="*/ 0 w 4521270"/>
              <a:gd name="connsiteY0" fmla="*/ 3447879 h 3447879"/>
              <a:gd name="connsiteX1" fmla="*/ 4506046 w 4521270"/>
              <a:gd name="connsiteY1" fmla="*/ 3435179 h 3447879"/>
              <a:gd name="connsiteX2" fmla="*/ 4521270 w 4521270"/>
              <a:gd name="connsiteY2" fmla="*/ 3077865 h 3447879"/>
              <a:gd name="connsiteX3" fmla="*/ 3119610 w 4521270"/>
              <a:gd name="connsiteY3" fmla="*/ 3067051 h 3447879"/>
              <a:gd name="connsiteX4" fmla="*/ 3119610 w 4521270"/>
              <a:gd name="connsiteY4" fmla="*/ 2750239 h 3447879"/>
              <a:gd name="connsiteX5" fmla="*/ 2369967 w 4521270"/>
              <a:gd name="connsiteY5" fmla="*/ 2754015 h 3447879"/>
              <a:gd name="connsiteX6" fmla="*/ 2295826 w 4521270"/>
              <a:gd name="connsiteY6" fmla="*/ 0 h 3447879"/>
              <a:gd name="connsiteX7" fmla="*/ 2056929 w 4521270"/>
              <a:gd name="connsiteY7" fmla="*/ 0 h 3447879"/>
              <a:gd name="connsiteX8" fmla="*/ 2081643 w 4521270"/>
              <a:gd name="connsiteY8" fmla="*/ 2759677 h 3447879"/>
              <a:gd name="connsiteX9" fmla="*/ 1422615 w 4521270"/>
              <a:gd name="connsiteY9" fmla="*/ 2759678 h 3447879"/>
              <a:gd name="connsiteX10" fmla="*/ 1430853 w 4521270"/>
              <a:gd name="connsiteY10" fmla="*/ 3070139 h 3447879"/>
              <a:gd name="connsiteX11" fmla="*/ 3756 w 4521270"/>
              <a:gd name="connsiteY11" fmla="*/ 3034611 h 3447879"/>
              <a:gd name="connsiteX12" fmla="*/ 0 w 4521270"/>
              <a:gd name="connsiteY12" fmla="*/ 3447879 h 3447879"/>
              <a:gd name="connsiteX0" fmla="*/ 0 w 4521270"/>
              <a:gd name="connsiteY0" fmla="*/ 3447879 h 3447879"/>
              <a:gd name="connsiteX1" fmla="*/ 4450162 w 4521270"/>
              <a:gd name="connsiteY1" fmla="*/ 3428829 h 3447879"/>
              <a:gd name="connsiteX2" fmla="*/ 4521270 w 4521270"/>
              <a:gd name="connsiteY2" fmla="*/ 3077865 h 3447879"/>
              <a:gd name="connsiteX3" fmla="*/ 3119610 w 4521270"/>
              <a:gd name="connsiteY3" fmla="*/ 3067051 h 3447879"/>
              <a:gd name="connsiteX4" fmla="*/ 3119610 w 4521270"/>
              <a:gd name="connsiteY4" fmla="*/ 2750239 h 3447879"/>
              <a:gd name="connsiteX5" fmla="*/ 2369967 w 4521270"/>
              <a:gd name="connsiteY5" fmla="*/ 2754015 h 3447879"/>
              <a:gd name="connsiteX6" fmla="*/ 2295826 w 4521270"/>
              <a:gd name="connsiteY6" fmla="*/ 0 h 3447879"/>
              <a:gd name="connsiteX7" fmla="*/ 2056929 w 4521270"/>
              <a:gd name="connsiteY7" fmla="*/ 0 h 3447879"/>
              <a:gd name="connsiteX8" fmla="*/ 2081643 w 4521270"/>
              <a:gd name="connsiteY8" fmla="*/ 2759677 h 3447879"/>
              <a:gd name="connsiteX9" fmla="*/ 1422615 w 4521270"/>
              <a:gd name="connsiteY9" fmla="*/ 2759678 h 3447879"/>
              <a:gd name="connsiteX10" fmla="*/ 1430853 w 4521270"/>
              <a:gd name="connsiteY10" fmla="*/ 3070139 h 3447879"/>
              <a:gd name="connsiteX11" fmla="*/ 3756 w 4521270"/>
              <a:gd name="connsiteY11" fmla="*/ 3034611 h 3447879"/>
              <a:gd name="connsiteX12" fmla="*/ 0 w 4521270"/>
              <a:gd name="connsiteY12" fmla="*/ 3447879 h 3447879"/>
              <a:gd name="connsiteX0" fmla="*/ 0 w 4451415"/>
              <a:gd name="connsiteY0" fmla="*/ 3447879 h 3447879"/>
              <a:gd name="connsiteX1" fmla="*/ 4450162 w 4451415"/>
              <a:gd name="connsiteY1" fmla="*/ 3428829 h 3447879"/>
              <a:gd name="connsiteX2" fmla="*/ 4451415 w 4451415"/>
              <a:gd name="connsiteY2" fmla="*/ 3065164 h 3447879"/>
              <a:gd name="connsiteX3" fmla="*/ 3119610 w 4451415"/>
              <a:gd name="connsiteY3" fmla="*/ 3067051 h 3447879"/>
              <a:gd name="connsiteX4" fmla="*/ 3119610 w 4451415"/>
              <a:gd name="connsiteY4" fmla="*/ 2750239 h 3447879"/>
              <a:gd name="connsiteX5" fmla="*/ 2369967 w 4451415"/>
              <a:gd name="connsiteY5" fmla="*/ 2754015 h 3447879"/>
              <a:gd name="connsiteX6" fmla="*/ 2295826 w 4451415"/>
              <a:gd name="connsiteY6" fmla="*/ 0 h 3447879"/>
              <a:gd name="connsiteX7" fmla="*/ 2056929 w 4451415"/>
              <a:gd name="connsiteY7" fmla="*/ 0 h 3447879"/>
              <a:gd name="connsiteX8" fmla="*/ 2081643 w 4451415"/>
              <a:gd name="connsiteY8" fmla="*/ 2759677 h 3447879"/>
              <a:gd name="connsiteX9" fmla="*/ 1422615 w 4451415"/>
              <a:gd name="connsiteY9" fmla="*/ 2759678 h 3447879"/>
              <a:gd name="connsiteX10" fmla="*/ 1430853 w 4451415"/>
              <a:gd name="connsiteY10" fmla="*/ 3070139 h 3447879"/>
              <a:gd name="connsiteX11" fmla="*/ 3756 w 4451415"/>
              <a:gd name="connsiteY11" fmla="*/ 3034611 h 3447879"/>
              <a:gd name="connsiteX12" fmla="*/ 0 w 4451415"/>
              <a:gd name="connsiteY12" fmla="*/ 3447879 h 3447879"/>
              <a:gd name="connsiteX0" fmla="*/ 0 w 4451415"/>
              <a:gd name="connsiteY0" fmla="*/ 3447879 h 3447879"/>
              <a:gd name="connsiteX1" fmla="*/ 4451415 w 4451415"/>
              <a:gd name="connsiteY1" fmla="*/ 3065164 h 3447879"/>
              <a:gd name="connsiteX2" fmla="*/ 3119610 w 4451415"/>
              <a:gd name="connsiteY2" fmla="*/ 3067051 h 3447879"/>
              <a:gd name="connsiteX3" fmla="*/ 3119610 w 4451415"/>
              <a:gd name="connsiteY3" fmla="*/ 2750239 h 3447879"/>
              <a:gd name="connsiteX4" fmla="*/ 2369967 w 4451415"/>
              <a:gd name="connsiteY4" fmla="*/ 2754015 h 3447879"/>
              <a:gd name="connsiteX5" fmla="*/ 2295826 w 4451415"/>
              <a:gd name="connsiteY5" fmla="*/ 0 h 3447879"/>
              <a:gd name="connsiteX6" fmla="*/ 2056929 w 4451415"/>
              <a:gd name="connsiteY6" fmla="*/ 0 h 3447879"/>
              <a:gd name="connsiteX7" fmla="*/ 2081643 w 4451415"/>
              <a:gd name="connsiteY7" fmla="*/ 2759677 h 3447879"/>
              <a:gd name="connsiteX8" fmla="*/ 1422615 w 4451415"/>
              <a:gd name="connsiteY8" fmla="*/ 2759678 h 3447879"/>
              <a:gd name="connsiteX9" fmla="*/ 1430853 w 4451415"/>
              <a:gd name="connsiteY9" fmla="*/ 3070139 h 3447879"/>
              <a:gd name="connsiteX10" fmla="*/ 3756 w 4451415"/>
              <a:gd name="connsiteY10" fmla="*/ 3034611 h 3447879"/>
              <a:gd name="connsiteX11" fmla="*/ 0 w 4451415"/>
              <a:gd name="connsiteY11" fmla="*/ 3447879 h 3447879"/>
              <a:gd name="connsiteX0" fmla="*/ 0 w 4447659"/>
              <a:gd name="connsiteY0" fmla="*/ 3034611 h 3070139"/>
              <a:gd name="connsiteX1" fmla="*/ 4447659 w 4447659"/>
              <a:gd name="connsiteY1" fmla="*/ 3065164 h 3070139"/>
              <a:gd name="connsiteX2" fmla="*/ 3115854 w 4447659"/>
              <a:gd name="connsiteY2" fmla="*/ 3067051 h 3070139"/>
              <a:gd name="connsiteX3" fmla="*/ 3115854 w 4447659"/>
              <a:gd name="connsiteY3" fmla="*/ 2750239 h 3070139"/>
              <a:gd name="connsiteX4" fmla="*/ 2366211 w 4447659"/>
              <a:gd name="connsiteY4" fmla="*/ 2754015 h 3070139"/>
              <a:gd name="connsiteX5" fmla="*/ 2292070 w 4447659"/>
              <a:gd name="connsiteY5" fmla="*/ 0 h 3070139"/>
              <a:gd name="connsiteX6" fmla="*/ 2053173 w 4447659"/>
              <a:gd name="connsiteY6" fmla="*/ 0 h 3070139"/>
              <a:gd name="connsiteX7" fmla="*/ 2077887 w 4447659"/>
              <a:gd name="connsiteY7" fmla="*/ 2759677 h 3070139"/>
              <a:gd name="connsiteX8" fmla="*/ 1418859 w 4447659"/>
              <a:gd name="connsiteY8" fmla="*/ 2759678 h 3070139"/>
              <a:gd name="connsiteX9" fmla="*/ 1427097 w 4447659"/>
              <a:gd name="connsiteY9" fmla="*/ 3070139 h 3070139"/>
              <a:gd name="connsiteX10" fmla="*/ 0 w 4447659"/>
              <a:gd name="connsiteY10" fmla="*/ 3034611 h 3070139"/>
              <a:gd name="connsiteX0" fmla="*/ 8238 w 3028800"/>
              <a:gd name="connsiteY0" fmla="*/ 3070139 h 3070139"/>
              <a:gd name="connsiteX1" fmla="*/ 3028800 w 3028800"/>
              <a:gd name="connsiteY1" fmla="*/ 3065164 h 3070139"/>
              <a:gd name="connsiteX2" fmla="*/ 1696995 w 3028800"/>
              <a:gd name="connsiteY2" fmla="*/ 3067051 h 3070139"/>
              <a:gd name="connsiteX3" fmla="*/ 1696995 w 3028800"/>
              <a:gd name="connsiteY3" fmla="*/ 2750239 h 3070139"/>
              <a:gd name="connsiteX4" fmla="*/ 947352 w 3028800"/>
              <a:gd name="connsiteY4" fmla="*/ 2754015 h 3070139"/>
              <a:gd name="connsiteX5" fmla="*/ 873211 w 3028800"/>
              <a:gd name="connsiteY5" fmla="*/ 0 h 3070139"/>
              <a:gd name="connsiteX6" fmla="*/ 634314 w 3028800"/>
              <a:gd name="connsiteY6" fmla="*/ 0 h 3070139"/>
              <a:gd name="connsiteX7" fmla="*/ 659028 w 3028800"/>
              <a:gd name="connsiteY7" fmla="*/ 2759677 h 3070139"/>
              <a:gd name="connsiteX8" fmla="*/ 0 w 3028800"/>
              <a:gd name="connsiteY8" fmla="*/ 2759678 h 3070139"/>
              <a:gd name="connsiteX9" fmla="*/ 8238 w 3028800"/>
              <a:gd name="connsiteY9" fmla="*/ 3070139 h 3070139"/>
              <a:gd name="connsiteX0" fmla="*/ 8238 w 1696995"/>
              <a:gd name="connsiteY0" fmla="*/ 3070139 h 3070139"/>
              <a:gd name="connsiteX1" fmla="*/ 1696995 w 1696995"/>
              <a:gd name="connsiteY1" fmla="*/ 3067051 h 3070139"/>
              <a:gd name="connsiteX2" fmla="*/ 1696995 w 1696995"/>
              <a:gd name="connsiteY2" fmla="*/ 2750239 h 3070139"/>
              <a:gd name="connsiteX3" fmla="*/ 947352 w 1696995"/>
              <a:gd name="connsiteY3" fmla="*/ 2754015 h 3070139"/>
              <a:gd name="connsiteX4" fmla="*/ 873211 w 1696995"/>
              <a:gd name="connsiteY4" fmla="*/ 0 h 3070139"/>
              <a:gd name="connsiteX5" fmla="*/ 634314 w 1696995"/>
              <a:gd name="connsiteY5" fmla="*/ 0 h 3070139"/>
              <a:gd name="connsiteX6" fmla="*/ 659028 w 1696995"/>
              <a:gd name="connsiteY6" fmla="*/ 2759677 h 3070139"/>
              <a:gd name="connsiteX7" fmla="*/ 0 w 1696995"/>
              <a:gd name="connsiteY7" fmla="*/ 2759678 h 3070139"/>
              <a:gd name="connsiteX8" fmla="*/ 8238 w 1696995"/>
              <a:gd name="connsiteY8" fmla="*/ 3070139 h 3070139"/>
              <a:gd name="connsiteX0" fmla="*/ 8238 w 1696995"/>
              <a:gd name="connsiteY0" fmla="*/ 3070139 h 3070139"/>
              <a:gd name="connsiteX1" fmla="*/ 1696995 w 1696995"/>
              <a:gd name="connsiteY1" fmla="*/ 2750239 h 3070139"/>
              <a:gd name="connsiteX2" fmla="*/ 947352 w 1696995"/>
              <a:gd name="connsiteY2" fmla="*/ 2754015 h 3070139"/>
              <a:gd name="connsiteX3" fmla="*/ 873211 w 1696995"/>
              <a:gd name="connsiteY3" fmla="*/ 0 h 3070139"/>
              <a:gd name="connsiteX4" fmla="*/ 634314 w 1696995"/>
              <a:gd name="connsiteY4" fmla="*/ 0 h 3070139"/>
              <a:gd name="connsiteX5" fmla="*/ 659028 w 1696995"/>
              <a:gd name="connsiteY5" fmla="*/ 2759677 h 3070139"/>
              <a:gd name="connsiteX6" fmla="*/ 0 w 1696995"/>
              <a:gd name="connsiteY6" fmla="*/ 2759678 h 3070139"/>
              <a:gd name="connsiteX7" fmla="*/ 8238 w 1696995"/>
              <a:gd name="connsiteY7" fmla="*/ 3070139 h 3070139"/>
              <a:gd name="connsiteX0" fmla="*/ 8238 w 947352"/>
              <a:gd name="connsiteY0" fmla="*/ 3070139 h 3070139"/>
              <a:gd name="connsiteX1" fmla="*/ 947352 w 947352"/>
              <a:gd name="connsiteY1" fmla="*/ 2754015 h 3070139"/>
              <a:gd name="connsiteX2" fmla="*/ 873211 w 947352"/>
              <a:gd name="connsiteY2" fmla="*/ 0 h 3070139"/>
              <a:gd name="connsiteX3" fmla="*/ 634314 w 947352"/>
              <a:gd name="connsiteY3" fmla="*/ 0 h 3070139"/>
              <a:gd name="connsiteX4" fmla="*/ 659028 w 947352"/>
              <a:gd name="connsiteY4" fmla="*/ 2759677 h 3070139"/>
              <a:gd name="connsiteX5" fmla="*/ 0 w 947352"/>
              <a:gd name="connsiteY5" fmla="*/ 2759678 h 3070139"/>
              <a:gd name="connsiteX6" fmla="*/ 8238 w 947352"/>
              <a:gd name="connsiteY6" fmla="*/ 3070139 h 3070139"/>
              <a:gd name="connsiteX0" fmla="*/ 0 w 939114"/>
              <a:gd name="connsiteY0" fmla="*/ 3070139 h 3070139"/>
              <a:gd name="connsiteX1" fmla="*/ 939114 w 939114"/>
              <a:gd name="connsiteY1" fmla="*/ 2754015 h 3070139"/>
              <a:gd name="connsiteX2" fmla="*/ 864973 w 939114"/>
              <a:gd name="connsiteY2" fmla="*/ 0 h 3070139"/>
              <a:gd name="connsiteX3" fmla="*/ 626076 w 939114"/>
              <a:gd name="connsiteY3" fmla="*/ 0 h 3070139"/>
              <a:gd name="connsiteX4" fmla="*/ 650790 w 939114"/>
              <a:gd name="connsiteY4" fmla="*/ 2759677 h 3070139"/>
              <a:gd name="connsiteX5" fmla="*/ 0 w 939114"/>
              <a:gd name="connsiteY5" fmla="*/ 3070139 h 3070139"/>
              <a:gd name="connsiteX0" fmla="*/ 24714 w 313038"/>
              <a:gd name="connsiteY0" fmla="*/ 2759677 h 2759677"/>
              <a:gd name="connsiteX1" fmla="*/ 313038 w 313038"/>
              <a:gd name="connsiteY1" fmla="*/ 2754015 h 2759677"/>
              <a:gd name="connsiteX2" fmla="*/ 238897 w 313038"/>
              <a:gd name="connsiteY2" fmla="*/ 0 h 2759677"/>
              <a:gd name="connsiteX3" fmla="*/ 0 w 313038"/>
              <a:gd name="connsiteY3" fmla="*/ 0 h 2759677"/>
              <a:gd name="connsiteX4" fmla="*/ 24714 w 313038"/>
              <a:gd name="connsiteY4" fmla="*/ 2759677 h 2759677"/>
              <a:gd name="connsiteX0" fmla="*/ 24714 w 313038"/>
              <a:gd name="connsiteY0" fmla="*/ 2759677 h 2759677"/>
              <a:gd name="connsiteX1" fmla="*/ 181367 w 313038"/>
              <a:gd name="connsiteY1" fmla="*/ 2755401 h 2759677"/>
              <a:gd name="connsiteX2" fmla="*/ 313038 w 313038"/>
              <a:gd name="connsiteY2" fmla="*/ 2754015 h 2759677"/>
              <a:gd name="connsiteX3" fmla="*/ 238897 w 313038"/>
              <a:gd name="connsiteY3" fmla="*/ 0 h 2759677"/>
              <a:gd name="connsiteX4" fmla="*/ 0 w 313038"/>
              <a:gd name="connsiteY4" fmla="*/ 0 h 2759677"/>
              <a:gd name="connsiteX5" fmla="*/ 24714 w 313038"/>
              <a:gd name="connsiteY5" fmla="*/ 2759677 h 2759677"/>
              <a:gd name="connsiteX0" fmla="*/ 24714 w 313038"/>
              <a:gd name="connsiteY0" fmla="*/ 2759677 h 2789456"/>
              <a:gd name="connsiteX1" fmla="*/ 156394 w 313038"/>
              <a:gd name="connsiteY1" fmla="*/ 2789456 h 2789456"/>
              <a:gd name="connsiteX2" fmla="*/ 313038 w 313038"/>
              <a:gd name="connsiteY2" fmla="*/ 2754015 h 2789456"/>
              <a:gd name="connsiteX3" fmla="*/ 238897 w 313038"/>
              <a:gd name="connsiteY3" fmla="*/ 0 h 2789456"/>
              <a:gd name="connsiteX4" fmla="*/ 0 w 313038"/>
              <a:gd name="connsiteY4" fmla="*/ 0 h 2789456"/>
              <a:gd name="connsiteX5" fmla="*/ 24714 w 313038"/>
              <a:gd name="connsiteY5" fmla="*/ 2759677 h 2789456"/>
              <a:gd name="connsiteX0" fmla="*/ 24714 w 311254"/>
              <a:gd name="connsiteY0" fmla="*/ 2759677 h 2789456"/>
              <a:gd name="connsiteX1" fmla="*/ 156394 w 311254"/>
              <a:gd name="connsiteY1" fmla="*/ 2789456 h 2789456"/>
              <a:gd name="connsiteX2" fmla="*/ 311254 w 311254"/>
              <a:gd name="connsiteY2" fmla="*/ 2758880 h 2789456"/>
              <a:gd name="connsiteX3" fmla="*/ 238897 w 311254"/>
              <a:gd name="connsiteY3" fmla="*/ 0 h 2789456"/>
              <a:gd name="connsiteX4" fmla="*/ 0 w 311254"/>
              <a:gd name="connsiteY4" fmla="*/ 0 h 2789456"/>
              <a:gd name="connsiteX5" fmla="*/ 24714 w 311254"/>
              <a:gd name="connsiteY5" fmla="*/ 2759677 h 2789456"/>
              <a:gd name="connsiteX0" fmla="*/ 24714 w 311254"/>
              <a:gd name="connsiteY0" fmla="*/ 2759677 h 2789456"/>
              <a:gd name="connsiteX1" fmla="*/ 156394 w 311254"/>
              <a:gd name="connsiteY1" fmla="*/ 2789456 h 2789456"/>
              <a:gd name="connsiteX2" fmla="*/ 311254 w 311254"/>
              <a:gd name="connsiteY2" fmla="*/ 2758880 h 2789456"/>
              <a:gd name="connsiteX3" fmla="*/ 238897 w 311254"/>
              <a:gd name="connsiteY3" fmla="*/ 0 h 2789456"/>
              <a:gd name="connsiteX4" fmla="*/ 0 w 311254"/>
              <a:gd name="connsiteY4" fmla="*/ 0 h 2789456"/>
              <a:gd name="connsiteX5" fmla="*/ 24714 w 311254"/>
              <a:gd name="connsiteY5" fmla="*/ 2759677 h 2789456"/>
              <a:gd name="connsiteX0" fmla="*/ 24714 w 311254"/>
              <a:gd name="connsiteY0" fmla="*/ 2759677 h 2791077"/>
              <a:gd name="connsiteX1" fmla="*/ 167097 w 311254"/>
              <a:gd name="connsiteY1" fmla="*/ 2791077 h 2791077"/>
              <a:gd name="connsiteX2" fmla="*/ 311254 w 311254"/>
              <a:gd name="connsiteY2" fmla="*/ 2758880 h 2791077"/>
              <a:gd name="connsiteX3" fmla="*/ 238897 w 311254"/>
              <a:gd name="connsiteY3" fmla="*/ 0 h 2791077"/>
              <a:gd name="connsiteX4" fmla="*/ 0 w 311254"/>
              <a:gd name="connsiteY4" fmla="*/ 0 h 2791077"/>
              <a:gd name="connsiteX5" fmla="*/ 24714 w 311254"/>
              <a:gd name="connsiteY5" fmla="*/ 2759677 h 279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254" h="2791077">
                <a:moveTo>
                  <a:pt x="24714" y="2759677"/>
                </a:moveTo>
                <a:lnTo>
                  <a:pt x="167097" y="2791077"/>
                </a:lnTo>
                <a:lnTo>
                  <a:pt x="311254" y="2758880"/>
                </a:lnTo>
                <a:lnTo>
                  <a:pt x="238897" y="0"/>
                </a:lnTo>
                <a:lnTo>
                  <a:pt x="0" y="0"/>
                </a:lnTo>
                <a:lnTo>
                  <a:pt x="24714" y="2759677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905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7D8566C-F9F6-4DB5-B3DD-1383355925DA}"/>
              </a:ext>
            </a:extLst>
          </p:cNvPr>
          <p:cNvSpPr/>
          <p:nvPr/>
        </p:nvSpPr>
        <p:spPr>
          <a:xfrm>
            <a:off x="4210519" y="1298549"/>
            <a:ext cx="516155" cy="469232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905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0">
            <a:extLst>
              <a:ext uri="{FF2B5EF4-FFF2-40B4-BE49-F238E27FC236}">
                <a16:creationId xmlns:a16="http://schemas.microsoft.com/office/drawing/2014/main" id="{97DB99CF-81E6-4A44-A6A5-C86B224C67E9}"/>
              </a:ext>
            </a:extLst>
          </p:cNvPr>
          <p:cNvSpPr/>
          <p:nvPr/>
        </p:nvSpPr>
        <p:spPr>
          <a:xfrm>
            <a:off x="4280263" y="1862478"/>
            <a:ext cx="428388" cy="648542"/>
          </a:xfrm>
          <a:custGeom>
            <a:avLst/>
            <a:gdLst>
              <a:gd name="connsiteX0" fmla="*/ 0 w 426575"/>
              <a:gd name="connsiteY0" fmla="*/ 193898 h 387795"/>
              <a:gd name="connsiteX1" fmla="*/ 213288 w 426575"/>
              <a:gd name="connsiteY1" fmla="*/ 0 h 387795"/>
              <a:gd name="connsiteX2" fmla="*/ 426576 w 426575"/>
              <a:gd name="connsiteY2" fmla="*/ 193898 h 387795"/>
              <a:gd name="connsiteX3" fmla="*/ 213288 w 426575"/>
              <a:gd name="connsiteY3" fmla="*/ 387796 h 387795"/>
              <a:gd name="connsiteX4" fmla="*/ 0 w 426575"/>
              <a:gd name="connsiteY4" fmla="*/ 193898 h 387795"/>
              <a:gd name="connsiteX0" fmla="*/ 123 w 426699"/>
              <a:gd name="connsiteY0" fmla="*/ 193898 h 410240"/>
              <a:gd name="connsiteX1" fmla="*/ 213411 w 426699"/>
              <a:gd name="connsiteY1" fmla="*/ 0 h 410240"/>
              <a:gd name="connsiteX2" fmla="*/ 426699 w 426699"/>
              <a:gd name="connsiteY2" fmla="*/ 193898 h 410240"/>
              <a:gd name="connsiteX3" fmla="*/ 213411 w 426699"/>
              <a:gd name="connsiteY3" fmla="*/ 387796 h 410240"/>
              <a:gd name="connsiteX4" fmla="*/ 182953 w 426699"/>
              <a:gd name="connsiteY4" fmla="*/ 384515 h 410240"/>
              <a:gd name="connsiteX5" fmla="*/ 123 w 426699"/>
              <a:gd name="connsiteY5" fmla="*/ 193898 h 410240"/>
              <a:gd name="connsiteX0" fmla="*/ 123 w 426736"/>
              <a:gd name="connsiteY0" fmla="*/ 193898 h 400078"/>
              <a:gd name="connsiteX1" fmla="*/ 213411 w 426736"/>
              <a:gd name="connsiteY1" fmla="*/ 0 h 400078"/>
              <a:gd name="connsiteX2" fmla="*/ 426699 w 426736"/>
              <a:gd name="connsiteY2" fmla="*/ 193898 h 400078"/>
              <a:gd name="connsiteX3" fmla="*/ 230578 w 426736"/>
              <a:gd name="connsiteY3" fmla="*/ 377370 h 400078"/>
              <a:gd name="connsiteX4" fmla="*/ 213411 w 426736"/>
              <a:gd name="connsiteY4" fmla="*/ 387796 h 400078"/>
              <a:gd name="connsiteX5" fmla="*/ 182953 w 426736"/>
              <a:gd name="connsiteY5" fmla="*/ 384515 h 400078"/>
              <a:gd name="connsiteX6" fmla="*/ 123 w 426736"/>
              <a:gd name="connsiteY6" fmla="*/ 193898 h 400078"/>
              <a:gd name="connsiteX0" fmla="*/ 123 w 426736"/>
              <a:gd name="connsiteY0" fmla="*/ 193898 h 443792"/>
              <a:gd name="connsiteX1" fmla="*/ 213411 w 426736"/>
              <a:gd name="connsiteY1" fmla="*/ 0 h 443792"/>
              <a:gd name="connsiteX2" fmla="*/ 426699 w 426736"/>
              <a:gd name="connsiteY2" fmla="*/ 193898 h 443792"/>
              <a:gd name="connsiteX3" fmla="*/ 230578 w 426736"/>
              <a:gd name="connsiteY3" fmla="*/ 377370 h 443792"/>
              <a:gd name="connsiteX4" fmla="*/ 201505 w 426736"/>
              <a:gd name="connsiteY4" fmla="*/ 443756 h 443792"/>
              <a:gd name="connsiteX5" fmla="*/ 182953 w 426736"/>
              <a:gd name="connsiteY5" fmla="*/ 384515 h 443792"/>
              <a:gd name="connsiteX6" fmla="*/ 123 w 426736"/>
              <a:gd name="connsiteY6" fmla="*/ 193898 h 443792"/>
              <a:gd name="connsiteX0" fmla="*/ 123 w 426736"/>
              <a:gd name="connsiteY0" fmla="*/ 193898 h 498537"/>
              <a:gd name="connsiteX1" fmla="*/ 213411 w 426736"/>
              <a:gd name="connsiteY1" fmla="*/ 0 h 498537"/>
              <a:gd name="connsiteX2" fmla="*/ 426699 w 426736"/>
              <a:gd name="connsiteY2" fmla="*/ 193898 h 498537"/>
              <a:gd name="connsiteX3" fmla="*/ 230578 w 426736"/>
              <a:gd name="connsiteY3" fmla="*/ 377370 h 498537"/>
              <a:gd name="connsiteX4" fmla="*/ 201505 w 426736"/>
              <a:gd name="connsiteY4" fmla="*/ 498525 h 498537"/>
              <a:gd name="connsiteX5" fmla="*/ 182953 w 426736"/>
              <a:gd name="connsiteY5" fmla="*/ 384515 h 498537"/>
              <a:gd name="connsiteX6" fmla="*/ 123 w 426736"/>
              <a:gd name="connsiteY6" fmla="*/ 193898 h 498537"/>
              <a:gd name="connsiteX0" fmla="*/ 123 w 426738"/>
              <a:gd name="connsiteY0" fmla="*/ 193898 h 498526"/>
              <a:gd name="connsiteX1" fmla="*/ 213411 w 426738"/>
              <a:gd name="connsiteY1" fmla="*/ 0 h 498526"/>
              <a:gd name="connsiteX2" fmla="*/ 426699 w 426738"/>
              <a:gd name="connsiteY2" fmla="*/ 193898 h 498526"/>
              <a:gd name="connsiteX3" fmla="*/ 238912 w 426738"/>
              <a:gd name="connsiteY3" fmla="*/ 382132 h 498526"/>
              <a:gd name="connsiteX4" fmla="*/ 201505 w 426738"/>
              <a:gd name="connsiteY4" fmla="*/ 498525 h 498526"/>
              <a:gd name="connsiteX5" fmla="*/ 182953 w 426738"/>
              <a:gd name="connsiteY5" fmla="*/ 384515 h 498526"/>
              <a:gd name="connsiteX6" fmla="*/ 123 w 426738"/>
              <a:gd name="connsiteY6" fmla="*/ 193898 h 498526"/>
              <a:gd name="connsiteX0" fmla="*/ 253 w 426868"/>
              <a:gd name="connsiteY0" fmla="*/ 193898 h 498528"/>
              <a:gd name="connsiteX1" fmla="*/ 213541 w 426868"/>
              <a:gd name="connsiteY1" fmla="*/ 0 h 498528"/>
              <a:gd name="connsiteX2" fmla="*/ 426829 w 426868"/>
              <a:gd name="connsiteY2" fmla="*/ 193898 h 498528"/>
              <a:gd name="connsiteX3" fmla="*/ 239042 w 426868"/>
              <a:gd name="connsiteY3" fmla="*/ 382132 h 498528"/>
              <a:gd name="connsiteX4" fmla="*/ 201635 w 426868"/>
              <a:gd name="connsiteY4" fmla="*/ 498525 h 498528"/>
              <a:gd name="connsiteX5" fmla="*/ 171177 w 426868"/>
              <a:gd name="connsiteY5" fmla="*/ 378562 h 498528"/>
              <a:gd name="connsiteX6" fmla="*/ 253 w 426868"/>
              <a:gd name="connsiteY6" fmla="*/ 193898 h 498528"/>
              <a:gd name="connsiteX0" fmla="*/ 253 w 426868"/>
              <a:gd name="connsiteY0" fmla="*/ 193898 h 499718"/>
              <a:gd name="connsiteX1" fmla="*/ 213541 w 426868"/>
              <a:gd name="connsiteY1" fmla="*/ 0 h 499718"/>
              <a:gd name="connsiteX2" fmla="*/ 426829 w 426868"/>
              <a:gd name="connsiteY2" fmla="*/ 193898 h 499718"/>
              <a:gd name="connsiteX3" fmla="*/ 239042 w 426868"/>
              <a:gd name="connsiteY3" fmla="*/ 382132 h 499718"/>
              <a:gd name="connsiteX4" fmla="*/ 208779 w 426868"/>
              <a:gd name="connsiteY4" fmla="*/ 499715 h 499718"/>
              <a:gd name="connsiteX5" fmla="*/ 171177 w 426868"/>
              <a:gd name="connsiteY5" fmla="*/ 378562 h 499718"/>
              <a:gd name="connsiteX6" fmla="*/ 253 w 426868"/>
              <a:gd name="connsiteY6" fmla="*/ 193898 h 499718"/>
              <a:gd name="connsiteX0" fmla="*/ 253 w 426873"/>
              <a:gd name="connsiteY0" fmla="*/ 193898 h 499715"/>
              <a:gd name="connsiteX1" fmla="*/ 213541 w 426873"/>
              <a:gd name="connsiteY1" fmla="*/ 0 h 499715"/>
              <a:gd name="connsiteX2" fmla="*/ 426829 w 426873"/>
              <a:gd name="connsiteY2" fmla="*/ 193898 h 499715"/>
              <a:gd name="connsiteX3" fmla="*/ 258092 w 426873"/>
              <a:gd name="connsiteY3" fmla="*/ 379751 h 499715"/>
              <a:gd name="connsiteX4" fmla="*/ 208779 w 426873"/>
              <a:gd name="connsiteY4" fmla="*/ 499715 h 499715"/>
              <a:gd name="connsiteX5" fmla="*/ 171177 w 426873"/>
              <a:gd name="connsiteY5" fmla="*/ 378562 h 499715"/>
              <a:gd name="connsiteX6" fmla="*/ 253 w 426873"/>
              <a:gd name="connsiteY6" fmla="*/ 193898 h 499715"/>
              <a:gd name="connsiteX0" fmla="*/ 339 w 426959"/>
              <a:gd name="connsiteY0" fmla="*/ 193898 h 499716"/>
              <a:gd name="connsiteX1" fmla="*/ 213627 w 426959"/>
              <a:gd name="connsiteY1" fmla="*/ 0 h 499716"/>
              <a:gd name="connsiteX2" fmla="*/ 426915 w 426959"/>
              <a:gd name="connsiteY2" fmla="*/ 193898 h 499716"/>
              <a:gd name="connsiteX3" fmla="*/ 258178 w 426959"/>
              <a:gd name="connsiteY3" fmla="*/ 379751 h 499716"/>
              <a:gd name="connsiteX4" fmla="*/ 208865 w 426959"/>
              <a:gd name="connsiteY4" fmla="*/ 499715 h 499716"/>
              <a:gd name="connsiteX5" fmla="*/ 165310 w 426959"/>
              <a:gd name="connsiteY5" fmla="*/ 382134 h 499716"/>
              <a:gd name="connsiteX6" fmla="*/ 339 w 426959"/>
              <a:gd name="connsiteY6" fmla="*/ 193898 h 499716"/>
              <a:gd name="connsiteX0" fmla="*/ 441 w 427061"/>
              <a:gd name="connsiteY0" fmla="*/ 193898 h 499716"/>
              <a:gd name="connsiteX1" fmla="*/ 213729 w 427061"/>
              <a:gd name="connsiteY1" fmla="*/ 0 h 499716"/>
              <a:gd name="connsiteX2" fmla="*/ 427017 w 427061"/>
              <a:gd name="connsiteY2" fmla="*/ 193898 h 499716"/>
              <a:gd name="connsiteX3" fmla="*/ 258280 w 427061"/>
              <a:gd name="connsiteY3" fmla="*/ 379751 h 499716"/>
              <a:gd name="connsiteX4" fmla="*/ 208967 w 427061"/>
              <a:gd name="connsiteY4" fmla="*/ 499715 h 499716"/>
              <a:gd name="connsiteX5" fmla="*/ 159459 w 427061"/>
              <a:gd name="connsiteY5" fmla="*/ 382134 h 499716"/>
              <a:gd name="connsiteX6" fmla="*/ 441 w 427061"/>
              <a:gd name="connsiteY6" fmla="*/ 193898 h 499716"/>
              <a:gd name="connsiteX0" fmla="*/ 964 w 427584"/>
              <a:gd name="connsiteY0" fmla="*/ 193898 h 499718"/>
              <a:gd name="connsiteX1" fmla="*/ 214252 w 427584"/>
              <a:gd name="connsiteY1" fmla="*/ 0 h 499718"/>
              <a:gd name="connsiteX2" fmla="*/ 427540 w 427584"/>
              <a:gd name="connsiteY2" fmla="*/ 193898 h 499718"/>
              <a:gd name="connsiteX3" fmla="*/ 258803 w 427584"/>
              <a:gd name="connsiteY3" fmla="*/ 379751 h 499718"/>
              <a:gd name="connsiteX4" fmla="*/ 209490 w 427584"/>
              <a:gd name="connsiteY4" fmla="*/ 499715 h 499718"/>
              <a:gd name="connsiteX5" fmla="*/ 138551 w 427584"/>
              <a:gd name="connsiteY5" fmla="*/ 383325 h 499718"/>
              <a:gd name="connsiteX6" fmla="*/ 964 w 427584"/>
              <a:gd name="connsiteY6" fmla="*/ 193898 h 499718"/>
              <a:gd name="connsiteX0" fmla="*/ 964 w 427590"/>
              <a:gd name="connsiteY0" fmla="*/ 193898 h 499720"/>
              <a:gd name="connsiteX1" fmla="*/ 214252 w 427590"/>
              <a:gd name="connsiteY1" fmla="*/ 0 h 499720"/>
              <a:gd name="connsiteX2" fmla="*/ 427540 w 427590"/>
              <a:gd name="connsiteY2" fmla="*/ 193898 h 499720"/>
              <a:gd name="connsiteX3" fmla="*/ 275472 w 427590"/>
              <a:gd name="connsiteY3" fmla="*/ 388085 h 499720"/>
              <a:gd name="connsiteX4" fmla="*/ 209490 w 427590"/>
              <a:gd name="connsiteY4" fmla="*/ 499715 h 499720"/>
              <a:gd name="connsiteX5" fmla="*/ 138551 w 427590"/>
              <a:gd name="connsiteY5" fmla="*/ 383325 h 499720"/>
              <a:gd name="connsiteX6" fmla="*/ 964 w 427590"/>
              <a:gd name="connsiteY6" fmla="*/ 193898 h 499720"/>
              <a:gd name="connsiteX0" fmla="*/ 964 w 427590"/>
              <a:gd name="connsiteY0" fmla="*/ 193898 h 579488"/>
              <a:gd name="connsiteX1" fmla="*/ 214252 w 427590"/>
              <a:gd name="connsiteY1" fmla="*/ 0 h 579488"/>
              <a:gd name="connsiteX2" fmla="*/ 427540 w 427590"/>
              <a:gd name="connsiteY2" fmla="*/ 193898 h 579488"/>
              <a:gd name="connsiteX3" fmla="*/ 275472 w 427590"/>
              <a:gd name="connsiteY3" fmla="*/ 388085 h 579488"/>
              <a:gd name="connsiteX4" fmla="*/ 207109 w 427590"/>
              <a:gd name="connsiteY4" fmla="*/ 579486 h 579488"/>
              <a:gd name="connsiteX5" fmla="*/ 138551 w 427590"/>
              <a:gd name="connsiteY5" fmla="*/ 383325 h 579488"/>
              <a:gd name="connsiteX6" fmla="*/ 964 w 427590"/>
              <a:gd name="connsiteY6" fmla="*/ 193898 h 579488"/>
              <a:gd name="connsiteX0" fmla="*/ 964 w 427590"/>
              <a:gd name="connsiteY0" fmla="*/ 193898 h 579486"/>
              <a:gd name="connsiteX1" fmla="*/ 214252 w 427590"/>
              <a:gd name="connsiteY1" fmla="*/ 0 h 579486"/>
              <a:gd name="connsiteX2" fmla="*/ 427540 w 427590"/>
              <a:gd name="connsiteY2" fmla="*/ 193898 h 579486"/>
              <a:gd name="connsiteX3" fmla="*/ 275472 w 427590"/>
              <a:gd name="connsiteY3" fmla="*/ 388085 h 579486"/>
              <a:gd name="connsiteX4" fmla="*/ 207109 w 427590"/>
              <a:gd name="connsiteY4" fmla="*/ 579486 h 579486"/>
              <a:gd name="connsiteX5" fmla="*/ 138551 w 427590"/>
              <a:gd name="connsiteY5" fmla="*/ 385707 h 579486"/>
              <a:gd name="connsiteX6" fmla="*/ 964 w 427590"/>
              <a:gd name="connsiteY6" fmla="*/ 193898 h 579486"/>
              <a:gd name="connsiteX0" fmla="*/ 1752 w 428378"/>
              <a:gd name="connsiteY0" fmla="*/ 193898 h 579486"/>
              <a:gd name="connsiteX1" fmla="*/ 215040 w 428378"/>
              <a:gd name="connsiteY1" fmla="*/ 0 h 579486"/>
              <a:gd name="connsiteX2" fmla="*/ 428328 w 428378"/>
              <a:gd name="connsiteY2" fmla="*/ 193898 h 579486"/>
              <a:gd name="connsiteX3" fmla="*/ 276260 w 428378"/>
              <a:gd name="connsiteY3" fmla="*/ 388085 h 579486"/>
              <a:gd name="connsiteX4" fmla="*/ 207897 w 428378"/>
              <a:gd name="connsiteY4" fmla="*/ 579486 h 579486"/>
              <a:gd name="connsiteX5" fmla="*/ 119098 w 428378"/>
              <a:gd name="connsiteY5" fmla="*/ 385707 h 579486"/>
              <a:gd name="connsiteX6" fmla="*/ 1752 w 428378"/>
              <a:gd name="connsiteY6" fmla="*/ 193898 h 579486"/>
              <a:gd name="connsiteX0" fmla="*/ 1752 w 428388"/>
              <a:gd name="connsiteY0" fmla="*/ 193898 h 579486"/>
              <a:gd name="connsiteX1" fmla="*/ 215040 w 428388"/>
              <a:gd name="connsiteY1" fmla="*/ 0 h 579486"/>
              <a:gd name="connsiteX2" fmla="*/ 428328 w 428388"/>
              <a:gd name="connsiteY2" fmla="*/ 193898 h 579486"/>
              <a:gd name="connsiteX3" fmla="*/ 296501 w 428388"/>
              <a:gd name="connsiteY3" fmla="*/ 388085 h 579486"/>
              <a:gd name="connsiteX4" fmla="*/ 207897 w 428388"/>
              <a:gd name="connsiteY4" fmla="*/ 579486 h 579486"/>
              <a:gd name="connsiteX5" fmla="*/ 119098 w 428388"/>
              <a:gd name="connsiteY5" fmla="*/ 385707 h 579486"/>
              <a:gd name="connsiteX6" fmla="*/ 1752 w 428388"/>
              <a:gd name="connsiteY6" fmla="*/ 193898 h 579486"/>
              <a:gd name="connsiteX0" fmla="*/ 1752 w 428388"/>
              <a:gd name="connsiteY0" fmla="*/ 193898 h 648542"/>
              <a:gd name="connsiteX1" fmla="*/ 215040 w 428388"/>
              <a:gd name="connsiteY1" fmla="*/ 0 h 648542"/>
              <a:gd name="connsiteX2" fmla="*/ 428328 w 428388"/>
              <a:gd name="connsiteY2" fmla="*/ 193898 h 648542"/>
              <a:gd name="connsiteX3" fmla="*/ 296501 w 428388"/>
              <a:gd name="connsiteY3" fmla="*/ 388085 h 648542"/>
              <a:gd name="connsiteX4" fmla="*/ 209088 w 428388"/>
              <a:gd name="connsiteY4" fmla="*/ 648542 h 648542"/>
              <a:gd name="connsiteX5" fmla="*/ 119098 w 428388"/>
              <a:gd name="connsiteY5" fmla="*/ 385707 h 648542"/>
              <a:gd name="connsiteX6" fmla="*/ 1752 w 428388"/>
              <a:gd name="connsiteY6" fmla="*/ 193898 h 64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8388" h="648542">
                <a:moveTo>
                  <a:pt x="1752" y="193898"/>
                </a:moveTo>
                <a:cubicBezTo>
                  <a:pt x="17742" y="129614"/>
                  <a:pt x="97244" y="0"/>
                  <a:pt x="215040" y="0"/>
                </a:cubicBezTo>
                <a:cubicBezTo>
                  <a:pt x="332836" y="0"/>
                  <a:pt x="425467" y="131003"/>
                  <a:pt x="428328" y="193898"/>
                </a:cubicBezTo>
                <a:cubicBezTo>
                  <a:pt x="431189" y="256793"/>
                  <a:pt x="332049" y="355769"/>
                  <a:pt x="296501" y="388085"/>
                </a:cubicBezTo>
                <a:cubicBezTo>
                  <a:pt x="260953" y="420401"/>
                  <a:pt x="238655" y="648938"/>
                  <a:pt x="209088" y="648542"/>
                </a:cubicBezTo>
                <a:cubicBezTo>
                  <a:pt x="179521" y="648146"/>
                  <a:pt x="154646" y="418023"/>
                  <a:pt x="119098" y="385707"/>
                </a:cubicBezTo>
                <a:cubicBezTo>
                  <a:pt x="83550" y="353391"/>
                  <a:pt x="-14238" y="258183"/>
                  <a:pt x="1752" y="19389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905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3DC83EC-4D6E-4B3D-B16F-931918EDD7AB}"/>
              </a:ext>
            </a:extLst>
          </p:cNvPr>
          <p:cNvGrpSpPr/>
          <p:nvPr/>
        </p:nvGrpSpPr>
        <p:grpSpPr>
          <a:xfrm>
            <a:off x="1634958" y="1878661"/>
            <a:ext cx="5695610" cy="359628"/>
            <a:chOff x="1619590" y="2540465"/>
            <a:chExt cx="5695610" cy="359628"/>
          </a:xfrm>
          <a:blipFill>
            <a:blip r:embed="rId3"/>
            <a:stretch>
              <a:fillRect/>
            </a:stretch>
          </a:blip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873333-73F2-477F-BF87-E63B243845B9}"/>
                </a:ext>
              </a:extLst>
            </p:cNvPr>
            <p:cNvSpPr/>
            <p:nvPr/>
          </p:nvSpPr>
          <p:spPr>
            <a:xfrm>
              <a:off x="1804086" y="2660865"/>
              <a:ext cx="5334000" cy="117307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4297C9-CEA8-4879-AC7F-4A1B1A5BB99A}"/>
                </a:ext>
              </a:extLst>
            </p:cNvPr>
            <p:cNvSpPr/>
            <p:nvPr/>
          </p:nvSpPr>
          <p:spPr>
            <a:xfrm>
              <a:off x="1619590" y="2540465"/>
              <a:ext cx="387795" cy="35254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A50217F-8C2E-401B-ABB8-08DBCAD55499}"/>
                </a:ext>
              </a:extLst>
            </p:cNvPr>
            <p:cNvSpPr/>
            <p:nvPr/>
          </p:nvSpPr>
          <p:spPr>
            <a:xfrm>
              <a:off x="6927405" y="2547552"/>
              <a:ext cx="387795" cy="352541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905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19CA0EB-91A1-4230-82CD-7E3059FB6AD4}"/>
              </a:ext>
            </a:extLst>
          </p:cNvPr>
          <p:cNvSpPr/>
          <p:nvPr/>
        </p:nvSpPr>
        <p:spPr>
          <a:xfrm rot="206661">
            <a:off x="5494401" y="3175713"/>
            <a:ext cx="2662532" cy="1619183"/>
          </a:xfrm>
          <a:custGeom>
            <a:avLst/>
            <a:gdLst>
              <a:gd name="connsiteX0" fmla="*/ 0 w 4361491"/>
              <a:gd name="connsiteY0" fmla="*/ 0 h 2762935"/>
              <a:gd name="connsiteX1" fmla="*/ 1447252 w 4361491"/>
              <a:gd name="connsiteY1" fmla="*/ 763096 h 2762935"/>
              <a:gd name="connsiteX2" fmla="*/ 2585318 w 4361491"/>
              <a:gd name="connsiteY2" fmla="*/ 1440673 h 2762935"/>
              <a:gd name="connsiteX3" fmla="*/ 4361491 w 4361491"/>
              <a:gd name="connsiteY3" fmla="*/ 2762935 h 2762935"/>
              <a:gd name="connsiteX4" fmla="*/ 4361491 w 4361491"/>
              <a:gd name="connsiteY4" fmla="*/ 2762935 h 2762935"/>
              <a:gd name="connsiteX5" fmla="*/ 2328760 w 4361491"/>
              <a:gd name="connsiteY5" fmla="*/ 1473566 h 2762935"/>
              <a:gd name="connsiteX6" fmla="*/ 795989 w 4361491"/>
              <a:gd name="connsiteY6" fmla="*/ 519695 h 2762935"/>
              <a:gd name="connsiteX0" fmla="*/ 0 w 4556495"/>
              <a:gd name="connsiteY0" fmla="*/ 0 h 2996036"/>
              <a:gd name="connsiteX1" fmla="*/ 1447252 w 4556495"/>
              <a:gd name="connsiteY1" fmla="*/ 763096 h 2996036"/>
              <a:gd name="connsiteX2" fmla="*/ 2585318 w 4556495"/>
              <a:gd name="connsiteY2" fmla="*/ 1440673 h 2996036"/>
              <a:gd name="connsiteX3" fmla="*/ 4361491 w 4556495"/>
              <a:gd name="connsiteY3" fmla="*/ 2762935 h 2996036"/>
              <a:gd name="connsiteX4" fmla="*/ 4553423 w 4556495"/>
              <a:gd name="connsiteY4" fmla="*/ 2996036 h 2996036"/>
              <a:gd name="connsiteX5" fmla="*/ 2328760 w 4556495"/>
              <a:gd name="connsiteY5" fmla="*/ 1473566 h 2996036"/>
              <a:gd name="connsiteX6" fmla="*/ 795989 w 4556495"/>
              <a:gd name="connsiteY6" fmla="*/ 519695 h 2996036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55554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02607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97439 w 4616060"/>
              <a:gd name="connsiteY6" fmla="*/ 444279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04784 w 4616060"/>
              <a:gd name="connsiteY6" fmla="*/ 368863 h 3057738"/>
              <a:gd name="connsiteX0" fmla="*/ 0 w 4797966"/>
              <a:gd name="connsiteY0" fmla="*/ 0 h 3147206"/>
              <a:gd name="connsiteX1" fmla="*/ 1506817 w 4797966"/>
              <a:gd name="connsiteY1" fmla="*/ 824798 h 3147206"/>
              <a:gd name="connsiteX2" fmla="*/ 2644883 w 4797966"/>
              <a:gd name="connsiteY2" fmla="*/ 1502375 h 3147206"/>
              <a:gd name="connsiteX3" fmla="*/ 4447529 w 4797966"/>
              <a:gd name="connsiteY3" fmla="*/ 2810925 h 3147206"/>
              <a:gd name="connsiteX4" fmla="*/ 4612988 w 4797966"/>
              <a:gd name="connsiteY4" fmla="*/ 3057738 h 3147206"/>
              <a:gd name="connsiteX5" fmla="*/ 2388325 w 4797966"/>
              <a:gd name="connsiteY5" fmla="*/ 1535268 h 3147206"/>
              <a:gd name="connsiteX6" fmla="*/ 504784 w 4797966"/>
              <a:gd name="connsiteY6" fmla="*/ 368863 h 3147206"/>
              <a:gd name="connsiteX0" fmla="*/ 0 w 4794239"/>
              <a:gd name="connsiteY0" fmla="*/ 0 h 3148450"/>
              <a:gd name="connsiteX1" fmla="*/ 1506817 w 4794239"/>
              <a:gd name="connsiteY1" fmla="*/ 824798 h 3148450"/>
              <a:gd name="connsiteX2" fmla="*/ 2729325 w 4794239"/>
              <a:gd name="connsiteY2" fmla="*/ 1462196 h 3148450"/>
              <a:gd name="connsiteX3" fmla="*/ 4447529 w 4794239"/>
              <a:gd name="connsiteY3" fmla="*/ 2810925 h 3148450"/>
              <a:gd name="connsiteX4" fmla="*/ 4612988 w 4794239"/>
              <a:gd name="connsiteY4" fmla="*/ 3057738 h 3148450"/>
              <a:gd name="connsiteX5" fmla="*/ 2388325 w 4794239"/>
              <a:gd name="connsiteY5" fmla="*/ 1535268 h 3148450"/>
              <a:gd name="connsiteX6" fmla="*/ 504784 w 4794239"/>
              <a:gd name="connsiteY6" fmla="*/ 368863 h 3148450"/>
              <a:gd name="connsiteX0" fmla="*/ 0 w 4794237"/>
              <a:gd name="connsiteY0" fmla="*/ 0 h 3148448"/>
              <a:gd name="connsiteX1" fmla="*/ 1528415 w 4794237"/>
              <a:gd name="connsiteY1" fmla="*/ 823409 h 3148448"/>
              <a:gd name="connsiteX2" fmla="*/ 2729325 w 4794237"/>
              <a:gd name="connsiteY2" fmla="*/ 1462196 h 3148448"/>
              <a:gd name="connsiteX3" fmla="*/ 4447529 w 4794237"/>
              <a:gd name="connsiteY3" fmla="*/ 2810925 h 3148448"/>
              <a:gd name="connsiteX4" fmla="*/ 4612988 w 4794237"/>
              <a:gd name="connsiteY4" fmla="*/ 3057738 h 3148448"/>
              <a:gd name="connsiteX5" fmla="*/ 2388325 w 4794237"/>
              <a:gd name="connsiteY5" fmla="*/ 1535268 h 3148448"/>
              <a:gd name="connsiteX6" fmla="*/ 504784 w 4794237"/>
              <a:gd name="connsiteY6" fmla="*/ 368863 h 3148448"/>
              <a:gd name="connsiteX0" fmla="*/ 0 w 4819657"/>
              <a:gd name="connsiteY0" fmla="*/ 0 h 3132307"/>
              <a:gd name="connsiteX1" fmla="*/ 1528415 w 4819657"/>
              <a:gd name="connsiteY1" fmla="*/ 823409 h 3132307"/>
              <a:gd name="connsiteX2" fmla="*/ 2729325 w 4819657"/>
              <a:gd name="connsiteY2" fmla="*/ 1462196 h 3132307"/>
              <a:gd name="connsiteX3" fmla="*/ 4509074 w 4819657"/>
              <a:gd name="connsiteY3" fmla="*/ 2749052 h 3132307"/>
              <a:gd name="connsiteX4" fmla="*/ 4612988 w 4819657"/>
              <a:gd name="connsiteY4" fmla="*/ 3057738 h 3132307"/>
              <a:gd name="connsiteX5" fmla="*/ 2388325 w 4819657"/>
              <a:gd name="connsiteY5" fmla="*/ 1535268 h 3132307"/>
              <a:gd name="connsiteX6" fmla="*/ 504784 w 4819657"/>
              <a:gd name="connsiteY6" fmla="*/ 368863 h 313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9657" h="3132307">
                <a:moveTo>
                  <a:pt x="0" y="0"/>
                </a:moveTo>
                <a:cubicBezTo>
                  <a:pt x="508183" y="261492"/>
                  <a:pt x="1073528" y="579710"/>
                  <a:pt x="1528415" y="823409"/>
                </a:cubicBezTo>
                <a:cubicBezTo>
                  <a:pt x="1983302" y="1067108"/>
                  <a:pt x="2232549" y="1141256"/>
                  <a:pt x="2729325" y="1462196"/>
                </a:cubicBezTo>
                <a:cubicBezTo>
                  <a:pt x="3226101" y="1783136"/>
                  <a:pt x="4195130" y="2483128"/>
                  <a:pt x="4509074" y="2749052"/>
                </a:cubicBezTo>
                <a:cubicBezTo>
                  <a:pt x="4823018" y="3014976"/>
                  <a:pt x="4966446" y="3260035"/>
                  <a:pt x="4612988" y="3057738"/>
                </a:cubicBezTo>
                <a:cubicBezTo>
                  <a:pt x="4259530" y="2855441"/>
                  <a:pt x="3073026" y="1983414"/>
                  <a:pt x="2388325" y="1535268"/>
                </a:cubicBezTo>
                <a:cubicBezTo>
                  <a:pt x="1703624" y="1087122"/>
                  <a:pt x="1015708" y="686820"/>
                  <a:pt x="504784" y="368863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B076786-94B4-4854-8ED2-21BE5BFF6C01}"/>
              </a:ext>
            </a:extLst>
          </p:cNvPr>
          <p:cNvSpPr/>
          <p:nvPr/>
        </p:nvSpPr>
        <p:spPr>
          <a:xfrm flipH="1">
            <a:off x="5842380" y="3499415"/>
            <a:ext cx="2708454" cy="1457038"/>
          </a:xfrm>
          <a:custGeom>
            <a:avLst/>
            <a:gdLst>
              <a:gd name="connsiteX0" fmla="*/ 0 w 4361491"/>
              <a:gd name="connsiteY0" fmla="*/ 0 h 2762935"/>
              <a:gd name="connsiteX1" fmla="*/ 1447252 w 4361491"/>
              <a:gd name="connsiteY1" fmla="*/ 763096 h 2762935"/>
              <a:gd name="connsiteX2" fmla="*/ 2585318 w 4361491"/>
              <a:gd name="connsiteY2" fmla="*/ 1440673 h 2762935"/>
              <a:gd name="connsiteX3" fmla="*/ 4361491 w 4361491"/>
              <a:gd name="connsiteY3" fmla="*/ 2762935 h 2762935"/>
              <a:gd name="connsiteX4" fmla="*/ 4361491 w 4361491"/>
              <a:gd name="connsiteY4" fmla="*/ 2762935 h 2762935"/>
              <a:gd name="connsiteX5" fmla="*/ 2328760 w 4361491"/>
              <a:gd name="connsiteY5" fmla="*/ 1473566 h 2762935"/>
              <a:gd name="connsiteX6" fmla="*/ 795989 w 4361491"/>
              <a:gd name="connsiteY6" fmla="*/ 519695 h 2762935"/>
              <a:gd name="connsiteX0" fmla="*/ 0 w 4556495"/>
              <a:gd name="connsiteY0" fmla="*/ 0 h 2996036"/>
              <a:gd name="connsiteX1" fmla="*/ 1447252 w 4556495"/>
              <a:gd name="connsiteY1" fmla="*/ 763096 h 2996036"/>
              <a:gd name="connsiteX2" fmla="*/ 2585318 w 4556495"/>
              <a:gd name="connsiteY2" fmla="*/ 1440673 h 2996036"/>
              <a:gd name="connsiteX3" fmla="*/ 4361491 w 4556495"/>
              <a:gd name="connsiteY3" fmla="*/ 2762935 h 2996036"/>
              <a:gd name="connsiteX4" fmla="*/ 4553423 w 4556495"/>
              <a:gd name="connsiteY4" fmla="*/ 2996036 h 2996036"/>
              <a:gd name="connsiteX5" fmla="*/ 2328760 w 4556495"/>
              <a:gd name="connsiteY5" fmla="*/ 1473566 h 2996036"/>
              <a:gd name="connsiteX6" fmla="*/ 795989 w 4556495"/>
              <a:gd name="connsiteY6" fmla="*/ 519695 h 2996036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55554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802607 w 4616060"/>
              <a:gd name="connsiteY6" fmla="*/ 581397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97439 w 4616060"/>
              <a:gd name="connsiteY6" fmla="*/ 444279 h 3057738"/>
              <a:gd name="connsiteX0" fmla="*/ 0 w 4616060"/>
              <a:gd name="connsiteY0" fmla="*/ 0 h 3057738"/>
              <a:gd name="connsiteX1" fmla="*/ 1506817 w 4616060"/>
              <a:gd name="connsiteY1" fmla="*/ 824798 h 3057738"/>
              <a:gd name="connsiteX2" fmla="*/ 2644883 w 4616060"/>
              <a:gd name="connsiteY2" fmla="*/ 1502375 h 3057738"/>
              <a:gd name="connsiteX3" fmla="*/ 4421056 w 4616060"/>
              <a:gd name="connsiteY3" fmla="*/ 2824637 h 3057738"/>
              <a:gd name="connsiteX4" fmla="*/ 4612988 w 4616060"/>
              <a:gd name="connsiteY4" fmla="*/ 3057738 h 3057738"/>
              <a:gd name="connsiteX5" fmla="*/ 2388325 w 4616060"/>
              <a:gd name="connsiteY5" fmla="*/ 1535268 h 3057738"/>
              <a:gd name="connsiteX6" fmla="*/ 504784 w 4616060"/>
              <a:gd name="connsiteY6" fmla="*/ 368863 h 3057738"/>
              <a:gd name="connsiteX0" fmla="*/ 0 w 4797966"/>
              <a:gd name="connsiteY0" fmla="*/ 0 h 3147206"/>
              <a:gd name="connsiteX1" fmla="*/ 1506817 w 4797966"/>
              <a:gd name="connsiteY1" fmla="*/ 824798 h 3147206"/>
              <a:gd name="connsiteX2" fmla="*/ 2644883 w 4797966"/>
              <a:gd name="connsiteY2" fmla="*/ 1502375 h 3147206"/>
              <a:gd name="connsiteX3" fmla="*/ 4447529 w 4797966"/>
              <a:gd name="connsiteY3" fmla="*/ 2810925 h 3147206"/>
              <a:gd name="connsiteX4" fmla="*/ 4612988 w 4797966"/>
              <a:gd name="connsiteY4" fmla="*/ 3057738 h 3147206"/>
              <a:gd name="connsiteX5" fmla="*/ 2388325 w 4797966"/>
              <a:gd name="connsiteY5" fmla="*/ 1535268 h 3147206"/>
              <a:gd name="connsiteX6" fmla="*/ 504784 w 4797966"/>
              <a:gd name="connsiteY6" fmla="*/ 368863 h 3147206"/>
              <a:gd name="connsiteX0" fmla="*/ 0 w 4797964"/>
              <a:gd name="connsiteY0" fmla="*/ 0 h 3141556"/>
              <a:gd name="connsiteX1" fmla="*/ 1506817 w 4797964"/>
              <a:gd name="connsiteY1" fmla="*/ 824798 h 3141556"/>
              <a:gd name="connsiteX2" fmla="*/ 2644883 w 4797964"/>
              <a:gd name="connsiteY2" fmla="*/ 1502375 h 3141556"/>
              <a:gd name="connsiteX3" fmla="*/ 4447529 w 4797964"/>
              <a:gd name="connsiteY3" fmla="*/ 2810925 h 3141556"/>
              <a:gd name="connsiteX4" fmla="*/ 4612988 w 4797964"/>
              <a:gd name="connsiteY4" fmla="*/ 3057738 h 3141556"/>
              <a:gd name="connsiteX5" fmla="*/ 2388326 w 4797964"/>
              <a:gd name="connsiteY5" fmla="*/ 1612387 h 3141556"/>
              <a:gd name="connsiteX6" fmla="*/ 504784 w 4797964"/>
              <a:gd name="connsiteY6" fmla="*/ 368863 h 3141556"/>
              <a:gd name="connsiteX0" fmla="*/ 0 w 4797966"/>
              <a:gd name="connsiteY0" fmla="*/ 0 h 3141556"/>
              <a:gd name="connsiteX1" fmla="*/ 1506817 w 4797966"/>
              <a:gd name="connsiteY1" fmla="*/ 824798 h 3141556"/>
              <a:gd name="connsiteX2" fmla="*/ 2644883 w 4797966"/>
              <a:gd name="connsiteY2" fmla="*/ 1502375 h 3141556"/>
              <a:gd name="connsiteX3" fmla="*/ 4447529 w 4797966"/>
              <a:gd name="connsiteY3" fmla="*/ 2810925 h 3141556"/>
              <a:gd name="connsiteX4" fmla="*/ 4612988 w 4797966"/>
              <a:gd name="connsiteY4" fmla="*/ 3057738 h 3141556"/>
              <a:gd name="connsiteX5" fmla="*/ 2388326 w 4797966"/>
              <a:gd name="connsiteY5" fmla="*/ 1612387 h 3141556"/>
              <a:gd name="connsiteX6" fmla="*/ 536529 w 4797966"/>
              <a:gd name="connsiteY6" fmla="*/ 445982 h 3141556"/>
              <a:gd name="connsiteX0" fmla="*/ 0 w 4797964"/>
              <a:gd name="connsiteY0" fmla="*/ 0 h 3141556"/>
              <a:gd name="connsiteX1" fmla="*/ 1517397 w 4797964"/>
              <a:gd name="connsiteY1" fmla="*/ 799092 h 3141556"/>
              <a:gd name="connsiteX2" fmla="*/ 2644883 w 4797964"/>
              <a:gd name="connsiteY2" fmla="*/ 1502375 h 3141556"/>
              <a:gd name="connsiteX3" fmla="*/ 4447529 w 4797964"/>
              <a:gd name="connsiteY3" fmla="*/ 2810925 h 3141556"/>
              <a:gd name="connsiteX4" fmla="*/ 4612988 w 4797964"/>
              <a:gd name="connsiteY4" fmla="*/ 3057738 h 3141556"/>
              <a:gd name="connsiteX5" fmla="*/ 2388326 w 4797964"/>
              <a:gd name="connsiteY5" fmla="*/ 1612387 h 3141556"/>
              <a:gd name="connsiteX6" fmla="*/ 536529 w 4797964"/>
              <a:gd name="connsiteY6" fmla="*/ 445982 h 3141556"/>
              <a:gd name="connsiteX0" fmla="*/ 0 w 4797966"/>
              <a:gd name="connsiteY0" fmla="*/ 0 h 3134648"/>
              <a:gd name="connsiteX1" fmla="*/ 1517397 w 4797966"/>
              <a:gd name="connsiteY1" fmla="*/ 799092 h 3134648"/>
              <a:gd name="connsiteX2" fmla="*/ 2644883 w 4797966"/>
              <a:gd name="connsiteY2" fmla="*/ 1502375 h 3134648"/>
              <a:gd name="connsiteX3" fmla="*/ 4447529 w 4797966"/>
              <a:gd name="connsiteY3" fmla="*/ 2785220 h 3134648"/>
              <a:gd name="connsiteX4" fmla="*/ 4612988 w 4797966"/>
              <a:gd name="connsiteY4" fmla="*/ 3057738 h 3134648"/>
              <a:gd name="connsiteX5" fmla="*/ 2388326 w 4797966"/>
              <a:gd name="connsiteY5" fmla="*/ 1612387 h 3134648"/>
              <a:gd name="connsiteX6" fmla="*/ 536529 w 4797966"/>
              <a:gd name="connsiteY6" fmla="*/ 445982 h 3134648"/>
              <a:gd name="connsiteX0" fmla="*/ 0 w 4795647"/>
              <a:gd name="connsiteY0" fmla="*/ 0 h 3132792"/>
              <a:gd name="connsiteX1" fmla="*/ 1517397 w 4795647"/>
              <a:gd name="connsiteY1" fmla="*/ 799092 h 3132792"/>
              <a:gd name="connsiteX2" fmla="*/ 2644883 w 4795647"/>
              <a:gd name="connsiteY2" fmla="*/ 1502375 h 3132792"/>
              <a:gd name="connsiteX3" fmla="*/ 4447529 w 4795647"/>
              <a:gd name="connsiteY3" fmla="*/ 2785220 h 3132792"/>
              <a:gd name="connsiteX4" fmla="*/ 4612988 w 4795647"/>
              <a:gd name="connsiteY4" fmla="*/ 3057738 h 3132792"/>
              <a:gd name="connsiteX5" fmla="*/ 2420068 w 4795647"/>
              <a:gd name="connsiteY5" fmla="*/ 1638093 h 3132792"/>
              <a:gd name="connsiteX6" fmla="*/ 536529 w 4795647"/>
              <a:gd name="connsiteY6" fmla="*/ 445982 h 3132792"/>
              <a:gd name="connsiteX0" fmla="*/ 0 w 4795174"/>
              <a:gd name="connsiteY0" fmla="*/ 0 h 3133497"/>
              <a:gd name="connsiteX1" fmla="*/ 1517397 w 4795174"/>
              <a:gd name="connsiteY1" fmla="*/ 799092 h 3133497"/>
              <a:gd name="connsiteX2" fmla="*/ 2655465 w 4795174"/>
              <a:gd name="connsiteY2" fmla="*/ 1476669 h 3133497"/>
              <a:gd name="connsiteX3" fmla="*/ 4447529 w 4795174"/>
              <a:gd name="connsiteY3" fmla="*/ 2785220 h 3133497"/>
              <a:gd name="connsiteX4" fmla="*/ 4612988 w 4795174"/>
              <a:gd name="connsiteY4" fmla="*/ 3057738 h 3133497"/>
              <a:gd name="connsiteX5" fmla="*/ 2420068 w 4795174"/>
              <a:gd name="connsiteY5" fmla="*/ 1638093 h 3133497"/>
              <a:gd name="connsiteX6" fmla="*/ 536529 w 4795174"/>
              <a:gd name="connsiteY6" fmla="*/ 445982 h 313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5174" h="3133497">
                <a:moveTo>
                  <a:pt x="0" y="0"/>
                </a:moveTo>
                <a:cubicBezTo>
                  <a:pt x="508183" y="261492"/>
                  <a:pt x="1074820" y="552981"/>
                  <a:pt x="1517397" y="799092"/>
                </a:cubicBezTo>
                <a:cubicBezTo>
                  <a:pt x="1959974" y="1045203"/>
                  <a:pt x="2167110" y="1145648"/>
                  <a:pt x="2655465" y="1476669"/>
                </a:cubicBezTo>
                <a:cubicBezTo>
                  <a:pt x="3143820" y="1807690"/>
                  <a:pt x="4121275" y="2521709"/>
                  <a:pt x="4447529" y="2785220"/>
                </a:cubicBezTo>
                <a:cubicBezTo>
                  <a:pt x="4773783" y="3048731"/>
                  <a:pt x="4950898" y="3248926"/>
                  <a:pt x="4612988" y="3057738"/>
                </a:cubicBezTo>
                <a:cubicBezTo>
                  <a:pt x="4275078" y="2866550"/>
                  <a:pt x="3104769" y="2086239"/>
                  <a:pt x="2420068" y="1638093"/>
                </a:cubicBezTo>
                <a:cubicBezTo>
                  <a:pt x="1735367" y="1189947"/>
                  <a:pt x="1047453" y="763939"/>
                  <a:pt x="536529" y="445982"/>
                </a:cubicBezTo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5DA5299-D142-455F-9A03-B7B003AE8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8" t="25684"/>
          <a:stretch/>
        </p:blipFill>
        <p:spPr bwMode="auto">
          <a:xfrm flipH="1">
            <a:off x="3165899" y="2272206"/>
            <a:ext cx="2535065" cy="24921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415794-7AAC-4695-B4EC-C0B4200A4ABB}"/>
              </a:ext>
            </a:extLst>
          </p:cNvPr>
          <p:cNvSpPr txBox="1"/>
          <p:nvPr/>
        </p:nvSpPr>
        <p:spPr>
          <a:xfrm>
            <a:off x="2254016" y="4599261"/>
            <a:ext cx="4221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Ammit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crocodile head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leopard shoulders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rhino backside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F7E33C1-FD3D-40CB-A401-AF83C50BB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309552">
            <a:off x="6342364" y="3732880"/>
            <a:ext cx="1399459" cy="1315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85777-254F-4A18-AFA2-DFC4DABC7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312053" y="1533165"/>
            <a:ext cx="888696" cy="759432"/>
          </a:xfrm>
          <a:prstGeom prst="rect">
            <a:avLst/>
          </a:prstGeom>
        </p:spPr>
      </p:pic>
      <p:pic>
        <p:nvPicPr>
          <p:cNvPr id="6" name="Picture 2" descr="Image result for egyptian book of the dead">
            <a:extLst>
              <a:ext uri="{FF2B5EF4-FFF2-40B4-BE49-F238E27FC236}">
                <a16:creationId xmlns:a16="http://schemas.microsoft.com/office/drawing/2014/main" id="{5E184496-C5B2-44DC-911D-6D0523B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18" y="2304866"/>
            <a:ext cx="2570999" cy="25709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12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1302 -0.1268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634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01476 0.1317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657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accel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57726 0.0391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23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12685 L -0.01163 0.1423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344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13172 L 0.01615 -0.1300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xit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46" grpId="0" animBg="1"/>
      <p:bldP spid="46" grpId="1" animBg="1"/>
      <p:bldP spid="47" grpId="0" animBg="1"/>
      <p:bldP spid="47" grpId="1" animBg="1"/>
      <p:bldP spid="47" grpId="2" animBg="1"/>
      <p:bldP spid="47" grpId="3" animBg="1"/>
      <p:bldP spid="47" grpId="4" animBg="1"/>
      <p:bldP spid="40" grpId="0" animBg="1"/>
      <p:bldP spid="40" grpId="1" animBg="1"/>
      <p:bldP spid="48" grpId="0" animBg="1"/>
      <p:bldP spid="48" grpId="1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perfection</a:t>
            </a:r>
            <a:r>
              <a:rPr lang="en-US" sz="3200" dirty="0"/>
              <a:t> ~ </a:t>
            </a:r>
            <a:r>
              <a:rPr lang="en-US" sz="32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teleiōsis</a:t>
            </a:r>
            <a:r>
              <a:rPr lang="en-US" sz="3200" dirty="0"/>
              <a:t> – completion in the sense of arriving at a desired goal</a:t>
            </a:r>
          </a:p>
        </p:txBody>
      </p:sp>
    </p:spTree>
    <p:extLst>
      <p:ext uri="{BB962C8B-B14F-4D97-AF65-F5344CB8AC3E}">
        <p14:creationId xmlns:p14="http://schemas.microsoft.com/office/powerpoint/2010/main" val="39733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F4C87A-E21D-484D-A589-B585606B1EE3}"/>
              </a:ext>
            </a:extLst>
          </p:cNvPr>
          <p:cNvSpPr/>
          <p:nvPr/>
        </p:nvSpPr>
        <p:spPr>
          <a:xfrm rot="1560000">
            <a:off x="752513" y="4042348"/>
            <a:ext cx="8450053" cy="1259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53F273A6-2DA3-4971-A315-065F87CCCA68}"/>
              </a:ext>
            </a:extLst>
          </p:cNvPr>
          <p:cNvSpPr/>
          <p:nvPr/>
        </p:nvSpPr>
        <p:spPr>
          <a:xfrm rot="21260537">
            <a:off x="435830" y="607987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F57ACAAD-A86C-4EA3-A02C-E498796E1D8E}"/>
              </a:ext>
            </a:extLst>
          </p:cNvPr>
          <p:cNvSpPr/>
          <p:nvPr/>
        </p:nvSpPr>
        <p:spPr>
          <a:xfrm rot="2492519">
            <a:off x="457944" y="677886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6A0727-51D7-4792-93F1-6647D1B2CB6B}"/>
              </a:ext>
            </a:extLst>
          </p:cNvPr>
          <p:cNvGrpSpPr/>
          <p:nvPr/>
        </p:nvGrpSpPr>
        <p:grpSpPr>
          <a:xfrm>
            <a:off x="9412967" y="4800833"/>
            <a:ext cx="1888579" cy="1760204"/>
            <a:chOff x="5594003" y="2189115"/>
            <a:chExt cx="1888579" cy="17602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83D0A6-E4BA-40FB-8C27-66B6CC57B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r="59942"/>
            <a:stretch/>
          </p:blipFill>
          <p:spPr>
            <a:xfrm rot="1511747">
              <a:off x="5594003" y="2189115"/>
              <a:ext cx="1888579" cy="17602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09D9E7-7FF4-46F8-9907-1705FD230048}"/>
                </a:ext>
              </a:extLst>
            </p:cNvPr>
            <p:cNvSpPr txBox="1"/>
            <p:nvPr/>
          </p:nvSpPr>
          <p:spPr>
            <a:xfrm rot="1520011">
              <a:off x="6116675" y="3104524"/>
              <a:ext cx="1061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Priests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47544D9-60E1-4E3B-9DCC-8529F9ED4540}"/>
              </a:ext>
            </a:extLst>
          </p:cNvPr>
          <p:cNvSpPr txBox="1"/>
          <p:nvPr/>
        </p:nvSpPr>
        <p:spPr>
          <a:xfrm>
            <a:off x="732060" y="1327865"/>
            <a:ext cx="147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080808"/>
                </a:solidFill>
                <a:cs typeface="Arial" panose="020B0604020202020204" pitchFamily="34" charset="0"/>
              </a:rPr>
              <a:t>Heaven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058316-A843-480F-97F5-73E5660878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96" t="19239" r="29310" b="18978"/>
          <a:stretch/>
        </p:blipFill>
        <p:spPr>
          <a:xfrm>
            <a:off x="9281633" y="5755276"/>
            <a:ext cx="2305044" cy="22735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36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2188 -0.155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77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58889 -0.3856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89 -0.38565 L -1.94444E-6 -1.11111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39932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BAE733-070E-40A5-9757-991E58B8F7CB}"/>
              </a:ext>
            </a:extLst>
          </p:cNvPr>
          <p:cNvSpPr/>
          <p:nvPr/>
        </p:nvSpPr>
        <p:spPr>
          <a:xfrm>
            <a:off x="1840012" y="3226454"/>
            <a:ext cx="1376550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FB71C-A4EC-4846-B0BC-8E71BCB3D196}"/>
              </a:ext>
            </a:extLst>
          </p:cNvPr>
          <p:cNvSpPr/>
          <p:nvPr/>
        </p:nvSpPr>
        <p:spPr>
          <a:xfrm>
            <a:off x="3218757" y="3225377"/>
            <a:ext cx="1376550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7BE41-6C35-45DA-8E8D-5F5C3B55E74F}"/>
              </a:ext>
            </a:extLst>
          </p:cNvPr>
          <p:cNvSpPr/>
          <p:nvPr/>
        </p:nvSpPr>
        <p:spPr>
          <a:xfrm>
            <a:off x="4597499" y="3230717"/>
            <a:ext cx="1376550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C6B36-3C48-435C-8636-B376DEB41094}"/>
              </a:ext>
            </a:extLst>
          </p:cNvPr>
          <p:cNvSpPr/>
          <p:nvPr/>
        </p:nvSpPr>
        <p:spPr>
          <a:xfrm>
            <a:off x="5976243" y="3226432"/>
            <a:ext cx="1376550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8EE1E4-6BF4-45AF-9B62-B93BC8314E4E}"/>
              </a:ext>
            </a:extLst>
          </p:cNvPr>
          <p:cNvSpPr/>
          <p:nvPr/>
        </p:nvSpPr>
        <p:spPr>
          <a:xfrm>
            <a:off x="7354986" y="3225356"/>
            <a:ext cx="1376550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6E530-1972-4F25-8A5E-DFFFF8884E6B}"/>
              </a:ext>
            </a:extLst>
          </p:cNvPr>
          <p:cNvSpPr/>
          <p:nvPr/>
        </p:nvSpPr>
        <p:spPr>
          <a:xfrm>
            <a:off x="461269" y="3227206"/>
            <a:ext cx="1376550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60DA35-BF36-4D10-B5FA-4E9F18B33D17}"/>
              </a:ext>
            </a:extLst>
          </p:cNvPr>
          <p:cNvSpPr/>
          <p:nvPr/>
        </p:nvSpPr>
        <p:spPr>
          <a:xfrm>
            <a:off x="695325" y="3227924"/>
            <a:ext cx="7000874" cy="870056"/>
          </a:xfrm>
          <a:prstGeom prst="rect">
            <a:avLst/>
          </a:prstGeom>
          <a:solidFill>
            <a:srgbClr val="4472C4">
              <a:alpha val="65098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 useBgFill="1">
        <p:nvSpPr>
          <p:cNvPr id="14" name="TextBox 13">
            <a:extLst>
              <a:ext uri="{FF2B5EF4-FFF2-40B4-BE49-F238E27FC236}">
                <a16:creationId xmlns:a16="http://schemas.microsoft.com/office/drawing/2014/main" id="{2BC288CB-5426-436E-A6D0-F1612E0BEFE2}"/>
              </a:ext>
            </a:extLst>
          </p:cNvPr>
          <p:cNvSpPr txBox="1"/>
          <p:nvPr/>
        </p:nvSpPr>
        <p:spPr>
          <a:xfrm>
            <a:off x="794270" y="1371600"/>
            <a:ext cx="188202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Aaron anointed 1446 BC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087F5A-CC15-4DE1-980C-4A942E4156D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67522" y="2079486"/>
            <a:ext cx="1067760" cy="1086841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TextBox 21">
            <a:extLst>
              <a:ext uri="{FF2B5EF4-FFF2-40B4-BE49-F238E27FC236}">
                <a16:creationId xmlns:a16="http://schemas.microsoft.com/office/drawing/2014/main" id="{73443063-40E7-4483-883B-EE9079DAF1A8}"/>
              </a:ext>
            </a:extLst>
          </p:cNvPr>
          <p:cNvSpPr txBox="1"/>
          <p:nvPr/>
        </p:nvSpPr>
        <p:spPr>
          <a:xfrm>
            <a:off x="5799568" y="1349828"/>
            <a:ext cx="22279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Fall of Jerusalem AD 70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AD234B-6636-4CF9-BF5D-8D651DBA2FBD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913547" y="2057714"/>
            <a:ext cx="773128" cy="1086841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FE5DD0-BCB7-4872-AEF2-F26D1A091413}"/>
              </a:ext>
            </a:extLst>
          </p:cNvPr>
          <p:cNvSpPr txBox="1"/>
          <p:nvPr/>
        </p:nvSpPr>
        <p:spPr>
          <a:xfrm>
            <a:off x="1175993" y="3448515"/>
            <a:ext cx="129624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1000 BC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2141FF-A222-4644-AA32-9265EED74C1B}"/>
              </a:ext>
            </a:extLst>
          </p:cNvPr>
          <p:cNvSpPr txBox="1"/>
          <p:nvPr/>
        </p:nvSpPr>
        <p:spPr>
          <a:xfrm>
            <a:off x="3949860" y="3426734"/>
            <a:ext cx="129624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500 BC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D7F2B5-B94D-4ED8-AAC3-40B77197030D}"/>
              </a:ext>
            </a:extLst>
          </p:cNvPr>
          <p:cNvSpPr txBox="1"/>
          <p:nvPr/>
        </p:nvSpPr>
        <p:spPr>
          <a:xfrm>
            <a:off x="6693221" y="3433994"/>
            <a:ext cx="129624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BC/AC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EA408A6-C9E6-4C39-9EB1-5C4D5200C57D}"/>
              </a:ext>
            </a:extLst>
          </p:cNvPr>
          <p:cNvSpPr/>
          <p:nvPr/>
        </p:nvSpPr>
        <p:spPr>
          <a:xfrm rot="16200000" flipV="1">
            <a:off x="4008518" y="836693"/>
            <a:ext cx="354409" cy="7001905"/>
          </a:xfrm>
          <a:prstGeom prst="leftBrac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57EE89-CE68-498E-9AEC-5A00165E4475}"/>
              </a:ext>
            </a:extLst>
          </p:cNvPr>
          <p:cNvSpPr txBox="1"/>
          <p:nvPr/>
        </p:nvSpPr>
        <p:spPr>
          <a:xfrm>
            <a:off x="2857706" y="4703678"/>
            <a:ext cx="263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83 High Priests*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3FDE89-D433-4B7F-A9B0-D284628BBDC0}"/>
              </a:ext>
            </a:extLst>
          </p:cNvPr>
          <p:cNvSpPr txBox="1"/>
          <p:nvPr/>
        </p:nvSpPr>
        <p:spPr>
          <a:xfrm>
            <a:off x="2800558" y="2626634"/>
            <a:ext cx="268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1 every 18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81527D-FAD3-46C2-89DD-D903B4F5B792}"/>
              </a:ext>
            </a:extLst>
          </p:cNvPr>
          <p:cNvSpPr txBox="1"/>
          <p:nvPr/>
        </p:nvSpPr>
        <p:spPr>
          <a:xfrm>
            <a:off x="328820" y="5674639"/>
            <a:ext cx="3224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* source ~ Josephus</a:t>
            </a:r>
          </a:p>
        </p:txBody>
      </p:sp>
    </p:spTree>
    <p:extLst>
      <p:ext uri="{BB962C8B-B14F-4D97-AF65-F5344CB8AC3E}">
        <p14:creationId xmlns:p14="http://schemas.microsoft.com/office/powerpoint/2010/main" val="15150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6" grpId="0" animBg="1"/>
      <p:bldP spid="25" grpId="0" animBg="1"/>
      <p:bldP spid="14" grpId="0" animBg="1"/>
      <p:bldP spid="22" grpId="0" animBg="1"/>
      <p:bldP spid="13" grpId="0" animBg="1"/>
      <p:bldP spid="26" grpId="0" animBg="1"/>
      <p:bldP spid="27" grpId="0" animBg="1"/>
      <p:bldP spid="28" grpId="0" animBg="1"/>
      <p:bldP spid="29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7823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John 5:31-32 ~ </a:t>
            </a:r>
            <a:r>
              <a:rPr lang="en-US" sz="3200" baseline="30000" dirty="0"/>
              <a:t>31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2"/>
                </a:solidFill>
              </a:rPr>
              <a:t>“If I bear witness of Myself, My witness is not true. </a:t>
            </a:r>
            <a:r>
              <a:rPr lang="en-US" sz="3200" baseline="30000" dirty="0"/>
              <a:t>32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2"/>
                </a:solidFill>
              </a:rPr>
              <a:t>There is another who bears witness of Me, and I know that the witness which He witnesses of Me is true.</a:t>
            </a:r>
          </a:p>
        </p:txBody>
      </p:sp>
    </p:spTree>
    <p:extLst>
      <p:ext uri="{BB962C8B-B14F-4D97-AF65-F5344CB8AC3E}">
        <p14:creationId xmlns:p14="http://schemas.microsoft.com/office/powerpoint/2010/main" val="18335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423627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8A045A-51B7-4A12-9FB2-E1C88131AC19}"/>
              </a:ext>
            </a:extLst>
          </p:cNvPr>
          <p:cNvSpPr txBox="1"/>
          <p:nvPr/>
        </p:nvSpPr>
        <p:spPr>
          <a:xfrm>
            <a:off x="1480965" y="3224217"/>
            <a:ext cx="614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make us free to serve God</a:t>
            </a:r>
            <a:endParaRPr lang="en-US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1480964" y="2556151"/>
            <a:ext cx="614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annulling of the Law did</a:t>
            </a:r>
            <a:endParaRPr lang="en-US" sz="40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B2EFD-05E1-4B89-896A-B8E480975231}"/>
              </a:ext>
            </a:extLst>
          </p:cNvPr>
          <p:cNvSpPr txBox="1"/>
          <p:nvPr/>
        </p:nvSpPr>
        <p:spPr>
          <a:xfrm>
            <a:off x="1485941" y="3238467"/>
            <a:ext cx="6172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not make us free to sin</a:t>
            </a:r>
            <a:endParaRPr lang="en-US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14585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55F5A2B-1784-4736-8F8A-81C4DF451B6E}"/>
              </a:ext>
            </a:extLst>
          </p:cNvPr>
          <p:cNvSpPr/>
          <p:nvPr/>
        </p:nvSpPr>
        <p:spPr>
          <a:xfrm rot="1560000">
            <a:off x="1186327" y="2863224"/>
            <a:ext cx="2638788" cy="10050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53F273A6-2DA3-4971-A315-065F87CCCA68}"/>
              </a:ext>
            </a:extLst>
          </p:cNvPr>
          <p:cNvSpPr/>
          <p:nvPr/>
        </p:nvSpPr>
        <p:spPr>
          <a:xfrm rot="21260537">
            <a:off x="435830" y="607987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F57ACAAD-A86C-4EA3-A02C-E498796E1D8E}"/>
              </a:ext>
            </a:extLst>
          </p:cNvPr>
          <p:cNvSpPr/>
          <p:nvPr/>
        </p:nvSpPr>
        <p:spPr>
          <a:xfrm rot="2492519">
            <a:off x="457944" y="677886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F4C87A-E21D-484D-A589-B585606B1EE3}"/>
              </a:ext>
            </a:extLst>
          </p:cNvPr>
          <p:cNvSpPr/>
          <p:nvPr/>
        </p:nvSpPr>
        <p:spPr>
          <a:xfrm rot="1560000">
            <a:off x="3399140" y="4678858"/>
            <a:ext cx="5656476" cy="10050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6A0727-51D7-4792-93F1-6647D1B2CB6B}"/>
              </a:ext>
            </a:extLst>
          </p:cNvPr>
          <p:cNvGrpSpPr/>
          <p:nvPr/>
        </p:nvGrpSpPr>
        <p:grpSpPr>
          <a:xfrm>
            <a:off x="9412967" y="4800833"/>
            <a:ext cx="1888579" cy="1760204"/>
            <a:chOff x="5594003" y="2189115"/>
            <a:chExt cx="1888579" cy="17602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83D0A6-E4BA-40FB-8C27-66B6CC57B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r="59942"/>
            <a:stretch/>
          </p:blipFill>
          <p:spPr>
            <a:xfrm rot="1511747">
              <a:off x="5594003" y="2189115"/>
              <a:ext cx="1888579" cy="17602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09D9E7-7FF4-46F8-9907-1705FD230048}"/>
                </a:ext>
              </a:extLst>
            </p:cNvPr>
            <p:cNvSpPr txBox="1"/>
            <p:nvPr/>
          </p:nvSpPr>
          <p:spPr>
            <a:xfrm rot="1520011">
              <a:off x="6116675" y="3104524"/>
              <a:ext cx="1061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Law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47544D9-60E1-4E3B-9DCC-8529F9ED4540}"/>
              </a:ext>
            </a:extLst>
          </p:cNvPr>
          <p:cNvSpPr txBox="1"/>
          <p:nvPr/>
        </p:nvSpPr>
        <p:spPr>
          <a:xfrm>
            <a:off x="732060" y="1327865"/>
            <a:ext cx="147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080808"/>
                </a:solidFill>
                <a:cs typeface="Arial" panose="020B0604020202020204" pitchFamily="34" charset="0"/>
              </a:rPr>
              <a:t>Heaven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B58DC6-3D86-4378-9276-CC2CF9A98E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96" t="19239" r="29310" b="18978"/>
          <a:stretch/>
        </p:blipFill>
        <p:spPr>
          <a:xfrm>
            <a:off x="9281633" y="5755276"/>
            <a:ext cx="2305044" cy="22735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84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2188 -0.155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77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023 L -0.62708 -0.41018 C -0.7658 -0.48819 -0.76198 -0.49005 -0.8191 -0.45509 C -0.87604 -0.42014 -0.94774 -0.34051 -0.9691 -0.20046 C -0.98646 -0.17893 -0.96389 0.37407 -0.96354 0.37384 " pathEditMode="relative" rAng="0" ptsTypes="AAAAA">
                                      <p:cBhvr>
                                        <p:cTn id="3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5" y="-5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6000000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12068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8655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surety</a:t>
            </a:r>
            <a:r>
              <a:rPr lang="en-US" sz="3200" dirty="0"/>
              <a:t> ~ literally, </a:t>
            </a:r>
            <a:r>
              <a:rPr lang="en-US" sz="3200" i="1" dirty="0"/>
              <a:t>to go to bail</a:t>
            </a:r>
            <a:endParaRPr lang="en-US" sz="32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4BDAF-4011-4424-9F6D-9AB5DCF50D38}"/>
              </a:ext>
            </a:extLst>
          </p:cNvPr>
          <p:cNvSpPr txBox="1"/>
          <p:nvPr/>
        </p:nvSpPr>
        <p:spPr>
          <a:xfrm>
            <a:off x="701042" y="1904793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Usually translated </a:t>
            </a:r>
            <a:r>
              <a:rPr lang="en-US" sz="3200" dirty="0">
                <a:solidFill>
                  <a:schemeClr val="bg2"/>
                </a:solidFill>
              </a:rPr>
              <a:t>guarantee</a:t>
            </a:r>
            <a:r>
              <a:rPr lang="en-US" sz="3200" dirty="0"/>
              <a:t> or </a:t>
            </a:r>
            <a:r>
              <a:rPr lang="en-US" sz="3200" dirty="0">
                <a:solidFill>
                  <a:schemeClr val="bg2"/>
                </a:solidFill>
              </a:rPr>
              <a:t>guarantor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38FAA-9C6A-445D-A94F-95F27CF1DF2F}"/>
              </a:ext>
            </a:extLst>
          </p:cNvPr>
          <p:cNvSpPr txBox="1"/>
          <p:nvPr/>
        </p:nvSpPr>
        <p:spPr>
          <a:xfrm>
            <a:off x="464460" y="2405617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covenant</a:t>
            </a:r>
            <a:r>
              <a:rPr lang="en-US" sz="3200" dirty="0"/>
              <a:t> ~ </a:t>
            </a:r>
            <a:r>
              <a:rPr lang="en-US" sz="32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diathēkē</a:t>
            </a:r>
            <a:r>
              <a:rPr lang="en-US" sz="3200" dirty="0"/>
              <a:t> – 16x in Hebrews (33x in NT)</a:t>
            </a:r>
          </a:p>
        </p:txBody>
      </p:sp>
    </p:spTree>
    <p:extLst>
      <p:ext uri="{BB962C8B-B14F-4D97-AF65-F5344CB8AC3E}">
        <p14:creationId xmlns:p14="http://schemas.microsoft.com/office/powerpoint/2010/main" val="11932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8E8F9F-751E-4B01-B2B5-2E90B079E1E5}"/>
              </a:ext>
            </a:extLst>
          </p:cNvPr>
          <p:cNvSpPr/>
          <p:nvPr/>
        </p:nvSpPr>
        <p:spPr>
          <a:xfrm>
            <a:off x="3621617" y="2734434"/>
            <a:ext cx="2012213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Job 9:32-33 ~ </a:t>
            </a:r>
            <a:r>
              <a:rPr lang="en-US" altLang="en-US" sz="3200" baseline="30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  <a:r>
              <a:rPr lang="en-US" altLang="en-US" sz="32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For </a:t>
            </a:r>
            <a:r>
              <a:rPr lang="en-US" altLang="en-US" sz="3200" i="1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He is</a:t>
            </a:r>
            <a:r>
              <a:rPr lang="en-US" altLang="en-US" sz="32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not a man, as I </a:t>
            </a:r>
            <a:r>
              <a:rPr lang="en-US" altLang="en-US" sz="3200" i="1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am</a:t>
            </a:r>
            <a:r>
              <a:rPr lang="en-US" altLang="en-US" sz="32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en-US" altLang="en-US" sz="3200" dirty="0">
              <a:solidFill>
                <a:schemeClr val="bg2"/>
              </a:solidFill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en-US" altLang="en-US" sz="32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 may answer Him,</a:t>
            </a:r>
            <a:endParaRPr lang="en-US" altLang="en-US" sz="3200" dirty="0">
              <a:solidFill>
                <a:schemeClr val="bg2"/>
              </a:solidFill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And that</a:t>
            </a:r>
            <a:r>
              <a:rPr lang="en-US" altLang="en-US" sz="32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we should go to court together.</a:t>
            </a:r>
            <a:endParaRPr lang="en-US" altLang="en-US" sz="3200" dirty="0">
              <a:solidFill>
                <a:schemeClr val="bg2"/>
              </a:solidFill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aseline="30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33</a:t>
            </a:r>
            <a:r>
              <a:rPr lang="en-US" altLang="en-US" sz="32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Nor is there any mediator between us,</a:t>
            </a:r>
            <a:endParaRPr lang="en-US" altLang="en-US" sz="3200" dirty="0">
              <a:solidFill>
                <a:schemeClr val="bg2"/>
              </a:solidFill>
            </a:endParaRP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Who</a:t>
            </a:r>
            <a:r>
              <a:rPr lang="en-US" altLang="en-US" sz="3200" dirty="0">
                <a:solidFill>
                  <a:schemeClr val="bg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may lay his hand on us both.</a:t>
            </a:r>
            <a:endParaRPr lang="en-US" sz="32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8C8F7E-87AB-41F7-805E-9D3A96C9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4DE80-2B9D-44DE-94B1-6DBCD8DC4F47}"/>
              </a:ext>
            </a:extLst>
          </p:cNvPr>
          <p:cNvSpPr txBox="1"/>
          <p:nvPr/>
        </p:nvSpPr>
        <p:spPr>
          <a:xfrm>
            <a:off x="1089887" y="3849972"/>
            <a:ext cx="689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cs typeface="Arial" panose="020B0604020202020204" pitchFamily="34" charset="0"/>
              </a:rPr>
              <a:t>Latin word for: bridge ~ </a:t>
            </a:r>
            <a:r>
              <a:rPr lang="en-US" sz="31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ponem</a:t>
            </a:r>
            <a:endParaRPr lang="en-US" sz="3100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33E7F-5576-4F51-9011-4740158E43E0}"/>
              </a:ext>
            </a:extLst>
          </p:cNvPr>
          <p:cNvSpPr txBox="1"/>
          <p:nvPr/>
        </p:nvSpPr>
        <p:spPr>
          <a:xfrm>
            <a:off x="2224290" y="4357972"/>
            <a:ext cx="470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cs typeface="Arial" panose="020B0604020202020204" pitchFamily="34" charset="0"/>
              </a:rPr>
              <a:t>bridge builder  ~ </a:t>
            </a:r>
            <a:r>
              <a:rPr lang="en-US" sz="31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pontifex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B9A7C-4416-4CCB-9970-0780CBB59FEF}"/>
              </a:ext>
            </a:extLst>
          </p:cNvPr>
          <p:cNvSpPr txBox="1"/>
          <p:nvPr/>
        </p:nvSpPr>
        <p:spPr>
          <a:xfrm>
            <a:off x="867964" y="4860892"/>
            <a:ext cx="744994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cs typeface="Arial" panose="020B0604020202020204" pitchFamily="34" charset="0"/>
              </a:rPr>
              <a:t>greatest bridge builder  ~ </a:t>
            </a:r>
            <a:r>
              <a:rPr lang="en-US" sz="31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pontifex maximus</a:t>
            </a:r>
          </a:p>
        </p:txBody>
      </p:sp>
    </p:spTree>
    <p:extLst>
      <p:ext uri="{BB962C8B-B14F-4D97-AF65-F5344CB8AC3E}">
        <p14:creationId xmlns:p14="http://schemas.microsoft.com/office/powerpoint/2010/main" val="7452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0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8C8F7E-87AB-41F7-805E-9D3A96C9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B9A7C-4416-4CCB-9970-0780CBB59FEF}"/>
              </a:ext>
            </a:extLst>
          </p:cNvPr>
          <p:cNvSpPr txBox="1"/>
          <p:nvPr/>
        </p:nvSpPr>
        <p:spPr>
          <a:xfrm>
            <a:off x="732206" y="1381092"/>
            <a:ext cx="744994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  <a:cs typeface="Arial" panose="020B0604020202020204" pitchFamily="34" charset="0"/>
              </a:rPr>
              <a:t>Jesus is the </a:t>
            </a:r>
            <a:r>
              <a:rPr lang="en-US" sz="31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Pontifex Maximus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D271F-B5F9-4F53-9D25-FBA3FBEA8417}"/>
              </a:ext>
            </a:extLst>
          </p:cNvPr>
          <p:cNvSpPr txBox="1"/>
          <p:nvPr/>
        </p:nvSpPr>
        <p:spPr>
          <a:xfrm>
            <a:off x="476865" y="3716594"/>
            <a:ext cx="823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 Tim. 2:5 ~ </a:t>
            </a:r>
            <a:r>
              <a:rPr lang="en-US" sz="3200" dirty="0">
                <a:solidFill>
                  <a:schemeClr val="bg2"/>
                </a:solidFill>
              </a:rPr>
              <a:t>For there is one God and one Mediator between God and men, the Man Christ Jesus,</a:t>
            </a:r>
          </a:p>
        </p:txBody>
      </p:sp>
    </p:spTree>
    <p:extLst>
      <p:ext uri="{BB962C8B-B14F-4D97-AF65-F5344CB8AC3E}">
        <p14:creationId xmlns:p14="http://schemas.microsoft.com/office/powerpoint/2010/main" val="39103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5758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032399-C6DD-4A2F-9098-76CBBAF90D52}"/>
              </a:ext>
            </a:extLst>
          </p:cNvPr>
          <p:cNvSpPr/>
          <p:nvPr/>
        </p:nvSpPr>
        <p:spPr>
          <a:xfrm>
            <a:off x="3179394" y="4406076"/>
            <a:ext cx="776477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5918F6-7DF9-4712-828F-09B00644FF0F}"/>
              </a:ext>
            </a:extLst>
          </p:cNvPr>
          <p:cNvSpPr/>
          <p:nvPr/>
        </p:nvSpPr>
        <p:spPr>
          <a:xfrm>
            <a:off x="2712357" y="4410839"/>
            <a:ext cx="1249425" cy="83420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2"/>
                </a:solidFill>
              </a:rPr>
              <a:t>unchangeable</a:t>
            </a:r>
            <a:r>
              <a:rPr lang="en-US" sz="3200" dirty="0"/>
              <a:t> (v. 24) ~ </a:t>
            </a:r>
            <a:r>
              <a:rPr lang="en-US" sz="3200" i="1" dirty="0"/>
              <a:t>inviolable</a:t>
            </a:r>
            <a:endParaRPr lang="en-US" sz="32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8C8F7E-87AB-41F7-805E-9D3A96C9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4DE80-2B9D-44DE-94B1-6DBCD8DC4F47}"/>
              </a:ext>
            </a:extLst>
          </p:cNvPr>
          <p:cNvSpPr txBox="1"/>
          <p:nvPr/>
        </p:nvSpPr>
        <p:spPr>
          <a:xfrm>
            <a:off x="701041" y="1902876"/>
            <a:ext cx="797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Phillips ~ </a:t>
            </a:r>
            <a:r>
              <a:rPr lang="en-US" sz="3200" dirty="0">
                <a:solidFill>
                  <a:schemeClr val="bg2"/>
                </a:solidFill>
              </a:rPr>
              <a:t>But Christ … possesses a priesthood that needs no successor.</a:t>
            </a:r>
            <a:endParaRPr lang="en-US" sz="32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EA762-FB27-469D-9AA6-4EB9B753190F}"/>
              </a:ext>
            </a:extLst>
          </p:cNvPr>
          <p:cNvSpPr txBox="1"/>
          <p:nvPr/>
        </p:nvSpPr>
        <p:spPr>
          <a:xfrm>
            <a:off x="462182" y="289420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2"/>
                </a:solidFill>
              </a:rPr>
              <a:t>uttermost</a:t>
            </a:r>
            <a:r>
              <a:rPr lang="en-US" sz="3200" dirty="0"/>
              <a:t> ~ </a:t>
            </a:r>
            <a:r>
              <a:rPr lang="en-US" sz="32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pantelēs</a:t>
            </a:r>
            <a:endParaRPr lang="en-US" sz="4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CF413-02B4-4F97-96A8-CF9E98C0682F}"/>
              </a:ext>
            </a:extLst>
          </p:cNvPr>
          <p:cNvSpPr txBox="1"/>
          <p:nvPr/>
        </p:nvSpPr>
        <p:spPr>
          <a:xfrm>
            <a:off x="698766" y="3410963"/>
            <a:ext cx="797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</a:t>
            </a:r>
            <a:r>
              <a:rPr lang="en-US" sz="3200" dirty="0"/>
              <a:t> ~ </a:t>
            </a:r>
            <a:r>
              <a:rPr lang="en-US" sz="3200" i="1" dirty="0">
                <a:solidFill>
                  <a:schemeClr val="bg1"/>
                </a:solidFill>
              </a:rPr>
              <a:t>all</a:t>
            </a:r>
            <a:endParaRPr lang="en-US" sz="32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2F48D-CEB7-4EAC-BE8C-300C4129CF82}"/>
              </a:ext>
            </a:extLst>
          </p:cNvPr>
          <p:cNvSpPr txBox="1"/>
          <p:nvPr/>
        </p:nvSpPr>
        <p:spPr>
          <a:xfrm>
            <a:off x="701041" y="3945503"/>
            <a:ext cx="797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telos</a:t>
            </a:r>
            <a:r>
              <a:rPr lang="en-US" sz="3200" dirty="0"/>
              <a:t> ~ </a:t>
            </a:r>
            <a:r>
              <a:rPr lang="en-US" sz="3200" i="1" dirty="0">
                <a:solidFill>
                  <a:schemeClr val="bg1"/>
                </a:solidFill>
              </a:rPr>
              <a:t>completely</a:t>
            </a:r>
            <a:endParaRPr lang="en-US" sz="32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EE782-38BE-4408-B91A-0DDBC15C4A87}"/>
              </a:ext>
            </a:extLst>
          </p:cNvPr>
          <p:cNvSpPr txBox="1"/>
          <p:nvPr/>
        </p:nvSpPr>
        <p:spPr>
          <a:xfrm>
            <a:off x="2148114" y="4477885"/>
            <a:ext cx="556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                </a:t>
            </a:r>
            <a:r>
              <a:rPr lang="en-US" sz="3200" dirty="0">
                <a:solidFill>
                  <a:schemeClr val="bg2"/>
                </a:solidFill>
                <a:cs typeface="Arial" panose="020B0604020202020204" pitchFamily="34" charset="0"/>
              </a:rPr>
              <a:t>the uttermost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0642A-0F3D-4C42-B461-7DD3C674E287}"/>
              </a:ext>
            </a:extLst>
          </p:cNvPr>
          <p:cNvSpPr txBox="1"/>
          <p:nvPr/>
        </p:nvSpPr>
        <p:spPr>
          <a:xfrm>
            <a:off x="2146371" y="4486250"/>
            <a:ext cx="181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Not </a:t>
            </a:r>
            <a:r>
              <a:rPr lang="en-US" sz="3200" i="1" dirty="0">
                <a:solidFill>
                  <a:schemeClr val="bg1"/>
                </a:solidFill>
                <a:cs typeface="Arial" panose="020B0604020202020204" pitchFamily="34" charset="0"/>
              </a:rPr>
              <a:t>from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C595F-0314-4BA6-98BB-5E5625652B1C}"/>
              </a:ext>
            </a:extLst>
          </p:cNvPr>
          <p:cNvSpPr txBox="1"/>
          <p:nvPr/>
        </p:nvSpPr>
        <p:spPr>
          <a:xfrm>
            <a:off x="2638994" y="4491004"/>
            <a:ext cx="1240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But </a:t>
            </a:r>
            <a:r>
              <a:rPr lang="en-US" sz="3200" i="1" dirty="0">
                <a:solidFill>
                  <a:schemeClr val="bg2"/>
                </a:solidFill>
                <a:cs typeface="Arial" panose="020B0604020202020204" pitchFamily="34" charset="0"/>
              </a:rPr>
              <a:t>to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0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5" grpId="1" animBg="1"/>
      <p:bldP spid="3" grpId="0"/>
      <p:bldP spid="3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" grpId="0"/>
      <p:bldP spid="6" grpId="0"/>
      <p:bldP spid="6" grpId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2217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8C8F7E-87AB-41F7-805E-9D3A96C9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1B3361-3077-4735-8D58-AF7170A62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10000" r="90000">
                        <a14:foregroundMark x1="23429" y1="8000" x2="23429" y2="8000"/>
                        <a14:foregroundMark x1="33143" y1="40000" x2="33143" y2="40000"/>
                        <a14:foregroundMark x1="32000" y1="36000" x2="46571" y2="39429"/>
                        <a14:foregroundMark x1="46571" y1="39429" x2="50286" y2="43143"/>
                        <a14:foregroundMark x1="46857" y1="38000" x2="34000" y2="44000"/>
                        <a14:foregroundMark x1="34000" y1="44000" x2="29714" y2="40000"/>
                        <a14:foregroundMark x1="45143" y1="36286" x2="46857" y2="47143"/>
                        <a14:foregroundMark x1="49143" y1="36000" x2="51429" y2="46857"/>
                        <a14:foregroundMark x1="86571" y1="47429" x2="88857" y2="4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03379" y="3107196"/>
            <a:ext cx="2504695" cy="2504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381526-B564-49C3-A1B6-BDC1EBB89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10000" r="90000">
                        <a14:foregroundMark x1="23429" y1="8000" x2="23429" y2="8000"/>
                        <a14:foregroundMark x1="33143" y1="40000" x2="33143" y2="40000"/>
                        <a14:foregroundMark x1="32000" y1="36000" x2="46571" y2="39429"/>
                        <a14:foregroundMark x1="46571" y1="39429" x2="50286" y2="43143"/>
                        <a14:foregroundMark x1="46857" y1="38000" x2="34000" y2="44000"/>
                        <a14:foregroundMark x1="34000" y1="44000" x2="29714" y2="40000"/>
                        <a14:foregroundMark x1="45143" y1="36286" x2="46857" y2="47143"/>
                        <a14:foregroundMark x1="49143" y1="36000" x2="51429" y2="46857"/>
                        <a14:foregroundMark x1="86571" y1="47429" x2="88857" y2="4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1446016" y="3134160"/>
            <a:ext cx="2504695" cy="2504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17C5EFB-39AC-4F4D-B87B-7EF783EBD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20354" y="1400912"/>
            <a:ext cx="4076392" cy="47557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651CD46-BCC6-4434-8465-D5C5685D69F0}"/>
              </a:ext>
            </a:extLst>
          </p:cNvPr>
          <p:cNvSpPr txBox="1"/>
          <p:nvPr/>
        </p:nvSpPr>
        <p:spPr>
          <a:xfrm>
            <a:off x="701042" y="1893139"/>
            <a:ext cx="799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1</a:t>
            </a:r>
            <a:r>
              <a:rPr lang="en-US" sz="2800" baseline="30000" dirty="0">
                <a:solidFill>
                  <a:schemeClr val="bg1"/>
                </a:solidFill>
              </a:rPr>
              <a:t>st</a:t>
            </a:r>
            <a:r>
              <a:rPr lang="en-US" sz="2800" dirty="0">
                <a:solidFill>
                  <a:schemeClr val="bg1"/>
                </a:solidFill>
              </a:rPr>
              <a:t> goat ~ forgiven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FAB0A9-0817-4343-B42F-0AA2404F39E1}"/>
              </a:ext>
            </a:extLst>
          </p:cNvPr>
          <p:cNvSpPr txBox="1"/>
          <p:nvPr/>
        </p:nvSpPr>
        <p:spPr>
          <a:xfrm>
            <a:off x="697136" y="2373785"/>
            <a:ext cx="799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goat ~ forgotten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Yom Kippur </a:t>
            </a:r>
            <a:r>
              <a:rPr lang="en-US" sz="3200" dirty="0">
                <a:solidFill>
                  <a:schemeClr val="bg1"/>
                </a:solidFill>
              </a:rPr>
              <a:t>~ Day of Atonement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6E0FE-61B1-4670-A5A0-0C44A807A1C0}"/>
              </a:ext>
            </a:extLst>
          </p:cNvPr>
          <p:cNvSpPr txBox="1"/>
          <p:nvPr/>
        </p:nvSpPr>
        <p:spPr>
          <a:xfrm>
            <a:off x="616857" y="2833925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/>
              <a:t>Jer. 31:34 ~ </a:t>
            </a:r>
            <a:r>
              <a:rPr lang="en-US" sz="3200" dirty="0">
                <a:solidFill>
                  <a:schemeClr val="bg2"/>
                </a:solidFill>
              </a:rPr>
              <a:t>For I will forgive their iniquity, and their sin I will remember no more.</a:t>
            </a:r>
          </a:p>
        </p:txBody>
      </p:sp>
    </p:spTree>
    <p:extLst>
      <p:ext uri="{BB962C8B-B14F-4D97-AF65-F5344CB8AC3E}">
        <p14:creationId xmlns:p14="http://schemas.microsoft.com/office/powerpoint/2010/main" val="6674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3" presetClass="pat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111E-6 -3.33333E-6 L 0.85451 -0.0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16725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F4C87A-E21D-484D-A589-B585606B1EE3}"/>
              </a:ext>
            </a:extLst>
          </p:cNvPr>
          <p:cNvSpPr/>
          <p:nvPr/>
        </p:nvSpPr>
        <p:spPr>
          <a:xfrm rot="1560000">
            <a:off x="635596" y="4198857"/>
            <a:ext cx="9109812" cy="10050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53F273A6-2DA3-4971-A315-065F87CCCA68}"/>
              </a:ext>
            </a:extLst>
          </p:cNvPr>
          <p:cNvSpPr/>
          <p:nvPr/>
        </p:nvSpPr>
        <p:spPr>
          <a:xfrm rot="21260537">
            <a:off x="435830" y="607987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6A0727-51D7-4792-93F1-6647D1B2CB6B}"/>
              </a:ext>
            </a:extLst>
          </p:cNvPr>
          <p:cNvGrpSpPr/>
          <p:nvPr/>
        </p:nvGrpSpPr>
        <p:grpSpPr>
          <a:xfrm>
            <a:off x="9412967" y="4800833"/>
            <a:ext cx="1888579" cy="1760204"/>
            <a:chOff x="5594003" y="2189115"/>
            <a:chExt cx="1888579" cy="17602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83D0A6-E4BA-40FB-8C27-66B6CC57B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r="59942"/>
            <a:stretch/>
          </p:blipFill>
          <p:spPr>
            <a:xfrm rot="1511747">
              <a:off x="5594003" y="2189115"/>
              <a:ext cx="1888579" cy="17602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09D9E7-7FF4-46F8-9907-1705FD230048}"/>
                </a:ext>
              </a:extLst>
            </p:cNvPr>
            <p:cNvSpPr txBox="1"/>
            <p:nvPr/>
          </p:nvSpPr>
          <p:spPr>
            <a:xfrm rot="1520011">
              <a:off x="6116675" y="3104524"/>
              <a:ext cx="1061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Jesus</a:t>
              </a:r>
            </a:p>
          </p:txBody>
        </p:sp>
      </p:grp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E39E8BF-2369-4450-A99F-CECAB15FF94C}"/>
              </a:ext>
            </a:extLst>
          </p:cNvPr>
          <p:cNvSpPr/>
          <p:nvPr/>
        </p:nvSpPr>
        <p:spPr>
          <a:xfrm rot="2492519">
            <a:off x="457945" y="669780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544D9-60E1-4E3B-9DCC-8529F9ED4540}"/>
              </a:ext>
            </a:extLst>
          </p:cNvPr>
          <p:cNvSpPr txBox="1"/>
          <p:nvPr/>
        </p:nvSpPr>
        <p:spPr>
          <a:xfrm>
            <a:off x="732060" y="1337593"/>
            <a:ext cx="147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080808"/>
                </a:solidFill>
                <a:cs typeface="Arial" panose="020B0604020202020204" pitchFamily="34" charset="0"/>
              </a:rPr>
              <a:t>Heaven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7A85C2-ECE1-4BB6-B433-7CFE908E7B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96" t="19239" r="29310" b="18978"/>
          <a:stretch/>
        </p:blipFill>
        <p:spPr>
          <a:xfrm>
            <a:off x="9281633" y="5755276"/>
            <a:ext cx="2305044" cy="22735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76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2188 -0.1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92049 -0.5953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24" y="-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2" grpId="1" animBg="1"/>
      <p:bldP spid="12" grpId="2" animBg="1"/>
      <p:bldP spid="19" grpId="0" animBg="1"/>
      <p:bldP spid="19" grpId="1" animBg="1"/>
      <p:bldP spid="19" grpId="2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3A6A785-0C4E-43A3-8D2E-9D0DFFBE4F02}"/>
              </a:ext>
            </a:extLst>
          </p:cNvPr>
          <p:cNvSpPr/>
          <p:nvPr/>
        </p:nvSpPr>
        <p:spPr>
          <a:xfrm rot="1560000">
            <a:off x="4332534" y="4607715"/>
            <a:ext cx="3942013" cy="1259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83FA8F-DF13-44DD-AE0C-2C55E4814AEF}"/>
              </a:ext>
            </a:extLst>
          </p:cNvPr>
          <p:cNvSpPr/>
          <p:nvPr/>
        </p:nvSpPr>
        <p:spPr>
          <a:xfrm rot="1560000">
            <a:off x="5192766" y="4799440"/>
            <a:ext cx="2961693" cy="1259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F4C87A-E21D-484D-A589-B585606B1EE3}"/>
              </a:ext>
            </a:extLst>
          </p:cNvPr>
          <p:cNvSpPr/>
          <p:nvPr/>
        </p:nvSpPr>
        <p:spPr>
          <a:xfrm rot="1560000">
            <a:off x="5602166" y="4878093"/>
            <a:ext cx="2447680" cy="1259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53F273A6-2DA3-4971-A315-065F87CCCA68}"/>
              </a:ext>
            </a:extLst>
          </p:cNvPr>
          <p:cNvSpPr/>
          <p:nvPr/>
        </p:nvSpPr>
        <p:spPr>
          <a:xfrm rot="21260537">
            <a:off x="435830" y="607987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F57ACAAD-A86C-4EA3-A02C-E498796E1D8E}"/>
              </a:ext>
            </a:extLst>
          </p:cNvPr>
          <p:cNvSpPr/>
          <p:nvPr/>
        </p:nvSpPr>
        <p:spPr>
          <a:xfrm rot="2492519">
            <a:off x="457944" y="677886"/>
            <a:ext cx="1852023" cy="2083525"/>
          </a:xfrm>
          <a:prstGeom prst="irregularSeal1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23495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544D9-60E1-4E3B-9DCC-8529F9ED4540}"/>
              </a:ext>
            </a:extLst>
          </p:cNvPr>
          <p:cNvSpPr txBox="1"/>
          <p:nvPr/>
        </p:nvSpPr>
        <p:spPr>
          <a:xfrm>
            <a:off x="732060" y="1327865"/>
            <a:ext cx="147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080808"/>
                </a:solidFill>
                <a:cs typeface="Arial" panose="020B0604020202020204" pitchFamily="34" charset="0"/>
              </a:rPr>
              <a:t>Heaven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C2B4ED-8232-4748-A5B8-4F2E1E504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96" t="19239" r="29310" b="18978"/>
          <a:stretch/>
        </p:blipFill>
        <p:spPr>
          <a:xfrm>
            <a:off x="9281633" y="5755276"/>
            <a:ext cx="2305044" cy="2273543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834574-3C77-4560-8744-F32BAAF01721}"/>
              </a:ext>
            </a:extLst>
          </p:cNvPr>
          <p:cNvSpPr/>
          <p:nvPr/>
        </p:nvSpPr>
        <p:spPr>
          <a:xfrm>
            <a:off x="4602521" y="4828019"/>
            <a:ext cx="2029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All religions teach  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the same lesson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32AB-EDBF-4B07-8870-A212EF580823}"/>
              </a:ext>
            </a:extLst>
          </p:cNvPr>
          <p:cNvSpPr txBox="1"/>
          <p:nvPr/>
        </p:nvSpPr>
        <p:spPr>
          <a:xfrm>
            <a:off x="6956356" y="4522217"/>
            <a:ext cx="93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38%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24DA6-559F-4E4E-9FE8-CEC27FAF2FAB}"/>
              </a:ext>
            </a:extLst>
          </p:cNvPr>
          <p:cNvSpPr txBox="1"/>
          <p:nvPr/>
        </p:nvSpPr>
        <p:spPr>
          <a:xfrm>
            <a:off x="5740528" y="3735780"/>
            <a:ext cx="3066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All experience the</a:t>
            </a:r>
          </a:p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same outcome after death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BB880-FF47-4161-A1AC-9042CD7EE33C}"/>
              </a:ext>
            </a:extLst>
          </p:cNvPr>
          <p:cNvSpPr txBox="1"/>
          <p:nvPr/>
        </p:nvSpPr>
        <p:spPr>
          <a:xfrm>
            <a:off x="4574018" y="4261815"/>
            <a:ext cx="93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44%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676C97-8EA4-4576-89EA-CF7785C4306D}"/>
              </a:ext>
            </a:extLst>
          </p:cNvPr>
          <p:cNvSpPr txBox="1"/>
          <p:nvPr/>
        </p:nvSpPr>
        <p:spPr>
          <a:xfrm>
            <a:off x="2038562" y="3806278"/>
            <a:ext cx="253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Being good will earn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a place in heaven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73190D-6BC7-4B20-94A0-82B12B16F420}"/>
              </a:ext>
            </a:extLst>
          </p:cNvPr>
          <p:cNvSpPr txBox="1"/>
          <p:nvPr/>
        </p:nvSpPr>
        <p:spPr>
          <a:xfrm>
            <a:off x="4920787" y="3525613"/>
            <a:ext cx="1023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55%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AAAF77-5741-4424-84AA-2C5BDA92FFAF}"/>
              </a:ext>
            </a:extLst>
          </p:cNvPr>
          <p:cNvSpPr txBox="1"/>
          <p:nvPr/>
        </p:nvSpPr>
        <p:spPr>
          <a:xfrm>
            <a:off x="5137274" y="2425216"/>
            <a:ext cx="199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Barna poll</a:t>
            </a:r>
          </a:p>
        </p:txBody>
      </p:sp>
    </p:spTree>
    <p:extLst>
      <p:ext uri="{BB962C8B-B14F-4D97-AF65-F5344CB8AC3E}">
        <p14:creationId xmlns:p14="http://schemas.microsoft.com/office/powerpoint/2010/main" val="20459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2188 -0.15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77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4" grpId="0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7" grpId="0"/>
      <p:bldP spid="3" grpId="0"/>
      <p:bldP spid="3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4637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BAE733-070E-40A5-9757-991E58B8F7CB}"/>
              </a:ext>
            </a:extLst>
          </p:cNvPr>
          <p:cNvSpPr/>
          <p:nvPr/>
        </p:nvSpPr>
        <p:spPr>
          <a:xfrm>
            <a:off x="1147926" y="3226454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FB71C-A4EC-4846-B0BC-8E71BCB3D196}"/>
              </a:ext>
            </a:extLst>
          </p:cNvPr>
          <p:cNvSpPr/>
          <p:nvPr/>
        </p:nvSpPr>
        <p:spPr>
          <a:xfrm>
            <a:off x="1834582" y="3225377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7BE41-6C35-45DA-8E8D-5F5C3B55E74F}"/>
              </a:ext>
            </a:extLst>
          </p:cNvPr>
          <p:cNvSpPr/>
          <p:nvPr/>
        </p:nvSpPr>
        <p:spPr>
          <a:xfrm>
            <a:off x="2521237" y="3230717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6E530-1972-4F25-8A5E-DFFFF8884E6B}"/>
              </a:ext>
            </a:extLst>
          </p:cNvPr>
          <p:cNvSpPr/>
          <p:nvPr/>
        </p:nvSpPr>
        <p:spPr>
          <a:xfrm>
            <a:off x="461271" y="3227206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BE191E-545C-40AC-BB04-90C2062EF438}"/>
              </a:ext>
            </a:extLst>
          </p:cNvPr>
          <p:cNvSpPr/>
          <p:nvPr/>
        </p:nvSpPr>
        <p:spPr>
          <a:xfrm>
            <a:off x="5254407" y="3222729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15C21D-3D7D-4CDA-9B14-40C982D45222}"/>
              </a:ext>
            </a:extLst>
          </p:cNvPr>
          <p:cNvSpPr/>
          <p:nvPr/>
        </p:nvSpPr>
        <p:spPr>
          <a:xfrm>
            <a:off x="5932967" y="3222970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D83C3A-3E1E-4C29-A367-9D345EC3F00E}"/>
              </a:ext>
            </a:extLst>
          </p:cNvPr>
          <p:cNvSpPr/>
          <p:nvPr/>
        </p:nvSpPr>
        <p:spPr>
          <a:xfrm>
            <a:off x="6619170" y="3226462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87051-9E66-4C27-B758-28D9BE58F3F8}"/>
              </a:ext>
            </a:extLst>
          </p:cNvPr>
          <p:cNvSpPr/>
          <p:nvPr/>
        </p:nvSpPr>
        <p:spPr>
          <a:xfrm>
            <a:off x="7310786" y="3226063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3A8C60-B1DF-4B95-87E0-2115718D894C}"/>
              </a:ext>
            </a:extLst>
          </p:cNvPr>
          <p:cNvSpPr/>
          <p:nvPr/>
        </p:nvSpPr>
        <p:spPr>
          <a:xfrm>
            <a:off x="8001238" y="3228311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C6B36-3C48-435C-8636-B376DEB41094}"/>
              </a:ext>
            </a:extLst>
          </p:cNvPr>
          <p:cNvSpPr/>
          <p:nvPr/>
        </p:nvSpPr>
        <p:spPr>
          <a:xfrm>
            <a:off x="3207892" y="3226432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8EE1E4-6BF4-45AF-9B62-B93BC8314E4E}"/>
              </a:ext>
            </a:extLst>
          </p:cNvPr>
          <p:cNvSpPr/>
          <p:nvPr/>
        </p:nvSpPr>
        <p:spPr>
          <a:xfrm>
            <a:off x="3894547" y="3225356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F0B92D-047A-4FF7-BF3C-FE57AAF93336}"/>
              </a:ext>
            </a:extLst>
          </p:cNvPr>
          <p:cNvSpPr/>
          <p:nvPr/>
        </p:nvSpPr>
        <p:spPr>
          <a:xfrm>
            <a:off x="4576452" y="3228870"/>
            <a:ext cx="685563" cy="87689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3FDE89-D433-4B7F-A9B0-D284628BBDC0}"/>
              </a:ext>
            </a:extLst>
          </p:cNvPr>
          <p:cNvSpPr txBox="1"/>
          <p:nvPr/>
        </p:nvSpPr>
        <p:spPr>
          <a:xfrm>
            <a:off x="3216694" y="2626634"/>
            <a:ext cx="268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Hebrews 1-13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E5DD0-BCB7-4872-AEF2-F26D1A091413}"/>
              </a:ext>
            </a:extLst>
          </p:cNvPr>
          <p:cNvSpPr txBox="1"/>
          <p:nvPr/>
        </p:nvSpPr>
        <p:spPr>
          <a:xfrm>
            <a:off x="892107" y="3448515"/>
            <a:ext cx="547959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2141FF-A222-4644-AA32-9265EED74C1B}"/>
              </a:ext>
            </a:extLst>
          </p:cNvPr>
          <p:cNvSpPr txBox="1"/>
          <p:nvPr/>
        </p:nvSpPr>
        <p:spPr>
          <a:xfrm>
            <a:off x="2204919" y="3426734"/>
            <a:ext cx="591674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78E676-FE6A-4829-9F4B-DD1570E09639}"/>
              </a:ext>
            </a:extLst>
          </p:cNvPr>
          <p:cNvSpPr txBox="1"/>
          <p:nvPr/>
        </p:nvSpPr>
        <p:spPr>
          <a:xfrm>
            <a:off x="6312598" y="3440623"/>
            <a:ext cx="547950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263EF5-503B-498F-832E-946091BAD030}"/>
              </a:ext>
            </a:extLst>
          </p:cNvPr>
          <p:cNvSpPr txBox="1"/>
          <p:nvPr/>
        </p:nvSpPr>
        <p:spPr>
          <a:xfrm>
            <a:off x="7690824" y="3447251"/>
            <a:ext cx="547950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49699B-8289-416A-810A-92DA14683D34}"/>
              </a:ext>
            </a:extLst>
          </p:cNvPr>
          <p:cNvSpPr/>
          <p:nvPr/>
        </p:nvSpPr>
        <p:spPr>
          <a:xfrm>
            <a:off x="2896909" y="3227924"/>
            <a:ext cx="2439238" cy="870056"/>
          </a:xfrm>
          <a:prstGeom prst="rect">
            <a:avLst/>
          </a:prstGeom>
          <a:solidFill>
            <a:srgbClr val="4472C4">
              <a:alpha val="65098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D7F2B5-B94D-4ED8-AAC3-40B77197030D}"/>
              </a:ext>
            </a:extLst>
          </p:cNvPr>
          <p:cNvSpPr txBox="1"/>
          <p:nvPr/>
        </p:nvSpPr>
        <p:spPr>
          <a:xfrm>
            <a:off x="3589271" y="3433995"/>
            <a:ext cx="547950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108552-DF43-4107-B57E-B8FBDE8B8AC5}"/>
              </a:ext>
            </a:extLst>
          </p:cNvPr>
          <p:cNvSpPr txBox="1"/>
          <p:nvPr/>
        </p:nvSpPr>
        <p:spPr>
          <a:xfrm>
            <a:off x="4980749" y="3440623"/>
            <a:ext cx="547950" cy="46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BF9F040-4D27-4AED-B2A7-F2655B04D781}"/>
              </a:ext>
            </a:extLst>
          </p:cNvPr>
          <p:cNvSpPr/>
          <p:nvPr/>
        </p:nvSpPr>
        <p:spPr>
          <a:xfrm rot="5400000">
            <a:off x="4057645" y="3021801"/>
            <a:ext cx="144617" cy="2451001"/>
          </a:xfrm>
          <a:prstGeom prst="rightBrace">
            <a:avLst/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F747F0-5412-4631-AB33-A3E1013B9F2B}"/>
              </a:ext>
            </a:extLst>
          </p:cNvPr>
          <p:cNvSpPr txBox="1"/>
          <p:nvPr/>
        </p:nvSpPr>
        <p:spPr>
          <a:xfrm>
            <a:off x="2797178" y="4548199"/>
            <a:ext cx="268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3 ½ chapters</a:t>
            </a:r>
          </a:p>
        </p:txBody>
      </p:sp>
    </p:spTree>
    <p:extLst>
      <p:ext uri="{BB962C8B-B14F-4D97-AF65-F5344CB8AC3E}">
        <p14:creationId xmlns:p14="http://schemas.microsoft.com/office/powerpoint/2010/main" val="11134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P spid="30" grpId="0" animBg="1"/>
      <p:bldP spid="31" grpId="0" animBg="1"/>
      <p:bldP spid="20" grpId="0" animBg="1"/>
      <p:bldP spid="21" grpId="0" animBg="1"/>
      <p:bldP spid="25" grpId="0" animBg="1"/>
      <p:bldP spid="10" grpId="0" animBg="1"/>
      <p:bldP spid="11" grpId="0" animBg="1"/>
      <p:bldP spid="24" grpId="0" animBg="1"/>
      <p:bldP spid="34" grpId="0"/>
      <p:bldP spid="13" grpId="0" animBg="1"/>
      <p:bldP spid="26" grpId="0" animBg="1"/>
      <p:bldP spid="29" grpId="0" animBg="1"/>
      <p:bldP spid="32" grpId="0" animBg="1"/>
      <p:bldP spid="33" grpId="0" animBg="1"/>
      <p:bldP spid="27" grpId="0" animBg="1"/>
      <p:bldP spid="28" grpId="0" animBg="1"/>
      <p:bldP spid="4" grpId="0" animBg="1"/>
      <p:bldP spid="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358570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8C8F7E-87AB-41F7-805E-9D3A96C9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51CD46-BCC6-4434-8465-D5C5685D69F0}"/>
              </a:ext>
            </a:extLst>
          </p:cNvPr>
          <p:cNvSpPr txBox="1"/>
          <p:nvPr/>
        </p:nvSpPr>
        <p:spPr>
          <a:xfrm>
            <a:off x="701042" y="1893139"/>
            <a:ext cx="7990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Came to mean </a:t>
            </a:r>
            <a:r>
              <a:rPr lang="en-US" sz="3200" i="1" dirty="0"/>
              <a:t>one who performs a sacred function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FAB0A9-0817-4343-B42F-0AA2404F39E1}"/>
              </a:ext>
            </a:extLst>
          </p:cNvPr>
          <p:cNvSpPr txBox="1"/>
          <p:nvPr/>
        </p:nvSpPr>
        <p:spPr>
          <a:xfrm>
            <a:off x="697136" y="2907185"/>
            <a:ext cx="799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Origen of the word </a:t>
            </a:r>
            <a:r>
              <a:rPr lang="en-US" sz="3200" i="1" dirty="0">
                <a:solidFill>
                  <a:schemeClr val="bg1"/>
                </a:solidFill>
              </a:rPr>
              <a:t>liturgy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Minister</a:t>
            </a:r>
            <a:r>
              <a:rPr lang="en-US" sz="3200" dirty="0"/>
              <a:t> ~ </a:t>
            </a:r>
            <a:r>
              <a:rPr lang="en-US" sz="32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leitourgos</a:t>
            </a:r>
            <a:r>
              <a:rPr lang="en-US" sz="3200" dirty="0"/>
              <a:t> – originally </a:t>
            </a:r>
            <a:r>
              <a:rPr lang="en-US" sz="3200" i="1" dirty="0"/>
              <a:t>a public servant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95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8760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8C8F7E-87AB-41F7-805E-9D3A96C9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8BFFAD6-27E6-4EFD-851A-72E3523DE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763">
            <a:off x="741552" y="4080989"/>
            <a:ext cx="2814637" cy="2109788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7CE02E-F6CD-4137-A8DD-FB0CEBD1158D}"/>
              </a:ext>
            </a:extLst>
          </p:cNvPr>
          <p:cNvSpPr txBox="1"/>
          <p:nvPr/>
        </p:nvSpPr>
        <p:spPr>
          <a:xfrm>
            <a:off x="464457" y="13861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Col. 2:17 ~ </a:t>
            </a: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shadow of things to come, but the substance is of Christ. </a:t>
            </a:r>
            <a:endParaRPr lang="en-US"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A5A30-790B-431E-A372-F8A70135C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99">
            <a:off x="-312786" y="1793179"/>
            <a:ext cx="3877949" cy="25804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A5ABC-C5E1-4DC5-AC9F-C2D52D772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96" y="1946518"/>
            <a:ext cx="3204916" cy="2403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201D6-9492-4C2B-9685-5F00844B0D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r="11216"/>
          <a:stretch/>
        </p:blipFill>
        <p:spPr>
          <a:xfrm rot="21279259">
            <a:off x="2918428" y="3952851"/>
            <a:ext cx="2520246" cy="2403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0A98DD-FD12-4C79-AE0E-84DB09E2E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795">
            <a:off x="4632112" y="1897808"/>
            <a:ext cx="2995476" cy="38711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596A2172-7C44-4526-A366-CF2D3DF1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14197" b="13594"/>
          <a:stretch>
            <a:fillRect/>
          </a:stretch>
        </p:blipFill>
        <p:spPr bwMode="auto">
          <a:xfrm rot="21407368">
            <a:off x="6413826" y="2936474"/>
            <a:ext cx="2356716" cy="298594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8C8F7E-87AB-41F7-805E-9D3A96C9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251" y="43934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7CE02E-F6CD-4137-A8DD-FB0CEBD1158D}"/>
              </a:ext>
            </a:extLst>
          </p:cNvPr>
          <p:cNvSpPr txBox="1"/>
          <p:nvPr/>
        </p:nvSpPr>
        <p:spPr>
          <a:xfrm>
            <a:off x="464457" y="13861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Why is He silent when a word,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4756FF-EF37-4D96-8810-6A78F5D8C2AF}"/>
              </a:ext>
            </a:extLst>
          </p:cNvPr>
          <p:cNvSpPr/>
          <p:nvPr/>
        </p:nvSpPr>
        <p:spPr>
          <a:xfrm>
            <a:off x="455418" y="1893164"/>
            <a:ext cx="7917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Would slay His accusers all?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2E021F-90CF-4D62-9ABE-3F6AAEFB79E9}"/>
              </a:ext>
            </a:extLst>
          </p:cNvPr>
          <p:cNvSpPr txBox="1"/>
          <p:nvPr/>
        </p:nvSpPr>
        <p:spPr>
          <a:xfrm>
            <a:off x="449942" y="2409198"/>
            <a:ext cx="8398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Why does He meekly bear their taunts,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E46F2-70B8-4222-8732-BCE463DF08AA}"/>
              </a:ext>
            </a:extLst>
          </p:cNvPr>
          <p:cNvSpPr txBox="1"/>
          <p:nvPr/>
        </p:nvSpPr>
        <p:spPr>
          <a:xfrm>
            <a:off x="442557" y="2863661"/>
            <a:ext cx="8180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angels wait His call?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D7D26-F962-43D1-92F2-B99878E31A76}"/>
              </a:ext>
            </a:extLst>
          </p:cNvPr>
          <p:cNvSpPr txBox="1"/>
          <p:nvPr/>
        </p:nvSpPr>
        <p:spPr>
          <a:xfrm>
            <a:off x="428383" y="3346843"/>
            <a:ext cx="8383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“He was made sin,” my sin He bore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E1B52-6588-4C4F-AA48-EF302D9B6DA2}"/>
              </a:ext>
            </a:extLst>
          </p:cNvPr>
          <p:cNvSpPr txBox="1"/>
          <p:nvPr/>
        </p:nvSpPr>
        <p:spPr>
          <a:xfrm>
            <a:off x="428383" y="3854716"/>
            <a:ext cx="819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Upon that cursed tree,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0F894-B51C-459E-AADD-431A1D9D01CB}"/>
              </a:ext>
            </a:extLst>
          </p:cNvPr>
          <p:cNvSpPr txBox="1"/>
          <p:nvPr/>
        </p:nvSpPr>
        <p:spPr>
          <a:xfrm>
            <a:off x="426132" y="4413215"/>
            <a:ext cx="790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And sin hath no defense to make,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6D476-8CE2-428D-8CAD-D68A5A92C3CA}"/>
              </a:ext>
            </a:extLst>
          </p:cNvPr>
          <p:cNvSpPr txBox="1"/>
          <p:nvPr/>
        </p:nvSpPr>
        <p:spPr>
          <a:xfrm>
            <a:off x="421606" y="4971716"/>
            <a:ext cx="746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His silence was for me!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3" grpId="0"/>
      <p:bldP spid="3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2458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7FCA8-D852-4251-AEDC-2C0A0F1725FC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</p:spTree>
    <p:extLst>
      <p:ext uri="{BB962C8B-B14F-4D97-AF65-F5344CB8AC3E}">
        <p14:creationId xmlns:p14="http://schemas.microsoft.com/office/powerpoint/2010/main" val="27814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Hebrews 7:11–8:6 ~ </a:t>
            </a:r>
            <a:r>
              <a:rPr lang="en-US" sz="2700" baseline="30000" dirty="0">
                <a:solidFill>
                  <a:schemeClr val="bg1"/>
                </a:solidFill>
              </a:rPr>
              <a:t>11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Therefore, if perfection were through the Levitical priesthood (for under it the people received the law), what further need </a:t>
            </a:r>
            <a:r>
              <a:rPr lang="en-US" sz="2700" i="1" dirty="0">
                <a:solidFill>
                  <a:schemeClr val="bg2"/>
                </a:solidFill>
              </a:rPr>
              <a:t>was there</a:t>
            </a:r>
            <a:r>
              <a:rPr lang="en-US" sz="2700" dirty="0">
                <a:solidFill>
                  <a:schemeClr val="bg2"/>
                </a:solidFill>
              </a:rPr>
              <a:t> that another priest should rise according to the order of Melchizedek, and not be called according to the order of Aaron? </a:t>
            </a:r>
            <a:r>
              <a:rPr lang="en-US" sz="2700" baseline="30000" dirty="0">
                <a:solidFill>
                  <a:schemeClr val="bg1"/>
                </a:solidFill>
              </a:rPr>
              <a:t>12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the priesthood being changed, of necessity there is also a change of the law. </a:t>
            </a:r>
            <a:r>
              <a:rPr lang="en-US" sz="2700" baseline="30000" dirty="0">
                <a:solidFill>
                  <a:schemeClr val="bg1"/>
                </a:solidFill>
              </a:rPr>
              <a:t>13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He of whom these things are spoken belongs to another tribe, from which no man has officiated at the altar. </a:t>
            </a:r>
          </a:p>
          <a:p>
            <a:r>
              <a:rPr lang="en-US" sz="2700" baseline="30000" dirty="0">
                <a:solidFill>
                  <a:schemeClr val="bg1"/>
                </a:solidFill>
              </a:rPr>
              <a:t>14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</a:t>
            </a:r>
            <a:r>
              <a:rPr lang="en-US" sz="2700" i="1" dirty="0">
                <a:solidFill>
                  <a:schemeClr val="bg2"/>
                </a:solidFill>
              </a:rPr>
              <a:t>it is</a:t>
            </a:r>
            <a:r>
              <a:rPr lang="en-US" sz="2700" dirty="0">
                <a:solidFill>
                  <a:schemeClr val="bg2"/>
                </a:solidFill>
              </a:rPr>
              <a:t> evident that our Lord arose from Judah, of which tribe Moses spoke nothing concerning</a:t>
            </a:r>
          </a:p>
        </p:txBody>
      </p:sp>
    </p:spTree>
    <p:extLst>
      <p:ext uri="{BB962C8B-B14F-4D97-AF65-F5344CB8AC3E}">
        <p14:creationId xmlns:p14="http://schemas.microsoft.com/office/powerpoint/2010/main" val="12365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Hebrews 7:11–8:6 ~ </a:t>
            </a:r>
            <a:r>
              <a:rPr lang="en-US" sz="2700" dirty="0">
                <a:solidFill>
                  <a:schemeClr val="bg2"/>
                </a:solidFill>
              </a:rPr>
              <a:t>priesthood. </a:t>
            </a:r>
            <a:r>
              <a:rPr lang="en-US" sz="2700" baseline="30000" dirty="0">
                <a:solidFill>
                  <a:schemeClr val="bg1"/>
                </a:solidFill>
              </a:rPr>
              <a:t>15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And it is yet far more evident if, in the likeness of Melchizedek, there arises another priest </a:t>
            </a:r>
            <a:r>
              <a:rPr lang="en-US" sz="2700" baseline="30000" dirty="0">
                <a:solidFill>
                  <a:schemeClr val="bg1"/>
                </a:solidFill>
              </a:rPr>
              <a:t>16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who has come, not according to the law of a fleshly commandment, but according to the power of an endless life. </a:t>
            </a:r>
            <a:r>
              <a:rPr lang="en-US" sz="2700" baseline="30000" dirty="0">
                <a:solidFill>
                  <a:schemeClr val="bg1"/>
                </a:solidFill>
              </a:rPr>
              <a:t>17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He testifies: </a:t>
            </a:r>
          </a:p>
          <a:p>
            <a:r>
              <a:rPr lang="en-US" sz="2700" i="1" dirty="0">
                <a:solidFill>
                  <a:schemeClr val="bg2"/>
                </a:solidFill>
              </a:rPr>
              <a:t>“You are a priest forever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</a:p>
          <a:p>
            <a:r>
              <a:rPr lang="en-US" sz="2700" i="1" dirty="0">
                <a:solidFill>
                  <a:schemeClr val="bg2"/>
                </a:solidFill>
              </a:rPr>
              <a:t>According to the order of Melchizedek.”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</a:p>
          <a:p>
            <a:r>
              <a:rPr lang="en-US" sz="2700" baseline="30000" dirty="0">
                <a:solidFill>
                  <a:schemeClr val="bg1"/>
                </a:solidFill>
              </a:rPr>
              <a:t>18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on the one hand there is an annulling of the former commandment because of its weakness and </a:t>
            </a:r>
            <a:r>
              <a:rPr lang="en-US" sz="2700" dirty="0" err="1">
                <a:solidFill>
                  <a:schemeClr val="bg2"/>
                </a:solidFill>
              </a:rPr>
              <a:t>unprofitableness</a:t>
            </a:r>
            <a:r>
              <a:rPr lang="en-US" sz="2700" dirty="0">
                <a:solidFill>
                  <a:schemeClr val="bg2"/>
                </a:solidFill>
              </a:rPr>
              <a:t>, </a:t>
            </a:r>
            <a:r>
              <a:rPr lang="en-US" sz="2700" baseline="30000" dirty="0">
                <a:solidFill>
                  <a:schemeClr val="bg1"/>
                </a:solidFill>
              </a:rPr>
              <a:t>19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the law made nothing perfect; on the other hand, </a:t>
            </a:r>
            <a:r>
              <a:rPr lang="en-US" sz="2700" i="1" dirty="0">
                <a:solidFill>
                  <a:schemeClr val="bg2"/>
                </a:solidFill>
              </a:rPr>
              <a:t>there is the</a:t>
            </a:r>
            <a:r>
              <a:rPr lang="en-US" sz="2700" dirty="0">
                <a:solidFill>
                  <a:schemeClr val="bg2"/>
                </a:solidFill>
              </a:rPr>
              <a:t> bringing in</a:t>
            </a:r>
          </a:p>
        </p:txBody>
      </p:sp>
    </p:spTree>
    <p:extLst>
      <p:ext uri="{BB962C8B-B14F-4D97-AF65-F5344CB8AC3E}">
        <p14:creationId xmlns:p14="http://schemas.microsoft.com/office/powerpoint/2010/main" val="38384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Hebrews 7:11–8:6 ~ </a:t>
            </a:r>
            <a:r>
              <a:rPr lang="en-US" sz="2700" dirty="0">
                <a:solidFill>
                  <a:schemeClr val="bg2"/>
                </a:solidFill>
              </a:rPr>
              <a:t>of a better hope, through which we draw near to God. </a:t>
            </a:r>
          </a:p>
          <a:p>
            <a:r>
              <a:rPr lang="en-US" sz="2700" baseline="30000" dirty="0">
                <a:solidFill>
                  <a:schemeClr val="bg1"/>
                </a:solidFill>
              </a:rPr>
              <a:t>20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And inasmuch as </a:t>
            </a:r>
            <a:r>
              <a:rPr lang="en-US" sz="2700" i="1" dirty="0">
                <a:solidFill>
                  <a:schemeClr val="bg2"/>
                </a:solidFill>
              </a:rPr>
              <a:t>He was</a:t>
            </a:r>
            <a:r>
              <a:rPr lang="en-US" sz="2700" dirty="0">
                <a:solidFill>
                  <a:schemeClr val="bg2"/>
                </a:solidFill>
              </a:rPr>
              <a:t> not </a:t>
            </a:r>
            <a:r>
              <a:rPr lang="en-US" sz="2700" i="1" dirty="0">
                <a:solidFill>
                  <a:schemeClr val="bg2"/>
                </a:solidFill>
              </a:rPr>
              <a:t>made priest</a:t>
            </a:r>
            <a:r>
              <a:rPr lang="en-US" sz="2700" dirty="0">
                <a:solidFill>
                  <a:schemeClr val="bg2"/>
                </a:solidFill>
              </a:rPr>
              <a:t> without an oath </a:t>
            </a:r>
            <a:r>
              <a:rPr lang="en-US" sz="2700" baseline="30000" dirty="0">
                <a:solidFill>
                  <a:schemeClr val="bg1"/>
                </a:solidFill>
              </a:rPr>
              <a:t>21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(for they have become priests without an oath, but He with an oath by Him who said to Him: </a:t>
            </a:r>
          </a:p>
          <a:p>
            <a:r>
              <a:rPr lang="en-US" sz="2700" i="1" dirty="0">
                <a:solidFill>
                  <a:schemeClr val="bg2"/>
                </a:solidFill>
              </a:rPr>
              <a:t>“The </a:t>
            </a:r>
            <a:r>
              <a:rPr lang="en-US" sz="2700" i="1" cap="small" dirty="0">
                <a:solidFill>
                  <a:schemeClr val="bg2"/>
                </a:solidFill>
              </a:rPr>
              <a:t>Lord</a:t>
            </a:r>
            <a:r>
              <a:rPr lang="en-US" sz="2700" i="1" dirty="0">
                <a:solidFill>
                  <a:schemeClr val="bg2"/>
                </a:solidFill>
              </a:rPr>
              <a:t> has sworn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</a:p>
          <a:p>
            <a:r>
              <a:rPr lang="en-US" sz="2700" i="1" dirty="0">
                <a:solidFill>
                  <a:schemeClr val="bg2"/>
                </a:solidFill>
              </a:rPr>
              <a:t>And will not relent,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</a:p>
          <a:p>
            <a:r>
              <a:rPr lang="en-US" sz="2700" dirty="0">
                <a:solidFill>
                  <a:schemeClr val="bg2"/>
                </a:solidFill>
              </a:rPr>
              <a:t>‘You are a priest forever </a:t>
            </a:r>
          </a:p>
          <a:p>
            <a:r>
              <a:rPr lang="en-US" sz="2700" i="1" dirty="0">
                <a:solidFill>
                  <a:schemeClr val="bg2"/>
                </a:solidFill>
              </a:rPr>
              <a:t>According to the order of Melchizedek’”),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</a:p>
          <a:p>
            <a:r>
              <a:rPr lang="en-US" sz="2700" baseline="30000" dirty="0">
                <a:solidFill>
                  <a:schemeClr val="bg1"/>
                </a:solidFill>
              </a:rPr>
              <a:t>22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by so much more Jesus has become a surety of a better covenant. </a:t>
            </a:r>
          </a:p>
        </p:txBody>
      </p:sp>
    </p:spTree>
    <p:extLst>
      <p:ext uri="{BB962C8B-B14F-4D97-AF65-F5344CB8AC3E}">
        <p14:creationId xmlns:p14="http://schemas.microsoft.com/office/powerpoint/2010/main" val="26278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DAEA8-F1E9-4029-9170-A27C713E038B}"/>
              </a:ext>
            </a:extLst>
          </p:cNvPr>
          <p:cNvSpPr txBox="1"/>
          <p:nvPr/>
        </p:nvSpPr>
        <p:spPr>
          <a:xfrm>
            <a:off x="3858271" y="198558"/>
            <a:ext cx="302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chistico Normal" charset="0"/>
                <a:ea typeface="Archistico Normal" charset="0"/>
                <a:cs typeface="Archistico Normal" charset="0"/>
              </a:rPr>
              <a:t>7:11-8:6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85CB8-47A2-4991-ACE2-35457F89F57E}"/>
              </a:ext>
            </a:extLst>
          </p:cNvPr>
          <p:cNvSpPr txBox="1"/>
          <p:nvPr/>
        </p:nvSpPr>
        <p:spPr>
          <a:xfrm>
            <a:off x="464457" y="1386114"/>
            <a:ext cx="82296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Hebrews 7:11–8:6 ~ </a:t>
            </a:r>
            <a:r>
              <a:rPr lang="en-US" sz="2700" baseline="30000" dirty="0">
                <a:solidFill>
                  <a:schemeClr val="bg1"/>
                </a:solidFill>
              </a:rPr>
              <a:t>23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Also there were many priests, because they were prevented by death from continuing. </a:t>
            </a:r>
            <a:r>
              <a:rPr lang="en-US" sz="2700" baseline="30000" dirty="0">
                <a:solidFill>
                  <a:schemeClr val="bg1"/>
                </a:solidFill>
              </a:rPr>
              <a:t>24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But He, because He continues forever, has an unchangeable priesthood. </a:t>
            </a:r>
            <a:r>
              <a:rPr lang="en-US" sz="2700" baseline="30000" dirty="0">
                <a:solidFill>
                  <a:schemeClr val="bg1"/>
                </a:solidFill>
              </a:rPr>
              <a:t>25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Therefore He is also able to save to the uttermost those who come to God through Him, since He always lives to make intercession for them. </a:t>
            </a:r>
          </a:p>
          <a:p>
            <a:r>
              <a:rPr lang="en-US" sz="2700" baseline="30000" dirty="0">
                <a:solidFill>
                  <a:schemeClr val="bg1"/>
                </a:solidFill>
              </a:rPr>
              <a:t>26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For such a High Priest was fitting for us, </a:t>
            </a:r>
            <a:r>
              <a:rPr lang="en-US" sz="2700" i="1" dirty="0">
                <a:solidFill>
                  <a:schemeClr val="bg2"/>
                </a:solidFill>
              </a:rPr>
              <a:t>who is</a:t>
            </a:r>
            <a:r>
              <a:rPr lang="en-US" sz="2700" dirty="0">
                <a:solidFill>
                  <a:schemeClr val="bg2"/>
                </a:solidFill>
              </a:rPr>
              <a:t> holy, harmless, undefiled, separate from sinners, and has become higher than the heavens; </a:t>
            </a:r>
            <a:r>
              <a:rPr lang="en-US" sz="2700" baseline="30000" dirty="0">
                <a:solidFill>
                  <a:schemeClr val="bg1"/>
                </a:solidFill>
              </a:rPr>
              <a:t>27</a:t>
            </a:r>
            <a:r>
              <a:rPr lang="en-US" sz="2700" baseline="30000" dirty="0">
                <a:solidFill>
                  <a:schemeClr val="bg2"/>
                </a:solidFill>
              </a:rPr>
              <a:t> </a:t>
            </a:r>
            <a:r>
              <a:rPr lang="en-US" sz="2700" dirty="0">
                <a:solidFill>
                  <a:schemeClr val="bg2"/>
                </a:solidFill>
              </a:rPr>
              <a:t>who does not need daily, as those high priests, to offer up </a:t>
            </a:r>
            <a:r>
              <a:rPr lang="en-US" sz="2400" dirty="0">
                <a:solidFill>
                  <a:schemeClr val="bg2"/>
                </a:solidFill>
              </a:rPr>
              <a:t>sacrifices, first for His own sins and then for the people’s,</a:t>
            </a:r>
            <a:endParaRPr lang="en-US" sz="2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Hebrews">
      <a:dk1>
        <a:srgbClr val="FFFFFF"/>
      </a:dk1>
      <a:lt1>
        <a:srgbClr val="FFFFFF"/>
      </a:lt1>
      <a:dk2>
        <a:srgbClr val="85C0FB"/>
      </a:dk2>
      <a:lt2>
        <a:srgbClr val="85C0FB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brew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smtClean="0">
            <a:solidFill>
              <a:schemeClr val="bg1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168745A-7694-4B6C-8D6E-E5C2B9D7BFC6}" vid="{11D71315-9327-4400-B483-80166B5155C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Hebrews</Template>
  <TotalTime>4075</TotalTime>
  <Words>875</Words>
  <Application>Microsoft Office PowerPoint</Application>
  <PresentationFormat>On-screen Show (4:3)</PresentationFormat>
  <Paragraphs>172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Arial</vt:lpstr>
      <vt:lpstr>Cargo</vt:lpstr>
      <vt:lpstr>Archistico Normal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</cp:lastModifiedBy>
  <cp:revision>16</cp:revision>
  <dcterms:created xsi:type="dcterms:W3CDTF">2018-05-22T15:54:38Z</dcterms:created>
  <dcterms:modified xsi:type="dcterms:W3CDTF">2018-06-17T03:23:49Z</dcterms:modified>
</cp:coreProperties>
</file>