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75" r:id="rId3"/>
    <p:sldId id="274" r:id="rId4"/>
    <p:sldId id="257" r:id="rId5"/>
    <p:sldId id="260" r:id="rId6"/>
    <p:sldId id="268" r:id="rId7"/>
    <p:sldId id="283" r:id="rId8"/>
    <p:sldId id="284" r:id="rId9"/>
    <p:sldId id="285" r:id="rId10"/>
    <p:sldId id="286" r:id="rId11"/>
    <p:sldId id="282" r:id="rId12"/>
    <p:sldId id="259" r:id="rId13"/>
    <p:sldId id="258" r:id="rId14"/>
    <p:sldId id="281" r:id="rId15"/>
    <p:sldId id="269" r:id="rId16"/>
    <p:sldId id="261" r:id="rId17"/>
    <p:sldId id="262" r:id="rId18"/>
    <p:sldId id="265" r:id="rId19"/>
    <p:sldId id="266" r:id="rId20"/>
    <p:sldId id="276" r:id="rId21"/>
    <p:sldId id="280" r:id="rId22"/>
    <p:sldId id="267" r:id="rId23"/>
    <p:sldId id="278" r:id="rId24"/>
    <p:sldId id="295" r:id="rId25"/>
    <p:sldId id="277" r:id="rId26"/>
    <p:sldId id="270" r:id="rId27"/>
    <p:sldId id="264" r:id="rId28"/>
    <p:sldId id="292" r:id="rId29"/>
    <p:sldId id="294" r:id="rId30"/>
    <p:sldId id="291" r:id="rId31"/>
    <p:sldId id="288" r:id="rId32"/>
    <p:sldId id="296" r:id="rId33"/>
    <p:sldId id="297" r:id="rId34"/>
  </p:sldIdLst>
  <p:sldSz cx="9144000" cy="6858000" type="screen4x3"/>
  <p:notesSz cx="6858000" cy="9144000"/>
  <p:embeddedFontLst>
    <p:embeddedFont>
      <p:font typeface="Archistico Normal" panose="02040802050405020203" pitchFamily="18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enoir" panose="020B0500000000000000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9549"/>
    <a:srgbClr val="EE9A54"/>
    <a:srgbClr val="EFA263"/>
    <a:srgbClr val="F09252"/>
    <a:srgbClr val="080808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144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D912CF5C-F7FB-428D-A17A-C02A05505A0D}"/>
    <pc:docChg chg="undo custSel addSld delSld modSld sldOrd">
      <pc:chgData name="Ken Merrihew" userId="bcb7a1e886d99f07" providerId="LiveId" clId="{D912CF5C-F7FB-428D-A17A-C02A05505A0D}" dt="2018-05-26T20:49:33.958" v="2416" actId="2711"/>
      <pc:docMkLst>
        <pc:docMk/>
      </pc:docMkLst>
      <pc:sldChg chg="modSp modAnim">
        <pc:chgData name="Ken Merrihew" userId="bcb7a1e886d99f07" providerId="LiveId" clId="{D912CF5C-F7FB-428D-A17A-C02A05505A0D}" dt="2018-05-25T15:16:43.318" v="163" actId="313"/>
        <pc:sldMkLst>
          <pc:docMk/>
          <pc:sldMk cId="968683456" sldId="257"/>
        </pc:sldMkLst>
        <pc:spChg chg="mod">
          <ac:chgData name="Ken Merrihew" userId="bcb7a1e886d99f07" providerId="LiveId" clId="{D912CF5C-F7FB-428D-A17A-C02A05505A0D}" dt="2018-05-25T15:16:43.318" v="163" actId="313"/>
          <ac:spMkLst>
            <pc:docMk/>
            <pc:sldMk cId="968683456" sldId="257"/>
            <ac:spMk id="56" creationId="{117C77F6-94A9-4D0D-B77D-C67BA74D3A12}"/>
          </ac:spMkLst>
        </pc:spChg>
      </pc:sldChg>
      <pc:sldChg chg="ord">
        <pc:chgData name="Ken Merrihew" userId="bcb7a1e886d99f07" providerId="LiveId" clId="{D912CF5C-F7FB-428D-A17A-C02A05505A0D}" dt="2018-05-25T18:04:30.041" v="1316"/>
        <pc:sldMkLst>
          <pc:docMk/>
          <pc:sldMk cId="1077718392" sldId="260"/>
        </pc:sldMkLst>
      </pc:sldChg>
      <pc:sldChg chg="modSp">
        <pc:chgData name="Ken Merrihew" userId="bcb7a1e886d99f07" providerId="LiveId" clId="{D912CF5C-F7FB-428D-A17A-C02A05505A0D}" dt="2018-05-26T20:47:05.200" v="2404" actId="20577"/>
        <pc:sldMkLst>
          <pc:docMk/>
          <pc:sldMk cId="3865729679" sldId="261"/>
        </pc:sldMkLst>
        <pc:spChg chg="mod">
          <ac:chgData name="Ken Merrihew" userId="bcb7a1e886d99f07" providerId="LiveId" clId="{D912CF5C-F7FB-428D-A17A-C02A05505A0D}" dt="2018-05-26T20:47:01.932" v="2403" actId="20577"/>
          <ac:spMkLst>
            <pc:docMk/>
            <pc:sldMk cId="3865729679" sldId="261"/>
            <ac:spMk id="22" creationId="{CB398337-E2D2-47BC-ADF0-0B9C87954DE3}"/>
          </ac:spMkLst>
        </pc:spChg>
        <pc:spChg chg="mod">
          <ac:chgData name="Ken Merrihew" userId="bcb7a1e886d99f07" providerId="LiveId" clId="{D912CF5C-F7FB-428D-A17A-C02A05505A0D}" dt="2018-05-26T20:47:05.200" v="2404" actId="20577"/>
          <ac:spMkLst>
            <pc:docMk/>
            <pc:sldMk cId="3865729679" sldId="261"/>
            <ac:spMk id="25" creationId="{1981C3C0-2E6A-430C-8F08-6EC0D7B46A4E}"/>
          </ac:spMkLst>
        </pc:spChg>
      </pc:sldChg>
      <pc:sldChg chg="modSp">
        <pc:chgData name="Ken Merrihew" userId="bcb7a1e886d99f07" providerId="LiveId" clId="{D912CF5C-F7FB-428D-A17A-C02A05505A0D}" dt="2018-05-26T20:48:50.583" v="2406" actId="20577"/>
        <pc:sldMkLst>
          <pc:docMk/>
          <pc:sldMk cId="2215645199" sldId="265"/>
        </pc:sldMkLst>
        <pc:spChg chg="mod">
          <ac:chgData name="Ken Merrihew" userId="bcb7a1e886d99f07" providerId="LiveId" clId="{D912CF5C-F7FB-428D-A17A-C02A05505A0D}" dt="2018-05-26T20:48:50.583" v="2406" actId="20577"/>
          <ac:spMkLst>
            <pc:docMk/>
            <pc:sldMk cId="2215645199" sldId="265"/>
            <ac:spMk id="22" creationId="{CB398337-E2D2-47BC-ADF0-0B9C87954DE3}"/>
          </ac:spMkLst>
        </pc:spChg>
        <pc:cxnChg chg="mod">
          <ac:chgData name="Ken Merrihew" userId="bcb7a1e886d99f07" providerId="LiveId" clId="{D912CF5C-F7FB-428D-A17A-C02A05505A0D}" dt="2018-05-26T20:28:14.946" v="2355" actId="14100"/>
          <ac:cxnSpMkLst>
            <pc:docMk/>
            <pc:sldMk cId="2215645199" sldId="265"/>
            <ac:cxnSpMk id="28" creationId="{C90187D6-930C-4272-8FAF-59A59F3AE4CD}"/>
          </ac:cxnSpMkLst>
        </pc:cxnChg>
        <pc:cxnChg chg="mod">
          <ac:chgData name="Ken Merrihew" userId="bcb7a1e886d99f07" providerId="LiveId" clId="{D912CF5C-F7FB-428D-A17A-C02A05505A0D}" dt="2018-05-26T20:28:18.402" v="2356" actId="14100"/>
          <ac:cxnSpMkLst>
            <pc:docMk/>
            <pc:sldMk cId="2215645199" sldId="265"/>
            <ac:cxnSpMk id="34" creationId="{7E7EF27B-6A36-4302-BCF9-8404F89DCF74}"/>
          </ac:cxnSpMkLst>
        </pc:cxnChg>
      </pc:sldChg>
      <pc:sldChg chg="modSp">
        <pc:chgData name="Ken Merrihew" userId="bcb7a1e886d99f07" providerId="LiveId" clId="{D912CF5C-F7FB-428D-A17A-C02A05505A0D}" dt="2018-05-25T16:44:40.541" v="873" actId="1035"/>
        <pc:sldMkLst>
          <pc:docMk/>
          <pc:sldMk cId="2966719909" sldId="266"/>
        </pc:sldMkLst>
        <pc:spChg chg="mod">
          <ac:chgData name="Ken Merrihew" userId="bcb7a1e886d99f07" providerId="LiveId" clId="{D912CF5C-F7FB-428D-A17A-C02A05505A0D}" dt="2018-05-25T16:44:40.541" v="873" actId="1035"/>
          <ac:spMkLst>
            <pc:docMk/>
            <pc:sldMk cId="2966719909" sldId="266"/>
            <ac:spMk id="25" creationId="{63B8668F-F7E2-4637-A337-9A86B93AB713}"/>
          </ac:spMkLst>
        </pc:spChg>
      </pc:sldChg>
      <pc:sldChg chg="addSp delSp modSp delAnim modAnim">
        <pc:chgData name="Ken Merrihew" userId="bcb7a1e886d99f07" providerId="LiveId" clId="{D912CF5C-F7FB-428D-A17A-C02A05505A0D}" dt="2018-05-25T17:38:02.167" v="1309"/>
        <pc:sldMkLst>
          <pc:docMk/>
          <pc:sldMk cId="3001908933" sldId="267"/>
        </pc:sldMkLst>
        <pc:spChg chg="add mod">
          <ac:chgData name="Ken Merrihew" userId="bcb7a1e886d99f07" providerId="LiveId" clId="{D912CF5C-F7FB-428D-A17A-C02A05505A0D}" dt="2018-05-25T16:42:36.402" v="829" actId="207"/>
          <ac:spMkLst>
            <pc:docMk/>
            <pc:sldMk cId="3001908933" sldId="267"/>
            <ac:spMk id="7" creationId="{F4C3149E-519A-4535-A338-2B389060B3DE}"/>
          </ac:spMkLst>
        </pc:spChg>
        <pc:spChg chg="add mod ord">
          <ac:chgData name="Ken Merrihew" userId="bcb7a1e886d99f07" providerId="LiveId" clId="{D912CF5C-F7FB-428D-A17A-C02A05505A0D}" dt="2018-05-25T17:35:10.412" v="1292" actId="1037"/>
          <ac:spMkLst>
            <pc:docMk/>
            <pc:sldMk cId="3001908933" sldId="267"/>
            <ac:spMk id="8" creationId="{49FE83DF-5B80-4A55-81F3-0F39F29948DD}"/>
          </ac:spMkLst>
        </pc:spChg>
        <pc:spChg chg="add mod ord">
          <ac:chgData name="Ken Merrihew" userId="bcb7a1e886d99f07" providerId="LiveId" clId="{D912CF5C-F7FB-428D-A17A-C02A05505A0D}" dt="2018-05-25T16:46:22.597" v="908" actId="167"/>
          <ac:spMkLst>
            <pc:docMk/>
            <pc:sldMk cId="3001908933" sldId="267"/>
            <ac:spMk id="9" creationId="{0173DBEA-DC4B-4B97-81E1-0F2474850F79}"/>
          </ac:spMkLst>
        </pc:spChg>
        <pc:spChg chg="mod ord">
          <ac:chgData name="Ken Merrihew" userId="bcb7a1e886d99f07" providerId="LiveId" clId="{D912CF5C-F7FB-428D-A17A-C02A05505A0D}" dt="2018-05-25T17:34:54.287" v="1285" actId="167"/>
          <ac:spMkLst>
            <pc:docMk/>
            <pc:sldMk cId="3001908933" sldId="267"/>
            <ac:spMk id="11" creationId="{69D2BC91-B534-4A2E-99AA-184ACC81746A}"/>
          </ac:spMkLst>
        </pc:spChg>
        <pc:spChg chg="del mod">
          <ac:chgData name="Ken Merrihew" userId="bcb7a1e886d99f07" providerId="LiveId" clId="{D912CF5C-F7FB-428D-A17A-C02A05505A0D}" dt="2018-05-25T16:40:51.896" v="741" actId="478"/>
          <ac:spMkLst>
            <pc:docMk/>
            <pc:sldMk cId="3001908933" sldId="267"/>
            <ac:spMk id="12" creationId="{EBFA2C40-09B1-4623-B819-73187C304178}"/>
          </ac:spMkLst>
        </pc:spChg>
        <pc:spChg chg="del mod">
          <ac:chgData name="Ken Merrihew" userId="bcb7a1e886d99f07" providerId="LiveId" clId="{D912CF5C-F7FB-428D-A17A-C02A05505A0D}" dt="2018-05-25T16:39:12.240" v="691" actId="478"/>
          <ac:spMkLst>
            <pc:docMk/>
            <pc:sldMk cId="3001908933" sldId="267"/>
            <ac:spMk id="13" creationId="{25CCD8D2-E827-4691-930B-3873DE7EF5C2}"/>
          </ac:spMkLst>
        </pc:spChg>
      </pc:sldChg>
      <pc:sldChg chg="delSp modSp ord delAnim modAnim">
        <pc:chgData name="Ken Merrihew" userId="bcb7a1e886d99f07" providerId="LiveId" clId="{D912CF5C-F7FB-428D-A17A-C02A05505A0D}" dt="2018-05-25T18:26:23.998" v="1404" actId="20577"/>
        <pc:sldMkLst>
          <pc:docMk/>
          <pc:sldMk cId="4262250514" sldId="268"/>
        </pc:sldMkLst>
        <pc:spChg chg="mod">
          <ac:chgData name="Ken Merrihew" userId="bcb7a1e886d99f07" providerId="LiveId" clId="{D912CF5C-F7FB-428D-A17A-C02A05505A0D}" dt="2018-05-25T18:26:23.998" v="1404" actId="20577"/>
          <ac:spMkLst>
            <pc:docMk/>
            <pc:sldMk cId="4262250514" sldId="268"/>
            <ac:spMk id="3" creationId="{8FD85CB8-47A2-4991-ACE2-35457F89F57E}"/>
          </ac:spMkLst>
        </pc:spChg>
        <pc:spChg chg="del">
          <ac:chgData name="Ken Merrihew" userId="bcb7a1e886d99f07" providerId="LiveId" clId="{D912CF5C-F7FB-428D-A17A-C02A05505A0D}" dt="2018-05-25T18:05:54.662" v="1321" actId="478"/>
          <ac:spMkLst>
            <pc:docMk/>
            <pc:sldMk cId="4262250514" sldId="268"/>
            <ac:spMk id="5" creationId="{D03B2EFD-05E1-4B89-896A-B8E480975231}"/>
          </ac:spMkLst>
        </pc:spChg>
        <pc:spChg chg="del">
          <ac:chgData name="Ken Merrihew" userId="bcb7a1e886d99f07" providerId="LiveId" clId="{D912CF5C-F7FB-428D-A17A-C02A05505A0D}" dt="2018-05-25T18:05:43.222" v="1319" actId="478"/>
          <ac:spMkLst>
            <pc:docMk/>
            <pc:sldMk cId="4262250514" sldId="268"/>
            <ac:spMk id="6" creationId="{C4DD6E6C-C8F6-4B39-976A-655BAAFE13B4}"/>
          </ac:spMkLst>
        </pc:spChg>
        <pc:spChg chg="del">
          <ac:chgData name="Ken Merrihew" userId="bcb7a1e886d99f07" providerId="LiveId" clId="{D912CF5C-F7FB-428D-A17A-C02A05505A0D}" dt="2018-05-25T18:05:46.195" v="1320" actId="478"/>
          <ac:spMkLst>
            <pc:docMk/>
            <pc:sldMk cId="4262250514" sldId="268"/>
            <ac:spMk id="7" creationId="{B874BDAF-4011-4424-9F6D-9AB5DCF50D38}"/>
          </ac:spMkLst>
        </pc:spChg>
      </pc:sldChg>
      <pc:sldChg chg="del">
        <pc:chgData name="Ken Merrihew" userId="bcb7a1e886d99f07" providerId="LiveId" clId="{D912CF5C-F7FB-428D-A17A-C02A05505A0D}" dt="2018-05-26T20:39:29.869" v="2379" actId="2696"/>
        <pc:sldMkLst>
          <pc:docMk/>
          <pc:sldMk cId="1311362643" sldId="271"/>
        </pc:sldMkLst>
      </pc:sldChg>
      <pc:sldChg chg="del">
        <pc:chgData name="Ken Merrihew" userId="bcb7a1e886d99f07" providerId="LiveId" clId="{D912CF5C-F7FB-428D-A17A-C02A05505A0D}" dt="2018-05-26T20:39:31.605" v="2380" actId="2696"/>
        <pc:sldMkLst>
          <pc:docMk/>
          <pc:sldMk cId="3547377247" sldId="272"/>
        </pc:sldMkLst>
      </pc:sldChg>
      <pc:sldChg chg="modSp del ord modAnim">
        <pc:chgData name="Ken Merrihew" userId="bcb7a1e886d99f07" providerId="LiveId" clId="{D912CF5C-F7FB-428D-A17A-C02A05505A0D}" dt="2018-05-26T20:22:42.750" v="2329" actId="2696"/>
        <pc:sldMkLst>
          <pc:docMk/>
          <pc:sldMk cId="2040235313" sldId="273"/>
        </pc:sldMkLst>
        <pc:spChg chg="mod">
          <ac:chgData name="Ken Merrihew" userId="bcb7a1e886d99f07" providerId="LiveId" clId="{D912CF5C-F7FB-428D-A17A-C02A05505A0D}" dt="2018-05-26T20:05:48.255" v="2324" actId="1037"/>
          <ac:spMkLst>
            <pc:docMk/>
            <pc:sldMk cId="2040235313" sldId="273"/>
            <ac:spMk id="21" creationId="{B0A97584-CDED-4B79-AD39-43B9664444A6}"/>
          </ac:spMkLst>
        </pc:spChg>
      </pc:sldChg>
      <pc:sldChg chg="add ord">
        <pc:chgData name="Ken Merrihew" userId="bcb7a1e886d99f07" providerId="LiveId" clId="{D912CF5C-F7FB-428D-A17A-C02A05505A0D}" dt="2018-05-26T20:45:05.496" v="2402"/>
        <pc:sldMkLst>
          <pc:docMk/>
          <pc:sldMk cId="2110290818" sldId="274"/>
        </pc:sldMkLst>
      </pc:sldChg>
      <pc:sldChg chg="addSp delSp modSp add ord delAnim modAnim">
        <pc:chgData name="Ken Merrihew" userId="bcb7a1e886d99f07" providerId="LiveId" clId="{D912CF5C-F7FB-428D-A17A-C02A05505A0D}" dt="2018-05-26T20:45:03.864" v="2401"/>
        <pc:sldMkLst>
          <pc:docMk/>
          <pc:sldMk cId="2269015695" sldId="275"/>
        </pc:sldMkLst>
        <pc:spChg chg="ord">
          <ac:chgData name="Ken Merrihew" userId="bcb7a1e886d99f07" providerId="LiveId" clId="{D912CF5C-F7FB-428D-A17A-C02A05505A0D}" dt="2018-05-25T03:26:45.536" v="72" actId="166"/>
          <ac:spMkLst>
            <pc:docMk/>
            <pc:sldMk cId="2269015695" sldId="275"/>
            <ac:spMk id="7" creationId="{E401681F-E129-442B-B23B-C90AE032098B}"/>
          </ac:spMkLst>
        </pc:spChg>
        <pc:spChg chg="del mod">
          <ac:chgData name="Ken Merrihew" userId="bcb7a1e886d99f07" providerId="LiveId" clId="{D912CF5C-F7FB-428D-A17A-C02A05505A0D}" dt="2018-05-25T03:37:54.159" v="152" actId="478"/>
          <ac:spMkLst>
            <pc:docMk/>
            <pc:sldMk cId="2269015695" sldId="275"/>
            <ac:spMk id="14" creationId="{B9F0B104-C825-4FAA-A314-F3C2D6B6979D}"/>
          </ac:spMkLst>
        </pc:spChg>
        <pc:spChg chg="del">
          <ac:chgData name="Ken Merrihew" userId="bcb7a1e886d99f07" providerId="LiveId" clId="{D912CF5C-F7FB-428D-A17A-C02A05505A0D}" dt="2018-05-25T03:18:13.370" v="6" actId="478"/>
          <ac:spMkLst>
            <pc:docMk/>
            <pc:sldMk cId="2269015695" sldId="275"/>
            <ac:spMk id="15" creationId="{0515421D-8521-4E8C-BFC7-A452BA5FB070}"/>
          </ac:spMkLst>
        </pc:spChg>
        <pc:spChg chg="del mod">
          <ac:chgData name="Ken Merrihew" userId="bcb7a1e886d99f07" providerId="LiveId" clId="{D912CF5C-F7FB-428D-A17A-C02A05505A0D}" dt="2018-05-25T03:37:52.589" v="151" actId="478"/>
          <ac:spMkLst>
            <pc:docMk/>
            <pc:sldMk cId="2269015695" sldId="275"/>
            <ac:spMk id="16" creationId="{E43C87B7-5B26-400B-8B04-401947E14EC4}"/>
          </ac:spMkLst>
        </pc:spChg>
        <pc:spChg chg="mod ord">
          <ac:chgData name="Ken Merrihew" userId="bcb7a1e886d99f07" providerId="LiveId" clId="{D912CF5C-F7FB-428D-A17A-C02A05505A0D}" dt="2018-05-25T03:26:27.760" v="69" actId="313"/>
          <ac:spMkLst>
            <pc:docMk/>
            <pc:sldMk cId="2269015695" sldId="275"/>
            <ac:spMk id="18" creationId="{D2E930CF-71C8-4B33-A579-6A8318F41B99}"/>
          </ac:spMkLst>
        </pc:spChg>
        <pc:spChg chg="mod">
          <ac:chgData name="Ken Merrihew" userId="bcb7a1e886d99f07" providerId="LiveId" clId="{D912CF5C-F7FB-428D-A17A-C02A05505A0D}" dt="2018-05-26T20:23:16.728" v="2348" actId="1037"/>
          <ac:spMkLst>
            <pc:docMk/>
            <pc:sldMk cId="2269015695" sldId="275"/>
            <ac:spMk id="21" creationId="{B0A97584-CDED-4B79-AD39-43B9664444A6}"/>
          </ac:spMkLst>
        </pc:spChg>
        <pc:spChg chg="add mod ord">
          <ac:chgData name="Ken Merrihew" userId="bcb7a1e886d99f07" providerId="LiveId" clId="{D912CF5C-F7FB-428D-A17A-C02A05505A0D}" dt="2018-05-25T03:30:45.752" v="111" actId="313"/>
          <ac:spMkLst>
            <pc:docMk/>
            <pc:sldMk cId="2269015695" sldId="275"/>
            <ac:spMk id="43" creationId="{2B8C6F00-4D50-43D9-B672-25DA9FDC08A4}"/>
          </ac:spMkLst>
        </pc:spChg>
        <pc:spChg chg="add del mod">
          <ac:chgData name="Ken Merrihew" userId="bcb7a1e886d99f07" providerId="LiveId" clId="{D912CF5C-F7FB-428D-A17A-C02A05505A0D}" dt="2018-05-25T03:30:29.225" v="110" actId="478"/>
          <ac:spMkLst>
            <pc:docMk/>
            <pc:sldMk cId="2269015695" sldId="275"/>
            <ac:spMk id="44" creationId="{4A060FB0-5CC8-48AC-897D-DA4D8B21D434}"/>
          </ac:spMkLst>
        </pc:spChg>
        <pc:spChg chg="add mod">
          <ac:chgData name="Ken Merrihew" userId="bcb7a1e886d99f07" providerId="LiveId" clId="{D912CF5C-F7FB-428D-A17A-C02A05505A0D}" dt="2018-05-25T03:28:10.716" v="96" actId="1035"/>
          <ac:spMkLst>
            <pc:docMk/>
            <pc:sldMk cId="2269015695" sldId="275"/>
            <ac:spMk id="45" creationId="{D42021E0-916D-4AAA-A7AE-10D5F5D2AB8C}"/>
          </ac:spMkLst>
        </pc:spChg>
        <pc:spChg chg="add mod">
          <ac:chgData name="Ken Merrihew" userId="bcb7a1e886d99f07" providerId="LiveId" clId="{D912CF5C-F7FB-428D-A17A-C02A05505A0D}" dt="2018-05-25T03:31:13.576" v="128" actId="1037"/>
          <ac:spMkLst>
            <pc:docMk/>
            <pc:sldMk cId="2269015695" sldId="275"/>
            <ac:spMk id="46" creationId="{1D004D59-0FF0-4C35-ACD6-4C8A36EA8992}"/>
          </ac:spMkLst>
        </pc:spChg>
        <pc:spChg chg="add mod">
          <ac:chgData name="Ken Merrihew" userId="bcb7a1e886d99f07" providerId="LiveId" clId="{D912CF5C-F7FB-428D-A17A-C02A05505A0D}" dt="2018-05-25T03:33:30.769" v="142" actId="313"/>
          <ac:spMkLst>
            <pc:docMk/>
            <pc:sldMk cId="2269015695" sldId="275"/>
            <ac:spMk id="47" creationId="{40D2F9B3-82F1-4276-9710-A8EDF8373294}"/>
          </ac:spMkLst>
        </pc:spChg>
        <pc:spChg chg="add mod">
          <ac:chgData name="Ken Merrihew" userId="bcb7a1e886d99f07" providerId="LiveId" clId="{D912CF5C-F7FB-428D-A17A-C02A05505A0D}" dt="2018-05-25T03:30:20.113" v="108" actId="1076"/>
          <ac:spMkLst>
            <pc:docMk/>
            <pc:sldMk cId="2269015695" sldId="275"/>
            <ac:spMk id="48" creationId="{34426107-43EA-44B3-BEB1-1DCED9288DCA}"/>
          </ac:spMkLst>
        </pc:spChg>
        <pc:cxnChg chg="add del mod">
          <ac:chgData name="Ken Merrihew" userId="bcb7a1e886d99f07" providerId="LiveId" clId="{D912CF5C-F7FB-428D-A17A-C02A05505A0D}" dt="2018-05-25T03:18:47.599" v="10" actId="11529"/>
          <ac:cxnSpMkLst>
            <pc:docMk/>
            <pc:sldMk cId="2269015695" sldId="275"/>
            <ac:cxnSpMk id="4" creationId="{E8983BFB-ED8E-4826-9547-D51A0CBA2E32}"/>
          </ac:cxnSpMkLst>
        </pc:cxnChg>
        <pc:cxnChg chg="add del mod">
          <ac:chgData name="Ken Merrihew" userId="bcb7a1e886d99f07" providerId="LiveId" clId="{D912CF5C-F7FB-428D-A17A-C02A05505A0D}" dt="2018-05-25T03:20:15.744" v="22" actId="478"/>
          <ac:cxnSpMkLst>
            <pc:docMk/>
            <pc:sldMk cId="2269015695" sldId="275"/>
            <ac:cxnSpMk id="22" creationId="{AA5C21C0-1163-424E-9EE5-60C9C865AF3C}"/>
          </ac:cxnSpMkLst>
        </pc:cxnChg>
        <pc:cxnChg chg="add del mod">
          <ac:chgData name="Ken Merrihew" userId="bcb7a1e886d99f07" providerId="LiveId" clId="{D912CF5C-F7FB-428D-A17A-C02A05505A0D}" dt="2018-05-25T03:20:50.955" v="29" actId="478"/>
          <ac:cxnSpMkLst>
            <pc:docMk/>
            <pc:sldMk cId="2269015695" sldId="275"/>
            <ac:cxnSpMk id="32" creationId="{BE5935E9-AB09-4F1A-B636-F9F06E6B803F}"/>
          </ac:cxnSpMkLst>
        </pc:cxnChg>
        <pc:cxnChg chg="add del mod">
          <ac:chgData name="Ken Merrihew" userId="bcb7a1e886d99f07" providerId="LiveId" clId="{D912CF5C-F7FB-428D-A17A-C02A05505A0D}" dt="2018-05-25T03:23:05.008" v="45" actId="478"/>
          <ac:cxnSpMkLst>
            <pc:docMk/>
            <pc:sldMk cId="2269015695" sldId="275"/>
            <ac:cxnSpMk id="39" creationId="{7C60CEBE-D8F5-4A02-B538-7F0B4FA5225B}"/>
          </ac:cxnSpMkLst>
        </pc:cxnChg>
      </pc:sldChg>
      <pc:sldChg chg="add del setBg">
        <pc:chgData name="Ken Merrihew" userId="bcb7a1e886d99f07" providerId="LiveId" clId="{D912CF5C-F7FB-428D-A17A-C02A05505A0D}" dt="2018-05-25T03:29:28.440" v="101" actId="313"/>
        <pc:sldMkLst>
          <pc:docMk/>
          <pc:sldMk cId="384919493" sldId="276"/>
        </pc:sldMkLst>
      </pc:sldChg>
      <pc:sldChg chg="addSp delSp modSp add ord delAnim modAnim">
        <pc:chgData name="Ken Merrihew" userId="bcb7a1e886d99f07" providerId="LiveId" clId="{D912CF5C-F7FB-428D-A17A-C02A05505A0D}" dt="2018-05-26T20:49:33.958" v="2416" actId="2711"/>
        <pc:sldMkLst>
          <pc:docMk/>
          <pc:sldMk cId="3377103062" sldId="276"/>
        </pc:sldMkLst>
        <pc:spChg chg="add mod">
          <ac:chgData name="Ken Merrihew" userId="bcb7a1e886d99f07" providerId="LiveId" clId="{D912CF5C-F7FB-428D-A17A-C02A05505A0D}" dt="2018-05-25T17:54:47.038" v="1310" actId="14100"/>
          <ac:spMkLst>
            <pc:docMk/>
            <pc:sldMk cId="3377103062" sldId="276"/>
            <ac:spMk id="4" creationId="{17F10507-A1CF-4C7A-AAA1-D09E07F2848B}"/>
          </ac:spMkLst>
        </pc:spChg>
        <pc:spChg chg="mo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5" creationId="{6DF79E1B-FED0-4102-820E-B6AC52F652CF}"/>
          </ac:spMkLst>
        </pc:spChg>
        <pc:spChg chg="add mod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6" creationId="{2F6B9A90-CA13-4A43-8AC2-A07DDEC7B14B}"/>
          </ac:spMkLst>
        </pc:spChg>
        <pc:spChg chg="mo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7" creationId="{84BD21B3-FF48-48F8-A7C8-7EEB4FDA27F4}"/>
          </ac:spMkLst>
        </pc:spChg>
        <pc:spChg chg="add mod">
          <ac:chgData name="Ken Merrihew" userId="bcb7a1e886d99f07" providerId="LiveId" clId="{D912CF5C-F7FB-428D-A17A-C02A05505A0D}" dt="2018-05-26T20:49:09.717" v="2408" actId="20577"/>
          <ac:spMkLst>
            <pc:docMk/>
            <pc:sldMk cId="3377103062" sldId="276"/>
            <ac:spMk id="8" creationId="{F222F46B-9594-451E-BE14-D273989DD709}"/>
          </ac:spMkLst>
        </pc:spChg>
        <pc:spChg chg="mo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9" creationId="{822CA9EF-50C7-4BB9-B8CB-327CC77D44F1}"/>
          </ac:spMkLst>
        </pc:spChg>
        <pc:spChg chg="mo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10" creationId="{F46D92C4-2A92-4350-8FC6-2524E5E39284}"/>
          </ac:spMkLst>
        </pc:spChg>
        <pc:spChg chg="mo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11" creationId="{996B17BD-5474-4250-98F0-A4DE76B5C884}"/>
          </ac:spMkLst>
        </pc:spChg>
        <pc:spChg chg="mo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12" creationId="{0D13ACDC-26B8-4A30-B235-4B4170EDB5EA}"/>
          </ac:spMkLst>
        </pc:spChg>
        <pc:spChg chg="mo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13" creationId="{3AFBD230-F121-4B89-9A13-E6E696179EE8}"/>
          </ac:spMkLst>
        </pc:spChg>
        <pc:spChg chg="mo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14" creationId="{26808563-7589-4D3E-AE90-768D3ECACAC0}"/>
          </ac:spMkLst>
        </pc:spChg>
        <pc:spChg chg="mod or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15" creationId="{02BC44A4-08D8-4938-8A3F-C6B63E4E055F}"/>
          </ac:spMkLst>
        </pc:spChg>
        <pc:spChg chg="del">
          <ac:chgData name="Ken Merrihew" userId="bcb7a1e886d99f07" providerId="LiveId" clId="{D912CF5C-F7FB-428D-A17A-C02A05505A0D}" dt="2018-05-25T15:59:52.532" v="211" actId="478"/>
          <ac:spMkLst>
            <pc:docMk/>
            <pc:sldMk cId="3377103062" sldId="276"/>
            <ac:spMk id="17" creationId="{29EDB576-376B-4EAF-96B5-81F142B9C3BE}"/>
          </ac:spMkLst>
        </pc:spChg>
        <pc:spChg chg="mod or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19" creationId="{F5D8ED0E-341B-407E-9E5A-8012FBCF1BDB}"/>
          </ac:spMkLst>
        </pc:spChg>
        <pc:spChg chg="mod or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20" creationId="{7244712A-9D3E-4CD6-A023-A13868D8385B}"/>
          </ac:spMkLst>
        </pc:spChg>
        <pc:spChg chg="mod ord topLvl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21" creationId="{BD421ED4-3766-4B5A-8E49-A0E4BA624B9A}"/>
          </ac:spMkLst>
        </pc:spChg>
        <pc:spChg chg="mod">
          <ac:chgData name="Ken Merrihew" userId="bcb7a1e886d99f07" providerId="LiveId" clId="{D912CF5C-F7FB-428D-A17A-C02A05505A0D}" dt="2018-05-25T16:05:33.959" v="530" actId="1035"/>
          <ac:spMkLst>
            <pc:docMk/>
            <pc:sldMk cId="3377103062" sldId="276"/>
            <ac:spMk id="22" creationId="{CB398337-E2D2-47BC-ADF0-0B9C87954DE3}"/>
          </ac:spMkLst>
        </pc:spChg>
        <pc:spChg chg="del">
          <ac:chgData name="Ken Merrihew" userId="bcb7a1e886d99f07" providerId="LiveId" clId="{D912CF5C-F7FB-428D-A17A-C02A05505A0D}" dt="2018-05-25T15:59:59.117" v="214" actId="478"/>
          <ac:spMkLst>
            <pc:docMk/>
            <pc:sldMk cId="3377103062" sldId="276"/>
            <ac:spMk id="27" creationId="{B76CAD28-6A55-4A6A-8054-5BECB9161FD5}"/>
          </ac:spMkLst>
        </pc:spChg>
        <pc:spChg chg="add mod">
          <ac:chgData name="Ken Merrihew" userId="bcb7a1e886d99f07" providerId="LiveId" clId="{D912CF5C-F7FB-428D-A17A-C02A05505A0D}" dt="2018-05-26T20:49:33.958" v="2416" actId="2711"/>
          <ac:spMkLst>
            <pc:docMk/>
            <pc:sldMk cId="3377103062" sldId="276"/>
            <ac:spMk id="29" creationId="{E697F187-E9FA-4CC2-A869-B9D294FF0567}"/>
          </ac:spMkLst>
        </pc:spChg>
        <pc:spChg chg="del">
          <ac:chgData name="Ken Merrihew" userId="bcb7a1e886d99f07" providerId="LiveId" clId="{D912CF5C-F7FB-428D-A17A-C02A05505A0D}" dt="2018-05-25T15:55:59.408" v="191" actId="478"/>
          <ac:spMkLst>
            <pc:docMk/>
            <pc:sldMk cId="3377103062" sldId="276"/>
            <ac:spMk id="31" creationId="{07E4B191-6FE8-4331-A33F-6E5A7A31D721}"/>
          </ac:spMkLst>
        </pc:spChg>
        <pc:spChg chg="del">
          <ac:chgData name="Ken Merrihew" userId="bcb7a1e886d99f07" providerId="LiveId" clId="{D912CF5C-F7FB-428D-A17A-C02A05505A0D}" dt="2018-05-25T16:00:01.958" v="216" actId="478"/>
          <ac:spMkLst>
            <pc:docMk/>
            <pc:sldMk cId="3377103062" sldId="276"/>
            <ac:spMk id="33" creationId="{4752266D-6556-4B56-A339-1D7A4E6E27FD}"/>
          </ac:spMkLst>
        </pc:spChg>
        <pc:grpChg chg="add del mod">
          <ac:chgData name="Ken Merrihew" userId="bcb7a1e886d99f07" providerId="LiveId" clId="{D912CF5C-F7FB-428D-A17A-C02A05505A0D}" dt="2018-05-25T15:56:24.129" v="194" actId="165"/>
          <ac:grpSpMkLst>
            <pc:docMk/>
            <pc:sldMk cId="3377103062" sldId="276"/>
            <ac:grpSpMk id="3" creationId="{53153C35-0998-410A-9722-1202330AEBBE}"/>
          </ac:grpSpMkLst>
        </pc:grpChg>
        <pc:cxnChg chg="del mod">
          <ac:chgData name="Ken Merrihew" userId="bcb7a1e886d99f07" providerId="LiveId" clId="{D912CF5C-F7FB-428D-A17A-C02A05505A0D}" dt="2018-05-25T15:59:57.588" v="212" actId="478"/>
          <ac:cxnSpMkLst>
            <pc:docMk/>
            <pc:sldMk cId="3377103062" sldId="276"/>
            <ac:cxnSpMk id="23" creationId="{92173D1E-B442-401F-B4AA-A3E492F08D50}"/>
          </ac:cxnSpMkLst>
        </pc:cxnChg>
        <pc:cxnChg chg="del mod">
          <ac:chgData name="Ken Merrihew" userId="bcb7a1e886d99f07" providerId="LiveId" clId="{D912CF5C-F7FB-428D-A17A-C02A05505A0D}" dt="2018-05-25T15:59:58.426" v="213" actId="478"/>
          <ac:cxnSpMkLst>
            <pc:docMk/>
            <pc:sldMk cId="3377103062" sldId="276"/>
            <ac:cxnSpMk id="28" creationId="{C90187D6-930C-4272-8FAF-59A59F3AE4CD}"/>
          </ac:cxnSpMkLst>
        </pc:cxnChg>
        <pc:cxnChg chg="del">
          <ac:chgData name="Ken Merrihew" userId="bcb7a1e886d99f07" providerId="LiveId" clId="{D912CF5C-F7FB-428D-A17A-C02A05505A0D}" dt="2018-05-25T16:00:00.946" v="215" actId="478"/>
          <ac:cxnSpMkLst>
            <pc:docMk/>
            <pc:sldMk cId="3377103062" sldId="276"/>
            <ac:cxnSpMk id="34" creationId="{7E7EF27B-6A36-4302-BCF9-8404F89DCF74}"/>
          </ac:cxnSpMkLst>
        </pc:cxnChg>
      </pc:sldChg>
      <pc:sldChg chg="addSp modSp add modAnim">
        <pc:chgData name="Ken Merrihew" userId="bcb7a1e886d99f07" providerId="LiveId" clId="{D912CF5C-F7FB-428D-A17A-C02A05505A0D}" dt="2018-05-26T20:36:09.618" v="2378"/>
        <pc:sldMkLst>
          <pc:docMk/>
          <pc:sldMk cId="3962555050" sldId="277"/>
        </pc:sldMkLst>
        <pc:spChg chg="add mod">
          <ac:chgData name="Ken Merrihew" userId="bcb7a1e886d99f07" providerId="LiveId" clId="{D912CF5C-F7FB-428D-A17A-C02A05505A0D}" dt="2018-05-25T18:55:18.215" v="1477" actId="207"/>
          <ac:spMkLst>
            <pc:docMk/>
            <pc:sldMk cId="3962555050" sldId="277"/>
            <ac:spMk id="7" creationId="{17D87C22-2E7E-4B9B-BC17-6FB2C8515129}"/>
          </ac:spMkLst>
        </pc:spChg>
      </pc:sldChg>
      <pc:sldChg chg="addSp modSp add modAnim">
        <pc:chgData name="Ken Merrihew" userId="bcb7a1e886d99f07" providerId="LiveId" clId="{D912CF5C-F7FB-428D-A17A-C02A05505A0D}" dt="2018-05-25T17:56:04.758" v="1312"/>
        <pc:sldMkLst>
          <pc:docMk/>
          <pc:sldMk cId="2376849779" sldId="278"/>
        </pc:sldMkLst>
        <pc:spChg chg="add mod ord">
          <ac:chgData name="Ken Merrihew" userId="bcb7a1e886d99f07" providerId="LiveId" clId="{D912CF5C-F7FB-428D-A17A-C02A05505A0D}" dt="2018-05-25T16:47:57.037" v="919" actId="1038"/>
          <ac:spMkLst>
            <pc:docMk/>
            <pc:sldMk cId="2376849779" sldId="278"/>
            <ac:spMk id="6" creationId="{198D722A-4A76-44A7-817F-00CBF623B8CE}"/>
          </ac:spMkLst>
        </pc:spChg>
        <pc:spChg chg="mod">
          <ac:chgData name="Ken Merrihew" userId="bcb7a1e886d99f07" providerId="LiveId" clId="{D912CF5C-F7FB-428D-A17A-C02A05505A0D}" dt="2018-05-25T16:44:00.422" v="871" actId="1036"/>
          <ac:spMkLst>
            <pc:docMk/>
            <pc:sldMk cId="2376849779" sldId="278"/>
            <ac:spMk id="7" creationId="{F4C3149E-519A-4535-A338-2B389060B3DE}"/>
          </ac:spMkLst>
        </pc:spChg>
        <pc:spChg chg="add mod ord">
          <ac:chgData name="Ken Merrihew" userId="bcb7a1e886d99f07" providerId="LiveId" clId="{D912CF5C-F7FB-428D-A17A-C02A05505A0D}" dt="2018-05-25T16:48:18.972" v="927" actId="167"/>
          <ac:spMkLst>
            <pc:docMk/>
            <pc:sldMk cId="2376849779" sldId="278"/>
            <ac:spMk id="8" creationId="{5E5D020E-E2DB-4E37-AE91-9493E83307A9}"/>
          </ac:spMkLst>
        </pc:spChg>
        <pc:spChg chg="mod">
          <ac:chgData name="Ken Merrihew" userId="bcb7a1e886d99f07" providerId="LiveId" clId="{D912CF5C-F7FB-428D-A17A-C02A05505A0D}" dt="2018-05-25T16:43:47.138" v="837" actId="207"/>
          <ac:spMkLst>
            <pc:docMk/>
            <pc:sldMk cId="2376849779" sldId="278"/>
            <ac:spMk id="11" creationId="{69D2BC91-B534-4A2E-99AA-184ACC81746A}"/>
          </ac:spMkLst>
        </pc:spChg>
      </pc:sldChg>
      <pc:sldChg chg="add del modAnim">
        <pc:chgData name="Ken Merrihew" userId="bcb7a1e886d99f07" providerId="LiveId" clId="{D912CF5C-F7FB-428D-A17A-C02A05505A0D}" dt="2018-05-25T17:55:40.172" v="1311" actId="2696"/>
        <pc:sldMkLst>
          <pc:docMk/>
          <pc:sldMk cId="2233235904" sldId="279"/>
        </pc:sldMkLst>
      </pc:sldChg>
      <pc:sldChg chg="addSp delSp modSp add ord delAnim modAnim">
        <pc:chgData name="Ken Merrihew" userId="bcb7a1e886d99f07" providerId="LiveId" clId="{D912CF5C-F7FB-428D-A17A-C02A05505A0D}" dt="2018-05-25T17:37:42.672" v="1308" actId="1038"/>
        <pc:sldMkLst>
          <pc:docMk/>
          <pc:sldMk cId="2227185741" sldId="280"/>
        </pc:sldMkLst>
        <pc:spChg chg="add mod">
          <ac:chgData name="Ken Merrihew" userId="bcb7a1e886d99f07" providerId="LiveId" clId="{D912CF5C-F7FB-428D-A17A-C02A05505A0D}" dt="2018-05-25T17:22:11.028" v="1258" actId="1076"/>
          <ac:spMkLst>
            <pc:docMk/>
            <pc:sldMk cId="2227185741" sldId="280"/>
            <ac:spMk id="3" creationId="{4450BDA5-2657-44F4-92A2-96C7E14C1246}"/>
          </ac:spMkLst>
        </pc:spChg>
        <pc:spChg chg="add mod">
          <ac:chgData name="Ken Merrihew" userId="bcb7a1e886d99f07" providerId="LiveId" clId="{D912CF5C-F7FB-428D-A17A-C02A05505A0D}" dt="2018-05-25T17:09:00.192" v="1234" actId="207"/>
          <ac:spMkLst>
            <pc:docMk/>
            <pc:sldMk cId="2227185741" sldId="280"/>
            <ac:spMk id="4" creationId="{2EC31878-116D-4512-8604-379C9F1BF1BA}"/>
          </ac:spMkLst>
        </pc:spChg>
        <pc:spChg chg="del">
          <ac:chgData name="Ken Merrihew" userId="bcb7a1e886d99f07" providerId="LiveId" clId="{D912CF5C-F7FB-428D-A17A-C02A05505A0D}" dt="2018-05-25T16:56:42.327" v="930" actId="478"/>
          <ac:spMkLst>
            <pc:docMk/>
            <pc:sldMk cId="2227185741" sldId="280"/>
            <ac:spMk id="7" creationId="{F4C3149E-519A-4535-A338-2B389060B3DE}"/>
          </ac:spMkLst>
        </pc:spChg>
        <pc:spChg chg="del">
          <ac:chgData name="Ken Merrihew" userId="bcb7a1e886d99f07" providerId="LiveId" clId="{D912CF5C-F7FB-428D-A17A-C02A05505A0D}" dt="2018-05-25T16:56:55.631" v="933" actId="478"/>
          <ac:spMkLst>
            <pc:docMk/>
            <pc:sldMk cId="2227185741" sldId="280"/>
            <ac:spMk id="8" creationId="{49FE83DF-5B80-4A55-81F3-0F39F29948DD}"/>
          </ac:spMkLst>
        </pc:spChg>
        <pc:spChg chg="del">
          <ac:chgData name="Ken Merrihew" userId="bcb7a1e886d99f07" providerId="LiveId" clId="{D912CF5C-F7FB-428D-A17A-C02A05505A0D}" dt="2018-05-25T16:56:43.516" v="931" actId="478"/>
          <ac:spMkLst>
            <pc:docMk/>
            <pc:sldMk cId="2227185741" sldId="280"/>
            <ac:spMk id="9" creationId="{0173DBEA-DC4B-4B97-81E1-0F2474850F79}"/>
          </ac:spMkLst>
        </pc:spChg>
        <pc:spChg chg="add mod">
          <ac:chgData name="Ken Merrihew" userId="bcb7a1e886d99f07" providerId="LiveId" clId="{D912CF5C-F7FB-428D-A17A-C02A05505A0D}" dt="2018-05-25T17:22:11.028" v="1258" actId="1076"/>
          <ac:spMkLst>
            <pc:docMk/>
            <pc:sldMk cId="2227185741" sldId="280"/>
            <ac:spMk id="10" creationId="{C5D7482F-6248-487B-8738-68B693EA43B0}"/>
          </ac:spMkLst>
        </pc:spChg>
        <pc:spChg chg="mod">
          <ac:chgData name="Ken Merrihew" userId="bcb7a1e886d99f07" providerId="LiveId" clId="{D912CF5C-F7FB-428D-A17A-C02A05505A0D}" dt="2018-05-25T17:08:40.990" v="1199" actId="14100"/>
          <ac:spMkLst>
            <pc:docMk/>
            <pc:sldMk cId="2227185741" sldId="280"/>
            <ac:spMk id="11" creationId="{69D2BC91-B534-4A2E-99AA-184ACC81746A}"/>
          </ac:spMkLst>
        </pc:spChg>
        <pc:spChg chg="add mod">
          <ac:chgData name="Ken Merrihew" userId="bcb7a1e886d99f07" providerId="LiveId" clId="{D912CF5C-F7FB-428D-A17A-C02A05505A0D}" dt="2018-05-25T17:22:11.028" v="1258" actId="1076"/>
          <ac:spMkLst>
            <pc:docMk/>
            <pc:sldMk cId="2227185741" sldId="280"/>
            <ac:spMk id="12" creationId="{6B80C9B3-71FF-4282-8732-84CDB2BACB6E}"/>
          </ac:spMkLst>
        </pc:spChg>
        <pc:spChg chg="add mod">
          <ac:chgData name="Ken Merrihew" userId="bcb7a1e886d99f07" providerId="LiveId" clId="{D912CF5C-F7FB-428D-A17A-C02A05505A0D}" dt="2018-05-25T17:22:11.028" v="1258" actId="1076"/>
          <ac:spMkLst>
            <pc:docMk/>
            <pc:sldMk cId="2227185741" sldId="280"/>
            <ac:spMk id="13" creationId="{6F50DC24-8DDC-432F-95C1-49F665A0EBF2}"/>
          </ac:spMkLst>
        </pc:spChg>
        <pc:cxnChg chg="add mod">
          <ac:chgData name="Ken Merrihew" userId="bcb7a1e886d99f07" providerId="LiveId" clId="{D912CF5C-F7FB-428D-A17A-C02A05505A0D}" dt="2018-05-25T17:23:29.073" v="1274" actId="14100"/>
          <ac:cxnSpMkLst>
            <pc:docMk/>
            <pc:sldMk cId="2227185741" sldId="280"/>
            <ac:cxnSpMk id="6" creationId="{D23242B9-23E1-48EF-A323-569DD4E96CAE}"/>
          </ac:cxnSpMkLst>
        </pc:cxnChg>
        <pc:cxnChg chg="add mod">
          <ac:chgData name="Ken Merrihew" userId="bcb7a1e886d99f07" providerId="LiveId" clId="{D912CF5C-F7FB-428D-A17A-C02A05505A0D}" dt="2018-05-25T17:24:40.003" v="1279" actId="14100"/>
          <ac:cxnSpMkLst>
            <pc:docMk/>
            <pc:sldMk cId="2227185741" sldId="280"/>
            <ac:cxnSpMk id="16" creationId="{85311A5D-7526-47B3-BD30-CF8A896694AE}"/>
          </ac:cxnSpMkLst>
        </pc:cxnChg>
        <pc:cxnChg chg="add mod">
          <ac:chgData name="Ken Merrihew" userId="bcb7a1e886d99f07" providerId="LiveId" clId="{D912CF5C-F7FB-428D-A17A-C02A05505A0D}" dt="2018-05-25T17:37:42.672" v="1308" actId="1038"/>
          <ac:cxnSpMkLst>
            <pc:docMk/>
            <pc:sldMk cId="2227185741" sldId="280"/>
            <ac:cxnSpMk id="17" creationId="{03EAB703-B0EC-4412-9F65-6A15B25D2E0A}"/>
          </ac:cxnSpMkLst>
        </pc:cxnChg>
      </pc:sldChg>
      <pc:sldChg chg="add">
        <pc:chgData name="Ken Merrihew" userId="bcb7a1e886d99f07" providerId="LiveId" clId="{D912CF5C-F7FB-428D-A17A-C02A05505A0D}" dt="2018-05-25T18:04:19.015" v="1313"/>
        <pc:sldMkLst>
          <pc:docMk/>
          <pc:sldMk cId="3973369857" sldId="281"/>
        </pc:sldMkLst>
      </pc:sldChg>
      <pc:sldChg chg="addSp delSp modSp add">
        <pc:chgData name="Ken Merrihew" userId="bcb7a1e886d99f07" providerId="LiveId" clId="{D912CF5C-F7FB-428D-A17A-C02A05505A0D}" dt="2018-05-25T18:23:21.431" v="1370" actId="478"/>
        <pc:sldMkLst>
          <pc:docMk/>
          <pc:sldMk cId="1970654468" sldId="282"/>
        </pc:sldMkLst>
        <pc:spChg chg="add del mod">
          <ac:chgData name="Ken Merrihew" userId="bcb7a1e886d99f07" providerId="LiveId" clId="{D912CF5C-F7FB-428D-A17A-C02A05505A0D}" dt="2018-05-25T18:23:21.431" v="1370" actId="478"/>
          <ac:spMkLst>
            <pc:docMk/>
            <pc:sldMk cId="1970654468" sldId="282"/>
            <ac:spMk id="3" creationId="{1BC9A5ED-6BB0-49F2-BFC8-959A32F10780}"/>
          </ac:spMkLst>
        </pc:spChg>
      </pc:sldChg>
      <pc:sldChg chg="modSp add modAnim">
        <pc:chgData name="Ken Merrihew" userId="bcb7a1e886d99f07" providerId="LiveId" clId="{D912CF5C-F7FB-428D-A17A-C02A05505A0D}" dt="2018-05-25T18:26:55.899" v="1408"/>
        <pc:sldMkLst>
          <pc:docMk/>
          <pc:sldMk cId="3031696476" sldId="283"/>
        </pc:sldMkLst>
        <pc:spChg chg="mod">
          <ac:chgData name="Ken Merrihew" userId="bcb7a1e886d99f07" providerId="LiveId" clId="{D912CF5C-F7FB-428D-A17A-C02A05505A0D}" dt="2018-05-25T18:26:55.899" v="1408"/>
          <ac:spMkLst>
            <pc:docMk/>
            <pc:sldMk cId="3031696476" sldId="283"/>
            <ac:spMk id="3" creationId="{8FD85CB8-47A2-4991-ACE2-35457F89F57E}"/>
          </ac:spMkLst>
        </pc:spChg>
      </pc:sldChg>
      <pc:sldChg chg="modSp add">
        <pc:chgData name="Ken Merrihew" userId="bcb7a1e886d99f07" providerId="LiveId" clId="{D912CF5C-F7FB-428D-A17A-C02A05505A0D}" dt="2018-05-25T18:27:25.160" v="1410"/>
        <pc:sldMkLst>
          <pc:docMk/>
          <pc:sldMk cId="2442005881" sldId="284"/>
        </pc:sldMkLst>
        <pc:spChg chg="mod">
          <ac:chgData name="Ken Merrihew" userId="bcb7a1e886d99f07" providerId="LiveId" clId="{D912CF5C-F7FB-428D-A17A-C02A05505A0D}" dt="2018-05-25T18:27:25.160" v="1410"/>
          <ac:spMkLst>
            <pc:docMk/>
            <pc:sldMk cId="2442005881" sldId="284"/>
            <ac:spMk id="3" creationId="{8FD85CB8-47A2-4991-ACE2-35457F89F57E}"/>
          </ac:spMkLst>
        </pc:spChg>
      </pc:sldChg>
      <pc:sldChg chg="modSp add">
        <pc:chgData name="Ken Merrihew" userId="bcb7a1e886d99f07" providerId="LiveId" clId="{D912CF5C-F7FB-428D-A17A-C02A05505A0D}" dt="2018-05-25T18:28:02.980" v="1414"/>
        <pc:sldMkLst>
          <pc:docMk/>
          <pc:sldMk cId="764455005" sldId="285"/>
        </pc:sldMkLst>
        <pc:spChg chg="mod">
          <ac:chgData name="Ken Merrihew" userId="bcb7a1e886d99f07" providerId="LiveId" clId="{D912CF5C-F7FB-428D-A17A-C02A05505A0D}" dt="2018-05-25T18:28:02.980" v="1414"/>
          <ac:spMkLst>
            <pc:docMk/>
            <pc:sldMk cId="764455005" sldId="285"/>
            <ac:spMk id="3" creationId="{8FD85CB8-47A2-4991-ACE2-35457F89F57E}"/>
          </ac:spMkLst>
        </pc:spChg>
      </pc:sldChg>
      <pc:sldChg chg="modSp add">
        <pc:chgData name="Ken Merrihew" userId="bcb7a1e886d99f07" providerId="LiveId" clId="{D912CF5C-F7FB-428D-A17A-C02A05505A0D}" dt="2018-05-25T18:27:57.671" v="1413"/>
        <pc:sldMkLst>
          <pc:docMk/>
          <pc:sldMk cId="2438946606" sldId="286"/>
        </pc:sldMkLst>
        <pc:spChg chg="mod">
          <ac:chgData name="Ken Merrihew" userId="bcb7a1e886d99f07" providerId="LiveId" clId="{D912CF5C-F7FB-428D-A17A-C02A05505A0D}" dt="2018-05-25T18:27:57.671" v="1413"/>
          <ac:spMkLst>
            <pc:docMk/>
            <pc:sldMk cId="2438946606" sldId="286"/>
            <ac:spMk id="3" creationId="{8FD85CB8-47A2-4991-ACE2-35457F89F57E}"/>
          </ac:spMkLst>
        </pc:spChg>
      </pc:sldChg>
      <pc:sldChg chg="addSp delSp modSp add del delAnim modAnim">
        <pc:chgData name="Ken Merrihew" userId="bcb7a1e886d99f07" providerId="LiveId" clId="{D912CF5C-F7FB-428D-A17A-C02A05505A0D}" dt="2018-05-26T18:10:45.323" v="2179" actId="2696"/>
        <pc:sldMkLst>
          <pc:docMk/>
          <pc:sldMk cId="1770538427" sldId="287"/>
        </pc:sldMkLst>
        <pc:spChg chg="add del mod">
          <ac:chgData name="Ken Merrihew" userId="bcb7a1e886d99f07" providerId="LiveId" clId="{D912CF5C-F7FB-428D-A17A-C02A05505A0D}" dt="2018-05-26T00:30:29.616" v="1710" actId="478"/>
          <ac:spMkLst>
            <pc:docMk/>
            <pc:sldMk cId="1770538427" sldId="287"/>
            <ac:spMk id="3" creationId="{D2CFFF05-4241-414B-AA0B-D467EDE25BB8}"/>
          </ac:spMkLst>
        </pc:spChg>
        <pc:spChg chg="add del mod">
          <ac:chgData name="Ken Merrihew" userId="bcb7a1e886d99f07" providerId="LiveId" clId="{D912CF5C-F7FB-428D-A17A-C02A05505A0D}" dt="2018-05-26T00:24:36.043" v="1639" actId="478"/>
          <ac:spMkLst>
            <pc:docMk/>
            <pc:sldMk cId="1770538427" sldId="287"/>
            <ac:spMk id="4" creationId="{8082E2AC-7370-4A17-96CF-9348E8387BAB}"/>
          </ac:spMkLst>
        </pc:spChg>
        <pc:spChg chg="add mod">
          <ac:chgData name="Ken Merrihew" userId="bcb7a1e886d99f07" providerId="LiveId" clId="{D912CF5C-F7FB-428D-A17A-C02A05505A0D}" dt="2018-05-26T00:39:11.462" v="1757" actId="1076"/>
          <ac:spMkLst>
            <pc:docMk/>
            <pc:sldMk cId="1770538427" sldId="287"/>
            <ac:spMk id="5" creationId="{317FAE54-C4BF-4AD0-8A36-E9E34F3772BC}"/>
          </ac:spMkLst>
        </pc:spChg>
        <pc:spChg chg="add del mod">
          <ac:chgData name="Ken Merrihew" userId="bcb7a1e886d99f07" providerId="LiveId" clId="{D912CF5C-F7FB-428D-A17A-C02A05505A0D}" dt="2018-05-26T00:32:49.241" v="1715" actId="478"/>
          <ac:spMkLst>
            <pc:docMk/>
            <pc:sldMk cId="1770538427" sldId="287"/>
            <ac:spMk id="8" creationId="{C0C57006-792E-4881-AB55-71950BD8F3A7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9" creationId="{CB65CAA9-BA38-4778-8B75-42CA624E3D7D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10" creationId="{093B283B-C124-40D3-AC6F-FBA600841685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11" creationId="{6467458B-D9D6-4678-9478-10D17F2E1A73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14" creationId="{B9F0B104-C825-4FAA-A314-F3C2D6B6979D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15" creationId="{0515421D-8521-4E8C-BFC7-A452BA5FB070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16" creationId="{E43C87B7-5B26-400B-8B04-401947E14EC4}"/>
          </ac:spMkLst>
        </pc:spChg>
        <pc:spChg chg="add del mod">
          <ac:chgData name="Ken Merrihew" userId="bcb7a1e886d99f07" providerId="LiveId" clId="{D912CF5C-F7FB-428D-A17A-C02A05505A0D}" dt="2018-05-26T00:35:33.790" v="1736" actId="478"/>
          <ac:spMkLst>
            <pc:docMk/>
            <pc:sldMk cId="1770538427" sldId="287"/>
            <ac:spMk id="17" creationId="{50CFF2CA-B139-4957-B92E-3079849A40B6}"/>
          </ac:spMkLst>
        </pc:spChg>
        <pc:spChg chg="add del mod">
          <ac:chgData name="Ken Merrihew" userId="bcb7a1e886d99f07" providerId="LiveId" clId="{D912CF5C-F7FB-428D-A17A-C02A05505A0D}" dt="2018-05-26T00:24:35.069" v="1638" actId="478"/>
          <ac:spMkLst>
            <pc:docMk/>
            <pc:sldMk cId="1770538427" sldId="287"/>
            <ac:spMk id="18" creationId="{27EBB38B-3BD0-4292-9C48-2E313D2DB3CB}"/>
          </ac:spMkLst>
        </pc:spChg>
        <pc:spChg chg="add mod">
          <ac:chgData name="Ken Merrihew" userId="bcb7a1e886d99f07" providerId="LiveId" clId="{D912CF5C-F7FB-428D-A17A-C02A05505A0D}" dt="2018-05-26T00:38:56.973" v="1756" actId="1076"/>
          <ac:spMkLst>
            <pc:docMk/>
            <pc:sldMk cId="1770538427" sldId="287"/>
            <ac:spMk id="20" creationId="{2FD46786-179F-4C33-8D04-3CFB90396446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22" creationId="{AE8754EF-2696-4531-9ADD-DE2C8394497D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23" creationId="{841E325B-3FA5-4BF0-9C9F-8E7AEE86FEB3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24" creationId="{1E562498-8CFC-4973-A783-F275AC47762F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25" creationId="{696ED53C-9D6C-4E9B-AF47-CDC51A2888C0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26" creationId="{1526C61E-68D4-4596-8831-6BDFBBB86D2D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27" creationId="{939C303D-3FA5-4B14-8441-E87F2D5E35E1}"/>
          </ac:spMkLst>
        </pc:spChg>
        <pc:spChg chg="del">
          <ac:chgData name="Ken Merrihew" userId="bcb7a1e886d99f07" providerId="LiveId" clId="{D912CF5C-F7FB-428D-A17A-C02A05505A0D}" dt="2018-05-26T00:18:00.559" v="1482" actId="478"/>
          <ac:spMkLst>
            <pc:docMk/>
            <pc:sldMk cId="1770538427" sldId="287"/>
            <ac:spMk id="28" creationId="{C6A8E401-75F5-42F9-A1BE-3949710C1183}"/>
          </ac:spMkLst>
        </pc:spChg>
        <pc:spChg chg="add del mod">
          <ac:chgData name="Ken Merrihew" userId="bcb7a1e886d99f07" providerId="LiveId" clId="{D912CF5C-F7FB-428D-A17A-C02A05505A0D}" dt="2018-05-26T00:36:34.369" v="1747" actId="478"/>
          <ac:spMkLst>
            <pc:docMk/>
            <pc:sldMk cId="1770538427" sldId="287"/>
            <ac:spMk id="29" creationId="{E4EDAAD0-0560-457F-B148-639D31FC79D2}"/>
          </ac:spMkLst>
        </pc:spChg>
        <pc:spChg chg="add del mod">
          <ac:chgData name="Ken Merrihew" userId="bcb7a1e886d99f07" providerId="LiveId" clId="{D912CF5C-F7FB-428D-A17A-C02A05505A0D}" dt="2018-05-26T00:35:34.666" v="1737" actId="478"/>
          <ac:spMkLst>
            <pc:docMk/>
            <pc:sldMk cId="1770538427" sldId="287"/>
            <ac:spMk id="32" creationId="{22BAC322-6B34-4F40-9318-72AD848F80FF}"/>
          </ac:spMkLst>
        </pc:spChg>
        <pc:spChg chg="add mod">
          <ac:chgData name="Ken Merrihew" userId="bcb7a1e886d99f07" providerId="LiveId" clId="{D912CF5C-F7FB-428D-A17A-C02A05505A0D}" dt="2018-05-26T00:44:32.102" v="1768" actId="164"/>
          <ac:spMkLst>
            <pc:docMk/>
            <pc:sldMk cId="1770538427" sldId="287"/>
            <ac:spMk id="33" creationId="{7BD42C3F-E1FB-4B79-A5DB-855C87741890}"/>
          </ac:spMkLst>
        </pc:spChg>
        <pc:spChg chg="add mod">
          <ac:chgData name="Ken Merrihew" userId="bcb7a1e886d99f07" providerId="LiveId" clId="{D912CF5C-F7FB-428D-A17A-C02A05505A0D}" dt="2018-05-26T00:48:34.471" v="1838" actId="164"/>
          <ac:spMkLst>
            <pc:docMk/>
            <pc:sldMk cId="1770538427" sldId="287"/>
            <ac:spMk id="35" creationId="{73E1191F-9F86-4E3D-8080-23712DDDB062}"/>
          </ac:spMkLst>
        </pc:spChg>
        <pc:spChg chg="add mod">
          <ac:chgData name="Ken Merrihew" userId="bcb7a1e886d99f07" providerId="LiveId" clId="{D912CF5C-F7FB-428D-A17A-C02A05505A0D}" dt="2018-05-26T00:48:34.471" v="1838" actId="164"/>
          <ac:spMkLst>
            <pc:docMk/>
            <pc:sldMk cId="1770538427" sldId="287"/>
            <ac:spMk id="36" creationId="{7B602317-C426-4E97-B22F-CACB86275172}"/>
          </ac:spMkLst>
        </pc:spChg>
        <pc:spChg chg="add mod">
          <ac:chgData name="Ken Merrihew" userId="bcb7a1e886d99f07" providerId="LiveId" clId="{D912CF5C-F7FB-428D-A17A-C02A05505A0D}" dt="2018-05-26T00:48:34.471" v="1838" actId="164"/>
          <ac:spMkLst>
            <pc:docMk/>
            <pc:sldMk cId="1770538427" sldId="287"/>
            <ac:spMk id="37" creationId="{F0F32BED-4656-41D9-A34B-0D93047942D8}"/>
          </ac:spMkLst>
        </pc:spChg>
        <pc:spChg chg="add mod">
          <ac:chgData name="Ken Merrihew" userId="bcb7a1e886d99f07" providerId="LiveId" clId="{D912CF5C-F7FB-428D-A17A-C02A05505A0D}" dt="2018-05-26T00:48:34.471" v="1838" actId="164"/>
          <ac:spMkLst>
            <pc:docMk/>
            <pc:sldMk cId="1770538427" sldId="287"/>
            <ac:spMk id="38" creationId="{9D219DB0-4E66-4972-916F-658B04670557}"/>
          </ac:spMkLst>
        </pc:spChg>
        <pc:spChg chg="add mod">
          <ac:chgData name="Ken Merrihew" userId="bcb7a1e886d99f07" providerId="LiveId" clId="{D912CF5C-F7FB-428D-A17A-C02A05505A0D}" dt="2018-05-26T00:48:34.471" v="1838" actId="164"/>
          <ac:spMkLst>
            <pc:docMk/>
            <pc:sldMk cId="1770538427" sldId="287"/>
            <ac:spMk id="39" creationId="{ED1D9667-0560-4470-AC22-A2E634909A84}"/>
          </ac:spMkLst>
        </pc:spChg>
        <pc:spChg chg="add mod">
          <ac:chgData name="Ken Merrihew" userId="bcb7a1e886d99f07" providerId="LiveId" clId="{D912CF5C-F7FB-428D-A17A-C02A05505A0D}" dt="2018-05-26T00:48:34.471" v="1838" actId="164"/>
          <ac:spMkLst>
            <pc:docMk/>
            <pc:sldMk cId="1770538427" sldId="287"/>
            <ac:spMk id="40" creationId="{AEDABC4E-38CB-4155-8C40-3BD8607DD029}"/>
          </ac:spMkLst>
        </pc:spChg>
        <pc:spChg chg="mod topLvl">
          <ac:chgData name="Ken Merrihew" userId="bcb7a1e886d99f07" providerId="LiveId" clId="{D912CF5C-F7FB-428D-A17A-C02A05505A0D}" dt="2018-05-26T00:52:12.522" v="1910" actId="164"/>
          <ac:spMkLst>
            <pc:docMk/>
            <pc:sldMk cId="1770538427" sldId="287"/>
            <ac:spMk id="43" creationId="{8C612B22-F31D-45F9-A728-7CA7723D3EDB}"/>
          </ac:spMkLst>
        </pc:spChg>
        <pc:spChg chg="mod topLvl">
          <ac:chgData name="Ken Merrihew" userId="bcb7a1e886d99f07" providerId="LiveId" clId="{D912CF5C-F7FB-428D-A17A-C02A05505A0D}" dt="2018-05-26T00:52:12.522" v="1910" actId="164"/>
          <ac:spMkLst>
            <pc:docMk/>
            <pc:sldMk cId="1770538427" sldId="287"/>
            <ac:spMk id="44" creationId="{448C7CFB-648A-43EB-8F5C-596651E22FF3}"/>
          </ac:spMkLst>
        </pc:spChg>
        <pc:spChg chg="mod topLvl">
          <ac:chgData name="Ken Merrihew" userId="bcb7a1e886d99f07" providerId="LiveId" clId="{D912CF5C-F7FB-428D-A17A-C02A05505A0D}" dt="2018-05-26T00:52:12.522" v="1910" actId="164"/>
          <ac:spMkLst>
            <pc:docMk/>
            <pc:sldMk cId="1770538427" sldId="287"/>
            <ac:spMk id="45" creationId="{D5ED417D-E9B0-415D-839A-DA01C27A8C35}"/>
          </ac:spMkLst>
        </pc:spChg>
        <pc:spChg chg="mod topLvl">
          <ac:chgData name="Ken Merrihew" userId="bcb7a1e886d99f07" providerId="LiveId" clId="{D912CF5C-F7FB-428D-A17A-C02A05505A0D}" dt="2018-05-26T00:52:12.522" v="1910" actId="164"/>
          <ac:spMkLst>
            <pc:docMk/>
            <pc:sldMk cId="1770538427" sldId="287"/>
            <ac:spMk id="46" creationId="{E8A17DD1-E834-4B12-9FD8-86CD3DEFFF89}"/>
          </ac:spMkLst>
        </pc:spChg>
        <pc:spChg chg="mod topLvl">
          <ac:chgData name="Ken Merrihew" userId="bcb7a1e886d99f07" providerId="LiveId" clId="{D912CF5C-F7FB-428D-A17A-C02A05505A0D}" dt="2018-05-26T00:56:00.702" v="1949" actId="1035"/>
          <ac:spMkLst>
            <pc:docMk/>
            <pc:sldMk cId="1770538427" sldId="287"/>
            <ac:spMk id="47" creationId="{4E2DCDC2-16F7-4D27-B169-9C9714128736}"/>
          </ac:spMkLst>
        </pc:spChg>
        <pc:spChg chg="mod topLvl">
          <ac:chgData name="Ken Merrihew" userId="bcb7a1e886d99f07" providerId="LiveId" clId="{D912CF5C-F7FB-428D-A17A-C02A05505A0D}" dt="2018-05-26T00:55:56.964" v="1941" actId="1035"/>
          <ac:spMkLst>
            <pc:docMk/>
            <pc:sldMk cId="1770538427" sldId="287"/>
            <ac:spMk id="48" creationId="{71FFDDD7-C441-46A4-B220-440DAF57BEE5}"/>
          </ac:spMkLst>
        </pc:spChg>
        <pc:grpChg chg="add mod">
          <ac:chgData name="Ken Merrihew" userId="bcb7a1e886d99f07" providerId="LiveId" clId="{D912CF5C-F7FB-428D-A17A-C02A05505A0D}" dt="2018-05-26T01:07:10.878" v="2029" actId="14100"/>
          <ac:grpSpMkLst>
            <pc:docMk/>
            <pc:sldMk cId="1770538427" sldId="287"/>
            <ac:grpSpMk id="34" creationId="{409F8F12-9620-46A3-9D32-3B96DC0F9D93}"/>
          </ac:grpSpMkLst>
        </pc:grpChg>
        <pc:grpChg chg="add mod">
          <ac:chgData name="Ken Merrihew" userId="bcb7a1e886d99f07" providerId="LiveId" clId="{D912CF5C-F7FB-428D-A17A-C02A05505A0D}" dt="2018-05-26T00:48:39.515" v="1839" actId="1076"/>
          <ac:grpSpMkLst>
            <pc:docMk/>
            <pc:sldMk cId="1770538427" sldId="287"/>
            <ac:grpSpMk id="41" creationId="{D9B79F97-9CB8-479B-8577-9A3F45EF9578}"/>
          </ac:grpSpMkLst>
        </pc:grpChg>
        <pc:grpChg chg="add del mod">
          <ac:chgData name="Ken Merrihew" userId="bcb7a1e886d99f07" providerId="LiveId" clId="{D912CF5C-F7FB-428D-A17A-C02A05505A0D}" dt="2018-05-26T00:50:15.905" v="1845" actId="165"/>
          <ac:grpSpMkLst>
            <pc:docMk/>
            <pc:sldMk cId="1770538427" sldId="287"/>
            <ac:grpSpMk id="42" creationId="{2B178E8B-BD1B-4724-8B10-EDA3C528E0CF}"/>
          </ac:grpSpMkLst>
        </pc:grpChg>
        <pc:grpChg chg="add mod ord">
          <ac:chgData name="Ken Merrihew" userId="bcb7a1e886d99f07" providerId="LiveId" clId="{D912CF5C-F7FB-428D-A17A-C02A05505A0D}" dt="2018-05-26T00:56:04.953" v="1950" actId="167"/>
          <ac:grpSpMkLst>
            <pc:docMk/>
            <pc:sldMk cId="1770538427" sldId="287"/>
            <ac:grpSpMk id="49" creationId="{EA71E043-E303-471F-8A4A-B204DC632277}"/>
          </ac:grpSpMkLst>
        </pc:grpChg>
        <pc:picChg chg="add del mod">
          <ac:chgData name="Ken Merrihew" userId="bcb7a1e886d99f07" providerId="LiveId" clId="{D912CF5C-F7FB-428D-A17A-C02A05505A0D}" dt="2018-05-26T00:35:35.579" v="1738" actId="478"/>
          <ac:picMkLst>
            <pc:docMk/>
            <pc:sldMk cId="1770538427" sldId="287"/>
            <ac:picMk id="7" creationId="{F087FF56-08BD-40F7-AAA2-FC2ED8F64928}"/>
          </ac:picMkLst>
        </pc:picChg>
        <pc:picChg chg="add mod">
          <ac:chgData name="Ken Merrihew" userId="bcb7a1e886d99f07" providerId="LiveId" clId="{D912CF5C-F7FB-428D-A17A-C02A05505A0D}" dt="2018-05-26T00:44:32.102" v="1768" actId="164"/>
          <ac:picMkLst>
            <pc:docMk/>
            <pc:sldMk cId="1770538427" sldId="287"/>
            <ac:picMk id="13" creationId="{B08B801B-B1E2-447B-9C3E-8CA6301D19F1}"/>
          </ac:picMkLst>
        </pc:picChg>
        <pc:picChg chg="add del mod">
          <ac:chgData name="Ken Merrihew" userId="bcb7a1e886d99f07" providerId="LiveId" clId="{D912CF5C-F7FB-428D-A17A-C02A05505A0D}" dt="2018-05-26T00:36:23.110" v="1743" actId="478"/>
          <ac:picMkLst>
            <pc:docMk/>
            <pc:sldMk cId="1770538427" sldId="287"/>
            <ac:picMk id="21" creationId="{D9C48A77-B139-47CA-8489-3D127477435B}"/>
          </ac:picMkLst>
        </pc:picChg>
        <pc:picChg chg="add del mod">
          <ac:chgData name="Ken Merrihew" userId="bcb7a1e886d99f07" providerId="LiveId" clId="{D912CF5C-F7FB-428D-A17A-C02A05505A0D}" dt="2018-05-26T00:36:20.777" v="1742" actId="478"/>
          <ac:picMkLst>
            <pc:docMk/>
            <pc:sldMk cId="1770538427" sldId="287"/>
            <ac:picMk id="31" creationId="{A619E305-C6CA-4A61-BCA9-0723D07F314E}"/>
          </ac:picMkLst>
        </pc:picChg>
      </pc:sldChg>
      <pc:sldChg chg="add">
        <pc:chgData name="Ken Merrihew" userId="bcb7a1e886d99f07" providerId="LiveId" clId="{D912CF5C-F7FB-428D-A17A-C02A05505A0D}" dt="2018-05-26T00:17:54.269" v="1481"/>
        <pc:sldMkLst>
          <pc:docMk/>
          <pc:sldMk cId="2015039936" sldId="288"/>
        </pc:sldMkLst>
      </pc:sldChg>
      <pc:sldChg chg="modSp add del modAnim">
        <pc:chgData name="Ken Merrihew" userId="bcb7a1e886d99f07" providerId="LiveId" clId="{D912CF5C-F7FB-428D-A17A-C02A05505A0D}" dt="2018-05-26T18:10:47.434" v="2180" actId="2696"/>
        <pc:sldMkLst>
          <pc:docMk/>
          <pc:sldMk cId="2308563648" sldId="289"/>
        </pc:sldMkLst>
        <pc:grpChg chg="mod">
          <ac:chgData name="Ken Merrihew" userId="bcb7a1e886d99f07" providerId="LiveId" clId="{D912CF5C-F7FB-428D-A17A-C02A05505A0D}" dt="2018-05-26T01:07:06.572" v="2027" actId="14100"/>
          <ac:grpSpMkLst>
            <pc:docMk/>
            <pc:sldMk cId="2308563648" sldId="289"/>
            <ac:grpSpMk id="34" creationId="{409F8F12-9620-46A3-9D32-3B96DC0F9D93}"/>
          </ac:grpSpMkLst>
        </pc:grpChg>
      </pc:sldChg>
      <pc:sldChg chg="addSp delSp modSp add del modAnim">
        <pc:chgData name="Ken Merrihew" userId="bcb7a1e886d99f07" providerId="LiveId" clId="{D912CF5C-F7FB-428D-A17A-C02A05505A0D}" dt="2018-05-26T18:10:49.908" v="2181" actId="2696"/>
        <pc:sldMkLst>
          <pc:docMk/>
          <pc:sldMk cId="995479683" sldId="290"/>
        </pc:sldMkLst>
        <pc:spChg chg="add del">
          <ac:chgData name="Ken Merrihew" userId="bcb7a1e886d99f07" providerId="LiveId" clId="{D912CF5C-F7FB-428D-A17A-C02A05505A0D}" dt="2018-05-26T01:03:42.180" v="1957" actId="2696"/>
          <ac:spMkLst>
            <pc:docMk/>
            <pc:sldMk cId="995479683" sldId="290"/>
            <ac:spMk id="3" creationId="{91475725-D40E-4276-974F-9F022494E5E6}"/>
          </ac:spMkLst>
        </pc:spChg>
        <pc:grpChg chg="mod">
          <ac:chgData name="Ken Merrihew" userId="bcb7a1e886d99f07" providerId="LiveId" clId="{D912CF5C-F7FB-428D-A17A-C02A05505A0D}" dt="2018-05-26T01:07:02.507" v="2025" actId="14100"/>
          <ac:grpSpMkLst>
            <pc:docMk/>
            <pc:sldMk cId="995479683" sldId="290"/>
            <ac:grpSpMk id="34" creationId="{409F8F12-9620-46A3-9D32-3B96DC0F9D93}"/>
          </ac:grpSpMkLst>
        </pc:grpChg>
        <pc:picChg chg="add del mod">
          <ac:chgData name="Ken Merrihew" userId="bcb7a1e886d99f07" providerId="LiveId" clId="{D912CF5C-F7FB-428D-A17A-C02A05505A0D}" dt="2018-05-26T01:04:59.136" v="1968" actId="478"/>
          <ac:picMkLst>
            <pc:docMk/>
            <pc:sldMk cId="995479683" sldId="290"/>
            <ac:picMk id="1028" creationId="{B68E3EC8-D163-4FBB-B114-2D6AB53C2447}"/>
          </ac:picMkLst>
        </pc:picChg>
        <pc:picChg chg="add mod">
          <ac:chgData name="Ken Merrihew" userId="bcb7a1e886d99f07" providerId="LiveId" clId="{D912CF5C-F7FB-428D-A17A-C02A05505A0D}" dt="2018-05-26T01:07:25.490" v="2031" actId="1076"/>
          <ac:picMkLst>
            <pc:docMk/>
            <pc:sldMk cId="995479683" sldId="290"/>
            <ac:picMk id="1030" creationId="{1CB6111B-47AB-478C-8743-8AF966A403F0}"/>
          </ac:picMkLst>
        </pc:picChg>
      </pc:sldChg>
      <pc:sldChg chg="addSp delSp modSp add delAnim modAnim">
        <pc:chgData name="Ken Merrihew" userId="bcb7a1e886d99f07" providerId="LiveId" clId="{D912CF5C-F7FB-428D-A17A-C02A05505A0D}" dt="2018-05-26T20:41:19.182" v="2384"/>
        <pc:sldMkLst>
          <pc:docMk/>
          <pc:sldMk cId="2729323238" sldId="291"/>
        </pc:sldMkLst>
        <pc:spChg chg="add mod">
          <ac:chgData name="Ken Merrihew" userId="bcb7a1e886d99f07" providerId="LiveId" clId="{D912CF5C-F7FB-428D-A17A-C02A05505A0D}" dt="2018-05-26T18:02:51.167" v="2094" actId="14100"/>
          <ac:spMkLst>
            <pc:docMk/>
            <pc:sldMk cId="2729323238" sldId="291"/>
            <ac:spMk id="3" creationId="{9728C809-A530-4C0A-980A-B5FC9C4C9E23}"/>
          </ac:spMkLst>
        </pc:spChg>
        <pc:spChg chg="ord">
          <ac:chgData name="Ken Merrihew" userId="bcb7a1e886d99f07" providerId="LiveId" clId="{D912CF5C-F7FB-428D-A17A-C02A05505A0D}" dt="2018-05-26T18:10:27.020" v="2178" actId="167"/>
          <ac:spMkLst>
            <pc:docMk/>
            <pc:sldMk cId="2729323238" sldId="291"/>
            <ac:spMk id="5" creationId="{317FAE54-C4BF-4AD0-8A36-E9E34F3772BC}"/>
          </ac:spMkLst>
        </pc:spChg>
        <pc:spChg chg="add mod">
          <ac:chgData name="Ken Merrihew" userId="bcb7a1e886d99f07" providerId="LiveId" clId="{D912CF5C-F7FB-428D-A17A-C02A05505A0D}" dt="2018-05-26T18:08:16.962" v="2171" actId="1036"/>
          <ac:spMkLst>
            <pc:docMk/>
            <pc:sldMk cId="2729323238" sldId="291"/>
            <ac:spMk id="53" creationId="{5BFE91BF-6395-4271-A2D2-DBD46625FD73}"/>
          </ac:spMkLst>
        </pc:spChg>
        <pc:grpChg chg="add ord">
          <ac:chgData name="Ken Merrihew" userId="bcb7a1e886d99f07" providerId="LiveId" clId="{D912CF5C-F7FB-428D-A17A-C02A05505A0D}" dt="2018-05-26T18:09:36.663" v="2176" actId="167"/>
          <ac:grpSpMkLst>
            <pc:docMk/>
            <pc:sldMk cId="2729323238" sldId="291"/>
            <ac:grpSpMk id="23" creationId="{BB09764D-A3A9-44BB-A002-EB0B8EF77675}"/>
          </ac:grpSpMkLst>
        </pc:grpChg>
        <pc:grpChg chg="add ord">
          <ac:chgData name="Ken Merrihew" userId="bcb7a1e886d99f07" providerId="LiveId" clId="{D912CF5C-F7FB-428D-A17A-C02A05505A0D}" dt="2018-05-26T18:09:59.249" v="2177" actId="167"/>
          <ac:grpSpMkLst>
            <pc:docMk/>
            <pc:sldMk cId="2729323238" sldId="291"/>
            <ac:grpSpMk id="30" creationId="{D9DC6D68-3330-4E76-86EA-2D1CB70D3CF5}"/>
          </ac:grpSpMkLst>
        </pc:grpChg>
        <pc:grpChg chg="del">
          <ac:chgData name="Ken Merrihew" userId="bcb7a1e886d99f07" providerId="LiveId" clId="{D912CF5C-F7FB-428D-A17A-C02A05505A0D}" dt="2018-05-26T17:53:58.482" v="2040" actId="478"/>
          <ac:grpSpMkLst>
            <pc:docMk/>
            <pc:sldMk cId="2729323238" sldId="291"/>
            <ac:grpSpMk id="34" creationId="{409F8F12-9620-46A3-9D32-3B96DC0F9D93}"/>
          </ac:grpSpMkLst>
        </pc:grpChg>
        <pc:grpChg chg="del">
          <ac:chgData name="Ken Merrihew" userId="bcb7a1e886d99f07" providerId="LiveId" clId="{D912CF5C-F7FB-428D-A17A-C02A05505A0D}" dt="2018-05-26T17:53:59.745" v="2041" actId="478"/>
          <ac:grpSpMkLst>
            <pc:docMk/>
            <pc:sldMk cId="2729323238" sldId="291"/>
            <ac:grpSpMk id="41" creationId="{D9B79F97-9CB8-479B-8577-9A3F45EF9578}"/>
          </ac:grpSpMkLst>
        </pc:grpChg>
        <pc:grpChg chg="del">
          <ac:chgData name="Ken Merrihew" userId="bcb7a1e886d99f07" providerId="LiveId" clId="{D912CF5C-F7FB-428D-A17A-C02A05505A0D}" dt="2018-05-26T17:54:01.115" v="2042" actId="478"/>
          <ac:grpSpMkLst>
            <pc:docMk/>
            <pc:sldMk cId="2729323238" sldId="291"/>
            <ac:grpSpMk id="49" creationId="{EA71E043-E303-471F-8A4A-B204DC632277}"/>
          </ac:grpSpMkLst>
        </pc:grpChg>
        <pc:picChg chg="del">
          <ac:chgData name="Ken Merrihew" userId="bcb7a1e886d99f07" providerId="LiveId" clId="{D912CF5C-F7FB-428D-A17A-C02A05505A0D}" dt="2018-05-26T17:53:57.160" v="2039" actId="478"/>
          <ac:picMkLst>
            <pc:docMk/>
            <pc:sldMk cId="2729323238" sldId="291"/>
            <ac:picMk id="1030" creationId="{1CB6111B-47AB-478C-8743-8AF966A403F0}"/>
          </ac:picMkLst>
        </pc:picChg>
      </pc:sldChg>
      <pc:sldChg chg="delSp add ord delAnim modAnim">
        <pc:chgData name="Ken Merrihew" userId="bcb7a1e886d99f07" providerId="LiveId" clId="{D912CF5C-F7FB-428D-A17A-C02A05505A0D}" dt="2018-05-26T18:47:45.982" v="2289"/>
        <pc:sldMkLst>
          <pc:docMk/>
          <pc:sldMk cId="70956824" sldId="292"/>
        </pc:sldMkLst>
        <pc:spChg chg="del">
          <ac:chgData name="Ken Merrihew" userId="bcb7a1e886d99f07" providerId="LiveId" clId="{D912CF5C-F7FB-428D-A17A-C02A05505A0D}" dt="2018-05-26T18:04:48.372" v="2114" actId="478"/>
          <ac:spMkLst>
            <pc:docMk/>
            <pc:sldMk cId="70956824" sldId="292"/>
            <ac:spMk id="53" creationId="{5BFE91BF-6395-4271-A2D2-DBD46625FD73}"/>
          </ac:spMkLst>
        </pc:spChg>
      </pc:sldChg>
      <pc:sldChg chg="addSp delSp modSp add del delAnim">
        <pc:chgData name="Ken Merrihew" userId="bcb7a1e886d99f07" providerId="LiveId" clId="{D912CF5C-F7FB-428D-A17A-C02A05505A0D}" dt="2018-05-26T18:27:14.028" v="2253" actId="2696"/>
        <pc:sldMkLst>
          <pc:docMk/>
          <pc:sldMk cId="2681306793" sldId="293"/>
        </pc:sldMkLst>
        <pc:spChg chg="del">
          <ac:chgData name="Ken Merrihew" userId="bcb7a1e886d99f07" providerId="LiveId" clId="{D912CF5C-F7FB-428D-A17A-C02A05505A0D}" dt="2018-05-26T18:13:48.095" v="2193" actId="478"/>
          <ac:spMkLst>
            <pc:docMk/>
            <pc:sldMk cId="2681306793" sldId="293"/>
            <ac:spMk id="3" creationId="{9728C809-A530-4C0A-980A-B5FC9C4C9E23}"/>
          </ac:spMkLst>
        </pc:spChg>
        <pc:spChg chg="del">
          <ac:chgData name="Ken Merrihew" userId="bcb7a1e886d99f07" providerId="LiveId" clId="{D912CF5C-F7FB-428D-A17A-C02A05505A0D}" dt="2018-05-26T18:11:07.403" v="2184" actId="478"/>
          <ac:spMkLst>
            <pc:docMk/>
            <pc:sldMk cId="2681306793" sldId="293"/>
            <ac:spMk id="5" creationId="{317FAE54-C4BF-4AD0-8A36-E9E34F3772BC}"/>
          </ac:spMkLst>
        </pc:spChg>
        <pc:spChg chg="add del mod">
          <ac:chgData name="Ken Merrihew" userId="bcb7a1e886d99f07" providerId="LiveId" clId="{D912CF5C-F7FB-428D-A17A-C02A05505A0D}" dt="2018-05-26T18:13:55.209" v="2196" actId="478"/>
          <ac:spMkLst>
            <pc:docMk/>
            <pc:sldMk cId="2681306793" sldId="293"/>
            <ac:spMk id="7" creationId="{FAC87BAA-80F4-45B2-B698-74DD19DA72D6}"/>
          </ac:spMkLst>
        </pc:spChg>
        <pc:spChg chg="add del mod">
          <ac:chgData name="Ken Merrihew" userId="bcb7a1e886d99f07" providerId="LiveId" clId="{D912CF5C-F7FB-428D-A17A-C02A05505A0D}" dt="2018-05-26T18:13:50.343" v="2194" actId="478"/>
          <ac:spMkLst>
            <pc:docMk/>
            <pc:sldMk cId="2681306793" sldId="293"/>
            <ac:spMk id="10" creationId="{7D650333-56B9-4AEA-BC3B-4F7468937325}"/>
          </ac:spMkLst>
        </pc:spChg>
        <pc:spChg chg="add del mod">
          <ac:chgData name="Ken Merrihew" userId="bcb7a1e886d99f07" providerId="LiveId" clId="{D912CF5C-F7FB-428D-A17A-C02A05505A0D}" dt="2018-05-26T18:16:51.906" v="2211" actId="478"/>
          <ac:spMkLst>
            <pc:docMk/>
            <pc:sldMk cId="2681306793" sldId="293"/>
            <ac:spMk id="13" creationId="{BA715FDF-75A5-43F1-9529-04B0360C20AD}"/>
          </ac:spMkLst>
        </pc:spChg>
        <pc:spChg chg="add del mod">
          <ac:chgData name="Ken Merrihew" userId="bcb7a1e886d99f07" providerId="LiveId" clId="{D912CF5C-F7FB-428D-A17A-C02A05505A0D}" dt="2018-05-26T18:18:53.759" v="2225" actId="478"/>
          <ac:spMkLst>
            <pc:docMk/>
            <pc:sldMk cId="2681306793" sldId="293"/>
            <ac:spMk id="16" creationId="{157E0BBF-690B-4B5B-A22B-BD0860085AE8}"/>
          </ac:spMkLst>
        </pc:spChg>
        <pc:spChg chg="del">
          <ac:chgData name="Ken Merrihew" userId="bcb7a1e886d99f07" providerId="LiveId" clId="{D912CF5C-F7FB-428D-A17A-C02A05505A0D}" dt="2018-05-26T18:11:06.563" v="2183" actId="478"/>
          <ac:spMkLst>
            <pc:docMk/>
            <pc:sldMk cId="2681306793" sldId="293"/>
            <ac:spMk id="20" creationId="{2FD46786-179F-4C33-8D04-3CFB90396446}"/>
          </ac:spMkLst>
        </pc:spChg>
        <pc:grpChg chg="del">
          <ac:chgData name="Ken Merrihew" userId="bcb7a1e886d99f07" providerId="LiveId" clId="{D912CF5C-F7FB-428D-A17A-C02A05505A0D}" dt="2018-05-26T18:11:10.626" v="2186" actId="478"/>
          <ac:grpSpMkLst>
            <pc:docMk/>
            <pc:sldMk cId="2681306793" sldId="293"/>
            <ac:grpSpMk id="23" creationId="{BB09764D-A3A9-44BB-A002-EB0B8EF77675}"/>
          </ac:grpSpMkLst>
        </pc:grpChg>
        <pc:grpChg chg="del">
          <ac:chgData name="Ken Merrihew" userId="bcb7a1e886d99f07" providerId="LiveId" clId="{D912CF5C-F7FB-428D-A17A-C02A05505A0D}" dt="2018-05-26T18:11:09.634" v="2185" actId="478"/>
          <ac:grpSpMkLst>
            <pc:docMk/>
            <pc:sldMk cId="2681306793" sldId="293"/>
            <ac:grpSpMk id="30" creationId="{D9DC6D68-3330-4E76-86EA-2D1CB70D3CF5}"/>
          </ac:grpSpMkLst>
        </pc:grpChg>
        <pc:picChg chg="add mod">
          <ac:chgData name="Ken Merrihew" userId="bcb7a1e886d99f07" providerId="LiveId" clId="{D912CF5C-F7FB-428D-A17A-C02A05505A0D}" dt="2018-05-26T18:13:57.018" v="2197" actId="1076"/>
          <ac:picMkLst>
            <pc:docMk/>
            <pc:sldMk cId="2681306793" sldId="293"/>
            <ac:picMk id="6" creationId="{59204655-7A75-4A36-B2C6-7FADAC6118DE}"/>
          </ac:picMkLst>
        </pc:picChg>
        <pc:picChg chg="add del mod">
          <ac:chgData name="Ken Merrihew" userId="bcb7a1e886d99f07" providerId="LiveId" clId="{D912CF5C-F7FB-428D-A17A-C02A05505A0D}" dt="2018-05-26T18:25:16.396" v="2234" actId="478"/>
          <ac:picMkLst>
            <pc:docMk/>
            <pc:sldMk cId="2681306793" sldId="293"/>
            <ac:picMk id="9" creationId="{1DAD78A3-10F1-4ABE-80FB-5CD3ECA302C0}"/>
          </ac:picMkLst>
        </pc:picChg>
        <pc:picChg chg="add mod">
          <ac:chgData name="Ken Merrihew" userId="bcb7a1e886d99f07" providerId="LiveId" clId="{D912CF5C-F7FB-428D-A17A-C02A05505A0D}" dt="2018-05-26T18:17:00.784" v="2221" actId="1076"/>
          <ac:picMkLst>
            <pc:docMk/>
            <pc:sldMk cId="2681306793" sldId="293"/>
            <ac:picMk id="12" creationId="{5DE252BE-D69B-456D-ADC6-4C6FBCD205EA}"/>
          </ac:picMkLst>
        </pc:picChg>
        <pc:picChg chg="add mod">
          <ac:chgData name="Ken Merrihew" userId="bcb7a1e886d99f07" providerId="LiveId" clId="{D912CF5C-F7FB-428D-A17A-C02A05505A0D}" dt="2018-05-26T18:19:03.731" v="2232" actId="1076"/>
          <ac:picMkLst>
            <pc:docMk/>
            <pc:sldMk cId="2681306793" sldId="293"/>
            <ac:picMk id="15" creationId="{B76DF2FA-98DF-45B3-AA2B-0141185A1D0E}"/>
          </ac:picMkLst>
        </pc:picChg>
        <pc:picChg chg="add">
          <ac:chgData name="Ken Merrihew" userId="bcb7a1e886d99f07" providerId="LiveId" clId="{D912CF5C-F7FB-428D-A17A-C02A05505A0D}" dt="2018-05-26T18:25:10.312" v="2233" actId="2696"/>
          <ac:picMkLst>
            <pc:docMk/>
            <pc:sldMk cId="2681306793" sldId="293"/>
            <ac:picMk id="2050" creationId="{1F465AAD-46ED-4A43-9F08-DCB6B24B4184}"/>
          </ac:picMkLst>
        </pc:picChg>
      </pc:sldChg>
      <pc:sldChg chg="delSp modSp add ord modAnim">
        <pc:chgData name="Ken Merrihew" userId="bcb7a1e886d99f07" providerId="LiveId" clId="{D912CF5C-F7FB-428D-A17A-C02A05505A0D}" dt="2018-05-26T18:27:21.481" v="2254"/>
        <pc:sldMkLst>
          <pc:docMk/>
          <pc:sldMk cId="2498198784" sldId="294"/>
        </pc:sldMkLst>
        <pc:picChg chg="mod">
          <ac:chgData name="Ken Merrihew" userId="bcb7a1e886d99f07" providerId="LiveId" clId="{D912CF5C-F7FB-428D-A17A-C02A05505A0D}" dt="2018-05-26T18:26:25.934" v="2245" actId="14100"/>
          <ac:picMkLst>
            <pc:docMk/>
            <pc:sldMk cId="2498198784" sldId="294"/>
            <ac:picMk id="6" creationId="{59204655-7A75-4A36-B2C6-7FADAC6118DE}"/>
          </ac:picMkLst>
        </pc:picChg>
        <pc:picChg chg="mod">
          <ac:chgData name="Ken Merrihew" userId="bcb7a1e886d99f07" providerId="LiveId" clId="{D912CF5C-F7FB-428D-A17A-C02A05505A0D}" dt="2018-05-26T18:26:25.934" v="2245" actId="14100"/>
          <ac:picMkLst>
            <pc:docMk/>
            <pc:sldMk cId="2498198784" sldId="294"/>
            <ac:picMk id="12" creationId="{5DE252BE-D69B-456D-ADC6-4C6FBCD205EA}"/>
          </ac:picMkLst>
        </pc:picChg>
        <pc:picChg chg="del">
          <ac:chgData name="Ken Merrihew" userId="bcb7a1e886d99f07" providerId="LiveId" clId="{D912CF5C-F7FB-428D-A17A-C02A05505A0D}" dt="2018-05-26T18:25:24.276" v="2236" actId="478"/>
          <ac:picMkLst>
            <pc:docMk/>
            <pc:sldMk cId="2498198784" sldId="294"/>
            <ac:picMk id="15" creationId="{B76DF2FA-98DF-45B3-AA2B-0141185A1D0E}"/>
          </ac:picMkLst>
        </pc:picChg>
        <pc:picChg chg="mod">
          <ac:chgData name="Ken Merrihew" userId="bcb7a1e886d99f07" providerId="LiveId" clId="{D912CF5C-F7FB-428D-A17A-C02A05505A0D}" dt="2018-05-26T18:26:37.820" v="2249" actId="688"/>
          <ac:picMkLst>
            <pc:docMk/>
            <pc:sldMk cId="2498198784" sldId="294"/>
            <ac:picMk id="2050" creationId="{1F465AAD-46ED-4A43-9F08-DCB6B24B4184}"/>
          </ac:picMkLst>
        </pc:picChg>
      </pc:sldChg>
      <pc:sldChg chg="delSp modSp add delAnim">
        <pc:chgData name="Ken Merrihew" userId="bcb7a1e886d99f07" providerId="LiveId" clId="{D912CF5C-F7FB-428D-A17A-C02A05505A0D}" dt="2018-05-26T20:35:47.805" v="2377" actId="1035"/>
        <pc:sldMkLst>
          <pc:docMk/>
          <pc:sldMk cId="3895942534" sldId="295"/>
        </pc:sldMkLst>
        <pc:spChg chg="del">
          <ac:chgData name="Ken Merrihew" userId="bcb7a1e886d99f07" providerId="LiveId" clId="{D912CF5C-F7FB-428D-A17A-C02A05505A0D}" dt="2018-05-26T20:34:49.704" v="2368" actId="478"/>
          <ac:spMkLst>
            <pc:docMk/>
            <pc:sldMk cId="3895942534" sldId="295"/>
            <ac:spMk id="6" creationId="{198D722A-4A76-44A7-817F-00CBF623B8CE}"/>
          </ac:spMkLst>
        </pc:spChg>
        <pc:spChg chg="del">
          <ac:chgData name="Ken Merrihew" userId="bcb7a1e886d99f07" providerId="LiveId" clId="{D912CF5C-F7FB-428D-A17A-C02A05505A0D}" dt="2018-05-26T20:34:19.869" v="2358" actId="478"/>
          <ac:spMkLst>
            <pc:docMk/>
            <pc:sldMk cId="3895942534" sldId="295"/>
            <ac:spMk id="7" creationId="{F4C3149E-519A-4535-A338-2B389060B3DE}"/>
          </ac:spMkLst>
        </pc:spChg>
        <pc:spChg chg="del">
          <ac:chgData name="Ken Merrihew" userId="bcb7a1e886d99f07" providerId="LiveId" clId="{D912CF5C-F7FB-428D-A17A-C02A05505A0D}" dt="2018-05-26T20:34:20.705" v="2359" actId="478"/>
          <ac:spMkLst>
            <pc:docMk/>
            <pc:sldMk cId="3895942534" sldId="295"/>
            <ac:spMk id="8" creationId="{5E5D020E-E2DB-4E37-AE91-9493E83307A9}"/>
          </ac:spMkLst>
        </pc:spChg>
        <pc:spChg chg="mod">
          <ac:chgData name="Ken Merrihew" userId="bcb7a1e886d99f07" providerId="LiveId" clId="{D912CF5C-F7FB-428D-A17A-C02A05505A0D}" dt="2018-05-26T20:35:47.805" v="2377" actId="1035"/>
          <ac:spMkLst>
            <pc:docMk/>
            <pc:sldMk cId="3895942534" sldId="295"/>
            <ac:spMk id="11" creationId="{69D2BC91-B534-4A2E-99AA-184ACC81746A}"/>
          </ac:spMkLst>
        </pc:spChg>
      </pc:sldChg>
      <pc:sldChg chg="delSp modSp add ord delAnim modAnim">
        <pc:chgData name="Ken Merrihew" userId="bcb7a1e886d99f07" providerId="LiveId" clId="{D912CF5C-F7FB-428D-A17A-C02A05505A0D}" dt="2018-05-26T20:42:39.560" v="2400"/>
        <pc:sldMkLst>
          <pc:docMk/>
          <pc:sldMk cId="3354482557" sldId="296"/>
        </pc:sldMkLst>
        <pc:spChg chg="del">
          <ac:chgData name="Ken Merrihew" userId="bcb7a1e886d99f07" providerId="LiveId" clId="{D912CF5C-F7FB-428D-A17A-C02A05505A0D}" dt="2018-05-26T20:41:58.496" v="2389" actId="478"/>
          <ac:spMkLst>
            <pc:docMk/>
            <pc:sldMk cId="3354482557" sldId="296"/>
            <ac:spMk id="11" creationId="{69D2BC91-B534-4A2E-99AA-184ACC81746A}"/>
          </ac:spMkLst>
        </pc:spChg>
        <pc:spChg chg="del">
          <ac:chgData name="Ken Merrihew" userId="bcb7a1e886d99f07" providerId="LiveId" clId="{D912CF5C-F7FB-428D-A17A-C02A05505A0D}" dt="2018-05-26T20:41:59.386" v="2390" actId="478"/>
          <ac:spMkLst>
            <pc:docMk/>
            <pc:sldMk cId="3354482557" sldId="296"/>
            <ac:spMk id="14" creationId="{E261FC08-BB0C-4620-86C3-D41219B14B1B}"/>
          </ac:spMkLst>
        </pc:spChg>
        <pc:spChg chg="del">
          <ac:chgData name="Ken Merrihew" userId="bcb7a1e886d99f07" providerId="LiveId" clId="{D912CF5C-F7FB-428D-A17A-C02A05505A0D}" dt="2018-05-26T20:42:00.240" v="2391" actId="478"/>
          <ac:spMkLst>
            <pc:docMk/>
            <pc:sldMk cId="3354482557" sldId="296"/>
            <ac:spMk id="15" creationId="{AD91323F-35E0-4739-849A-A6CEFDF4A5AD}"/>
          </ac:spMkLst>
        </pc:spChg>
        <pc:spChg chg="mod">
          <ac:chgData name="Ken Merrihew" userId="bcb7a1e886d99f07" providerId="LiveId" clId="{D912CF5C-F7FB-428D-A17A-C02A05505A0D}" dt="2018-05-26T20:42:31.701" v="2398" actId="207"/>
          <ac:spMkLst>
            <pc:docMk/>
            <pc:sldMk cId="3354482557" sldId="296"/>
            <ac:spMk id="26" creationId="{13801755-9B7C-4E56-89FA-63D283DEB698}"/>
          </ac:spMkLst>
        </pc:spChg>
      </pc:sldChg>
      <pc:sldChg chg="add ord">
        <pc:chgData name="Ken Merrihew" userId="bcb7a1e886d99f07" providerId="LiveId" clId="{D912CF5C-F7FB-428D-A17A-C02A05505A0D}" dt="2018-05-26T20:41:56.716" v="2388"/>
        <pc:sldMkLst>
          <pc:docMk/>
          <pc:sldMk cId="714135185" sldId="297"/>
        </pc:sldMkLst>
      </pc:sldChg>
      <pc:sldChg chg="add del">
        <pc:chgData name="Ken Merrihew" userId="bcb7a1e886d99f07" providerId="LiveId" clId="{D912CF5C-F7FB-428D-A17A-C02A05505A0D}" dt="2018-05-26T20:41:48.443" v="2387"/>
        <pc:sldMkLst>
          <pc:docMk/>
          <pc:sldMk cId="3056480060" sldId="298"/>
        </pc:sldMkLst>
      </pc:sldChg>
      <pc:sldChg chg="add del">
        <pc:chgData name="Ken Merrihew" userId="bcb7a1e886d99f07" providerId="LiveId" clId="{D912CF5C-F7FB-428D-A17A-C02A05505A0D}" dt="2018-05-26T20:41:48.443" v="2387"/>
        <pc:sldMkLst>
          <pc:docMk/>
          <pc:sldMk cId="3157084471" sldId="299"/>
        </pc:sldMkLst>
      </pc:sldChg>
    </pc:docChg>
  </pc:docChgLst>
  <pc:docChgLst>
    <pc:chgData name="Ken Merrihew" userId="bcb7a1e886d99f07" providerId="LiveId" clId="{D7272EE4-2BAB-418D-AEC8-2859EF7EF912}"/>
    <pc:docChg chg="undo custSel addSld modSld sldOrd">
      <pc:chgData name="Ken Merrihew" userId="bcb7a1e886d99f07" providerId="LiveId" clId="{D7272EE4-2BAB-418D-AEC8-2859EF7EF912}" dt="2018-05-23T21:39:20.852" v="2008"/>
      <pc:docMkLst>
        <pc:docMk/>
      </pc:docMkLst>
      <pc:sldChg chg="addSp delSp modSp delAnim modAnim">
        <pc:chgData name="Ken Merrihew" userId="bcb7a1e886d99f07" providerId="LiveId" clId="{D7272EE4-2BAB-418D-AEC8-2859EF7EF912}" dt="2018-05-23T20:04:52.600" v="1983"/>
        <pc:sldMkLst>
          <pc:docMk/>
          <pc:sldMk cId="968683456" sldId="257"/>
        </pc:sldMkLst>
        <pc:spChg chg="del">
          <ac:chgData name="Ken Merrihew" userId="bcb7a1e886d99f07" providerId="LiveId" clId="{D7272EE4-2BAB-418D-AEC8-2859EF7EF912}" dt="2018-05-23T02:38:18.322" v="119" actId="478"/>
          <ac:spMkLst>
            <pc:docMk/>
            <pc:sldMk cId="968683456" sldId="257"/>
            <ac:spMk id="3" creationId="{8FD85CB8-47A2-4991-ACE2-35457F89F57E}"/>
          </ac:spMkLst>
        </pc:spChg>
        <pc:spChg chg="add del">
          <ac:chgData name="Ken Merrihew" userId="bcb7a1e886d99f07" providerId="LiveId" clId="{D7272EE4-2BAB-418D-AEC8-2859EF7EF912}" dt="2018-05-23T02:38:33.121" v="121"/>
          <ac:spMkLst>
            <pc:docMk/>
            <pc:sldMk cId="968683456" sldId="257"/>
            <ac:spMk id="4" creationId="{2AE77B5B-9D60-4754-9F88-28A40999839A}"/>
          </ac:spMkLst>
        </pc:spChg>
        <pc:spChg chg="del">
          <ac:chgData name="Ken Merrihew" userId="bcb7a1e886d99f07" providerId="LiveId" clId="{D7272EE4-2BAB-418D-AEC8-2859EF7EF912}" dt="2018-05-23T02:38:18.322" v="119" actId="478"/>
          <ac:spMkLst>
            <pc:docMk/>
            <pc:sldMk cId="968683456" sldId="257"/>
            <ac:spMk id="6" creationId="{C4DD6E6C-C8F6-4B39-976A-655BAAFE13B4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7" creationId="{E401681F-E129-442B-B23B-C90AE032098B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8" creationId="{D8EDFFBE-35DA-43B1-98A0-924B0A3772E8}"/>
          </ac:spMkLst>
        </pc:spChg>
        <pc:spChg chg="add del mod">
          <ac:chgData name="Ken Merrihew" userId="bcb7a1e886d99f07" providerId="LiveId" clId="{D7272EE4-2BAB-418D-AEC8-2859EF7EF912}" dt="2018-05-23T19:06:09.420" v="1465" actId="478"/>
          <ac:spMkLst>
            <pc:docMk/>
            <pc:sldMk cId="968683456" sldId="257"/>
            <ac:spMk id="9" creationId="{CB65CAA9-BA38-4778-8B75-42CA624E3D7D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0" creationId="{093B283B-C124-40D3-AC6F-FBA600841685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1" creationId="{6467458B-D9D6-4678-9478-10D17F2E1A73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2" creationId="{F3B2D580-A2AC-40E7-8650-60E94D0183E1}"/>
          </ac:spMkLst>
        </pc:spChg>
        <pc:spChg chg="add del mod">
          <ac:chgData name="Ken Merrihew" userId="bcb7a1e886d99f07" providerId="LiveId" clId="{D7272EE4-2BAB-418D-AEC8-2859EF7EF912}" dt="2018-05-23T19:06:19.671" v="1467" actId="478"/>
          <ac:spMkLst>
            <pc:docMk/>
            <pc:sldMk cId="968683456" sldId="257"/>
            <ac:spMk id="13" creationId="{A63BFB7A-AC40-432B-AC61-63403FB2985A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4" creationId="{B9F0B104-C825-4FAA-A314-F3C2D6B6979D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5" creationId="{0515421D-8521-4E8C-BFC7-A452BA5FB070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6" creationId="{E43C87B7-5B26-400B-8B04-401947E14EC4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7" creationId="{BA9B0667-1A51-415B-B8E1-8FBC3754F35A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8" creationId="{D2E930CF-71C8-4B33-A579-6A8318F41B99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19" creationId="{96B9B432-DB7C-4457-9A3E-B4EFAE091AF1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20" creationId="{9881D12E-4A7F-4781-B097-3656F01FB5BA}"/>
          </ac:spMkLst>
        </pc:spChg>
        <pc:spChg chg="add del mod">
          <ac:chgData name="Ken Merrihew" userId="bcb7a1e886d99f07" providerId="LiveId" clId="{D7272EE4-2BAB-418D-AEC8-2859EF7EF912}" dt="2018-05-23T19:06:18.524" v="1466" actId="478"/>
          <ac:spMkLst>
            <pc:docMk/>
            <pc:sldMk cId="968683456" sldId="257"/>
            <ac:spMk id="21" creationId="{B0A97584-CDED-4B79-AD39-43B9664444A6}"/>
          </ac:spMkLst>
        </pc:spChg>
        <pc:spChg chg="add del mod">
          <ac:chgData name="Ken Merrihew" userId="bcb7a1e886d99f07" providerId="LiveId" clId="{D7272EE4-2BAB-418D-AEC8-2859EF7EF912}" dt="2018-05-23T19:08:13.565" v="1483" actId="478"/>
          <ac:spMkLst>
            <pc:docMk/>
            <pc:sldMk cId="968683456" sldId="257"/>
            <ac:spMk id="24" creationId="{A0E51A7D-99EB-4F3C-8CC4-79A6D3F9025F}"/>
          </ac:spMkLst>
        </pc:spChg>
        <pc:spChg chg="add del mod">
          <ac:chgData name="Ken Merrihew" userId="bcb7a1e886d99f07" providerId="LiveId" clId="{D7272EE4-2BAB-418D-AEC8-2859EF7EF912}" dt="2018-05-23T19:08:12.470" v="1482" actId="478"/>
          <ac:spMkLst>
            <pc:docMk/>
            <pc:sldMk cId="968683456" sldId="257"/>
            <ac:spMk id="27" creationId="{D7926B87-62B4-4239-9F1B-3C81C07C0980}"/>
          </ac:spMkLst>
        </pc:spChg>
        <pc:spChg chg="add del mod">
          <ac:chgData name="Ken Merrihew" userId="bcb7a1e886d99f07" providerId="LiveId" clId="{D7272EE4-2BAB-418D-AEC8-2859EF7EF912}" dt="2018-05-23T19:09:10.659" v="1488" actId="478"/>
          <ac:spMkLst>
            <pc:docMk/>
            <pc:sldMk cId="968683456" sldId="257"/>
            <ac:spMk id="30" creationId="{ADA6BB9C-C4EC-40D0-A1CD-DFBEA7632B8C}"/>
          </ac:spMkLst>
        </pc:spChg>
        <pc:spChg chg="add del mod">
          <ac:chgData name="Ken Merrihew" userId="bcb7a1e886d99f07" providerId="LiveId" clId="{D7272EE4-2BAB-418D-AEC8-2859EF7EF912}" dt="2018-05-23T19:11:56.153" v="1506" actId="478"/>
          <ac:spMkLst>
            <pc:docMk/>
            <pc:sldMk cId="968683456" sldId="257"/>
            <ac:spMk id="35" creationId="{61501D2B-8AB5-4905-9809-D33761B69BF2}"/>
          </ac:spMkLst>
        </pc:spChg>
        <pc:spChg chg="add mod">
          <ac:chgData name="Ken Merrihew" userId="bcb7a1e886d99f07" providerId="LiveId" clId="{D7272EE4-2BAB-418D-AEC8-2859EF7EF912}" dt="2018-05-23T19:14:56.401" v="1528" actId="164"/>
          <ac:spMkLst>
            <pc:docMk/>
            <pc:sldMk cId="968683456" sldId="257"/>
            <ac:spMk id="40" creationId="{BE1C0DDD-F143-47FE-8790-30EEFD20677B}"/>
          </ac:spMkLst>
        </pc:spChg>
        <pc:spChg chg="add del mod">
          <ac:chgData name="Ken Merrihew" userId="bcb7a1e886d99f07" providerId="LiveId" clId="{D7272EE4-2BAB-418D-AEC8-2859EF7EF912}" dt="2018-05-23T19:17:56.998" v="1576" actId="478"/>
          <ac:spMkLst>
            <pc:docMk/>
            <pc:sldMk cId="968683456" sldId="257"/>
            <ac:spMk id="46" creationId="{433D6A4A-84D8-4130-B8B4-80DEC9D60424}"/>
          </ac:spMkLst>
        </pc:spChg>
        <pc:spChg chg="add del mod">
          <ac:chgData name="Ken Merrihew" userId="bcb7a1e886d99f07" providerId="LiveId" clId="{D7272EE4-2BAB-418D-AEC8-2859EF7EF912}" dt="2018-05-23T19:18:03.254" v="1578" actId="478"/>
          <ac:spMkLst>
            <pc:docMk/>
            <pc:sldMk cId="968683456" sldId="257"/>
            <ac:spMk id="49" creationId="{B9490811-B1E1-4E1C-8145-AA1D3BD62A68}"/>
          </ac:spMkLst>
        </pc:spChg>
        <pc:spChg chg="add del mod">
          <ac:chgData name="Ken Merrihew" userId="bcb7a1e886d99f07" providerId="LiveId" clId="{D7272EE4-2BAB-418D-AEC8-2859EF7EF912}" dt="2018-05-23T19:17:56.070" v="1575" actId="478"/>
          <ac:spMkLst>
            <pc:docMk/>
            <pc:sldMk cId="968683456" sldId="257"/>
            <ac:spMk id="52" creationId="{B1F2A157-DDEA-4010-BE68-00B47D60FA2A}"/>
          </ac:spMkLst>
        </pc:spChg>
        <pc:spChg chg="add del mod">
          <ac:chgData name="Ken Merrihew" userId="bcb7a1e886d99f07" providerId="LiveId" clId="{D7272EE4-2BAB-418D-AEC8-2859EF7EF912}" dt="2018-05-23T19:17:54.292" v="1574" actId="478"/>
          <ac:spMkLst>
            <pc:docMk/>
            <pc:sldMk cId="968683456" sldId="257"/>
            <ac:spMk id="55" creationId="{AF4151CC-F546-47E7-B4B5-C78D7201469C}"/>
          </ac:spMkLst>
        </pc:spChg>
        <pc:spChg chg="add mod">
          <ac:chgData name="Ken Merrihew" userId="bcb7a1e886d99f07" providerId="LiveId" clId="{D7272EE4-2BAB-418D-AEC8-2859EF7EF912}" dt="2018-05-23T19:34:53.213" v="1974" actId="14861"/>
          <ac:spMkLst>
            <pc:docMk/>
            <pc:sldMk cId="968683456" sldId="257"/>
            <ac:spMk id="56" creationId="{117C77F6-94A9-4D0D-B77D-C67BA74D3A12}"/>
          </ac:spMkLst>
        </pc:spChg>
        <pc:spChg chg="add mod ord">
          <ac:chgData name="Ken Merrihew" userId="bcb7a1e886d99f07" providerId="LiveId" clId="{D7272EE4-2BAB-418D-AEC8-2859EF7EF912}" dt="2018-05-23T19:30:38.898" v="1950" actId="164"/>
          <ac:spMkLst>
            <pc:docMk/>
            <pc:sldMk cId="968683456" sldId="257"/>
            <ac:spMk id="58" creationId="{CA3B1B9F-4581-43E9-B44A-9A9A4F13721C}"/>
          </ac:spMkLst>
        </pc:spChg>
        <pc:spChg chg="add mod ord">
          <ac:chgData name="Ken Merrihew" userId="bcb7a1e886d99f07" providerId="LiveId" clId="{D7272EE4-2BAB-418D-AEC8-2859EF7EF912}" dt="2018-05-23T19:30:38.898" v="1950" actId="164"/>
          <ac:spMkLst>
            <pc:docMk/>
            <pc:sldMk cId="968683456" sldId="257"/>
            <ac:spMk id="59" creationId="{28BF0976-1EBB-4B33-93E1-D311A46BBFE7}"/>
          </ac:spMkLst>
        </pc:spChg>
        <pc:grpChg chg="add del mod">
          <ac:chgData name="Ken Merrihew" userId="bcb7a1e886d99f07" providerId="LiveId" clId="{D7272EE4-2BAB-418D-AEC8-2859EF7EF912}" dt="2018-05-23T19:15:25.566" v="1530" actId="478"/>
          <ac:grpSpMkLst>
            <pc:docMk/>
            <pc:sldMk cId="968683456" sldId="257"/>
            <ac:grpSpMk id="41" creationId="{9ADBF61D-D0DC-4F85-AA0E-DE054BDF77BC}"/>
          </ac:grpSpMkLst>
        </pc:grpChg>
        <pc:grpChg chg="add mod ord">
          <ac:chgData name="Ken Merrihew" userId="bcb7a1e886d99f07" providerId="LiveId" clId="{D7272EE4-2BAB-418D-AEC8-2859EF7EF912}" dt="2018-05-23T19:27:40.469" v="1946" actId="167"/>
          <ac:grpSpMkLst>
            <pc:docMk/>
            <pc:sldMk cId="968683456" sldId="257"/>
            <ac:grpSpMk id="57" creationId="{A7B45FC8-EDDB-4DEE-923C-7B2EE62FDDDD}"/>
          </ac:grpSpMkLst>
        </pc:grpChg>
        <pc:grpChg chg="add mod">
          <ac:chgData name="Ken Merrihew" userId="bcb7a1e886d99f07" providerId="LiveId" clId="{D7272EE4-2BAB-418D-AEC8-2859EF7EF912}" dt="2018-05-23T19:30:38.898" v="1950" actId="164"/>
          <ac:grpSpMkLst>
            <pc:docMk/>
            <pc:sldMk cId="968683456" sldId="257"/>
            <ac:grpSpMk id="60" creationId="{42D07AAF-0484-490F-9C2A-DE5F395DE493}"/>
          </ac:grpSpMkLst>
        </pc:grpChg>
        <pc:picChg chg="add del mod">
          <ac:chgData name="Ken Merrihew" userId="bcb7a1e886d99f07" providerId="LiveId" clId="{D7272EE4-2BAB-418D-AEC8-2859EF7EF912}" dt="2018-05-23T19:08:24.262" v="1484" actId="478"/>
          <ac:picMkLst>
            <pc:docMk/>
            <pc:sldMk cId="968683456" sldId="257"/>
            <ac:picMk id="23" creationId="{4746F307-6878-4503-B354-BA55F4ADE928}"/>
          </ac:picMkLst>
        </pc:picChg>
        <pc:picChg chg="add del mod">
          <ac:chgData name="Ken Merrihew" userId="bcb7a1e886d99f07" providerId="LiveId" clId="{D7272EE4-2BAB-418D-AEC8-2859EF7EF912}" dt="2018-05-23T19:08:11.468" v="1481" actId="478"/>
          <ac:picMkLst>
            <pc:docMk/>
            <pc:sldMk cId="968683456" sldId="257"/>
            <ac:picMk id="26" creationId="{3E64F431-7C6A-4432-A8E6-BC534981D5D9}"/>
          </ac:picMkLst>
        </pc:picChg>
        <pc:picChg chg="add del mod">
          <ac:chgData name="Ken Merrihew" userId="bcb7a1e886d99f07" providerId="LiveId" clId="{D7272EE4-2BAB-418D-AEC8-2859EF7EF912}" dt="2018-05-23T19:18:37.420" v="1585" actId="478"/>
          <ac:picMkLst>
            <pc:docMk/>
            <pc:sldMk cId="968683456" sldId="257"/>
            <ac:picMk id="29" creationId="{396B8858-41F9-49A1-A086-72D5C87582CA}"/>
          </ac:picMkLst>
        </pc:picChg>
        <pc:picChg chg="add mod">
          <ac:chgData name="Ken Merrihew" userId="bcb7a1e886d99f07" providerId="LiveId" clId="{D7272EE4-2BAB-418D-AEC8-2859EF7EF912}" dt="2018-05-23T19:26:12.547" v="1900" actId="164"/>
          <ac:picMkLst>
            <pc:docMk/>
            <pc:sldMk cId="968683456" sldId="257"/>
            <ac:picMk id="32" creationId="{4764EC40-7CA4-4418-A965-0AA032A0E58E}"/>
          </ac:picMkLst>
        </pc:picChg>
        <pc:picChg chg="add mod">
          <ac:chgData name="Ken Merrihew" userId="bcb7a1e886d99f07" providerId="LiveId" clId="{D7272EE4-2BAB-418D-AEC8-2859EF7EF912}" dt="2018-05-23T19:14:56.401" v="1528" actId="164"/>
          <ac:picMkLst>
            <pc:docMk/>
            <pc:sldMk cId="968683456" sldId="257"/>
            <ac:picMk id="34" creationId="{E3BA38CD-69B2-4D18-A336-16DE7ED65A78}"/>
          </ac:picMkLst>
        </pc:picChg>
        <pc:picChg chg="add del mod">
          <ac:chgData name="Ken Merrihew" userId="bcb7a1e886d99f07" providerId="LiveId" clId="{D7272EE4-2BAB-418D-AEC8-2859EF7EF912}" dt="2018-05-23T19:11:52.142" v="1504" actId="478"/>
          <ac:picMkLst>
            <pc:docMk/>
            <pc:sldMk cId="968683456" sldId="257"/>
            <ac:picMk id="37" creationId="{8CB3E3F1-D752-4A6D-89A9-8547EA61F93C}"/>
          </ac:picMkLst>
        </pc:picChg>
        <pc:picChg chg="add del mod">
          <ac:chgData name="Ken Merrihew" userId="bcb7a1e886d99f07" providerId="LiveId" clId="{D7272EE4-2BAB-418D-AEC8-2859EF7EF912}" dt="2018-05-23T19:15:23.665" v="1529" actId="478"/>
          <ac:picMkLst>
            <pc:docMk/>
            <pc:sldMk cId="968683456" sldId="257"/>
            <ac:picMk id="39" creationId="{4E32F564-E9BD-44C4-8010-F90164F969CC}"/>
          </ac:picMkLst>
        </pc:picChg>
        <pc:picChg chg="add mod">
          <ac:chgData name="Ken Merrihew" userId="bcb7a1e886d99f07" providerId="LiveId" clId="{D7272EE4-2BAB-418D-AEC8-2859EF7EF912}" dt="2018-05-23T19:30:38.898" v="1950" actId="164"/>
          <ac:picMkLst>
            <pc:docMk/>
            <pc:sldMk cId="968683456" sldId="257"/>
            <ac:picMk id="43" creationId="{3F67C65D-EFF0-4041-B508-452C4E5BFA0F}"/>
          </ac:picMkLst>
        </pc:picChg>
        <pc:picChg chg="add del mod">
          <ac:chgData name="Ken Merrihew" userId="bcb7a1e886d99f07" providerId="LiveId" clId="{D7272EE4-2BAB-418D-AEC8-2859EF7EF912}" dt="2018-05-23T19:17:49.812" v="1572" actId="478"/>
          <ac:picMkLst>
            <pc:docMk/>
            <pc:sldMk cId="968683456" sldId="257"/>
            <ac:picMk id="45" creationId="{4D06D99F-FAA9-4C1E-BFCE-87594A75C909}"/>
          </ac:picMkLst>
        </pc:picChg>
        <pc:picChg chg="add del mod">
          <ac:chgData name="Ken Merrihew" userId="bcb7a1e886d99f07" providerId="LiveId" clId="{D7272EE4-2BAB-418D-AEC8-2859EF7EF912}" dt="2018-05-23T19:17:51.676" v="1573" actId="478"/>
          <ac:picMkLst>
            <pc:docMk/>
            <pc:sldMk cId="968683456" sldId="257"/>
            <ac:picMk id="48" creationId="{8F3828B1-D8DC-4A3C-A04A-B02C26BEB992}"/>
          </ac:picMkLst>
        </pc:picChg>
        <pc:picChg chg="add del mod">
          <ac:chgData name="Ken Merrihew" userId="bcb7a1e886d99f07" providerId="LiveId" clId="{D7272EE4-2BAB-418D-AEC8-2859EF7EF912}" dt="2018-05-23T19:20:30.071" v="1698" actId="478"/>
          <ac:picMkLst>
            <pc:docMk/>
            <pc:sldMk cId="968683456" sldId="257"/>
            <ac:picMk id="51" creationId="{79A90CA7-B25E-4530-A21F-F0E616A22B0F}"/>
          </ac:picMkLst>
        </pc:picChg>
        <pc:picChg chg="add mod ord">
          <ac:chgData name="Ken Merrihew" userId="bcb7a1e886d99f07" providerId="LiveId" clId="{D7272EE4-2BAB-418D-AEC8-2859EF7EF912}" dt="2018-05-23T19:26:12.547" v="1900" actId="164"/>
          <ac:picMkLst>
            <pc:docMk/>
            <pc:sldMk cId="968683456" sldId="257"/>
            <ac:picMk id="54" creationId="{F63BC511-4900-48D3-9763-20D567F04BA7}"/>
          </ac:picMkLst>
        </pc:picChg>
      </pc:sldChg>
      <pc:sldChg chg="addSp modSp ord modAnim">
        <pc:chgData name="Ken Merrihew" userId="bcb7a1e886d99f07" providerId="LiveId" clId="{D7272EE4-2BAB-418D-AEC8-2859EF7EF912}" dt="2018-05-23T21:35:58.956" v="2006" actId="1036"/>
        <pc:sldMkLst>
          <pc:docMk/>
          <pc:sldMk cId="946142034" sldId="259"/>
        </pc:sldMkLst>
        <pc:spChg chg="mod">
          <ac:chgData name="Ken Merrihew" userId="bcb7a1e886d99f07" providerId="LiveId" clId="{D7272EE4-2BAB-418D-AEC8-2859EF7EF912}" dt="2018-05-23T21:35:58.956" v="2006" actId="1036"/>
          <ac:spMkLst>
            <pc:docMk/>
            <pc:sldMk cId="946142034" sldId="259"/>
            <ac:spMk id="4" creationId="{1B7E9EF8-C6B9-4B23-95D8-9CB23AB7C46C}"/>
          </ac:spMkLst>
        </pc:spChg>
        <pc:spChg chg="add mod">
          <ac:chgData name="Ken Merrihew" userId="bcb7a1e886d99f07" providerId="LiveId" clId="{D7272EE4-2BAB-418D-AEC8-2859EF7EF912}" dt="2018-05-23T21:35:58.956" v="2006" actId="1036"/>
          <ac:spMkLst>
            <pc:docMk/>
            <pc:sldMk cId="946142034" sldId="259"/>
            <ac:spMk id="8" creationId="{8932C5DE-E367-4830-837D-97E924102EE3}"/>
          </ac:spMkLst>
        </pc:spChg>
        <pc:spChg chg="mod">
          <ac:chgData name="Ken Merrihew" userId="bcb7a1e886d99f07" providerId="LiveId" clId="{D7272EE4-2BAB-418D-AEC8-2859EF7EF912}" dt="2018-05-23T02:17:22.093" v="20" actId="1076"/>
          <ac:spMkLst>
            <pc:docMk/>
            <pc:sldMk cId="946142034" sldId="259"/>
            <ac:spMk id="9" creationId="{6B5C7E1B-A9B2-401F-B38C-9557521E78D4}"/>
          </ac:spMkLst>
        </pc:spChg>
        <pc:spChg chg="mod">
          <ac:chgData name="Ken Merrihew" userId="bcb7a1e886d99f07" providerId="LiveId" clId="{D7272EE4-2BAB-418D-AEC8-2859EF7EF912}" dt="2018-05-23T02:17:22.093" v="20" actId="1076"/>
          <ac:spMkLst>
            <pc:docMk/>
            <pc:sldMk cId="946142034" sldId="259"/>
            <ac:spMk id="10" creationId="{1B33387E-A0CD-4FF5-A27A-8B25581382EB}"/>
          </ac:spMkLst>
        </pc:spChg>
        <pc:picChg chg="mod">
          <ac:chgData name="Ken Merrihew" userId="bcb7a1e886d99f07" providerId="LiveId" clId="{D7272EE4-2BAB-418D-AEC8-2859EF7EF912}" dt="2018-05-23T02:17:22.093" v="20" actId="1076"/>
          <ac:picMkLst>
            <pc:docMk/>
            <pc:sldMk cId="946142034" sldId="259"/>
            <ac:picMk id="1026" creationId="{F61B4E20-BEB3-4C3E-9C29-41D747BA2CFE}"/>
          </ac:picMkLst>
        </pc:picChg>
        <pc:picChg chg="mod">
          <ac:chgData name="Ken Merrihew" userId="bcb7a1e886d99f07" providerId="LiveId" clId="{D7272EE4-2BAB-418D-AEC8-2859EF7EF912}" dt="2018-05-23T02:17:41.548" v="22" actId="1076"/>
          <ac:picMkLst>
            <pc:docMk/>
            <pc:sldMk cId="946142034" sldId="259"/>
            <ac:picMk id="1030" creationId="{9D85DEA0-291E-42E4-AC33-EC13CC207F38}"/>
          </ac:picMkLst>
        </pc:picChg>
      </pc:sldChg>
      <pc:sldChg chg="ord">
        <pc:chgData name="Ken Merrihew" userId="bcb7a1e886d99f07" providerId="LiveId" clId="{D7272EE4-2BAB-418D-AEC8-2859EF7EF912}" dt="2018-05-23T17:12:54.080" v="415"/>
        <pc:sldMkLst>
          <pc:docMk/>
          <pc:sldMk cId="1077718392" sldId="260"/>
        </pc:sldMkLst>
      </pc:sldChg>
      <pc:sldChg chg="modSp modAnim">
        <pc:chgData name="Ken Merrihew" userId="bcb7a1e886d99f07" providerId="LiveId" clId="{D7272EE4-2BAB-418D-AEC8-2859EF7EF912}" dt="2018-05-23T21:37:20.363" v="2007"/>
        <pc:sldMkLst>
          <pc:docMk/>
          <pc:sldMk cId="3865729679" sldId="261"/>
        </pc:sldMkLst>
        <pc:spChg chg="mod">
          <ac:chgData name="Ken Merrihew" userId="bcb7a1e886d99f07" providerId="LiveId" clId="{D7272EE4-2BAB-418D-AEC8-2859EF7EF912}" dt="2018-05-23T17:24:22.749" v="444" actId="20577"/>
          <ac:spMkLst>
            <pc:docMk/>
            <pc:sldMk cId="3865729679" sldId="261"/>
            <ac:spMk id="22" creationId="{CB398337-E2D2-47BC-ADF0-0B9C87954DE3}"/>
          </ac:spMkLst>
        </pc:spChg>
        <pc:spChg chg="mod">
          <ac:chgData name="Ken Merrihew" userId="bcb7a1e886d99f07" providerId="LiveId" clId="{D7272EE4-2BAB-418D-AEC8-2859EF7EF912}" dt="2018-05-23T16:16:26.263" v="340" actId="1037"/>
          <ac:spMkLst>
            <pc:docMk/>
            <pc:sldMk cId="3865729679" sldId="261"/>
            <ac:spMk id="25" creationId="{1981C3C0-2E6A-430C-8F08-6EC0D7B46A4E}"/>
          </ac:spMkLst>
        </pc:spChg>
        <pc:spChg chg="mod">
          <ac:chgData name="Ken Merrihew" userId="bcb7a1e886d99f07" providerId="LiveId" clId="{D7272EE4-2BAB-418D-AEC8-2859EF7EF912}" dt="2018-05-23T16:16:14.966" v="333" actId="20577"/>
          <ac:spMkLst>
            <pc:docMk/>
            <pc:sldMk cId="3865729679" sldId="261"/>
            <ac:spMk id="29" creationId="{62DF1BA9-9428-4062-8891-BE961AE4C7A6}"/>
          </ac:spMkLst>
        </pc:spChg>
        <pc:spChg chg="mod">
          <ac:chgData name="Ken Merrihew" userId="bcb7a1e886d99f07" providerId="LiveId" clId="{D7272EE4-2BAB-418D-AEC8-2859EF7EF912}" dt="2018-05-23T17:22:41.085" v="436" actId="20577"/>
          <ac:spMkLst>
            <pc:docMk/>
            <pc:sldMk cId="3865729679" sldId="261"/>
            <ac:spMk id="43" creationId="{8FE14797-969A-44C2-A3B6-C0E2082D6AE3}"/>
          </ac:spMkLst>
        </pc:spChg>
        <pc:cxnChg chg="mod">
          <ac:chgData name="Ken Merrihew" userId="bcb7a1e886d99f07" providerId="LiveId" clId="{D7272EE4-2BAB-418D-AEC8-2859EF7EF912}" dt="2018-05-23T17:24:20.149" v="443" actId="14100"/>
          <ac:cxnSpMkLst>
            <pc:docMk/>
            <pc:sldMk cId="3865729679" sldId="261"/>
            <ac:cxnSpMk id="23" creationId="{92173D1E-B442-401F-B4AA-A3E492F08D50}"/>
          </ac:cxnSpMkLst>
        </pc:cxnChg>
        <pc:cxnChg chg="mod">
          <ac:chgData name="Ken Merrihew" userId="bcb7a1e886d99f07" providerId="LiveId" clId="{D7272EE4-2BAB-418D-AEC8-2859EF7EF912}" dt="2018-05-23T16:16:26.263" v="340" actId="1037"/>
          <ac:cxnSpMkLst>
            <pc:docMk/>
            <pc:sldMk cId="3865729679" sldId="261"/>
            <ac:cxnSpMk id="26" creationId="{666AE583-44EB-4086-B913-E3D04F2A2027}"/>
          </ac:cxnSpMkLst>
        </pc:cxnChg>
        <pc:cxnChg chg="mod">
          <ac:chgData name="Ken Merrihew" userId="bcb7a1e886d99f07" providerId="LiveId" clId="{D7272EE4-2BAB-418D-AEC8-2859EF7EF912}" dt="2018-05-23T16:16:03.261" v="330" actId="20577"/>
          <ac:cxnSpMkLst>
            <pc:docMk/>
            <pc:sldMk cId="3865729679" sldId="261"/>
            <ac:cxnSpMk id="30" creationId="{EF106E98-8A30-4F7D-9CCD-54831ADBA11C}"/>
          </ac:cxnSpMkLst>
        </pc:cxnChg>
      </pc:sldChg>
      <pc:sldChg chg="modAnim">
        <pc:chgData name="Ken Merrihew" userId="bcb7a1e886d99f07" providerId="LiveId" clId="{D7272EE4-2BAB-418D-AEC8-2859EF7EF912}" dt="2018-05-23T02:15:00.120" v="18"/>
        <pc:sldMkLst>
          <pc:docMk/>
          <pc:sldMk cId="2966719909" sldId="266"/>
        </pc:sldMkLst>
      </pc:sldChg>
      <pc:sldChg chg="delSp modSp delAnim modAnim">
        <pc:chgData name="Ken Merrihew" userId="bcb7a1e886d99f07" providerId="LiveId" clId="{D7272EE4-2BAB-418D-AEC8-2859EF7EF912}" dt="2018-05-23T17:30:49.059" v="467"/>
        <pc:sldMkLst>
          <pc:docMk/>
          <pc:sldMk cId="3001908933" sldId="267"/>
        </pc:sldMkLst>
        <pc:spChg chg="mod">
          <ac:chgData name="Ken Merrihew" userId="bcb7a1e886d99f07" providerId="LiveId" clId="{D7272EE4-2BAB-418D-AEC8-2859EF7EF912}" dt="2018-05-23T16:19:00.339" v="349" actId="207"/>
          <ac:spMkLst>
            <pc:docMk/>
            <pc:sldMk cId="3001908933" sldId="267"/>
            <ac:spMk id="11" creationId="{69D2BC91-B534-4A2E-99AA-184ACC81746A}"/>
          </ac:spMkLst>
        </pc:spChg>
        <pc:spChg chg="mod">
          <ac:chgData name="Ken Merrihew" userId="bcb7a1e886d99f07" providerId="LiveId" clId="{D7272EE4-2BAB-418D-AEC8-2859EF7EF912}" dt="2018-05-23T16:21:43.532" v="375" actId="1035"/>
          <ac:spMkLst>
            <pc:docMk/>
            <pc:sldMk cId="3001908933" sldId="267"/>
            <ac:spMk id="12" creationId="{EBFA2C40-09B1-4623-B819-73187C304178}"/>
          </ac:spMkLst>
        </pc:spChg>
        <pc:spChg chg="mod">
          <ac:chgData name="Ken Merrihew" userId="bcb7a1e886d99f07" providerId="LiveId" clId="{D7272EE4-2BAB-418D-AEC8-2859EF7EF912}" dt="2018-05-23T16:21:50.395" v="385" actId="1035"/>
          <ac:spMkLst>
            <pc:docMk/>
            <pc:sldMk cId="3001908933" sldId="267"/>
            <ac:spMk id="13" creationId="{25CCD8D2-E827-4691-930B-3873DE7EF5C2}"/>
          </ac:spMkLst>
        </pc:spChg>
        <pc:spChg chg="del mod">
          <ac:chgData name="Ken Merrihew" userId="bcb7a1e886d99f07" providerId="LiveId" clId="{D7272EE4-2BAB-418D-AEC8-2859EF7EF912}" dt="2018-05-23T17:29:16.167" v="448" actId="478"/>
          <ac:spMkLst>
            <pc:docMk/>
            <pc:sldMk cId="3001908933" sldId="267"/>
            <ac:spMk id="14" creationId="{E261FC08-BB0C-4620-86C3-D41219B14B1B}"/>
          </ac:spMkLst>
        </pc:spChg>
        <pc:spChg chg="del mod">
          <ac:chgData name="Ken Merrihew" userId="bcb7a1e886d99f07" providerId="LiveId" clId="{D7272EE4-2BAB-418D-AEC8-2859EF7EF912}" dt="2018-05-23T17:29:16.167" v="448" actId="478"/>
          <ac:spMkLst>
            <pc:docMk/>
            <pc:sldMk cId="3001908933" sldId="267"/>
            <ac:spMk id="15" creationId="{AD91323F-35E0-4739-849A-A6CEFDF4A5AD}"/>
          </ac:spMkLst>
        </pc:spChg>
        <pc:spChg chg="mod">
          <ac:chgData name="Ken Merrihew" userId="bcb7a1e886d99f07" providerId="LiveId" clId="{D7272EE4-2BAB-418D-AEC8-2859EF7EF912}" dt="2018-05-23T01:00:42.053" v="3" actId="255"/>
          <ac:spMkLst>
            <pc:docMk/>
            <pc:sldMk cId="3001908933" sldId="267"/>
            <ac:spMk id="26" creationId="{13801755-9B7C-4E56-89FA-63D283DEB698}"/>
          </ac:spMkLst>
        </pc:spChg>
      </pc:sldChg>
      <pc:sldChg chg="addSp delSp modSp add addAnim delAnim modAnim">
        <pc:chgData name="Ken Merrihew" userId="bcb7a1e886d99f07" providerId="LiveId" clId="{D7272EE4-2BAB-418D-AEC8-2859EF7EF912}" dt="2018-05-23T02:45:46.172" v="317"/>
        <pc:sldMkLst>
          <pc:docMk/>
          <pc:sldMk cId="4262250514" sldId="268"/>
        </pc:sldMkLst>
        <pc:spChg chg="mod">
          <ac:chgData name="Ken Merrihew" userId="bcb7a1e886d99f07" providerId="LiveId" clId="{D7272EE4-2BAB-418D-AEC8-2859EF7EF912}" dt="2018-05-23T02:42:56.259" v="251" actId="6549"/>
          <ac:spMkLst>
            <pc:docMk/>
            <pc:sldMk cId="4262250514" sldId="268"/>
            <ac:spMk id="3" creationId="{8FD85CB8-47A2-4991-ACE2-35457F89F57E}"/>
          </ac:spMkLst>
        </pc:spChg>
        <pc:spChg chg="add del mod">
          <ac:chgData name="Ken Merrihew" userId="bcb7a1e886d99f07" providerId="LiveId" clId="{D7272EE4-2BAB-418D-AEC8-2859EF7EF912}" dt="2018-05-23T02:42:03.271" v="186" actId="478"/>
          <ac:spMkLst>
            <pc:docMk/>
            <pc:sldMk cId="4262250514" sldId="268"/>
            <ac:spMk id="4" creationId="{15ECA721-71DE-4597-883B-4532F0F34C4D}"/>
          </ac:spMkLst>
        </pc:spChg>
        <pc:spChg chg="add mod">
          <ac:chgData name="Ken Merrihew" userId="bcb7a1e886d99f07" providerId="LiveId" clId="{D7272EE4-2BAB-418D-AEC8-2859EF7EF912}" dt="2018-05-23T02:44:41.497" v="303"/>
          <ac:spMkLst>
            <pc:docMk/>
            <pc:sldMk cId="4262250514" sldId="268"/>
            <ac:spMk id="5" creationId="{D03B2EFD-05E1-4B89-896A-B8E480975231}"/>
          </ac:spMkLst>
        </pc:spChg>
        <pc:spChg chg="add del mod">
          <ac:chgData name="Ken Merrihew" userId="bcb7a1e886d99f07" providerId="LiveId" clId="{D7272EE4-2BAB-418D-AEC8-2859EF7EF912}" dt="2018-05-23T02:45:21.997" v="315" actId="20577"/>
          <ac:spMkLst>
            <pc:docMk/>
            <pc:sldMk cId="4262250514" sldId="268"/>
            <ac:spMk id="7" creationId="{B874BDAF-4011-4424-9F6D-9AB5DCF50D38}"/>
          </ac:spMkLst>
        </pc:spChg>
      </pc:sldChg>
      <pc:sldChg chg="add">
        <pc:chgData name="Ken Merrihew" userId="bcb7a1e886d99f07" providerId="LiveId" clId="{D7272EE4-2BAB-418D-AEC8-2859EF7EF912}" dt="2018-05-23T02:38:10.564" v="118"/>
        <pc:sldMkLst>
          <pc:docMk/>
          <pc:sldMk cId="1206899847" sldId="269"/>
        </pc:sldMkLst>
      </pc:sldChg>
      <pc:sldChg chg="delSp modSp add delAnim modAnim">
        <pc:chgData name="Ken Merrihew" userId="bcb7a1e886d99f07" providerId="LiveId" clId="{D7272EE4-2BAB-418D-AEC8-2859EF7EF912}" dt="2018-05-23T21:39:20.852" v="2008"/>
        <pc:sldMkLst>
          <pc:docMk/>
          <pc:sldMk cId="2759618046" sldId="270"/>
        </pc:sldMkLst>
        <pc:spChg chg="mod">
          <ac:chgData name="Ken Merrihew" userId="bcb7a1e886d99f07" providerId="LiveId" clId="{D7272EE4-2BAB-418D-AEC8-2859EF7EF912}" dt="2018-05-23T17:30:09.574" v="465" actId="207"/>
          <ac:spMkLst>
            <pc:docMk/>
            <pc:sldMk cId="2759618046" sldId="270"/>
            <ac:spMk id="11" creationId="{69D2BC91-B534-4A2E-99AA-184ACC81746A}"/>
          </ac:spMkLst>
        </pc:spChg>
        <pc:spChg chg="del">
          <ac:chgData name="Ken Merrihew" userId="bcb7a1e886d99f07" providerId="LiveId" clId="{D7272EE4-2BAB-418D-AEC8-2859EF7EF912}" dt="2018-05-23T17:29:48.232" v="458" actId="478"/>
          <ac:spMkLst>
            <pc:docMk/>
            <pc:sldMk cId="2759618046" sldId="270"/>
            <ac:spMk id="12" creationId="{EBFA2C40-09B1-4623-B819-73187C304178}"/>
          </ac:spMkLst>
        </pc:spChg>
        <pc:spChg chg="del">
          <ac:chgData name="Ken Merrihew" userId="bcb7a1e886d99f07" providerId="LiveId" clId="{D7272EE4-2BAB-418D-AEC8-2859EF7EF912}" dt="2018-05-23T17:29:50.482" v="459" actId="478"/>
          <ac:spMkLst>
            <pc:docMk/>
            <pc:sldMk cId="2759618046" sldId="270"/>
            <ac:spMk id="13" creationId="{25CCD8D2-E827-4691-930B-3873DE7EF5C2}"/>
          </ac:spMkLst>
        </pc:spChg>
        <pc:spChg chg="mod">
          <ac:chgData name="Ken Merrihew" userId="bcb7a1e886d99f07" providerId="LiveId" clId="{D7272EE4-2BAB-418D-AEC8-2859EF7EF912}" dt="2018-05-23T17:29:03.649" v="446" actId="1035"/>
          <ac:spMkLst>
            <pc:docMk/>
            <pc:sldMk cId="2759618046" sldId="270"/>
            <ac:spMk id="14" creationId="{E261FC08-BB0C-4620-86C3-D41219B14B1B}"/>
          </ac:spMkLst>
        </pc:spChg>
        <pc:spChg chg="mod">
          <ac:chgData name="Ken Merrihew" userId="bcb7a1e886d99f07" providerId="LiveId" clId="{D7272EE4-2BAB-418D-AEC8-2859EF7EF912}" dt="2018-05-23T17:29:04.186" v="447" actId="1035"/>
          <ac:spMkLst>
            <pc:docMk/>
            <pc:sldMk cId="2759618046" sldId="270"/>
            <ac:spMk id="15" creationId="{AD91323F-35E0-4739-849A-A6CEFDF4A5A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2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8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632DE-C939-46B9-8DDD-39966228FF29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7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ans-soapbox.com/2012/06/07/the-not-so-great-ffrp-divide-of-2012-fantasy-or-modern/4012058-654827-the-angry-orange-cartoon-cat/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://son-of-encouragement.blogspot.com/2013_12_01_archive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commons.wikimedia.org/wiki/File:Trace_grass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90C634-43AF-49F6-8226-38E2B340BA0B}"/>
              </a:ext>
            </a:extLst>
          </p:cNvPr>
          <p:cNvSpPr txBox="1"/>
          <p:nvPr/>
        </p:nvSpPr>
        <p:spPr>
          <a:xfrm>
            <a:off x="4714613" y="4160939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2691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Hebrews 6:9–7:10 ~ </a:t>
            </a:r>
            <a:r>
              <a:rPr lang="en-US" sz="2800" dirty="0">
                <a:solidFill>
                  <a:schemeClr val="bg2"/>
                </a:solidFill>
              </a:rPr>
              <a:t>from their brethren, though they have come from the loins of Abraham;</a:t>
            </a:r>
            <a:r>
              <a:rPr lang="en-US" sz="2800" dirty="0"/>
              <a:t> </a:t>
            </a:r>
            <a:r>
              <a:rPr lang="en-US" sz="2800" baseline="30000" dirty="0"/>
              <a:t>6 </a:t>
            </a:r>
            <a:r>
              <a:rPr lang="en-US" sz="2800" dirty="0">
                <a:solidFill>
                  <a:schemeClr val="bg2"/>
                </a:solidFill>
              </a:rPr>
              <a:t>but he whose genealogy is not derived from them received tithes from Abraham and blessed him who had the promises. </a:t>
            </a:r>
            <a:r>
              <a:rPr lang="en-US" sz="2800" baseline="30000" dirty="0"/>
              <a:t>7 </a:t>
            </a:r>
            <a:r>
              <a:rPr lang="en-US" sz="2800" dirty="0">
                <a:solidFill>
                  <a:schemeClr val="bg2"/>
                </a:solidFill>
              </a:rPr>
              <a:t>Now beyond all contradiction the lesser is blessed by the better. </a:t>
            </a:r>
            <a:r>
              <a:rPr lang="en-US" sz="2800" baseline="30000" dirty="0"/>
              <a:t>8 </a:t>
            </a:r>
            <a:r>
              <a:rPr lang="en-US" sz="2800" dirty="0">
                <a:solidFill>
                  <a:schemeClr val="bg2"/>
                </a:solidFill>
              </a:rPr>
              <a:t>Here mortal men receive tithes, but there he </a:t>
            </a:r>
            <a:r>
              <a:rPr lang="en-US" sz="2800" i="1" dirty="0">
                <a:solidFill>
                  <a:schemeClr val="bg2"/>
                </a:solidFill>
              </a:rPr>
              <a:t>receives them,</a:t>
            </a:r>
            <a:r>
              <a:rPr lang="en-US" sz="2800" dirty="0">
                <a:solidFill>
                  <a:schemeClr val="bg2"/>
                </a:solidFill>
              </a:rPr>
              <a:t> of whom it is witnessed that he lives. </a:t>
            </a:r>
            <a:r>
              <a:rPr lang="en-US" sz="2800" baseline="30000" dirty="0"/>
              <a:t>9 </a:t>
            </a:r>
            <a:r>
              <a:rPr lang="en-US" sz="2800" dirty="0">
                <a:solidFill>
                  <a:schemeClr val="bg2"/>
                </a:solidFill>
              </a:rPr>
              <a:t>Even Levi, who receives tithes, paid tithes through Abraham, so to speak, </a:t>
            </a:r>
            <a:r>
              <a:rPr lang="en-US" sz="2800" baseline="30000" dirty="0"/>
              <a:t>10 </a:t>
            </a:r>
            <a:r>
              <a:rPr lang="en-US" sz="2800" dirty="0">
                <a:solidFill>
                  <a:schemeClr val="bg2"/>
                </a:solidFill>
              </a:rPr>
              <a:t>for he was still in the loins of his father when Melchizedek met him.</a:t>
            </a:r>
          </a:p>
        </p:txBody>
      </p:sp>
    </p:spTree>
    <p:extLst>
      <p:ext uri="{BB962C8B-B14F-4D97-AF65-F5344CB8AC3E}">
        <p14:creationId xmlns:p14="http://schemas.microsoft.com/office/powerpoint/2010/main" val="24389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19706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pic>
        <p:nvPicPr>
          <p:cNvPr id="1026" name="Picture 2" descr="Image result for master po">
            <a:extLst>
              <a:ext uri="{FF2B5EF4-FFF2-40B4-BE49-F238E27FC236}">
                <a16:creationId xmlns:a16="http://schemas.microsoft.com/office/drawing/2014/main" id="{F61B4E20-BEB3-4C3E-9C29-41D747BA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83">
            <a:off x="3683260" y="1839873"/>
            <a:ext cx="5046803" cy="32259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B5C7E1B-A9B2-401F-B38C-9557521E78D4}"/>
              </a:ext>
            </a:extLst>
          </p:cNvPr>
          <p:cNvSpPr/>
          <p:nvPr/>
        </p:nvSpPr>
        <p:spPr>
          <a:xfrm rot="206661">
            <a:off x="3228416" y="1678257"/>
            <a:ext cx="5681687" cy="3487371"/>
          </a:xfrm>
          <a:custGeom>
            <a:avLst/>
            <a:gdLst>
              <a:gd name="connsiteX0" fmla="*/ 0 w 4361491"/>
              <a:gd name="connsiteY0" fmla="*/ 0 h 2762935"/>
              <a:gd name="connsiteX1" fmla="*/ 1447252 w 4361491"/>
              <a:gd name="connsiteY1" fmla="*/ 763096 h 2762935"/>
              <a:gd name="connsiteX2" fmla="*/ 2585318 w 4361491"/>
              <a:gd name="connsiteY2" fmla="*/ 1440673 h 2762935"/>
              <a:gd name="connsiteX3" fmla="*/ 4361491 w 4361491"/>
              <a:gd name="connsiteY3" fmla="*/ 2762935 h 2762935"/>
              <a:gd name="connsiteX4" fmla="*/ 4361491 w 4361491"/>
              <a:gd name="connsiteY4" fmla="*/ 2762935 h 2762935"/>
              <a:gd name="connsiteX5" fmla="*/ 2328760 w 4361491"/>
              <a:gd name="connsiteY5" fmla="*/ 1473566 h 2762935"/>
              <a:gd name="connsiteX6" fmla="*/ 795989 w 4361491"/>
              <a:gd name="connsiteY6" fmla="*/ 519695 h 2762935"/>
              <a:gd name="connsiteX0" fmla="*/ 0 w 4556495"/>
              <a:gd name="connsiteY0" fmla="*/ 0 h 2996036"/>
              <a:gd name="connsiteX1" fmla="*/ 1447252 w 4556495"/>
              <a:gd name="connsiteY1" fmla="*/ 763096 h 2996036"/>
              <a:gd name="connsiteX2" fmla="*/ 2585318 w 4556495"/>
              <a:gd name="connsiteY2" fmla="*/ 1440673 h 2996036"/>
              <a:gd name="connsiteX3" fmla="*/ 4361491 w 4556495"/>
              <a:gd name="connsiteY3" fmla="*/ 2762935 h 2996036"/>
              <a:gd name="connsiteX4" fmla="*/ 4553423 w 4556495"/>
              <a:gd name="connsiteY4" fmla="*/ 2996036 h 2996036"/>
              <a:gd name="connsiteX5" fmla="*/ 2328760 w 4556495"/>
              <a:gd name="connsiteY5" fmla="*/ 1473566 h 2996036"/>
              <a:gd name="connsiteX6" fmla="*/ 795989 w 4556495"/>
              <a:gd name="connsiteY6" fmla="*/ 519695 h 2996036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55554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02607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97439 w 4616060"/>
              <a:gd name="connsiteY6" fmla="*/ 444279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04784 w 4616060"/>
              <a:gd name="connsiteY6" fmla="*/ 368863 h 3057738"/>
              <a:gd name="connsiteX0" fmla="*/ 0 w 4797966"/>
              <a:gd name="connsiteY0" fmla="*/ 0 h 3147206"/>
              <a:gd name="connsiteX1" fmla="*/ 1506817 w 4797966"/>
              <a:gd name="connsiteY1" fmla="*/ 824798 h 3147206"/>
              <a:gd name="connsiteX2" fmla="*/ 2644883 w 4797966"/>
              <a:gd name="connsiteY2" fmla="*/ 1502375 h 3147206"/>
              <a:gd name="connsiteX3" fmla="*/ 4447529 w 4797966"/>
              <a:gd name="connsiteY3" fmla="*/ 2810925 h 3147206"/>
              <a:gd name="connsiteX4" fmla="*/ 4612988 w 4797966"/>
              <a:gd name="connsiteY4" fmla="*/ 3057738 h 3147206"/>
              <a:gd name="connsiteX5" fmla="*/ 2388325 w 4797966"/>
              <a:gd name="connsiteY5" fmla="*/ 1535268 h 3147206"/>
              <a:gd name="connsiteX6" fmla="*/ 504784 w 4797966"/>
              <a:gd name="connsiteY6" fmla="*/ 368863 h 314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7966" h="3147206">
                <a:moveTo>
                  <a:pt x="0" y="0"/>
                </a:moveTo>
                <a:cubicBezTo>
                  <a:pt x="508183" y="261492"/>
                  <a:pt x="1066003" y="574402"/>
                  <a:pt x="1506817" y="824798"/>
                </a:cubicBezTo>
                <a:cubicBezTo>
                  <a:pt x="1947631" y="1075194"/>
                  <a:pt x="2154764" y="1171354"/>
                  <a:pt x="2644883" y="1502375"/>
                </a:cubicBezTo>
                <a:cubicBezTo>
                  <a:pt x="3135002" y="1833396"/>
                  <a:pt x="4119512" y="2551698"/>
                  <a:pt x="4447529" y="2810925"/>
                </a:cubicBezTo>
                <a:cubicBezTo>
                  <a:pt x="4775546" y="3070152"/>
                  <a:pt x="4956189" y="3270348"/>
                  <a:pt x="4612988" y="3057738"/>
                </a:cubicBezTo>
                <a:cubicBezTo>
                  <a:pt x="4269787" y="2845129"/>
                  <a:pt x="3073026" y="1983414"/>
                  <a:pt x="2388325" y="1535268"/>
                </a:cubicBezTo>
                <a:cubicBezTo>
                  <a:pt x="1703624" y="1087122"/>
                  <a:pt x="1015708" y="686820"/>
                  <a:pt x="504784" y="368863"/>
                </a:cubicBezTo>
              </a:path>
            </a:pathLst>
          </a:custGeom>
          <a:solidFill>
            <a:srgbClr val="FF0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B33387E-A0CD-4FF5-A27A-8B25581382EB}"/>
              </a:ext>
            </a:extLst>
          </p:cNvPr>
          <p:cNvSpPr/>
          <p:nvPr/>
        </p:nvSpPr>
        <p:spPr>
          <a:xfrm flipH="1">
            <a:off x="3571590" y="1878750"/>
            <a:ext cx="5809192" cy="3136953"/>
          </a:xfrm>
          <a:custGeom>
            <a:avLst/>
            <a:gdLst>
              <a:gd name="connsiteX0" fmla="*/ 0 w 4361491"/>
              <a:gd name="connsiteY0" fmla="*/ 0 h 2762935"/>
              <a:gd name="connsiteX1" fmla="*/ 1447252 w 4361491"/>
              <a:gd name="connsiteY1" fmla="*/ 763096 h 2762935"/>
              <a:gd name="connsiteX2" fmla="*/ 2585318 w 4361491"/>
              <a:gd name="connsiteY2" fmla="*/ 1440673 h 2762935"/>
              <a:gd name="connsiteX3" fmla="*/ 4361491 w 4361491"/>
              <a:gd name="connsiteY3" fmla="*/ 2762935 h 2762935"/>
              <a:gd name="connsiteX4" fmla="*/ 4361491 w 4361491"/>
              <a:gd name="connsiteY4" fmla="*/ 2762935 h 2762935"/>
              <a:gd name="connsiteX5" fmla="*/ 2328760 w 4361491"/>
              <a:gd name="connsiteY5" fmla="*/ 1473566 h 2762935"/>
              <a:gd name="connsiteX6" fmla="*/ 795989 w 4361491"/>
              <a:gd name="connsiteY6" fmla="*/ 519695 h 2762935"/>
              <a:gd name="connsiteX0" fmla="*/ 0 w 4556495"/>
              <a:gd name="connsiteY0" fmla="*/ 0 h 2996036"/>
              <a:gd name="connsiteX1" fmla="*/ 1447252 w 4556495"/>
              <a:gd name="connsiteY1" fmla="*/ 763096 h 2996036"/>
              <a:gd name="connsiteX2" fmla="*/ 2585318 w 4556495"/>
              <a:gd name="connsiteY2" fmla="*/ 1440673 h 2996036"/>
              <a:gd name="connsiteX3" fmla="*/ 4361491 w 4556495"/>
              <a:gd name="connsiteY3" fmla="*/ 2762935 h 2996036"/>
              <a:gd name="connsiteX4" fmla="*/ 4553423 w 4556495"/>
              <a:gd name="connsiteY4" fmla="*/ 2996036 h 2996036"/>
              <a:gd name="connsiteX5" fmla="*/ 2328760 w 4556495"/>
              <a:gd name="connsiteY5" fmla="*/ 1473566 h 2996036"/>
              <a:gd name="connsiteX6" fmla="*/ 795989 w 4556495"/>
              <a:gd name="connsiteY6" fmla="*/ 519695 h 2996036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55554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02607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97439 w 4616060"/>
              <a:gd name="connsiteY6" fmla="*/ 444279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04784 w 4616060"/>
              <a:gd name="connsiteY6" fmla="*/ 368863 h 3057738"/>
              <a:gd name="connsiteX0" fmla="*/ 0 w 4797966"/>
              <a:gd name="connsiteY0" fmla="*/ 0 h 3147206"/>
              <a:gd name="connsiteX1" fmla="*/ 1506817 w 4797966"/>
              <a:gd name="connsiteY1" fmla="*/ 824798 h 3147206"/>
              <a:gd name="connsiteX2" fmla="*/ 2644883 w 4797966"/>
              <a:gd name="connsiteY2" fmla="*/ 1502375 h 3147206"/>
              <a:gd name="connsiteX3" fmla="*/ 4447529 w 4797966"/>
              <a:gd name="connsiteY3" fmla="*/ 2810925 h 3147206"/>
              <a:gd name="connsiteX4" fmla="*/ 4612988 w 4797966"/>
              <a:gd name="connsiteY4" fmla="*/ 3057738 h 3147206"/>
              <a:gd name="connsiteX5" fmla="*/ 2388325 w 4797966"/>
              <a:gd name="connsiteY5" fmla="*/ 1535268 h 3147206"/>
              <a:gd name="connsiteX6" fmla="*/ 504784 w 4797966"/>
              <a:gd name="connsiteY6" fmla="*/ 368863 h 314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7966" h="3147206">
                <a:moveTo>
                  <a:pt x="0" y="0"/>
                </a:moveTo>
                <a:cubicBezTo>
                  <a:pt x="508183" y="261492"/>
                  <a:pt x="1066003" y="574402"/>
                  <a:pt x="1506817" y="824798"/>
                </a:cubicBezTo>
                <a:cubicBezTo>
                  <a:pt x="1947631" y="1075194"/>
                  <a:pt x="2154764" y="1171354"/>
                  <a:pt x="2644883" y="1502375"/>
                </a:cubicBezTo>
                <a:cubicBezTo>
                  <a:pt x="3135002" y="1833396"/>
                  <a:pt x="4119512" y="2551698"/>
                  <a:pt x="4447529" y="2810925"/>
                </a:cubicBezTo>
                <a:cubicBezTo>
                  <a:pt x="4775546" y="3070152"/>
                  <a:pt x="4956189" y="3270348"/>
                  <a:pt x="4612988" y="3057738"/>
                </a:cubicBezTo>
                <a:cubicBezTo>
                  <a:pt x="4269787" y="2845129"/>
                  <a:pt x="3073026" y="1983414"/>
                  <a:pt x="2388325" y="1535268"/>
                </a:cubicBezTo>
                <a:cubicBezTo>
                  <a:pt x="1703624" y="1087122"/>
                  <a:pt x="1015708" y="686820"/>
                  <a:pt x="504784" y="368863"/>
                </a:cubicBezTo>
              </a:path>
            </a:pathLst>
          </a:custGeom>
          <a:solidFill>
            <a:srgbClr val="FF0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Image result for master po">
            <a:extLst>
              <a:ext uri="{FF2B5EF4-FFF2-40B4-BE49-F238E27FC236}">
                <a16:creationId xmlns:a16="http://schemas.microsoft.com/office/drawing/2014/main" id="{9D85DEA0-291E-42E4-AC33-EC13CC20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108">
            <a:off x="1152574" y="1973654"/>
            <a:ext cx="3676650" cy="39433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E9EF8-C6B9-4B23-95D8-9CB23AB7C46C}"/>
              </a:ext>
            </a:extLst>
          </p:cNvPr>
          <p:cNvSpPr txBox="1"/>
          <p:nvPr/>
        </p:nvSpPr>
        <p:spPr>
          <a:xfrm>
            <a:off x="5200121" y="4773739"/>
            <a:ext cx="2037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Master 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EEF0EC-AFFB-4BE8-A514-11006675245C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Chinese proverb ~ </a:t>
            </a:r>
            <a:r>
              <a:rPr lang="en-US" sz="3200" dirty="0"/>
              <a:t>“You do not drown by falling in the water, you drown by staying there.” </a:t>
            </a:r>
            <a:endParaRPr lang="en-US" sz="4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2C5DE-E367-4830-837D-97E924102EE3}"/>
              </a:ext>
            </a:extLst>
          </p:cNvPr>
          <p:cNvSpPr txBox="1"/>
          <p:nvPr/>
        </p:nvSpPr>
        <p:spPr>
          <a:xfrm>
            <a:off x="2716297" y="5590592"/>
            <a:ext cx="3738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Keye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Luke, </a:t>
            </a:r>
            <a:r>
              <a:rPr lang="en-US" sz="3200" i="1" dirty="0">
                <a:solidFill>
                  <a:schemeClr val="bg1"/>
                </a:solidFill>
                <a:cs typeface="Arial" panose="020B0604020202020204" pitchFamily="34" charset="0"/>
              </a:rPr>
              <a:t>Kung Fu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614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-0.48368 0.1178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84" y="588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4" grpId="0"/>
      <p:bldP spid="4" grpId="1"/>
      <p:bldP spid="1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6266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DD6E6C-C8F6-4B39-976A-655BAAFE13B4}"/>
              </a:ext>
            </a:extLst>
          </p:cNvPr>
          <p:cNvSpPr/>
          <p:nvPr/>
        </p:nvSpPr>
        <p:spPr>
          <a:xfrm>
            <a:off x="1693983" y="2242640"/>
            <a:ext cx="1208874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Heb. 5:11 ~ </a:t>
            </a:r>
            <a:r>
              <a:rPr lang="en-US" sz="3200" i="1" dirty="0">
                <a:solidFill>
                  <a:schemeClr val="bg2"/>
                </a:solidFill>
              </a:rPr>
              <a:t>… </a:t>
            </a:r>
            <a:r>
              <a:rPr lang="en-US" sz="3200" dirty="0">
                <a:solidFill>
                  <a:schemeClr val="bg2"/>
                </a:solidFill>
              </a:rPr>
              <a:t>of whom </a:t>
            </a:r>
            <a:r>
              <a:rPr lang="en-US" sz="3200" dirty="0">
                <a:solidFill>
                  <a:schemeClr val="bg1"/>
                </a:solidFill>
              </a:rPr>
              <a:t>(Melchizedek)</a:t>
            </a:r>
            <a:r>
              <a:rPr lang="en-US" sz="3200" dirty="0">
                <a:solidFill>
                  <a:schemeClr val="bg2"/>
                </a:solidFill>
              </a:rPr>
              <a:t> we have much to say, and hard to explain, since you have become</a:t>
            </a:r>
            <a:endParaRPr lang="en-US" sz="48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B2EFD-05E1-4B89-896A-B8E480975231}"/>
              </a:ext>
            </a:extLst>
          </p:cNvPr>
          <p:cNvSpPr txBox="1"/>
          <p:nvPr/>
        </p:nvSpPr>
        <p:spPr>
          <a:xfrm>
            <a:off x="1886681" y="2369229"/>
            <a:ext cx="574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dull of hearing.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4BDAF-4011-4424-9F6D-9AB5DCF50D38}"/>
              </a:ext>
            </a:extLst>
          </p:cNvPr>
          <p:cNvSpPr txBox="1"/>
          <p:nvPr/>
        </p:nvSpPr>
        <p:spPr>
          <a:xfrm>
            <a:off x="701042" y="2885695"/>
            <a:ext cx="799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2"/>
                </a:solidFill>
              </a:rPr>
              <a:t>sluggish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12068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F79E1B-FED0-4102-820E-B6AC52F652CF}"/>
              </a:ext>
            </a:extLst>
          </p:cNvPr>
          <p:cNvSpPr/>
          <p:nvPr/>
        </p:nvSpPr>
        <p:spPr>
          <a:xfrm>
            <a:off x="6641737" y="3228287"/>
            <a:ext cx="1030537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BD21B3-FF48-48F8-A7C8-7EEB4FDA27F4}"/>
              </a:ext>
            </a:extLst>
          </p:cNvPr>
          <p:cNvSpPr/>
          <p:nvPr/>
        </p:nvSpPr>
        <p:spPr>
          <a:xfrm>
            <a:off x="7672888" y="3227383"/>
            <a:ext cx="1030537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2CA9EF-50C7-4BB9-B8CB-327CC77D44F1}"/>
              </a:ext>
            </a:extLst>
          </p:cNvPr>
          <p:cNvSpPr/>
          <p:nvPr/>
        </p:nvSpPr>
        <p:spPr>
          <a:xfrm>
            <a:off x="457200" y="3227206"/>
            <a:ext cx="1030537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D92C4-2A92-4350-8FC6-2524E5E39284}"/>
              </a:ext>
            </a:extLst>
          </p:cNvPr>
          <p:cNvSpPr/>
          <p:nvPr/>
        </p:nvSpPr>
        <p:spPr>
          <a:xfrm>
            <a:off x="1487734" y="3226454"/>
            <a:ext cx="1030537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B17BD-5474-4250-98F0-A4DE76B5C884}"/>
              </a:ext>
            </a:extLst>
          </p:cNvPr>
          <p:cNvSpPr/>
          <p:nvPr/>
        </p:nvSpPr>
        <p:spPr>
          <a:xfrm>
            <a:off x="2518269" y="3225377"/>
            <a:ext cx="1030537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3ACDC-26B8-4A30-B235-4B4170EDB5EA}"/>
              </a:ext>
            </a:extLst>
          </p:cNvPr>
          <p:cNvSpPr/>
          <p:nvPr/>
        </p:nvSpPr>
        <p:spPr>
          <a:xfrm>
            <a:off x="3548803" y="3230717"/>
            <a:ext cx="1030537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FBD230-F121-4B89-9A13-E6E696179EE8}"/>
              </a:ext>
            </a:extLst>
          </p:cNvPr>
          <p:cNvSpPr/>
          <p:nvPr/>
        </p:nvSpPr>
        <p:spPr>
          <a:xfrm>
            <a:off x="4579337" y="3226432"/>
            <a:ext cx="1030537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808563-7589-4D3E-AE90-768D3ECACAC0}"/>
              </a:ext>
            </a:extLst>
          </p:cNvPr>
          <p:cNvSpPr/>
          <p:nvPr/>
        </p:nvSpPr>
        <p:spPr>
          <a:xfrm>
            <a:off x="5609871" y="3225356"/>
            <a:ext cx="1030537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4712A-9D3E-4CD6-A023-A13868D8385B}"/>
              </a:ext>
            </a:extLst>
          </p:cNvPr>
          <p:cNvSpPr txBox="1"/>
          <p:nvPr/>
        </p:nvSpPr>
        <p:spPr>
          <a:xfrm>
            <a:off x="7000688" y="3441254"/>
            <a:ext cx="1291624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2000 BC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21ED4-3766-4B5A-8E49-A0E4BA624B9A}"/>
              </a:ext>
            </a:extLst>
          </p:cNvPr>
          <p:cNvSpPr txBox="1"/>
          <p:nvPr/>
        </p:nvSpPr>
        <p:spPr>
          <a:xfrm>
            <a:off x="830991" y="3448515"/>
            <a:ext cx="1291624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2150 BC</a:t>
            </a:r>
          </a:p>
        </p:txBody>
      </p:sp>
      <p:sp useBgFill="1">
        <p:nvSpPr>
          <p:cNvPr id="22" name="TextBox 21">
            <a:extLst>
              <a:ext uri="{FF2B5EF4-FFF2-40B4-BE49-F238E27FC236}">
                <a16:creationId xmlns:a16="http://schemas.microsoft.com/office/drawing/2014/main" id="{CB398337-E2D2-47BC-ADF0-0B9C87954DE3}"/>
              </a:ext>
            </a:extLst>
          </p:cNvPr>
          <p:cNvSpPr txBox="1"/>
          <p:nvPr/>
        </p:nvSpPr>
        <p:spPr>
          <a:xfrm>
            <a:off x="794270" y="1371600"/>
            <a:ext cx="188202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Abraham born 2166 BC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173D1E-B442-401F-B4AA-A3E492F08D50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1010428" y="2079486"/>
            <a:ext cx="724854" cy="1070807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TextBox 24">
            <a:extLst>
              <a:ext uri="{FF2B5EF4-FFF2-40B4-BE49-F238E27FC236}">
                <a16:creationId xmlns:a16="http://schemas.microsoft.com/office/drawing/2014/main" id="{1981C3C0-2E6A-430C-8F08-6EC0D7B46A4E}"/>
              </a:ext>
            </a:extLst>
          </p:cNvPr>
          <p:cNvSpPr txBox="1"/>
          <p:nvPr/>
        </p:nvSpPr>
        <p:spPr>
          <a:xfrm>
            <a:off x="1438313" y="5279949"/>
            <a:ext cx="199068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Abraham given promise 2091 BC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6AE583-44EB-4086-B913-E3D04F2A2027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433656" y="4160019"/>
            <a:ext cx="1126829" cy="1119930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TextBox 26">
            <a:extLst>
              <a:ext uri="{FF2B5EF4-FFF2-40B4-BE49-F238E27FC236}">
                <a16:creationId xmlns:a16="http://schemas.microsoft.com/office/drawing/2014/main" id="{B76CAD28-6A55-4A6A-8054-5BECB9161FD5}"/>
              </a:ext>
            </a:extLst>
          </p:cNvPr>
          <p:cNvSpPr txBox="1"/>
          <p:nvPr/>
        </p:nvSpPr>
        <p:spPr>
          <a:xfrm>
            <a:off x="3969642" y="1371600"/>
            <a:ext cx="18977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Ishmael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born 2080 BC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0187D6-930C-4272-8FAF-59A59F3AE4C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227287" y="2079486"/>
            <a:ext cx="691234" cy="1070807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TextBox 28">
            <a:extLst>
              <a:ext uri="{FF2B5EF4-FFF2-40B4-BE49-F238E27FC236}">
                <a16:creationId xmlns:a16="http://schemas.microsoft.com/office/drawing/2014/main" id="{62DF1BA9-9428-4062-8891-BE961AE4C7A6}"/>
              </a:ext>
            </a:extLst>
          </p:cNvPr>
          <p:cNvSpPr txBox="1"/>
          <p:nvPr/>
        </p:nvSpPr>
        <p:spPr>
          <a:xfrm>
            <a:off x="4211251" y="5315808"/>
            <a:ext cx="2814017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Isaac born 2066 BC (Abraham 100 y/o) 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106E98-8A30-4F7D-9CCD-54831ADBA11C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5045928" y="4215162"/>
            <a:ext cx="572332" cy="1100646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TextBox 32">
            <a:extLst>
              <a:ext uri="{FF2B5EF4-FFF2-40B4-BE49-F238E27FC236}">
                <a16:creationId xmlns:a16="http://schemas.microsoft.com/office/drawing/2014/main" id="{4752266D-6556-4B56-A339-1D7A4E6E27FD}"/>
              </a:ext>
            </a:extLst>
          </p:cNvPr>
          <p:cNvSpPr txBox="1"/>
          <p:nvPr/>
        </p:nvSpPr>
        <p:spPr>
          <a:xfrm>
            <a:off x="5871009" y="1349828"/>
            <a:ext cx="22279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Abraham (175 y/o)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dies 1991 BC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7EF27B-6A36-4302-BCF9-8404F89DCF74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6984988" y="2057714"/>
            <a:ext cx="751122" cy="1084629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0093991-02DC-42F3-8E41-A74C0B0357F2}"/>
              </a:ext>
            </a:extLst>
          </p:cNvPr>
          <p:cNvSpPr txBox="1"/>
          <p:nvPr/>
        </p:nvSpPr>
        <p:spPr>
          <a:xfrm>
            <a:off x="5901000" y="4209145"/>
            <a:ext cx="274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(Dates approximate)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B1CFF4-E2FC-411B-A6DA-865FE9C211BE}"/>
              </a:ext>
            </a:extLst>
          </p:cNvPr>
          <p:cNvSpPr/>
          <p:nvPr/>
        </p:nvSpPr>
        <p:spPr>
          <a:xfrm>
            <a:off x="3581400" y="3227924"/>
            <a:ext cx="1524000" cy="870056"/>
          </a:xfrm>
          <a:prstGeom prst="rect">
            <a:avLst/>
          </a:prstGeom>
          <a:solidFill>
            <a:srgbClr val="4472C4">
              <a:alpha val="65098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BC44A4-08D8-4938-8A3F-C6B63E4E055F}"/>
              </a:ext>
            </a:extLst>
          </p:cNvPr>
          <p:cNvSpPr txBox="1"/>
          <p:nvPr/>
        </p:nvSpPr>
        <p:spPr>
          <a:xfrm>
            <a:off x="2879382" y="3426734"/>
            <a:ext cx="1291624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2100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8ED0E-341B-407E-9E5A-8012FBCF1BDB}"/>
              </a:ext>
            </a:extLst>
          </p:cNvPr>
          <p:cNvSpPr txBox="1"/>
          <p:nvPr/>
        </p:nvSpPr>
        <p:spPr>
          <a:xfrm>
            <a:off x="4944132" y="3433994"/>
            <a:ext cx="1291624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2050 BC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CEAED6C8-7121-447B-AD39-9AAA50B0F535}"/>
              </a:ext>
            </a:extLst>
          </p:cNvPr>
          <p:cNvSpPr/>
          <p:nvPr/>
        </p:nvSpPr>
        <p:spPr>
          <a:xfrm rot="5400000" flipV="1">
            <a:off x="4242081" y="2335197"/>
            <a:ext cx="152851" cy="1509409"/>
          </a:xfrm>
          <a:prstGeom prst="leftBrac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E14797-969A-44C2-A3B6-C0E2082D6AE3}"/>
              </a:ext>
            </a:extLst>
          </p:cNvPr>
          <p:cNvSpPr txBox="1"/>
          <p:nvPr/>
        </p:nvSpPr>
        <p:spPr>
          <a:xfrm>
            <a:off x="3567985" y="2323546"/>
            <a:ext cx="147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25 years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4005F02-2BFD-40C2-BCE7-A03AB4452E5B}"/>
              </a:ext>
            </a:extLst>
          </p:cNvPr>
          <p:cNvSpPr/>
          <p:nvPr/>
        </p:nvSpPr>
        <p:spPr>
          <a:xfrm rot="206661">
            <a:off x="3462899" y="873409"/>
            <a:ext cx="2410493" cy="1788684"/>
          </a:xfrm>
          <a:custGeom>
            <a:avLst/>
            <a:gdLst>
              <a:gd name="connsiteX0" fmla="*/ 0 w 4361491"/>
              <a:gd name="connsiteY0" fmla="*/ 0 h 2762935"/>
              <a:gd name="connsiteX1" fmla="*/ 1447252 w 4361491"/>
              <a:gd name="connsiteY1" fmla="*/ 763096 h 2762935"/>
              <a:gd name="connsiteX2" fmla="*/ 2585318 w 4361491"/>
              <a:gd name="connsiteY2" fmla="*/ 1440673 h 2762935"/>
              <a:gd name="connsiteX3" fmla="*/ 4361491 w 4361491"/>
              <a:gd name="connsiteY3" fmla="*/ 2762935 h 2762935"/>
              <a:gd name="connsiteX4" fmla="*/ 4361491 w 4361491"/>
              <a:gd name="connsiteY4" fmla="*/ 2762935 h 2762935"/>
              <a:gd name="connsiteX5" fmla="*/ 2328760 w 4361491"/>
              <a:gd name="connsiteY5" fmla="*/ 1473566 h 2762935"/>
              <a:gd name="connsiteX6" fmla="*/ 795989 w 4361491"/>
              <a:gd name="connsiteY6" fmla="*/ 519695 h 2762935"/>
              <a:gd name="connsiteX0" fmla="*/ 0 w 4556495"/>
              <a:gd name="connsiteY0" fmla="*/ 0 h 2996036"/>
              <a:gd name="connsiteX1" fmla="*/ 1447252 w 4556495"/>
              <a:gd name="connsiteY1" fmla="*/ 763096 h 2996036"/>
              <a:gd name="connsiteX2" fmla="*/ 2585318 w 4556495"/>
              <a:gd name="connsiteY2" fmla="*/ 1440673 h 2996036"/>
              <a:gd name="connsiteX3" fmla="*/ 4361491 w 4556495"/>
              <a:gd name="connsiteY3" fmla="*/ 2762935 h 2996036"/>
              <a:gd name="connsiteX4" fmla="*/ 4553423 w 4556495"/>
              <a:gd name="connsiteY4" fmla="*/ 2996036 h 2996036"/>
              <a:gd name="connsiteX5" fmla="*/ 2328760 w 4556495"/>
              <a:gd name="connsiteY5" fmla="*/ 1473566 h 2996036"/>
              <a:gd name="connsiteX6" fmla="*/ 795989 w 4556495"/>
              <a:gd name="connsiteY6" fmla="*/ 519695 h 2996036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55554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02607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97439 w 4616060"/>
              <a:gd name="connsiteY6" fmla="*/ 444279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04784 w 4616060"/>
              <a:gd name="connsiteY6" fmla="*/ 368863 h 3057738"/>
              <a:gd name="connsiteX0" fmla="*/ 0 w 4797966"/>
              <a:gd name="connsiteY0" fmla="*/ 0 h 3147206"/>
              <a:gd name="connsiteX1" fmla="*/ 1506817 w 4797966"/>
              <a:gd name="connsiteY1" fmla="*/ 824798 h 3147206"/>
              <a:gd name="connsiteX2" fmla="*/ 2644883 w 4797966"/>
              <a:gd name="connsiteY2" fmla="*/ 1502375 h 3147206"/>
              <a:gd name="connsiteX3" fmla="*/ 4447529 w 4797966"/>
              <a:gd name="connsiteY3" fmla="*/ 2810925 h 3147206"/>
              <a:gd name="connsiteX4" fmla="*/ 4612988 w 4797966"/>
              <a:gd name="connsiteY4" fmla="*/ 3057738 h 3147206"/>
              <a:gd name="connsiteX5" fmla="*/ 2388325 w 4797966"/>
              <a:gd name="connsiteY5" fmla="*/ 1535268 h 3147206"/>
              <a:gd name="connsiteX6" fmla="*/ 504784 w 4797966"/>
              <a:gd name="connsiteY6" fmla="*/ 368863 h 3147206"/>
              <a:gd name="connsiteX0" fmla="*/ 0 w 4796453"/>
              <a:gd name="connsiteY0" fmla="*/ 0 h 3147992"/>
              <a:gd name="connsiteX1" fmla="*/ 1506817 w 4796453"/>
              <a:gd name="connsiteY1" fmla="*/ 824798 h 3147992"/>
              <a:gd name="connsiteX2" fmla="*/ 2678912 w 4796453"/>
              <a:gd name="connsiteY2" fmla="*/ 1476874 h 3147992"/>
              <a:gd name="connsiteX3" fmla="*/ 4447529 w 4796453"/>
              <a:gd name="connsiteY3" fmla="*/ 2810925 h 3147992"/>
              <a:gd name="connsiteX4" fmla="*/ 4612988 w 4796453"/>
              <a:gd name="connsiteY4" fmla="*/ 3057738 h 3147992"/>
              <a:gd name="connsiteX5" fmla="*/ 2388325 w 4796453"/>
              <a:gd name="connsiteY5" fmla="*/ 1535268 h 3147992"/>
              <a:gd name="connsiteX6" fmla="*/ 504784 w 4796453"/>
              <a:gd name="connsiteY6" fmla="*/ 368863 h 3147992"/>
              <a:gd name="connsiteX0" fmla="*/ 0 w 4796453"/>
              <a:gd name="connsiteY0" fmla="*/ 0 h 3147992"/>
              <a:gd name="connsiteX1" fmla="*/ 1503600 w 4796453"/>
              <a:gd name="connsiteY1" fmla="*/ 777585 h 3147992"/>
              <a:gd name="connsiteX2" fmla="*/ 2678912 w 4796453"/>
              <a:gd name="connsiteY2" fmla="*/ 1476874 h 3147992"/>
              <a:gd name="connsiteX3" fmla="*/ 4447529 w 4796453"/>
              <a:gd name="connsiteY3" fmla="*/ 2810925 h 3147992"/>
              <a:gd name="connsiteX4" fmla="*/ 4612988 w 4796453"/>
              <a:gd name="connsiteY4" fmla="*/ 3057738 h 3147992"/>
              <a:gd name="connsiteX5" fmla="*/ 2388325 w 4796453"/>
              <a:gd name="connsiteY5" fmla="*/ 1535268 h 3147992"/>
              <a:gd name="connsiteX6" fmla="*/ 504784 w 4796453"/>
              <a:gd name="connsiteY6" fmla="*/ 368863 h 3147992"/>
              <a:gd name="connsiteX0" fmla="*/ 0 w 4799764"/>
              <a:gd name="connsiteY0" fmla="*/ 0 h 3145641"/>
              <a:gd name="connsiteX1" fmla="*/ 1503600 w 4799764"/>
              <a:gd name="connsiteY1" fmla="*/ 777585 h 3145641"/>
              <a:gd name="connsiteX2" fmla="*/ 2678912 w 4799764"/>
              <a:gd name="connsiteY2" fmla="*/ 1476874 h 3145641"/>
              <a:gd name="connsiteX3" fmla="*/ 4455901 w 4799764"/>
              <a:gd name="connsiteY3" fmla="*/ 2802584 h 3145641"/>
              <a:gd name="connsiteX4" fmla="*/ 4612988 w 4799764"/>
              <a:gd name="connsiteY4" fmla="*/ 3057738 h 3145641"/>
              <a:gd name="connsiteX5" fmla="*/ 2388325 w 4799764"/>
              <a:gd name="connsiteY5" fmla="*/ 1535268 h 3145641"/>
              <a:gd name="connsiteX6" fmla="*/ 504784 w 4799764"/>
              <a:gd name="connsiteY6" fmla="*/ 368863 h 314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9764" h="3145641">
                <a:moveTo>
                  <a:pt x="0" y="0"/>
                </a:moveTo>
                <a:cubicBezTo>
                  <a:pt x="508183" y="261492"/>
                  <a:pt x="1057115" y="531439"/>
                  <a:pt x="1503600" y="777585"/>
                </a:cubicBezTo>
                <a:cubicBezTo>
                  <a:pt x="1950085" y="1023731"/>
                  <a:pt x="2186862" y="1139374"/>
                  <a:pt x="2678912" y="1476874"/>
                </a:cubicBezTo>
                <a:cubicBezTo>
                  <a:pt x="3170962" y="1814374"/>
                  <a:pt x="4133555" y="2539107"/>
                  <a:pt x="4455901" y="2802584"/>
                </a:cubicBezTo>
                <a:cubicBezTo>
                  <a:pt x="4778247" y="3066061"/>
                  <a:pt x="4957584" y="3268957"/>
                  <a:pt x="4612988" y="3057738"/>
                </a:cubicBezTo>
                <a:cubicBezTo>
                  <a:pt x="4268392" y="2846519"/>
                  <a:pt x="3073026" y="1983414"/>
                  <a:pt x="2388325" y="1535268"/>
                </a:cubicBezTo>
                <a:cubicBezTo>
                  <a:pt x="1703624" y="1087122"/>
                  <a:pt x="1015708" y="686820"/>
                  <a:pt x="504784" y="368863"/>
                </a:cubicBezTo>
              </a:path>
            </a:pathLst>
          </a:custGeom>
          <a:solidFill>
            <a:srgbClr val="FF0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93B6764-CD45-4FD9-807D-0EAD5B122F99}"/>
              </a:ext>
            </a:extLst>
          </p:cNvPr>
          <p:cNvSpPr/>
          <p:nvPr/>
        </p:nvSpPr>
        <p:spPr>
          <a:xfrm flipH="1">
            <a:off x="3842936" y="988576"/>
            <a:ext cx="2463494" cy="1609554"/>
          </a:xfrm>
          <a:custGeom>
            <a:avLst/>
            <a:gdLst>
              <a:gd name="connsiteX0" fmla="*/ 0 w 4361491"/>
              <a:gd name="connsiteY0" fmla="*/ 0 h 2762935"/>
              <a:gd name="connsiteX1" fmla="*/ 1447252 w 4361491"/>
              <a:gd name="connsiteY1" fmla="*/ 763096 h 2762935"/>
              <a:gd name="connsiteX2" fmla="*/ 2585318 w 4361491"/>
              <a:gd name="connsiteY2" fmla="*/ 1440673 h 2762935"/>
              <a:gd name="connsiteX3" fmla="*/ 4361491 w 4361491"/>
              <a:gd name="connsiteY3" fmla="*/ 2762935 h 2762935"/>
              <a:gd name="connsiteX4" fmla="*/ 4361491 w 4361491"/>
              <a:gd name="connsiteY4" fmla="*/ 2762935 h 2762935"/>
              <a:gd name="connsiteX5" fmla="*/ 2328760 w 4361491"/>
              <a:gd name="connsiteY5" fmla="*/ 1473566 h 2762935"/>
              <a:gd name="connsiteX6" fmla="*/ 795989 w 4361491"/>
              <a:gd name="connsiteY6" fmla="*/ 519695 h 2762935"/>
              <a:gd name="connsiteX0" fmla="*/ 0 w 4556495"/>
              <a:gd name="connsiteY0" fmla="*/ 0 h 2996036"/>
              <a:gd name="connsiteX1" fmla="*/ 1447252 w 4556495"/>
              <a:gd name="connsiteY1" fmla="*/ 763096 h 2996036"/>
              <a:gd name="connsiteX2" fmla="*/ 2585318 w 4556495"/>
              <a:gd name="connsiteY2" fmla="*/ 1440673 h 2996036"/>
              <a:gd name="connsiteX3" fmla="*/ 4361491 w 4556495"/>
              <a:gd name="connsiteY3" fmla="*/ 2762935 h 2996036"/>
              <a:gd name="connsiteX4" fmla="*/ 4553423 w 4556495"/>
              <a:gd name="connsiteY4" fmla="*/ 2996036 h 2996036"/>
              <a:gd name="connsiteX5" fmla="*/ 2328760 w 4556495"/>
              <a:gd name="connsiteY5" fmla="*/ 1473566 h 2996036"/>
              <a:gd name="connsiteX6" fmla="*/ 795989 w 4556495"/>
              <a:gd name="connsiteY6" fmla="*/ 519695 h 2996036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55554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02607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97439 w 4616060"/>
              <a:gd name="connsiteY6" fmla="*/ 444279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04784 w 4616060"/>
              <a:gd name="connsiteY6" fmla="*/ 368863 h 3057738"/>
              <a:gd name="connsiteX0" fmla="*/ 0 w 4797966"/>
              <a:gd name="connsiteY0" fmla="*/ 0 h 3147206"/>
              <a:gd name="connsiteX1" fmla="*/ 1506817 w 4797966"/>
              <a:gd name="connsiteY1" fmla="*/ 824798 h 3147206"/>
              <a:gd name="connsiteX2" fmla="*/ 2644883 w 4797966"/>
              <a:gd name="connsiteY2" fmla="*/ 1502375 h 3147206"/>
              <a:gd name="connsiteX3" fmla="*/ 4447529 w 4797966"/>
              <a:gd name="connsiteY3" fmla="*/ 2810925 h 3147206"/>
              <a:gd name="connsiteX4" fmla="*/ 4612988 w 4797966"/>
              <a:gd name="connsiteY4" fmla="*/ 3057738 h 3147206"/>
              <a:gd name="connsiteX5" fmla="*/ 2388325 w 4797966"/>
              <a:gd name="connsiteY5" fmla="*/ 1535268 h 3147206"/>
              <a:gd name="connsiteX6" fmla="*/ 504784 w 4797966"/>
              <a:gd name="connsiteY6" fmla="*/ 368863 h 3147206"/>
              <a:gd name="connsiteX0" fmla="*/ 0 w 4796994"/>
              <a:gd name="connsiteY0" fmla="*/ 0 h 3148426"/>
              <a:gd name="connsiteX1" fmla="*/ 1506817 w 4796994"/>
              <a:gd name="connsiteY1" fmla="*/ 824798 h 3148426"/>
              <a:gd name="connsiteX2" fmla="*/ 2666708 w 4796994"/>
              <a:gd name="connsiteY2" fmla="*/ 1462940 h 3148426"/>
              <a:gd name="connsiteX3" fmla="*/ 4447529 w 4796994"/>
              <a:gd name="connsiteY3" fmla="*/ 2810925 h 3148426"/>
              <a:gd name="connsiteX4" fmla="*/ 4612988 w 4796994"/>
              <a:gd name="connsiteY4" fmla="*/ 3057738 h 3148426"/>
              <a:gd name="connsiteX5" fmla="*/ 2388325 w 4796994"/>
              <a:gd name="connsiteY5" fmla="*/ 1535268 h 3148426"/>
              <a:gd name="connsiteX6" fmla="*/ 504784 w 4796994"/>
              <a:gd name="connsiteY6" fmla="*/ 368863 h 3148426"/>
              <a:gd name="connsiteX0" fmla="*/ 0 w 4797633"/>
              <a:gd name="connsiteY0" fmla="*/ 0 h 3147138"/>
              <a:gd name="connsiteX1" fmla="*/ 1506817 w 4797633"/>
              <a:gd name="connsiteY1" fmla="*/ 824798 h 3147138"/>
              <a:gd name="connsiteX2" fmla="*/ 2666708 w 4797633"/>
              <a:gd name="connsiteY2" fmla="*/ 1462940 h 3147138"/>
              <a:gd name="connsiteX3" fmla="*/ 4447529 w 4797633"/>
              <a:gd name="connsiteY3" fmla="*/ 2810925 h 3147138"/>
              <a:gd name="connsiteX4" fmla="*/ 4612988 w 4797633"/>
              <a:gd name="connsiteY4" fmla="*/ 3057738 h 3147138"/>
              <a:gd name="connsiteX5" fmla="*/ 2379595 w 4797633"/>
              <a:gd name="connsiteY5" fmla="*/ 1552796 h 3147138"/>
              <a:gd name="connsiteX6" fmla="*/ 504784 w 4797633"/>
              <a:gd name="connsiteY6" fmla="*/ 368863 h 3147138"/>
              <a:gd name="connsiteX0" fmla="*/ 0 w 4797633"/>
              <a:gd name="connsiteY0" fmla="*/ 0 h 3146817"/>
              <a:gd name="connsiteX1" fmla="*/ 1506817 w 4797633"/>
              <a:gd name="connsiteY1" fmla="*/ 824798 h 3146817"/>
              <a:gd name="connsiteX2" fmla="*/ 2666708 w 4797633"/>
              <a:gd name="connsiteY2" fmla="*/ 1462940 h 3146817"/>
              <a:gd name="connsiteX3" fmla="*/ 4447529 w 4797633"/>
              <a:gd name="connsiteY3" fmla="*/ 2810925 h 3146817"/>
              <a:gd name="connsiteX4" fmla="*/ 4612988 w 4797633"/>
              <a:gd name="connsiteY4" fmla="*/ 3057738 h 3146817"/>
              <a:gd name="connsiteX5" fmla="*/ 2379595 w 4797633"/>
              <a:gd name="connsiteY5" fmla="*/ 1557178 h 3146817"/>
              <a:gd name="connsiteX6" fmla="*/ 504784 w 4797633"/>
              <a:gd name="connsiteY6" fmla="*/ 368863 h 314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7633" h="3146817">
                <a:moveTo>
                  <a:pt x="0" y="0"/>
                </a:moveTo>
                <a:cubicBezTo>
                  <a:pt x="508183" y="261492"/>
                  <a:pt x="1062366" y="580975"/>
                  <a:pt x="1506817" y="824798"/>
                </a:cubicBezTo>
                <a:cubicBezTo>
                  <a:pt x="1951268" y="1068621"/>
                  <a:pt x="2176589" y="1131919"/>
                  <a:pt x="2666708" y="1462940"/>
                </a:cubicBezTo>
                <a:cubicBezTo>
                  <a:pt x="3156827" y="1793961"/>
                  <a:pt x="4123149" y="2545125"/>
                  <a:pt x="4447529" y="2810925"/>
                </a:cubicBezTo>
                <a:cubicBezTo>
                  <a:pt x="4771909" y="3076725"/>
                  <a:pt x="4957644" y="3266696"/>
                  <a:pt x="4612988" y="3057738"/>
                </a:cubicBezTo>
                <a:cubicBezTo>
                  <a:pt x="4268332" y="2848780"/>
                  <a:pt x="3064296" y="2005324"/>
                  <a:pt x="2379595" y="1557178"/>
                </a:cubicBezTo>
                <a:cubicBezTo>
                  <a:pt x="1694894" y="1109032"/>
                  <a:pt x="1015708" y="686820"/>
                  <a:pt x="504784" y="368863"/>
                </a:cubicBezTo>
              </a:path>
            </a:pathLst>
          </a:custGeom>
          <a:solidFill>
            <a:srgbClr val="FF0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25" grpId="0" animBg="1"/>
      <p:bldP spid="27" grpId="0" animBg="1"/>
      <p:bldP spid="27" grpId="1" animBg="1"/>
      <p:bldP spid="29" grpId="0" animBg="1"/>
      <p:bldP spid="33" grpId="0" animBg="1"/>
      <p:bldP spid="36" grpId="0"/>
      <p:bldP spid="37" grpId="0" animBg="1"/>
      <p:bldP spid="15" grpId="0" animBg="1"/>
      <p:bldP spid="19" grpId="0" animBg="1"/>
      <p:bldP spid="42" grpId="0" animBg="1"/>
      <p:bldP spid="43" grpId="0"/>
      <p:bldP spid="44" grpId="0" animBg="1"/>
      <p:bldP spid="44" grpId="1" animBg="1"/>
      <p:bldP spid="45" grpId="0" animBg="1"/>
      <p:bldP spid="4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36398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 useBgFill="1">
        <p:nvSpPr>
          <p:cNvPr id="22" name="TextBox 21">
            <a:extLst>
              <a:ext uri="{FF2B5EF4-FFF2-40B4-BE49-F238E27FC236}">
                <a16:creationId xmlns:a16="http://schemas.microsoft.com/office/drawing/2014/main" id="{CB398337-E2D2-47BC-ADF0-0B9C87954DE3}"/>
              </a:ext>
            </a:extLst>
          </p:cNvPr>
          <p:cNvSpPr txBox="1"/>
          <p:nvPr/>
        </p:nvSpPr>
        <p:spPr>
          <a:xfrm>
            <a:off x="941234" y="1371600"/>
            <a:ext cx="18977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Abraham meets Melchizedek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173D1E-B442-401F-B4AA-A3E492F08D50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1375954" y="2079486"/>
            <a:ext cx="514159" cy="1081725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TextBox 26">
            <a:extLst>
              <a:ext uri="{FF2B5EF4-FFF2-40B4-BE49-F238E27FC236}">
                <a16:creationId xmlns:a16="http://schemas.microsoft.com/office/drawing/2014/main" id="{B76CAD28-6A55-4A6A-8054-5BECB9161FD5}"/>
              </a:ext>
            </a:extLst>
          </p:cNvPr>
          <p:cNvSpPr txBox="1"/>
          <p:nvPr/>
        </p:nvSpPr>
        <p:spPr>
          <a:xfrm>
            <a:off x="3039291" y="1371600"/>
            <a:ext cx="2323011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David prophesies of Jesus’ priesthood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0187D6-930C-4272-8FAF-59A59F3AE4CD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4200797" y="2079486"/>
            <a:ext cx="789492" cy="1057684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TextBox 32">
            <a:extLst>
              <a:ext uri="{FF2B5EF4-FFF2-40B4-BE49-F238E27FC236}">
                <a16:creationId xmlns:a16="http://schemas.microsoft.com/office/drawing/2014/main" id="{4752266D-6556-4B56-A339-1D7A4E6E27FD}"/>
              </a:ext>
            </a:extLst>
          </p:cNvPr>
          <p:cNvSpPr txBox="1"/>
          <p:nvPr/>
        </p:nvSpPr>
        <p:spPr>
          <a:xfrm>
            <a:off x="5975517" y="1349828"/>
            <a:ext cx="22279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Author shows prophecy fulfilled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7EF27B-6A36-4302-BCF9-8404F89DCF74}"/>
              </a:ext>
            </a:extLst>
          </p:cNvPr>
          <p:cNvCxnSpPr>
            <a:cxnSpLocks/>
          </p:cNvCxnSpPr>
          <p:nvPr/>
        </p:nvCxnSpPr>
        <p:spPr>
          <a:xfrm>
            <a:off x="7002406" y="2057714"/>
            <a:ext cx="750539" cy="1118367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DF79E1B-FED0-4102-820E-B6AC52F652CF}"/>
              </a:ext>
            </a:extLst>
          </p:cNvPr>
          <p:cNvSpPr/>
          <p:nvPr/>
        </p:nvSpPr>
        <p:spPr>
          <a:xfrm>
            <a:off x="5911534" y="3228287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BD21B3-FF48-48F8-A7C8-7EEB4FDA27F4}"/>
              </a:ext>
            </a:extLst>
          </p:cNvPr>
          <p:cNvSpPr/>
          <p:nvPr/>
        </p:nvSpPr>
        <p:spPr>
          <a:xfrm>
            <a:off x="6820937" y="3227383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2CA9EF-50C7-4BB9-B8CB-327CC77D44F1}"/>
              </a:ext>
            </a:extLst>
          </p:cNvPr>
          <p:cNvSpPr/>
          <p:nvPr/>
        </p:nvSpPr>
        <p:spPr>
          <a:xfrm>
            <a:off x="457200" y="3227206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D92C4-2A92-4350-8FC6-2524E5E39284}"/>
              </a:ext>
            </a:extLst>
          </p:cNvPr>
          <p:cNvSpPr/>
          <p:nvPr/>
        </p:nvSpPr>
        <p:spPr>
          <a:xfrm>
            <a:off x="1366060" y="3226454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B17BD-5474-4250-98F0-A4DE76B5C884}"/>
              </a:ext>
            </a:extLst>
          </p:cNvPr>
          <p:cNvSpPr/>
          <p:nvPr/>
        </p:nvSpPr>
        <p:spPr>
          <a:xfrm>
            <a:off x="2274920" y="3225377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3ACDC-26B8-4A30-B235-4B4170EDB5EA}"/>
              </a:ext>
            </a:extLst>
          </p:cNvPr>
          <p:cNvSpPr/>
          <p:nvPr/>
        </p:nvSpPr>
        <p:spPr>
          <a:xfrm>
            <a:off x="3183780" y="3230717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FBD230-F121-4B89-9A13-E6E696179EE8}"/>
              </a:ext>
            </a:extLst>
          </p:cNvPr>
          <p:cNvSpPr/>
          <p:nvPr/>
        </p:nvSpPr>
        <p:spPr>
          <a:xfrm>
            <a:off x="4092640" y="3226432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808563-7589-4D3E-AE90-768D3ECACAC0}"/>
              </a:ext>
            </a:extLst>
          </p:cNvPr>
          <p:cNvSpPr/>
          <p:nvPr/>
        </p:nvSpPr>
        <p:spPr>
          <a:xfrm>
            <a:off x="5001499" y="3225356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4712A-9D3E-4CD6-A023-A13868D8385B}"/>
              </a:ext>
            </a:extLst>
          </p:cNvPr>
          <p:cNvSpPr txBox="1"/>
          <p:nvPr/>
        </p:nvSpPr>
        <p:spPr>
          <a:xfrm>
            <a:off x="6201977" y="3441254"/>
            <a:ext cx="1200307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500 BC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21ED4-3766-4B5A-8E49-A0E4BA624B9A}"/>
              </a:ext>
            </a:extLst>
          </p:cNvPr>
          <p:cNvSpPr txBox="1"/>
          <p:nvPr/>
        </p:nvSpPr>
        <p:spPr>
          <a:xfrm>
            <a:off x="725895" y="3448515"/>
            <a:ext cx="1216113" cy="47905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2000 BC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BC44A4-08D8-4938-8A3F-C6B63E4E055F}"/>
              </a:ext>
            </a:extLst>
          </p:cNvPr>
          <p:cNvSpPr txBox="1"/>
          <p:nvPr/>
        </p:nvSpPr>
        <p:spPr>
          <a:xfrm>
            <a:off x="2549852" y="3426734"/>
            <a:ext cx="1255792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1500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8ED0E-341B-407E-9E5A-8012FBCF1BDB}"/>
              </a:ext>
            </a:extLst>
          </p:cNvPr>
          <p:cNvSpPr txBox="1"/>
          <p:nvPr/>
        </p:nvSpPr>
        <p:spPr>
          <a:xfrm>
            <a:off x="4396945" y="3433994"/>
            <a:ext cx="1228791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1000 BC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E4B191-6FE8-4331-A33F-6E5A7A31D721}"/>
              </a:ext>
            </a:extLst>
          </p:cNvPr>
          <p:cNvSpPr/>
          <p:nvPr/>
        </p:nvSpPr>
        <p:spPr>
          <a:xfrm>
            <a:off x="7738749" y="3231733"/>
            <a:ext cx="908862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EDB576-376B-4EAF-96B5-81F142B9C3BE}"/>
              </a:ext>
            </a:extLst>
          </p:cNvPr>
          <p:cNvSpPr txBox="1"/>
          <p:nvPr/>
        </p:nvSpPr>
        <p:spPr>
          <a:xfrm>
            <a:off x="461554" y="4371703"/>
            <a:ext cx="812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Gen. 4:18-24               Ps. 110:4          Heb. 5:5-11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4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3" grpId="0" animBg="1"/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15" grpId="0" animBg="1"/>
      <p:bldP spid="19" grpId="0" animBg="1"/>
      <p:bldP spid="31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B9CF51-F605-433B-AF48-590BF002379C}"/>
              </a:ext>
            </a:extLst>
          </p:cNvPr>
          <p:cNvSpPr/>
          <p:nvPr/>
        </p:nvSpPr>
        <p:spPr>
          <a:xfrm>
            <a:off x="3405051" y="1284700"/>
            <a:ext cx="2532743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B8668F-F7E2-4637-A337-9A86B93AB713}"/>
              </a:ext>
            </a:extLst>
          </p:cNvPr>
          <p:cNvSpPr/>
          <p:nvPr/>
        </p:nvSpPr>
        <p:spPr>
          <a:xfrm>
            <a:off x="5660572" y="1277443"/>
            <a:ext cx="2653616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801755-9B7C-4E56-89FA-63D283DEB698}"/>
              </a:ext>
            </a:extLst>
          </p:cNvPr>
          <p:cNvSpPr txBox="1"/>
          <p:nvPr/>
        </p:nvSpPr>
        <p:spPr>
          <a:xfrm>
            <a:off x="464457" y="138611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Gen. 14:18 ~ </a:t>
            </a:r>
            <a:r>
              <a:rPr lang="en-US" sz="3200" dirty="0">
                <a:solidFill>
                  <a:schemeClr val="bg2"/>
                </a:solidFill>
              </a:rPr>
              <a:t>Then Melchizedek king of Salem brought out bread and wine; he </a:t>
            </a:r>
            <a:r>
              <a:rPr lang="en-US" sz="3200" i="1" dirty="0">
                <a:solidFill>
                  <a:schemeClr val="bg2"/>
                </a:solidFill>
              </a:rPr>
              <a:t>was</a:t>
            </a:r>
            <a:r>
              <a:rPr lang="en-US" sz="3200" dirty="0">
                <a:solidFill>
                  <a:schemeClr val="bg2"/>
                </a:solidFill>
              </a:rPr>
              <a:t> the priest of God Most High.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536447-0E15-46FB-83E9-2C4B3877713C}"/>
              </a:ext>
            </a:extLst>
          </p:cNvPr>
          <p:cNvSpPr txBox="1"/>
          <p:nvPr/>
        </p:nvSpPr>
        <p:spPr>
          <a:xfrm>
            <a:off x="696687" y="2898270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2"/>
                </a:solidFill>
              </a:rPr>
              <a:t>Melchizedek</a:t>
            </a:r>
            <a:r>
              <a:rPr lang="en-US" sz="3200" dirty="0"/>
              <a:t> ~ King of Righteousness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A715C8-0E78-415D-99B5-F62FC6CD8D41}"/>
              </a:ext>
            </a:extLst>
          </p:cNvPr>
          <p:cNvSpPr txBox="1"/>
          <p:nvPr/>
        </p:nvSpPr>
        <p:spPr>
          <a:xfrm>
            <a:off x="696689" y="3406271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melek</a:t>
            </a:r>
            <a:r>
              <a:rPr lang="en-US" sz="3200" dirty="0"/>
              <a:t> – </a:t>
            </a:r>
            <a:r>
              <a:rPr lang="en-US" sz="3200" i="1" dirty="0"/>
              <a:t>king</a:t>
            </a:r>
            <a:r>
              <a:rPr lang="en-US" sz="3200" dirty="0"/>
              <a:t>; </a:t>
            </a:r>
            <a:r>
              <a:rPr lang="en-US" sz="32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tsedeq</a:t>
            </a:r>
            <a:r>
              <a:rPr lang="en-US" sz="3200" dirty="0"/>
              <a:t> – </a:t>
            </a:r>
            <a:r>
              <a:rPr lang="en-US" sz="3200" i="1" dirty="0"/>
              <a:t>righteousness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B66ED1-A511-4B72-B1D7-44F5DA615B6C}"/>
              </a:ext>
            </a:extLst>
          </p:cNvPr>
          <p:cNvSpPr txBox="1"/>
          <p:nvPr/>
        </p:nvSpPr>
        <p:spPr>
          <a:xfrm>
            <a:off x="696692" y="3953449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2"/>
                </a:solidFill>
              </a:rPr>
              <a:t>Salem</a:t>
            </a:r>
            <a:r>
              <a:rPr lang="en-US" sz="3200" dirty="0">
                <a:solidFill>
                  <a:schemeClr val="bg1"/>
                </a:solidFill>
              </a:rPr>
              <a:t> ~ peace (</a:t>
            </a:r>
            <a:r>
              <a:rPr lang="en-US" sz="32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shalom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D5A024-B1C8-4E27-80E1-C1FC01BE39D3}"/>
              </a:ext>
            </a:extLst>
          </p:cNvPr>
          <p:cNvSpPr txBox="1"/>
          <p:nvPr/>
        </p:nvSpPr>
        <p:spPr>
          <a:xfrm>
            <a:off x="701042" y="4480317"/>
            <a:ext cx="799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Uru-salim</a:t>
            </a:r>
            <a:r>
              <a:rPr lang="en-US" sz="2800" dirty="0"/>
              <a:t> (</a:t>
            </a:r>
            <a:r>
              <a:rPr lang="en-US" sz="2800" i="1" dirty="0"/>
              <a:t>City of Salem</a:t>
            </a:r>
            <a:r>
              <a:rPr lang="en-US" sz="2800" dirty="0"/>
              <a:t>) in the </a:t>
            </a:r>
            <a:r>
              <a:rPr lang="en-US" sz="2800" dirty="0" err="1"/>
              <a:t>tel</a:t>
            </a:r>
            <a:r>
              <a:rPr lang="en-US" sz="2800" dirty="0"/>
              <a:t> Amarna letters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6" grpId="0"/>
      <p:bldP spid="29" grpId="0"/>
      <p:bldP spid="29" grpId="1"/>
      <p:bldP spid="30" grpId="0"/>
      <p:bldP spid="30" grpId="1"/>
      <p:bldP spid="32" grpId="0"/>
      <p:bldP spid="32" grpId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B8C6F00-4D50-43D9-B672-25DA9FDC08A4}"/>
              </a:ext>
            </a:extLst>
          </p:cNvPr>
          <p:cNvSpPr/>
          <p:nvPr/>
        </p:nvSpPr>
        <p:spPr>
          <a:xfrm>
            <a:off x="3772845" y="3922254"/>
            <a:ext cx="317054" cy="885298"/>
          </a:xfrm>
          <a:custGeom>
            <a:avLst/>
            <a:gdLst>
              <a:gd name="connsiteX0" fmla="*/ 0 w 314696"/>
              <a:gd name="connsiteY0" fmla="*/ 0 h 480951"/>
              <a:gd name="connsiteX1" fmla="*/ 0 w 314696"/>
              <a:gd name="connsiteY1" fmla="*/ 0 h 480951"/>
              <a:gd name="connsiteX2" fmla="*/ 0 w 314696"/>
              <a:gd name="connsiteY2" fmla="*/ 201881 h 480951"/>
              <a:gd name="connsiteX3" fmla="*/ 302821 w 314696"/>
              <a:gd name="connsiteY3" fmla="*/ 201881 h 480951"/>
              <a:gd name="connsiteX4" fmla="*/ 314696 w 314696"/>
              <a:gd name="connsiteY4" fmla="*/ 480951 h 480951"/>
              <a:gd name="connsiteX0" fmla="*/ 0 w 306477"/>
              <a:gd name="connsiteY0" fmla="*/ 0 h 446019"/>
              <a:gd name="connsiteX1" fmla="*/ 0 w 306477"/>
              <a:gd name="connsiteY1" fmla="*/ 0 h 446019"/>
              <a:gd name="connsiteX2" fmla="*/ 0 w 306477"/>
              <a:gd name="connsiteY2" fmla="*/ 201881 h 446019"/>
              <a:gd name="connsiteX3" fmla="*/ 302821 w 306477"/>
              <a:gd name="connsiteY3" fmla="*/ 201881 h 446019"/>
              <a:gd name="connsiteX4" fmla="*/ 306477 w 306477"/>
              <a:gd name="connsiteY4" fmla="*/ 446019 h 446019"/>
              <a:gd name="connsiteX0" fmla="*/ 0 w 310587"/>
              <a:gd name="connsiteY0" fmla="*/ 0 h 450129"/>
              <a:gd name="connsiteX1" fmla="*/ 0 w 310587"/>
              <a:gd name="connsiteY1" fmla="*/ 0 h 450129"/>
              <a:gd name="connsiteX2" fmla="*/ 0 w 310587"/>
              <a:gd name="connsiteY2" fmla="*/ 201881 h 450129"/>
              <a:gd name="connsiteX3" fmla="*/ 302821 w 310587"/>
              <a:gd name="connsiteY3" fmla="*/ 201881 h 450129"/>
              <a:gd name="connsiteX4" fmla="*/ 310587 w 310587"/>
              <a:gd name="connsiteY4" fmla="*/ 450129 h 450129"/>
              <a:gd name="connsiteX0" fmla="*/ 0 w 306314"/>
              <a:gd name="connsiteY0" fmla="*/ 0 h 445856"/>
              <a:gd name="connsiteX1" fmla="*/ 0 w 306314"/>
              <a:gd name="connsiteY1" fmla="*/ 0 h 445856"/>
              <a:gd name="connsiteX2" fmla="*/ 0 w 306314"/>
              <a:gd name="connsiteY2" fmla="*/ 201881 h 445856"/>
              <a:gd name="connsiteX3" fmla="*/ 302821 w 306314"/>
              <a:gd name="connsiteY3" fmla="*/ 201881 h 445856"/>
              <a:gd name="connsiteX4" fmla="*/ 306314 w 306314"/>
              <a:gd name="connsiteY4" fmla="*/ 445856 h 445856"/>
              <a:gd name="connsiteX0" fmla="*/ 0 w 306314"/>
              <a:gd name="connsiteY0" fmla="*/ 0 h 565887"/>
              <a:gd name="connsiteX1" fmla="*/ 0 w 306314"/>
              <a:gd name="connsiteY1" fmla="*/ 0 h 565887"/>
              <a:gd name="connsiteX2" fmla="*/ 0 w 306314"/>
              <a:gd name="connsiteY2" fmla="*/ 201881 h 565887"/>
              <a:gd name="connsiteX3" fmla="*/ 302821 w 306314"/>
              <a:gd name="connsiteY3" fmla="*/ 201881 h 565887"/>
              <a:gd name="connsiteX4" fmla="*/ 306314 w 306314"/>
              <a:gd name="connsiteY4" fmla="*/ 565887 h 565887"/>
              <a:gd name="connsiteX0" fmla="*/ 0 w 314410"/>
              <a:gd name="connsiteY0" fmla="*/ 0 h 375452"/>
              <a:gd name="connsiteX1" fmla="*/ 0 w 314410"/>
              <a:gd name="connsiteY1" fmla="*/ 0 h 375452"/>
              <a:gd name="connsiteX2" fmla="*/ 0 w 314410"/>
              <a:gd name="connsiteY2" fmla="*/ 201881 h 375452"/>
              <a:gd name="connsiteX3" fmla="*/ 302821 w 314410"/>
              <a:gd name="connsiteY3" fmla="*/ 201881 h 375452"/>
              <a:gd name="connsiteX4" fmla="*/ 314410 w 314410"/>
              <a:gd name="connsiteY4" fmla="*/ 375452 h 37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410" h="375452">
                <a:moveTo>
                  <a:pt x="0" y="0"/>
                </a:moveTo>
                <a:lnTo>
                  <a:pt x="0" y="0"/>
                </a:lnTo>
                <a:lnTo>
                  <a:pt x="0" y="201881"/>
                </a:lnTo>
                <a:lnTo>
                  <a:pt x="302821" y="201881"/>
                </a:lnTo>
                <a:cubicBezTo>
                  <a:pt x="304040" y="283260"/>
                  <a:pt x="313191" y="294073"/>
                  <a:pt x="314410" y="375452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E930CF-71C8-4B33-A579-6A8318F41B99}"/>
              </a:ext>
            </a:extLst>
          </p:cNvPr>
          <p:cNvSpPr/>
          <p:nvPr/>
        </p:nvSpPr>
        <p:spPr>
          <a:xfrm flipH="1">
            <a:off x="3773713" y="2970177"/>
            <a:ext cx="304799" cy="988053"/>
          </a:xfrm>
          <a:custGeom>
            <a:avLst/>
            <a:gdLst>
              <a:gd name="connsiteX0" fmla="*/ 0 w 314696"/>
              <a:gd name="connsiteY0" fmla="*/ 0 h 480951"/>
              <a:gd name="connsiteX1" fmla="*/ 0 w 314696"/>
              <a:gd name="connsiteY1" fmla="*/ 0 h 480951"/>
              <a:gd name="connsiteX2" fmla="*/ 0 w 314696"/>
              <a:gd name="connsiteY2" fmla="*/ 201881 h 480951"/>
              <a:gd name="connsiteX3" fmla="*/ 302821 w 314696"/>
              <a:gd name="connsiteY3" fmla="*/ 201881 h 480951"/>
              <a:gd name="connsiteX4" fmla="*/ 314696 w 314696"/>
              <a:gd name="connsiteY4" fmla="*/ 480951 h 480951"/>
              <a:gd name="connsiteX0" fmla="*/ 0 w 306477"/>
              <a:gd name="connsiteY0" fmla="*/ 0 h 446019"/>
              <a:gd name="connsiteX1" fmla="*/ 0 w 306477"/>
              <a:gd name="connsiteY1" fmla="*/ 0 h 446019"/>
              <a:gd name="connsiteX2" fmla="*/ 0 w 306477"/>
              <a:gd name="connsiteY2" fmla="*/ 201881 h 446019"/>
              <a:gd name="connsiteX3" fmla="*/ 302821 w 306477"/>
              <a:gd name="connsiteY3" fmla="*/ 201881 h 446019"/>
              <a:gd name="connsiteX4" fmla="*/ 306477 w 306477"/>
              <a:gd name="connsiteY4" fmla="*/ 446019 h 446019"/>
              <a:gd name="connsiteX0" fmla="*/ 0 w 310587"/>
              <a:gd name="connsiteY0" fmla="*/ 0 h 450129"/>
              <a:gd name="connsiteX1" fmla="*/ 0 w 310587"/>
              <a:gd name="connsiteY1" fmla="*/ 0 h 450129"/>
              <a:gd name="connsiteX2" fmla="*/ 0 w 310587"/>
              <a:gd name="connsiteY2" fmla="*/ 201881 h 450129"/>
              <a:gd name="connsiteX3" fmla="*/ 302821 w 310587"/>
              <a:gd name="connsiteY3" fmla="*/ 201881 h 450129"/>
              <a:gd name="connsiteX4" fmla="*/ 310587 w 310587"/>
              <a:gd name="connsiteY4" fmla="*/ 450129 h 450129"/>
              <a:gd name="connsiteX0" fmla="*/ 0 w 306314"/>
              <a:gd name="connsiteY0" fmla="*/ 0 h 445856"/>
              <a:gd name="connsiteX1" fmla="*/ 0 w 306314"/>
              <a:gd name="connsiteY1" fmla="*/ 0 h 445856"/>
              <a:gd name="connsiteX2" fmla="*/ 0 w 306314"/>
              <a:gd name="connsiteY2" fmla="*/ 201881 h 445856"/>
              <a:gd name="connsiteX3" fmla="*/ 302821 w 306314"/>
              <a:gd name="connsiteY3" fmla="*/ 201881 h 445856"/>
              <a:gd name="connsiteX4" fmla="*/ 306314 w 306314"/>
              <a:gd name="connsiteY4" fmla="*/ 445856 h 445856"/>
              <a:gd name="connsiteX0" fmla="*/ 0 w 306314"/>
              <a:gd name="connsiteY0" fmla="*/ 0 h 565887"/>
              <a:gd name="connsiteX1" fmla="*/ 0 w 306314"/>
              <a:gd name="connsiteY1" fmla="*/ 0 h 565887"/>
              <a:gd name="connsiteX2" fmla="*/ 0 w 306314"/>
              <a:gd name="connsiteY2" fmla="*/ 201881 h 565887"/>
              <a:gd name="connsiteX3" fmla="*/ 302821 w 306314"/>
              <a:gd name="connsiteY3" fmla="*/ 201881 h 565887"/>
              <a:gd name="connsiteX4" fmla="*/ 306314 w 306314"/>
              <a:gd name="connsiteY4" fmla="*/ 565887 h 565887"/>
              <a:gd name="connsiteX0" fmla="*/ 0 w 306314"/>
              <a:gd name="connsiteY0" fmla="*/ 146565 h 712452"/>
              <a:gd name="connsiteX1" fmla="*/ 0 w 306314"/>
              <a:gd name="connsiteY1" fmla="*/ 0 h 712452"/>
              <a:gd name="connsiteX2" fmla="*/ 0 w 306314"/>
              <a:gd name="connsiteY2" fmla="*/ 348446 h 712452"/>
              <a:gd name="connsiteX3" fmla="*/ 302821 w 306314"/>
              <a:gd name="connsiteY3" fmla="*/ 348446 h 712452"/>
              <a:gd name="connsiteX4" fmla="*/ 306314 w 306314"/>
              <a:gd name="connsiteY4" fmla="*/ 712452 h 712452"/>
              <a:gd name="connsiteX0" fmla="*/ 0 w 306314"/>
              <a:gd name="connsiteY0" fmla="*/ 146565 h 603519"/>
              <a:gd name="connsiteX1" fmla="*/ 0 w 306314"/>
              <a:gd name="connsiteY1" fmla="*/ 0 h 603519"/>
              <a:gd name="connsiteX2" fmla="*/ 0 w 306314"/>
              <a:gd name="connsiteY2" fmla="*/ 348446 h 603519"/>
              <a:gd name="connsiteX3" fmla="*/ 302821 w 306314"/>
              <a:gd name="connsiteY3" fmla="*/ 348446 h 603519"/>
              <a:gd name="connsiteX4" fmla="*/ 306314 w 306314"/>
              <a:gd name="connsiteY4" fmla="*/ 603519 h 6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14" h="603519">
                <a:moveTo>
                  <a:pt x="0" y="146565"/>
                </a:moveTo>
                <a:lnTo>
                  <a:pt x="0" y="0"/>
                </a:lnTo>
                <a:lnTo>
                  <a:pt x="0" y="348446"/>
                </a:lnTo>
                <a:lnTo>
                  <a:pt x="302821" y="348446"/>
                </a:lnTo>
                <a:cubicBezTo>
                  <a:pt x="304040" y="429825"/>
                  <a:pt x="305095" y="522140"/>
                  <a:pt x="306314" y="603519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EDFFBE-35DA-43B1-98A0-924B0A3772E8}"/>
              </a:ext>
            </a:extLst>
          </p:cNvPr>
          <p:cNvSpPr/>
          <p:nvPr/>
        </p:nvSpPr>
        <p:spPr>
          <a:xfrm flipV="1">
            <a:off x="2317479" y="1874119"/>
            <a:ext cx="2711566" cy="201881"/>
          </a:xfrm>
          <a:custGeom>
            <a:avLst/>
            <a:gdLst>
              <a:gd name="connsiteX0" fmla="*/ 0 w 314696"/>
              <a:gd name="connsiteY0" fmla="*/ 0 h 480951"/>
              <a:gd name="connsiteX1" fmla="*/ 0 w 314696"/>
              <a:gd name="connsiteY1" fmla="*/ 0 h 480951"/>
              <a:gd name="connsiteX2" fmla="*/ 0 w 314696"/>
              <a:gd name="connsiteY2" fmla="*/ 201881 h 480951"/>
              <a:gd name="connsiteX3" fmla="*/ 302821 w 314696"/>
              <a:gd name="connsiteY3" fmla="*/ 201881 h 480951"/>
              <a:gd name="connsiteX4" fmla="*/ 314696 w 314696"/>
              <a:gd name="connsiteY4" fmla="*/ 480951 h 480951"/>
              <a:gd name="connsiteX0" fmla="*/ 0 w 306477"/>
              <a:gd name="connsiteY0" fmla="*/ 0 h 446019"/>
              <a:gd name="connsiteX1" fmla="*/ 0 w 306477"/>
              <a:gd name="connsiteY1" fmla="*/ 0 h 446019"/>
              <a:gd name="connsiteX2" fmla="*/ 0 w 306477"/>
              <a:gd name="connsiteY2" fmla="*/ 201881 h 446019"/>
              <a:gd name="connsiteX3" fmla="*/ 302821 w 306477"/>
              <a:gd name="connsiteY3" fmla="*/ 201881 h 446019"/>
              <a:gd name="connsiteX4" fmla="*/ 306477 w 306477"/>
              <a:gd name="connsiteY4" fmla="*/ 446019 h 446019"/>
              <a:gd name="connsiteX0" fmla="*/ 0 w 310587"/>
              <a:gd name="connsiteY0" fmla="*/ 0 h 450129"/>
              <a:gd name="connsiteX1" fmla="*/ 0 w 310587"/>
              <a:gd name="connsiteY1" fmla="*/ 0 h 450129"/>
              <a:gd name="connsiteX2" fmla="*/ 0 w 310587"/>
              <a:gd name="connsiteY2" fmla="*/ 201881 h 450129"/>
              <a:gd name="connsiteX3" fmla="*/ 302821 w 310587"/>
              <a:gd name="connsiteY3" fmla="*/ 201881 h 450129"/>
              <a:gd name="connsiteX4" fmla="*/ 310587 w 310587"/>
              <a:gd name="connsiteY4" fmla="*/ 450129 h 450129"/>
              <a:gd name="connsiteX0" fmla="*/ 0 w 302896"/>
              <a:gd name="connsiteY0" fmla="*/ 0 h 445856"/>
              <a:gd name="connsiteX1" fmla="*/ 0 w 302896"/>
              <a:gd name="connsiteY1" fmla="*/ 0 h 445856"/>
              <a:gd name="connsiteX2" fmla="*/ 0 w 302896"/>
              <a:gd name="connsiteY2" fmla="*/ 201881 h 445856"/>
              <a:gd name="connsiteX3" fmla="*/ 302821 w 302896"/>
              <a:gd name="connsiteY3" fmla="*/ 201881 h 445856"/>
              <a:gd name="connsiteX4" fmla="*/ 291359 w 302896"/>
              <a:gd name="connsiteY4" fmla="*/ 445856 h 445856"/>
              <a:gd name="connsiteX0" fmla="*/ 0 w 304177"/>
              <a:gd name="connsiteY0" fmla="*/ 0 h 445856"/>
              <a:gd name="connsiteX1" fmla="*/ 0 w 304177"/>
              <a:gd name="connsiteY1" fmla="*/ 0 h 445856"/>
              <a:gd name="connsiteX2" fmla="*/ 0 w 304177"/>
              <a:gd name="connsiteY2" fmla="*/ 201881 h 445856"/>
              <a:gd name="connsiteX3" fmla="*/ 302821 w 304177"/>
              <a:gd name="connsiteY3" fmla="*/ 201881 h 445856"/>
              <a:gd name="connsiteX4" fmla="*/ 304177 w 304177"/>
              <a:gd name="connsiteY4" fmla="*/ 445856 h 445856"/>
              <a:gd name="connsiteX0" fmla="*/ 0 w 304177"/>
              <a:gd name="connsiteY0" fmla="*/ 0 h 445856"/>
              <a:gd name="connsiteX1" fmla="*/ 0 w 304177"/>
              <a:gd name="connsiteY1" fmla="*/ 0 h 445856"/>
              <a:gd name="connsiteX2" fmla="*/ 0 w 304177"/>
              <a:gd name="connsiteY2" fmla="*/ 201881 h 445856"/>
              <a:gd name="connsiteX3" fmla="*/ 302821 w 304177"/>
              <a:gd name="connsiteY3" fmla="*/ 201881 h 445856"/>
              <a:gd name="connsiteX4" fmla="*/ 304177 w 304177"/>
              <a:gd name="connsiteY4" fmla="*/ 445856 h 445856"/>
              <a:gd name="connsiteX0" fmla="*/ 0 w 304177"/>
              <a:gd name="connsiteY0" fmla="*/ 0 h 445856"/>
              <a:gd name="connsiteX1" fmla="*/ 0 w 304177"/>
              <a:gd name="connsiteY1" fmla="*/ 0 h 445856"/>
              <a:gd name="connsiteX2" fmla="*/ 0 w 304177"/>
              <a:gd name="connsiteY2" fmla="*/ 201881 h 445856"/>
              <a:gd name="connsiteX3" fmla="*/ 302821 w 304177"/>
              <a:gd name="connsiteY3" fmla="*/ 201881 h 445856"/>
              <a:gd name="connsiteX4" fmla="*/ 304177 w 304177"/>
              <a:gd name="connsiteY4" fmla="*/ 445856 h 445856"/>
              <a:gd name="connsiteX0" fmla="*/ 0 w 302821"/>
              <a:gd name="connsiteY0" fmla="*/ 0 h 201881"/>
              <a:gd name="connsiteX1" fmla="*/ 0 w 302821"/>
              <a:gd name="connsiteY1" fmla="*/ 0 h 201881"/>
              <a:gd name="connsiteX2" fmla="*/ 0 w 302821"/>
              <a:gd name="connsiteY2" fmla="*/ 201881 h 201881"/>
              <a:gd name="connsiteX3" fmla="*/ 302821 w 302821"/>
              <a:gd name="connsiteY3" fmla="*/ 201881 h 2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821" h="201881">
                <a:moveTo>
                  <a:pt x="0" y="0"/>
                </a:moveTo>
                <a:lnTo>
                  <a:pt x="0" y="0"/>
                </a:lnTo>
                <a:lnTo>
                  <a:pt x="0" y="201881"/>
                </a:lnTo>
                <a:lnTo>
                  <a:pt x="302821" y="201881"/>
                </a:ln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5CAA9-BA38-4778-8B75-42CA624E3D7D}"/>
              </a:ext>
            </a:extLst>
          </p:cNvPr>
          <p:cNvSpPr txBox="1"/>
          <p:nvPr/>
        </p:nvSpPr>
        <p:spPr>
          <a:xfrm>
            <a:off x="4414539" y="1123156"/>
            <a:ext cx="1257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Jacob</a:t>
            </a:r>
            <a:endParaRPr lang="en-US" sz="2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93B283B-C124-40D3-AC6F-FBA600841685}"/>
              </a:ext>
            </a:extLst>
          </p:cNvPr>
          <p:cNvSpPr/>
          <p:nvPr/>
        </p:nvSpPr>
        <p:spPr>
          <a:xfrm>
            <a:off x="5046314" y="1675360"/>
            <a:ext cx="306314" cy="445856"/>
          </a:xfrm>
          <a:custGeom>
            <a:avLst/>
            <a:gdLst>
              <a:gd name="connsiteX0" fmla="*/ 0 w 314696"/>
              <a:gd name="connsiteY0" fmla="*/ 0 h 480951"/>
              <a:gd name="connsiteX1" fmla="*/ 0 w 314696"/>
              <a:gd name="connsiteY1" fmla="*/ 0 h 480951"/>
              <a:gd name="connsiteX2" fmla="*/ 0 w 314696"/>
              <a:gd name="connsiteY2" fmla="*/ 201881 h 480951"/>
              <a:gd name="connsiteX3" fmla="*/ 302821 w 314696"/>
              <a:gd name="connsiteY3" fmla="*/ 201881 h 480951"/>
              <a:gd name="connsiteX4" fmla="*/ 314696 w 314696"/>
              <a:gd name="connsiteY4" fmla="*/ 480951 h 480951"/>
              <a:gd name="connsiteX0" fmla="*/ 0 w 306477"/>
              <a:gd name="connsiteY0" fmla="*/ 0 h 446019"/>
              <a:gd name="connsiteX1" fmla="*/ 0 w 306477"/>
              <a:gd name="connsiteY1" fmla="*/ 0 h 446019"/>
              <a:gd name="connsiteX2" fmla="*/ 0 w 306477"/>
              <a:gd name="connsiteY2" fmla="*/ 201881 h 446019"/>
              <a:gd name="connsiteX3" fmla="*/ 302821 w 306477"/>
              <a:gd name="connsiteY3" fmla="*/ 201881 h 446019"/>
              <a:gd name="connsiteX4" fmla="*/ 306477 w 306477"/>
              <a:gd name="connsiteY4" fmla="*/ 446019 h 446019"/>
              <a:gd name="connsiteX0" fmla="*/ 0 w 310587"/>
              <a:gd name="connsiteY0" fmla="*/ 0 h 450129"/>
              <a:gd name="connsiteX1" fmla="*/ 0 w 310587"/>
              <a:gd name="connsiteY1" fmla="*/ 0 h 450129"/>
              <a:gd name="connsiteX2" fmla="*/ 0 w 310587"/>
              <a:gd name="connsiteY2" fmla="*/ 201881 h 450129"/>
              <a:gd name="connsiteX3" fmla="*/ 302821 w 310587"/>
              <a:gd name="connsiteY3" fmla="*/ 201881 h 450129"/>
              <a:gd name="connsiteX4" fmla="*/ 310587 w 310587"/>
              <a:gd name="connsiteY4" fmla="*/ 450129 h 450129"/>
              <a:gd name="connsiteX0" fmla="*/ 0 w 306314"/>
              <a:gd name="connsiteY0" fmla="*/ 0 h 445856"/>
              <a:gd name="connsiteX1" fmla="*/ 0 w 306314"/>
              <a:gd name="connsiteY1" fmla="*/ 0 h 445856"/>
              <a:gd name="connsiteX2" fmla="*/ 0 w 306314"/>
              <a:gd name="connsiteY2" fmla="*/ 201881 h 445856"/>
              <a:gd name="connsiteX3" fmla="*/ 302821 w 306314"/>
              <a:gd name="connsiteY3" fmla="*/ 201881 h 445856"/>
              <a:gd name="connsiteX4" fmla="*/ 306314 w 306314"/>
              <a:gd name="connsiteY4" fmla="*/ 445856 h 44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14" h="445856">
                <a:moveTo>
                  <a:pt x="0" y="0"/>
                </a:moveTo>
                <a:lnTo>
                  <a:pt x="0" y="0"/>
                </a:lnTo>
                <a:lnTo>
                  <a:pt x="0" y="201881"/>
                </a:lnTo>
                <a:lnTo>
                  <a:pt x="302821" y="201881"/>
                </a:lnTo>
                <a:cubicBezTo>
                  <a:pt x="304040" y="283260"/>
                  <a:pt x="305095" y="364477"/>
                  <a:pt x="306314" y="445856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7458B-D9D6-4678-9478-10D17F2E1A73}"/>
              </a:ext>
            </a:extLst>
          </p:cNvPr>
          <p:cNvSpPr txBox="1"/>
          <p:nvPr/>
        </p:nvSpPr>
        <p:spPr>
          <a:xfrm>
            <a:off x="4733195" y="2053390"/>
            <a:ext cx="1257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Levi</a:t>
            </a:r>
            <a:endParaRPr lang="en-US" sz="2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3B2D580-A2AC-40E7-8650-60E94D0183E1}"/>
              </a:ext>
            </a:extLst>
          </p:cNvPr>
          <p:cNvSpPr/>
          <p:nvPr/>
        </p:nvSpPr>
        <p:spPr>
          <a:xfrm>
            <a:off x="5359507" y="2562619"/>
            <a:ext cx="1858731" cy="460403"/>
          </a:xfrm>
          <a:custGeom>
            <a:avLst/>
            <a:gdLst>
              <a:gd name="connsiteX0" fmla="*/ 0 w 314696"/>
              <a:gd name="connsiteY0" fmla="*/ 0 h 480951"/>
              <a:gd name="connsiteX1" fmla="*/ 0 w 314696"/>
              <a:gd name="connsiteY1" fmla="*/ 0 h 480951"/>
              <a:gd name="connsiteX2" fmla="*/ 0 w 314696"/>
              <a:gd name="connsiteY2" fmla="*/ 201881 h 480951"/>
              <a:gd name="connsiteX3" fmla="*/ 302821 w 314696"/>
              <a:gd name="connsiteY3" fmla="*/ 201881 h 480951"/>
              <a:gd name="connsiteX4" fmla="*/ 314696 w 314696"/>
              <a:gd name="connsiteY4" fmla="*/ 480951 h 480951"/>
              <a:gd name="connsiteX0" fmla="*/ 0 w 305960"/>
              <a:gd name="connsiteY0" fmla="*/ 0 h 460403"/>
              <a:gd name="connsiteX1" fmla="*/ 0 w 305960"/>
              <a:gd name="connsiteY1" fmla="*/ 0 h 460403"/>
              <a:gd name="connsiteX2" fmla="*/ 0 w 305960"/>
              <a:gd name="connsiteY2" fmla="*/ 201881 h 460403"/>
              <a:gd name="connsiteX3" fmla="*/ 302821 w 305960"/>
              <a:gd name="connsiteY3" fmla="*/ 201881 h 460403"/>
              <a:gd name="connsiteX4" fmla="*/ 305960 w 305960"/>
              <a:gd name="connsiteY4" fmla="*/ 460403 h 460403"/>
              <a:gd name="connsiteX0" fmla="*/ 0 w 305624"/>
              <a:gd name="connsiteY0" fmla="*/ 0 h 460403"/>
              <a:gd name="connsiteX1" fmla="*/ 0 w 305624"/>
              <a:gd name="connsiteY1" fmla="*/ 0 h 460403"/>
              <a:gd name="connsiteX2" fmla="*/ 0 w 305624"/>
              <a:gd name="connsiteY2" fmla="*/ 201881 h 460403"/>
              <a:gd name="connsiteX3" fmla="*/ 302821 w 305624"/>
              <a:gd name="connsiteY3" fmla="*/ 201881 h 460403"/>
              <a:gd name="connsiteX4" fmla="*/ 305624 w 305624"/>
              <a:gd name="connsiteY4" fmla="*/ 460403 h 460403"/>
              <a:gd name="connsiteX0" fmla="*/ 0 w 304616"/>
              <a:gd name="connsiteY0" fmla="*/ 0 h 460403"/>
              <a:gd name="connsiteX1" fmla="*/ 0 w 304616"/>
              <a:gd name="connsiteY1" fmla="*/ 0 h 460403"/>
              <a:gd name="connsiteX2" fmla="*/ 0 w 304616"/>
              <a:gd name="connsiteY2" fmla="*/ 201881 h 460403"/>
              <a:gd name="connsiteX3" fmla="*/ 302821 w 304616"/>
              <a:gd name="connsiteY3" fmla="*/ 201881 h 460403"/>
              <a:gd name="connsiteX4" fmla="*/ 304616 w 304616"/>
              <a:gd name="connsiteY4" fmla="*/ 460403 h 460403"/>
              <a:gd name="connsiteX0" fmla="*/ 0 w 303917"/>
              <a:gd name="connsiteY0" fmla="*/ 0 h 460403"/>
              <a:gd name="connsiteX1" fmla="*/ 0 w 303917"/>
              <a:gd name="connsiteY1" fmla="*/ 0 h 460403"/>
              <a:gd name="connsiteX2" fmla="*/ 0 w 303917"/>
              <a:gd name="connsiteY2" fmla="*/ 201881 h 460403"/>
              <a:gd name="connsiteX3" fmla="*/ 302821 w 303917"/>
              <a:gd name="connsiteY3" fmla="*/ 201881 h 460403"/>
              <a:gd name="connsiteX4" fmla="*/ 303917 w 303917"/>
              <a:gd name="connsiteY4" fmla="*/ 460403 h 46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17" h="460403">
                <a:moveTo>
                  <a:pt x="0" y="0"/>
                </a:moveTo>
                <a:lnTo>
                  <a:pt x="0" y="0"/>
                </a:lnTo>
                <a:lnTo>
                  <a:pt x="0" y="201881"/>
                </a:lnTo>
                <a:lnTo>
                  <a:pt x="302821" y="201881"/>
                </a:lnTo>
                <a:cubicBezTo>
                  <a:pt x="303867" y="288055"/>
                  <a:pt x="302871" y="374229"/>
                  <a:pt x="303917" y="460403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BFB7A-AC40-432B-AC61-63403FB2985A}"/>
              </a:ext>
            </a:extLst>
          </p:cNvPr>
          <p:cNvSpPr txBox="1"/>
          <p:nvPr/>
        </p:nvSpPr>
        <p:spPr>
          <a:xfrm>
            <a:off x="5734835" y="2993488"/>
            <a:ext cx="28847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Tabernacle/Temple Stewards</a:t>
            </a:r>
            <a:endParaRPr lang="en-US" sz="2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9B0667-1A51-415B-B8E1-8FBC3754F35A}"/>
              </a:ext>
            </a:extLst>
          </p:cNvPr>
          <p:cNvSpPr txBox="1"/>
          <p:nvPr/>
        </p:nvSpPr>
        <p:spPr>
          <a:xfrm>
            <a:off x="1656030" y="2041345"/>
            <a:ext cx="1257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Judah</a:t>
            </a:r>
            <a:endParaRPr lang="en-US" sz="2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B9B432-DB7C-4457-9A3E-B4EFAE091AF1}"/>
              </a:ext>
            </a:extLst>
          </p:cNvPr>
          <p:cNvSpPr txBox="1"/>
          <p:nvPr/>
        </p:nvSpPr>
        <p:spPr>
          <a:xfrm>
            <a:off x="1357459" y="3692342"/>
            <a:ext cx="1257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David</a:t>
            </a:r>
            <a:endParaRPr lang="en-US" sz="2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881D12E-4A7F-4781-B097-3656F01FB5BA}"/>
              </a:ext>
            </a:extLst>
          </p:cNvPr>
          <p:cNvSpPr/>
          <p:nvPr/>
        </p:nvSpPr>
        <p:spPr>
          <a:xfrm>
            <a:off x="1999147" y="4246168"/>
            <a:ext cx="306314" cy="1051307"/>
          </a:xfrm>
          <a:custGeom>
            <a:avLst/>
            <a:gdLst>
              <a:gd name="connsiteX0" fmla="*/ 0 w 314696"/>
              <a:gd name="connsiteY0" fmla="*/ 0 h 480951"/>
              <a:gd name="connsiteX1" fmla="*/ 0 w 314696"/>
              <a:gd name="connsiteY1" fmla="*/ 0 h 480951"/>
              <a:gd name="connsiteX2" fmla="*/ 0 w 314696"/>
              <a:gd name="connsiteY2" fmla="*/ 201881 h 480951"/>
              <a:gd name="connsiteX3" fmla="*/ 302821 w 314696"/>
              <a:gd name="connsiteY3" fmla="*/ 201881 h 480951"/>
              <a:gd name="connsiteX4" fmla="*/ 314696 w 314696"/>
              <a:gd name="connsiteY4" fmla="*/ 480951 h 480951"/>
              <a:gd name="connsiteX0" fmla="*/ 0 w 306477"/>
              <a:gd name="connsiteY0" fmla="*/ 0 h 446019"/>
              <a:gd name="connsiteX1" fmla="*/ 0 w 306477"/>
              <a:gd name="connsiteY1" fmla="*/ 0 h 446019"/>
              <a:gd name="connsiteX2" fmla="*/ 0 w 306477"/>
              <a:gd name="connsiteY2" fmla="*/ 201881 h 446019"/>
              <a:gd name="connsiteX3" fmla="*/ 302821 w 306477"/>
              <a:gd name="connsiteY3" fmla="*/ 201881 h 446019"/>
              <a:gd name="connsiteX4" fmla="*/ 306477 w 306477"/>
              <a:gd name="connsiteY4" fmla="*/ 446019 h 446019"/>
              <a:gd name="connsiteX0" fmla="*/ 0 w 310587"/>
              <a:gd name="connsiteY0" fmla="*/ 0 h 450129"/>
              <a:gd name="connsiteX1" fmla="*/ 0 w 310587"/>
              <a:gd name="connsiteY1" fmla="*/ 0 h 450129"/>
              <a:gd name="connsiteX2" fmla="*/ 0 w 310587"/>
              <a:gd name="connsiteY2" fmla="*/ 201881 h 450129"/>
              <a:gd name="connsiteX3" fmla="*/ 302821 w 310587"/>
              <a:gd name="connsiteY3" fmla="*/ 201881 h 450129"/>
              <a:gd name="connsiteX4" fmla="*/ 310587 w 310587"/>
              <a:gd name="connsiteY4" fmla="*/ 450129 h 450129"/>
              <a:gd name="connsiteX0" fmla="*/ 0 w 306314"/>
              <a:gd name="connsiteY0" fmla="*/ 0 h 445856"/>
              <a:gd name="connsiteX1" fmla="*/ 0 w 306314"/>
              <a:gd name="connsiteY1" fmla="*/ 0 h 445856"/>
              <a:gd name="connsiteX2" fmla="*/ 0 w 306314"/>
              <a:gd name="connsiteY2" fmla="*/ 201881 h 445856"/>
              <a:gd name="connsiteX3" fmla="*/ 302821 w 306314"/>
              <a:gd name="connsiteY3" fmla="*/ 201881 h 445856"/>
              <a:gd name="connsiteX4" fmla="*/ 306314 w 306314"/>
              <a:gd name="connsiteY4" fmla="*/ 445856 h 44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14" h="445856">
                <a:moveTo>
                  <a:pt x="0" y="0"/>
                </a:moveTo>
                <a:lnTo>
                  <a:pt x="0" y="0"/>
                </a:lnTo>
                <a:lnTo>
                  <a:pt x="0" y="201881"/>
                </a:lnTo>
                <a:lnTo>
                  <a:pt x="302821" y="201881"/>
                </a:lnTo>
                <a:cubicBezTo>
                  <a:pt x="304040" y="283260"/>
                  <a:pt x="305095" y="364477"/>
                  <a:pt x="306314" y="445856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A97584-CDED-4B79-AD39-43B9664444A6}"/>
              </a:ext>
            </a:extLst>
          </p:cNvPr>
          <p:cNvSpPr txBox="1"/>
          <p:nvPr/>
        </p:nvSpPr>
        <p:spPr>
          <a:xfrm>
            <a:off x="1047452" y="5284761"/>
            <a:ext cx="25365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David’s “greater” Son, Jesus</a:t>
            </a:r>
            <a:endParaRPr lang="en-US" sz="2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401681F-E129-442B-B23B-C90AE032098B}"/>
              </a:ext>
            </a:extLst>
          </p:cNvPr>
          <p:cNvSpPr/>
          <p:nvPr/>
        </p:nvSpPr>
        <p:spPr>
          <a:xfrm flipV="1">
            <a:off x="4079616" y="2766740"/>
            <a:ext cx="1264965" cy="201881"/>
          </a:xfrm>
          <a:custGeom>
            <a:avLst/>
            <a:gdLst>
              <a:gd name="connsiteX0" fmla="*/ 0 w 314696"/>
              <a:gd name="connsiteY0" fmla="*/ 0 h 480951"/>
              <a:gd name="connsiteX1" fmla="*/ 0 w 314696"/>
              <a:gd name="connsiteY1" fmla="*/ 0 h 480951"/>
              <a:gd name="connsiteX2" fmla="*/ 0 w 314696"/>
              <a:gd name="connsiteY2" fmla="*/ 201881 h 480951"/>
              <a:gd name="connsiteX3" fmla="*/ 302821 w 314696"/>
              <a:gd name="connsiteY3" fmla="*/ 201881 h 480951"/>
              <a:gd name="connsiteX4" fmla="*/ 314696 w 314696"/>
              <a:gd name="connsiteY4" fmla="*/ 480951 h 480951"/>
              <a:gd name="connsiteX0" fmla="*/ 0 w 306477"/>
              <a:gd name="connsiteY0" fmla="*/ 0 h 446019"/>
              <a:gd name="connsiteX1" fmla="*/ 0 w 306477"/>
              <a:gd name="connsiteY1" fmla="*/ 0 h 446019"/>
              <a:gd name="connsiteX2" fmla="*/ 0 w 306477"/>
              <a:gd name="connsiteY2" fmla="*/ 201881 h 446019"/>
              <a:gd name="connsiteX3" fmla="*/ 302821 w 306477"/>
              <a:gd name="connsiteY3" fmla="*/ 201881 h 446019"/>
              <a:gd name="connsiteX4" fmla="*/ 306477 w 306477"/>
              <a:gd name="connsiteY4" fmla="*/ 446019 h 446019"/>
              <a:gd name="connsiteX0" fmla="*/ 0 w 310587"/>
              <a:gd name="connsiteY0" fmla="*/ 0 h 450129"/>
              <a:gd name="connsiteX1" fmla="*/ 0 w 310587"/>
              <a:gd name="connsiteY1" fmla="*/ 0 h 450129"/>
              <a:gd name="connsiteX2" fmla="*/ 0 w 310587"/>
              <a:gd name="connsiteY2" fmla="*/ 201881 h 450129"/>
              <a:gd name="connsiteX3" fmla="*/ 302821 w 310587"/>
              <a:gd name="connsiteY3" fmla="*/ 201881 h 450129"/>
              <a:gd name="connsiteX4" fmla="*/ 310587 w 310587"/>
              <a:gd name="connsiteY4" fmla="*/ 450129 h 450129"/>
              <a:gd name="connsiteX0" fmla="*/ 0 w 302896"/>
              <a:gd name="connsiteY0" fmla="*/ 0 h 445856"/>
              <a:gd name="connsiteX1" fmla="*/ 0 w 302896"/>
              <a:gd name="connsiteY1" fmla="*/ 0 h 445856"/>
              <a:gd name="connsiteX2" fmla="*/ 0 w 302896"/>
              <a:gd name="connsiteY2" fmla="*/ 201881 h 445856"/>
              <a:gd name="connsiteX3" fmla="*/ 302821 w 302896"/>
              <a:gd name="connsiteY3" fmla="*/ 201881 h 445856"/>
              <a:gd name="connsiteX4" fmla="*/ 291359 w 302896"/>
              <a:gd name="connsiteY4" fmla="*/ 445856 h 445856"/>
              <a:gd name="connsiteX0" fmla="*/ 0 w 304177"/>
              <a:gd name="connsiteY0" fmla="*/ 0 h 445856"/>
              <a:gd name="connsiteX1" fmla="*/ 0 w 304177"/>
              <a:gd name="connsiteY1" fmla="*/ 0 h 445856"/>
              <a:gd name="connsiteX2" fmla="*/ 0 w 304177"/>
              <a:gd name="connsiteY2" fmla="*/ 201881 h 445856"/>
              <a:gd name="connsiteX3" fmla="*/ 302821 w 304177"/>
              <a:gd name="connsiteY3" fmla="*/ 201881 h 445856"/>
              <a:gd name="connsiteX4" fmla="*/ 304177 w 304177"/>
              <a:gd name="connsiteY4" fmla="*/ 445856 h 445856"/>
              <a:gd name="connsiteX0" fmla="*/ 0 w 304177"/>
              <a:gd name="connsiteY0" fmla="*/ 0 h 445856"/>
              <a:gd name="connsiteX1" fmla="*/ 0 w 304177"/>
              <a:gd name="connsiteY1" fmla="*/ 0 h 445856"/>
              <a:gd name="connsiteX2" fmla="*/ 0 w 304177"/>
              <a:gd name="connsiteY2" fmla="*/ 201881 h 445856"/>
              <a:gd name="connsiteX3" fmla="*/ 302821 w 304177"/>
              <a:gd name="connsiteY3" fmla="*/ 201881 h 445856"/>
              <a:gd name="connsiteX4" fmla="*/ 304177 w 304177"/>
              <a:gd name="connsiteY4" fmla="*/ 445856 h 445856"/>
              <a:gd name="connsiteX0" fmla="*/ 0 w 304177"/>
              <a:gd name="connsiteY0" fmla="*/ 0 h 445856"/>
              <a:gd name="connsiteX1" fmla="*/ 0 w 304177"/>
              <a:gd name="connsiteY1" fmla="*/ 0 h 445856"/>
              <a:gd name="connsiteX2" fmla="*/ 0 w 304177"/>
              <a:gd name="connsiteY2" fmla="*/ 201881 h 445856"/>
              <a:gd name="connsiteX3" fmla="*/ 302821 w 304177"/>
              <a:gd name="connsiteY3" fmla="*/ 201881 h 445856"/>
              <a:gd name="connsiteX4" fmla="*/ 304177 w 304177"/>
              <a:gd name="connsiteY4" fmla="*/ 445856 h 445856"/>
              <a:gd name="connsiteX0" fmla="*/ 0 w 302821"/>
              <a:gd name="connsiteY0" fmla="*/ 0 h 201881"/>
              <a:gd name="connsiteX1" fmla="*/ 0 w 302821"/>
              <a:gd name="connsiteY1" fmla="*/ 0 h 201881"/>
              <a:gd name="connsiteX2" fmla="*/ 0 w 302821"/>
              <a:gd name="connsiteY2" fmla="*/ 201881 h 201881"/>
              <a:gd name="connsiteX3" fmla="*/ 302821 w 302821"/>
              <a:gd name="connsiteY3" fmla="*/ 201881 h 2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821" h="201881">
                <a:moveTo>
                  <a:pt x="0" y="0"/>
                </a:moveTo>
                <a:lnTo>
                  <a:pt x="0" y="0"/>
                </a:lnTo>
                <a:lnTo>
                  <a:pt x="0" y="201881"/>
                </a:lnTo>
                <a:lnTo>
                  <a:pt x="302821" y="201881"/>
                </a:ln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42021E0-916D-4AAA-A7AE-10D5F5D2AB8C}"/>
              </a:ext>
            </a:extLst>
          </p:cNvPr>
          <p:cNvSpPr/>
          <p:nvPr/>
        </p:nvSpPr>
        <p:spPr>
          <a:xfrm flipH="1">
            <a:off x="2023834" y="2566988"/>
            <a:ext cx="304799" cy="1086858"/>
          </a:xfrm>
          <a:custGeom>
            <a:avLst/>
            <a:gdLst>
              <a:gd name="connsiteX0" fmla="*/ 0 w 314696"/>
              <a:gd name="connsiteY0" fmla="*/ 0 h 480951"/>
              <a:gd name="connsiteX1" fmla="*/ 0 w 314696"/>
              <a:gd name="connsiteY1" fmla="*/ 0 h 480951"/>
              <a:gd name="connsiteX2" fmla="*/ 0 w 314696"/>
              <a:gd name="connsiteY2" fmla="*/ 201881 h 480951"/>
              <a:gd name="connsiteX3" fmla="*/ 302821 w 314696"/>
              <a:gd name="connsiteY3" fmla="*/ 201881 h 480951"/>
              <a:gd name="connsiteX4" fmla="*/ 314696 w 314696"/>
              <a:gd name="connsiteY4" fmla="*/ 480951 h 480951"/>
              <a:gd name="connsiteX0" fmla="*/ 0 w 306477"/>
              <a:gd name="connsiteY0" fmla="*/ 0 h 446019"/>
              <a:gd name="connsiteX1" fmla="*/ 0 w 306477"/>
              <a:gd name="connsiteY1" fmla="*/ 0 h 446019"/>
              <a:gd name="connsiteX2" fmla="*/ 0 w 306477"/>
              <a:gd name="connsiteY2" fmla="*/ 201881 h 446019"/>
              <a:gd name="connsiteX3" fmla="*/ 302821 w 306477"/>
              <a:gd name="connsiteY3" fmla="*/ 201881 h 446019"/>
              <a:gd name="connsiteX4" fmla="*/ 306477 w 306477"/>
              <a:gd name="connsiteY4" fmla="*/ 446019 h 446019"/>
              <a:gd name="connsiteX0" fmla="*/ 0 w 310587"/>
              <a:gd name="connsiteY0" fmla="*/ 0 h 450129"/>
              <a:gd name="connsiteX1" fmla="*/ 0 w 310587"/>
              <a:gd name="connsiteY1" fmla="*/ 0 h 450129"/>
              <a:gd name="connsiteX2" fmla="*/ 0 w 310587"/>
              <a:gd name="connsiteY2" fmla="*/ 201881 h 450129"/>
              <a:gd name="connsiteX3" fmla="*/ 302821 w 310587"/>
              <a:gd name="connsiteY3" fmla="*/ 201881 h 450129"/>
              <a:gd name="connsiteX4" fmla="*/ 310587 w 310587"/>
              <a:gd name="connsiteY4" fmla="*/ 450129 h 450129"/>
              <a:gd name="connsiteX0" fmla="*/ 0 w 306314"/>
              <a:gd name="connsiteY0" fmla="*/ 0 h 445856"/>
              <a:gd name="connsiteX1" fmla="*/ 0 w 306314"/>
              <a:gd name="connsiteY1" fmla="*/ 0 h 445856"/>
              <a:gd name="connsiteX2" fmla="*/ 0 w 306314"/>
              <a:gd name="connsiteY2" fmla="*/ 201881 h 445856"/>
              <a:gd name="connsiteX3" fmla="*/ 302821 w 306314"/>
              <a:gd name="connsiteY3" fmla="*/ 201881 h 445856"/>
              <a:gd name="connsiteX4" fmla="*/ 306314 w 306314"/>
              <a:gd name="connsiteY4" fmla="*/ 445856 h 445856"/>
              <a:gd name="connsiteX0" fmla="*/ 0 w 306314"/>
              <a:gd name="connsiteY0" fmla="*/ 0 h 565887"/>
              <a:gd name="connsiteX1" fmla="*/ 0 w 306314"/>
              <a:gd name="connsiteY1" fmla="*/ 0 h 565887"/>
              <a:gd name="connsiteX2" fmla="*/ 0 w 306314"/>
              <a:gd name="connsiteY2" fmla="*/ 201881 h 565887"/>
              <a:gd name="connsiteX3" fmla="*/ 302821 w 306314"/>
              <a:gd name="connsiteY3" fmla="*/ 201881 h 565887"/>
              <a:gd name="connsiteX4" fmla="*/ 306314 w 306314"/>
              <a:gd name="connsiteY4" fmla="*/ 565887 h 565887"/>
              <a:gd name="connsiteX0" fmla="*/ 0 w 306314"/>
              <a:gd name="connsiteY0" fmla="*/ 146565 h 712452"/>
              <a:gd name="connsiteX1" fmla="*/ 0 w 306314"/>
              <a:gd name="connsiteY1" fmla="*/ 0 h 712452"/>
              <a:gd name="connsiteX2" fmla="*/ 0 w 306314"/>
              <a:gd name="connsiteY2" fmla="*/ 348446 h 712452"/>
              <a:gd name="connsiteX3" fmla="*/ 302821 w 306314"/>
              <a:gd name="connsiteY3" fmla="*/ 348446 h 712452"/>
              <a:gd name="connsiteX4" fmla="*/ 306314 w 306314"/>
              <a:gd name="connsiteY4" fmla="*/ 712452 h 712452"/>
              <a:gd name="connsiteX0" fmla="*/ 0 w 306314"/>
              <a:gd name="connsiteY0" fmla="*/ 146565 h 603519"/>
              <a:gd name="connsiteX1" fmla="*/ 0 w 306314"/>
              <a:gd name="connsiteY1" fmla="*/ 0 h 603519"/>
              <a:gd name="connsiteX2" fmla="*/ 0 w 306314"/>
              <a:gd name="connsiteY2" fmla="*/ 348446 h 603519"/>
              <a:gd name="connsiteX3" fmla="*/ 302821 w 306314"/>
              <a:gd name="connsiteY3" fmla="*/ 348446 h 603519"/>
              <a:gd name="connsiteX4" fmla="*/ 306314 w 306314"/>
              <a:gd name="connsiteY4" fmla="*/ 603519 h 6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14" h="603519">
                <a:moveTo>
                  <a:pt x="0" y="146565"/>
                </a:moveTo>
                <a:lnTo>
                  <a:pt x="0" y="0"/>
                </a:lnTo>
                <a:lnTo>
                  <a:pt x="0" y="348446"/>
                </a:lnTo>
                <a:lnTo>
                  <a:pt x="302821" y="348446"/>
                </a:lnTo>
                <a:cubicBezTo>
                  <a:pt x="304040" y="429825"/>
                  <a:pt x="305095" y="522140"/>
                  <a:pt x="306314" y="603519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6" name="TextBox 45">
            <a:extLst>
              <a:ext uri="{FF2B5EF4-FFF2-40B4-BE49-F238E27FC236}">
                <a16:creationId xmlns:a16="http://schemas.microsoft.com/office/drawing/2014/main" id="{1D004D59-0FF0-4C35-ACD6-4C8A36EA8992}"/>
              </a:ext>
            </a:extLst>
          </p:cNvPr>
          <p:cNvSpPr txBox="1"/>
          <p:nvPr/>
        </p:nvSpPr>
        <p:spPr>
          <a:xfrm>
            <a:off x="3468723" y="4700745"/>
            <a:ext cx="1257615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</a:rPr>
              <a:t>Aaron</a:t>
            </a:r>
          </a:p>
        </p:txBody>
      </p:sp>
      <p:sp useBgFill="1">
        <p:nvSpPr>
          <p:cNvPr id="47" name="TextBox 46">
            <a:extLst>
              <a:ext uri="{FF2B5EF4-FFF2-40B4-BE49-F238E27FC236}">
                <a16:creationId xmlns:a16="http://schemas.microsoft.com/office/drawing/2014/main" id="{40D2F9B3-82F1-4276-9710-A8EDF8373294}"/>
              </a:ext>
            </a:extLst>
          </p:cNvPr>
          <p:cNvSpPr txBox="1"/>
          <p:nvPr/>
        </p:nvSpPr>
        <p:spPr>
          <a:xfrm>
            <a:off x="3154634" y="3700056"/>
            <a:ext cx="1257615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Amram</a:t>
            </a:r>
            <a:endParaRPr lang="en-US" sz="2600" dirty="0">
              <a:solidFill>
                <a:schemeClr val="bg2"/>
              </a:solidFill>
              <a:latin typeface="+mj-lt"/>
            </a:endParaRPr>
          </a:p>
        </p:txBody>
      </p:sp>
      <p:sp useBgFill="1">
        <p:nvSpPr>
          <p:cNvPr id="48" name="TextBox 47">
            <a:extLst>
              <a:ext uri="{FF2B5EF4-FFF2-40B4-BE49-F238E27FC236}">
                <a16:creationId xmlns:a16="http://schemas.microsoft.com/office/drawing/2014/main" id="{34426107-43EA-44B3-BEB1-1DCED9288DCA}"/>
              </a:ext>
            </a:extLst>
          </p:cNvPr>
          <p:cNvSpPr txBox="1"/>
          <p:nvPr/>
        </p:nvSpPr>
        <p:spPr>
          <a:xfrm>
            <a:off x="3488505" y="2894116"/>
            <a:ext cx="1257615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Kohath</a:t>
            </a:r>
            <a:endParaRPr lang="en-US" sz="26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90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8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7" grpId="0"/>
      <p:bldP spid="19" grpId="0"/>
      <p:bldP spid="20" grpId="0" animBg="1"/>
      <p:bldP spid="21" grpId="0"/>
      <p:bldP spid="7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 useBgFill="1">
        <p:nvSpPr>
          <p:cNvPr id="22" name="TextBox 21">
            <a:extLst>
              <a:ext uri="{FF2B5EF4-FFF2-40B4-BE49-F238E27FC236}">
                <a16:creationId xmlns:a16="http://schemas.microsoft.com/office/drawing/2014/main" id="{CB398337-E2D2-47BC-ADF0-0B9C87954DE3}"/>
              </a:ext>
            </a:extLst>
          </p:cNvPr>
          <p:cNvSpPr txBox="1"/>
          <p:nvPr/>
        </p:nvSpPr>
        <p:spPr>
          <a:xfrm>
            <a:off x="3098790" y="1558674"/>
            <a:ext cx="277850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cs typeface="Arial" panose="020B0604020202020204" pitchFamily="34" charset="0"/>
              </a:rPr>
              <a:t>Chazalic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Period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F79E1B-FED0-4102-820E-B6AC52F652CF}"/>
              </a:ext>
            </a:extLst>
          </p:cNvPr>
          <p:cNvSpPr/>
          <p:nvPr/>
        </p:nvSpPr>
        <p:spPr>
          <a:xfrm>
            <a:off x="6634712" y="2800987"/>
            <a:ext cx="1029366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BD21B3-FF48-48F8-A7C8-7EEB4FDA27F4}"/>
              </a:ext>
            </a:extLst>
          </p:cNvPr>
          <p:cNvSpPr/>
          <p:nvPr/>
        </p:nvSpPr>
        <p:spPr>
          <a:xfrm>
            <a:off x="7664691" y="2800083"/>
            <a:ext cx="1029366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2CA9EF-50C7-4BB9-B8CB-327CC77D44F1}"/>
              </a:ext>
            </a:extLst>
          </p:cNvPr>
          <p:cNvSpPr/>
          <p:nvPr/>
        </p:nvSpPr>
        <p:spPr>
          <a:xfrm>
            <a:off x="457200" y="2799906"/>
            <a:ext cx="1029366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D92C4-2A92-4350-8FC6-2524E5E39284}"/>
              </a:ext>
            </a:extLst>
          </p:cNvPr>
          <p:cNvSpPr/>
          <p:nvPr/>
        </p:nvSpPr>
        <p:spPr>
          <a:xfrm>
            <a:off x="1486564" y="2799154"/>
            <a:ext cx="1029366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B17BD-5474-4250-98F0-A4DE76B5C884}"/>
              </a:ext>
            </a:extLst>
          </p:cNvPr>
          <p:cNvSpPr/>
          <p:nvPr/>
        </p:nvSpPr>
        <p:spPr>
          <a:xfrm>
            <a:off x="2515928" y="2798077"/>
            <a:ext cx="1029366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3ACDC-26B8-4A30-B235-4B4170EDB5EA}"/>
              </a:ext>
            </a:extLst>
          </p:cNvPr>
          <p:cNvSpPr/>
          <p:nvPr/>
        </p:nvSpPr>
        <p:spPr>
          <a:xfrm>
            <a:off x="3545291" y="2803417"/>
            <a:ext cx="1029366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FBD230-F121-4B89-9A13-E6E696179EE8}"/>
              </a:ext>
            </a:extLst>
          </p:cNvPr>
          <p:cNvSpPr/>
          <p:nvPr/>
        </p:nvSpPr>
        <p:spPr>
          <a:xfrm>
            <a:off x="4574655" y="2799132"/>
            <a:ext cx="1029366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808563-7589-4D3E-AE90-768D3ECACAC0}"/>
              </a:ext>
            </a:extLst>
          </p:cNvPr>
          <p:cNvSpPr/>
          <p:nvPr/>
        </p:nvSpPr>
        <p:spPr>
          <a:xfrm>
            <a:off x="5604018" y="2798056"/>
            <a:ext cx="1029366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F10507-A1CF-4C7A-AAA1-D09E07F2848B}"/>
              </a:ext>
            </a:extLst>
          </p:cNvPr>
          <p:cNvSpPr/>
          <p:nvPr/>
        </p:nvSpPr>
        <p:spPr>
          <a:xfrm>
            <a:off x="1025495" y="2823900"/>
            <a:ext cx="6921076" cy="819186"/>
          </a:xfrm>
          <a:prstGeom prst="rect">
            <a:avLst/>
          </a:prstGeom>
          <a:solidFill>
            <a:srgbClr val="4472C4">
              <a:alpha val="6509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21ED4-3766-4B5A-8E49-A0E4BA624B9A}"/>
              </a:ext>
            </a:extLst>
          </p:cNvPr>
          <p:cNvSpPr txBox="1"/>
          <p:nvPr/>
        </p:nvSpPr>
        <p:spPr>
          <a:xfrm>
            <a:off x="881043" y="3021215"/>
            <a:ext cx="1138310" cy="47905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300 BC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BC44A4-08D8-4938-8A3F-C6B63E4E055F}"/>
              </a:ext>
            </a:extLst>
          </p:cNvPr>
          <p:cNvSpPr txBox="1"/>
          <p:nvPr/>
        </p:nvSpPr>
        <p:spPr>
          <a:xfrm>
            <a:off x="2950734" y="2999434"/>
            <a:ext cx="1175450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BC/AD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8ED0E-341B-407E-9E5A-8012FBCF1BDB}"/>
              </a:ext>
            </a:extLst>
          </p:cNvPr>
          <p:cNvSpPr txBox="1"/>
          <p:nvPr/>
        </p:nvSpPr>
        <p:spPr>
          <a:xfrm>
            <a:off x="5040076" y="3006694"/>
            <a:ext cx="1150177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AD 300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4712A-9D3E-4CD6-A023-A13868D8385B}"/>
              </a:ext>
            </a:extLst>
          </p:cNvPr>
          <p:cNvSpPr txBox="1"/>
          <p:nvPr/>
        </p:nvSpPr>
        <p:spPr>
          <a:xfrm>
            <a:off x="7081633" y="3013954"/>
            <a:ext cx="1123515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AD 600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2F6B9A90-CA13-4A43-8AC2-A07DDEC7B14B}"/>
              </a:ext>
            </a:extLst>
          </p:cNvPr>
          <p:cNvSpPr/>
          <p:nvPr/>
        </p:nvSpPr>
        <p:spPr>
          <a:xfrm rot="16200000">
            <a:off x="4348978" y="-804147"/>
            <a:ext cx="311921" cy="6731476"/>
          </a:xfrm>
          <a:prstGeom prst="rightBrace">
            <a:avLst>
              <a:gd name="adj1" fmla="val 65867"/>
              <a:gd name="adj2" fmla="val 50000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2F46B-9594-451E-BE14-D273989DD709}"/>
              </a:ext>
            </a:extLst>
          </p:cNvPr>
          <p:cNvSpPr txBox="1"/>
          <p:nvPr/>
        </p:nvSpPr>
        <p:spPr>
          <a:xfrm>
            <a:off x="418744" y="3939601"/>
            <a:ext cx="8315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Chazalim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~ acronym for “Our Sages, may  their memory be blessed”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97F187-E9FA-4CC2-A869-B9D294FF0567}"/>
              </a:ext>
            </a:extLst>
          </p:cNvPr>
          <p:cNvSpPr txBox="1"/>
          <p:nvPr/>
        </p:nvSpPr>
        <p:spPr>
          <a:xfrm>
            <a:off x="425862" y="4955130"/>
            <a:ext cx="8315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They 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believed Melchizedek was a nickname for Shem – Noah’s son</a:t>
            </a:r>
          </a:p>
        </p:txBody>
      </p:sp>
    </p:spTree>
    <p:extLst>
      <p:ext uri="{BB962C8B-B14F-4D97-AF65-F5344CB8AC3E}">
        <p14:creationId xmlns:p14="http://schemas.microsoft.com/office/powerpoint/2010/main" val="33771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" grpId="0" animBg="1"/>
      <p:bldP spid="21" grpId="0" animBg="1"/>
      <p:bldP spid="15" grpId="0" animBg="1"/>
      <p:bldP spid="19" grpId="0" animBg="1"/>
      <p:bldP spid="20" grpId="0" animBg="1"/>
      <p:bldP spid="6" grpId="0" animBg="1"/>
      <p:bldP spid="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01755-9B7C-4E56-89FA-63D283DEB698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/>
              <a:t>Theophany? ~ a pre-incarnate appearance of the Son</a:t>
            </a:r>
            <a:endParaRPr lang="en-US" sz="31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2BC91-B534-4A2E-99AA-184ACC81746A}"/>
              </a:ext>
            </a:extLst>
          </p:cNvPr>
          <p:cNvSpPr txBox="1"/>
          <p:nvPr/>
        </p:nvSpPr>
        <p:spPr bwMode="auto">
          <a:xfrm>
            <a:off x="685799" y="2333104"/>
            <a:ext cx="354511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lvl="0" indent="-344488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Often shown as</a:t>
            </a:r>
            <a:endParaRPr lang="en-US" altLang="en-US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0BDA5-2657-44F4-92A2-96C7E14C1246}"/>
              </a:ext>
            </a:extLst>
          </p:cNvPr>
          <p:cNvSpPr txBox="1"/>
          <p:nvPr/>
        </p:nvSpPr>
        <p:spPr>
          <a:xfrm>
            <a:off x="791029" y="2924628"/>
            <a:ext cx="282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definite article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7482F-6248-487B-8738-68B693EA43B0}"/>
              </a:ext>
            </a:extLst>
          </p:cNvPr>
          <p:cNvSpPr txBox="1"/>
          <p:nvPr/>
        </p:nvSpPr>
        <p:spPr>
          <a:xfrm>
            <a:off x="3307017" y="2931885"/>
            <a:ext cx="144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80C9B3-71FF-4282-8732-84CDB2BACB6E}"/>
              </a:ext>
            </a:extLst>
          </p:cNvPr>
          <p:cNvSpPr txBox="1"/>
          <p:nvPr/>
        </p:nvSpPr>
        <p:spPr>
          <a:xfrm>
            <a:off x="4511698" y="2939143"/>
            <a:ext cx="144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of the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0DC24-8DDC-432F-95C1-49F665A0EBF2}"/>
              </a:ext>
            </a:extLst>
          </p:cNvPr>
          <p:cNvSpPr txBox="1"/>
          <p:nvPr/>
        </p:nvSpPr>
        <p:spPr>
          <a:xfrm>
            <a:off x="5651065" y="2946401"/>
            <a:ext cx="1852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Yahweh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31878-116D-4512-8604-379C9F1BF1BA}"/>
              </a:ext>
            </a:extLst>
          </p:cNvPr>
          <p:cNvSpPr txBox="1"/>
          <p:nvPr/>
        </p:nvSpPr>
        <p:spPr>
          <a:xfrm>
            <a:off x="3817252" y="2351314"/>
            <a:ext cx="499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2"/>
                </a:solidFill>
                <a:cs typeface="Arial" panose="020B0604020202020204" pitchFamily="34" charset="0"/>
              </a:rPr>
              <a:t>the Angel of the L</a:t>
            </a:r>
            <a:r>
              <a:rPr lang="en-US" sz="3200" cap="small" dirty="0">
                <a:solidFill>
                  <a:schemeClr val="bg2"/>
                </a:solidFill>
                <a:cs typeface="Arial" panose="020B0604020202020204" pitchFamily="34" charset="0"/>
              </a:rPr>
              <a:t>ord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3242B9-23E1-48EF-A323-569DD4E96CAE}"/>
              </a:ext>
            </a:extLst>
          </p:cNvPr>
          <p:cNvCxnSpPr>
            <a:cxnSpLocks/>
          </p:cNvCxnSpPr>
          <p:nvPr/>
        </p:nvCxnSpPr>
        <p:spPr>
          <a:xfrm>
            <a:off x="2202544" y="3487632"/>
            <a:ext cx="141513" cy="52556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311A5D-7526-47B3-BD30-CF8A896694AE}"/>
              </a:ext>
            </a:extLst>
          </p:cNvPr>
          <p:cNvCxnSpPr>
            <a:cxnSpLocks/>
          </p:cNvCxnSpPr>
          <p:nvPr/>
        </p:nvCxnSpPr>
        <p:spPr>
          <a:xfrm flipH="1">
            <a:off x="3824514" y="3458603"/>
            <a:ext cx="141515" cy="52556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EAB703-B0EC-4412-9F65-6A15B25D2E0A}"/>
              </a:ext>
            </a:extLst>
          </p:cNvPr>
          <p:cNvCxnSpPr>
            <a:cxnSpLocks/>
          </p:cNvCxnSpPr>
          <p:nvPr/>
        </p:nvCxnSpPr>
        <p:spPr>
          <a:xfrm>
            <a:off x="6310085" y="3473118"/>
            <a:ext cx="243113" cy="482025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1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11441 0.2458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3" grpId="0"/>
      <p:bldP spid="10" grpId="0"/>
      <p:bldP spid="12" grpId="0"/>
      <p:bldP spid="13" grpId="0"/>
      <p:bldP spid="4" grpId="0" build="allAtOnce"/>
      <p:bldP spid="4" grpI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FE83DF-5B80-4A55-81F3-0F39F29948DD}"/>
              </a:ext>
            </a:extLst>
          </p:cNvPr>
          <p:cNvSpPr/>
          <p:nvPr/>
        </p:nvSpPr>
        <p:spPr>
          <a:xfrm>
            <a:off x="3643086" y="2213615"/>
            <a:ext cx="3664858" cy="83438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2BC91-B534-4A2E-99AA-184ACC81746A}"/>
              </a:ext>
            </a:extLst>
          </p:cNvPr>
          <p:cNvSpPr txBox="1"/>
          <p:nvPr/>
        </p:nvSpPr>
        <p:spPr bwMode="auto">
          <a:xfrm>
            <a:off x="685799" y="2333104"/>
            <a:ext cx="796658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lvl="0" indent="-344488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/>
              <a:t>Exodus 3:2 ~ </a:t>
            </a:r>
            <a:r>
              <a:rPr lang="en-US" sz="2800" dirty="0">
                <a:solidFill>
                  <a:schemeClr val="bg2"/>
                </a:solidFill>
              </a:rPr>
              <a:t>And the Angel of the Lord appeared to him in a flame of fire from the midst of a bush. So he looked, and behold, the bush was burning with fire, but the bush was not consumed.</a:t>
            </a:r>
            <a:endParaRPr lang="en-US" altLang="en-US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73DBEA-DC4B-4B97-81E1-0F2474850F79}"/>
              </a:ext>
            </a:extLst>
          </p:cNvPr>
          <p:cNvSpPr/>
          <p:nvPr/>
        </p:nvSpPr>
        <p:spPr>
          <a:xfrm>
            <a:off x="4697484" y="3919042"/>
            <a:ext cx="1125392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801755-9B7C-4E56-89FA-63D283DEB698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/>
              <a:t>Theophany? ~ a pre-incarnate appearance of the Son</a:t>
            </a:r>
            <a:endParaRPr lang="en-US" sz="31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3149E-519A-4535-A338-2B389060B3DE}"/>
              </a:ext>
            </a:extLst>
          </p:cNvPr>
          <p:cNvSpPr txBox="1"/>
          <p:nvPr/>
        </p:nvSpPr>
        <p:spPr bwMode="auto">
          <a:xfrm>
            <a:off x="693059" y="4060299"/>
            <a:ext cx="796658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/>
              <a:t>Exodus 3:4 ~ </a:t>
            </a:r>
            <a:r>
              <a:rPr lang="en-US" sz="2800" dirty="0">
                <a:solidFill>
                  <a:schemeClr val="bg2"/>
                </a:solidFill>
              </a:rPr>
              <a:t>So when the Lord saw that he turned aside to look, God called to him from the midst of the bush and said, “Moses, Moses!” </a:t>
            </a:r>
          </a:p>
          <a:p>
            <a:pPr marL="282575"/>
            <a:r>
              <a:rPr lang="en-US" sz="2800" dirty="0">
                <a:solidFill>
                  <a:schemeClr val="bg2"/>
                </a:solidFill>
              </a:rPr>
              <a:t>And he said, “Here I am.”</a:t>
            </a:r>
          </a:p>
        </p:txBody>
      </p:sp>
    </p:spTree>
    <p:extLst>
      <p:ext uri="{BB962C8B-B14F-4D97-AF65-F5344CB8AC3E}">
        <p14:creationId xmlns:p14="http://schemas.microsoft.com/office/powerpoint/2010/main" val="300190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9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5D020E-E2DB-4E37-AE91-9493E83307A9}"/>
              </a:ext>
            </a:extLst>
          </p:cNvPr>
          <p:cNvSpPr/>
          <p:nvPr/>
        </p:nvSpPr>
        <p:spPr>
          <a:xfrm>
            <a:off x="4320112" y="4368984"/>
            <a:ext cx="1125392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8D722A-4A76-44A7-817F-00CBF623B8CE}"/>
              </a:ext>
            </a:extLst>
          </p:cNvPr>
          <p:cNvSpPr/>
          <p:nvPr/>
        </p:nvSpPr>
        <p:spPr>
          <a:xfrm>
            <a:off x="3744685" y="2228129"/>
            <a:ext cx="3577772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801755-9B7C-4E56-89FA-63D283DEB698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/>
              <a:t>Theophany? ~ a pre-incarnate appearance of the Son</a:t>
            </a:r>
            <a:endParaRPr lang="en-US" sz="31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2BC91-B534-4A2E-99AA-184ACC81746A}"/>
              </a:ext>
            </a:extLst>
          </p:cNvPr>
          <p:cNvSpPr txBox="1"/>
          <p:nvPr/>
        </p:nvSpPr>
        <p:spPr bwMode="auto">
          <a:xfrm>
            <a:off x="685799" y="2333104"/>
            <a:ext cx="7966587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indent="-344488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/>
              <a:t>Judges 6:11 ~ </a:t>
            </a:r>
            <a:r>
              <a:rPr lang="en-US" sz="2800" dirty="0">
                <a:solidFill>
                  <a:schemeClr val="bg2"/>
                </a:solidFill>
              </a:rPr>
              <a:t>Now the Angel of the Lord came and sat under the terebinth tree which was in Ophrah, which </a:t>
            </a:r>
            <a:r>
              <a:rPr lang="en-US" sz="2800" i="1" dirty="0">
                <a:solidFill>
                  <a:schemeClr val="bg2"/>
                </a:solidFill>
              </a:rPr>
              <a:t>belonged</a:t>
            </a:r>
            <a:r>
              <a:rPr lang="en-US" sz="2800" dirty="0">
                <a:solidFill>
                  <a:schemeClr val="bg2"/>
                </a:solidFill>
              </a:rPr>
              <a:t> to Joash the Abiezrite, while his son Gideon threshed wheat in the winepress, in order to hide </a:t>
            </a:r>
            <a:r>
              <a:rPr lang="en-US" sz="2800" i="1" dirty="0">
                <a:solidFill>
                  <a:schemeClr val="bg2"/>
                </a:solidFill>
              </a:rPr>
              <a:t>it</a:t>
            </a:r>
            <a:r>
              <a:rPr lang="en-US" sz="2800" dirty="0">
                <a:solidFill>
                  <a:schemeClr val="bg2"/>
                </a:solidFill>
              </a:rPr>
              <a:t> from the Midianites.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3149E-519A-4535-A338-2B389060B3DE}"/>
              </a:ext>
            </a:extLst>
          </p:cNvPr>
          <p:cNvSpPr txBox="1"/>
          <p:nvPr/>
        </p:nvSpPr>
        <p:spPr bwMode="auto">
          <a:xfrm>
            <a:off x="693059" y="4502979"/>
            <a:ext cx="796658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/>
              <a:t>Judges 6:14 ~ </a:t>
            </a:r>
            <a:r>
              <a:rPr lang="en-US" sz="2800" dirty="0">
                <a:solidFill>
                  <a:schemeClr val="bg2"/>
                </a:solidFill>
              </a:rPr>
              <a:t>Then the Lord turned to him and said, “Go in this might of yours, and you shall save Israel from the hand of the Midianites. Have I not sent you?”</a:t>
            </a:r>
          </a:p>
        </p:txBody>
      </p:sp>
    </p:spTree>
    <p:extLst>
      <p:ext uri="{BB962C8B-B14F-4D97-AF65-F5344CB8AC3E}">
        <p14:creationId xmlns:p14="http://schemas.microsoft.com/office/powerpoint/2010/main" val="237684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01755-9B7C-4E56-89FA-63D283DEB698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/>
              <a:t>Theophany? ~ a pre-incarnate appearance of the Son</a:t>
            </a:r>
            <a:endParaRPr lang="en-US" sz="31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2BC91-B534-4A2E-99AA-184ACC81746A}"/>
              </a:ext>
            </a:extLst>
          </p:cNvPr>
          <p:cNvSpPr txBox="1"/>
          <p:nvPr/>
        </p:nvSpPr>
        <p:spPr bwMode="auto">
          <a:xfrm>
            <a:off x="685799" y="2308556"/>
            <a:ext cx="796658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indent="-344488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Abraham’s “Visitor” (Gen. 18), the burning bush (Ex. 3), the Captain of the Lord’s Army (Josh. 5), etc.</a:t>
            </a:r>
          </a:p>
        </p:txBody>
      </p:sp>
    </p:spTree>
    <p:extLst>
      <p:ext uri="{BB962C8B-B14F-4D97-AF65-F5344CB8AC3E}">
        <p14:creationId xmlns:p14="http://schemas.microsoft.com/office/powerpoint/2010/main" val="389594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01755-9B7C-4E56-89FA-63D283DEB698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/>
              <a:t>Theophany? ~ a pre-incarnate appearance of the Son</a:t>
            </a:r>
            <a:endParaRPr lang="en-US" sz="31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2BC91-B534-4A2E-99AA-184ACC81746A}"/>
              </a:ext>
            </a:extLst>
          </p:cNvPr>
          <p:cNvSpPr txBox="1"/>
          <p:nvPr/>
        </p:nvSpPr>
        <p:spPr bwMode="auto">
          <a:xfrm>
            <a:off x="685799" y="2333104"/>
            <a:ext cx="79665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lvl="0" indent="-344488" algn="just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>
                <a:solidFill>
                  <a:schemeClr val="bg2"/>
                </a:solidFill>
                <a:latin typeface="+mj-lt"/>
              </a:rPr>
              <a:t>without father </a:t>
            </a:r>
            <a:r>
              <a:rPr lang="en-US" sz="3100" dirty="0">
                <a:latin typeface="+mj-lt"/>
              </a:rPr>
              <a:t>= </a:t>
            </a:r>
            <a:r>
              <a:rPr lang="en-US" sz="31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apatōr</a:t>
            </a:r>
            <a:r>
              <a:rPr lang="en-US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FA2C40-09B1-4623-B819-73187C304178}"/>
              </a:ext>
            </a:extLst>
          </p:cNvPr>
          <p:cNvSpPr txBox="1"/>
          <p:nvPr/>
        </p:nvSpPr>
        <p:spPr bwMode="auto">
          <a:xfrm>
            <a:off x="685800" y="2830901"/>
            <a:ext cx="79665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lvl="0" indent="-344488" algn="just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>
                <a:solidFill>
                  <a:schemeClr val="bg2"/>
                </a:solidFill>
                <a:latin typeface="+mj-lt"/>
              </a:rPr>
              <a:t>without mother </a:t>
            </a:r>
            <a:r>
              <a:rPr lang="en-US" sz="3100" dirty="0">
                <a:latin typeface="+mj-lt"/>
              </a:rPr>
              <a:t>=</a:t>
            </a:r>
            <a:r>
              <a:rPr lang="en-US" sz="3100" dirty="0"/>
              <a:t> </a:t>
            </a:r>
            <a:r>
              <a:rPr lang="en-US" sz="31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amētōr</a:t>
            </a:r>
            <a:r>
              <a:rPr lang="en-US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CCD8D2-E827-4691-930B-3873DE7EF5C2}"/>
              </a:ext>
            </a:extLst>
          </p:cNvPr>
          <p:cNvSpPr txBox="1"/>
          <p:nvPr/>
        </p:nvSpPr>
        <p:spPr bwMode="auto">
          <a:xfrm>
            <a:off x="685800" y="3323909"/>
            <a:ext cx="7966587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lvl="0" indent="-344488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bg1"/>
                </a:solidFill>
                <a:latin typeface="Penoir" panose="020B0500000000000000" pitchFamily="34" charset="0"/>
              </a:rPr>
              <a:t> </a:t>
            </a:r>
            <a:r>
              <a:rPr lang="en-US" sz="3100" dirty="0">
                <a:solidFill>
                  <a:schemeClr val="bg2"/>
                </a:solidFill>
                <a:latin typeface="+mj-lt"/>
              </a:rPr>
              <a:t>without genealogy </a:t>
            </a:r>
            <a:r>
              <a:rPr lang="en-US" sz="3100" dirty="0">
                <a:latin typeface="+mj-lt"/>
              </a:rPr>
              <a:t>(or </a:t>
            </a:r>
            <a:r>
              <a:rPr lang="en-US" sz="3100" i="1" dirty="0">
                <a:latin typeface="+mj-lt"/>
              </a:rPr>
              <a:t>lineage) </a:t>
            </a:r>
            <a:r>
              <a:rPr lang="en-US" sz="3100" dirty="0">
                <a:latin typeface="+mj-lt"/>
              </a:rPr>
              <a:t>= </a:t>
            </a:r>
            <a:r>
              <a:rPr lang="en-US" sz="31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agenealogētos</a:t>
            </a:r>
            <a:endParaRPr lang="en-US" altLang="en-US" sz="31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87C22-2E7E-4B9B-BC17-6FB2C8515129}"/>
              </a:ext>
            </a:extLst>
          </p:cNvPr>
          <p:cNvSpPr txBox="1"/>
          <p:nvPr/>
        </p:nvSpPr>
        <p:spPr bwMode="auto">
          <a:xfrm>
            <a:off x="693060" y="4310877"/>
            <a:ext cx="796658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Penoir" panose="020B0500000000000000" pitchFamily="34" charset="0"/>
              </a:rPr>
              <a:t> </a:t>
            </a:r>
            <a:r>
              <a:rPr lang="en-US" sz="3200" dirty="0"/>
              <a:t>Phillips ~ </a:t>
            </a:r>
            <a:r>
              <a:rPr lang="en-US" sz="3200" dirty="0">
                <a:solidFill>
                  <a:schemeClr val="bg2"/>
                </a:solidFill>
              </a:rPr>
              <a:t>He had no father or mother and no family tree.</a:t>
            </a:r>
          </a:p>
        </p:txBody>
      </p:sp>
    </p:spTree>
    <p:extLst>
      <p:ext uri="{BB962C8B-B14F-4D97-AF65-F5344CB8AC3E}">
        <p14:creationId xmlns:p14="http://schemas.microsoft.com/office/powerpoint/2010/main" val="39625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01755-9B7C-4E56-89FA-63D283DEB698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/>
              <a:t>Theophany? ~ a pre-incarnate appearance of the Son</a:t>
            </a:r>
            <a:endParaRPr lang="en-US" sz="31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2BC91-B534-4A2E-99AA-184ACC81746A}"/>
              </a:ext>
            </a:extLst>
          </p:cNvPr>
          <p:cNvSpPr txBox="1"/>
          <p:nvPr/>
        </p:nvSpPr>
        <p:spPr bwMode="auto">
          <a:xfrm>
            <a:off x="685799" y="2333104"/>
            <a:ext cx="796658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indent="-344488" algn="just">
              <a:buFont typeface="Arial" panose="020B0604020202020204" pitchFamily="34" charset="0"/>
              <a:buChar char="•"/>
            </a:pPr>
            <a:r>
              <a:rPr lang="en-US" sz="3200" dirty="0"/>
              <a:t>Ezra 2:62 ~ </a:t>
            </a:r>
            <a:r>
              <a:rPr lang="en-US" sz="3200" dirty="0">
                <a:solidFill>
                  <a:schemeClr val="bg2"/>
                </a:solidFill>
              </a:rPr>
              <a:t>These sought their listing </a:t>
            </a:r>
            <a:r>
              <a:rPr lang="en-US" sz="3200" i="1" dirty="0">
                <a:solidFill>
                  <a:schemeClr val="bg2"/>
                </a:solidFill>
              </a:rPr>
              <a:t>among</a:t>
            </a:r>
            <a:r>
              <a:rPr lang="en-US" sz="3200" dirty="0">
                <a:solidFill>
                  <a:schemeClr val="bg2"/>
                </a:solidFill>
              </a:rPr>
              <a:t> those who were registered by genealogy, but they were not found; therefore they </a:t>
            </a:r>
            <a:r>
              <a:rPr lang="en-US" sz="3200" i="1" dirty="0">
                <a:solidFill>
                  <a:schemeClr val="bg2"/>
                </a:solidFill>
              </a:rPr>
              <a:t>were excluded</a:t>
            </a:r>
            <a:r>
              <a:rPr lang="en-US" sz="3200" dirty="0">
                <a:solidFill>
                  <a:schemeClr val="bg2"/>
                </a:solidFill>
              </a:rPr>
              <a:t> from the priesthood as defiled.</a:t>
            </a:r>
            <a:endParaRPr lang="en-US" altLang="en-US" sz="4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1FC08-BB0C-4620-86C3-D41219B14B1B}"/>
              </a:ext>
            </a:extLst>
          </p:cNvPr>
          <p:cNvSpPr txBox="1"/>
          <p:nvPr/>
        </p:nvSpPr>
        <p:spPr bwMode="auto">
          <a:xfrm>
            <a:off x="685800" y="4310122"/>
            <a:ext cx="79665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4488" lvl="0" indent="-344488" algn="just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/>
              <a:t>He was </a:t>
            </a:r>
            <a:r>
              <a:rPr lang="en-US" sz="3100" dirty="0">
                <a:solidFill>
                  <a:schemeClr val="bg2"/>
                </a:solidFill>
              </a:rPr>
              <a:t>“like” the Son of God</a:t>
            </a:r>
            <a:endParaRPr lang="en-US" altLang="en-US" sz="31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91323F-35E0-4739-849A-A6CEFDF4A5AD}"/>
              </a:ext>
            </a:extLst>
          </p:cNvPr>
          <p:cNvSpPr txBox="1"/>
          <p:nvPr/>
        </p:nvSpPr>
        <p:spPr bwMode="auto">
          <a:xfrm>
            <a:off x="685800" y="4803130"/>
            <a:ext cx="7966587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>
                <a:solidFill>
                  <a:schemeClr val="bg2"/>
                </a:solidFill>
                <a:latin typeface="+mj-lt"/>
              </a:rPr>
              <a:t>made like </a:t>
            </a:r>
            <a:r>
              <a:rPr lang="en-US" sz="3100" dirty="0">
                <a:latin typeface="+mj-lt"/>
              </a:rPr>
              <a:t>~ </a:t>
            </a:r>
            <a:r>
              <a:rPr lang="en-US" sz="31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aphomoioō</a:t>
            </a:r>
            <a:r>
              <a:rPr lang="en-US" sz="3100" dirty="0">
                <a:solidFill>
                  <a:srgbClr val="FFFF00"/>
                </a:solidFill>
              </a:rPr>
              <a:t> </a:t>
            </a:r>
            <a:r>
              <a:rPr lang="en-US" sz="3100" dirty="0">
                <a:latin typeface="+mj-lt"/>
              </a:rPr>
              <a:t>–</a:t>
            </a:r>
            <a:r>
              <a:rPr lang="en-US" sz="3100" dirty="0"/>
              <a:t> </a:t>
            </a:r>
            <a:r>
              <a:rPr lang="en-US" sz="3100" i="1" dirty="0"/>
              <a:t>to make like, to assimilate closely 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7596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4" grpId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23866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B09764D-A3A9-44BB-A002-EB0B8EF77675}"/>
              </a:ext>
            </a:extLst>
          </p:cNvPr>
          <p:cNvGrpSpPr/>
          <p:nvPr/>
        </p:nvGrpSpPr>
        <p:grpSpPr>
          <a:xfrm>
            <a:off x="6287218" y="4579856"/>
            <a:ext cx="838756" cy="1437744"/>
            <a:chOff x="7369784" y="3255553"/>
            <a:chExt cx="838756" cy="143774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8DE4C1F-3DB1-47DA-8312-E37C8BBAF6B4}"/>
                </a:ext>
              </a:extLst>
            </p:cNvPr>
            <p:cNvSpPr/>
            <p:nvPr/>
          </p:nvSpPr>
          <p:spPr>
            <a:xfrm>
              <a:off x="7544802" y="3255553"/>
              <a:ext cx="274801" cy="377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2185167-2460-4C7C-8E18-B7E6D73B0E47}"/>
                </a:ext>
              </a:extLst>
            </p:cNvPr>
            <p:cNvSpPr/>
            <p:nvPr/>
          </p:nvSpPr>
          <p:spPr>
            <a:xfrm rot="5400000">
              <a:off x="7377402" y="3790894"/>
              <a:ext cx="606829" cy="28263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35FCEF7-864E-489D-B6CF-CB4CABA4BEA4}"/>
                </a:ext>
              </a:extLst>
            </p:cNvPr>
            <p:cNvSpPr/>
            <p:nvPr/>
          </p:nvSpPr>
          <p:spPr>
            <a:xfrm rot="4451640">
              <a:off x="7527763" y="4305866"/>
              <a:ext cx="551663" cy="17549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D4D7E25-3353-4B28-A2D2-30163AD0620D}"/>
                </a:ext>
              </a:extLst>
            </p:cNvPr>
            <p:cNvSpPr/>
            <p:nvPr/>
          </p:nvSpPr>
          <p:spPr>
            <a:xfrm rot="16814490">
              <a:off x="7303105" y="4329720"/>
              <a:ext cx="551663" cy="17549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0172825-826A-4C87-AC49-2B465CBFF33C}"/>
                </a:ext>
              </a:extLst>
            </p:cNvPr>
            <p:cNvSpPr/>
            <p:nvPr/>
          </p:nvSpPr>
          <p:spPr>
            <a:xfrm rot="8445900">
              <a:off x="7707028" y="3514922"/>
              <a:ext cx="501512" cy="145035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D9CF70-6F62-4DE0-8285-2FEDAEE01FE6}"/>
                </a:ext>
              </a:extLst>
            </p:cNvPr>
            <p:cNvSpPr/>
            <p:nvPr/>
          </p:nvSpPr>
          <p:spPr>
            <a:xfrm rot="2981691">
              <a:off x="7191546" y="3513191"/>
              <a:ext cx="501512" cy="145035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317FAE54-C4BF-4AD0-8A36-E9E34F3772BC}"/>
              </a:ext>
            </a:extLst>
          </p:cNvPr>
          <p:cNvSpPr/>
          <p:nvPr/>
        </p:nvSpPr>
        <p:spPr>
          <a:xfrm rot="21260537">
            <a:off x="435830" y="607987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2FD46786-179F-4C33-8D04-3CFB90396446}"/>
              </a:ext>
            </a:extLst>
          </p:cNvPr>
          <p:cNvSpPr/>
          <p:nvPr/>
        </p:nvSpPr>
        <p:spPr>
          <a:xfrm rot="2492519">
            <a:off x="457944" y="677886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DC6D68-3330-4E76-86EA-2D1CB70D3CF5}"/>
              </a:ext>
            </a:extLst>
          </p:cNvPr>
          <p:cNvGrpSpPr/>
          <p:nvPr/>
        </p:nvGrpSpPr>
        <p:grpSpPr>
          <a:xfrm>
            <a:off x="6195250" y="4962458"/>
            <a:ext cx="807605" cy="1061500"/>
            <a:chOff x="6286690" y="4247563"/>
            <a:chExt cx="807605" cy="10615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4A8700-C779-440F-AE35-A677D8FA8FD5}"/>
                </a:ext>
              </a:extLst>
            </p:cNvPr>
            <p:cNvSpPr/>
            <p:nvPr/>
          </p:nvSpPr>
          <p:spPr>
            <a:xfrm rot="18326879">
              <a:off x="6338215" y="4196038"/>
              <a:ext cx="274801" cy="377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467CA05-88FE-4733-AACB-EC99E5776BFF}"/>
                </a:ext>
              </a:extLst>
            </p:cNvPr>
            <p:cNvSpPr/>
            <p:nvPr/>
          </p:nvSpPr>
          <p:spPr>
            <a:xfrm rot="3542454">
              <a:off x="6475615" y="4605253"/>
              <a:ext cx="606829" cy="28263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400370F-1EA5-4696-95A7-D762F750A1DF}"/>
                </a:ext>
              </a:extLst>
            </p:cNvPr>
            <p:cNvSpPr/>
            <p:nvPr/>
          </p:nvSpPr>
          <p:spPr>
            <a:xfrm rot="6909428">
              <a:off x="6576776" y="4994103"/>
              <a:ext cx="376794" cy="17549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E4F1FFE-1A6B-4442-AEB3-86FC7620CDEE}"/>
                </a:ext>
              </a:extLst>
            </p:cNvPr>
            <p:cNvSpPr/>
            <p:nvPr/>
          </p:nvSpPr>
          <p:spPr>
            <a:xfrm rot="10800000">
              <a:off x="6638375" y="5133571"/>
              <a:ext cx="455920" cy="17549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F50C49A-91F3-4180-BF79-920E2201430F}"/>
                </a:ext>
              </a:extLst>
            </p:cNvPr>
            <p:cNvSpPr/>
            <p:nvPr/>
          </p:nvSpPr>
          <p:spPr>
            <a:xfrm rot="8445900">
              <a:off x="6312734" y="4727623"/>
              <a:ext cx="414473" cy="145035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52A09FB-DD08-41F5-AF07-1455D313629C}"/>
                </a:ext>
              </a:extLst>
            </p:cNvPr>
            <p:cNvSpPr/>
            <p:nvPr/>
          </p:nvSpPr>
          <p:spPr>
            <a:xfrm rot="5400000">
              <a:off x="6169973" y="4679122"/>
              <a:ext cx="414473" cy="145035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728C809-A530-4C0A-980A-B5FC9C4C9E23}"/>
              </a:ext>
            </a:extLst>
          </p:cNvPr>
          <p:cNvSpPr txBox="1"/>
          <p:nvPr/>
        </p:nvSpPr>
        <p:spPr>
          <a:xfrm>
            <a:off x="1491521" y="3725056"/>
            <a:ext cx="284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Priest</a:t>
            </a:r>
          </a:p>
        </p:txBody>
      </p:sp>
    </p:spTree>
    <p:extLst>
      <p:ext uri="{BB962C8B-B14F-4D97-AF65-F5344CB8AC3E}">
        <p14:creationId xmlns:p14="http://schemas.microsoft.com/office/powerpoint/2010/main" val="709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0.01354 0.02222 -0.02656 -0.14352 -0.04027 -0.16274 C -0.04548 -0.16968 -0.06701 -0.2345 -0.1033 -0.27292 C -0.13975 -0.31135 -0.27291 -0.39538 -0.25885 -0.39306 C -0.24027 -0.3757 -0.45798 -0.47616 -0.44461 -0.45371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20" grpId="0" animBg="1"/>
      <p:bldP spid="20" grpId="1" animBg="1"/>
      <p:bldP spid="20" grpId="2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9204655-7A75-4A36-B2C6-7FADAC611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101659">
            <a:off x="248406" y="2588253"/>
            <a:ext cx="4253865" cy="34051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5DE252BE-D69B-456D-ADC6-4C6FBCD20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508235">
            <a:off x="3610704" y="1627203"/>
            <a:ext cx="4129763" cy="28048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 descr="Image result for maggot animation clipart">
            <a:extLst>
              <a:ext uri="{FF2B5EF4-FFF2-40B4-BE49-F238E27FC236}">
                <a16:creationId xmlns:a16="http://schemas.microsoft.com/office/drawing/2014/main" id="{1F465AAD-46ED-4A43-9F08-DCB6B24B4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767">
            <a:off x="3749565" y="2519034"/>
            <a:ext cx="5029200" cy="28289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21102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317FAE54-C4BF-4AD0-8A36-E9E34F3772BC}"/>
              </a:ext>
            </a:extLst>
          </p:cNvPr>
          <p:cNvSpPr/>
          <p:nvPr/>
        </p:nvSpPr>
        <p:spPr>
          <a:xfrm rot="21260537">
            <a:off x="435830" y="607987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DC6D68-3330-4E76-86EA-2D1CB70D3CF5}"/>
              </a:ext>
            </a:extLst>
          </p:cNvPr>
          <p:cNvGrpSpPr/>
          <p:nvPr/>
        </p:nvGrpSpPr>
        <p:grpSpPr>
          <a:xfrm>
            <a:off x="6195250" y="4962458"/>
            <a:ext cx="807605" cy="1061500"/>
            <a:chOff x="6286690" y="4247563"/>
            <a:chExt cx="807605" cy="10615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4A8700-C779-440F-AE35-A677D8FA8FD5}"/>
                </a:ext>
              </a:extLst>
            </p:cNvPr>
            <p:cNvSpPr/>
            <p:nvPr/>
          </p:nvSpPr>
          <p:spPr>
            <a:xfrm rot="18326879">
              <a:off x="6338215" y="4196038"/>
              <a:ext cx="274801" cy="377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467CA05-88FE-4733-AACB-EC99E5776BFF}"/>
                </a:ext>
              </a:extLst>
            </p:cNvPr>
            <p:cNvSpPr/>
            <p:nvPr/>
          </p:nvSpPr>
          <p:spPr>
            <a:xfrm rot="3542454">
              <a:off x="6475615" y="4605253"/>
              <a:ext cx="606829" cy="28263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400370F-1EA5-4696-95A7-D762F750A1DF}"/>
                </a:ext>
              </a:extLst>
            </p:cNvPr>
            <p:cNvSpPr/>
            <p:nvPr/>
          </p:nvSpPr>
          <p:spPr>
            <a:xfrm rot="6909428">
              <a:off x="6576776" y="4994103"/>
              <a:ext cx="376794" cy="17549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E4F1FFE-1A6B-4442-AEB3-86FC7620CDEE}"/>
                </a:ext>
              </a:extLst>
            </p:cNvPr>
            <p:cNvSpPr/>
            <p:nvPr/>
          </p:nvSpPr>
          <p:spPr>
            <a:xfrm rot="10800000">
              <a:off x="6638375" y="5133571"/>
              <a:ext cx="455920" cy="17549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F50C49A-91F3-4180-BF79-920E2201430F}"/>
                </a:ext>
              </a:extLst>
            </p:cNvPr>
            <p:cNvSpPr/>
            <p:nvPr/>
          </p:nvSpPr>
          <p:spPr>
            <a:xfrm rot="8445900">
              <a:off x="6312734" y="4727623"/>
              <a:ext cx="414473" cy="145035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52A09FB-DD08-41F5-AF07-1455D313629C}"/>
                </a:ext>
              </a:extLst>
            </p:cNvPr>
            <p:cNvSpPr/>
            <p:nvPr/>
          </p:nvSpPr>
          <p:spPr>
            <a:xfrm rot="5400000">
              <a:off x="6169973" y="4679122"/>
              <a:ext cx="414473" cy="145035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09764D-A3A9-44BB-A002-EB0B8EF77675}"/>
              </a:ext>
            </a:extLst>
          </p:cNvPr>
          <p:cNvGrpSpPr/>
          <p:nvPr/>
        </p:nvGrpSpPr>
        <p:grpSpPr>
          <a:xfrm>
            <a:off x="6287218" y="4579856"/>
            <a:ext cx="838756" cy="1437744"/>
            <a:chOff x="7369784" y="3255553"/>
            <a:chExt cx="838756" cy="143774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8DE4C1F-3DB1-47DA-8312-E37C8BBAF6B4}"/>
                </a:ext>
              </a:extLst>
            </p:cNvPr>
            <p:cNvSpPr/>
            <p:nvPr/>
          </p:nvSpPr>
          <p:spPr>
            <a:xfrm>
              <a:off x="7544802" y="3255553"/>
              <a:ext cx="274801" cy="377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2185167-2460-4C7C-8E18-B7E6D73B0E47}"/>
                </a:ext>
              </a:extLst>
            </p:cNvPr>
            <p:cNvSpPr/>
            <p:nvPr/>
          </p:nvSpPr>
          <p:spPr>
            <a:xfrm rot="5400000">
              <a:off x="7377402" y="3790894"/>
              <a:ext cx="606829" cy="28263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35FCEF7-864E-489D-B6CF-CB4CABA4BEA4}"/>
                </a:ext>
              </a:extLst>
            </p:cNvPr>
            <p:cNvSpPr/>
            <p:nvPr/>
          </p:nvSpPr>
          <p:spPr>
            <a:xfrm rot="4451640">
              <a:off x="7527763" y="4305866"/>
              <a:ext cx="551663" cy="17549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D4D7E25-3353-4B28-A2D2-30163AD0620D}"/>
                </a:ext>
              </a:extLst>
            </p:cNvPr>
            <p:cNvSpPr/>
            <p:nvPr/>
          </p:nvSpPr>
          <p:spPr>
            <a:xfrm rot="16814490">
              <a:off x="7303105" y="4329720"/>
              <a:ext cx="551663" cy="175492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0172825-826A-4C87-AC49-2B465CBFF33C}"/>
                </a:ext>
              </a:extLst>
            </p:cNvPr>
            <p:cNvSpPr/>
            <p:nvPr/>
          </p:nvSpPr>
          <p:spPr>
            <a:xfrm rot="8445900">
              <a:off x="7707028" y="3514922"/>
              <a:ext cx="501512" cy="145035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D9CF70-6F62-4DE0-8285-2FEDAEE01FE6}"/>
                </a:ext>
              </a:extLst>
            </p:cNvPr>
            <p:cNvSpPr/>
            <p:nvPr/>
          </p:nvSpPr>
          <p:spPr>
            <a:xfrm rot="2981691">
              <a:off x="7191546" y="3513191"/>
              <a:ext cx="501512" cy="145035"/>
            </a:xfrm>
            <a:prstGeom prst="roundRect">
              <a:avLst>
                <a:gd name="adj" fmla="val 37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2FD46786-179F-4C33-8D04-3CFB90396446}"/>
              </a:ext>
            </a:extLst>
          </p:cNvPr>
          <p:cNvSpPr/>
          <p:nvPr/>
        </p:nvSpPr>
        <p:spPr>
          <a:xfrm rot="2492519">
            <a:off x="457944" y="677886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8C809-A530-4C0A-980A-B5FC9C4C9E23}"/>
              </a:ext>
            </a:extLst>
          </p:cNvPr>
          <p:cNvSpPr txBox="1"/>
          <p:nvPr/>
        </p:nvSpPr>
        <p:spPr>
          <a:xfrm>
            <a:off x="1491521" y="3725056"/>
            <a:ext cx="284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Priest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FE91BF-6395-4271-A2D2-DBD46625FD73}"/>
              </a:ext>
            </a:extLst>
          </p:cNvPr>
          <p:cNvSpPr txBox="1"/>
          <p:nvPr/>
        </p:nvSpPr>
        <p:spPr>
          <a:xfrm>
            <a:off x="1621435" y="3717475"/>
            <a:ext cx="284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Jesus Christ</a:t>
            </a:r>
          </a:p>
        </p:txBody>
      </p:sp>
    </p:spTree>
    <p:extLst>
      <p:ext uri="{BB962C8B-B14F-4D97-AF65-F5344CB8AC3E}">
        <p14:creationId xmlns:p14="http://schemas.microsoft.com/office/powerpoint/2010/main" val="27293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8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4.44444E-6 C 0.01319 0.0213 0.13767 0.02246 0.15104 0.04468 C 0.16006 0.05857 0.16128 0.0544 0.1993 0.08218 C 0.23732 0.10973 0.34861 0.19237 0.37881 0.21042 C 0.39982 0.24491 0.54062 0.37061 0.52743 0.39399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196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8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7.40741E-7 C 0.01285 0.02222 0.15382 0.0412 0.16701 0.06319 C 0.17621 0.07731 0.21198 0.0963 0.24896 0.12685 C 0.28594 0.15718 0.36944 0.22037 0.38889 0.24514 C 0.39757 0.26782 0.54167 0.39305 0.52847 0.41551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20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20" grpId="0" animBg="1"/>
      <p:bldP spid="20" grpId="1" animBg="1"/>
      <p:bldP spid="20" grpId="2" animBg="1"/>
      <p:bldP spid="20" grpId="3" animBg="1"/>
      <p:bldP spid="3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20150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3801755-9B7C-4E56-89FA-63D283DEB698}"/>
              </a:ext>
            </a:extLst>
          </p:cNvPr>
          <p:cNvSpPr txBox="1"/>
          <p:nvPr/>
        </p:nvSpPr>
        <p:spPr>
          <a:xfrm>
            <a:off x="464457" y="1386114"/>
            <a:ext cx="822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Peter 2:9-10 ~ </a:t>
            </a:r>
            <a:r>
              <a:rPr lang="en-US" sz="3200" baseline="30000" dirty="0"/>
              <a:t>9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2"/>
                </a:solidFill>
              </a:rPr>
              <a:t>But you are a chosen generation, a royal priesthood, a holy nation, His own special people, that you may proclaim the praises of Him who called you out of darkness into His marvelous light; </a:t>
            </a:r>
            <a:r>
              <a:rPr lang="en-US" sz="3200" baseline="30000" dirty="0"/>
              <a:t>10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2"/>
                </a:solidFill>
              </a:rPr>
              <a:t>who once were not a people but are now the people of God, who had not obtained mercy but now have obtained mercy.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33544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7141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A7B45FC8-EDDB-4DEE-923C-7B2EE62FDDDD}"/>
              </a:ext>
            </a:extLst>
          </p:cNvPr>
          <p:cNvGrpSpPr/>
          <p:nvPr/>
        </p:nvGrpSpPr>
        <p:grpSpPr>
          <a:xfrm>
            <a:off x="420191" y="631537"/>
            <a:ext cx="7843077" cy="7210408"/>
            <a:chOff x="420191" y="631537"/>
            <a:chExt cx="7843077" cy="7210408"/>
          </a:xfrm>
        </p:grpSpPr>
        <p:pic>
          <p:nvPicPr>
            <p:cNvPr id="54" name="Picture 53" descr="A close up of a green field&#10;&#10;Description generated with very high confidence">
              <a:extLst>
                <a:ext uri="{FF2B5EF4-FFF2-40B4-BE49-F238E27FC236}">
                  <a16:creationId xmlns:a16="http://schemas.microsoft.com/office/drawing/2014/main" id="{F63BC511-4900-48D3-9763-20D567F04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 rot="10307978">
              <a:off x="420191" y="2817328"/>
              <a:ext cx="7843077" cy="5024617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  <p:pic>
          <p:nvPicPr>
            <p:cNvPr id="32" name="Picture 31" descr="A close up of a church&#10;&#10;Description generated with high confidence">
              <a:extLst>
                <a:ext uri="{FF2B5EF4-FFF2-40B4-BE49-F238E27FC236}">
                  <a16:creationId xmlns:a16="http://schemas.microsoft.com/office/drawing/2014/main" id="{4764EC40-7CA4-4418-A965-0AA032A0E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2482" y="631537"/>
              <a:ext cx="3881268" cy="49442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D07AAF-0484-490F-9C2A-DE5F395DE493}"/>
              </a:ext>
            </a:extLst>
          </p:cNvPr>
          <p:cNvGrpSpPr/>
          <p:nvPr/>
        </p:nvGrpSpPr>
        <p:grpSpPr>
          <a:xfrm>
            <a:off x="448832" y="4101616"/>
            <a:ext cx="3309775" cy="1968254"/>
            <a:chOff x="448832" y="4101616"/>
            <a:chExt cx="3309775" cy="1968254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8BF0976-1EBB-4B33-93E1-D311A46BBFE7}"/>
                </a:ext>
              </a:extLst>
            </p:cNvPr>
            <p:cNvSpPr/>
            <p:nvPr/>
          </p:nvSpPr>
          <p:spPr>
            <a:xfrm>
              <a:off x="838830" y="5520439"/>
              <a:ext cx="151141" cy="419595"/>
            </a:xfrm>
            <a:prstGeom prst="roundRect">
              <a:avLst/>
            </a:prstGeom>
            <a:solidFill>
              <a:srgbClr val="080808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A3B1B9F-4581-43E9-B44A-9A9A4F13721C}"/>
                </a:ext>
              </a:extLst>
            </p:cNvPr>
            <p:cNvSpPr/>
            <p:nvPr/>
          </p:nvSpPr>
          <p:spPr>
            <a:xfrm>
              <a:off x="3143794" y="5608316"/>
              <a:ext cx="182880" cy="461554"/>
            </a:xfrm>
            <a:prstGeom prst="roundRect">
              <a:avLst/>
            </a:prstGeom>
            <a:solidFill>
              <a:srgbClr val="080808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F67C65D-EFF0-4041-B508-452C4E5BF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4122" flipH="1">
              <a:off x="448832" y="4101616"/>
              <a:ext cx="3309775" cy="1801619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17C77F6-94A9-4D0D-B77D-C67BA74D3A12}"/>
              </a:ext>
            </a:extLst>
          </p:cNvPr>
          <p:cNvSpPr txBox="1"/>
          <p:nvPr/>
        </p:nvSpPr>
        <p:spPr>
          <a:xfrm rot="21244927">
            <a:off x="590745" y="4377277"/>
            <a:ext cx="2873587" cy="1200329"/>
          </a:xfrm>
          <a:custGeom>
            <a:avLst/>
            <a:gdLst>
              <a:gd name="connsiteX0" fmla="*/ 0 w 2873587"/>
              <a:gd name="connsiteY0" fmla="*/ 0 h 1200329"/>
              <a:gd name="connsiteX1" fmla="*/ 2873587 w 2873587"/>
              <a:gd name="connsiteY1" fmla="*/ 0 h 1200329"/>
              <a:gd name="connsiteX2" fmla="*/ 2873587 w 2873587"/>
              <a:gd name="connsiteY2" fmla="*/ 1200329 h 1200329"/>
              <a:gd name="connsiteX3" fmla="*/ 0 w 2873587"/>
              <a:gd name="connsiteY3" fmla="*/ 1200329 h 1200329"/>
              <a:gd name="connsiteX4" fmla="*/ 0 w 2873587"/>
              <a:gd name="connsiteY4" fmla="*/ 0 h 1200329"/>
              <a:gd name="connsiteX0" fmla="*/ 0 w 2873587"/>
              <a:gd name="connsiteY0" fmla="*/ 0 h 1200329"/>
              <a:gd name="connsiteX1" fmla="*/ 2873587 w 2873587"/>
              <a:gd name="connsiteY1" fmla="*/ 0 h 1200329"/>
              <a:gd name="connsiteX2" fmla="*/ 2873587 w 2873587"/>
              <a:gd name="connsiteY2" fmla="*/ 1200329 h 1200329"/>
              <a:gd name="connsiteX3" fmla="*/ 13733 w 2873587"/>
              <a:gd name="connsiteY3" fmla="*/ 1105524 h 1200329"/>
              <a:gd name="connsiteX4" fmla="*/ 0 w 2873587"/>
              <a:gd name="connsiteY4" fmla="*/ 0 h 1200329"/>
              <a:gd name="connsiteX0" fmla="*/ 0 w 2873587"/>
              <a:gd name="connsiteY0" fmla="*/ 0 h 1200329"/>
              <a:gd name="connsiteX1" fmla="*/ 2873587 w 2873587"/>
              <a:gd name="connsiteY1" fmla="*/ 0 h 1200329"/>
              <a:gd name="connsiteX2" fmla="*/ 2873587 w 2873587"/>
              <a:gd name="connsiteY2" fmla="*/ 1200329 h 1200329"/>
              <a:gd name="connsiteX3" fmla="*/ 32459 w 2873587"/>
              <a:gd name="connsiteY3" fmla="*/ 976245 h 1200329"/>
              <a:gd name="connsiteX4" fmla="*/ 0 w 2873587"/>
              <a:gd name="connsiteY4" fmla="*/ 0 h 1200329"/>
              <a:gd name="connsiteX0" fmla="*/ 0 w 2873587"/>
              <a:gd name="connsiteY0" fmla="*/ 0 h 1200329"/>
              <a:gd name="connsiteX1" fmla="*/ 2873587 w 2873587"/>
              <a:gd name="connsiteY1" fmla="*/ 0 h 1200329"/>
              <a:gd name="connsiteX2" fmla="*/ 2873587 w 2873587"/>
              <a:gd name="connsiteY2" fmla="*/ 1200329 h 1200329"/>
              <a:gd name="connsiteX3" fmla="*/ 58675 w 2873587"/>
              <a:gd name="connsiteY3" fmla="*/ 795254 h 1200329"/>
              <a:gd name="connsiteX4" fmla="*/ 0 w 287358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3587" h="1200329">
                <a:moveTo>
                  <a:pt x="0" y="0"/>
                </a:moveTo>
                <a:lnTo>
                  <a:pt x="2873587" y="0"/>
                </a:lnTo>
                <a:lnTo>
                  <a:pt x="2873587" y="1200329"/>
                </a:lnTo>
                <a:lnTo>
                  <a:pt x="58675" y="795254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139700">
              <a:schemeClr val="tx2">
                <a:lumMod val="20000"/>
                <a:lumOff val="80000"/>
                <a:alpha val="55000"/>
              </a:schemeClr>
            </a:glow>
          </a:effectLst>
        </p:spPr>
        <p:txBody>
          <a:bodyPr wrap="square" rtlCol="0">
            <a:spAutoFit/>
            <a:scene3d>
              <a:camera prst="perspectiveHeroicExtremeLeftFacing" fov="7200000">
                <a:rot lat="598217" lon="1504613" rev="46839"/>
              </a:camera>
              <a:lightRig rig="threePt" dir="t"/>
            </a:scene3d>
          </a:bodyPr>
          <a:lstStyle/>
          <a:p>
            <a:pPr algn="l"/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Toot </a:t>
            </a:r>
            <a:r>
              <a:rPr lang="en-US" sz="3600" b="1">
                <a:solidFill>
                  <a:schemeClr val="bg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‘n’ 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tell or go to hell</a:t>
            </a:r>
          </a:p>
        </p:txBody>
      </p:sp>
    </p:spTree>
    <p:extLst>
      <p:ext uri="{BB962C8B-B14F-4D97-AF65-F5344CB8AC3E}">
        <p14:creationId xmlns:p14="http://schemas.microsoft.com/office/powerpoint/2010/main" val="9686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</p:spTree>
    <p:extLst>
      <p:ext uri="{BB962C8B-B14F-4D97-AF65-F5344CB8AC3E}">
        <p14:creationId xmlns:p14="http://schemas.microsoft.com/office/powerpoint/2010/main" val="107771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Hebrews 6:9–7:10 ~ </a:t>
            </a:r>
            <a:r>
              <a:rPr lang="en-US" sz="2800" baseline="30000" dirty="0"/>
              <a:t>9 </a:t>
            </a:r>
            <a:r>
              <a:rPr lang="en-US" sz="2800" dirty="0">
                <a:solidFill>
                  <a:schemeClr val="bg2"/>
                </a:solidFill>
              </a:rPr>
              <a:t>But, beloved, we are confident of better things concerning you, yes, things that accompany salvation, though we speak in this manner. </a:t>
            </a:r>
            <a:r>
              <a:rPr lang="en-US" sz="2800" baseline="30000" dirty="0"/>
              <a:t>10 </a:t>
            </a:r>
            <a:r>
              <a:rPr lang="en-US" sz="2800" dirty="0">
                <a:solidFill>
                  <a:schemeClr val="bg2"/>
                </a:solidFill>
              </a:rPr>
              <a:t>For God </a:t>
            </a:r>
            <a:r>
              <a:rPr lang="en-US" sz="2800" i="1" dirty="0">
                <a:solidFill>
                  <a:schemeClr val="bg2"/>
                </a:solidFill>
              </a:rPr>
              <a:t>is</a:t>
            </a:r>
            <a:r>
              <a:rPr lang="en-US" sz="2800" dirty="0">
                <a:solidFill>
                  <a:schemeClr val="bg2"/>
                </a:solidFill>
              </a:rPr>
              <a:t> not unjust to forget your work and labor of love which you have shown toward His name, </a:t>
            </a:r>
            <a:r>
              <a:rPr lang="en-US" sz="2800" i="1" dirty="0">
                <a:solidFill>
                  <a:schemeClr val="bg2"/>
                </a:solidFill>
              </a:rPr>
              <a:t>in that</a:t>
            </a:r>
            <a:r>
              <a:rPr lang="en-US" sz="2800" dirty="0">
                <a:solidFill>
                  <a:schemeClr val="bg2"/>
                </a:solidFill>
              </a:rPr>
              <a:t> you have ministered to the saints, and do minister. </a:t>
            </a:r>
            <a:r>
              <a:rPr lang="en-US" sz="2800" baseline="30000" dirty="0"/>
              <a:t>11 </a:t>
            </a:r>
            <a:r>
              <a:rPr lang="en-US" sz="2800" dirty="0">
                <a:solidFill>
                  <a:schemeClr val="bg2"/>
                </a:solidFill>
              </a:rPr>
              <a:t>And we desire that each one of you show the same diligence to the full assurance of hope until the end, </a:t>
            </a:r>
            <a:r>
              <a:rPr lang="en-US" sz="2800" baseline="30000" dirty="0"/>
              <a:t>12 </a:t>
            </a:r>
            <a:r>
              <a:rPr lang="en-US" sz="2800" dirty="0">
                <a:solidFill>
                  <a:schemeClr val="bg2"/>
                </a:solidFill>
              </a:rPr>
              <a:t>that you do not become sluggish, but imitate those who through faith and patience inherit the promises. </a:t>
            </a:r>
            <a:r>
              <a:rPr lang="en-US" sz="2800" baseline="30000" dirty="0"/>
              <a:t>13 </a:t>
            </a:r>
            <a:r>
              <a:rPr lang="en-US" sz="2800" dirty="0">
                <a:solidFill>
                  <a:schemeClr val="bg2"/>
                </a:solidFill>
              </a:rPr>
              <a:t>For when God made a promise to Abraham,</a:t>
            </a:r>
          </a:p>
        </p:txBody>
      </p:sp>
    </p:spTree>
    <p:extLst>
      <p:ext uri="{BB962C8B-B14F-4D97-AF65-F5344CB8AC3E}">
        <p14:creationId xmlns:p14="http://schemas.microsoft.com/office/powerpoint/2010/main" val="42622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Hebrews 6:9–7:10 ~ </a:t>
            </a:r>
            <a:r>
              <a:rPr lang="en-US" sz="2800" dirty="0">
                <a:solidFill>
                  <a:schemeClr val="bg2"/>
                </a:solidFill>
              </a:rPr>
              <a:t>because He could swear by no one greater, He swore by Himself, </a:t>
            </a:r>
            <a:r>
              <a:rPr lang="en-US" sz="2800" baseline="30000" dirty="0"/>
              <a:t>14 </a:t>
            </a:r>
            <a:r>
              <a:rPr lang="en-US" sz="2800" dirty="0">
                <a:solidFill>
                  <a:schemeClr val="bg2"/>
                </a:solidFill>
              </a:rPr>
              <a:t>saying, </a:t>
            </a:r>
            <a:r>
              <a:rPr lang="en-US" sz="2800" i="1" dirty="0">
                <a:solidFill>
                  <a:schemeClr val="bg2"/>
                </a:solidFill>
              </a:rPr>
              <a:t>“Surely blessing I will bless you, and multiplying I will multiply you.”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baseline="30000" dirty="0"/>
              <a:t>15 </a:t>
            </a:r>
            <a:r>
              <a:rPr lang="en-US" sz="2800" dirty="0">
                <a:solidFill>
                  <a:schemeClr val="bg2"/>
                </a:solidFill>
              </a:rPr>
              <a:t>And so, after he had patiently endured, he obtained the promise. </a:t>
            </a:r>
            <a:r>
              <a:rPr lang="en-US" sz="2800" baseline="30000" dirty="0"/>
              <a:t>16 </a:t>
            </a:r>
            <a:r>
              <a:rPr lang="en-US" sz="2800" dirty="0">
                <a:solidFill>
                  <a:schemeClr val="bg2"/>
                </a:solidFill>
              </a:rPr>
              <a:t>For men indeed swear by the greater, and an oath for confirmation </a:t>
            </a:r>
            <a:r>
              <a:rPr lang="en-US" sz="2800" i="1" dirty="0">
                <a:solidFill>
                  <a:schemeClr val="bg2"/>
                </a:solidFill>
              </a:rPr>
              <a:t>is</a:t>
            </a:r>
            <a:r>
              <a:rPr lang="en-US" sz="2800" dirty="0">
                <a:solidFill>
                  <a:schemeClr val="bg2"/>
                </a:solidFill>
              </a:rPr>
              <a:t> for them an end of all dispute. </a:t>
            </a:r>
            <a:r>
              <a:rPr lang="en-US" sz="2800" baseline="30000" dirty="0"/>
              <a:t>17 </a:t>
            </a:r>
            <a:r>
              <a:rPr lang="en-US" sz="2800" dirty="0">
                <a:solidFill>
                  <a:schemeClr val="bg2"/>
                </a:solidFill>
              </a:rPr>
              <a:t>Thus God, determining to show more abundantly to the heirs of promise the immutability of His counsel, confirmed </a:t>
            </a:r>
            <a:r>
              <a:rPr lang="en-US" sz="2800" i="1" dirty="0">
                <a:solidFill>
                  <a:schemeClr val="bg2"/>
                </a:solidFill>
              </a:rPr>
              <a:t>it</a:t>
            </a:r>
            <a:r>
              <a:rPr lang="en-US" sz="2800" dirty="0">
                <a:solidFill>
                  <a:schemeClr val="bg2"/>
                </a:solidFill>
              </a:rPr>
              <a:t> by an oath, </a:t>
            </a:r>
            <a:r>
              <a:rPr lang="en-US" sz="2800" baseline="30000" dirty="0"/>
              <a:t>18 </a:t>
            </a:r>
            <a:r>
              <a:rPr lang="en-US" sz="2800" dirty="0">
                <a:solidFill>
                  <a:schemeClr val="bg2"/>
                </a:solidFill>
              </a:rPr>
              <a:t>that by two immutable things, in which it </a:t>
            </a:r>
            <a:r>
              <a:rPr lang="en-US" sz="2800" i="1" dirty="0">
                <a:solidFill>
                  <a:schemeClr val="bg2"/>
                </a:solidFill>
              </a:rPr>
              <a:t>is</a:t>
            </a:r>
            <a:r>
              <a:rPr lang="en-US" sz="2800" dirty="0">
                <a:solidFill>
                  <a:schemeClr val="bg2"/>
                </a:solidFill>
              </a:rPr>
              <a:t> impossible for God to lie, we might have strong consolation, </a:t>
            </a:r>
          </a:p>
        </p:txBody>
      </p:sp>
    </p:spTree>
    <p:extLst>
      <p:ext uri="{BB962C8B-B14F-4D97-AF65-F5344CB8AC3E}">
        <p14:creationId xmlns:p14="http://schemas.microsoft.com/office/powerpoint/2010/main" val="303169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Hebrews 6:9–7:10 ~ </a:t>
            </a:r>
            <a:r>
              <a:rPr lang="en-US" sz="2800" dirty="0">
                <a:solidFill>
                  <a:schemeClr val="bg2"/>
                </a:solidFill>
              </a:rPr>
              <a:t>who have fled for refuge to lay hold of the hope set before </a:t>
            </a:r>
            <a:r>
              <a:rPr lang="en-US" sz="2800" i="1" dirty="0">
                <a:solidFill>
                  <a:schemeClr val="bg2"/>
                </a:solidFill>
              </a:rPr>
              <a:t>us</a:t>
            </a:r>
            <a:r>
              <a:rPr lang="en-US" sz="2800" dirty="0">
                <a:solidFill>
                  <a:schemeClr val="bg2"/>
                </a:solidFill>
              </a:rPr>
              <a:t>. </a:t>
            </a:r>
          </a:p>
          <a:p>
            <a:r>
              <a:rPr lang="en-US" sz="2800" baseline="30000" dirty="0"/>
              <a:t>19 </a:t>
            </a:r>
            <a:r>
              <a:rPr lang="en-US" sz="2800" dirty="0">
                <a:solidFill>
                  <a:schemeClr val="bg2"/>
                </a:solidFill>
              </a:rPr>
              <a:t>This </a:t>
            </a:r>
            <a:r>
              <a:rPr lang="en-US" sz="2800" i="1" dirty="0">
                <a:solidFill>
                  <a:schemeClr val="bg2"/>
                </a:solidFill>
              </a:rPr>
              <a:t>hope</a:t>
            </a:r>
            <a:r>
              <a:rPr lang="en-US" sz="2800" dirty="0">
                <a:solidFill>
                  <a:schemeClr val="bg2"/>
                </a:solidFill>
              </a:rPr>
              <a:t> we have as an anchor of the soul, both sure and steadfast, and which enters the </a:t>
            </a:r>
            <a:r>
              <a:rPr lang="en-US" sz="2800" i="1" dirty="0">
                <a:solidFill>
                  <a:schemeClr val="bg2"/>
                </a:solidFill>
              </a:rPr>
              <a:t>Presence</a:t>
            </a:r>
            <a:r>
              <a:rPr lang="en-US" sz="2800" dirty="0">
                <a:solidFill>
                  <a:schemeClr val="bg2"/>
                </a:solidFill>
              </a:rPr>
              <a:t> behind the veil, </a:t>
            </a:r>
            <a:r>
              <a:rPr lang="en-US" sz="2800" baseline="30000" dirty="0"/>
              <a:t>20 </a:t>
            </a:r>
            <a:r>
              <a:rPr lang="en-US" sz="2800" dirty="0">
                <a:solidFill>
                  <a:schemeClr val="bg2"/>
                </a:solidFill>
              </a:rPr>
              <a:t>where the forerunner has entered for us, </a:t>
            </a:r>
            <a:r>
              <a:rPr lang="en-US" sz="2800" i="1" dirty="0">
                <a:solidFill>
                  <a:schemeClr val="bg2"/>
                </a:solidFill>
              </a:rPr>
              <a:t>even</a:t>
            </a:r>
            <a:r>
              <a:rPr lang="en-US" sz="2800" dirty="0">
                <a:solidFill>
                  <a:schemeClr val="bg2"/>
                </a:solidFill>
              </a:rPr>
              <a:t> Jesus, having become High Priest forever according to the order of Melchizedek. </a:t>
            </a:r>
          </a:p>
          <a:p>
            <a:r>
              <a:rPr lang="en-US" sz="2800" baseline="30000" dirty="0"/>
              <a:t>7:1</a:t>
            </a:r>
            <a:r>
              <a:rPr lang="en-US" sz="2800" dirty="0"/>
              <a:t> ~ </a:t>
            </a:r>
            <a:r>
              <a:rPr lang="en-US" sz="2800" dirty="0">
                <a:solidFill>
                  <a:schemeClr val="bg2"/>
                </a:solidFill>
              </a:rPr>
              <a:t>For this Melchizedek, king of Salem, priest of the Most High God, who met Abraham returning from the slaughter of the kings and blessed him, </a:t>
            </a:r>
            <a:r>
              <a:rPr lang="en-US" sz="2800" baseline="30000" dirty="0"/>
              <a:t>2 </a:t>
            </a:r>
            <a:r>
              <a:rPr lang="en-US" sz="2800" dirty="0">
                <a:solidFill>
                  <a:schemeClr val="bg2"/>
                </a:solidFill>
              </a:rPr>
              <a:t>to whom also Abraham gave a tenth part of all,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20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6:9-7:10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Hebrews 6:9–7:10 ~ </a:t>
            </a:r>
            <a:r>
              <a:rPr lang="en-US" sz="2800" dirty="0">
                <a:solidFill>
                  <a:schemeClr val="bg2"/>
                </a:solidFill>
              </a:rPr>
              <a:t>first being translated “king of righteousness,” and then also king of Salem, meaning “king of peace,” </a:t>
            </a:r>
            <a:r>
              <a:rPr lang="en-US" sz="2800" baseline="30000" dirty="0">
                <a:solidFill>
                  <a:schemeClr val="bg1"/>
                </a:solidFill>
              </a:rPr>
              <a:t>3</a:t>
            </a:r>
            <a:r>
              <a:rPr lang="en-US" sz="2800" baseline="30000" dirty="0">
                <a:solidFill>
                  <a:schemeClr val="bg2"/>
                </a:solidFill>
              </a:rPr>
              <a:t> </a:t>
            </a:r>
            <a:r>
              <a:rPr lang="en-US" sz="2800" dirty="0">
                <a:solidFill>
                  <a:schemeClr val="bg2"/>
                </a:solidFill>
              </a:rPr>
              <a:t>without father, without mother, without genealogy, having neither beginning of days nor end of life, but made like the Son of God, remains a priest continually. </a:t>
            </a:r>
          </a:p>
          <a:p>
            <a:r>
              <a:rPr lang="en-US" sz="2800" baseline="30000" dirty="0"/>
              <a:t>4 </a:t>
            </a:r>
            <a:r>
              <a:rPr lang="en-US" sz="2800" dirty="0">
                <a:solidFill>
                  <a:schemeClr val="bg2"/>
                </a:solidFill>
              </a:rPr>
              <a:t>Now consider how great this man </a:t>
            </a:r>
            <a:r>
              <a:rPr lang="en-US" sz="2800" i="1" dirty="0">
                <a:solidFill>
                  <a:schemeClr val="bg2"/>
                </a:solidFill>
              </a:rPr>
              <a:t>was,</a:t>
            </a:r>
            <a:r>
              <a:rPr lang="en-US" sz="2800" dirty="0">
                <a:solidFill>
                  <a:schemeClr val="bg2"/>
                </a:solidFill>
              </a:rPr>
              <a:t> to whom even the patriarch Abraham gave a tenth of the spoils. </a:t>
            </a:r>
            <a:r>
              <a:rPr lang="en-US" sz="2800" baseline="30000" dirty="0"/>
              <a:t>5 </a:t>
            </a:r>
            <a:r>
              <a:rPr lang="en-US" sz="2800" dirty="0">
                <a:solidFill>
                  <a:schemeClr val="bg2"/>
                </a:solidFill>
              </a:rPr>
              <a:t>And indeed those who are of the sons of Levi, who receive the priesthood, have a commandment to receive tithes from the people according to the law, that is,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44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Hebrews">
      <a:dk1>
        <a:srgbClr val="FFFFFF"/>
      </a:dk1>
      <a:lt1>
        <a:srgbClr val="FFFFFF"/>
      </a:lt1>
      <a:dk2>
        <a:srgbClr val="85C0FB"/>
      </a:dk2>
      <a:lt2>
        <a:srgbClr val="85C0FB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brew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smtClean="0">
            <a:solidFill>
              <a:schemeClr val="bg1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168745A-7694-4B6C-8D6E-E5C2B9D7BFC6}" vid="{11D71315-9327-4400-B483-80166B5155C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Hebrews</Template>
  <TotalTime>3560</TotalTime>
  <Words>811</Words>
  <Application>Microsoft Office PowerPoint</Application>
  <PresentationFormat>On-screen Show (4:3)</PresentationFormat>
  <Paragraphs>119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Archistico Normal</vt:lpstr>
      <vt:lpstr>Calibri</vt:lpstr>
      <vt:lpstr>Penoir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16</cp:revision>
  <dcterms:created xsi:type="dcterms:W3CDTF">2018-05-22T15:54:38Z</dcterms:created>
  <dcterms:modified xsi:type="dcterms:W3CDTF">2018-05-26T20:49:36Z</dcterms:modified>
</cp:coreProperties>
</file>