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0" r:id="rId4"/>
    <p:sldId id="257" r:id="rId5"/>
    <p:sldId id="263" r:id="rId6"/>
    <p:sldId id="264" r:id="rId7"/>
    <p:sldId id="265" r:id="rId8"/>
    <p:sldId id="266" r:id="rId9"/>
    <p:sldId id="258" r:id="rId10"/>
    <p:sldId id="261" r:id="rId11"/>
    <p:sldId id="262" r:id="rId12"/>
    <p:sldId id="292" r:id="rId13"/>
    <p:sldId id="293" r:id="rId14"/>
    <p:sldId id="269" r:id="rId15"/>
    <p:sldId id="288" r:id="rId16"/>
    <p:sldId id="270" r:id="rId17"/>
    <p:sldId id="286" r:id="rId18"/>
    <p:sldId id="268" r:id="rId19"/>
    <p:sldId id="272" r:id="rId20"/>
    <p:sldId id="290" r:id="rId21"/>
    <p:sldId id="291" r:id="rId22"/>
    <p:sldId id="287" r:id="rId23"/>
    <p:sldId id="289" r:id="rId24"/>
    <p:sldId id="273" r:id="rId25"/>
    <p:sldId id="274" r:id="rId26"/>
    <p:sldId id="276" r:id="rId27"/>
    <p:sldId id="277" r:id="rId28"/>
    <p:sldId id="275" r:id="rId29"/>
    <p:sldId id="278" r:id="rId30"/>
    <p:sldId id="280" r:id="rId31"/>
    <p:sldId id="279" r:id="rId32"/>
    <p:sldId id="281" r:id="rId33"/>
    <p:sldId id="282" r:id="rId34"/>
    <p:sldId id="283" r:id="rId35"/>
    <p:sldId id="284"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Archistico Normal" panose="02040802050405020203" pitchFamily="18"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4600"/>
    <a:srgbClr val="D1208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75" d="100"/>
          <a:sy n="75" d="100"/>
        </p:scale>
        <p:origin x="734" y="45"/>
      </p:cViewPr>
      <p:guideLst/>
    </p:cSldViewPr>
  </p:slideViewPr>
  <p:notesTextViewPr>
    <p:cViewPr>
      <p:scale>
        <a:sx n="1" d="1"/>
        <a:sy n="1" d="1"/>
      </p:scale>
      <p:origin x="0" y="0"/>
    </p:cViewPr>
  </p:notesTextViewPr>
  <p:sorterViewPr>
    <p:cViewPr>
      <p:scale>
        <a:sx n="100" d="100"/>
        <a:sy n="100" d="100"/>
      </p:scale>
      <p:origin x="0" y="-5013"/>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C31142E-6551-4EE0-BA10-E4F92AF7E790}"/>
    <pc:docChg chg="undo custSel addSld delSld modSld">
      <pc:chgData name="Ken Merrihew" userId="bcb7a1e886d99f07" providerId="LiveId" clId="{1C31142E-6551-4EE0-BA10-E4F92AF7E790}" dt="2018-05-05T23:26:28.085" v="4018"/>
      <pc:docMkLst>
        <pc:docMk/>
      </pc:docMkLst>
      <pc:sldChg chg="modSp">
        <pc:chgData name="Ken Merrihew" userId="bcb7a1e886d99f07" providerId="LiveId" clId="{1C31142E-6551-4EE0-BA10-E4F92AF7E790}" dt="2018-05-03T23:22:38.710" v="1951" actId="1036"/>
        <pc:sldMkLst>
          <pc:docMk/>
          <pc:sldMk cId="3021258607" sldId="259"/>
        </pc:sldMkLst>
        <pc:spChg chg="mod ord">
          <ac:chgData name="Ken Merrihew" userId="bcb7a1e886d99f07" providerId="LiveId" clId="{1C31142E-6551-4EE0-BA10-E4F92AF7E790}" dt="2018-05-03T23:13:36.654" v="1688" actId="207"/>
          <ac:spMkLst>
            <pc:docMk/>
            <pc:sldMk cId="3021258607" sldId="259"/>
            <ac:spMk id="7" creationId="{0BB8B1D9-AEDD-4FD6-9BFC-20723FB41E2A}"/>
          </ac:spMkLst>
        </pc:spChg>
        <pc:spChg chg="mod">
          <ac:chgData name="Ken Merrihew" userId="bcb7a1e886d99f07" providerId="LiveId" clId="{1C31142E-6551-4EE0-BA10-E4F92AF7E790}" dt="2018-05-03T23:22:01.712" v="1915" actId="1035"/>
          <ac:spMkLst>
            <pc:docMk/>
            <pc:sldMk cId="3021258607" sldId="259"/>
            <ac:spMk id="8" creationId="{48F3F9AA-9AE6-4DB4-B6AB-ADFD800DDDB3}"/>
          </ac:spMkLst>
        </pc:spChg>
        <pc:spChg chg="mod ord">
          <ac:chgData name="Ken Merrihew" userId="bcb7a1e886d99f07" providerId="LiveId" clId="{1C31142E-6551-4EE0-BA10-E4F92AF7E790}" dt="2018-05-03T23:20:53.142" v="1884" actId="1036"/>
          <ac:spMkLst>
            <pc:docMk/>
            <pc:sldMk cId="3021258607" sldId="259"/>
            <ac:spMk id="9" creationId="{D7FAD117-F8DF-43A7-B50D-8D1C27BFCFEC}"/>
          </ac:spMkLst>
        </pc:spChg>
        <pc:spChg chg="mod">
          <ac:chgData name="Ken Merrihew" userId="bcb7a1e886d99f07" providerId="LiveId" clId="{1C31142E-6551-4EE0-BA10-E4F92AF7E790}" dt="2018-05-03T23:22:14.961" v="1924" actId="1035"/>
          <ac:spMkLst>
            <pc:docMk/>
            <pc:sldMk cId="3021258607" sldId="259"/>
            <ac:spMk id="13" creationId="{9294FCF9-825A-4D9F-9477-CE8314B8B066}"/>
          </ac:spMkLst>
        </pc:spChg>
        <pc:spChg chg="mod">
          <ac:chgData name="Ken Merrihew" userId="bcb7a1e886d99f07" providerId="LiveId" clId="{1C31142E-6551-4EE0-BA10-E4F92AF7E790}" dt="2018-05-03T23:22:21.117" v="1935" actId="1036"/>
          <ac:spMkLst>
            <pc:docMk/>
            <pc:sldMk cId="3021258607" sldId="259"/>
            <ac:spMk id="14" creationId="{500A9E81-145F-4A62-A6E7-AA3DC3889DAA}"/>
          </ac:spMkLst>
        </pc:spChg>
        <pc:spChg chg="mod ord">
          <ac:chgData name="Ken Merrihew" userId="bcb7a1e886d99f07" providerId="LiveId" clId="{1C31142E-6551-4EE0-BA10-E4F92AF7E790}" dt="2018-05-03T23:22:38.710" v="1951" actId="1036"/>
          <ac:spMkLst>
            <pc:docMk/>
            <pc:sldMk cId="3021258607" sldId="259"/>
            <ac:spMk id="15" creationId="{01132F93-5676-4ACF-A5E4-573B440846DA}"/>
          </ac:spMkLst>
        </pc:spChg>
        <pc:spChg chg="mod">
          <ac:chgData name="Ken Merrihew" userId="bcb7a1e886d99f07" providerId="LiveId" clId="{1C31142E-6551-4EE0-BA10-E4F92AF7E790}" dt="2018-05-03T17:12:39.594" v="1682" actId="1036"/>
          <ac:spMkLst>
            <pc:docMk/>
            <pc:sldMk cId="3021258607" sldId="259"/>
            <ac:spMk id="24" creationId="{F740C370-32FE-4DBE-8B1E-1CD65F39CDF9}"/>
          </ac:spMkLst>
        </pc:spChg>
        <pc:spChg chg="mod">
          <ac:chgData name="Ken Merrihew" userId="bcb7a1e886d99f07" providerId="LiveId" clId="{1C31142E-6551-4EE0-BA10-E4F92AF7E790}" dt="2018-05-03T17:12:39.594" v="1682" actId="1036"/>
          <ac:spMkLst>
            <pc:docMk/>
            <pc:sldMk cId="3021258607" sldId="259"/>
            <ac:spMk id="25" creationId="{699423D5-AF59-4CAF-A27E-B78B88DF88D6}"/>
          </ac:spMkLst>
        </pc:spChg>
        <pc:spChg chg="mod">
          <ac:chgData name="Ken Merrihew" userId="bcb7a1e886d99f07" providerId="LiveId" clId="{1C31142E-6551-4EE0-BA10-E4F92AF7E790}" dt="2018-05-03T17:12:39.594" v="1682" actId="1036"/>
          <ac:spMkLst>
            <pc:docMk/>
            <pc:sldMk cId="3021258607" sldId="259"/>
            <ac:spMk id="26" creationId="{472AC2C1-ED0C-4086-9FFA-AC23BC901B6C}"/>
          </ac:spMkLst>
        </pc:spChg>
        <pc:spChg chg="mod">
          <ac:chgData name="Ken Merrihew" userId="bcb7a1e886d99f07" providerId="LiveId" clId="{1C31142E-6551-4EE0-BA10-E4F92AF7E790}" dt="2018-05-03T17:12:39.594" v="1682" actId="1036"/>
          <ac:spMkLst>
            <pc:docMk/>
            <pc:sldMk cId="3021258607" sldId="259"/>
            <ac:spMk id="27" creationId="{8E3D615F-59C4-4CD7-A3A7-8B7B7FDFD64C}"/>
          </ac:spMkLst>
        </pc:spChg>
        <pc:spChg chg="mod">
          <ac:chgData name="Ken Merrihew" userId="bcb7a1e886d99f07" providerId="LiveId" clId="{1C31142E-6551-4EE0-BA10-E4F92AF7E790}" dt="2018-05-03T17:12:39.594" v="1682" actId="1036"/>
          <ac:spMkLst>
            <pc:docMk/>
            <pc:sldMk cId="3021258607" sldId="259"/>
            <ac:spMk id="28" creationId="{AE06E01D-C25D-4B70-B164-0EAD0501AA17}"/>
          </ac:spMkLst>
        </pc:spChg>
        <pc:spChg chg="mod">
          <ac:chgData name="Ken Merrihew" userId="bcb7a1e886d99f07" providerId="LiveId" clId="{1C31142E-6551-4EE0-BA10-E4F92AF7E790}" dt="2018-05-03T17:12:39.594" v="1682" actId="1036"/>
          <ac:spMkLst>
            <pc:docMk/>
            <pc:sldMk cId="3021258607" sldId="259"/>
            <ac:spMk id="29" creationId="{FA23C67A-1212-4DEA-B67F-FA642AA8C8E6}"/>
          </ac:spMkLst>
        </pc:spChg>
        <pc:spChg chg="mod">
          <ac:chgData name="Ken Merrihew" userId="bcb7a1e886d99f07" providerId="LiveId" clId="{1C31142E-6551-4EE0-BA10-E4F92AF7E790}" dt="2018-05-03T17:12:39.594" v="1682" actId="1036"/>
          <ac:spMkLst>
            <pc:docMk/>
            <pc:sldMk cId="3021258607" sldId="259"/>
            <ac:spMk id="30" creationId="{ABB937BB-3617-4C73-8A75-1CFEF2B644D2}"/>
          </ac:spMkLst>
        </pc:spChg>
        <pc:spChg chg="mod">
          <ac:chgData name="Ken Merrihew" userId="bcb7a1e886d99f07" providerId="LiveId" clId="{1C31142E-6551-4EE0-BA10-E4F92AF7E790}" dt="2018-05-03T17:12:39.594" v="1682" actId="1036"/>
          <ac:spMkLst>
            <pc:docMk/>
            <pc:sldMk cId="3021258607" sldId="259"/>
            <ac:spMk id="31" creationId="{779EDDFE-8067-4B5A-AEFF-3BE28FA567E9}"/>
          </ac:spMkLst>
        </pc:spChg>
        <pc:picChg chg="mod">
          <ac:chgData name="Ken Merrihew" userId="bcb7a1e886d99f07" providerId="LiveId" clId="{1C31142E-6551-4EE0-BA10-E4F92AF7E790}" dt="2018-05-03T17:16:11.849" v="1685" actId="14100"/>
          <ac:picMkLst>
            <pc:docMk/>
            <pc:sldMk cId="3021258607" sldId="259"/>
            <ac:picMk id="10" creationId="{84BB45BA-4631-4064-8385-8D2805B1F38A}"/>
          </ac:picMkLst>
        </pc:picChg>
        <pc:picChg chg="mod">
          <ac:chgData name="Ken Merrihew" userId="bcb7a1e886d99f07" providerId="LiveId" clId="{1C31142E-6551-4EE0-BA10-E4F92AF7E790}" dt="2018-05-03T17:16:11.849" v="1685" actId="14100"/>
          <ac:picMkLst>
            <pc:docMk/>
            <pc:sldMk cId="3021258607" sldId="259"/>
            <ac:picMk id="11" creationId="{712E9962-99AE-4AB2-9535-0B7C3FC65041}"/>
          </ac:picMkLst>
        </pc:picChg>
        <pc:picChg chg="mod">
          <ac:chgData name="Ken Merrihew" userId="bcb7a1e886d99f07" providerId="LiveId" clId="{1C31142E-6551-4EE0-BA10-E4F92AF7E790}" dt="2018-05-03T17:16:11.849" v="1685" actId="14100"/>
          <ac:picMkLst>
            <pc:docMk/>
            <pc:sldMk cId="3021258607" sldId="259"/>
            <ac:picMk id="12" creationId="{9364B853-BFD2-4475-BDA6-7915A338CF82}"/>
          </ac:picMkLst>
        </pc:picChg>
        <pc:picChg chg="mod">
          <ac:chgData name="Ken Merrihew" userId="bcb7a1e886d99f07" providerId="LiveId" clId="{1C31142E-6551-4EE0-BA10-E4F92AF7E790}" dt="2018-05-03T17:16:11.849" v="1685" actId="14100"/>
          <ac:picMkLst>
            <pc:docMk/>
            <pc:sldMk cId="3021258607" sldId="259"/>
            <ac:picMk id="32" creationId="{DBE91C2B-370D-48A4-9ECD-EA2C03158243}"/>
          </ac:picMkLst>
        </pc:picChg>
        <pc:cxnChg chg="mod">
          <ac:chgData name="Ken Merrihew" userId="bcb7a1e886d99f07" providerId="LiveId" clId="{1C31142E-6551-4EE0-BA10-E4F92AF7E790}" dt="2018-05-03T17:12:39.594" v="1682" actId="1036"/>
          <ac:cxnSpMkLst>
            <pc:docMk/>
            <pc:sldMk cId="3021258607" sldId="259"/>
            <ac:cxnSpMk id="16" creationId="{E8196602-95C4-4BBC-B0DA-2AE297C257C9}"/>
          </ac:cxnSpMkLst>
        </pc:cxnChg>
        <pc:cxnChg chg="mod">
          <ac:chgData name="Ken Merrihew" userId="bcb7a1e886d99f07" providerId="LiveId" clId="{1C31142E-6551-4EE0-BA10-E4F92AF7E790}" dt="2018-05-03T17:12:39.594" v="1682" actId="1036"/>
          <ac:cxnSpMkLst>
            <pc:docMk/>
            <pc:sldMk cId="3021258607" sldId="259"/>
            <ac:cxnSpMk id="17" creationId="{707DA4FF-78BE-4ACF-B435-90B6A140FDF8}"/>
          </ac:cxnSpMkLst>
        </pc:cxnChg>
        <pc:cxnChg chg="mod">
          <ac:chgData name="Ken Merrihew" userId="bcb7a1e886d99f07" providerId="LiveId" clId="{1C31142E-6551-4EE0-BA10-E4F92AF7E790}" dt="2018-05-03T17:12:39.594" v="1682" actId="1036"/>
          <ac:cxnSpMkLst>
            <pc:docMk/>
            <pc:sldMk cId="3021258607" sldId="259"/>
            <ac:cxnSpMk id="18" creationId="{99666BB7-91DF-42E5-84C8-94942B6A4F67}"/>
          </ac:cxnSpMkLst>
        </pc:cxnChg>
        <pc:cxnChg chg="mod">
          <ac:chgData name="Ken Merrihew" userId="bcb7a1e886d99f07" providerId="LiveId" clId="{1C31142E-6551-4EE0-BA10-E4F92AF7E790}" dt="2018-05-03T17:12:39.594" v="1682" actId="1036"/>
          <ac:cxnSpMkLst>
            <pc:docMk/>
            <pc:sldMk cId="3021258607" sldId="259"/>
            <ac:cxnSpMk id="19" creationId="{74D8F0CF-B9E1-4121-B64B-2AE010192171}"/>
          </ac:cxnSpMkLst>
        </pc:cxnChg>
        <pc:cxnChg chg="mod">
          <ac:chgData name="Ken Merrihew" userId="bcb7a1e886d99f07" providerId="LiveId" clId="{1C31142E-6551-4EE0-BA10-E4F92AF7E790}" dt="2018-05-03T17:12:39.594" v="1682" actId="1036"/>
          <ac:cxnSpMkLst>
            <pc:docMk/>
            <pc:sldMk cId="3021258607" sldId="259"/>
            <ac:cxnSpMk id="20" creationId="{B8A6C872-DD2B-440C-9C21-C2CE053913B4}"/>
          </ac:cxnSpMkLst>
        </pc:cxnChg>
        <pc:cxnChg chg="mod">
          <ac:chgData name="Ken Merrihew" userId="bcb7a1e886d99f07" providerId="LiveId" clId="{1C31142E-6551-4EE0-BA10-E4F92AF7E790}" dt="2018-05-03T17:12:39.594" v="1682" actId="1036"/>
          <ac:cxnSpMkLst>
            <pc:docMk/>
            <pc:sldMk cId="3021258607" sldId="259"/>
            <ac:cxnSpMk id="21" creationId="{057B1E0C-2480-4A4E-94D1-B9E48EEE6BD7}"/>
          </ac:cxnSpMkLst>
        </pc:cxnChg>
        <pc:cxnChg chg="mod">
          <ac:chgData name="Ken Merrihew" userId="bcb7a1e886d99f07" providerId="LiveId" clId="{1C31142E-6551-4EE0-BA10-E4F92AF7E790}" dt="2018-05-03T17:12:39.594" v="1682" actId="1036"/>
          <ac:cxnSpMkLst>
            <pc:docMk/>
            <pc:sldMk cId="3021258607" sldId="259"/>
            <ac:cxnSpMk id="22" creationId="{B13A3BAF-E04D-4F74-98E7-511106371E04}"/>
          </ac:cxnSpMkLst>
        </pc:cxnChg>
        <pc:cxnChg chg="mod">
          <ac:chgData name="Ken Merrihew" userId="bcb7a1e886d99f07" providerId="LiveId" clId="{1C31142E-6551-4EE0-BA10-E4F92AF7E790}" dt="2018-05-03T17:12:39.594" v="1682" actId="1036"/>
          <ac:cxnSpMkLst>
            <pc:docMk/>
            <pc:sldMk cId="3021258607" sldId="259"/>
            <ac:cxnSpMk id="23" creationId="{5F07940E-045F-4774-8443-27ACE3613997}"/>
          </ac:cxnSpMkLst>
        </pc:cxnChg>
      </pc:sldChg>
      <pc:sldChg chg="addSp modSp modAnim">
        <pc:chgData name="Ken Merrihew" userId="bcb7a1e886d99f07" providerId="LiveId" clId="{1C31142E-6551-4EE0-BA10-E4F92AF7E790}" dt="2018-05-05T23:26:28.085" v="4018"/>
        <pc:sldMkLst>
          <pc:docMk/>
          <pc:sldMk cId="321231203" sldId="261"/>
        </pc:sldMkLst>
        <pc:spChg chg="mod">
          <ac:chgData name="Ken Merrihew" userId="bcb7a1e886d99f07" providerId="LiveId" clId="{1C31142E-6551-4EE0-BA10-E4F92AF7E790}" dt="2018-05-05T23:22:29.585" v="3694" actId="122"/>
          <ac:spMkLst>
            <pc:docMk/>
            <pc:sldMk cId="321231203" sldId="261"/>
            <ac:spMk id="3" creationId="{8FD85CB8-47A2-4991-ACE2-35457F89F57E}"/>
          </ac:spMkLst>
        </pc:spChg>
        <pc:spChg chg="add mod">
          <ac:chgData name="Ken Merrihew" userId="bcb7a1e886d99f07" providerId="LiveId" clId="{1C31142E-6551-4EE0-BA10-E4F92AF7E790}" dt="2018-05-05T23:23:02.199" v="3775" actId="207"/>
          <ac:spMkLst>
            <pc:docMk/>
            <pc:sldMk cId="321231203" sldId="261"/>
            <ac:spMk id="4" creationId="{2415DE80-BD6B-4C24-93FE-D024CADF09F3}"/>
          </ac:spMkLst>
        </pc:spChg>
        <pc:spChg chg="add mod">
          <ac:chgData name="Ken Merrihew" userId="bcb7a1e886d99f07" providerId="LiveId" clId="{1C31142E-6551-4EE0-BA10-E4F92AF7E790}" dt="2018-05-05T23:24:41.239" v="4000" actId="403"/>
          <ac:spMkLst>
            <pc:docMk/>
            <pc:sldMk cId="321231203" sldId="261"/>
            <ac:spMk id="5" creationId="{E7B6149C-2574-4391-BC2E-0B15DDA48E6F}"/>
          </ac:spMkLst>
        </pc:spChg>
        <pc:spChg chg="add mod">
          <ac:chgData name="Ken Merrihew" userId="bcb7a1e886d99f07" providerId="LiveId" clId="{1C31142E-6551-4EE0-BA10-E4F92AF7E790}" dt="2018-05-05T23:24:44.761" v="4002" actId="1035"/>
          <ac:spMkLst>
            <pc:docMk/>
            <pc:sldMk cId="321231203" sldId="261"/>
            <ac:spMk id="6" creationId="{E8379019-E929-45B6-BEA2-A6FD26B045CD}"/>
          </ac:spMkLst>
        </pc:spChg>
        <pc:spChg chg="add mod">
          <ac:chgData name="Ken Merrihew" userId="bcb7a1e886d99f07" providerId="LiveId" clId="{1C31142E-6551-4EE0-BA10-E4F92AF7E790}" dt="2018-05-05T23:24:47.907" v="4010" actId="1036"/>
          <ac:spMkLst>
            <pc:docMk/>
            <pc:sldMk cId="321231203" sldId="261"/>
            <ac:spMk id="7" creationId="{AC2BBD7D-A6F7-49C5-8E23-C8D9AC533EE9}"/>
          </ac:spMkLst>
        </pc:spChg>
        <pc:spChg chg="add mod">
          <ac:chgData name="Ken Merrihew" userId="bcb7a1e886d99f07" providerId="LiveId" clId="{1C31142E-6551-4EE0-BA10-E4F92AF7E790}" dt="2018-05-05T23:24:49.839" v="4014" actId="1036"/>
          <ac:spMkLst>
            <pc:docMk/>
            <pc:sldMk cId="321231203" sldId="261"/>
            <ac:spMk id="8" creationId="{6F4322F4-C7B9-43FF-AD42-5BD2BDF70374}"/>
          </ac:spMkLst>
        </pc:spChg>
      </pc:sldChg>
      <pc:sldChg chg="addSp delSp modSp delAnim modAnim">
        <pc:chgData name="Ken Merrihew" userId="bcb7a1e886d99f07" providerId="LiveId" clId="{1C31142E-6551-4EE0-BA10-E4F92AF7E790}" dt="2018-05-04T18:27:38.755" v="3468" actId="20577"/>
        <pc:sldMkLst>
          <pc:docMk/>
          <pc:sldMk cId="638215665" sldId="269"/>
        </pc:sldMkLst>
        <pc:spChg chg="del">
          <ac:chgData name="Ken Merrihew" userId="bcb7a1e886d99f07" providerId="LiveId" clId="{1C31142E-6551-4EE0-BA10-E4F92AF7E790}" dt="2018-05-04T15:37:02.369" v="3316" actId="478"/>
          <ac:spMkLst>
            <pc:docMk/>
            <pc:sldMk cId="638215665" sldId="269"/>
            <ac:spMk id="3" creationId="{8FD85CB8-47A2-4991-ACE2-35457F89F57E}"/>
          </ac:spMkLst>
        </pc:spChg>
        <pc:spChg chg="add">
          <ac:chgData name="Ken Merrihew" userId="bcb7a1e886d99f07" providerId="LiveId" clId="{1C31142E-6551-4EE0-BA10-E4F92AF7E790}" dt="2018-05-04T15:37:03.381" v="3317" actId="20577"/>
          <ac:spMkLst>
            <pc:docMk/>
            <pc:sldMk cId="638215665" sldId="269"/>
            <ac:spMk id="4" creationId="{6AA1E140-2BE7-4752-9425-C174B502B273}"/>
          </ac:spMkLst>
        </pc:spChg>
        <pc:spChg chg="add">
          <ac:chgData name="Ken Merrihew" userId="bcb7a1e886d99f07" providerId="LiveId" clId="{1C31142E-6551-4EE0-BA10-E4F92AF7E790}" dt="2018-05-04T15:37:03.381" v="3317" actId="20577"/>
          <ac:spMkLst>
            <pc:docMk/>
            <pc:sldMk cId="638215665" sldId="269"/>
            <ac:spMk id="5" creationId="{7A4AEA2D-DF80-464D-B483-E687AE95C099}"/>
          </ac:spMkLst>
        </pc:spChg>
        <pc:spChg chg="add">
          <ac:chgData name="Ken Merrihew" userId="bcb7a1e886d99f07" providerId="LiveId" clId="{1C31142E-6551-4EE0-BA10-E4F92AF7E790}" dt="2018-05-04T15:37:03.381" v="3317" actId="20577"/>
          <ac:spMkLst>
            <pc:docMk/>
            <pc:sldMk cId="638215665" sldId="269"/>
            <ac:spMk id="6" creationId="{823588C0-C1AD-4154-AE4D-C22261B49666}"/>
          </ac:spMkLst>
        </pc:spChg>
        <pc:spChg chg="mod">
          <ac:chgData name="Ken Merrihew" userId="bcb7a1e886d99f07" providerId="LiveId" clId="{1C31142E-6551-4EE0-BA10-E4F92AF7E790}" dt="2018-05-04T16:30:00.846" v="3466" actId="1036"/>
          <ac:spMkLst>
            <pc:docMk/>
            <pc:sldMk cId="638215665" sldId="269"/>
            <ac:spMk id="11" creationId="{FE71566F-854E-4641-8CFA-007CFC85AEC2}"/>
          </ac:spMkLst>
        </pc:spChg>
        <pc:spChg chg="mod">
          <ac:chgData name="Ken Merrihew" userId="bcb7a1e886d99f07" providerId="LiveId" clId="{1C31142E-6551-4EE0-BA10-E4F92AF7E790}" dt="2018-05-04T16:29:53.848" v="3462" actId="1035"/>
          <ac:spMkLst>
            <pc:docMk/>
            <pc:sldMk cId="638215665" sldId="269"/>
            <ac:spMk id="17" creationId="{EF7ED740-2C62-4401-AF32-954670A85398}"/>
          </ac:spMkLst>
        </pc:spChg>
        <pc:spChg chg="add">
          <ac:chgData name="Ken Merrihew" userId="bcb7a1e886d99f07" providerId="LiveId" clId="{1C31142E-6551-4EE0-BA10-E4F92AF7E790}" dt="2018-05-04T15:37:03.381" v="3317" actId="20577"/>
          <ac:spMkLst>
            <pc:docMk/>
            <pc:sldMk cId="638215665" sldId="269"/>
            <ac:spMk id="23" creationId="{587B7FDF-50CD-455D-A071-869F40374A7E}"/>
          </ac:spMkLst>
        </pc:spChg>
        <pc:spChg chg="add">
          <ac:chgData name="Ken Merrihew" userId="bcb7a1e886d99f07" providerId="LiveId" clId="{1C31142E-6551-4EE0-BA10-E4F92AF7E790}" dt="2018-05-04T15:37:03.381" v="3317" actId="20577"/>
          <ac:spMkLst>
            <pc:docMk/>
            <pc:sldMk cId="638215665" sldId="269"/>
            <ac:spMk id="24" creationId="{FD1F5ACB-CA94-42C2-8AE8-FF8DBB23464E}"/>
          </ac:spMkLst>
        </pc:spChg>
        <pc:spChg chg="add mod">
          <ac:chgData name="Ken Merrihew" userId="bcb7a1e886d99f07" providerId="LiveId" clId="{1C31142E-6551-4EE0-BA10-E4F92AF7E790}" dt="2018-05-04T16:28:42.839" v="3453" actId="164"/>
          <ac:spMkLst>
            <pc:docMk/>
            <pc:sldMk cId="638215665" sldId="269"/>
            <ac:spMk id="31" creationId="{5A49E97F-4200-4504-B5AF-C633999DFA29}"/>
          </ac:spMkLst>
        </pc:spChg>
        <pc:spChg chg="add mod">
          <ac:chgData name="Ken Merrihew" userId="bcb7a1e886d99f07" providerId="LiveId" clId="{1C31142E-6551-4EE0-BA10-E4F92AF7E790}" dt="2018-05-04T16:28:42.839" v="3453" actId="164"/>
          <ac:spMkLst>
            <pc:docMk/>
            <pc:sldMk cId="638215665" sldId="269"/>
            <ac:spMk id="32" creationId="{CE14A84E-4716-4B71-A6BD-5D525C296B9E}"/>
          </ac:spMkLst>
        </pc:spChg>
        <pc:grpChg chg="add">
          <ac:chgData name="Ken Merrihew" userId="bcb7a1e886d99f07" providerId="LiveId" clId="{1C31142E-6551-4EE0-BA10-E4F92AF7E790}" dt="2018-05-04T15:37:03.381" v="3317" actId="20577"/>
          <ac:grpSpMkLst>
            <pc:docMk/>
            <pc:sldMk cId="638215665" sldId="269"/>
            <ac:grpSpMk id="7" creationId="{A2755A6E-2CDB-49EC-9171-D04B6CB81F50}"/>
          </ac:grpSpMkLst>
        </pc:grpChg>
        <pc:grpChg chg="add">
          <ac:chgData name="Ken Merrihew" userId="bcb7a1e886d99f07" providerId="LiveId" clId="{1C31142E-6551-4EE0-BA10-E4F92AF7E790}" dt="2018-05-04T15:37:03.381" v="3317" actId="20577"/>
          <ac:grpSpMkLst>
            <pc:docMk/>
            <pc:sldMk cId="638215665" sldId="269"/>
            <ac:grpSpMk id="13" creationId="{8B2662FF-ADB2-4559-833C-381617B6FECA}"/>
          </ac:grpSpMkLst>
        </pc:grpChg>
        <pc:grpChg chg="add">
          <ac:chgData name="Ken Merrihew" userId="bcb7a1e886d99f07" providerId="LiveId" clId="{1C31142E-6551-4EE0-BA10-E4F92AF7E790}" dt="2018-05-04T15:37:03.381" v="3317" actId="20577"/>
          <ac:grpSpMkLst>
            <pc:docMk/>
            <pc:sldMk cId="638215665" sldId="269"/>
            <ac:grpSpMk id="19" creationId="{8C2850F4-DF6F-4FA6-AAE9-E9E44BEDDDC8}"/>
          </ac:grpSpMkLst>
        </pc:grpChg>
        <pc:grpChg chg="add mod">
          <ac:chgData name="Ken Merrihew" userId="bcb7a1e886d99f07" providerId="LiveId" clId="{1C31142E-6551-4EE0-BA10-E4F92AF7E790}" dt="2018-05-04T16:19:46.574" v="3407" actId="20577"/>
          <ac:grpSpMkLst>
            <pc:docMk/>
            <pc:sldMk cId="638215665" sldId="269"/>
            <ac:grpSpMk id="25" creationId="{B03BAEA7-3334-4C4A-840F-E2E8F9B43135}"/>
          </ac:grpSpMkLst>
        </pc:grpChg>
        <pc:grpChg chg="add mod">
          <ac:chgData name="Ken Merrihew" userId="bcb7a1e886d99f07" providerId="LiveId" clId="{1C31142E-6551-4EE0-BA10-E4F92AF7E790}" dt="2018-05-04T16:28:42.839" v="3453" actId="164"/>
          <ac:grpSpMkLst>
            <pc:docMk/>
            <pc:sldMk cId="638215665" sldId="269"/>
            <ac:grpSpMk id="33" creationId="{BFBCB57D-9206-42AE-9701-6F7705917C19}"/>
          </ac:grpSpMkLst>
        </pc:grpChg>
      </pc:sldChg>
      <pc:sldChg chg="modAnim">
        <pc:chgData name="Ken Merrihew" userId="bcb7a1e886d99f07" providerId="LiveId" clId="{1C31142E-6551-4EE0-BA10-E4F92AF7E790}" dt="2018-05-03T15:05:45.057" v="0" actId="1076"/>
        <pc:sldMkLst>
          <pc:docMk/>
          <pc:sldMk cId="2860605746" sldId="272"/>
        </pc:sldMkLst>
      </pc:sldChg>
      <pc:sldChg chg="addSp delSp modSp delAnim modAnim">
        <pc:chgData name="Ken Merrihew" userId="bcb7a1e886d99f07" providerId="LiveId" clId="{1C31142E-6551-4EE0-BA10-E4F92AF7E790}" dt="2018-05-05T22:07:36.769" v="3476"/>
        <pc:sldMkLst>
          <pc:docMk/>
          <pc:sldMk cId="3735922340" sldId="274"/>
        </pc:sldMkLst>
        <pc:spChg chg="mod">
          <ac:chgData name="Ken Merrihew" userId="bcb7a1e886d99f07" providerId="LiveId" clId="{1C31142E-6551-4EE0-BA10-E4F92AF7E790}" dt="2018-05-03T15:11:06.061" v="20" actId="1076"/>
          <ac:spMkLst>
            <pc:docMk/>
            <pc:sldMk cId="3735922340" sldId="274"/>
            <ac:spMk id="4" creationId="{1A7C784C-47FC-4FDF-AB09-70369F166519}"/>
          </ac:spMkLst>
        </pc:spChg>
        <pc:spChg chg="add mod">
          <ac:chgData name="Ken Merrihew" userId="bcb7a1e886d99f07" providerId="LiveId" clId="{1C31142E-6551-4EE0-BA10-E4F92AF7E790}" dt="2018-05-03T15:31:01.399" v="175" actId="1035"/>
          <ac:spMkLst>
            <pc:docMk/>
            <pc:sldMk cId="3735922340" sldId="274"/>
            <ac:spMk id="6" creationId="{7FD76366-877A-44EA-9BA8-BE483BC9C77E}"/>
          </ac:spMkLst>
        </pc:spChg>
        <pc:spChg chg="add del mod">
          <ac:chgData name="Ken Merrihew" userId="bcb7a1e886d99f07" providerId="LiveId" clId="{1C31142E-6551-4EE0-BA10-E4F92AF7E790}" dt="2018-05-03T15:40:06.477" v="222" actId="478"/>
          <ac:spMkLst>
            <pc:docMk/>
            <pc:sldMk cId="3735922340" sldId="274"/>
            <ac:spMk id="7" creationId="{DE7C1854-E88E-47D6-9B2B-D84D37F5B9A2}"/>
          </ac:spMkLst>
        </pc:spChg>
        <pc:spChg chg="add mod">
          <ac:chgData name="Ken Merrihew" userId="bcb7a1e886d99f07" providerId="LiveId" clId="{1C31142E-6551-4EE0-BA10-E4F92AF7E790}" dt="2018-05-03T15:24:35.901" v="88" actId="1038"/>
          <ac:spMkLst>
            <pc:docMk/>
            <pc:sldMk cId="3735922340" sldId="274"/>
            <ac:spMk id="8" creationId="{28C0D9E0-D4F4-44A9-B0F8-7D74CD190E76}"/>
          </ac:spMkLst>
        </pc:spChg>
        <pc:spChg chg="add mod">
          <ac:chgData name="Ken Merrihew" userId="bcb7a1e886d99f07" providerId="LiveId" clId="{1C31142E-6551-4EE0-BA10-E4F92AF7E790}" dt="2018-05-03T15:43:08.847" v="357" actId="1036"/>
          <ac:spMkLst>
            <pc:docMk/>
            <pc:sldMk cId="3735922340" sldId="274"/>
            <ac:spMk id="9" creationId="{3A9BF14B-DCA5-45D4-A1F3-0429800EAF09}"/>
          </ac:spMkLst>
        </pc:spChg>
      </pc:sldChg>
      <pc:sldChg chg="delSp modSp add delAnim modAnim">
        <pc:chgData name="Ken Merrihew" userId="bcb7a1e886d99f07" providerId="LiveId" clId="{1C31142E-6551-4EE0-BA10-E4F92AF7E790}" dt="2018-05-04T18:30:30.304" v="3475" actId="20577"/>
        <pc:sldMkLst>
          <pc:docMk/>
          <pc:sldMk cId="3858728549" sldId="276"/>
        </pc:sldMkLst>
        <pc:spChg chg="mod">
          <ac:chgData name="Ken Merrihew" userId="bcb7a1e886d99f07" providerId="LiveId" clId="{1C31142E-6551-4EE0-BA10-E4F92AF7E790}" dt="2018-05-04T18:30:30.304" v="3475" actId="20577"/>
          <ac:spMkLst>
            <pc:docMk/>
            <pc:sldMk cId="3858728549" sldId="276"/>
            <ac:spMk id="3" creationId="{8FD85CB8-47A2-4991-ACE2-35457F89F57E}"/>
          </ac:spMkLst>
        </pc:spChg>
        <pc:spChg chg="del">
          <ac:chgData name="Ken Merrihew" userId="bcb7a1e886d99f07" providerId="LiveId" clId="{1C31142E-6551-4EE0-BA10-E4F92AF7E790}" dt="2018-05-03T15:46:40.212" v="361" actId="478"/>
          <ac:spMkLst>
            <pc:docMk/>
            <pc:sldMk cId="3858728549" sldId="276"/>
            <ac:spMk id="4" creationId="{1A7C784C-47FC-4FDF-AB09-70369F166519}"/>
          </ac:spMkLst>
        </pc:spChg>
        <pc:spChg chg="del">
          <ac:chgData name="Ken Merrihew" userId="bcb7a1e886d99f07" providerId="LiveId" clId="{1C31142E-6551-4EE0-BA10-E4F92AF7E790}" dt="2018-05-03T15:46:38.309" v="359" actId="478"/>
          <ac:spMkLst>
            <pc:docMk/>
            <pc:sldMk cId="3858728549" sldId="276"/>
            <ac:spMk id="6" creationId="{7FD76366-877A-44EA-9BA8-BE483BC9C77E}"/>
          </ac:spMkLst>
        </pc:spChg>
        <pc:spChg chg="del">
          <ac:chgData name="Ken Merrihew" userId="bcb7a1e886d99f07" providerId="LiveId" clId="{1C31142E-6551-4EE0-BA10-E4F92AF7E790}" dt="2018-05-03T15:46:39.226" v="360" actId="478"/>
          <ac:spMkLst>
            <pc:docMk/>
            <pc:sldMk cId="3858728549" sldId="276"/>
            <ac:spMk id="8" creationId="{28C0D9E0-D4F4-44A9-B0F8-7D74CD190E76}"/>
          </ac:spMkLst>
        </pc:spChg>
        <pc:spChg chg="del">
          <ac:chgData name="Ken Merrihew" userId="bcb7a1e886d99f07" providerId="LiveId" clId="{1C31142E-6551-4EE0-BA10-E4F92AF7E790}" dt="2018-05-03T15:46:41.195" v="362" actId="478"/>
          <ac:spMkLst>
            <pc:docMk/>
            <pc:sldMk cId="3858728549" sldId="276"/>
            <ac:spMk id="9" creationId="{3A9BF14B-DCA5-45D4-A1F3-0429800EAF09}"/>
          </ac:spMkLst>
        </pc:spChg>
      </pc:sldChg>
      <pc:sldChg chg="modSp add modAnim">
        <pc:chgData name="Ken Merrihew" userId="bcb7a1e886d99f07" providerId="LiveId" clId="{1C31142E-6551-4EE0-BA10-E4F92AF7E790}" dt="2018-05-03T15:48:29.368" v="393" actId="207"/>
        <pc:sldMkLst>
          <pc:docMk/>
          <pc:sldMk cId="2513863114" sldId="277"/>
        </pc:sldMkLst>
        <pc:spChg chg="mod">
          <ac:chgData name="Ken Merrihew" userId="bcb7a1e886d99f07" providerId="LiveId" clId="{1C31142E-6551-4EE0-BA10-E4F92AF7E790}" dt="2018-05-03T15:48:29.368" v="393" actId="207"/>
          <ac:spMkLst>
            <pc:docMk/>
            <pc:sldMk cId="2513863114" sldId="277"/>
            <ac:spMk id="3" creationId="{8FD85CB8-47A2-4991-ACE2-35457F89F57E}"/>
          </ac:spMkLst>
        </pc:spChg>
      </pc:sldChg>
      <pc:sldChg chg="modSp add modAnim">
        <pc:chgData name="Ken Merrihew" userId="bcb7a1e886d99f07" providerId="LiveId" clId="{1C31142E-6551-4EE0-BA10-E4F92AF7E790}" dt="2018-05-03T15:50:58.432" v="406" actId="20577"/>
        <pc:sldMkLst>
          <pc:docMk/>
          <pc:sldMk cId="4036137931" sldId="278"/>
        </pc:sldMkLst>
        <pc:spChg chg="mod">
          <ac:chgData name="Ken Merrihew" userId="bcb7a1e886d99f07" providerId="LiveId" clId="{1C31142E-6551-4EE0-BA10-E4F92AF7E790}" dt="2018-05-03T15:50:34.884" v="404" actId="207"/>
          <ac:spMkLst>
            <pc:docMk/>
            <pc:sldMk cId="4036137931" sldId="278"/>
            <ac:spMk id="3" creationId="{8FD85CB8-47A2-4991-ACE2-35457F89F57E}"/>
          </ac:spMkLst>
        </pc:spChg>
      </pc:sldChg>
      <pc:sldChg chg="add">
        <pc:chgData name="Ken Merrihew" userId="bcb7a1e886d99f07" providerId="LiveId" clId="{1C31142E-6551-4EE0-BA10-E4F92AF7E790}" dt="2018-05-03T15:49:50.486" v="394" actId="20577"/>
        <pc:sldMkLst>
          <pc:docMk/>
          <pc:sldMk cId="1699774254" sldId="279"/>
        </pc:sldMkLst>
      </pc:sldChg>
      <pc:sldChg chg="addSp modSp add modAnim">
        <pc:chgData name="Ken Merrihew" userId="bcb7a1e886d99f07" providerId="LiveId" clId="{1C31142E-6551-4EE0-BA10-E4F92AF7E790}" dt="2018-05-03T16:02:40.409" v="942" actId="20577"/>
        <pc:sldMkLst>
          <pc:docMk/>
          <pc:sldMk cId="4101892240" sldId="280"/>
        </pc:sldMkLst>
        <pc:spChg chg="mod">
          <ac:chgData name="Ken Merrihew" userId="bcb7a1e886d99f07" providerId="LiveId" clId="{1C31142E-6551-4EE0-BA10-E4F92AF7E790}" dt="2018-05-03T16:02:34.926" v="941" actId="207"/>
          <ac:spMkLst>
            <pc:docMk/>
            <pc:sldMk cId="4101892240" sldId="280"/>
            <ac:spMk id="3" creationId="{8FD85CB8-47A2-4991-ACE2-35457F89F57E}"/>
          </ac:spMkLst>
        </pc:spChg>
        <pc:spChg chg="add mod">
          <ac:chgData name="Ken Merrihew" userId="bcb7a1e886d99f07" providerId="LiveId" clId="{1C31142E-6551-4EE0-BA10-E4F92AF7E790}" dt="2018-05-03T15:56:08.663" v="501" actId="403"/>
          <ac:spMkLst>
            <pc:docMk/>
            <pc:sldMk cId="4101892240" sldId="280"/>
            <ac:spMk id="4" creationId="{65A024C5-4DD1-4065-B3B1-7F813F4323A5}"/>
          </ac:spMkLst>
        </pc:spChg>
        <pc:spChg chg="add mod">
          <ac:chgData name="Ken Merrihew" userId="bcb7a1e886d99f07" providerId="LiveId" clId="{1C31142E-6551-4EE0-BA10-E4F92AF7E790}" dt="2018-05-03T16:02:40.409" v="942" actId="20577"/>
          <ac:spMkLst>
            <pc:docMk/>
            <pc:sldMk cId="4101892240" sldId="280"/>
            <ac:spMk id="5" creationId="{5012B4D6-2029-43BE-A6AC-8E25DA76C3E6}"/>
          </ac:spMkLst>
        </pc:spChg>
        <pc:spChg chg="add mod">
          <ac:chgData name="Ken Merrihew" userId="bcb7a1e886d99f07" providerId="LiveId" clId="{1C31142E-6551-4EE0-BA10-E4F92AF7E790}" dt="2018-05-03T15:57:31.162" v="648" actId="20577"/>
          <ac:spMkLst>
            <pc:docMk/>
            <pc:sldMk cId="4101892240" sldId="280"/>
            <ac:spMk id="6" creationId="{C4FE58A9-502F-4853-8948-21DF362343E0}"/>
          </ac:spMkLst>
        </pc:spChg>
        <pc:spChg chg="add mod">
          <ac:chgData name="Ken Merrihew" userId="bcb7a1e886d99f07" providerId="LiveId" clId="{1C31142E-6551-4EE0-BA10-E4F92AF7E790}" dt="2018-05-03T15:58:39.492" v="789" actId="20577"/>
          <ac:spMkLst>
            <pc:docMk/>
            <pc:sldMk cId="4101892240" sldId="280"/>
            <ac:spMk id="7" creationId="{6EE86414-9699-4216-B33E-FD19129E4E68}"/>
          </ac:spMkLst>
        </pc:spChg>
        <pc:spChg chg="add mod">
          <ac:chgData name="Ken Merrihew" userId="bcb7a1e886d99f07" providerId="LiveId" clId="{1C31142E-6551-4EE0-BA10-E4F92AF7E790}" dt="2018-05-03T15:59:36.120" v="896" actId="20577"/>
          <ac:spMkLst>
            <pc:docMk/>
            <pc:sldMk cId="4101892240" sldId="280"/>
            <ac:spMk id="8" creationId="{A214A9DC-23F9-44D1-93E4-7B3B24FB7199}"/>
          </ac:spMkLst>
        </pc:spChg>
        <pc:spChg chg="add mod">
          <ac:chgData name="Ken Merrihew" userId="bcb7a1e886d99f07" providerId="LiveId" clId="{1C31142E-6551-4EE0-BA10-E4F92AF7E790}" dt="2018-05-03T16:00:13.119" v="929" actId="20577"/>
          <ac:spMkLst>
            <pc:docMk/>
            <pc:sldMk cId="4101892240" sldId="280"/>
            <ac:spMk id="9" creationId="{12BC2ADC-F368-4F03-B824-3DE38CF3D353}"/>
          </ac:spMkLst>
        </pc:spChg>
      </pc:sldChg>
      <pc:sldChg chg="addSp delSp modSp add delAnim modAnim">
        <pc:chgData name="Ken Merrihew" userId="bcb7a1e886d99f07" providerId="LiveId" clId="{1C31142E-6551-4EE0-BA10-E4F92AF7E790}" dt="2018-05-03T16:14:58.578" v="1394" actId="1037"/>
        <pc:sldMkLst>
          <pc:docMk/>
          <pc:sldMk cId="2692628319" sldId="281"/>
        </pc:sldMkLst>
        <pc:spChg chg="mod">
          <ac:chgData name="Ken Merrihew" userId="bcb7a1e886d99f07" providerId="LiveId" clId="{1C31142E-6551-4EE0-BA10-E4F92AF7E790}" dt="2018-05-03T16:06:12.282" v="972" actId="207"/>
          <ac:spMkLst>
            <pc:docMk/>
            <pc:sldMk cId="2692628319" sldId="281"/>
            <ac:spMk id="3" creationId="{8FD85CB8-47A2-4991-ACE2-35457F89F57E}"/>
          </ac:spMkLst>
        </pc:spChg>
        <pc:spChg chg="del mod">
          <ac:chgData name="Ken Merrihew" userId="bcb7a1e886d99f07" providerId="LiveId" clId="{1C31142E-6551-4EE0-BA10-E4F92AF7E790}" dt="2018-05-03T16:07:51.704" v="1117" actId="478"/>
          <ac:spMkLst>
            <pc:docMk/>
            <pc:sldMk cId="2692628319" sldId="281"/>
            <ac:spMk id="4" creationId="{65A024C5-4DD1-4065-B3B1-7F813F4323A5}"/>
          </ac:spMkLst>
        </pc:spChg>
        <pc:spChg chg="mod">
          <ac:chgData name="Ken Merrihew" userId="bcb7a1e886d99f07" providerId="LiveId" clId="{1C31142E-6551-4EE0-BA10-E4F92AF7E790}" dt="2018-05-03T16:08:13.831" v="1175" actId="1035"/>
          <ac:spMkLst>
            <pc:docMk/>
            <pc:sldMk cId="2692628319" sldId="281"/>
            <ac:spMk id="5" creationId="{5012B4D6-2029-43BE-A6AC-8E25DA76C3E6}"/>
          </ac:spMkLst>
        </pc:spChg>
        <pc:spChg chg="del mod">
          <ac:chgData name="Ken Merrihew" userId="bcb7a1e886d99f07" providerId="LiveId" clId="{1C31142E-6551-4EE0-BA10-E4F92AF7E790}" dt="2018-05-03T16:08:42.197" v="1177" actId="478"/>
          <ac:spMkLst>
            <pc:docMk/>
            <pc:sldMk cId="2692628319" sldId="281"/>
            <ac:spMk id="6" creationId="{C4FE58A9-502F-4853-8948-21DF362343E0}"/>
          </ac:spMkLst>
        </pc:spChg>
        <pc:spChg chg="mod">
          <ac:chgData name="Ken Merrihew" userId="bcb7a1e886d99f07" providerId="LiveId" clId="{1C31142E-6551-4EE0-BA10-E4F92AF7E790}" dt="2018-05-03T16:09:17.190" v="1222" actId="2711"/>
          <ac:spMkLst>
            <pc:docMk/>
            <pc:sldMk cId="2692628319" sldId="281"/>
            <ac:spMk id="7" creationId="{6EE86414-9699-4216-B33E-FD19129E4E68}"/>
          </ac:spMkLst>
        </pc:spChg>
        <pc:spChg chg="del mod">
          <ac:chgData name="Ken Merrihew" userId="bcb7a1e886d99f07" providerId="LiveId" clId="{1C31142E-6551-4EE0-BA10-E4F92AF7E790}" dt="2018-05-03T16:08:43.403" v="1178" actId="478"/>
          <ac:spMkLst>
            <pc:docMk/>
            <pc:sldMk cId="2692628319" sldId="281"/>
            <ac:spMk id="8" creationId="{A214A9DC-23F9-44D1-93E4-7B3B24FB7199}"/>
          </ac:spMkLst>
        </pc:spChg>
        <pc:spChg chg="del mod">
          <ac:chgData name="Ken Merrihew" userId="bcb7a1e886d99f07" providerId="LiveId" clId="{1C31142E-6551-4EE0-BA10-E4F92AF7E790}" dt="2018-05-03T16:10:36.764" v="1344" actId="478"/>
          <ac:spMkLst>
            <pc:docMk/>
            <pc:sldMk cId="2692628319" sldId="281"/>
            <ac:spMk id="9" creationId="{12BC2ADC-F368-4F03-B824-3DE38CF3D353}"/>
          </ac:spMkLst>
        </pc:spChg>
        <pc:spChg chg="add mod ord">
          <ac:chgData name="Ken Merrihew" userId="bcb7a1e886d99f07" providerId="LiveId" clId="{1C31142E-6551-4EE0-BA10-E4F92AF7E790}" dt="2018-05-03T16:14:58.578" v="1394" actId="1037"/>
          <ac:spMkLst>
            <pc:docMk/>
            <pc:sldMk cId="2692628319" sldId="281"/>
            <ac:spMk id="10" creationId="{1642A5B2-4ADC-4ECB-A14C-0ACDF5BA4921}"/>
          </ac:spMkLst>
        </pc:spChg>
        <pc:spChg chg="add mod">
          <ac:chgData name="Ken Merrihew" userId="bcb7a1e886d99f07" providerId="LiveId" clId="{1C31142E-6551-4EE0-BA10-E4F92AF7E790}" dt="2018-05-03T16:10:48.685" v="1363" actId="1035"/>
          <ac:spMkLst>
            <pc:docMk/>
            <pc:sldMk cId="2692628319" sldId="281"/>
            <ac:spMk id="11" creationId="{046B9672-AE55-44B4-9703-FBD172806DCF}"/>
          </ac:spMkLst>
        </pc:spChg>
        <pc:spChg chg="add mod ord">
          <ac:chgData name="Ken Merrihew" userId="bcb7a1e886d99f07" providerId="LiveId" clId="{1C31142E-6551-4EE0-BA10-E4F92AF7E790}" dt="2018-05-03T16:14:58.578" v="1394" actId="1037"/>
          <ac:spMkLst>
            <pc:docMk/>
            <pc:sldMk cId="2692628319" sldId="281"/>
            <ac:spMk id="12" creationId="{F3F4B001-08B1-4760-8774-A175FC1A0AE6}"/>
          </ac:spMkLst>
        </pc:spChg>
      </pc:sldChg>
      <pc:sldChg chg="add">
        <pc:chgData name="Ken Merrihew" userId="bcb7a1e886d99f07" providerId="LiveId" clId="{1C31142E-6551-4EE0-BA10-E4F92AF7E790}" dt="2018-05-03T16:05:49.964" v="943" actId="20577"/>
        <pc:sldMkLst>
          <pc:docMk/>
          <pc:sldMk cId="4046652331" sldId="282"/>
        </pc:sldMkLst>
      </pc:sldChg>
      <pc:sldChg chg="addSp delSp modSp add addAnim delAnim modAnim">
        <pc:chgData name="Ken Merrihew" userId="bcb7a1e886d99f07" providerId="LiveId" clId="{1C31142E-6551-4EE0-BA10-E4F92AF7E790}" dt="2018-05-03T23:33:53.766" v="1956" actId="20577"/>
        <pc:sldMkLst>
          <pc:docMk/>
          <pc:sldMk cId="1827629781" sldId="283"/>
        </pc:sldMkLst>
        <pc:spChg chg="add del mod">
          <ac:chgData name="Ken Merrihew" userId="bcb7a1e886d99f07" providerId="LiveId" clId="{1C31142E-6551-4EE0-BA10-E4F92AF7E790}" dt="2018-05-03T16:41:30.224" v="1476" actId="478"/>
          <ac:spMkLst>
            <pc:docMk/>
            <pc:sldMk cId="1827629781" sldId="283"/>
            <ac:spMk id="3" creationId="{8FD85CB8-47A2-4991-ACE2-35457F89F57E}"/>
          </ac:spMkLst>
        </pc:spChg>
        <pc:spChg chg="add mod">
          <ac:chgData name="Ken Merrihew" userId="bcb7a1e886d99f07" providerId="LiveId" clId="{1C31142E-6551-4EE0-BA10-E4F92AF7E790}" dt="2018-05-03T16:48:35.483" v="1659" actId="1035"/>
          <ac:spMkLst>
            <pc:docMk/>
            <pc:sldMk cId="1827629781" sldId="283"/>
            <ac:spMk id="4" creationId="{12181357-2CB5-4C84-A9F1-0EFD19527EC3}"/>
          </ac:spMkLst>
        </pc:spChg>
        <pc:spChg chg="mod">
          <ac:chgData name="Ken Merrihew" userId="bcb7a1e886d99f07" providerId="LiveId" clId="{1C31142E-6551-4EE0-BA10-E4F92AF7E790}" dt="2018-05-03T16:46:55.598" v="1646" actId="1035"/>
          <ac:spMkLst>
            <pc:docMk/>
            <pc:sldMk cId="1827629781" sldId="283"/>
            <ac:spMk id="5" creationId="{5012B4D6-2029-43BE-A6AC-8E25DA76C3E6}"/>
          </ac:spMkLst>
        </pc:spChg>
        <pc:spChg chg="del">
          <ac:chgData name="Ken Merrihew" userId="bcb7a1e886d99f07" providerId="LiveId" clId="{1C31142E-6551-4EE0-BA10-E4F92AF7E790}" dt="2018-05-03T16:41:26.400" v="1473" actId="478"/>
          <ac:spMkLst>
            <pc:docMk/>
            <pc:sldMk cId="1827629781" sldId="283"/>
            <ac:spMk id="7" creationId="{6EE86414-9699-4216-B33E-FD19129E4E68}"/>
          </ac:spMkLst>
        </pc:spChg>
        <pc:spChg chg="del">
          <ac:chgData name="Ken Merrihew" userId="bcb7a1e886d99f07" providerId="LiveId" clId="{1C31142E-6551-4EE0-BA10-E4F92AF7E790}" dt="2018-05-03T16:41:35.539" v="1477" actId="478"/>
          <ac:spMkLst>
            <pc:docMk/>
            <pc:sldMk cId="1827629781" sldId="283"/>
            <ac:spMk id="10" creationId="{1642A5B2-4ADC-4ECB-A14C-0ACDF5BA4921}"/>
          </ac:spMkLst>
        </pc:spChg>
        <pc:spChg chg="del">
          <ac:chgData name="Ken Merrihew" userId="bcb7a1e886d99f07" providerId="LiveId" clId="{1C31142E-6551-4EE0-BA10-E4F92AF7E790}" dt="2018-05-03T16:41:27.368" v="1474" actId="478"/>
          <ac:spMkLst>
            <pc:docMk/>
            <pc:sldMk cId="1827629781" sldId="283"/>
            <ac:spMk id="11" creationId="{046B9672-AE55-44B4-9703-FBD172806DCF}"/>
          </ac:spMkLst>
        </pc:spChg>
        <pc:spChg chg="del">
          <ac:chgData name="Ken Merrihew" userId="bcb7a1e886d99f07" providerId="LiveId" clId="{1C31142E-6551-4EE0-BA10-E4F92AF7E790}" dt="2018-05-03T16:41:35.539" v="1477" actId="478"/>
          <ac:spMkLst>
            <pc:docMk/>
            <pc:sldMk cId="1827629781" sldId="283"/>
            <ac:spMk id="12" creationId="{F3F4B001-08B1-4760-8774-A175FC1A0AE6}"/>
          </ac:spMkLst>
        </pc:spChg>
        <pc:spChg chg="add mod">
          <ac:chgData name="Ken Merrihew" userId="bcb7a1e886d99f07" providerId="LiveId" clId="{1C31142E-6551-4EE0-BA10-E4F92AF7E790}" dt="2018-05-03T23:33:53.766" v="1956" actId="20577"/>
          <ac:spMkLst>
            <pc:docMk/>
            <pc:sldMk cId="1827629781" sldId="283"/>
            <ac:spMk id="13" creationId="{EBA39FE0-977F-4088-8D30-FECEC39E566F}"/>
          </ac:spMkLst>
        </pc:spChg>
        <pc:cxnChg chg="add del mod">
          <ac:chgData name="Ken Merrihew" userId="bcb7a1e886d99f07" providerId="LiveId" clId="{1C31142E-6551-4EE0-BA10-E4F92AF7E790}" dt="2018-05-03T16:48:39.667" v="1660" actId="478"/>
          <ac:cxnSpMkLst>
            <pc:docMk/>
            <pc:sldMk cId="1827629781" sldId="283"/>
            <ac:cxnSpMk id="8" creationId="{A0775F39-AC26-4F58-AC95-C16C0B0093FD}"/>
          </ac:cxnSpMkLst>
        </pc:cxnChg>
      </pc:sldChg>
      <pc:sldChg chg="add">
        <pc:chgData name="Ken Merrihew" userId="bcb7a1e886d99f07" providerId="LiveId" clId="{1C31142E-6551-4EE0-BA10-E4F92AF7E790}" dt="2018-05-03T16:39:28.255" v="1395" actId="20577"/>
        <pc:sldMkLst>
          <pc:docMk/>
          <pc:sldMk cId="420080201" sldId="284"/>
        </pc:sldMkLst>
      </pc:sldChg>
      <pc:sldChg chg="addSp delSp modSp add modAnim">
        <pc:chgData name="Ken Merrihew" userId="bcb7a1e886d99f07" providerId="LiveId" clId="{1C31142E-6551-4EE0-BA10-E4F92AF7E790}" dt="2018-05-03T23:54:58.127" v="3007" actId="20577"/>
        <pc:sldMkLst>
          <pc:docMk/>
          <pc:sldMk cId="933853882" sldId="286"/>
        </pc:sldMkLst>
        <pc:spChg chg="mod">
          <ac:chgData name="Ken Merrihew" userId="bcb7a1e886d99f07" providerId="LiveId" clId="{1C31142E-6551-4EE0-BA10-E4F92AF7E790}" dt="2018-05-03T23:48:07.849" v="2509" actId="14100"/>
          <ac:spMkLst>
            <pc:docMk/>
            <pc:sldMk cId="933853882" sldId="286"/>
            <ac:spMk id="3" creationId="{8FD85CB8-47A2-4991-ACE2-35457F89F57E}"/>
          </ac:spMkLst>
        </pc:spChg>
        <pc:spChg chg="add del mod">
          <ac:chgData name="Ken Merrihew" userId="bcb7a1e886d99f07" providerId="LiveId" clId="{1C31142E-6551-4EE0-BA10-E4F92AF7E790}" dt="2018-05-03T23:46:35.808" v="2312" actId="20577"/>
          <ac:spMkLst>
            <pc:docMk/>
            <pc:sldMk cId="933853882" sldId="286"/>
            <ac:spMk id="4" creationId="{ED876CD2-203C-422A-85F6-1A0404A9BEB3}"/>
          </ac:spMkLst>
        </pc:spChg>
        <pc:spChg chg="add mod">
          <ac:chgData name="Ken Merrihew" userId="bcb7a1e886d99f07" providerId="LiveId" clId="{1C31142E-6551-4EE0-BA10-E4F92AF7E790}" dt="2018-05-03T23:49:07.919" v="2678" actId="1038"/>
          <ac:spMkLst>
            <pc:docMk/>
            <pc:sldMk cId="933853882" sldId="286"/>
            <ac:spMk id="6" creationId="{20D30924-FE15-4ABD-917F-BAD478245073}"/>
          </ac:spMkLst>
        </pc:spChg>
        <pc:spChg chg="del mod">
          <ac:chgData name="Ken Merrihew" userId="bcb7a1e886d99f07" providerId="LiveId" clId="{1C31142E-6551-4EE0-BA10-E4F92AF7E790}" dt="2018-05-03T23:51:38.556" v="2808" actId="478"/>
          <ac:spMkLst>
            <pc:docMk/>
            <pc:sldMk cId="933853882" sldId="286"/>
            <ac:spMk id="7" creationId="{FEA16FA3-AAC6-48EA-B5D8-AE4067B85301}"/>
          </ac:spMkLst>
        </pc:spChg>
        <pc:spChg chg="del mod">
          <ac:chgData name="Ken Merrihew" userId="bcb7a1e886d99f07" providerId="LiveId" clId="{1C31142E-6551-4EE0-BA10-E4F92AF7E790}" dt="2018-05-03T23:51:39.839" v="2809" actId="478"/>
          <ac:spMkLst>
            <pc:docMk/>
            <pc:sldMk cId="933853882" sldId="286"/>
            <ac:spMk id="9" creationId="{B412510B-C943-416E-9EFE-872A7BC10B29}"/>
          </ac:spMkLst>
        </pc:spChg>
        <pc:spChg chg="add mod">
          <ac:chgData name="Ken Merrihew" userId="bcb7a1e886d99f07" providerId="LiveId" clId="{1C31142E-6551-4EE0-BA10-E4F92AF7E790}" dt="2018-05-03T23:51:17.321" v="2807" actId="1035"/>
          <ac:spMkLst>
            <pc:docMk/>
            <pc:sldMk cId="933853882" sldId="286"/>
            <ac:spMk id="11" creationId="{1AEFF49F-5C43-4E26-BDE7-C5800947242A}"/>
          </ac:spMkLst>
        </pc:spChg>
        <pc:spChg chg="add mod">
          <ac:chgData name="Ken Merrihew" userId="bcb7a1e886d99f07" providerId="LiveId" clId="{1C31142E-6551-4EE0-BA10-E4F92AF7E790}" dt="2018-05-03T23:53:14.991" v="3006" actId="1036"/>
          <ac:spMkLst>
            <pc:docMk/>
            <pc:sldMk cId="933853882" sldId="286"/>
            <ac:spMk id="12" creationId="{23F47CCD-CEF0-4088-BA5E-33DB5997E4F7}"/>
          </ac:spMkLst>
        </pc:spChg>
      </pc:sldChg>
      <pc:sldChg chg="addSp modSp add modAnim">
        <pc:chgData name="Ken Merrihew" userId="bcb7a1e886d99f07" providerId="LiveId" clId="{1C31142E-6551-4EE0-BA10-E4F92AF7E790}" dt="2018-05-04T18:29:01.276" v="3471" actId="20577"/>
        <pc:sldMkLst>
          <pc:docMk/>
          <pc:sldMk cId="4093774929" sldId="287"/>
        </pc:sldMkLst>
        <pc:spChg chg="mod">
          <ac:chgData name="Ken Merrihew" userId="bcb7a1e886d99f07" providerId="LiveId" clId="{1C31142E-6551-4EE0-BA10-E4F92AF7E790}" dt="2018-05-04T15:26:45.065" v="3276" actId="255"/>
          <ac:spMkLst>
            <pc:docMk/>
            <pc:sldMk cId="4093774929" sldId="287"/>
            <ac:spMk id="3" creationId="{8FD85CB8-47A2-4991-ACE2-35457F89F57E}"/>
          </ac:spMkLst>
        </pc:spChg>
        <pc:spChg chg="mod">
          <ac:chgData name="Ken Merrihew" userId="bcb7a1e886d99f07" providerId="LiveId" clId="{1C31142E-6551-4EE0-BA10-E4F92AF7E790}" dt="2018-05-04T18:29:01.276" v="3471" actId="20577"/>
          <ac:spMkLst>
            <pc:docMk/>
            <pc:sldMk cId="4093774929" sldId="287"/>
            <ac:spMk id="5" creationId="{43F3B4F7-F4E4-4421-BE95-3EB3A3B41B4F}"/>
          </ac:spMkLst>
        </pc:spChg>
        <pc:spChg chg="mod">
          <ac:chgData name="Ken Merrihew" userId="bcb7a1e886d99f07" providerId="LiveId" clId="{1C31142E-6551-4EE0-BA10-E4F92AF7E790}" dt="2018-05-04T15:26:57.133" v="3292" actId="1035"/>
          <ac:spMkLst>
            <pc:docMk/>
            <pc:sldMk cId="4093774929" sldId="287"/>
            <ac:spMk id="6" creationId="{45AD5F9B-973D-4E96-A5E2-5D16B16996A1}"/>
          </ac:spMkLst>
        </pc:spChg>
        <pc:spChg chg="mod">
          <ac:chgData name="Ken Merrihew" userId="bcb7a1e886d99f07" providerId="LiveId" clId="{1C31142E-6551-4EE0-BA10-E4F92AF7E790}" dt="2018-05-04T15:28:23.245" v="3314" actId="20577"/>
          <ac:spMkLst>
            <pc:docMk/>
            <pc:sldMk cId="4093774929" sldId="287"/>
            <ac:spMk id="7" creationId="{146465C0-BC9A-4AB6-89F2-BE413E402EE4}"/>
          </ac:spMkLst>
        </pc:spChg>
        <pc:spChg chg="add mod">
          <ac:chgData name="Ken Merrihew" userId="bcb7a1e886d99f07" providerId="LiveId" clId="{1C31142E-6551-4EE0-BA10-E4F92AF7E790}" dt="2018-05-04T15:19:25.966" v="3131" actId="14100"/>
          <ac:spMkLst>
            <pc:docMk/>
            <pc:sldMk cId="4093774929" sldId="287"/>
            <ac:spMk id="8" creationId="{1561E031-E5B0-440C-9E54-B5CE95D53588}"/>
          </ac:spMkLst>
        </pc:spChg>
        <pc:spChg chg="add mod">
          <ac:chgData name="Ken Merrihew" userId="bcb7a1e886d99f07" providerId="LiveId" clId="{1C31142E-6551-4EE0-BA10-E4F92AF7E790}" dt="2018-05-04T15:19:39.529" v="3134" actId="688"/>
          <ac:spMkLst>
            <pc:docMk/>
            <pc:sldMk cId="4093774929" sldId="287"/>
            <ac:spMk id="9" creationId="{8E12F7B9-CBC5-4BDF-872C-0EAC45B8074E}"/>
          </ac:spMkLst>
        </pc:spChg>
        <pc:spChg chg="add mod">
          <ac:chgData name="Ken Merrihew" userId="bcb7a1e886d99f07" providerId="LiveId" clId="{1C31142E-6551-4EE0-BA10-E4F92AF7E790}" dt="2018-05-04T15:26:57.133" v="3292" actId="1035"/>
          <ac:spMkLst>
            <pc:docMk/>
            <pc:sldMk cId="4093774929" sldId="287"/>
            <ac:spMk id="10" creationId="{BFBDECA0-824F-4D8E-A896-30F408A75A99}"/>
          </ac:spMkLst>
        </pc:spChg>
      </pc:sldChg>
      <pc:sldChg chg="add">
        <pc:chgData name="Ken Merrihew" userId="bcb7a1e886d99f07" providerId="LiveId" clId="{1C31142E-6551-4EE0-BA10-E4F92AF7E790}" dt="2018-05-04T15:36:51.677" v="3315" actId="20577"/>
        <pc:sldMkLst>
          <pc:docMk/>
          <pc:sldMk cId="2341801113" sldId="288"/>
        </pc:sldMkLst>
      </pc:sldChg>
      <pc:sldChg chg="delSp modSp add delAnim modAnim">
        <pc:chgData name="Ken Merrihew" userId="bcb7a1e886d99f07" providerId="LiveId" clId="{1C31142E-6551-4EE0-BA10-E4F92AF7E790}" dt="2018-05-05T22:29:36.930" v="3615"/>
        <pc:sldMkLst>
          <pc:docMk/>
          <pc:sldMk cId="522403891" sldId="289"/>
        </pc:sldMkLst>
        <pc:spChg chg="mod">
          <ac:chgData name="Ken Merrihew" userId="bcb7a1e886d99f07" providerId="LiveId" clId="{1C31142E-6551-4EE0-BA10-E4F92AF7E790}" dt="2018-05-05T22:28:14.676" v="3486" actId="207"/>
          <ac:spMkLst>
            <pc:docMk/>
            <pc:sldMk cId="522403891" sldId="289"/>
            <ac:spMk id="3" creationId="{8FD85CB8-47A2-4991-ACE2-35457F89F57E}"/>
          </ac:spMkLst>
        </pc:spChg>
        <pc:spChg chg="mod">
          <ac:chgData name="Ken Merrihew" userId="bcb7a1e886d99f07" providerId="LiveId" clId="{1C31142E-6551-4EE0-BA10-E4F92AF7E790}" dt="2018-05-05T22:29:28.254" v="3614" actId="1036"/>
          <ac:spMkLst>
            <pc:docMk/>
            <pc:sldMk cId="522403891" sldId="289"/>
            <ac:spMk id="5" creationId="{43F3B4F7-F4E4-4421-BE95-3EB3A3B41B4F}"/>
          </ac:spMkLst>
        </pc:spChg>
        <pc:spChg chg="del">
          <ac:chgData name="Ken Merrihew" userId="bcb7a1e886d99f07" providerId="LiveId" clId="{1C31142E-6551-4EE0-BA10-E4F92AF7E790}" dt="2018-05-05T22:27:46.536" v="3478" actId="478"/>
          <ac:spMkLst>
            <pc:docMk/>
            <pc:sldMk cId="522403891" sldId="289"/>
            <ac:spMk id="6" creationId="{45AD5F9B-973D-4E96-A5E2-5D16B16996A1}"/>
          </ac:spMkLst>
        </pc:spChg>
        <pc:spChg chg="del">
          <ac:chgData name="Ken Merrihew" userId="bcb7a1e886d99f07" providerId="LiveId" clId="{1C31142E-6551-4EE0-BA10-E4F92AF7E790}" dt="2018-05-05T22:27:46.536" v="3478" actId="478"/>
          <ac:spMkLst>
            <pc:docMk/>
            <pc:sldMk cId="522403891" sldId="289"/>
            <ac:spMk id="7" creationId="{146465C0-BC9A-4AB6-89F2-BE413E402EE4}"/>
          </ac:spMkLst>
        </pc:spChg>
        <pc:spChg chg="del">
          <ac:chgData name="Ken Merrihew" userId="bcb7a1e886d99f07" providerId="LiveId" clId="{1C31142E-6551-4EE0-BA10-E4F92AF7E790}" dt="2018-05-05T22:27:50.072" v="3480" actId="478"/>
          <ac:spMkLst>
            <pc:docMk/>
            <pc:sldMk cId="522403891" sldId="289"/>
            <ac:spMk id="8" creationId="{1561E031-E5B0-440C-9E54-B5CE95D53588}"/>
          </ac:spMkLst>
        </pc:spChg>
        <pc:spChg chg="del">
          <ac:chgData name="Ken Merrihew" userId="bcb7a1e886d99f07" providerId="LiveId" clId="{1C31142E-6551-4EE0-BA10-E4F92AF7E790}" dt="2018-05-05T22:27:48.638" v="3479" actId="478"/>
          <ac:spMkLst>
            <pc:docMk/>
            <pc:sldMk cId="522403891" sldId="289"/>
            <ac:spMk id="9" creationId="{8E12F7B9-CBC5-4BDF-872C-0EAC45B8074E}"/>
          </ac:spMkLst>
        </pc:spChg>
        <pc:spChg chg="del">
          <ac:chgData name="Ken Merrihew" userId="bcb7a1e886d99f07" providerId="LiveId" clId="{1C31142E-6551-4EE0-BA10-E4F92AF7E790}" dt="2018-05-05T22:27:46.536" v="3478" actId="478"/>
          <ac:spMkLst>
            <pc:docMk/>
            <pc:sldMk cId="522403891" sldId="289"/>
            <ac:spMk id="10" creationId="{BFBDECA0-824F-4D8E-A896-30F408A75A99}"/>
          </ac:spMkLst>
        </pc:spChg>
      </pc:sldChg>
      <pc:sldChg chg="addSp delSp modSp add addAnim delAnim modAnim">
        <pc:chgData name="Ken Merrihew" userId="bcb7a1e886d99f07" providerId="LiveId" clId="{1C31142E-6551-4EE0-BA10-E4F92AF7E790}" dt="2018-05-05T22:42:46.628" v="3664" actId="207"/>
        <pc:sldMkLst>
          <pc:docMk/>
          <pc:sldMk cId="1445720228" sldId="290"/>
        </pc:sldMkLst>
        <pc:spChg chg="mod">
          <ac:chgData name="Ken Merrihew" userId="bcb7a1e886d99f07" providerId="LiveId" clId="{1C31142E-6551-4EE0-BA10-E4F92AF7E790}" dt="2018-05-05T22:42:46.628" v="3664" actId="207"/>
          <ac:spMkLst>
            <pc:docMk/>
            <pc:sldMk cId="1445720228" sldId="290"/>
            <ac:spMk id="3" creationId="{8FD85CB8-47A2-4991-ACE2-35457F89F57E}"/>
          </ac:spMkLst>
        </pc:spChg>
        <pc:spChg chg="del">
          <ac:chgData name="Ken Merrihew" userId="bcb7a1e886d99f07" providerId="LiveId" clId="{1C31142E-6551-4EE0-BA10-E4F92AF7E790}" dt="2018-05-05T22:40:29.334" v="3617" actId="478"/>
          <ac:spMkLst>
            <pc:docMk/>
            <pc:sldMk cId="1445720228" sldId="290"/>
            <ac:spMk id="5" creationId="{43F3B4F7-F4E4-4421-BE95-3EB3A3B41B4F}"/>
          </ac:spMkLst>
        </pc:spChg>
        <pc:spChg chg="del">
          <ac:chgData name="Ken Merrihew" userId="bcb7a1e886d99f07" providerId="LiveId" clId="{1C31142E-6551-4EE0-BA10-E4F92AF7E790}" dt="2018-05-05T22:40:29.334" v="3617" actId="478"/>
          <ac:spMkLst>
            <pc:docMk/>
            <pc:sldMk cId="1445720228" sldId="290"/>
            <ac:spMk id="6" creationId="{45AD5F9B-973D-4E96-A5E2-5D16B16996A1}"/>
          </ac:spMkLst>
        </pc:spChg>
        <pc:spChg chg="add del mod">
          <ac:chgData name="Ken Merrihew" userId="bcb7a1e886d99f07" providerId="LiveId" clId="{1C31142E-6551-4EE0-BA10-E4F92AF7E790}" dt="2018-05-05T22:42:40.007" v="3663"/>
          <ac:spMkLst>
            <pc:docMk/>
            <pc:sldMk cId="1445720228" sldId="290"/>
            <ac:spMk id="7" creationId="{146465C0-BC9A-4AB6-89F2-BE413E402EE4}"/>
          </ac:spMkLst>
        </pc:spChg>
      </pc:sldChg>
      <pc:sldChg chg="delSp modSp add delAnim modAnim">
        <pc:chgData name="Ken Merrihew" userId="bcb7a1e886d99f07" providerId="LiveId" clId="{1C31142E-6551-4EE0-BA10-E4F92AF7E790}" dt="2018-05-05T22:43:03.137" v="3668"/>
        <pc:sldMkLst>
          <pc:docMk/>
          <pc:sldMk cId="1214222164" sldId="291"/>
        </pc:sldMkLst>
        <pc:spChg chg="mod">
          <ac:chgData name="Ken Merrihew" userId="bcb7a1e886d99f07" providerId="LiveId" clId="{1C31142E-6551-4EE0-BA10-E4F92AF7E790}" dt="2018-05-05T22:43:00.329" v="3667"/>
          <ac:spMkLst>
            <pc:docMk/>
            <pc:sldMk cId="1214222164" sldId="291"/>
            <ac:spMk id="3" creationId="{8FD85CB8-47A2-4991-ACE2-35457F89F57E}"/>
          </ac:spMkLst>
        </pc:spChg>
        <pc:spChg chg="del">
          <ac:chgData name="Ken Merrihew" userId="bcb7a1e886d99f07" providerId="LiveId" clId="{1C31142E-6551-4EE0-BA10-E4F92AF7E790}" dt="2018-05-05T22:42:55.204" v="3666" actId="478"/>
          <ac:spMkLst>
            <pc:docMk/>
            <pc:sldMk cId="1214222164" sldId="291"/>
            <ac:spMk id="7" creationId="{146465C0-BC9A-4AB6-89F2-BE413E402EE4}"/>
          </ac:spMkLst>
        </pc:spChg>
      </pc:sldChg>
      <pc:sldChg chg="add">
        <pc:chgData name="Ken Merrihew" userId="bcb7a1e886d99f07" providerId="LiveId" clId="{1C31142E-6551-4EE0-BA10-E4F92AF7E790}" dt="2018-05-05T23:22:14.567" v="3669"/>
        <pc:sldMkLst>
          <pc:docMk/>
          <pc:sldMk cId="1864411703" sldId="292"/>
        </pc:sldMkLst>
      </pc:sldChg>
      <pc:sldChg chg="add">
        <pc:chgData name="Ken Merrihew" userId="bcb7a1e886d99f07" providerId="LiveId" clId="{1C31142E-6551-4EE0-BA10-E4F92AF7E790}" dt="2018-05-05T23:22:14.567" v="3669"/>
        <pc:sldMkLst>
          <pc:docMk/>
          <pc:sldMk cId="3809151097"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5/5/2018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pPr lvl="0" algn="ctr" defTabSz="914400" eaLnBrk="0" fontAlgn="base" hangingPunct="0">
              <a:spcBef>
                <a:spcPct val="0"/>
              </a:spcBef>
              <a:spcAft>
                <a:spcPct val="0"/>
              </a:spcAft>
            </a:pPr>
            <a:r>
              <a:rPr lang="en-US" altLang="en-US" sz="3200" dirty="0">
                <a:solidFill>
                  <a:schemeClr val="bg2"/>
                </a:solidFill>
                <a:latin typeface="Arial" panose="020B0604020202020204" pitchFamily="34" charset="0"/>
                <a:ea typeface="Times New Roman" panose="02020603050405020304" pitchFamily="18" charset="0"/>
                <a:cs typeface="Arial" panose="020B0604020202020204" pitchFamily="34" charset="0"/>
              </a:rPr>
              <a:t>One Day – Wayne Watson</a:t>
            </a:r>
            <a:endParaRPr lang="en-US" altLang="en-US" sz="3200" dirty="0">
              <a:solidFill>
                <a:schemeClr val="bg2"/>
              </a:solidFill>
              <a:latin typeface="Arial" panose="020B0604020202020204" pitchFamily="34" charset="0"/>
            </a:endParaRPr>
          </a:p>
        </p:txBody>
      </p:sp>
      <p:sp>
        <p:nvSpPr>
          <p:cNvPr id="4" name="TextBox 3">
            <a:extLst>
              <a:ext uri="{FF2B5EF4-FFF2-40B4-BE49-F238E27FC236}">
                <a16:creationId xmlns:a16="http://schemas.microsoft.com/office/drawing/2014/main" id="{2415DE80-BD6B-4C24-93FE-D024CADF09F3}"/>
              </a:ext>
            </a:extLst>
          </p:cNvPr>
          <p:cNvSpPr txBox="1"/>
          <p:nvPr/>
        </p:nvSpPr>
        <p:spPr>
          <a:xfrm>
            <a:off x="464460" y="1930401"/>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One day Jesus will call my name</a:t>
            </a:r>
            <a:endParaRPr lang="en-US" altLang="en-US" sz="3200" dirty="0">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id="{E7B6149C-2574-4391-BC2E-0B15DDA48E6F}"/>
              </a:ext>
            </a:extLst>
          </p:cNvPr>
          <p:cNvSpPr txBox="1"/>
          <p:nvPr/>
        </p:nvSpPr>
        <p:spPr>
          <a:xfrm>
            <a:off x="464463" y="2467427"/>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As days go by I hope I don’t stay the same</a:t>
            </a:r>
            <a:endParaRPr lang="en-US" altLang="en-US" sz="4800"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E8379019-E929-45B6-BEA2-A6FD26B045CD}"/>
              </a:ext>
            </a:extLst>
          </p:cNvPr>
          <p:cNvSpPr txBox="1"/>
          <p:nvPr/>
        </p:nvSpPr>
        <p:spPr>
          <a:xfrm>
            <a:off x="457209" y="3004452"/>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I wanna get so close to Him</a:t>
            </a:r>
            <a:endParaRPr lang="en-US" altLang="en-US" sz="4800" dirty="0">
              <a:solidFill>
                <a:schemeClr val="bg1"/>
              </a:solidFill>
              <a:latin typeface="Arial" panose="020B0604020202020204" pitchFamily="34" charset="0"/>
            </a:endParaRPr>
          </a:p>
        </p:txBody>
      </p:sp>
      <p:sp>
        <p:nvSpPr>
          <p:cNvPr id="7" name="TextBox 6">
            <a:extLst>
              <a:ext uri="{FF2B5EF4-FFF2-40B4-BE49-F238E27FC236}">
                <a16:creationId xmlns:a16="http://schemas.microsoft.com/office/drawing/2014/main" id="{AC2BBD7D-A6F7-49C5-8E23-C8D9AC533EE9}"/>
              </a:ext>
            </a:extLst>
          </p:cNvPr>
          <p:cNvSpPr txBox="1"/>
          <p:nvPr/>
        </p:nvSpPr>
        <p:spPr>
          <a:xfrm>
            <a:off x="457212" y="3526964"/>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That it’s no big change</a:t>
            </a:r>
            <a:endParaRPr lang="en-US" altLang="en-US" sz="4800" dirty="0">
              <a:solidFill>
                <a:schemeClr val="bg1"/>
              </a:solidFill>
              <a:latin typeface="Arial" panose="020B0604020202020204" pitchFamily="34" charset="0"/>
            </a:endParaRPr>
          </a:p>
        </p:txBody>
      </p:sp>
      <p:sp>
        <p:nvSpPr>
          <p:cNvPr id="8" name="TextBox 7">
            <a:extLst>
              <a:ext uri="{FF2B5EF4-FFF2-40B4-BE49-F238E27FC236}">
                <a16:creationId xmlns:a16="http://schemas.microsoft.com/office/drawing/2014/main" id="{6F4322F4-C7B9-43FF-AD42-5BD2BDF70374}"/>
              </a:ext>
            </a:extLst>
          </p:cNvPr>
          <p:cNvSpPr txBox="1"/>
          <p:nvPr/>
        </p:nvSpPr>
        <p:spPr>
          <a:xfrm>
            <a:off x="457214" y="4056733"/>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On that day when Jesus calls my name</a:t>
            </a:r>
            <a:endParaRPr lang="en-US" altLang="en-US" sz="4800" dirty="0">
              <a:solidFill>
                <a:schemeClr val="bg1"/>
              </a:solidFill>
              <a:latin typeface="Arial" panose="020B0604020202020204" pitchFamily="34" charset="0"/>
            </a:endParaRPr>
          </a:p>
        </p:txBody>
      </p:sp>
    </p:spTree>
    <p:extLst>
      <p:ext uri="{BB962C8B-B14F-4D97-AF65-F5344CB8AC3E}">
        <p14:creationId xmlns:p14="http://schemas.microsoft.com/office/powerpoint/2010/main" val="32123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2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2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2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2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20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55574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2"/>
                </a:solidFill>
                <a:latin typeface="Arial" panose="020B0604020202020204" pitchFamily="34" charset="0"/>
                <a:ea typeface="Times New Roman" panose="02020603050405020304" pitchFamily="18" charset="0"/>
                <a:cs typeface="Arial" panose="020B0604020202020204" pitchFamily="34" charset="0"/>
              </a:rPr>
              <a:t>diligent </a:t>
            </a:r>
            <a:r>
              <a:rPr lang="en-US"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 KJV, </a:t>
            </a:r>
            <a:r>
              <a:rPr lang="en-US" altLang="en-US" sz="3200" dirty="0">
                <a:solidFill>
                  <a:schemeClr val="bg2"/>
                </a:solidFill>
                <a:latin typeface="Arial" panose="020B0604020202020204" pitchFamily="34" charset="0"/>
                <a:ea typeface="Times New Roman" panose="02020603050405020304" pitchFamily="18" charset="0"/>
                <a:cs typeface="Arial" panose="020B0604020202020204" pitchFamily="34" charset="0"/>
              </a:rPr>
              <a:t>labor </a:t>
            </a:r>
            <a:r>
              <a:rPr lang="en-US"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altLang="en-US" sz="3200" dirty="0">
                <a:solidFill>
                  <a:schemeClr val="bg2"/>
                </a:solidFill>
                <a:latin typeface="Arial" panose="020B0604020202020204" pitchFamily="34" charset="0"/>
                <a:ea typeface="Times New Roman" panose="02020603050405020304" pitchFamily="18" charset="0"/>
                <a:cs typeface="Arial" panose="020B0604020202020204" pitchFamily="34" charset="0"/>
              </a:rPr>
              <a:t> </a:t>
            </a:r>
            <a:r>
              <a:rPr lang="en-US" altLang="en-US" sz="3200"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spoudazō</a:t>
            </a:r>
            <a:r>
              <a:rPr lang="en-US" altLang="en-US" sz="3200" dirty="0">
                <a:solidFill>
                  <a:schemeClr val="bg2"/>
                </a:solidFill>
                <a:latin typeface="Arial" panose="020B0604020202020204" pitchFamily="34" charset="0"/>
              </a:rPr>
              <a:t> </a:t>
            </a:r>
          </a:p>
        </p:txBody>
      </p:sp>
    </p:spTree>
    <p:extLst>
      <p:ext uri="{BB962C8B-B14F-4D97-AF65-F5344CB8AC3E}">
        <p14:creationId xmlns:p14="http://schemas.microsoft.com/office/powerpoint/2010/main" val="186441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38091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4" name="Can 22">
            <a:extLst>
              <a:ext uri="{FF2B5EF4-FFF2-40B4-BE49-F238E27FC236}">
                <a16:creationId xmlns:a16="http://schemas.microsoft.com/office/drawing/2014/main" id="{6AA1E140-2BE7-4752-9425-C174B502B273}"/>
              </a:ext>
            </a:extLst>
          </p:cNvPr>
          <p:cNvSpPr/>
          <p:nvPr/>
        </p:nvSpPr>
        <p:spPr>
          <a:xfrm>
            <a:off x="3189693" y="5263261"/>
            <a:ext cx="2657689" cy="625480"/>
          </a:xfrm>
          <a:prstGeom prst="can">
            <a:avLst>
              <a:gd name="adj" fmla="val 3571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effectLst>
            <a:outerShdw blurRad="76200" dist="139700" dir="24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24">
            <a:extLst>
              <a:ext uri="{FF2B5EF4-FFF2-40B4-BE49-F238E27FC236}">
                <a16:creationId xmlns:a16="http://schemas.microsoft.com/office/drawing/2014/main" id="{7A4AEA2D-DF80-464D-B483-E687AE95C099}"/>
              </a:ext>
            </a:extLst>
          </p:cNvPr>
          <p:cNvSpPr/>
          <p:nvPr/>
        </p:nvSpPr>
        <p:spPr>
          <a:xfrm>
            <a:off x="3687422" y="5007063"/>
            <a:ext cx="1650215" cy="427211"/>
          </a:xfrm>
          <a:prstGeom prst="can">
            <a:avLst>
              <a:gd name="adj" fmla="val 31458"/>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6">
            <a:extLst>
              <a:ext uri="{FF2B5EF4-FFF2-40B4-BE49-F238E27FC236}">
                <a16:creationId xmlns:a16="http://schemas.microsoft.com/office/drawing/2014/main" id="{823588C0-C1AD-4154-AE4D-C22261B49666}"/>
              </a:ext>
            </a:extLst>
          </p:cNvPr>
          <p:cNvSpPr/>
          <p:nvPr/>
        </p:nvSpPr>
        <p:spPr>
          <a:xfrm>
            <a:off x="4333611" y="1743068"/>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bg2">
                <a:lumMod val="75000"/>
              </a:schemeClr>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2755A6E-2CDB-49EC-9171-D04B6CB81F50}"/>
              </a:ext>
            </a:extLst>
          </p:cNvPr>
          <p:cNvGrpSpPr/>
          <p:nvPr/>
        </p:nvGrpSpPr>
        <p:grpSpPr>
          <a:xfrm>
            <a:off x="682506" y="2013434"/>
            <a:ext cx="2350981" cy="1971870"/>
            <a:chOff x="667138" y="2667000"/>
            <a:chExt cx="2350981" cy="1971870"/>
          </a:xfrm>
          <a:blipFill dpi="0" rotWithShape="1">
            <a:blip r:embed="rId3">
              <a:extLst>
                <a:ext uri="{28A0092B-C50C-407E-A947-70E740481C1C}">
                  <a14:useLocalDpi xmlns:a14="http://schemas.microsoft.com/office/drawing/2010/main" val="0"/>
                </a:ext>
              </a:extLst>
            </a:blip>
            <a:srcRect/>
            <a:stretch>
              <a:fillRect/>
            </a:stretch>
          </a:blipFill>
        </p:grpSpPr>
        <p:cxnSp>
          <p:nvCxnSpPr>
            <p:cNvPr id="8" name="Straight Connector 7">
              <a:extLst>
                <a:ext uri="{FF2B5EF4-FFF2-40B4-BE49-F238E27FC236}">
                  <a16:creationId xmlns:a16="http://schemas.microsoft.com/office/drawing/2014/main" id="{92B332DA-681A-4FA0-9264-61985592CF72}"/>
                </a:ext>
              </a:extLst>
            </p:cNvPr>
            <p:cNvCxnSpPr/>
            <p:nvPr/>
          </p:nvCxnSpPr>
          <p:spPr>
            <a:xfrm>
              <a:off x="1804086" y="2667000"/>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523BA1-CF74-4EE4-B8D8-E9B996F0FD8C}"/>
                </a:ext>
              </a:extLst>
            </p:cNvPr>
            <p:cNvCxnSpPr/>
            <p:nvPr/>
          </p:nvCxnSpPr>
          <p:spPr>
            <a:xfrm flipH="1">
              <a:off x="685800" y="2667000"/>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Can 31">
              <a:extLst>
                <a:ext uri="{FF2B5EF4-FFF2-40B4-BE49-F238E27FC236}">
                  <a16:creationId xmlns:a16="http://schemas.microsoft.com/office/drawing/2014/main" id="{DEE8337B-F94C-44C3-8380-92D70258086D}"/>
                </a:ext>
              </a:extLst>
            </p:cNvPr>
            <p:cNvSpPr/>
            <p:nvPr/>
          </p:nvSpPr>
          <p:spPr>
            <a:xfrm>
              <a:off x="667138" y="4264888"/>
              <a:ext cx="2318657" cy="373982"/>
            </a:xfrm>
            <a:prstGeom prst="can">
              <a:avLst>
                <a:gd name="adj" fmla="val 42622"/>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E71566F-854E-4641-8CFA-007CFC85AEC2}"/>
                </a:ext>
              </a:extLst>
            </p:cNvPr>
            <p:cNvSpPr txBox="1"/>
            <p:nvPr/>
          </p:nvSpPr>
          <p:spPr>
            <a:xfrm>
              <a:off x="761480" y="3921954"/>
              <a:ext cx="2256639" cy="578422"/>
            </a:xfrm>
            <a:prstGeom prst="rect">
              <a:avLst/>
            </a:prstGeom>
            <a:noFill/>
            <a:ln>
              <a:noFill/>
            </a:ln>
          </p:spPr>
          <p:txBody>
            <a:bodyPr wrap="square" rtlCol="0">
              <a:prstTxWarp prst="textFadeUp">
                <a:avLst>
                  <a:gd name="adj" fmla="val 15956"/>
                </a:avLst>
              </a:prstTxWarp>
              <a:spAutoFit/>
            </a:bodyPr>
            <a:lstStyle/>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judgment</a:t>
              </a:r>
            </a:p>
          </p:txBody>
        </p:sp>
        <p:cxnSp>
          <p:nvCxnSpPr>
            <p:cNvPr id="12" name="Straight Connector 11">
              <a:extLst>
                <a:ext uri="{FF2B5EF4-FFF2-40B4-BE49-F238E27FC236}">
                  <a16:creationId xmlns:a16="http://schemas.microsoft.com/office/drawing/2014/main" id="{BE6A033A-221B-4DCA-97AA-15C6AD47A5E1}"/>
                </a:ext>
              </a:extLst>
            </p:cNvPr>
            <p:cNvCxnSpPr/>
            <p:nvPr/>
          </p:nvCxnSpPr>
          <p:spPr>
            <a:xfrm>
              <a:off x="1804086" y="2667000"/>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B2662FF-ADB2-4559-833C-381617B6FECA}"/>
              </a:ext>
            </a:extLst>
          </p:cNvPr>
          <p:cNvGrpSpPr/>
          <p:nvPr/>
        </p:nvGrpSpPr>
        <p:grpSpPr>
          <a:xfrm>
            <a:off x="5991302" y="2042085"/>
            <a:ext cx="2318657" cy="1971870"/>
            <a:chOff x="5975934" y="2695651"/>
            <a:chExt cx="2318657" cy="1971870"/>
          </a:xfrm>
          <a:blipFill dpi="0" rotWithShape="1">
            <a:blip r:embed="rId4">
              <a:extLst>
                <a:ext uri="{28A0092B-C50C-407E-A947-70E740481C1C}">
                  <a14:useLocalDpi xmlns:a14="http://schemas.microsoft.com/office/drawing/2010/main" val="0"/>
                </a:ext>
              </a:extLst>
            </a:blip>
            <a:srcRect/>
            <a:stretch>
              <a:fillRect/>
            </a:stretch>
          </a:blipFill>
        </p:grpSpPr>
        <p:cxnSp>
          <p:nvCxnSpPr>
            <p:cNvPr id="14" name="Straight Connector 13">
              <a:extLst>
                <a:ext uri="{FF2B5EF4-FFF2-40B4-BE49-F238E27FC236}">
                  <a16:creationId xmlns:a16="http://schemas.microsoft.com/office/drawing/2014/main" id="{D269340F-559D-4969-8399-E8B4DB59D2E9}"/>
                </a:ext>
              </a:extLst>
            </p:cNvPr>
            <p:cNvCxnSpPr/>
            <p:nvPr/>
          </p:nvCxnSpPr>
          <p:spPr>
            <a:xfrm>
              <a:off x="7112882" y="2695651"/>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A9C6D4-0BF4-49CC-9A9B-A80823C59AC2}"/>
                </a:ext>
              </a:extLst>
            </p:cNvPr>
            <p:cNvCxnSpPr/>
            <p:nvPr/>
          </p:nvCxnSpPr>
          <p:spPr>
            <a:xfrm flipH="1">
              <a:off x="5994596" y="2695651"/>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Can 38">
              <a:extLst>
                <a:ext uri="{FF2B5EF4-FFF2-40B4-BE49-F238E27FC236}">
                  <a16:creationId xmlns:a16="http://schemas.microsoft.com/office/drawing/2014/main" id="{41E16A60-2BFD-4BBD-8295-B33A62020298}"/>
                </a:ext>
              </a:extLst>
            </p:cNvPr>
            <p:cNvSpPr/>
            <p:nvPr/>
          </p:nvSpPr>
          <p:spPr>
            <a:xfrm>
              <a:off x="5975934" y="4293539"/>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F7ED740-2C62-4401-AF32-954670A85398}"/>
                </a:ext>
              </a:extLst>
            </p:cNvPr>
            <p:cNvSpPr txBox="1"/>
            <p:nvPr/>
          </p:nvSpPr>
          <p:spPr>
            <a:xfrm>
              <a:off x="6103258" y="4151508"/>
              <a:ext cx="2089200" cy="341087"/>
            </a:xfrm>
            <a:prstGeom prst="rect">
              <a:avLst/>
            </a:prstGeom>
            <a:noFill/>
            <a:ln>
              <a:noFill/>
            </a:ln>
          </p:spPr>
          <p:txBody>
            <a:bodyPr wrap="square" rtlCol="0">
              <a:prstTxWarp prst="textFadeUp">
                <a:avLst>
                  <a:gd name="adj" fmla="val 14363"/>
                </a:avLst>
              </a:prstTxWarp>
              <a:spAutoFit/>
            </a:bodyPr>
            <a:lstStyle/>
            <a:p>
              <a:pPr algn="ct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grace</a:t>
              </a:r>
            </a:p>
          </p:txBody>
        </p:sp>
        <p:cxnSp>
          <p:nvCxnSpPr>
            <p:cNvPr id="18" name="Straight Connector 17">
              <a:extLst>
                <a:ext uri="{FF2B5EF4-FFF2-40B4-BE49-F238E27FC236}">
                  <a16:creationId xmlns:a16="http://schemas.microsoft.com/office/drawing/2014/main" id="{A0E42FD3-6E5E-4B5C-B448-5871DDC504FD}"/>
                </a:ext>
              </a:extLst>
            </p:cNvPr>
            <p:cNvCxnSpPr/>
            <p:nvPr/>
          </p:nvCxnSpPr>
          <p:spPr>
            <a:xfrm>
              <a:off x="7112882" y="2695651"/>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C2850F4-DF6F-4FA6-AAE9-E9E44BEDDDC8}"/>
              </a:ext>
            </a:extLst>
          </p:cNvPr>
          <p:cNvGrpSpPr/>
          <p:nvPr/>
        </p:nvGrpSpPr>
        <p:grpSpPr>
          <a:xfrm>
            <a:off x="1634958" y="1878661"/>
            <a:ext cx="5695610" cy="359628"/>
            <a:chOff x="1619590" y="2540465"/>
            <a:chExt cx="5695610" cy="359628"/>
          </a:xfrm>
          <a:blipFill>
            <a:blip r:embed="rId3"/>
            <a:stretch>
              <a:fillRect/>
            </a:stretch>
          </a:blipFill>
        </p:grpSpPr>
        <p:sp>
          <p:nvSpPr>
            <p:cNvPr id="20" name="Rectangle 19">
              <a:extLst>
                <a:ext uri="{FF2B5EF4-FFF2-40B4-BE49-F238E27FC236}">
                  <a16:creationId xmlns:a16="http://schemas.microsoft.com/office/drawing/2014/main" id="{C14D94FA-0DCD-4AEB-95E9-EB9A5B4D4912}"/>
                </a:ext>
              </a:extLst>
            </p:cNvPr>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C219A2-1B4F-44C0-95CC-7EEF91DCC49A}"/>
                </a:ext>
              </a:extLst>
            </p:cNvPr>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3FB8092-D5FF-4EF6-8D61-80E827B462DA}"/>
                </a:ext>
              </a:extLst>
            </p:cNvPr>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587B7FDF-50CD-455D-A071-869F40374A7E}"/>
              </a:ext>
            </a:extLst>
          </p:cNvPr>
          <p:cNvSpPr/>
          <p:nvPr/>
        </p:nvSpPr>
        <p:spPr>
          <a:xfrm>
            <a:off x="4210519" y="1298549"/>
            <a:ext cx="516155" cy="46923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2">
                <a:lumMod val="75000"/>
              </a:schemeClr>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0">
            <a:extLst>
              <a:ext uri="{FF2B5EF4-FFF2-40B4-BE49-F238E27FC236}">
                <a16:creationId xmlns:a16="http://schemas.microsoft.com/office/drawing/2014/main" id="{FD1F5ACB-CA94-42C2-8AE8-FF8DBB23464E}"/>
              </a:ext>
            </a:extLst>
          </p:cNvPr>
          <p:cNvSpPr/>
          <p:nvPr/>
        </p:nvSpPr>
        <p:spPr>
          <a:xfrm>
            <a:off x="4280263" y="1862478"/>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3"/>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FBCB57D-9206-42AE-9701-6F7705917C19}"/>
              </a:ext>
            </a:extLst>
          </p:cNvPr>
          <p:cNvGrpSpPr/>
          <p:nvPr/>
        </p:nvGrpSpPr>
        <p:grpSpPr>
          <a:xfrm>
            <a:off x="3200398" y="2627086"/>
            <a:ext cx="2402115" cy="2235200"/>
            <a:chOff x="3200398" y="2627086"/>
            <a:chExt cx="2402115" cy="2235200"/>
          </a:xfrm>
        </p:grpSpPr>
        <p:sp>
          <p:nvSpPr>
            <p:cNvPr id="31" name="Scroll: Vertical 30">
              <a:extLst>
                <a:ext uri="{FF2B5EF4-FFF2-40B4-BE49-F238E27FC236}">
                  <a16:creationId xmlns:a16="http://schemas.microsoft.com/office/drawing/2014/main" id="{5A49E97F-4200-4504-B5AF-C633999DFA29}"/>
                </a:ext>
              </a:extLst>
            </p:cNvPr>
            <p:cNvSpPr/>
            <p:nvPr/>
          </p:nvSpPr>
          <p:spPr>
            <a:xfrm flipH="1">
              <a:off x="3200398" y="2627086"/>
              <a:ext cx="2402115" cy="2235200"/>
            </a:xfrm>
            <a:prstGeom prst="verticalScroll">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E14A84E-4716-4B71-A6BD-5D525C296B9E}"/>
                </a:ext>
              </a:extLst>
            </p:cNvPr>
            <p:cNvSpPr txBox="1"/>
            <p:nvPr/>
          </p:nvSpPr>
          <p:spPr>
            <a:xfrm>
              <a:off x="3693885" y="2873829"/>
              <a:ext cx="1429657" cy="1754326"/>
            </a:xfrm>
            <a:prstGeom prst="rect">
              <a:avLst/>
            </a:prstGeom>
            <a:noFill/>
          </p:spPr>
          <p:txBody>
            <a:bodyPr wrap="square" rtlCol="0">
              <a:spAutoFit/>
            </a:bodyPr>
            <a:lstStyle/>
            <a:p>
              <a:pPr algn="ctr"/>
              <a:r>
                <a:rPr lang="en-US" sz="3600" b="1" dirty="0">
                  <a:solidFill>
                    <a:srgbClr val="5C4600"/>
                  </a:solidFill>
                  <a:cs typeface="Arial" panose="020B0604020202020204" pitchFamily="34" charset="0"/>
                </a:rPr>
                <a:t>Word of God</a:t>
              </a:r>
            </a:p>
          </p:txBody>
        </p:sp>
      </p:grpSp>
    </p:spTree>
    <p:extLst>
      <p:ext uri="{BB962C8B-B14F-4D97-AF65-F5344CB8AC3E}">
        <p14:creationId xmlns:p14="http://schemas.microsoft.com/office/powerpoint/2010/main" val="63821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8" presetClass="emph" presetSubtype="0" fill="hold" nodeType="afterEffect">
                                  <p:stCondLst>
                                    <p:cond delay="0"/>
                                  </p:stCondLst>
                                  <p:childTnLst>
                                    <p:animRot by="-1200000">
                                      <p:cBhvr>
                                        <p:cTn id="31" dur="1000" fill="hold"/>
                                        <p:tgtEl>
                                          <p:spTgt spid="19"/>
                                        </p:tgtEl>
                                        <p:attrNameLst>
                                          <p:attrName>r</p:attrName>
                                        </p:attrNameLst>
                                      </p:cBhvr>
                                    </p:animRot>
                                  </p:childTnLst>
                                </p:cTn>
                              </p:par>
                              <p:par>
                                <p:cTn id="32" presetID="8" presetClass="emph" presetSubtype="0" fill="hold" grpId="0" nodeType="withEffect">
                                  <p:stCondLst>
                                    <p:cond delay="0"/>
                                  </p:stCondLst>
                                  <p:childTnLst>
                                    <p:animRot by="-1200000">
                                      <p:cBhvr>
                                        <p:cTn id="33" dur="1000" fill="hold"/>
                                        <p:tgtEl>
                                          <p:spTgt spid="24"/>
                                        </p:tgtEl>
                                        <p:attrNameLst>
                                          <p:attrName>r</p:attrName>
                                        </p:attrNameLst>
                                      </p:cBhvr>
                                    </p:animRot>
                                  </p:childTnLst>
                                </p:cTn>
                              </p:par>
                              <p:par>
                                <p:cTn id="34" presetID="64" presetClass="path" presetSubtype="0" fill="hold" nodeType="withEffect">
                                  <p:stCondLst>
                                    <p:cond delay="0"/>
                                  </p:stCondLst>
                                  <p:childTnLst>
                                    <p:animMotion origin="layout" path="M -4.44444E-6 4.81481E-6 L -0.01684 -0.11875 " pathEditMode="relative" rAng="0" ptsTypes="AA">
                                      <p:cBhvr>
                                        <p:cTn id="35" dur="1000" fill="hold"/>
                                        <p:tgtEl>
                                          <p:spTgt spid="13"/>
                                        </p:tgtEl>
                                        <p:attrNameLst>
                                          <p:attrName>ppt_x</p:attrName>
                                          <p:attrName>ppt_y</p:attrName>
                                        </p:attrNameLst>
                                      </p:cBhvr>
                                      <p:rCtr x="-851" y="-5949"/>
                                    </p:animMotion>
                                  </p:childTnLst>
                                </p:cTn>
                              </p:par>
                              <p:par>
                                <p:cTn id="36" presetID="42" presetClass="path" presetSubtype="0" fill="hold" nodeType="withEffect">
                                  <p:stCondLst>
                                    <p:cond delay="0"/>
                                  </p:stCondLst>
                                  <p:childTnLst>
                                    <p:animMotion origin="layout" path="M 5E-6 1.48148E-6 L 0.01598 0.14792 " pathEditMode="relative" rAng="0" ptsTypes="AA">
                                      <p:cBhvr>
                                        <p:cTn id="37" dur="1000" fill="hold"/>
                                        <p:tgtEl>
                                          <p:spTgt spid="7"/>
                                        </p:tgtEl>
                                        <p:attrNameLst>
                                          <p:attrName>ppt_x</p:attrName>
                                          <p:attrName>ppt_y</p:attrName>
                                        </p:attrNameLst>
                                      </p:cBhvr>
                                      <p:rCtr x="799" y="7384"/>
                                    </p:animMotion>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400000">
                                      <p:cBhvr>
                                        <p:cTn id="41" dur="2000" fill="hold"/>
                                        <p:tgtEl>
                                          <p:spTgt spid="19"/>
                                        </p:tgtEl>
                                        <p:attrNameLst>
                                          <p:attrName>r</p:attrName>
                                        </p:attrNameLst>
                                      </p:cBhvr>
                                    </p:animRot>
                                  </p:childTnLst>
                                </p:cTn>
                              </p:par>
                              <p:par>
                                <p:cTn id="42" presetID="8" presetClass="emph" presetSubtype="0" fill="hold" grpId="1" nodeType="withEffect">
                                  <p:stCondLst>
                                    <p:cond delay="0"/>
                                  </p:stCondLst>
                                  <p:childTnLst>
                                    <p:animRot by="2400000">
                                      <p:cBhvr>
                                        <p:cTn id="43" dur="2000" fill="hold"/>
                                        <p:tgtEl>
                                          <p:spTgt spid="24"/>
                                        </p:tgtEl>
                                        <p:attrNameLst>
                                          <p:attrName>r</p:attrName>
                                        </p:attrNameLst>
                                      </p:cBhvr>
                                    </p:animRot>
                                  </p:childTnLst>
                                </p:cTn>
                              </p:par>
                              <p:par>
                                <p:cTn id="44" presetID="64" presetClass="path" presetSubtype="0" fill="hold" nodeType="withEffect">
                                  <p:stCondLst>
                                    <p:cond delay="0"/>
                                  </p:stCondLst>
                                  <p:childTnLst>
                                    <p:animMotion origin="layout" path="M 0.01598 0.14792 L 0.01476 -0.11366 " pathEditMode="relative" rAng="0" ptsTypes="AA">
                                      <p:cBhvr>
                                        <p:cTn id="45" dur="2000" fill="hold"/>
                                        <p:tgtEl>
                                          <p:spTgt spid="7"/>
                                        </p:tgtEl>
                                        <p:attrNameLst>
                                          <p:attrName>ppt_x</p:attrName>
                                          <p:attrName>ppt_y</p:attrName>
                                        </p:attrNameLst>
                                      </p:cBhvr>
                                      <p:rCtr x="-69" y="-13079"/>
                                    </p:animMotion>
                                  </p:childTnLst>
                                </p:cTn>
                              </p:par>
                              <p:par>
                                <p:cTn id="46" presetID="42" presetClass="path" presetSubtype="0" fill="hold" nodeType="withEffect">
                                  <p:stCondLst>
                                    <p:cond delay="0"/>
                                  </p:stCondLst>
                                  <p:childTnLst>
                                    <p:animMotion origin="layout" path="M -0.01684 -0.11875 L -0.01406 0.13796 " pathEditMode="relative" rAng="0" ptsTypes="AA">
                                      <p:cBhvr>
                                        <p:cTn id="47" dur="2000" fill="hold"/>
                                        <p:tgtEl>
                                          <p:spTgt spid="13"/>
                                        </p:tgtEl>
                                        <p:attrNameLst>
                                          <p:attrName>ppt_x</p:attrName>
                                          <p:attrName>ppt_y</p:attrName>
                                        </p:attrNameLst>
                                      </p:cBhvr>
                                      <p:rCtr x="139" y="12824"/>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par>
                          <p:cTn id="53" fill="hold">
                            <p:stCondLst>
                              <p:cond delay="500"/>
                            </p:stCondLst>
                            <p:childTnLst>
                              <p:par>
                                <p:cTn id="54" presetID="8" presetClass="emph" presetSubtype="0" fill="hold" nodeType="afterEffect">
                                  <p:stCondLst>
                                    <p:cond delay="0"/>
                                  </p:stCondLst>
                                  <p:childTnLst>
                                    <p:animRot by="-1200000">
                                      <p:cBhvr>
                                        <p:cTn id="55" dur="2000" fill="hold"/>
                                        <p:tgtEl>
                                          <p:spTgt spid="19"/>
                                        </p:tgtEl>
                                        <p:attrNameLst>
                                          <p:attrName>r</p:attrName>
                                        </p:attrNameLst>
                                      </p:cBhvr>
                                    </p:animRot>
                                  </p:childTnLst>
                                </p:cTn>
                              </p:par>
                              <p:par>
                                <p:cTn id="56" presetID="8" presetClass="emph" presetSubtype="0" fill="hold" grpId="3" nodeType="withEffect">
                                  <p:stCondLst>
                                    <p:cond delay="0"/>
                                  </p:stCondLst>
                                  <p:childTnLst>
                                    <p:animRot by="-1200000">
                                      <p:cBhvr>
                                        <p:cTn id="57" dur="2000" fill="hold"/>
                                        <p:tgtEl>
                                          <p:spTgt spid="24"/>
                                        </p:tgtEl>
                                        <p:attrNameLst>
                                          <p:attrName>r</p:attrName>
                                        </p:attrNameLst>
                                      </p:cBhvr>
                                    </p:animRot>
                                  </p:childTnLst>
                                </p:cTn>
                              </p:par>
                              <p:par>
                                <p:cTn id="58" presetID="42" presetClass="path" presetSubtype="0" fill="hold" nodeType="withEffect">
                                  <p:stCondLst>
                                    <p:cond delay="0"/>
                                  </p:stCondLst>
                                  <p:childTnLst>
                                    <p:animMotion origin="layout" path="M 0.01476 -0.11366 L -5.55556E-7 -3.7037E-7 " pathEditMode="relative" rAng="0" ptsTypes="AA">
                                      <p:cBhvr>
                                        <p:cTn id="59" dur="2000" fill="hold"/>
                                        <p:tgtEl>
                                          <p:spTgt spid="7"/>
                                        </p:tgtEl>
                                        <p:attrNameLst>
                                          <p:attrName>ppt_x</p:attrName>
                                          <p:attrName>ppt_y</p:attrName>
                                        </p:attrNameLst>
                                      </p:cBhvr>
                                      <p:rCtr x="-781" y="5764"/>
                                    </p:animMotion>
                                  </p:childTnLst>
                                </p:cTn>
                              </p:par>
                              <p:par>
                                <p:cTn id="60" presetID="64" presetClass="path" presetSubtype="0" fill="hold" nodeType="withEffect">
                                  <p:stCondLst>
                                    <p:cond delay="0"/>
                                  </p:stCondLst>
                                  <p:childTnLst>
                                    <p:animMotion origin="layout" path="M -0.01406 0.13796 L 2.77778E-6 2.22222E-6 " pathEditMode="relative" rAng="0" ptsTypes="AA">
                                      <p:cBhvr>
                                        <p:cTn id="61" dur="2000" fill="hold"/>
                                        <p:tgtEl>
                                          <p:spTgt spid="13"/>
                                        </p:tgtEl>
                                        <p:attrNameLst>
                                          <p:attrName>ppt_x</p:attrName>
                                          <p:attrName>ppt_y</p:attrName>
                                        </p:attrNameLst>
                                      </p:cBhvr>
                                      <p:rCtr x="677"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3" grpId="0" animBg="1"/>
      <p:bldP spid="24" grpId="0" animBg="1"/>
      <p:bldP spid="24" grpId="1" animBg="1"/>
      <p:bldP spid="24" grpId="2" animBg="1"/>
      <p:bldP spid="24"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52431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bg2"/>
                </a:solidFill>
              </a:rPr>
              <a:t>A. W. Tozer ~</a:t>
            </a:r>
            <a:r>
              <a:rPr lang="en-US" sz="3200" dirty="0"/>
              <a:t> “The love of Christ both wound and heals, it fascinates and frightens, it kills and makes alive, it draws and repulses.  There can be nothing more terrible or wonderful than to be stricken with love for Christ so deeply that the whole being so out in a pained adoration of His Person, an adoration that disturbs and discontents while it purges and satisfies and relaxes the deep inner heart.”</a:t>
            </a:r>
            <a:endParaRPr lang="en-US" altLang="en-US" sz="4800" dirty="0">
              <a:solidFill>
                <a:schemeClr val="bg2"/>
              </a:solidFill>
              <a:latin typeface="Arial" panose="020B0604020202020204" pitchFamily="34" charset="0"/>
            </a:endParaRPr>
          </a:p>
        </p:txBody>
      </p:sp>
    </p:spTree>
    <p:extLst>
      <p:ext uri="{BB962C8B-B14F-4D97-AF65-F5344CB8AC3E}">
        <p14:creationId xmlns:p14="http://schemas.microsoft.com/office/powerpoint/2010/main" val="23418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30739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2238986" cy="584775"/>
          </a:xfrm>
          <a:prstGeom prst="rect">
            <a:avLst/>
          </a:prstGeom>
          <a:noFill/>
        </p:spPr>
        <p:txBody>
          <a:bodyPr wrap="square" rtlCol="0">
            <a:spAutoFit/>
          </a:bodyPr>
          <a:lstStyle/>
          <a:p>
            <a:r>
              <a:rPr lang="en-US" sz="3200" dirty="0"/>
              <a:t>If I ever feel </a:t>
            </a:r>
            <a:endParaRPr lang="en-US" sz="48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7" y="1911304"/>
            <a:ext cx="79901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Heb. 13:5b ~ </a:t>
            </a:r>
            <a:r>
              <a:rPr lang="en-US" sz="3200" dirty="0">
                <a:solidFill>
                  <a:schemeClr val="bg2"/>
                </a:solidFill>
              </a:rPr>
              <a:t>For He Himself has said, “I will never leave you nor forsake you.” </a:t>
            </a:r>
          </a:p>
        </p:txBody>
      </p:sp>
      <p:sp>
        <p:nvSpPr>
          <p:cNvPr id="8" name="TextBox 7">
            <a:extLst>
              <a:ext uri="{FF2B5EF4-FFF2-40B4-BE49-F238E27FC236}">
                <a16:creationId xmlns:a16="http://schemas.microsoft.com/office/drawing/2014/main" id="{98698834-76A9-493E-B9FF-0F9C47D7A594}"/>
              </a:ext>
            </a:extLst>
          </p:cNvPr>
          <p:cNvSpPr txBox="1"/>
          <p:nvPr/>
        </p:nvSpPr>
        <p:spPr>
          <a:xfrm>
            <a:off x="696688" y="1916360"/>
            <a:ext cx="7990114"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altLang="en-US" sz="3200" dirty="0">
                <a:solidFill>
                  <a:schemeClr val="bg1"/>
                </a:solidFill>
                <a:latin typeface="+mj-lt"/>
                <a:ea typeface="Times New Roman" panose="02020603050405020304" pitchFamily="18" charset="0"/>
                <a:cs typeface="Arial" panose="020B0604020202020204" pitchFamily="34" charset="0"/>
              </a:rPr>
              <a:t>John 16:33 ~ </a:t>
            </a:r>
            <a:r>
              <a:rPr lang="en-US" altLang="en-US" sz="3200" dirty="0">
                <a:solidFill>
                  <a:schemeClr val="bg2"/>
                </a:solidFill>
                <a:latin typeface="+mj-lt"/>
                <a:ea typeface="Times New Roman" panose="02020603050405020304" pitchFamily="18" charset="0"/>
                <a:cs typeface="Arial" panose="020B0604020202020204" pitchFamily="34" charset="0"/>
              </a:rPr>
              <a:t>“These things I have spoken to you, that in Me you may have peace. In the world you will have tribulation; but be of good cheer, I have overcome the world.” </a:t>
            </a:r>
            <a:endParaRPr lang="en-US" altLang="en-US" sz="4400" dirty="0">
              <a:solidFill>
                <a:schemeClr val="bg2"/>
              </a:solidFill>
              <a:latin typeface="+mj-lt"/>
            </a:endParaRPr>
          </a:p>
        </p:txBody>
      </p:sp>
      <p:sp>
        <p:nvSpPr>
          <p:cNvPr id="10" name="TextBox 9">
            <a:extLst>
              <a:ext uri="{FF2B5EF4-FFF2-40B4-BE49-F238E27FC236}">
                <a16:creationId xmlns:a16="http://schemas.microsoft.com/office/drawing/2014/main" id="{076C322A-6F7B-4661-A594-AC099BC846F5}"/>
              </a:ext>
            </a:extLst>
          </p:cNvPr>
          <p:cNvSpPr txBox="1"/>
          <p:nvPr/>
        </p:nvSpPr>
        <p:spPr>
          <a:xfrm>
            <a:off x="695737" y="1915414"/>
            <a:ext cx="7990114"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altLang="en-US" sz="3200" dirty="0">
                <a:solidFill>
                  <a:schemeClr val="bg1"/>
                </a:solidFill>
                <a:ea typeface="Times New Roman" panose="02020603050405020304" pitchFamily="18" charset="0"/>
                <a:cs typeface="Arial" panose="020B0604020202020204" pitchFamily="34" charset="0"/>
              </a:rPr>
              <a:t>John 14: 3 ~ </a:t>
            </a:r>
            <a:r>
              <a:rPr lang="en-US" altLang="en-US" sz="3200" dirty="0">
                <a:solidFill>
                  <a:schemeClr val="bg2"/>
                </a:solidFill>
                <a:ea typeface="Times New Roman" panose="02020603050405020304" pitchFamily="18" charset="0"/>
                <a:cs typeface="Arial" panose="020B0604020202020204" pitchFamily="34" charset="0"/>
              </a:rPr>
              <a:t>“And if I go and prepare a place for you, I will come again and receive you to Myself; that where I am, there you may be also.”</a:t>
            </a:r>
            <a:endParaRPr lang="en-US" altLang="en-US" sz="4400" dirty="0">
              <a:solidFill>
                <a:schemeClr val="bg2"/>
              </a:solidFill>
              <a:latin typeface="+mj-lt"/>
            </a:endParaRPr>
          </a:p>
        </p:txBody>
      </p:sp>
      <p:sp>
        <p:nvSpPr>
          <p:cNvPr id="6" name="TextBox 5">
            <a:extLst>
              <a:ext uri="{FF2B5EF4-FFF2-40B4-BE49-F238E27FC236}">
                <a16:creationId xmlns:a16="http://schemas.microsoft.com/office/drawing/2014/main" id="{20D30924-FE15-4ABD-917F-BAD478245073}"/>
              </a:ext>
            </a:extLst>
          </p:cNvPr>
          <p:cNvSpPr txBox="1"/>
          <p:nvPr/>
        </p:nvSpPr>
        <p:spPr>
          <a:xfrm>
            <a:off x="2461553" y="1385795"/>
            <a:ext cx="1682153" cy="596348"/>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alone …</a:t>
            </a:r>
          </a:p>
        </p:txBody>
      </p:sp>
      <p:sp>
        <p:nvSpPr>
          <p:cNvPr id="11" name="TextBox 10">
            <a:extLst>
              <a:ext uri="{FF2B5EF4-FFF2-40B4-BE49-F238E27FC236}">
                <a16:creationId xmlns:a16="http://schemas.microsoft.com/office/drawing/2014/main" id="{1AEFF49F-5C43-4E26-BDE7-C5800947242A}"/>
              </a:ext>
            </a:extLst>
          </p:cNvPr>
          <p:cNvSpPr txBox="1"/>
          <p:nvPr/>
        </p:nvSpPr>
        <p:spPr>
          <a:xfrm>
            <a:off x="2458274" y="1379174"/>
            <a:ext cx="2914532"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overwhelmed …</a:t>
            </a:r>
          </a:p>
        </p:txBody>
      </p:sp>
      <p:sp>
        <p:nvSpPr>
          <p:cNvPr id="12" name="TextBox 11">
            <a:extLst>
              <a:ext uri="{FF2B5EF4-FFF2-40B4-BE49-F238E27FC236}">
                <a16:creationId xmlns:a16="http://schemas.microsoft.com/office/drawing/2014/main" id="{23F47CCD-CEF0-4088-BA5E-33DB5997E4F7}"/>
              </a:ext>
            </a:extLst>
          </p:cNvPr>
          <p:cNvSpPr txBox="1"/>
          <p:nvPr/>
        </p:nvSpPr>
        <p:spPr>
          <a:xfrm>
            <a:off x="2480041" y="1389580"/>
            <a:ext cx="2914532"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in despair …</a:t>
            </a:r>
          </a:p>
        </p:txBody>
      </p:sp>
    </p:spTree>
    <p:extLst>
      <p:ext uri="{BB962C8B-B14F-4D97-AF65-F5344CB8AC3E}">
        <p14:creationId xmlns:p14="http://schemas.microsoft.com/office/powerpoint/2010/main" val="93385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grpId="1" nodeType="clickEffect">
                                  <p:stCondLst>
                                    <p:cond delay="0"/>
                                  </p:stCondLst>
                                  <p:iterate type="lt">
                                    <p:tmPct val="5000"/>
                                  </p:iterate>
                                  <p:childTnLst>
                                    <p:animEffect transition="out" filter="fade">
                                      <p:cBhvr>
                                        <p:cTn id="19" dur="1000"/>
                                        <p:tgtEl>
                                          <p:spTgt spid="6"/>
                                        </p:tgtEl>
                                      </p:cBhvr>
                                    </p:animEffect>
                                    <p:anim calcmode="lin" valueType="num">
                                      <p:cBhvr>
                                        <p:cTn id="20" dur="1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1000"/>
                                        <p:tgtEl>
                                          <p:spTgt spid="6"/>
                                        </p:tgtEl>
                                        <p:attrNameLst>
                                          <p:attrName>ppt_h</p:attrName>
                                        </p:attrNameLst>
                                      </p:cBhvr>
                                      <p:tavLst>
                                        <p:tav tm="0">
                                          <p:val>
                                            <p:strVal val="ppt_h"/>
                                          </p:val>
                                        </p:tav>
                                        <p:tav tm="100000">
                                          <p:val>
                                            <p:strVal val="ppt_h"/>
                                          </p:val>
                                        </p:tav>
                                      </p:tavLst>
                                    </p:anim>
                                    <p:set>
                                      <p:cBhvr>
                                        <p:cTn id="22" dur="1" fill="hold">
                                          <p:stCondLst>
                                            <p:cond delay="999"/>
                                          </p:stCondLst>
                                        </p:cTn>
                                        <p:tgtEl>
                                          <p:spTgt spid="6"/>
                                        </p:tgtEl>
                                        <p:attrNameLst>
                                          <p:attrName>style.visibility</p:attrName>
                                        </p:attrNameLst>
                                      </p:cBhvr>
                                      <p:to>
                                        <p:strVal val="hidden"/>
                                      </p:to>
                                    </p:set>
                                  </p:childTnLst>
                                </p:cTn>
                              </p:par>
                              <p:par>
                                <p:cTn id="23" presetID="45" presetClass="entr" presetSubtype="0" fill="hold" grpId="0" nodeType="withEffect">
                                  <p:stCondLst>
                                    <p:cond delay="0"/>
                                  </p:stCondLst>
                                  <p:iterate type="lt">
                                    <p:tmPct val="5000"/>
                                  </p:iterate>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ppt_w</p:attrName>
                                        </p:attrNameLst>
                                      </p:cBhvr>
                                      <p:tavLst>
                                        <p:tav tm="0" fmla="#ppt_w*sin(2.5*pi*$)">
                                          <p:val>
                                            <p:fltVal val="0"/>
                                          </p:val>
                                        </p:tav>
                                        <p:tav tm="100000">
                                          <p:val>
                                            <p:fltVal val="1"/>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1550"/>
                            </p:stCondLst>
                            <p:childTnLst>
                              <p:par>
                                <p:cTn id="29" presetID="10" presetClass="exit" presetSubtype="0" fill="hold" grpId="1" nodeType="after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xit" presetSubtype="0" fill="hold" grpId="1" nodeType="clickEffect">
                                  <p:stCondLst>
                                    <p:cond delay="0"/>
                                  </p:stCondLst>
                                  <p:iterate type="lt">
                                    <p:tmPct val="5000"/>
                                  </p:iterate>
                                  <p:childTnLst>
                                    <p:animEffect transition="out" filter="fade">
                                      <p:cBhvr>
                                        <p:cTn id="38" dur="1000"/>
                                        <p:tgtEl>
                                          <p:spTgt spid="11"/>
                                        </p:tgtEl>
                                      </p:cBhvr>
                                    </p:animEffect>
                                    <p:anim calcmode="lin" valueType="num">
                                      <p:cBhvr>
                                        <p:cTn id="39"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1000"/>
                                        <p:tgtEl>
                                          <p:spTgt spid="11"/>
                                        </p:tgtEl>
                                        <p:attrNameLst>
                                          <p:attrName>ppt_h</p:attrName>
                                        </p:attrNameLst>
                                      </p:cBhvr>
                                      <p:tavLst>
                                        <p:tav tm="0">
                                          <p:val>
                                            <p:strVal val="ppt_h"/>
                                          </p:val>
                                        </p:tav>
                                        <p:tav tm="100000">
                                          <p:val>
                                            <p:strVal val="ppt_h"/>
                                          </p:val>
                                        </p:tav>
                                      </p:tavLst>
                                    </p:anim>
                                    <p:set>
                                      <p:cBhvr>
                                        <p:cTn id="41" dur="1" fill="hold">
                                          <p:stCondLst>
                                            <p:cond delay="999"/>
                                          </p:stCondLst>
                                        </p:cTn>
                                        <p:tgtEl>
                                          <p:spTgt spid="11"/>
                                        </p:tgtEl>
                                        <p:attrNameLst>
                                          <p:attrName>style.visibility</p:attrName>
                                        </p:attrNameLst>
                                      </p:cBhvr>
                                      <p:to>
                                        <p:strVal val="hidden"/>
                                      </p:to>
                                    </p:set>
                                  </p:childTnLst>
                                </p:cTn>
                              </p:par>
                              <p:par>
                                <p:cTn id="42" presetID="45" presetClass="entr" presetSubtype="0" fill="hold" grpId="0" nodeType="withEffect">
                                  <p:stCondLst>
                                    <p:cond delay="0"/>
                                  </p:stCondLst>
                                  <p:iterate type="lt">
                                    <p:tmPct val="5000"/>
                                  </p:iterate>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ppt_w</p:attrName>
                                        </p:attrNameLst>
                                      </p:cBhvr>
                                      <p:tavLst>
                                        <p:tav tm="0" fmla="#ppt_w*sin(2.5*pi*$)">
                                          <p:val>
                                            <p:fltVal val="0"/>
                                          </p:val>
                                        </p:tav>
                                        <p:tav tm="100000">
                                          <p:val>
                                            <p:fltVal val="1"/>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childTnLst>
                                </p:cTn>
                              </p:par>
                            </p:childTnLst>
                          </p:cTn>
                        </p:par>
                        <p:par>
                          <p:cTn id="47" fill="hold">
                            <p:stCondLst>
                              <p:cond delay="1550"/>
                            </p:stCondLst>
                            <p:childTnLst>
                              <p:par>
                                <p:cTn id="48" presetID="10" presetClass="exit" presetSubtype="0" fill="hold" grpId="1" nodeType="after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8" grpId="0"/>
      <p:bldP spid="8" grpId="1"/>
      <p:bldP spid="10" grpId="0"/>
      <p:bldP spid="6" grpId="0"/>
      <p:bldP spid="6" grpId="1"/>
      <p:bldP spid="11" grpId="0"/>
      <p:bldP spid="11" grpId="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20935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time of need </a:t>
            </a:r>
            <a:r>
              <a:rPr lang="en-US" sz="3200" dirty="0"/>
              <a:t>~ </a:t>
            </a:r>
            <a:r>
              <a:rPr lang="en-US" sz="3200" i="1" dirty="0" err="1">
                <a:solidFill>
                  <a:schemeClr val="bg2"/>
                </a:solidFill>
                <a:latin typeface="Times New Roman" panose="02020603050405020304" pitchFamily="18" charset="0"/>
                <a:cs typeface="Times New Roman" panose="02020603050405020304" pitchFamily="18" charset="0"/>
              </a:rPr>
              <a:t>eukairos</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7" y="1911304"/>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i="1" dirty="0" err="1">
                <a:solidFill>
                  <a:schemeClr val="bg2"/>
                </a:solidFill>
                <a:latin typeface="Times New Roman" panose="02020603050405020304" pitchFamily="18" charset="0"/>
                <a:cs typeface="Times New Roman" panose="02020603050405020304" pitchFamily="18" charset="0"/>
              </a:rPr>
              <a:t>eu</a:t>
            </a:r>
            <a:r>
              <a:rPr lang="en-US" sz="3200" dirty="0"/>
              <a:t> ~ </a:t>
            </a:r>
            <a:r>
              <a:rPr lang="en-US" sz="3200" i="1" dirty="0"/>
              <a:t>good</a:t>
            </a:r>
            <a:r>
              <a:rPr lang="en-US" sz="3200" dirty="0"/>
              <a:t>, </a:t>
            </a:r>
            <a:r>
              <a:rPr lang="en-US" sz="3200" i="1" dirty="0" err="1">
                <a:solidFill>
                  <a:schemeClr val="bg2"/>
                </a:solidFill>
                <a:latin typeface="Times New Roman" panose="02020603050405020304" pitchFamily="18" charset="0"/>
                <a:cs typeface="Times New Roman" panose="02020603050405020304" pitchFamily="18" charset="0"/>
              </a:rPr>
              <a:t>chairos</a:t>
            </a:r>
            <a:r>
              <a:rPr lang="en-US" sz="3200" dirty="0"/>
              <a:t> ~ </a:t>
            </a:r>
            <a:r>
              <a:rPr lang="en-US" sz="3200" dirty="0">
                <a:solidFill>
                  <a:schemeClr val="bg1"/>
                </a:solidFill>
                <a:latin typeface="+mj-lt"/>
                <a:cs typeface="Times New Roman" panose="02020603050405020304" pitchFamily="18" charset="0"/>
              </a:rPr>
              <a:t>time</a:t>
            </a:r>
            <a:endParaRPr lang="en-US" altLang="en-US" sz="3200" dirty="0">
              <a:solidFill>
                <a:schemeClr val="bg1"/>
              </a:solidFill>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45AD5F9B-973D-4E96-A5E2-5D16B16996A1}"/>
              </a:ext>
            </a:extLst>
          </p:cNvPr>
          <p:cNvSpPr txBox="1"/>
          <p:nvPr/>
        </p:nvSpPr>
        <p:spPr>
          <a:xfrm>
            <a:off x="704709" y="2448712"/>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solidFill>
                  <a:schemeClr val="bg2"/>
                </a:solidFill>
                <a:latin typeface="+mj-lt"/>
              </a:rPr>
              <a:t>G. Campbell Morgan ~ </a:t>
            </a:r>
            <a:r>
              <a:rPr lang="en-US" sz="3200" dirty="0">
                <a:latin typeface="+mj-lt"/>
              </a:rPr>
              <a:t>“in the nick of time”</a:t>
            </a:r>
            <a:endParaRPr lang="en-US" altLang="en-US" sz="3200" dirty="0">
              <a:solidFill>
                <a:schemeClr val="bg1"/>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146465C0-BC9A-4AB6-89F2-BE413E402EE4}"/>
              </a:ext>
            </a:extLst>
          </p:cNvPr>
          <p:cNvSpPr txBox="1"/>
          <p:nvPr/>
        </p:nvSpPr>
        <p:spPr>
          <a:xfrm>
            <a:off x="472479" y="2990315"/>
            <a:ext cx="8229600" cy="1569660"/>
          </a:xfrm>
          <a:prstGeom prst="rect">
            <a:avLst/>
          </a:prstGeom>
          <a:noFill/>
        </p:spPr>
        <p:txBody>
          <a:bodyPr wrap="square" rtlCol="0">
            <a:spAutoFit/>
          </a:bodyPr>
          <a:lstStyle/>
          <a:p>
            <a:r>
              <a:rPr lang="en-US" sz="3200" dirty="0">
                <a:solidFill>
                  <a:schemeClr val="bg2"/>
                </a:solidFill>
              </a:rPr>
              <a:t>William Temple (1881-1944) ~ </a:t>
            </a:r>
            <a:r>
              <a:rPr lang="en-US" sz="3200" dirty="0"/>
              <a:t>“The life of faith does not earn eternal life – it is eternal life.  And Christ is its vehicle.”</a:t>
            </a:r>
            <a:endParaRPr lang="en-US" sz="4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6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3"/>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7" name="Rectangle 6">
            <a:extLst>
              <a:ext uri="{FF2B5EF4-FFF2-40B4-BE49-F238E27FC236}">
                <a16:creationId xmlns:a16="http://schemas.microsoft.com/office/drawing/2014/main" id="{0BB8B1D9-AEDD-4FD6-9BFC-20723FB41E2A}"/>
              </a:ext>
            </a:extLst>
          </p:cNvPr>
          <p:cNvSpPr/>
          <p:nvPr/>
        </p:nvSpPr>
        <p:spPr>
          <a:xfrm>
            <a:off x="528566" y="1349826"/>
            <a:ext cx="8158234" cy="83980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tx1"/>
            </a:solidFill>
          </a:ln>
          <a:scene3d>
            <a:camera prst="orthographicFront"/>
            <a:lightRig rig="threePt" dir="t"/>
          </a:scene3d>
          <a:sp3d>
            <a:bevelT w="190500" h="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FAD117-F8DF-43A7-B50D-8D1C27BFCFEC}"/>
              </a:ext>
            </a:extLst>
          </p:cNvPr>
          <p:cNvSpPr/>
          <p:nvPr/>
        </p:nvSpPr>
        <p:spPr>
          <a:xfrm>
            <a:off x="533400" y="1338372"/>
            <a:ext cx="838200" cy="84140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F3F9AA-9AE6-4DB4-B6AB-ADFD800DDDB3}"/>
              </a:ext>
            </a:extLst>
          </p:cNvPr>
          <p:cNvSpPr/>
          <p:nvPr/>
        </p:nvSpPr>
        <p:spPr>
          <a:xfrm>
            <a:off x="528566" y="1346550"/>
            <a:ext cx="1757434" cy="83980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dog كلب by osfor.org">
            <a:extLst>
              <a:ext uri="{FF2B5EF4-FFF2-40B4-BE49-F238E27FC236}">
                <a16:creationId xmlns:a16="http://schemas.microsoft.com/office/drawing/2014/main" id="{84BB45BA-4631-4064-8385-8D2805B1F3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3089" y="2811874"/>
            <a:ext cx="1800941" cy="1805925"/>
          </a:xfrm>
          <a:prstGeom prst="rect">
            <a:avLst/>
          </a:prstGeom>
        </p:spPr>
      </p:pic>
      <p:pic>
        <p:nvPicPr>
          <p:cNvPr id="11" name="Picture 10" descr="File:Cow cartoon 04.svg">
            <a:extLst>
              <a:ext uri="{FF2B5EF4-FFF2-40B4-BE49-F238E27FC236}">
                <a16:creationId xmlns:a16="http://schemas.microsoft.com/office/drawing/2014/main" id="{712E9962-99AE-4AB2-9535-0B7C3FC65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441" y="2528066"/>
            <a:ext cx="2913560" cy="2057703"/>
          </a:xfrm>
          <a:prstGeom prst="rect">
            <a:avLst/>
          </a:prstGeom>
        </p:spPr>
      </p:pic>
      <p:pic>
        <p:nvPicPr>
          <p:cNvPr id="12" name="Picture 11" descr="Clipart - Cartoon Monkey">
            <a:extLst>
              <a:ext uri="{FF2B5EF4-FFF2-40B4-BE49-F238E27FC236}">
                <a16:creationId xmlns:a16="http://schemas.microsoft.com/office/drawing/2014/main" id="{9364B853-BFD2-4475-BDA6-7915A338CF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35864">
            <a:off x="6911640" y="3740956"/>
            <a:ext cx="1488316" cy="1641750"/>
          </a:xfrm>
          <a:prstGeom prst="rect">
            <a:avLst/>
          </a:prstGeom>
        </p:spPr>
      </p:pic>
      <p:sp>
        <p:nvSpPr>
          <p:cNvPr id="13" name="Rectangle 12">
            <a:extLst>
              <a:ext uri="{FF2B5EF4-FFF2-40B4-BE49-F238E27FC236}">
                <a16:creationId xmlns:a16="http://schemas.microsoft.com/office/drawing/2014/main" id="{9294FCF9-825A-4D9F-9477-CE8314B8B066}"/>
              </a:ext>
            </a:extLst>
          </p:cNvPr>
          <p:cNvSpPr/>
          <p:nvPr/>
        </p:nvSpPr>
        <p:spPr>
          <a:xfrm>
            <a:off x="519336" y="1338824"/>
            <a:ext cx="5420773" cy="87097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0A9E81-145F-4A62-A6E7-AA3DC3889DAA}"/>
              </a:ext>
            </a:extLst>
          </p:cNvPr>
          <p:cNvSpPr/>
          <p:nvPr/>
        </p:nvSpPr>
        <p:spPr>
          <a:xfrm>
            <a:off x="554239" y="1338824"/>
            <a:ext cx="7249572" cy="87097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1132F93-5676-4ACF-A5E4-573B440846DA}"/>
              </a:ext>
            </a:extLst>
          </p:cNvPr>
          <p:cNvSpPr/>
          <p:nvPr/>
        </p:nvSpPr>
        <p:spPr>
          <a:xfrm>
            <a:off x="538363" y="1354560"/>
            <a:ext cx="6330108" cy="87097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E8196602-95C4-4BBC-B0DA-2AE297C257C9}"/>
              </a:ext>
            </a:extLst>
          </p:cNvPr>
          <p:cNvCxnSpPr/>
          <p:nvPr/>
        </p:nvCxnSpPr>
        <p:spPr>
          <a:xfrm>
            <a:off x="13716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7DA4FF-78BE-4ACF-B435-90B6A140FDF8}"/>
              </a:ext>
            </a:extLst>
          </p:cNvPr>
          <p:cNvCxnSpPr/>
          <p:nvPr/>
        </p:nvCxnSpPr>
        <p:spPr>
          <a:xfrm>
            <a:off x="22860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66BB7-91DF-42E5-84C8-94942B6A4F67}"/>
              </a:ext>
            </a:extLst>
          </p:cNvPr>
          <p:cNvCxnSpPr/>
          <p:nvPr/>
        </p:nvCxnSpPr>
        <p:spPr>
          <a:xfrm>
            <a:off x="32004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D8F0CF-B9E1-4121-B64B-2AE010192171}"/>
              </a:ext>
            </a:extLst>
          </p:cNvPr>
          <p:cNvCxnSpPr/>
          <p:nvPr/>
        </p:nvCxnSpPr>
        <p:spPr>
          <a:xfrm>
            <a:off x="41148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A6C872-DD2B-440C-9C21-C2CE053913B4}"/>
              </a:ext>
            </a:extLst>
          </p:cNvPr>
          <p:cNvCxnSpPr/>
          <p:nvPr/>
        </p:nvCxnSpPr>
        <p:spPr>
          <a:xfrm>
            <a:off x="50292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7B1E0C-2480-4A4E-94D1-B9E48EEE6BD7}"/>
              </a:ext>
            </a:extLst>
          </p:cNvPr>
          <p:cNvCxnSpPr/>
          <p:nvPr/>
        </p:nvCxnSpPr>
        <p:spPr>
          <a:xfrm>
            <a:off x="59436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3A3BAF-E04D-4F74-98E7-511106371E04}"/>
              </a:ext>
            </a:extLst>
          </p:cNvPr>
          <p:cNvCxnSpPr/>
          <p:nvPr/>
        </p:nvCxnSpPr>
        <p:spPr>
          <a:xfrm>
            <a:off x="68580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07940E-045F-4774-8443-27ACE3613997}"/>
              </a:ext>
            </a:extLst>
          </p:cNvPr>
          <p:cNvCxnSpPr/>
          <p:nvPr/>
        </p:nvCxnSpPr>
        <p:spPr>
          <a:xfrm>
            <a:off x="7772400" y="1349826"/>
            <a:ext cx="0" cy="857858"/>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740C370-32FE-4DBE-8B1E-1CD65F39CDF9}"/>
              </a:ext>
            </a:extLst>
          </p:cNvPr>
          <p:cNvSpPr txBox="1"/>
          <p:nvPr/>
        </p:nvSpPr>
        <p:spPr>
          <a:xfrm>
            <a:off x="987336" y="1474306"/>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10</a:t>
            </a:r>
          </a:p>
        </p:txBody>
      </p:sp>
      <p:sp>
        <p:nvSpPr>
          <p:cNvPr id="25" name="TextBox 24">
            <a:extLst>
              <a:ext uri="{FF2B5EF4-FFF2-40B4-BE49-F238E27FC236}">
                <a16:creationId xmlns:a16="http://schemas.microsoft.com/office/drawing/2014/main" id="{699423D5-AF59-4CAF-A27E-B78B88DF88D6}"/>
              </a:ext>
            </a:extLst>
          </p:cNvPr>
          <p:cNvSpPr txBox="1"/>
          <p:nvPr/>
        </p:nvSpPr>
        <p:spPr>
          <a:xfrm>
            <a:off x="1923508" y="1484808"/>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20</a:t>
            </a:r>
          </a:p>
        </p:txBody>
      </p:sp>
      <p:sp>
        <p:nvSpPr>
          <p:cNvPr id="26" name="TextBox 25">
            <a:extLst>
              <a:ext uri="{FF2B5EF4-FFF2-40B4-BE49-F238E27FC236}">
                <a16:creationId xmlns:a16="http://schemas.microsoft.com/office/drawing/2014/main" id="{472AC2C1-ED0C-4086-9FFA-AC23BC901B6C}"/>
              </a:ext>
            </a:extLst>
          </p:cNvPr>
          <p:cNvSpPr txBox="1"/>
          <p:nvPr/>
        </p:nvSpPr>
        <p:spPr>
          <a:xfrm>
            <a:off x="2836546" y="1479363"/>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30</a:t>
            </a:r>
          </a:p>
        </p:txBody>
      </p:sp>
      <p:sp>
        <p:nvSpPr>
          <p:cNvPr id="27" name="TextBox 26">
            <a:extLst>
              <a:ext uri="{FF2B5EF4-FFF2-40B4-BE49-F238E27FC236}">
                <a16:creationId xmlns:a16="http://schemas.microsoft.com/office/drawing/2014/main" id="{8E3D615F-59C4-4CD7-A3A7-8B7B7FDFD64C}"/>
              </a:ext>
            </a:extLst>
          </p:cNvPr>
          <p:cNvSpPr txBox="1"/>
          <p:nvPr/>
        </p:nvSpPr>
        <p:spPr>
          <a:xfrm>
            <a:off x="3752308" y="1489865"/>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40</a:t>
            </a:r>
          </a:p>
        </p:txBody>
      </p:sp>
      <p:sp>
        <p:nvSpPr>
          <p:cNvPr id="28" name="TextBox 27">
            <a:extLst>
              <a:ext uri="{FF2B5EF4-FFF2-40B4-BE49-F238E27FC236}">
                <a16:creationId xmlns:a16="http://schemas.microsoft.com/office/drawing/2014/main" id="{AE06E01D-C25D-4B70-B164-0EAD0501AA17}"/>
              </a:ext>
            </a:extLst>
          </p:cNvPr>
          <p:cNvSpPr txBox="1"/>
          <p:nvPr/>
        </p:nvSpPr>
        <p:spPr>
          <a:xfrm>
            <a:off x="4666708" y="1484808"/>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50</a:t>
            </a:r>
          </a:p>
        </p:txBody>
      </p:sp>
      <p:sp>
        <p:nvSpPr>
          <p:cNvPr id="29" name="TextBox 28">
            <a:extLst>
              <a:ext uri="{FF2B5EF4-FFF2-40B4-BE49-F238E27FC236}">
                <a16:creationId xmlns:a16="http://schemas.microsoft.com/office/drawing/2014/main" id="{FA23C67A-1212-4DEA-B67F-FA642AA8C8E6}"/>
              </a:ext>
            </a:extLst>
          </p:cNvPr>
          <p:cNvSpPr txBox="1"/>
          <p:nvPr/>
        </p:nvSpPr>
        <p:spPr>
          <a:xfrm>
            <a:off x="5580290" y="1495310"/>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60</a:t>
            </a:r>
          </a:p>
        </p:txBody>
      </p:sp>
      <p:sp>
        <p:nvSpPr>
          <p:cNvPr id="30" name="TextBox 29">
            <a:extLst>
              <a:ext uri="{FF2B5EF4-FFF2-40B4-BE49-F238E27FC236}">
                <a16:creationId xmlns:a16="http://schemas.microsoft.com/office/drawing/2014/main" id="{ABB937BB-3617-4C73-8A75-1CFEF2B644D2}"/>
              </a:ext>
            </a:extLst>
          </p:cNvPr>
          <p:cNvSpPr txBox="1"/>
          <p:nvPr/>
        </p:nvSpPr>
        <p:spPr>
          <a:xfrm>
            <a:off x="6491426" y="1489865"/>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70</a:t>
            </a:r>
          </a:p>
        </p:txBody>
      </p:sp>
      <p:sp>
        <p:nvSpPr>
          <p:cNvPr id="31" name="TextBox 30">
            <a:extLst>
              <a:ext uri="{FF2B5EF4-FFF2-40B4-BE49-F238E27FC236}">
                <a16:creationId xmlns:a16="http://schemas.microsoft.com/office/drawing/2014/main" id="{779EDDFE-8067-4B5A-AEFF-3BE28FA567E9}"/>
              </a:ext>
            </a:extLst>
          </p:cNvPr>
          <p:cNvSpPr txBox="1"/>
          <p:nvPr/>
        </p:nvSpPr>
        <p:spPr>
          <a:xfrm>
            <a:off x="7411270" y="1500367"/>
            <a:ext cx="723900" cy="523220"/>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2800" b="1" dirty="0">
                <a:solidFill>
                  <a:srgbClr val="000000"/>
                </a:solidFill>
                <a:latin typeface="+mj-lt"/>
              </a:rPr>
              <a:t>80</a:t>
            </a:r>
          </a:p>
        </p:txBody>
      </p:sp>
      <p:pic>
        <p:nvPicPr>
          <p:cNvPr id="32" name="Picture 31" descr="man waving hand - color variation C">
            <a:extLst>
              <a:ext uri="{FF2B5EF4-FFF2-40B4-BE49-F238E27FC236}">
                <a16:creationId xmlns:a16="http://schemas.microsoft.com/office/drawing/2014/main" id="{DBE91C2B-370D-48A4-9ECD-EA2C031582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0359" y="2621678"/>
            <a:ext cx="1819609" cy="2881051"/>
          </a:xfrm>
          <a:prstGeom prst="rect">
            <a:avLst/>
          </a:prstGeom>
        </p:spPr>
      </p:pic>
    </p:spTree>
    <p:extLst>
      <p:ext uri="{BB962C8B-B14F-4D97-AF65-F5344CB8AC3E}">
        <p14:creationId xmlns:p14="http://schemas.microsoft.com/office/powerpoint/2010/main" val="302125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2" fill="hold" grpId="1" nodeType="clickEffect">
                                  <p:stCondLst>
                                    <p:cond delay="0"/>
                                  </p:stCondLst>
                                  <p:childTnLst>
                                    <p:animEffect transition="out" filter="wipe(right)">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3" nodeType="clickEffect">
                                  <p:stCondLst>
                                    <p:cond delay="0"/>
                                  </p:stCondLst>
                                  <p:childTnLst>
                                    <p:animEffect transition="out" filter="wipe(right)">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1000"/>
                            </p:stCondLst>
                            <p:childTnLst>
                              <p:par>
                                <p:cTn id="84" presetID="9" presetClass="emph" presetSubtype="0" nodeType="afterEffect">
                                  <p:stCondLst>
                                    <p:cond delay="0"/>
                                  </p:stCondLst>
                                  <p:childTnLst>
                                    <p:set>
                                      <p:cBhvr rctx="PPT">
                                        <p:cTn id="85" dur="indefinite"/>
                                        <p:tgtEl>
                                          <p:spTgt spid="10"/>
                                        </p:tgtEl>
                                        <p:attrNameLst>
                                          <p:attrName>style.opacity</p:attrName>
                                        </p:attrNameLst>
                                      </p:cBhvr>
                                      <p:to>
                                        <p:strVal val="0.25"/>
                                      </p:to>
                                    </p:set>
                                    <p:animEffect filter="image" prLst="opacity: 0.25">
                                      <p:cBhvr rctx="IE">
                                        <p:cTn id="86" dur="indefinite"/>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2"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par>
                          <p:cTn id="92" fill="hold">
                            <p:stCondLst>
                              <p:cond delay="500"/>
                            </p:stCondLst>
                            <p:childTnLst>
                              <p:par>
                                <p:cTn id="93" presetID="22" presetClass="entr" presetSubtype="8" fill="hold" grpId="2"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left)">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xit" presetSubtype="2" fill="hold" grpId="3" nodeType="clickEffect">
                                  <p:stCondLst>
                                    <p:cond delay="0"/>
                                  </p:stCondLst>
                                  <p:childTnLst>
                                    <p:animEffect transition="out" filter="wipe(right)">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xit" presetSubtype="2" fill="hold" grpId="1" nodeType="clickEffect">
                                  <p:stCondLst>
                                    <p:cond delay="0"/>
                                  </p:stCondLst>
                                  <p:childTnLst>
                                    <p:animEffect transition="out" filter="wipe(right)">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500"/>
                                        <p:tgtEl>
                                          <p:spTgt spid="11"/>
                                        </p:tgtEl>
                                      </p:cBhvr>
                                    </p:animEffect>
                                  </p:childTnLst>
                                </p:cTn>
                              </p:par>
                            </p:childTnLst>
                          </p:cTn>
                        </p:par>
                        <p:par>
                          <p:cTn id="110" fill="hold">
                            <p:stCondLst>
                              <p:cond delay="1000"/>
                            </p:stCondLst>
                            <p:childTnLst>
                              <p:par>
                                <p:cTn id="111" presetID="9" presetClass="emph" presetSubtype="0" nodeType="afterEffect">
                                  <p:stCondLst>
                                    <p:cond delay="0"/>
                                  </p:stCondLst>
                                  <p:childTnLst>
                                    <p:set>
                                      <p:cBhvr rctx="PPT">
                                        <p:cTn id="112" dur="indefinite"/>
                                        <p:tgtEl>
                                          <p:spTgt spid="12"/>
                                        </p:tgtEl>
                                        <p:attrNameLst>
                                          <p:attrName>style.opacity</p:attrName>
                                        </p:attrNameLst>
                                      </p:cBhvr>
                                      <p:to>
                                        <p:strVal val="0.25"/>
                                      </p:to>
                                    </p:set>
                                    <p:animEffect filter="image" prLst="opacity: 0.25">
                                      <p:cBhvr rctx="IE">
                                        <p:cTn id="113" dur="indefinite"/>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left)">
                                      <p:cBhvr>
                                        <p:cTn id="118" dur="500"/>
                                        <p:tgtEl>
                                          <p:spTgt spid="13"/>
                                        </p:tgtEl>
                                      </p:cBhvr>
                                    </p:animEffect>
                                  </p:childTnLst>
                                </p:cTn>
                              </p:par>
                            </p:childTnLst>
                          </p:cTn>
                        </p:par>
                        <p:par>
                          <p:cTn id="119" fill="hold">
                            <p:stCondLst>
                              <p:cond delay="500"/>
                            </p:stCondLst>
                            <p:childTnLst>
                              <p:par>
                                <p:cTn id="120" presetID="22" presetClass="entr" presetSubtype="8" fill="hold" grpId="4"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xit" presetSubtype="2" fill="hold" grpId="1" nodeType="clickEffect">
                                  <p:stCondLst>
                                    <p:cond delay="0"/>
                                  </p:stCondLst>
                                  <p:childTnLst>
                                    <p:animEffect transition="out" filter="wipe(right)">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xit" presetSubtype="2" fill="hold" grpId="5" nodeType="clickEffect">
                                  <p:stCondLst>
                                    <p:cond delay="0"/>
                                  </p:stCondLst>
                                  <p:childTnLst>
                                    <p:animEffect transition="out" filter="wipe(right)">
                                      <p:cBhvr>
                                        <p:cTn id="131" dur="500"/>
                                        <p:tgtEl>
                                          <p:spTgt spid="8"/>
                                        </p:tgtEl>
                                      </p:cBhvr>
                                    </p:animEffect>
                                    <p:set>
                                      <p:cBhvr>
                                        <p:cTn id="132" dur="1" fill="hold">
                                          <p:stCondLst>
                                            <p:cond delay="499"/>
                                          </p:stCondLst>
                                        </p:cTn>
                                        <p:tgtEl>
                                          <p:spTgt spid="8"/>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childTnLst>
                                </p:cTn>
                              </p:par>
                            </p:childTnLst>
                          </p:cTn>
                        </p:par>
                        <p:par>
                          <p:cTn id="137" fill="hold">
                            <p:stCondLst>
                              <p:cond delay="1000"/>
                            </p:stCondLst>
                            <p:childTnLst>
                              <p:par>
                                <p:cTn id="138" presetID="9" presetClass="emph" presetSubtype="0" nodeType="afterEffect">
                                  <p:stCondLst>
                                    <p:cond delay="0"/>
                                  </p:stCondLst>
                                  <p:childTnLst>
                                    <p:set>
                                      <p:cBhvr rctx="PPT">
                                        <p:cTn id="139" dur="indefinite"/>
                                        <p:tgtEl>
                                          <p:spTgt spid="11"/>
                                        </p:tgtEl>
                                        <p:attrNameLst>
                                          <p:attrName>style.opacity</p:attrName>
                                        </p:attrNameLst>
                                      </p:cBhvr>
                                      <p:to>
                                        <p:strVal val="0.25"/>
                                      </p:to>
                                    </p:set>
                                    <p:animEffect filter="image" prLst="opacity: 0.25">
                                      <p:cBhvr rctx="IE">
                                        <p:cTn id="140" dur="indefinite"/>
                                        <p:tgtEl>
                                          <p:spTgt spid="11"/>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6" nodeType="click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wipe(left)">
                                      <p:cBhvr>
                                        <p:cTn id="145" dur="500"/>
                                        <p:tgtEl>
                                          <p:spTgt spid="8"/>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xit" presetSubtype="2" fill="hold" grpId="7" nodeType="clickEffect">
                                  <p:stCondLst>
                                    <p:cond delay="0"/>
                                  </p:stCondLst>
                                  <p:childTnLst>
                                    <p:animEffect transition="out" filter="wipe(right)">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8" nodeType="clickEffect">
                                  <p:stCondLst>
                                    <p:cond delay="0"/>
                                  </p:stCondLst>
                                  <p:childTnLst>
                                    <p:set>
                                      <p:cBhvr>
                                        <p:cTn id="154" dur="1" fill="hold">
                                          <p:stCondLst>
                                            <p:cond delay="0"/>
                                          </p:stCondLst>
                                        </p:cTn>
                                        <p:tgtEl>
                                          <p:spTgt spid="8"/>
                                        </p:tgtEl>
                                        <p:attrNameLst>
                                          <p:attrName>style.visibility</p:attrName>
                                        </p:attrNameLst>
                                      </p:cBhvr>
                                      <p:to>
                                        <p:strVal val="visible"/>
                                      </p:to>
                                    </p:set>
                                    <p:animEffect transition="in" filter="wipe(left)">
                                      <p:cBhvr>
                                        <p:cTn id="155" dur="500"/>
                                        <p:tgtEl>
                                          <p:spTgt spid="8"/>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2" nodeType="clickEffect">
                                  <p:stCondLst>
                                    <p:cond delay="0"/>
                                  </p:stCondLst>
                                  <p:childTnLst>
                                    <p:set>
                                      <p:cBhvr>
                                        <p:cTn id="159" dur="1" fill="hold">
                                          <p:stCondLst>
                                            <p:cond delay="0"/>
                                          </p:stCondLst>
                                        </p:cTn>
                                        <p:tgtEl>
                                          <p:spTgt spid="13"/>
                                        </p:tgtEl>
                                        <p:attrNameLst>
                                          <p:attrName>style.visibility</p:attrName>
                                        </p:attrNameLst>
                                      </p:cBhvr>
                                      <p:to>
                                        <p:strVal val="visible"/>
                                      </p:to>
                                    </p:set>
                                    <p:animEffect transition="in" filter="wipe(left)">
                                      <p:cBhvr>
                                        <p:cTn id="160" dur="500"/>
                                        <p:tgtEl>
                                          <p:spTgt spid="13"/>
                                        </p:tgtEl>
                                      </p:cBhvr>
                                    </p:animEffect>
                                  </p:childTnLst>
                                </p:cTn>
                              </p:par>
                            </p:childTnLst>
                          </p:cTn>
                        </p:par>
                        <p:par>
                          <p:cTn id="161" fill="hold">
                            <p:stCondLst>
                              <p:cond delay="500"/>
                            </p:stCondLst>
                            <p:childTnLst>
                              <p:par>
                                <p:cTn id="162" presetID="9" presetClass="emph" presetSubtype="0" nodeType="afterEffect">
                                  <p:stCondLst>
                                    <p:cond delay="0"/>
                                  </p:stCondLst>
                                  <p:childTnLst>
                                    <p:set>
                                      <p:cBhvr rctx="PPT">
                                        <p:cTn id="163" dur="indefinite"/>
                                        <p:tgtEl>
                                          <p:spTgt spid="11"/>
                                        </p:tgtEl>
                                        <p:attrNameLst>
                                          <p:attrName>style.opacity</p:attrName>
                                        </p:attrNameLst>
                                      </p:cBhvr>
                                      <p:to>
                                        <p:strVal val="1"/>
                                      </p:to>
                                    </p:set>
                                    <p:animEffect filter="image" prLst="opacity: 1">
                                      <p:cBhvr rctx="IE">
                                        <p:cTn id="164" dur="indefinite"/>
                                        <p:tgtEl>
                                          <p:spTgt spid="11"/>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left)">
                                      <p:cBhvr>
                                        <p:cTn id="169" dur="500"/>
                                        <p:tgtEl>
                                          <p:spTgt spid="15"/>
                                        </p:tgtEl>
                                      </p:cBhvr>
                                    </p:animEffect>
                                  </p:childTnLst>
                                </p:cTn>
                              </p:par>
                            </p:childTnLst>
                          </p:cTn>
                        </p:par>
                        <p:par>
                          <p:cTn id="170" fill="hold">
                            <p:stCondLst>
                              <p:cond delay="500"/>
                            </p:stCondLst>
                            <p:childTnLst>
                              <p:par>
                                <p:cTn id="171" presetID="9" presetClass="emph" presetSubtype="0" nodeType="afterEffect">
                                  <p:stCondLst>
                                    <p:cond delay="0"/>
                                  </p:stCondLst>
                                  <p:childTnLst>
                                    <p:set>
                                      <p:cBhvr rctx="PPT">
                                        <p:cTn id="172" dur="indefinite"/>
                                        <p:tgtEl>
                                          <p:spTgt spid="12"/>
                                        </p:tgtEl>
                                        <p:attrNameLst>
                                          <p:attrName>style.opacity</p:attrName>
                                        </p:attrNameLst>
                                      </p:cBhvr>
                                      <p:to>
                                        <p:strVal val="1"/>
                                      </p:to>
                                    </p:set>
                                    <p:animEffect filter="image" prLst="opacity: 1">
                                      <p:cBhvr rctx="IE">
                                        <p:cTn id="173" dur="indefinite"/>
                                        <p:tgtEl>
                                          <p:spTgt spid="12"/>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
                                        </p:tgtEl>
                                        <p:attrNameLst>
                                          <p:attrName>style.visibility</p:attrName>
                                        </p:attrNameLst>
                                      </p:cBhvr>
                                      <p:to>
                                        <p:strVal val="visible"/>
                                      </p:to>
                                    </p:set>
                                    <p:animEffect transition="in" filter="wipe(left)">
                                      <p:cBhvr>
                                        <p:cTn id="178" dur="500"/>
                                        <p:tgtEl>
                                          <p:spTgt spid="14"/>
                                        </p:tgtEl>
                                      </p:cBhvr>
                                    </p:animEffect>
                                  </p:childTnLst>
                                </p:cTn>
                              </p:par>
                            </p:childTnLst>
                          </p:cTn>
                        </p:par>
                        <p:par>
                          <p:cTn id="179" fill="hold">
                            <p:stCondLst>
                              <p:cond delay="500"/>
                            </p:stCondLst>
                            <p:childTnLst>
                              <p:par>
                                <p:cTn id="180" presetID="9" presetClass="emph" presetSubtype="0" nodeType="afterEffect">
                                  <p:stCondLst>
                                    <p:cond delay="0"/>
                                  </p:stCondLst>
                                  <p:childTnLst>
                                    <p:set>
                                      <p:cBhvr rctx="PPT">
                                        <p:cTn id="181" dur="indefinite"/>
                                        <p:tgtEl>
                                          <p:spTgt spid="10"/>
                                        </p:tgtEl>
                                        <p:attrNameLst>
                                          <p:attrName>style.opacity</p:attrName>
                                        </p:attrNameLst>
                                      </p:cBhvr>
                                      <p:to>
                                        <p:strVal val="1"/>
                                      </p:to>
                                    </p:set>
                                    <p:animEffect filter="image" prLst="opacity: 1">
                                      <p:cBhvr rctx="IE">
                                        <p:cTn id="18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9" grpId="2" animBg="1"/>
      <p:bldP spid="9" grpId="3" animBg="1"/>
      <p:bldP spid="8" grpId="0" animBg="1"/>
      <p:bldP spid="8" grpId="1" animBg="1"/>
      <p:bldP spid="8" grpId="2" animBg="1"/>
      <p:bldP spid="8" grpId="3" animBg="1"/>
      <p:bldP spid="8" grpId="4" animBg="1"/>
      <p:bldP spid="8" grpId="5" animBg="1"/>
      <p:bldP spid="8" grpId="6" animBg="1"/>
      <p:bldP spid="8" grpId="7" animBg="1"/>
      <p:bldP spid="8" grpId="8" animBg="1"/>
      <p:bldP spid="13" grpId="0" animBg="1"/>
      <p:bldP spid="13" grpId="1" animBg="1"/>
      <p:bldP spid="13" grpId="2" animBg="1"/>
      <p:bldP spid="14" grpId="0" animBg="1"/>
      <p:bldP spid="15"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2554545"/>
          </a:xfrm>
          <a:prstGeom prst="rect">
            <a:avLst/>
          </a:prstGeom>
          <a:noFill/>
        </p:spPr>
        <p:txBody>
          <a:bodyPr wrap="square" rtlCol="0">
            <a:spAutoFit/>
          </a:bodyPr>
          <a:lstStyle/>
          <a:p>
            <a:r>
              <a:rPr lang="en-US" sz="3200" dirty="0"/>
              <a:t>1 Cor. 2:9-12 ~ </a:t>
            </a:r>
            <a:r>
              <a:rPr lang="en-US" sz="3200" baseline="30000" dirty="0"/>
              <a:t>9</a:t>
            </a:r>
            <a:r>
              <a:rPr lang="en-US" sz="3200" dirty="0"/>
              <a:t> </a:t>
            </a:r>
            <a:r>
              <a:rPr lang="en-US" sz="3200" dirty="0">
                <a:solidFill>
                  <a:schemeClr val="bg2"/>
                </a:solidFill>
              </a:rPr>
              <a:t>But as it is written:</a:t>
            </a:r>
          </a:p>
          <a:p>
            <a:r>
              <a:rPr lang="en-US" sz="3200" dirty="0">
                <a:solidFill>
                  <a:schemeClr val="bg2"/>
                </a:solidFill>
              </a:rPr>
              <a:t>“Eye has not seen, nor ear heard,</a:t>
            </a:r>
          </a:p>
          <a:p>
            <a:r>
              <a:rPr lang="en-US" sz="3200" dirty="0">
                <a:solidFill>
                  <a:schemeClr val="bg2"/>
                </a:solidFill>
              </a:rPr>
              <a:t>Nor have entered into the heart of man</a:t>
            </a:r>
          </a:p>
          <a:p>
            <a:r>
              <a:rPr lang="en-US" sz="3200" dirty="0">
                <a:solidFill>
                  <a:schemeClr val="bg2"/>
                </a:solidFill>
              </a:rPr>
              <a:t>The things which God has prepared for those who love Him.”</a:t>
            </a:r>
            <a:endParaRPr lang="en-US" sz="4800" dirty="0">
              <a:solidFill>
                <a:schemeClr val="bg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6465C0-BC9A-4AB6-89F2-BE413E402EE4}"/>
              </a:ext>
            </a:extLst>
          </p:cNvPr>
          <p:cNvSpPr txBox="1"/>
          <p:nvPr/>
        </p:nvSpPr>
        <p:spPr>
          <a:xfrm>
            <a:off x="472479" y="3861170"/>
            <a:ext cx="8229600" cy="2554545"/>
          </a:xfrm>
          <a:prstGeom prst="rect">
            <a:avLst/>
          </a:prstGeom>
          <a:noFill/>
        </p:spPr>
        <p:txBody>
          <a:bodyPr wrap="square" rtlCol="0">
            <a:spAutoFit/>
          </a:bodyPr>
          <a:lstStyle/>
          <a:p>
            <a:r>
              <a:rPr lang="en-US" sz="3200" baseline="30000" dirty="0"/>
              <a:t>10</a:t>
            </a:r>
            <a:r>
              <a:rPr lang="en-US" sz="3200" dirty="0"/>
              <a:t> </a:t>
            </a:r>
            <a:r>
              <a:rPr lang="en-US" sz="3200" dirty="0">
                <a:solidFill>
                  <a:schemeClr val="bg2"/>
                </a:solidFill>
              </a:rPr>
              <a:t>But God has revealed </a:t>
            </a:r>
            <a:r>
              <a:rPr lang="en-US" sz="3200" i="1" dirty="0">
                <a:solidFill>
                  <a:schemeClr val="bg2"/>
                </a:solidFill>
              </a:rPr>
              <a:t>them</a:t>
            </a:r>
            <a:r>
              <a:rPr lang="en-US" sz="3200" dirty="0">
                <a:solidFill>
                  <a:schemeClr val="bg2"/>
                </a:solidFill>
              </a:rPr>
              <a:t> to us through His Spirit. For the Spirit searches all things, yes, the deep things of God. </a:t>
            </a:r>
            <a:r>
              <a:rPr lang="en-US" sz="3200" baseline="30000" dirty="0"/>
              <a:t>11</a:t>
            </a:r>
            <a:r>
              <a:rPr lang="en-US" sz="3200" dirty="0"/>
              <a:t> </a:t>
            </a:r>
            <a:r>
              <a:rPr lang="en-US" sz="3200" dirty="0">
                <a:solidFill>
                  <a:schemeClr val="bg2"/>
                </a:solidFill>
              </a:rPr>
              <a:t>For what man knows the things of a man except the spirit of the man which is in him? </a:t>
            </a:r>
          </a:p>
        </p:txBody>
      </p:sp>
    </p:spTree>
    <p:extLst>
      <p:ext uri="{BB962C8B-B14F-4D97-AF65-F5344CB8AC3E}">
        <p14:creationId xmlns:p14="http://schemas.microsoft.com/office/powerpoint/2010/main" val="14457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2554545"/>
          </a:xfrm>
          <a:prstGeom prst="rect">
            <a:avLst/>
          </a:prstGeom>
          <a:noFill/>
        </p:spPr>
        <p:txBody>
          <a:bodyPr wrap="square" rtlCol="0">
            <a:spAutoFit/>
          </a:bodyPr>
          <a:lstStyle/>
          <a:p>
            <a:r>
              <a:rPr lang="en-US" sz="3200" dirty="0"/>
              <a:t>1 Cor. 2:9-12 ~ </a:t>
            </a:r>
            <a:r>
              <a:rPr lang="en-US" sz="3200" dirty="0">
                <a:solidFill>
                  <a:schemeClr val="bg2"/>
                </a:solidFill>
              </a:rPr>
              <a:t>Even so no one knows the things of God except the Spirit of God. </a:t>
            </a:r>
            <a:r>
              <a:rPr lang="en-US" sz="3200" baseline="30000" dirty="0"/>
              <a:t>12</a:t>
            </a:r>
            <a:r>
              <a:rPr lang="en-US" sz="3200" dirty="0"/>
              <a:t> </a:t>
            </a:r>
            <a:r>
              <a:rPr lang="en-US" sz="3200" dirty="0">
                <a:solidFill>
                  <a:schemeClr val="bg2"/>
                </a:solidFill>
              </a:rPr>
              <a:t>Now we have received, not the spirit of the world, but the Spirit who is from God, that we might know the things that have been freely given to us by God.</a:t>
            </a:r>
            <a:endParaRPr lang="en-US" sz="4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22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077218"/>
          </a:xfrm>
          <a:prstGeom prst="rect">
            <a:avLst/>
          </a:prstGeom>
          <a:noFill/>
        </p:spPr>
        <p:txBody>
          <a:bodyPr wrap="square" rtlCol="0">
            <a:spAutoFit/>
          </a:bodyPr>
          <a:lstStyle/>
          <a:p>
            <a:r>
              <a:rPr lang="en-US" sz="3100" dirty="0">
                <a:solidFill>
                  <a:schemeClr val="bg2"/>
                </a:solidFill>
              </a:rPr>
              <a:t>boldly</a:t>
            </a:r>
            <a:r>
              <a:rPr lang="en-US" sz="3100" dirty="0"/>
              <a:t> ~ literally, </a:t>
            </a:r>
            <a:r>
              <a:rPr lang="en-US" sz="3100" i="1" dirty="0"/>
              <a:t>in the midst of every possible assurance</a:t>
            </a:r>
            <a:endParaRPr lang="en-US" sz="3100" dirty="0">
              <a:solidFill>
                <a:schemeClr val="bg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443001" y="2326231"/>
            <a:ext cx="8243800" cy="1077218"/>
          </a:xfrm>
          <a:prstGeom prst="rect">
            <a:avLst/>
          </a:prstGeom>
          <a:noFill/>
        </p:spPr>
        <p:txBody>
          <a:bodyPr wrap="square" rtlCol="0">
            <a:spAutoFit/>
          </a:bodyPr>
          <a:lstStyle/>
          <a:p>
            <a:r>
              <a:rPr lang="en-US" sz="3100" dirty="0">
                <a:solidFill>
                  <a:schemeClr val="bg2"/>
                </a:solidFill>
              </a:rPr>
              <a:t>may</a:t>
            </a:r>
            <a:r>
              <a:rPr lang="en-US" sz="3100" dirty="0"/>
              <a:t> ~ subjunctive mood (sometimes it indicates a “mood of possibility”)</a:t>
            </a:r>
          </a:p>
        </p:txBody>
      </p:sp>
      <p:sp>
        <p:nvSpPr>
          <p:cNvPr id="6" name="TextBox 5">
            <a:extLst>
              <a:ext uri="{FF2B5EF4-FFF2-40B4-BE49-F238E27FC236}">
                <a16:creationId xmlns:a16="http://schemas.microsoft.com/office/drawing/2014/main" id="{45AD5F9B-973D-4E96-A5E2-5D16B16996A1}"/>
              </a:ext>
            </a:extLst>
          </p:cNvPr>
          <p:cNvSpPr txBox="1"/>
          <p:nvPr/>
        </p:nvSpPr>
        <p:spPr>
          <a:xfrm>
            <a:off x="704709" y="3278249"/>
            <a:ext cx="7990114" cy="1077218"/>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rPr>
              <a:t> </a:t>
            </a:r>
            <a:r>
              <a:rPr lang="en-US" sz="3100" dirty="0"/>
              <a:t>“Maybe we will obtain mercy … maybe we won’t”</a:t>
            </a:r>
          </a:p>
        </p:txBody>
      </p:sp>
      <p:sp>
        <p:nvSpPr>
          <p:cNvPr id="7" name="TextBox 6">
            <a:extLst>
              <a:ext uri="{FF2B5EF4-FFF2-40B4-BE49-F238E27FC236}">
                <a16:creationId xmlns:a16="http://schemas.microsoft.com/office/drawing/2014/main" id="{146465C0-BC9A-4AB6-89F2-BE413E402EE4}"/>
              </a:ext>
            </a:extLst>
          </p:cNvPr>
          <p:cNvSpPr txBox="1"/>
          <p:nvPr/>
        </p:nvSpPr>
        <p:spPr>
          <a:xfrm>
            <a:off x="472479" y="3788313"/>
            <a:ext cx="8229600" cy="2400657"/>
          </a:xfrm>
          <a:prstGeom prst="rect">
            <a:avLst/>
          </a:prstGeom>
          <a:noFill/>
        </p:spPr>
        <p:txBody>
          <a:bodyPr wrap="square" rtlCol="0">
            <a:spAutoFit/>
          </a:bodyPr>
          <a:lstStyle/>
          <a:p>
            <a:r>
              <a:rPr lang="en-US" sz="3000" dirty="0"/>
              <a:t>Merrihew Standard Version ~ </a:t>
            </a:r>
            <a:r>
              <a:rPr lang="en-US" sz="3000" dirty="0">
                <a:solidFill>
                  <a:schemeClr val="bg2"/>
                </a:solidFill>
              </a:rPr>
              <a:t>Therefore (in light of Christ’s victory as our High Priest), let us go before throne of grace with complete confidence of our acceptance and let us receive the mercy and grace He offers at exact time we need it.</a:t>
            </a:r>
          </a:p>
        </p:txBody>
      </p:sp>
      <p:sp>
        <p:nvSpPr>
          <p:cNvPr id="8" name="Freeform: Shape 7">
            <a:extLst>
              <a:ext uri="{FF2B5EF4-FFF2-40B4-BE49-F238E27FC236}">
                <a16:creationId xmlns:a16="http://schemas.microsoft.com/office/drawing/2014/main" id="{1561E031-E5B0-440C-9E54-B5CE95D53588}"/>
              </a:ext>
            </a:extLst>
          </p:cNvPr>
          <p:cNvSpPr/>
          <p:nvPr/>
        </p:nvSpPr>
        <p:spPr>
          <a:xfrm rot="20455967">
            <a:off x="570699" y="2251643"/>
            <a:ext cx="6982320" cy="3019820"/>
          </a:xfrm>
          <a:custGeom>
            <a:avLst/>
            <a:gdLst>
              <a:gd name="connsiteX0" fmla="*/ 0 w 4361491"/>
              <a:gd name="connsiteY0" fmla="*/ 0 h 2762935"/>
              <a:gd name="connsiteX1" fmla="*/ 1447252 w 4361491"/>
              <a:gd name="connsiteY1" fmla="*/ 763096 h 2762935"/>
              <a:gd name="connsiteX2" fmla="*/ 2585318 w 4361491"/>
              <a:gd name="connsiteY2" fmla="*/ 1440673 h 2762935"/>
              <a:gd name="connsiteX3" fmla="*/ 4361491 w 4361491"/>
              <a:gd name="connsiteY3" fmla="*/ 2762935 h 2762935"/>
              <a:gd name="connsiteX4" fmla="*/ 4361491 w 4361491"/>
              <a:gd name="connsiteY4" fmla="*/ 2762935 h 2762935"/>
              <a:gd name="connsiteX5" fmla="*/ 2328760 w 4361491"/>
              <a:gd name="connsiteY5" fmla="*/ 1473566 h 2762935"/>
              <a:gd name="connsiteX6" fmla="*/ 795989 w 4361491"/>
              <a:gd name="connsiteY6" fmla="*/ 519695 h 2762935"/>
              <a:gd name="connsiteX0" fmla="*/ 0 w 4556495"/>
              <a:gd name="connsiteY0" fmla="*/ 0 h 2996036"/>
              <a:gd name="connsiteX1" fmla="*/ 1447252 w 4556495"/>
              <a:gd name="connsiteY1" fmla="*/ 763096 h 2996036"/>
              <a:gd name="connsiteX2" fmla="*/ 2585318 w 4556495"/>
              <a:gd name="connsiteY2" fmla="*/ 1440673 h 2996036"/>
              <a:gd name="connsiteX3" fmla="*/ 4361491 w 4556495"/>
              <a:gd name="connsiteY3" fmla="*/ 2762935 h 2996036"/>
              <a:gd name="connsiteX4" fmla="*/ 4553423 w 4556495"/>
              <a:gd name="connsiteY4" fmla="*/ 2996036 h 2996036"/>
              <a:gd name="connsiteX5" fmla="*/ 2328760 w 4556495"/>
              <a:gd name="connsiteY5" fmla="*/ 1473566 h 2996036"/>
              <a:gd name="connsiteX6" fmla="*/ 795989 w 4556495"/>
              <a:gd name="connsiteY6" fmla="*/ 519695 h 2996036"/>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855554 w 4616060"/>
              <a:gd name="connsiteY6" fmla="*/ 581397 h 3057738"/>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802607 w 4616060"/>
              <a:gd name="connsiteY6" fmla="*/ 581397 h 3057738"/>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597439 w 4616060"/>
              <a:gd name="connsiteY6" fmla="*/ 444279 h 3057738"/>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504784 w 4616060"/>
              <a:gd name="connsiteY6" fmla="*/ 368863 h 3057738"/>
              <a:gd name="connsiteX0" fmla="*/ 0 w 4797966"/>
              <a:gd name="connsiteY0" fmla="*/ 0 h 3147206"/>
              <a:gd name="connsiteX1" fmla="*/ 1506817 w 4797966"/>
              <a:gd name="connsiteY1" fmla="*/ 824798 h 3147206"/>
              <a:gd name="connsiteX2" fmla="*/ 2644883 w 4797966"/>
              <a:gd name="connsiteY2" fmla="*/ 1502375 h 3147206"/>
              <a:gd name="connsiteX3" fmla="*/ 4447529 w 4797966"/>
              <a:gd name="connsiteY3" fmla="*/ 2810925 h 3147206"/>
              <a:gd name="connsiteX4" fmla="*/ 4612988 w 4797966"/>
              <a:gd name="connsiteY4" fmla="*/ 3057738 h 3147206"/>
              <a:gd name="connsiteX5" fmla="*/ 2388325 w 4797966"/>
              <a:gd name="connsiteY5" fmla="*/ 1535268 h 3147206"/>
              <a:gd name="connsiteX6" fmla="*/ 504784 w 4797966"/>
              <a:gd name="connsiteY6" fmla="*/ 368863 h 314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7966" h="3147206">
                <a:moveTo>
                  <a:pt x="0" y="0"/>
                </a:moveTo>
                <a:cubicBezTo>
                  <a:pt x="508183" y="261492"/>
                  <a:pt x="1066003" y="574402"/>
                  <a:pt x="1506817" y="824798"/>
                </a:cubicBezTo>
                <a:cubicBezTo>
                  <a:pt x="1947631" y="1075194"/>
                  <a:pt x="2154764" y="1171354"/>
                  <a:pt x="2644883" y="1502375"/>
                </a:cubicBezTo>
                <a:cubicBezTo>
                  <a:pt x="3135002" y="1833396"/>
                  <a:pt x="4119512" y="2551698"/>
                  <a:pt x="4447529" y="2810925"/>
                </a:cubicBezTo>
                <a:cubicBezTo>
                  <a:pt x="4775546" y="3070152"/>
                  <a:pt x="4956189" y="3270348"/>
                  <a:pt x="4612988" y="3057738"/>
                </a:cubicBezTo>
                <a:cubicBezTo>
                  <a:pt x="4269787" y="2845129"/>
                  <a:pt x="3073026" y="1983414"/>
                  <a:pt x="2388325" y="1535268"/>
                </a:cubicBezTo>
                <a:cubicBezTo>
                  <a:pt x="1703624" y="1087122"/>
                  <a:pt x="1015708" y="686820"/>
                  <a:pt x="504784" y="368863"/>
                </a:cubicBezTo>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E12F7B9-CBC5-4BDF-872C-0EAC45B8074E}"/>
              </a:ext>
            </a:extLst>
          </p:cNvPr>
          <p:cNvSpPr/>
          <p:nvPr/>
        </p:nvSpPr>
        <p:spPr>
          <a:xfrm rot="1045210" flipH="1">
            <a:off x="803616" y="2247933"/>
            <a:ext cx="6982320" cy="3019820"/>
          </a:xfrm>
          <a:custGeom>
            <a:avLst/>
            <a:gdLst>
              <a:gd name="connsiteX0" fmla="*/ 0 w 4361491"/>
              <a:gd name="connsiteY0" fmla="*/ 0 h 2762935"/>
              <a:gd name="connsiteX1" fmla="*/ 1447252 w 4361491"/>
              <a:gd name="connsiteY1" fmla="*/ 763096 h 2762935"/>
              <a:gd name="connsiteX2" fmla="*/ 2585318 w 4361491"/>
              <a:gd name="connsiteY2" fmla="*/ 1440673 h 2762935"/>
              <a:gd name="connsiteX3" fmla="*/ 4361491 w 4361491"/>
              <a:gd name="connsiteY3" fmla="*/ 2762935 h 2762935"/>
              <a:gd name="connsiteX4" fmla="*/ 4361491 w 4361491"/>
              <a:gd name="connsiteY4" fmla="*/ 2762935 h 2762935"/>
              <a:gd name="connsiteX5" fmla="*/ 2328760 w 4361491"/>
              <a:gd name="connsiteY5" fmla="*/ 1473566 h 2762935"/>
              <a:gd name="connsiteX6" fmla="*/ 795989 w 4361491"/>
              <a:gd name="connsiteY6" fmla="*/ 519695 h 2762935"/>
              <a:gd name="connsiteX0" fmla="*/ 0 w 4556495"/>
              <a:gd name="connsiteY0" fmla="*/ 0 h 2996036"/>
              <a:gd name="connsiteX1" fmla="*/ 1447252 w 4556495"/>
              <a:gd name="connsiteY1" fmla="*/ 763096 h 2996036"/>
              <a:gd name="connsiteX2" fmla="*/ 2585318 w 4556495"/>
              <a:gd name="connsiteY2" fmla="*/ 1440673 h 2996036"/>
              <a:gd name="connsiteX3" fmla="*/ 4361491 w 4556495"/>
              <a:gd name="connsiteY3" fmla="*/ 2762935 h 2996036"/>
              <a:gd name="connsiteX4" fmla="*/ 4553423 w 4556495"/>
              <a:gd name="connsiteY4" fmla="*/ 2996036 h 2996036"/>
              <a:gd name="connsiteX5" fmla="*/ 2328760 w 4556495"/>
              <a:gd name="connsiteY5" fmla="*/ 1473566 h 2996036"/>
              <a:gd name="connsiteX6" fmla="*/ 795989 w 4556495"/>
              <a:gd name="connsiteY6" fmla="*/ 519695 h 2996036"/>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855554 w 4616060"/>
              <a:gd name="connsiteY6" fmla="*/ 581397 h 3057738"/>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802607 w 4616060"/>
              <a:gd name="connsiteY6" fmla="*/ 581397 h 3057738"/>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597439 w 4616060"/>
              <a:gd name="connsiteY6" fmla="*/ 444279 h 3057738"/>
              <a:gd name="connsiteX0" fmla="*/ 0 w 4616060"/>
              <a:gd name="connsiteY0" fmla="*/ 0 h 3057738"/>
              <a:gd name="connsiteX1" fmla="*/ 1506817 w 4616060"/>
              <a:gd name="connsiteY1" fmla="*/ 824798 h 3057738"/>
              <a:gd name="connsiteX2" fmla="*/ 2644883 w 4616060"/>
              <a:gd name="connsiteY2" fmla="*/ 1502375 h 3057738"/>
              <a:gd name="connsiteX3" fmla="*/ 4421056 w 4616060"/>
              <a:gd name="connsiteY3" fmla="*/ 2824637 h 3057738"/>
              <a:gd name="connsiteX4" fmla="*/ 4612988 w 4616060"/>
              <a:gd name="connsiteY4" fmla="*/ 3057738 h 3057738"/>
              <a:gd name="connsiteX5" fmla="*/ 2388325 w 4616060"/>
              <a:gd name="connsiteY5" fmla="*/ 1535268 h 3057738"/>
              <a:gd name="connsiteX6" fmla="*/ 504784 w 4616060"/>
              <a:gd name="connsiteY6" fmla="*/ 368863 h 3057738"/>
              <a:gd name="connsiteX0" fmla="*/ 0 w 4797966"/>
              <a:gd name="connsiteY0" fmla="*/ 0 h 3147206"/>
              <a:gd name="connsiteX1" fmla="*/ 1506817 w 4797966"/>
              <a:gd name="connsiteY1" fmla="*/ 824798 h 3147206"/>
              <a:gd name="connsiteX2" fmla="*/ 2644883 w 4797966"/>
              <a:gd name="connsiteY2" fmla="*/ 1502375 h 3147206"/>
              <a:gd name="connsiteX3" fmla="*/ 4447529 w 4797966"/>
              <a:gd name="connsiteY3" fmla="*/ 2810925 h 3147206"/>
              <a:gd name="connsiteX4" fmla="*/ 4612988 w 4797966"/>
              <a:gd name="connsiteY4" fmla="*/ 3057738 h 3147206"/>
              <a:gd name="connsiteX5" fmla="*/ 2388325 w 4797966"/>
              <a:gd name="connsiteY5" fmla="*/ 1535268 h 3147206"/>
              <a:gd name="connsiteX6" fmla="*/ 504784 w 4797966"/>
              <a:gd name="connsiteY6" fmla="*/ 368863 h 314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7966" h="3147206">
                <a:moveTo>
                  <a:pt x="0" y="0"/>
                </a:moveTo>
                <a:cubicBezTo>
                  <a:pt x="508183" y="261492"/>
                  <a:pt x="1066003" y="574402"/>
                  <a:pt x="1506817" y="824798"/>
                </a:cubicBezTo>
                <a:cubicBezTo>
                  <a:pt x="1947631" y="1075194"/>
                  <a:pt x="2154764" y="1171354"/>
                  <a:pt x="2644883" y="1502375"/>
                </a:cubicBezTo>
                <a:cubicBezTo>
                  <a:pt x="3135002" y="1833396"/>
                  <a:pt x="4119512" y="2551698"/>
                  <a:pt x="4447529" y="2810925"/>
                </a:cubicBezTo>
                <a:cubicBezTo>
                  <a:pt x="4775546" y="3070152"/>
                  <a:pt x="4956189" y="3270348"/>
                  <a:pt x="4612988" y="3057738"/>
                </a:cubicBezTo>
                <a:cubicBezTo>
                  <a:pt x="4269787" y="2845129"/>
                  <a:pt x="3073026" y="1983414"/>
                  <a:pt x="2388325" y="1535268"/>
                </a:cubicBezTo>
                <a:cubicBezTo>
                  <a:pt x="1703624" y="1087122"/>
                  <a:pt x="1015708" y="686820"/>
                  <a:pt x="504784" y="368863"/>
                </a:cubicBezTo>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BDECA0-824F-4D8E-A896-30F408A75A99}"/>
              </a:ext>
            </a:extLst>
          </p:cNvPr>
          <p:cNvSpPr txBox="1"/>
          <p:nvPr/>
        </p:nvSpPr>
        <p:spPr>
          <a:xfrm>
            <a:off x="703762" y="3277302"/>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rPr>
              <a:t> </a:t>
            </a:r>
            <a:r>
              <a:rPr lang="en-US" sz="3100" dirty="0"/>
              <a:t>“Let’s go obtain mercy”</a:t>
            </a:r>
          </a:p>
        </p:txBody>
      </p:sp>
    </p:spTree>
    <p:extLst>
      <p:ext uri="{BB962C8B-B14F-4D97-AF65-F5344CB8AC3E}">
        <p14:creationId xmlns:p14="http://schemas.microsoft.com/office/powerpoint/2010/main" val="409377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1000"/>
                            </p:stCondLst>
                            <p:childTnLst>
                              <p:par>
                                <p:cTn id="30" presetID="10" presetClass="exit" presetSubtype="0" fill="hold" grpId="1" nodeType="afterEffect">
                                  <p:stCondLst>
                                    <p:cond delay="0"/>
                                  </p:stCondLst>
                                  <p:childTnLst>
                                    <p:animEffect transition="out" filter="fade">
                                      <p:cBhvr>
                                        <p:cTn id="31" dur="3000"/>
                                        <p:tgtEl>
                                          <p:spTgt spid="8"/>
                                        </p:tgtEl>
                                      </p:cBhvr>
                                    </p:animEffect>
                                    <p:set>
                                      <p:cBhvr>
                                        <p:cTn id="32" dur="1" fill="hold">
                                          <p:stCondLst>
                                            <p:cond delay="2999"/>
                                          </p:stCondLst>
                                        </p:cTn>
                                        <p:tgtEl>
                                          <p:spTgt spid="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3000"/>
                                        <p:tgtEl>
                                          <p:spTgt spid="9"/>
                                        </p:tgtEl>
                                      </p:cBhvr>
                                    </p:animEffect>
                                    <p:set>
                                      <p:cBhvr>
                                        <p:cTn id="35" dur="1" fill="hold">
                                          <p:stCondLst>
                                            <p:cond delay="2999"/>
                                          </p:stCondLst>
                                        </p:cTn>
                                        <p:tgtEl>
                                          <p:spTgt spid="9"/>
                                        </p:tgtEl>
                                        <p:attrNameLst>
                                          <p:attrName>style.visibility</p:attrName>
                                        </p:attrNameLst>
                                      </p:cBhvr>
                                      <p:to>
                                        <p:strVal val="hidden"/>
                                      </p:to>
                                    </p:set>
                                  </p:childTnLst>
                                </p:cTn>
                              </p:par>
                              <p:par>
                                <p:cTn id="36" presetID="45" presetClass="exit" presetSubtype="0" fill="hold" grpId="1" nodeType="withEffect">
                                  <p:stCondLst>
                                    <p:cond delay="0"/>
                                  </p:stCondLst>
                                  <p:iterate type="lt">
                                    <p:tmPct val="3000"/>
                                  </p:iterate>
                                  <p:childTnLst>
                                    <p:animEffect transition="out" filter="fade">
                                      <p:cBhvr>
                                        <p:cTn id="37" dur="1000"/>
                                        <p:tgtEl>
                                          <p:spTgt spid="6"/>
                                        </p:tgtEl>
                                      </p:cBhvr>
                                    </p:animEffect>
                                    <p:anim calcmode="lin" valueType="num">
                                      <p:cBhvr>
                                        <p:cTn id="38" dur="1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 dur="1000"/>
                                        <p:tgtEl>
                                          <p:spTgt spid="6"/>
                                        </p:tgtEl>
                                        <p:attrNameLst>
                                          <p:attrName>ppt_h</p:attrName>
                                        </p:attrNameLst>
                                      </p:cBhvr>
                                      <p:tavLst>
                                        <p:tav tm="0">
                                          <p:val>
                                            <p:strVal val="ppt_h"/>
                                          </p:val>
                                        </p:tav>
                                        <p:tav tm="100000">
                                          <p:val>
                                            <p:strVal val="ppt_h"/>
                                          </p:val>
                                        </p:tav>
                                      </p:tavLst>
                                    </p:anim>
                                    <p:set>
                                      <p:cBhvr>
                                        <p:cTn id="40" dur="1" fill="hold">
                                          <p:stCondLst>
                                            <p:cond delay="999"/>
                                          </p:stCondLst>
                                        </p:cTn>
                                        <p:tgtEl>
                                          <p:spTgt spid="6"/>
                                        </p:tgtEl>
                                        <p:attrNameLst>
                                          <p:attrName>style.visibility</p:attrName>
                                        </p:attrNameLst>
                                      </p:cBhvr>
                                      <p:to>
                                        <p:strVal val="hidden"/>
                                      </p:to>
                                    </p:set>
                                  </p:childTnLst>
                                </p:cTn>
                              </p:par>
                              <p:par>
                                <p:cTn id="41" presetID="45" presetClass="entr" presetSubtype="0" fill="hold" grpId="0" nodeType="withEffect">
                                  <p:stCondLst>
                                    <p:cond delay="0"/>
                                  </p:stCondLst>
                                  <p:iterate type="lt">
                                    <p:tmPct val="3000"/>
                                  </p:iterate>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ppt_w</p:attrName>
                                        </p:attrNameLst>
                                      </p:cBhvr>
                                      <p:tavLst>
                                        <p:tav tm="0" fmla="#ppt_w*sin(2.5*pi*$)">
                                          <p:val>
                                            <p:fltVal val="0"/>
                                          </p:val>
                                        </p:tav>
                                        <p:tav tm="100000">
                                          <p:val>
                                            <p:fltVal val="1"/>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3" presetClass="emph" presetSubtype="2" fill="hold" grpId="1" nodeType="withEffect">
                                  <p:stCondLst>
                                    <p:cond delay="0"/>
                                  </p:stCondLst>
                                  <p:childTnLst>
                                    <p:animClr clrSpc="rgb" dir="cw">
                                      <p:cBhvr override="childStyle">
                                        <p:cTn id="52" dur="500" fill="hold"/>
                                        <p:tgtEl>
                                          <p:spTgt spid="5"/>
                                        </p:tgtEl>
                                        <p:attrNameLst>
                                          <p:attrName>style.color</p:attrName>
                                        </p:attrNameLst>
                                      </p:cBhvr>
                                      <p:to>
                                        <a:schemeClr val="accent2"/>
                                      </p:to>
                                    </p:animClr>
                                  </p:childTnLst>
                                </p:cTn>
                              </p:par>
                              <p:par>
                                <p:cTn id="53" presetID="3" presetClass="emph" presetSubtype="2" fill="hold" grpId="1" nodeType="withEffect">
                                  <p:stCondLst>
                                    <p:cond delay="0"/>
                                  </p:stCondLst>
                                  <p:iterate type="lt">
                                    <p:tmPct val="0"/>
                                  </p:iterate>
                                  <p:childTnLst>
                                    <p:animClr clrSpc="rgb" dir="cw">
                                      <p:cBhvr override="childStyle">
                                        <p:cTn id="54"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8" grpId="0" animBg="1"/>
      <p:bldP spid="8" grpId="1" animBg="1"/>
      <p:bldP spid="9" grpId="0" animBg="1"/>
      <p:bldP spid="9" grpId="1" animBg="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077218"/>
          </a:xfrm>
          <a:prstGeom prst="rect">
            <a:avLst/>
          </a:prstGeom>
          <a:noFill/>
        </p:spPr>
        <p:txBody>
          <a:bodyPr wrap="square" rtlCol="0">
            <a:spAutoFit/>
          </a:bodyPr>
          <a:lstStyle/>
          <a:p>
            <a:r>
              <a:rPr lang="en-US" sz="3200" dirty="0"/>
              <a:t>Sherry Standard Version ~ </a:t>
            </a:r>
            <a:r>
              <a:rPr lang="en-US" sz="3200" dirty="0">
                <a:solidFill>
                  <a:schemeClr val="bg2"/>
                </a:solidFill>
              </a:rPr>
              <a:t>Let us boldly go before the throne of grace </a:t>
            </a:r>
            <a:endParaRPr lang="en-US" sz="4400" dirty="0">
              <a:solidFill>
                <a:schemeClr val="bg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443001" y="1898066"/>
            <a:ext cx="8243800" cy="1077218"/>
          </a:xfrm>
          <a:prstGeom prst="rect">
            <a:avLst/>
          </a:prstGeom>
          <a:noFill/>
        </p:spPr>
        <p:txBody>
          <a:bodyPr wrap="square" rtlCol="0">
            <a:spAutoFit/>
          </a:bodyPr>
          <a:lstStyle/>
          <a:p>
            <a:r>
              <a:rPr lang="en-US" sz="3200" dirty="0">
                <a:solidFill>
                  <a:schemeClr val="bg2"/>
                </a:solidFill>
              </a:rPr>
              <a:t>                                                … and promptly fall upon our face.</a:t>
            </a:r>
            <a:endParaRPr lang="en-US" sz="3200" dirty="0"/>
          </a:p>
        </p:txBody>
      </p:sp>
    </p:spTree>
    <p:extLst>
      <p:ext uri="{BB962C8B-B14F-4D97-AF65-F5344CB8AC3E}">
        <p14:creationId xmlns:p14="http://schemas.microsoft.com/office/powerpoint/2010/main" val="52240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34399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t>It takes more than </a:t>
            </a:r>
            <a:endParaRPr lang="en-US" sz="4800" dirty="0">
              <a:solidFill>
                <a:schemeClr val="bg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A7C784C-47FC-4FDF-AB09-70369F166519}"/>
              </a:ext>
            </a:extLst>
          </p:cNvPr>
          <p:cNvSpPr/>
          <p:nvPr/>
        </p:nvSpPr>
        <p:spPr>
          <a:xfrm>
            <a:off x="616335" y="3300481"/>
            <a:ext cx="5899372" cy="584775"/>
          </a:xfrm>
          <a:prstGeom prst="rect">
            <a:avLst/>
          </a:prstGeom>
        </p:spPr>
        <p:txBody>
          <a:bodyPr wrap="none">
            <a:spAutoFit/>
          </a:bodyPr>
          <a:lstStyle/>
          <a:p>
            <a:r>
              <a:rPr lang="en-US" sz="3200" dirty="0">
                <a:solidFill>
                  <a:schemeClr val="bg1"/>
                </a:solidFill>
                <a:latin typeface="Arial" panose="020B0604020202020204" pitchFamily="34" charset="0"/>
                <a:ea typeface="Times New Roman" panose="02020603050405020304" pitchFamily="18" charset="0"/>
              </a:rPr>
              <a:t>being in authority to be a priest </a:t>
            </a:r>
            <a:endParaRPr lang="en-US" sz="3200" dirty="0">
              <a:solidFill>
                <a:schemeClr val="bg1"/>
              </a:solidFill>
            </a:endParaRPr>
          </a:p>
        </p:txBody>
      </p:sp>
      <p:sp>
        <p:nvSpPr>
          <p:cNvPr id="8" name="Rectangle 7">
            <a:extLst>
              <a:ext uri="{FF2B5EF4-FFF2-40B4-BE49-F238E27FC236}">
                <a16:creationId xmlns:a16="http://schemas.microsoft.com/office/drawing/2014/main" id="{28C0D9E0-D4F4-44A9-B0F8-7D74CD190E76}"/>
              </a:ext>
            </a:extLst>
          </p:cNvPr>
          <p:cNvSpPr/>
          <p:nvPr/>
        </p:nvSpPr>
        <p:spPr>
          <a:xfrm>
            <a:off x="1510489" y="1874641"/>
            <a:ext cx="5551263" cy="584775"/>
          </a:xfrm>
          <a:prstGeom prst="rect">
            <a:avLst/>
          </a:prstGeom>
        </p:spPr>
        <p:txBody>
          <a:bodyPr wrap="none">
            <a:spAutoFit/>
          </a:bodyPr>
          <a:lstStyle/>
          <a:p>
            <a:r>
              <a:rPr lang="en-US" sz="3200" dirty="0"/>
              <a:t>being a good man to be a priest </a:t>
            </a:r>
            <a:endParaRPr lang="en-US" sz="4800" dirty="0">
              <a:solidFill>
                <a:schemeClr val="bg1"/>
              </a:solidFill>
            </a:endParaRPr>
          </a:p>
        </p:txBody>
      </p:sp>
      <p:sp>
        <p:nvSpPr>
          <p:cNvPr id="6" name="Rectangle 5">
            <a:extLst>
              <a:ext uri="{FF2B5EF4-FFF2-40B4-BE49-F238E27FC236}">
                <a16:creationId xmlns:a16="http://schemas.microsoft.com/office/drawing/2014/main" id="{7FD76366-877A-44EA-9BA8-BE483BC9C77E}"/>
              </a:ext>
            </a:extLst>
          </p:cNvPr>
          <p:cNvSpPr/>
          <p:nvPr/>
        </p:nvSpPr>
        <p:spPr>
          <a:xfrm>
            <a:off x="1525006" y="1874645"/>
            <a:ext cx="5823582" cy="584775"/>
          </a:xfrm>
          <a:prstGeom prst="rect">
            <a:avLst/>
          </a:prstGeom>
        </p:spPr>
        <p:txBody>
          <a:bodyPr wrap="none">
            <a:spAutoFit/>
          </a:bodyPr>
          <a:lstStyle/>
          <a:p>
            <a:r>
              <a:rPr lang="en-US" sz="3200" dirty="0"/>
              <a:t>education or money to be a priest</a:t>
            </a:r>
            <a:endParaRPr lang="en-US" sz="4800" dirty="0">
              <a:solidFill>
                <a:schemeClr val="bg1"/>
              </a:solidFill>
            </a:endParaRPr>
          </a:p>
        </p:txBody>
      </p:sp>
      <p:sp>
        <p:nvSpPr>
          <p:cNvPr id="9" name="TextBox 8">
            <a:extLst>
              <a:ext uri="{FF2B5EF4-FFF2-40B4-BE49-F238E27FC236}">
                <a16:creationId xmlns:a16="http://schemas.microsoft.com/office/drawing/2014/main" id="{3A9BF14B-DCA5-45D4-A1F3-0429800EAF09}"/>
              </a:ext>
            </a:extLst>
          </p:cNvPr>
          <p:cNvSpPr txBox="1"/>
          <p:nvPr/>
        </p:nvSpPr>
        <p:spPr>
          <a:xfrm>
            <a:off x="464460" y="1386115"/>
            <a:ext cx="8229600" cy="584775"/>
          </a:xfrm>
          <a:prstGeom prst="rect">
            <a:avLst/>
          </a:prstGeom>
          <a:noFill/>
        </p:spPr>
        <p:txBody>
          <a:bodyPr wrap="square" rtlCol="0">
            <a:spAutoFit/>
          </a:bodyPr>
          <a:lstStyle/>
          <a:p>
            <a:r>
              <a:rPr lang="en-US" sz="3200" dirty="0"/>
              <a:t>It takes a calling</a:t>
            </a:r>
            <a:endParaRPr lang="en-US" sz="4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9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par>
                                <p:cTn id="15" presetID="64" presetClass="path" presetSubtype="0" fill="hold" grpId="1" nodeType="withEffect">
                                  <p:stCondLst>
                                    <p:cond delay="0"/>
                                  </p:stCondLst>
                                  <p:iterate type="lt">
                                    <p:tmPct val="0"/>
                                  </p:iterate>
                                  <p:childTnLst>
                                    <p:animMotion origin="layout" path="M -5.55556E-7 -2.59259E-6 L 0.10573 -0.2081 " pathEditMode="relative" rAng="0" ptsTypes="AA">
                                      <p:cBhvr>
                                        <p:cTn id="16" dur="1000" fill="hold"/>
                                        <p:tgtEl>
                                          <p:spTgt spid="4"/>
                                        </p:tgtEl>
                                        <p:attrNameLst>
                                          <p:attrName>ppt_x</p:attrName>
                                          <p:attrName>ppt_y</p:attrName>
                                        </p:attrNameLst>
                                      </p:cBhvr>
                                      <p:rCtr x="5278" y="-10417"/>
                                    </p:animMotion>
                                  </p:childTnLst>
                                </p:cTn>
                              </p:par>
                            </p:childTnLst>
                          </p:cTn>
                        </p:par>
                      </p:childTnLst>
                    </p:cTn>
                  </p:par>
                  <p:par>
                    <p:cTn id="17" fill="hold">
                      <p:stCondLst>
                        <p:cond delay="indefinite"/>
                      </p:stCondLst>
                      <p:childTnLst>
                        <p:par>
                          <p:cTn id="18" fill="hold">
                            <p:stCondLst>
                              <p:cond delay="0"/>
                            </p:stCondLst>
                            <p:childTnLst>
                              <p:par>
                                <p:cTn id="19" presetID="49" presetClass="exit" presetSubtype="0" accel="100000" fill="hold" grpId="2" nodeType="clickEffect">
                                  <p:stCondLst>
                                    <p:cond delay="0"/>
                                  </p:stCondLst>
                                  <p:iterate type="lt">
                                    <p:tmPct val="0"/>
                                  </p:iterate>
                                  <p:childTnLst>
                                    <p:anim calcmode="lin" valueType="num">
                                      <p:cBhvr>
                                        <p:cTn id="20" dur="2000"/>
                                        <p:tgtEl>
                                          <p:spTgt spid="4"/>
                                        </p:tgtEl>
                                        <p:attrNameLst>
                                          <p:attrName>ppt_w</p:attrName>
                                        </p:attrNameLst>
                                      </p:cBhvr>
                                      <p:tavLst>
                                        <p:tav tm="0">
                                          <p:val>
                                            <p:strVal val="ppt_w"/>
                                          </p:val>
                                        </p:tav>
                                        <p:tav tm="100000">
                                          <p:val>
                                            <p:fltVal val="0"/>
                                          </p:val>
                                        </p:tav>
                                      </p:tavLst>
                                    </p:anim>
                                    <p:anim calcmode="lin" valueType="num">
                                      <p:cBhvr>
                                        <p:cTn id="21" dur="2000"/>
                                        <p:tgtEl>
                                          <p:spTgt spid="4"/>
                                        </p:tgtEl>
                                        <p:attrNameLst>
                                          <p:attrName>ppt_h</p:attrName>
                                        </p:attrNameLst>
                                      </p:cBhvr>
                                      <p:tavLst>
                                        <p:tav tm="0">
                                          <p:val>
                                            <p:strVal val="ppt_h"/>
                                          </p:val>
                                        </p:tav>
                                        <p:tav tm="100000">
                                          <p:val>
                                            <p:fltVal val="0"/>
                                          </p:val>
                                        </p:tav>
                                      </p:tavLst>
                                    </p:anim>
                                    <p:anim calcmode="lin" valueType="num">
                                      <p:cBhvr>
                                        <p:cTn id="22" dur="2000"/>
                                        <p:tgtEl>
                                          <p:spTgt spid="4"/>
                                        </p:tgtEl>
                                        <p:attrNameLst>
                                          <p:attrName>style.rotation</p:attrName>
                                        </p:attrNameLst>
                                      </p:cBhvr>
                                      <p:tavLst>
                                        <p:tav tm="0">
                                          <p:val>
                                            <p:fltVal val="0"/>
                                          </p:val>
                                        </p:tav>
                                        <p:tav tm="100000">
                                          <p:val>
                                            <p:fltVal val="360"/>
                                          </p:val>
                                        </p:tav>
                                      </p:tavLst>
                                    </p:anim>
                                    <p:animEffect transition="out" filter="fade">
                                      <p:cBhvr>
                                        <p:cTn id="23" dur="2000"/>
                                        <p:tgtEl>
                                          <p:spTgt spid="4"/>
                                        </p:tgtEl>
                                      </p:cBhvr>
                                    </p:animEffect>
                                    <p:set>
                                      <p:cBhvr>
                                        <p:cTn id="24" dur="1" fill="hold">
                                          <p:stCondLst>
                                            <p:cond delay="1999"/>
                                          </p:stCondLst>
                                        </p:cTn>
                                        <p:tgtEl>
                                          <p:spTgt spid="4"/>
                                        </p:tgtEl>
                                        <p:attrNameLst>
                                          <p:attrName>style.visibility</p:attrName>
                                        </p:attrNameLst>
                                      </p:cBhvr>
                                      <p:to>
                                        <p:strVal val="hidden"/>
                                      </p:to>
                                    </p:set>
                                  </p:childTnLst>
                                </p:cTn>
                              </p:par>
                              <p:par>
                                <p:cTn id="25" presetID="41" presetClass="entr" presetSubtype="0" fill="hold" grpId="0" nodeType="with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8"/>
                                        </p:tgtEl>
                                        <p:attrNameLst>
                                          <p:attrName>ppt_y</p:attrName>
                                        </p:attrNameLst>
                                      </p:cBhvr>
                                      <p:tavLst>
                                        <p:tav tm="0">
                                          <p:val>
                                            <p:strVal val="#ppt_y"/>
                                          </p:val>
                                        </p:tav>
                                        <p:tav tm="100000">
                                          <p:val>
                                            <p:strVal val="#ppt_y"/>
                                          </p:val>
                                        </p:tav>
                                      </p:tavLst>
                                    </p:anim>
                                    <p:anim calcmode="lin" valueType="num">
                                      <p:cBhvr>
                                        <p:cTn id="29"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iterate type="lt">
                                    <p:tmPct val="4000"/>
                                  </p:iterate>
                                  <p:childTnLst>
                                    <p:animEffect transition="out" filter="fade">
                                      <p:cBhvr>
                                        <p:cTn id="35" dur="1000"/>
                                        <p:tgtEl>
                                          <p:spTgt spid="8"/>
                                        </p:tgtEl>
                                      </p:cBhvr>
                                    </p:animEffect>
                                    <p:anim calcmode="lin" valueType="num">
                                      <p:cBhvr>
                                        <p:cTn id="36" dur="1000"/>
                                        <p:tgtEl>
                                          <p:spTgt spid="8"/>
                                        </p:tgtEl>
                                        <p:attrNameLst>
                                          <p:attrName>ppt_x</p:attrName>
                                        </p:attrNameLst>
                                      </p:cBhvr>
                                      <p:tavLst>
                                        <p:tav tm="0">
                                          <p:val>
                                            <p:strVal val="ppt_x"/>
                                          </p:val>
                                        </p:tav>
                                        <p:tav tm="100000">
                                          <p:val>
                                            <p:strVal val="ppt_x"/>
                                          </p:val>
                                        </p:tav>
                                      </p:tavLst>
                                    </p:anim>
                                    <p:anim calcmode="lin" valueType="num">
                                      <p:cBhvr>
                                        <p:cTn id="37" dur="1000"/>
                                        <p:tgtEl>
                                          <p:spTgt spid="8"/>
                                        </p:tgtEl>
                                        <p:attrNameLst>
                                          <p:attrName>ppt_y</p:attrName>
                                        </p:attrNameLst>
                                      </p:cBhvr>
                                      <p:tavLst>
                                        <p:tav tm="0">
                                          <p:val>
                                            <p:strVal val="ppt_y"/>
                                          </p:val>
                                        </p:tav>
                                        <p:tav tm="100000">
                                          <p:val>
                                            <p:strVal val="ppt_y+.1"/>
                                          </p:val>
                                        </p:tav>
                                      </p:tavLst>
                                    </p:anim>
                                    <p:set>
                                      <p:cBhvr>
                                        <p:cTn id="38" dur="1" fill="hold">
                                          <p:stCondLst>
                                            <p:cond delay="999"/>
                                          </p:stCondLst>
                                        </p:cTn>
                                        <p:tgtEl>
                                          <p:spTgt spid="8"/>
                                        </p:tgtEl>
                                        <p:attrNameLst>
                                          <p:attrName>style.visibility</p:attrName>
                                        </p:attrNameLst>
                                      </p:cBhvr>
                                      <p:to>
                                        <p:strVal val="hidden"/>
                                      </p:to>
                                    </p:set>
                                  </p:childTnLst>
                                </p:cTn>
                              </p:par>
                              <p:par>
                                <p:cTn id="39" presetID="47" presetClass="entr" presetSubtype="0" fill="hold" grpId="0" nodeType="withEffect">
                                  <p:stCondLst>
                                    <p:cond delay="0"/>
                                  </p:stCondLst>
                                  <p:iterate type="lt">
                                    <p:tmPct val="4000"/>
                                  </p:iterate>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1" presetClass="exit" presetSubtype="0" fill="hold" grpId="1" nodeType="clickEffect">
                                  <p:stCondLst>
                                    <p:cond delay="0"/>
                                  </p:stCondLst>
                                  <p:iterate type="lt">
                                    <p:tmPct val="5000"/>
                                  </p:iterate>
                                  <p:childTnLst>
                                    <p:anim calcmode="lin" valueType="num">
                                      <p:cBhvr>
                                        <p:cTn id="47" dur="500"/>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8" dur="500"/>
                                        <p:tgtEl>
                                          <p:spTgt spid="3"/>
                                        </p:tgtEl>
                                        <p:attrNameLst>
                                          <p:attrName>ppt_y</p:attrName>
                                        </p:attrNameLst>
                                      </p:cBhvr>
                                      <p:tavLst>
                                        <p:tav tm="0">
                                          <p:val>
                                            <p:strVal val="ppt_y"/>
                                          </p:val>
                                        </p:tav>
                                        <p:tav tm="100000">
                                          <p:val>
                                            <p:strVal val="ppt_y"/>
                                          </p:val>
                                        </p:tav>
                                      </p:tavLst>
                                    </p:anim>
                                    <p:anim calcmode="lin" valueType="num">
                                      <p:cBhvr>
                                        <p:cTn id="49" dur="500"/>
                                        <p:tgtEl>
                                          <p:spTgt spid="3"/>
                                        </p:tgtEl>
                                        <p:attrNameLst>
                                          <p:attrName>ppt_h</p:attrName>
                                        </p:attrNameLst>
                                      </p:cBhvr>
                                      <p:tavLst>
                                        <p:tav tm="0">
                                          <p:val>
                                            <p:strVal val="ppt_h"/>
                                          </p:val>
                                        </p:tav>
                                        <p:tav tm="50000">
                                          <p:val>
                                            <p:strVal val="ppt_h+.01"/>
                                          </p:val>
                                        </p:tav>
                                        <p:tav tm="100000">
                                          <p:val>
                                            <p:strVal val="ppt_h/10"/>
                                          </p:val>
                                        </p:tav>
                                      </p:tavLst>
                                    </p:anim>
                                    <p:anim calcmode="lin" valueType="num">
                                      <p:cBhvr>
                                        <p:cTn id="50" dur="500"/>
                                        <p:tgtEl>
                                          <p:spTgt spid="3"/>
                                        </p:tgtEl>
                                        <p:attrNameLst>
                                          <p:attrName>ppt_w</p:attrName>
                                        </p:attrNameLst>
                                      </p:cBhvr>
                                      <p:tavLst>
                                        <p:tav tm="0">
                                          <p:val>
                                            <p:strVal val="ppt_w"/>
                                          </p:val>
                                        </p:tav>
                                        <p:tav tm="50000">
                                          <p:val>
                                            <p:strVal val="ppt_w+.01"/>
                                          </p:val>
                                        </p:tav>
                                        <p:tav tm="100000">
                                          <p:val>
                                            <p:strVal val="ppt_w/10"/>
                                          </p:val>
                                        </p:tav>
                                      </p:tavLst>
                                    </p:anim>
                                    <p:animEffect transition="out" filter="fade">
                                      <p:cBhvr>
                                        <p:cTn id="51" dur="500" tmFilter="0,0; .5, 0; 1, 1"/>
                                        <p:tgtEl>
                                          <p:spTgt spid="3"/>
                                        </p:tgtEl>
                                      </p:cBhvr>
                                    </p:animEffect>
                                    <p:set>
                                      <p:cBhvr>
                                        <p:cTn id="52" dur="1" fill="hold">
                                          <p:stCondLst>
                                            <p:cond delay="499"/>
                                          </p:stCondLst>
                                        </p:cTn>
                                        <p:tgtEl>
                                          <p:spTgt spid="3"/>
                                        </p:tgtEl>
                                        <p:attrNameLst>
                                          <p:attrName>style.visibility</p:attrName>
                                        </p:attrNameLst>
                                      </p:cBhvr>
                                      <p:to>
                                        <p:strVal val="hidden"/>
                                      </p:to>
                                    </p:set>
                                  </p:childTnLst>
                                </p:cTn>
                              </p:par>
                              <p:par>
                                <p:cTn id="53" presetID="41" presetClass="entr" presetSubtype="0" fill="hold" grpId="0" nodeType="withEffect">
                                  <p:stCondLst>
                                    <p:cond delay="0"/>
                                  </p:stCondLst>
                                  <p:iterate type="lt">
                                    <p:tmPct val="5000"/>
                                  </p:iterate>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9"/>
                                        </p:tgtEl>
                                        <p:attrNameLst>
                                          <p:attrName>ppt_y</p:attrName>
                                        </p:attrNameLst>
                                      </p:cBhvr>
                                      <p:tavLst>
                                        <p:tav tm="0">
                                          <p:val>
                                            <p:strVal val="#ppt_y"/>
                                          </p:val>
                                        </p:tav>
                                        <p:tav tm="100000">
                                          <p:val>
                                            <p:strVal val="#ppt_y"/>
                                          </p:val>
                                        </p:tav>
                                      </p:tavLst>
                                    </p:anim>
                                    <p:anim calcmode="lin" valueType="num">
                                      <p:cBhvr>
                                        <p:cTn id="5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9"/>
                                        </p:tgtEl>
                                      </p:cBhvr>
                                    </p:animEffect>
                                  </p:childTnLst>
                                </p:cTn>
                              </p:par>
                              <p:par>
                                <p:cTn id="60" presetID="41" presetClass="exit" presetSubtype="0" fill="hold" grpId="1" nodeType="withEffect">
                                  <p:stCondLst>
                                    <p:cond delay="0"/>
                                  </p:stCondLst>
                                  <p:iterate type="lt">
                                    <p:tmPct val="10000"/>
                                  </p:iterate>
                                  <p:childTnLst>
                                    <p:anim calcmode="lin" valueType="num">
                                      <p:cBhvr>
                                        <p:cTn id="61" dur="500"/>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2" dur="500"/>
                                        <p:tgtEl>
                                          <p:spTgt spid="6"/>
                                        </p:tgtEl>
                                        <p:attrNameLst>
                                          <p:attrName>ppt_y</p:attrName>
                                        </p:attrNameLst>
                                      </p:cBhvr>
                                      <p:tavLst>
                                        <p:tav tm="0">
                                          <p:val>
                                            <p:strVal val="ppt_y"/>
                                          </p:val>
                                        </p:tav>
                                        <p:tav tm="100000">
                                          <p:val>
                                            <p:strVal val="ppt_y"/>
                                          </p:val>
                                        </p:tav>
                                      </p:tavLst>
                                    </p:anim>
                                    <p:anim calcmode="lin" valueType="num">
                                      <p:cBhvr>
                                        <p:cTn id="63" dur="500"/>
                                        <p:tgtEl>
                                          <p:spTgt spid="6"/>
                                        </p:tgtEl>
                                        <p:attrNameLst>
                                          <p:attrName>ppt_h</p:attrName>
                                        </p:attrNameLst>
                                      </p:cBhvr>
                                      <p:tavLst>
                                        <p:tav tm="0">
                                          <p:val>
                                            <p:strVal val="ppt_h"/>
                                          </p:val>
                                        </p:tav>
                                        <p:tav tm="50000">
                                          <p:val>
                                            <p:strVal val="ppt_h+.01"/>
                                          </p:val>
                                        </p:tav>
                                        <p:tav tm="100000">
                                          <p:val>
                                            <p:strVal val="ppt_h/10"/>
                                          </p:val>
                                        </p:tav>
                                      </p:tavLst>
                                    </p:anim>
                                    <p:anim calcmode="lin" valueType="num">
                                      <p:cBhvr>
                                        <p:cTn id="64" dur="500"/>
                                        <p:tgtEl>
                                          <p:spTgt spid="6"/>
                                        </p:tgtEl>
                                        <p:attrNameLst>
                                          <p:attrName>ppt_w</p:attrName>
                                        </p:attrNameLst>
                                      </p:cBhvr>
                                      <p:tavLst>
                                        <p:tav tm="0">
                                          <p:val>
                                            <p:strVal val="ppt_w"/>
                                          </p:val>
                                        </p:tav>
                                        <p:tav tm="50000">
                                          <p:val>
                                            <p:strVal val="ppt_w+.01"/>
                                          </p:val>
                                        </p:tav>
                                        <p:tav tm="100000">
                                          <p:val>
                                            <p:strVal val="ppt_w/10"/>
                                          </p:val>
                                        </p:tav>
                                      </p:tavLst>
                                    </p:anim>
                                    <p:animEffect transition="out" filter="fade">
                                      <p:cBhvr>
                                        <p:cTn id="65" dur="500" tmFilter="0,0; .5, 0; 1, 1"/>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 grpId="2"/>
      <p:bldP spid="8" grpId="0"/>
      <p:bldP spid="8" grpId="1"/>
      <p:bldP spid="6" grpId="0"/>
      <p:bldP spid="6" grpId="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016758"/>
          </a:xfrm>
          <a:prstGeom prst="rect">
            <a:avLst/>
          </a:prstGeom>
          <a:noFill/>
        </p:spPr>
        <p:txBody>
          <a:bodyPr wrap="square" rtlCol="0">
            <a:spAutoFit/>
          </a:bodyPr>
          <a:lstStyle/>
          <a:p>
            <a:r>
              <a:rPr lang="en-US" sz="3200" dirty="0">
                <a:solidFill>
                  <a:schemeClr val="bg2"/>
                </a:solidFill>
              </a:rPr>
              <a:t>Warren Wiersbe ~ </a:t>
            </a:r>
            <a:r>
              <a:rPr lang="en-US" sz="3200" dirty="0"/>
              <a:t>“You would think that one sinner would have compassion for another sinner, but this is not always the case. Sin makes a person selfish. Sin can blind us to the hurts of others. Sin can harden our hearts and make us judgmental instead of sympathetic. When King David was confronted with a story of a rich man’s sin, he had no sympathy for him, even though David himself was a worse sinner </a:t>
            </a:r>
            <a:r>
              <a:rPr lang="en-US" sz="3200" dirty="0">
                <a:solidFill>
                  <a:schemeClr val="bg2"/>
                </a:solidFill>
              </a:rPr>
              <a:t>(2 Sam. </a:t>
            </a:r>
            <a:r>
              <a:rPr lang="en-US" sz="3200">
                <a:solidFill>
                  <a:schemeClr val="bg2"/>
                </a:solidFill>
              </a:rPr>
              <a:t>12)</a:t>
            </a:r>
            <a:r>
              <a:rPr lang="en-US" sz="3200"/>
              <a:t>.</a:t>
            </a:r>
            <a:endParaRPr lang="en-US" sz="3200" dirty="0"/>
          </a:p>
        </p:txBody>
      </p:sp>
    </p:spTree>
    <p:extLst>
      <p:ext uri="{BB962C8B-B14F-4D97-AF65-F5344CB8AC3E}">
        <p14:creationId xmlns:p14="http://schemas.microsoft.com/office/powerpoint/2010/main" val="385872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3539430"/>
          </a:xfrm>
          <a:prstGeom prst="rect">
            <a:avLst/>
          </a:prstGeom>
          <a:noFill/>
        </p:spPr>
        <p:txBody>
          <a:bodyPr wrap="square" rtlCol="0">
            <a:spAutoFit/>
          </a:bodyPr>
          <a:lstStyle/>
          <a:p>
            <a:r>
              <a:rPr lang="en-US" sz="3200" dirty="0">
                <a:solidFill>
                  <a:schemeClr val="bg2"/>
                </a:solidFill>
              </a:rPr>
              <a:t>Warren Wiersbe ~ </a:t>
            </a:r>
            <a:r>
              <a:rPr lang="en-US" sz="3200" dirty="0"/>
              <a:t>“No, it is the spiritually minded person with a clean heart who sympathizes with a sinner and seeks to help him </a:t>
            </a:r>
            <a:r>
              <a:rPr lang="en-US" sz="3200" dirty="0">
                <a:solidFill>
                  <a:schemeClr val="bg2"/>
                </a:solidFill>
              </a:rPr>
              <a:t>(see Gal. 6:1)</a:t>
            </a:r>
            <a:r>
              <a:rPr lang="en-US" sz="3200" dirty="0"/>
              <a:t>. Because we are so sinful, we have a hard time helping other sinners; but because Jesus is perfect, He is able to meet our needs after we sin.” </a:t>
            </a:r>
          </a:p>
        </p:txBody>
      </p:sp>
    </p:spTree>
    <p:extLst>
      <p:ext uri="{BB962C8B-B14F-4D97-AF65-F5344CB8AC3E}">
        <p14:creationId xmlns:p14="http://schemas.microsoft.com/office/powerpoint/2010/main" val="251386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331990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62870"/>
          </a:xfrm>
          <a:prstGeom prst="rect">
            <a:avLst/>
          </a:prstGeom>
          <a:noFill/>
        </p:spPr>
        <p:txBody>
          <a:bodyPr wrap="square" rtlCol="0">
            <a:spAutoFit/>
          </a:bodyPr>
          <a:lstStyle/>
          <a:p>
            <a:r>
              <a:rPr lang="en-US" sz="3100" dirty="0"/>
              <a:t>Acts. 13:30-33 ~ </a:t>
            </a:r>
            <a:r>
              <a:rPr lang="en-US" sz="3100" baseline="30000" dirty="0"/>
              <a:t>30</a:t>
            </a:r>
            <a:r>
              <a:rPr lang="en-US" sz="3100" dirty="0"/>
              <a:t> </a:t>
            </a:r>
            <a:r>
              <a:rPr lang="en-US" sz="3100" dirty="0">
                <a:solidFill>
                  <a:schemeClr val="bg2"/>
                </a:solidFill>
              </a:rPr>
              <a:t>But God raised Him from the dead.</a:t>
            </a:r>
            <a:r>
              <a:rPr lang="en-US" sz="3100" dirty="0"/>
              <a:t> </a:t>
            </a:r>
            <a:r>
              <a:rPr lang="en-US" sz="3100" baseline="30000" dirty="0"/>
              <a:t>31</a:t>
            </a:r>
            <a:r>
              <a:rPr lang="en-US" sz="3100" dirty="0"/>
              <a:t> </a:t>
            </a:r>
            <a:r>
              <a:rPr lang="en-US" sz="3100" dirty="0">
                <a:solidFill>
                  <a:schemeClr val="bg2"/>
                </a:solidFill>
              </a:rPr>
              <a:t>He was seen for many days by those who came up with Him from Galilee to Jerusalem, who are His witnesses to the people. </a:t>
            </a:r>
            <a:r>
              <a:rPr lang="en-US" sz="3100" baseline="30000" dirty="0"/>
              <a:t>32</a:t>
            </a:r>
            <a:r>
              <a:rPr lang="en-US" sz="3100" dirty="0"/>
              <a:t> </a:t>
            </a:r>
            <a:r>
              <a:rPr lang="en-US" sz="3100" dirty="0">
                <a:solidFill>
                  <a:schemeClr val="bg2"/>
                </a:solidFill>
              </a:rPr>
              <a:t>And we declare to you glad tidings— that promise which was made to the fathers.</a:t>
            </a:r>
            <a:r>
              <a:rPr lang="en-US" sz="3100" dirty="0"/>
              <a:t> </a:t>
            </a:r>
            <a:r>
              <a:rPr lang="en-US" sz="3100" baseline="30000" dirty="0"/>
              <a:t>33</a:t>
            </a:r>
            <a:r>
              <a:rPr lang="en-US" sz="3100" dirty="0"/>
              <a:t> </a:t>
            </a:r>
            <a:r>
              <a:rPr lang="en-US" sz="3100" dirty="0">
                <a:solidFill>
                  <a:schemeClr val="bg2"/>
                </a:solidFill>
              </a:rPr>
              <a:t>God has fulfilled this for us their children, in that He has raised up Jesus. As it is also written in the second Psalm: </a:t>
            </a:r>
          </a:p>
          <a:p>
            <a:r>
              <a:rPr lang="en-US" sz="3100" dirty="0">
                <a:solidFill>
                  <a:schemeClr val="bg2"/>
                </a:solidFill>
              </a:rPr>
              <a:t>     “You are My Son, </a:t>
            </a:r>
          </a:p>
          <a:p>
            <a:r>
              <a:rPr lang="en-US" sz="3100" dirty="0">
                <a:solidFill>
                  <a:schemeClr val="bg2"/>
                </a:solidFill>
              </a:rPr>
              <a:t>     Today I have begotten You.”</a:t>
            </a:r>
          </a:p>
        </p:txBody>
      </p:sp>
    </p:spTree>
    <p:extLst>
      <p:ext uri="{BB962C8B-B14F-4D97-AF65-F5344CB8AC3E}">
        <p14:creationId xmlns:p14="http://schemas.microsoft.com/office/powerpoint/2010/main" val="40361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387992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69387"/>
          </a:xfrm>
          <a:prstGeom prst="rect">
            <a:avLst/>
          </a:prstGeom>
          <a:noFill/>
        </p:spPr>
        <p:txBody>
          <a:bodyPr wrap="square" rtlCol="0">
            <a:spAutoFit/>
          </a:bodyPr>
          <a:lstStyle/>
          <a:p>
            <a:r>
              <a:rPr lang="en-US" sz="3100" dirty="0">
                <a:solidFill>
                  <a:schemeClr val="bg2"/>
                </a:solidFill>
              </a:rPr>
              <a:t>His High Priesthood was the result of His victory:</a:t>
            </a:r>
          </a:p>
        </p:txBody>
      </p:sp>
      <p:sp>
        <p:nvSpPr>
          <p:cNvPr id="4" name="TextBox 3">
            <a:extLst>
              <a:ext uri="{FF2B5EF4-FFF2-40B4-BE49-F238E27FC236}">
                <a16:creationId xmlns:a16="http://schemas.microsoft.com/office/drawing/2014/main" id="{65A024C5-4DD1-4065-B3B1-7F813F4323A5}"/>
              </a:ext>
            </a:extLst>
          </p:cNvPr>
          <p:cNvSpPr txBox="1"/>
          <p:nvPr/>
        </p:nvSpPr>
        <p:spPr>
          <a:xfrm>
            <a:off x="471717" y="1879599"/>
            <a:ext cx="8229600" cy="584775"/>
          </a:xfrm>
          <a:prstGeom prst="rect">
            <a:avLst/>
          </a:prstGeom>
          <a:noFill/>
        </p:spPr>
        <p:txBody>
          <a:bodyPr wrap="square" rtlCol="0">
            <a:spAutoFit/>
          </a:bodyPr>
          <a:lstStyle/>
          <a:p>
            <a:r>
              <a:rPr lang="en-US" sz="3200" dirty="0"/>
              <a:t>He suffered like no one has suffered</a:t>
            </a:r>
            <a:endParaRPr lang="en-US" sz="4400" dirty="0">
              <a:solidFill>
                <a:schemeClr val="bg2"/>
              </a:solidFill>
            </a:endParaRPr>
          </a:p>
        </p:txBody>
      </p:sp>
      <p:sp>
        <p:nvSpPr>
          <p:cNvPr id="5" name="TextBox 4">
            <a:extLst>
              <a:ext uri="{FF2B5EF4-FFF2-40B4-BE49-F238E27FC236}">
                <a16:creationId xmlns:a16="http://schemas.microsoft.com/office/drawing/2014/main" id="{5012B4D6-2029-43BE-A6AC-8E25DA76C3E6}"/>
              </a:ext>
            </a:extLst>
          </p:cNvPr>
          <p:cNvSpPr txBox="1"/>
          <p:nvPr/>
        </p:nvSpPr>
        <p:spPr>
          <a:xfrm>
            <a:off x="696687" y="2397527"/>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He was in all points tempted</a:t>
            </a:r>
            <a:endParaRPr lang="en-US" sz="3200" dirty="0">
              <a:solidFill>
                <a:schemeClr val="bg2"/>
              </a:solidFill>
            </a:endParaRPr>
          </a:p>
        </p:txBody>
      </p:sp>
      <p:sp>
        <p:nvSpPr>
          <p:cNvPr id="6" name="TextBox 5">
            <a:extLst>
              <a:ext uri="{FF2B5EF4-FFF2-40B4-BE49-F238E27FC236}">
                <a16:creationId xmlns:a16="http://schemas.microsoft.com/office/drawing/2014/main" id="{C4FE58A9-502F-4853-8948-21DF362343E0}"/>
              </a:ext>
            </a:extLst>
          </p:cNvPr>
          <p:cNvSpPr txBox="1"/>
          <p:nvPr/>
        </p:nvSpPr>
        <p:spPr>
          <a:xfrm>
            <a:off x="471719" y="2910111"/>
            <a:ext cx="8229600" cy="584775"/>
          </a:xfrm>
          <a:prstGeom prst="rect">
            <a:avLst/>
          </a:prstGeom>
          <a:noFill/>
        </p:spPr>
        <p:txBody>
          <a:bodyPr wrap="square" rtlCol="0">
            <a:spAutoFit/>
          </a:bodyPr>
          <a:lstStyle/>
          <a:p>
            <a:r>
              <a:rPr lang="en-US" sz="3200" dirty="0"/>
              <a:t>He died like no one has died</a:t>
            </a:r>
            <a:endParaRPr lang="en-US" sz="4400" dirty="0">
              <a:solidFill>
                <a:schemeClr val="bg2"/>
              </a:solidFill>
            </a:endParaRPr>
          </a:p>
        </p:txBody>
      </p:sp>
      <p:sp>
        <p:nvSpPr>
          <p:cNvPr id="7" name="TextBox 6">
            <a:extLst>
              <a:ext uri="{FF2B5EF4-FFF2-40B4-BE49-F238E27FC236}">
                <a16:creationId xmlns:a16="http://schemas.microsoft.com/office/drawing/2014/main" id="{6EE86414-9699-4216-B33E-FD19129E4E68}"/>
              </a:ext>
            </a:extLst>
          </p:cNvPr>
          <p:cNvSpPr txBox="1"/>
          <p:nvPr/>
        </p:nvSpPr>
        <p:spPr>
          <a:xfrm>
            <a:off x="696689" y="3428039"/>
            <a:ext cx="79901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He went from complete connection with to complete separation from the Father</a:t>
            </a:r>
            <a:endParaRPr lang="en-US" sz="3200" dirty="0">
              <a:solidFill>
                <a:schemeClr val="bg2"/>
              </a:solidFill>
            </a:endParaRPr>
          </a:p>
        </p:txBody>
      </p:sp>
      <p:sp>
        <p:nvSpPr>
          <p:cNvPr id="8" name="TextBox 7">
            <a:extLst>
              <a:ext uri="{FF2B5EF4-FFF2-40B4-BE49-F238E27FC236}">
                <a16:creationId xmlns:a16="http://schemas.microsoft.com/office/drawing/2014/main" id="{A214A9DC-23F9-44D1-93E4-7B3B24FB7199}"/>
              </a:ext>
            </a:extLst>
          </p:cNvPr>
          <p:cNvSpPr txBox="1"/>
          <p:nvPr/>
        </p:nvSpPr>
        <p:spPr>
          <a:xfrm>
            <a:off x="471722" y="4448621"/>
            <a:ext cx="8229600" cy="584775"/>
          </a:xfrm>
          <a:prstGeom prst="rect">
            <a:avLst/>
          </a:prstGeom>
          <a:noFill/>
        </p:spPr>
        <p:txBody>
          <a:bodyPr wrap="square" rtlCol="0">
            <a:spAutoFit/>
          </a:bodyPr>
          <a:lstStyle/>
          <a:p>
            <a:r>
              <a:rPr lang="en-US" sz="3200" dirty="0"/>
              <a:t>He was raised like no one has been raised</a:t>
            </a:r>
            <a:endParaRPr lang="en-US" sz="4400" dirty="0">
              <a:solidFill>
                <a:schemeClr val="bg2"/>
              </a:solidFill>
            </a:endParaRPr>
          </a:p>
        </p:txBody>
      </p:sp>
      <p:sp>
        <p:nvSpPr>
          <p:cNvPr id="9" name="TextBox 8">
            <a:extLst>
              <a:ext uri="{FF2B5EF4-FFF2-40B4-BE49-F238E27FC236}">
                <a16:creationId xmlns:a16="http://schemas.microsoft.com/office/drawing/2014/main" id="{12BC2ADC-F368-4F03-B824-3DE38CF3D353}"/>
              </a:ext>
            </a:extLst>
          </p:cNvPr>
          <p:cNvSpPr txBox="1"/>
          <p:nvPr/>
        </p:nvSpPr>
        <p:spPr>
          <a:xfrm>
            <a:off x="696692" y="4966549"/>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He was the Firstfruits from the dead</a:t>
            </a:r>
            <a:endParaRPr lang="en-US" sz="3200" dirty="0">
              <a:solidFill>
                <a:schemeClr val="bg2"/>
              </a:solidFill>
            </a:endParaRPr>
          </a:p>
        </p:txBody>
      </p:sp>
    </p:spTree>
    <p:extLst>
      <p:ext uri="{BB962C8B-B14F-4D97-AF65-F5344CB8AC3E}">
        <p14:creationId xmlns:p14="http://schemas.microsoft.com/office/powerpoint/2010/main" val="41018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4"/>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6"/>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500" fill="hold"/>
                                        <p:tgtEl>
                                          <p:spTgt spid="7"/>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P spid="7" grpId="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169977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3F4B001-08B1-4760-8774-A175FC1A0AE6}"/>
              </a:ext>
            </a:extLst>
          </p:cNvPr>
          <p:cNvSpPr/>
          <p:nvPr/>
        </p:nvSpPr>
        <p:spPr>
          <a:xfrm>
            <a:off x="3396342" y="1284700"/>
            <a:ext cx="2532743"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642A5B2-4ADC-4ECB-A14C-0ACDF5BA4921}"/>
              </a:ext>
            </a:extLst>
          </p:cNvPr>
          <p:cNvSpPr/>
          <p:nvPr/>
        </p:nvSpPr>
        <p:spPr>
          <a:xfrm>
            <a:off x="5660572" y="1277443"/>
            <a:ext cx="2653616"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569660"/>
          </a:xfrm>
          <a:prstGeom prst="rect">
            <a:avLst/>
          </a:prstGeom>
          <a:noFill/>
        </p:spPr>
        <p:txBody>
          <a:bodyPr wrap="square" rtlCol="0">
            <a:spAutoFit/>
          </a:bodyPr>
          <a:lstStyle/>
          <a:p>
            <a:r>
              <a:rPr lang="en-US" sz="3200" dirty="0"/>
              <a:t>Gen. 14:18 ~ </a:t>
            </a:r>
            <a:r>
              <a:rPr lang="en-US" sz="3200" dirty="0">
                <a:solidFill>
                  <a:schemeClr val="bg2"/>
                </a:solidFill>
              </a:rPr>
              <a:t>Then Melchizedek king of Salem brought out bread and wine; he </a:t>
            </a:r>
            <a:r>
              <a:rPr lang="en-US" sz="3200" i="1" dirty="0">
                <a:solidFill>
                  <a:schemeClr val="bg2"/>
                </a:solidFill>
              </a:rPr>
              <a:t>was</a:t>
            </a:r>
            <a:r>
              <a:rPr lang="en-US" sz="3200" dirty="0">
                <a:solidFill>
                  <a:schemeClr val="bg2"/>
                </a:solidFill>
              </a:rPr>
              <a:t> the priest of God Most High.</a:t>
            </a:r>
            <a:endParaRPr lang="en-US" sz="4400" dirty="0">
              <a:solidFill>
                <a:schemeClr val="bg2"/>
              </a:solidFill>
            </a:endParaRPr>
          </a:p>
        </p:txBody>
      </p:sp>
      <p:sp>
        <p:nvSpPr>
          <p:cNvPr id="5" name="TextBox 4">
            <a:extLst>
              <a:ext uri="{FF2B5EF4-FFF2-40B4-BE49-F238E27FC236}">
                <a16:creationId xmlns:a16="http://schemas.microsoft.com/office/drawing/2014/main" id="{5012B4D6-2029-43BE-A6AC-8E25DA76C3E6}"/>
              </a:ext>
            </a:extLst>
          </p:cNvPr>
          <p:cNvSpPr txBox="1"/>
          <p:nvPr/>
        </p:nvSpPr>
        <p:spPr>
          <a:xfrm>
            <a:off x="696687" y="2898270"/>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king of “peace”</a:t>
            </a:r>
            <a:endParaRPr lang="en-US" sz="3200" dirty="0">
              <a:solidFill>
                <a:schemeClr val="bg2"/>
              </a:solidFill>
            </a:endParaRPr>
          </a:p>
        </p:txBody>
      </p:sp>
      <p:sp>
        <p:nvSpPr>
          <p:cNvPr id="7" name="TextBox 6">
            <a:extLst>
              <a:ext uri="{FF2B5EF4-FFF2-40B4-BE49-F238E27FC236}">
                <a16:creationId xmlns:a16="http://schemas.microsoft.com/office/drawing/2014/main" id="{6EE86414-9699-4216-B33E-FD19129E4E68}"/>
              </a:ext>
            </a:extLst>
          </p:cNvPr>
          <p:cNvSpPr txBox="1"/>
          <p:nvPr/>
        </p:nvSpPr>
        <p:spPr>
          <a:xfrm>
            <a:off x="696689" y="3406271"/>
            <a:ext cx="79901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solidFill>
                  <a:schemeClr val="bg2"/>
                </a:solidFill>
              </a:rPr>
              <a:t>Melchizedek</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melek</a:t>
            </a:r>
            <a:r>
              <a:rPr lang="en-US" sz="3200" dirty="0"/>
              <a:t> – </a:t>
            </a:r>
            <a:r>
              <a:rPr lang="en-US" sz="3200" i="1" dirty="0"/>
              <a:t>king</a:t>
            </a:r>
            <a:r>
              <a:rPr lang="en-US" sz="3200" dirty="0"/>
              <a:t>; </a:t>
            </a:r>
            <a:r>
              <a:rPr lang="en-US" sz="3200" i="1" dirty="0" err="1">
                <a:solidFill>
                  <a:schemeClr val="bg2"/>
                </a:solidFill>
                <a:latin typeface="Times New Roman" panose="02020603050405020304" pitchFamily="18" charset="0"/>
                <a:cs typeface="Times New Roman" panose="02020603050405020304" pitchFamily="18" charset="0"/>
              </a:rPr>
              <a:t>tsedeq</a:t>
            </a:r>
            <a:r>
              <a:rPr lang="en-US" sz="3200" dirty="0"/>
              <a:t> – </a:t>
            </a:r>
            <a:r>
              <a:rPr lang="en-US" sz="3200" i="1" dirty="0"/>
              <a:t>righteousness</a:t>
            </a:r>
            <a:endParaRPr lang="en-US" sz="3200" dirty="0">
              <a:solidFill>
                <a:schemeClr val="bg2"/>
              </a:solidFill>
            </a:endParaRPr>
          </a:p>
        </p:txBody>
      </p:sp>
      <p:sp>
        <p:nvSpPr>
          <p:cNvPr id="11" name="TextBox 10">
            <a:extLst>
              <a:ext uri="{FF2B5EF4-FFF2-40B4-BE49-F238E27FC236}">
                <a16:creationId xmlns:a16="http://schemas.microsoft.com/office/drawing/2014/main" id="{046B9672-AE55-44B4-9703-FBD172806DCF}"/>
              </a:ext>
            </a:extLst>
          </p:cNvPr>
          <p:cNvSpPr txBox="1"/>
          <p:nvPr/>
        </p:nvSpPr>
        <p:spPr>
          <a:xfrm>
            <a:off x="696692" y="4415013"/>
            <a:ext cx="79901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a:t>King of Righteousness</a:t>
            </a:r>
            <a:endParaRPr lang="en-US" sz="3200" i="1" dirty="0">
              <a:solidFill>
                <a:schemeClr val="bg2"/>
              </a:solidFill>
            </a:endParaRPr>
          </a:p>
        </p:txBody>
      </p:sp>
    </p:spTree>
    <p:extLst>
      <p:ext uri="{BB962C8B-B14F-4D97-AF65-F5344CB8AC3E}">
        <p14:creationId xmlns:p14="http://schemas.microsoft.com/office/powerpoint/2010/main" val="26926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2" fill="hold" grpId="1" nodeType="clickEffect">
                                  <p:stCondLst>
                                    <p:cond delay="0"/>
                                  </p:stCondLst>
                                  <p:childTnLst>
                                    <p:animEffect transition="out" filter="wipe(right)">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0" grpId="1" animBg="1"/>
      <p:bldP spid="3" grpId="0"/>
      <p:bldP spid="5" grpId="0"/>
      <p:bldP spid="5" grpId="1"/>
      <p:bldP spid="7"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404665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t>What did He pray?</a:t>
            </a:r>
          </a:p>
        </p:txBody>
      </p:sp>
      <p:sp>
        <p:nvSpPr>
          <p:cNvPr id="5" name="TextBox 4">
            <a:extLst>
              <a:ext uri="{FF2B5EF4-FFF2-40B4-BE49-F238E27FC236}">
                <a16:creationId xmlns:a16="http://schemas.microsoft.com/office/drawing/2014/main" id="{5012B4D6-2029-43BE-A6AC-8E25DA76C3E6}"/>
              </a:ext>
            </a:extLst>
          </p:cNvPr>
          <p:cNvSpPr txBox="1"/>
          <p:nvPr/>
        </p:nvSpPr>
        <p:spPr>
          <a:xfrm>
            <a:off x="696687" y="1904046"/>
            <a:ext cx="79901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Matt. 26:39 ~ </a:t>
            </a:r>
            <a:r>
              <a:rPr lang="en-US" sz="3200" dirty="0">
                <a:solidFill>
                  <a:schemeClr val="bg2"/>
                </a:solidFill>
              </a:rPr>
              <a:t>Oh, Father, if it is possible, let this cup pass from Me;</a:t>
            </a:r>
          </a:p>
        </p:txBody>
      </p:sp>
      <p:sp>
        <p:nvSpPr>
          <p:cNvPr id="4" name="TextBox 3">
            <a:extLst>
              <a:ext uri="{FF2B5EF4-FFF2-40B4-BE49-F238E27FC236}">
                <a16:creationId xmlns:a16="http://schemas.microsoft.com/office/drawing/2014/main" id="{12181357-2CB5-4C84-A9F1-0EFD19527EC3}"/>
              </a:ext>
            </a:extLst>
          </p:cNvPr>
          <p:cNvSpPr txBox="1"/>
          <p:nvPr/>
        </p:nvSpPr>
        <p:spPr>
          <a:xfrm>
            <a:off x="682171" y="2398906"/>
            <a:ext cx="8019143" cy="1077218"/>
          </a:xfrm>
          <a:prstGeom prst="rect">
            <a:avLst/>
          </a:prstGeom>
          <a:noFill/>
        </p:spPr>
        <p:txBody>
          <a:bodyPr wrap="square" rtlCol="0">
            <a:spAutoFit/>
          </a:bodyPr>
          <a:lstStyle/>
          <a:p>
            <a:r>
              <a:rPr lang="en-US" sz="3200" dirty="0">
                <a:solidFill>
                  <a:schemeClr val="bg2"/>
                </a:solidFill>
              </a:rPr>
              <a:t>                                             nevertheless, not as I will but as You </a:t>
            </a:r>
            <a:r>
              <a:rPr lang="en-US" sz="3200" i="1" dirty="0">
                <a:solidFill>
                  <a:schemeClr val="bg2"/>
                </a:solidFill>
              </a:rPr>
              <a:t>will.</a:t>
            </a:r>
            <a:endParaRPr lang="en-US" sz="4800" dirty="0">
              <a:solidFill>
                <a:schemeClr val="bg2"/>
              </a:solidFill>
              <a:cs typeface="Arial" panose="020B0604020202020204" pitchFamily="34" charset="0"/>
            </a:endParaRPr>
          </a:p>
        </p:txBody>
      </p:sp>
      <p:sp>
        <p:nvSpPr>
          <p:cNvPr id="13" name="TextBox 12">
            <a:extLst>
              <a:ext uri="{FF2B5EF4-FFF2-40B4-BE49-F238E27FC236}">
                <a16:creationId xmlns:a16="http://schemas.microsoft.com/office/drawing/2014/main" id="{EBA39FE0-977F-4088-8D30-FECEC39E566F}"/>
              </a:ext>
            </a:extLst>
          </p:cNvPr>
          <p:cNvSpPr txBox="1"/>
          <p:nvPr/>
        </p:nvSpPr>
        <p:spPr>
          <a:xfrm>
            <a:off x="464460" y="1393374"/>
            <a:ext cx="8229600" cy="584775"/>
          </a:xfrm>
          <a:prstGeom prst="rect">
            <a:avLst/>
          </a:prstGeom>
          <a:noFill/>
        </p:spPr>
        <p:txBody>
          <a:bodyPr wrap="square" rtlCol="0">
            <a:spAutoFit/>
          </a:bodyPr>
          <a:lstStyle/>
          <a:p>
            <a:r>
              <a:rPr lang="en-US" sz="3200" dirty="0"/>
              <a:t>Was this prayer answered?</a:t>
            </a:r>
          </a:p>
        </p:txBody>
      </p:sp>
    </p:spTree>
    <p:extLst>
      <p:ext uri="{BB962C8B-B14F-4D97-AF65-F5344CB8AC3E}">
        <p14:creationId xmlns:p14="http://schemas.microsoft.com/office/powerpoint/2010/main" val="18276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grpId="1" nodeType="clickEffect">
                                  <p:stCondLst>
                                    <p:cond delay="0"/>
                                  </p:stCondLst>
                                  <p:iterate type="lt">
                                    <p:tmPct val="5000"/>
                                  </p:iterate>
                                  <p:childTnLst>
                                    <p:animEffect transition="out" filter="fade">
                                      <p:cBhvr>
                                        <p:cTn id="16" dur="500"/>
                                        <p:tgtEl>
                                          <p:spTgt spid="3"/>
                                        </p:tgtEl>
                                      </p:cBhvr>
                                    </p:animEffect>
                                    <p:anim calcmode="lin" valueType="num">
                                      <p:cBhvr>
                                        <p:cTn id="17" dur="5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500"/>
                                        <p:tgtEl>
                                          <p:spTgt spid="3"/>
                                        </p:tgtEl>
                                        <p:attrNameLst>
                                          <p:attrName>ppt_h</p:attrName>
                                        </p:attrNameLst>
                                      </p:cBhvr>
                                      <p:tavLst>
                                        <p:tav tm="0">
                                          <p:val>
                                            <p:strVal val="ppt_h"/>
                                          </p:val>
                                        </p:tav>
                                        <p:tav tm="100000">
                                          <p:val>
                                            <p:strVal val="ppt_h"/>
                                          </p:val>
                                        </p:tav>
                                      </p:tavLst>
                                    </p:anim>
                                    <p:set>
                                      <p:cBhvr>
                                        <p:cTn id="19" dur="1" fill="hold">
                                          <p:stCondLst>
                                            <p:cond delay="499"/>
                                          </p:stCondLst>
                                        </p:cTn>
                                        <p:tgtEl>
                                          <p:spTgt spid="3"/>
                                        </p:tgtEl>
                                        <p:attrNameLst>
                                          <p:attrName>style.visibility</p:attrName>
                                        </p:attrNameLst>
                                      </p:cBhvr>
                                      <p:to>
                                        <p:strVal val="hidden"/>
                                      </p:to>
                                    </p:set>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ppt_w</p:attrName>
                                        </p:attrNameLst>
                                      </p:cBhvr>
                                      <p:tavLst>
                                        <p:tav tm="0" fmla="#ppt_w*sin(2.5*pi*$)">
                                          <p:val>
                                            <p:fltVal val="0"/>
                                          </p:val>
                                        </p:tav>
                                        <p:tav tm="100000">
                                          <p:val>
                                            <p:fltVal val="1"/>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4"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4200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401205"/>
          </a:xfrm>
          <a:prstGeom prst="rect">
            <a:avLst/>
          </a:prstGeom>
          <a:noFill/>
        </p:spPr>
        <p:txBody>
          <a:bodyPr wrap="square" rtlCol="0">
            <a:spAutoFit/>
          </a:bodyPr>
          <a:lstStyle/>
          <a:p>
            <a:r>
              <a:rPr lang="en-US" sz="2800" dirty="0"/>
              <a:t>Hebrews 4:11–5:11 ~ </a:t>
            </a:r>
            <a:r>
              <a:rPr lang="en-US" sz="2800" baseline="30000" dirty="0"/>
              <a:t>11</a:t>
            </a:r>
            <a:r>
              <a:rPr lang="en-US" sz="2800" baseline="30000" dirty="0">
                <a:solidFill>
                  <a:schemeClr val="bg2"/>
                </a:solidFill>
              </a:rPr>
              <a:t> </a:t>
            </a:r>
            <a:r>
              <a:rPr lang="en-US" sz="2800" dirty="0">
                <a:solidFill>
                  <a:schemeClr val="bg2"/>
                </a:solidFill>
              </a:rPr>
              <a:t>Let us therefore be diligent to enter that rest, lest anyone fall according to the same example of disobedience. </a:t>
            </a:r>
            <a:r>
              <a:rPr lang="en-US" sz="2800" baseline="30000" dirty="0"/>
              <a:t>12 </a:t>
            </a:r>
            <a:r>
              <a:rPr lang="en-US" sz="2800" dirty="0">
                <a:solidFill>
                  <a:schemeClr val="bg2"/>
                </a:solidFill>
              </a:rPr>
              <a:t>For the word of God </a:t>
            </a:r>
            <a:r>
              <a:rPr lang="en-US" sz="2800" i="1" dirty="0">
                <a:solidFill>
                  <a:schemeClr val="bg2"/>
                </a:solidFill>
              </a:rPr>
              <a:t>is</a:t>
            </a:r>
            <a:r>
              <a:rPr lang="en-US" sz="2800" dirty="0">
                <a:solidFill>
                  <a:schemeClr val="bg2"/>
                </a:solidFill>
              </a:rPr>
              <a:t> living and powerful, and sharper than any two-edged sword, piercing even to the division of soul and spirit, and of joints and marrow, and is a discerner of the thoughts and intents of the heart.</a:t>
            </a:r>
            <a:r>
              <a:rPr lang="en-US" sz="2800" dirty="0"/>
              <a:t> </a:t>
            </a:r>
            <a:r>
              <a:rPr lang="en-US" sz="2800" baseline="30000" dirty="0"/>
              <a:t>13 </a:t>
            </a:r>
            <a:r>
              <a:rPr lang="en-US" sz="2800" dirty="0">
                <a:solidFill>
                  <a:schemeClr val="bg2"/>
                </a:solidFill>
              </a:rPr>
              <a:t>And there is no creature hidden from His sight, but all things </a:t>
            </a:r>
            <a:r>
              <a:rPr lang="en-US" sz="2800" i="1" dirty="0">
                <a:solidFill>
                  <a:schemeClr val="bg2"/>
                </a:solidFill>
              </a:rPr>
              <a:t>are</a:t>
            </a:r>
            <a:r>
              <a:rPr lang="en-US" sz="2800" dirty="0">
                <a:solidFill>
                  <a:schemeClr val="bg2"/>
                </a:solidFill>
              </a:rPr>
              <a:t> naked and open to the eyes of Him to whom we </a:t>
            </a:r>
            <a:r>
              <a:rPr lang="en-US" sz="2800" i="1" dirty="0">
                <a:solidFill>
                  <a:schemeClr val="bg2"/>
                </a:solidFill>
              </a:rPr>
              <a:t>must give</a:t>
            </a:r>
            <a:r>
              <a:rPr lang="en-US" sz="2800" dirty="0">
                <a:solidFill>
                  <a:schemeClr val="bg2"/>
                </a:solidFill>
              </a:rPr>
              <a:t> account. </a:t>
            </a:r>
          </a:p>
        </p:txBody>
      </p:sp>
    </p:spTree>
    <p:extLst>
      <p:ext uri="{BB962C8B-B14F-4D97-AF65-F5344CB8AC3E}">
        <p14:creationId xmlns:p14="http://schemas.microsoft.com/office/powerpoint/2010/main" val="9686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32092"/>
          </a:xfrm>
          <a:prstGeom prst="rect">
            <a:avLst/>
          </a:prstGeom>
          <a:noFill/>
        </p:spPr>
        <p:txBody>
          <a:bodyPr wrap="square" rtlCol="0">
            <a:spAutoFit/>
          </a:bodyPr>
          <a:lstStyle/>
          <a:p>
            <a:r>
              <a:rPr lang="en-US" sz="2800" dirty="0"/>
              <a:t>Hebrews 4:11–5:11 ~ </a:t>
            </a:r>
            <a:r>
              <a:rPr lang="en-US" sz="2800" baseline="30000" dirty="0"/>
              <a:t>14</a:t>
            </a:r>
            <a:r>
              <a:rPr lang="en-US" sz="2800" baseline="30000" dirty="0">
                <a:solidFill>
                  <a:schemeClr val="bg2"/>
                </a:solidFill>
              </a:rPr>
              <a:t> </a:t>
            </a:r>
            <a:r>
              <a:rPr lang="en-US" sz="2800" dirty="0">
                <a:solidFill>
                  <a:schemeClr val="bg2"/>
                </a:solidFill>
              </a:rPr>
              <a:t>Seeing then that we have a great High Priest who has passed through the heavens, Jesus the Son of God, let us hold fast </a:t>
            </a:r>
            <a:r>
              <a:rPr lang="en-US" sz="2800" i="1" dirty="0">
                <a:solidFill>
                  <a:schemeClr val="bg2"/>
                </a:solidFill>
              </a:rPr>
              <a:t>our</a:t>
            </a:r>
            <a:r>
              <a:rPr lang="en-US" sz="2800" dirty="0">
                <a:solidFill>
                  <a:schemeClr val="bg2"/>
                </a:solidFill>
              </a:rPr>
              <a:t> confession. </a:t>
            </a:r>
            <a:r>
              <a:rPr lang="en-US" sz="2800" baseline="30000" dirty="0"/>
              <a:t>15 </a:t>
            </a:r>
            <a:r>
              <a:rPr lang="en-US" sz="2800" dirty="0">
                <a:solidFill>
                  <a:schemeClr val="bg2"/>
                </a:solidFill>
              </a:rPr>
              <a:t>For we do not have a High Priest who cannot sympathize with our weaknesses, but was in all </a:t>
            </a:r>
            <a:r>
              <a:rPr lang="en-US" sz="2800" i="1" dirty="0">
                <a:solidFill>
                  <a:schemeClr val="bg2"/>
                </a:solidFill>
              </a:rPr>
              <a:t>points</a:t>
            </a:r>
            <a:r>
              <a:rPr lang="en-US" sz="2800" dirty="0">
                <a:solidFill>
                  <a:schemeClr val="bg2"/>
                </a:solidFill>
              </a:rPr>
              <a:t> tempted as </a:t>
            </a:r>
            <a:r>
              <a:rPr lang="en-US" sz="2800" i="1" dirty="0">
                <a:solidFill>
                  <a:schemeClr val="bg2"/>
                </a:solidFill>
              </a:rPr>
              <a:t>we are,</a:t>
            </a:r>
            <a:r>
              <a:rPr lang="en-US" sz="2800" dirty="0">
                <a:solidFill>
                  <a:schemeClr val="bg2"/>
                </a:solidFill>
              </a:rPr>
              <a:t> </a:t>
            </a:r>
            <a:r>
              <a:rPr lang="en-US" sz="2800" i="1" dirty="0">
                <a:solidFill>
                  <a:schemeClr val="bg2"/>
                </a:solidFill>
              </a:rPr>
              <a:t>yet</a:t>
            </a:r>
            <a:r>
              <a:rPr lang="en-US" sz="2800" dirty="0">
                <a:solidFill>
                  <a:schemeClr val="bg2"/>
                </a:solidFill>
              </a:rPr>
              <a:t> without sin.</a:t>
            </a:r>
            <a:r>
              <a:rPr lang="en-US" sz="2800" dirty="0"/>
              <a:t> </a:t>
            </a:r>
            <a:r>
              <a:rPr lang="en-US" sz="2800" baseline="30000" dirty="0"/>
              <a:t>16 </a:t>
            </a:r>
            <a:r>
              <a:rPr lang="en-US" sz="2800" dirty="0">
                <a:solidFill>
                  <a:schemeClr val="bg2"/>
                </a:solidFill>
              </a:rPr>
              <a:t>Let us therefore come boldly to the throne of grace, that we may obtain mercy and find grace to help in time of need. </a:t>
            </a:r>
          </a:p>
          <a:p>
            <a:r>
              <a:rPr lang="en-US" sz="2800" dirty="0"/>
              <a:t>5:</a:t>
            </a:r>
            <a:r>
              <a:rPr lang="en-US" sz="2800" baseline="30000" dirty="0"/>
              <a:t>1</a:t>
            </a:r>
            <a:r>
              <a:rPr lang="en-US" sz="2800" dirty="0"/>
              <a:t> </a:t>
            </a:r>
            <a:r>
              <a:rPr lang="en-US" sz="2800" dirty="0">
                <a:solidFill>
                  <a:schemeClr val="bg2"/>
                </a:solidFill>
              </a:rPr>
              <a:t>For every high priest taken from among men is appointed for men in things </a:t>
            </a:r>
            <a:r>
              <a:rPr lang="en-US" sz="2800" i="1" dirty="0">
                <a:solidFill>
                  <a:schemeClr val="bg2"/>
                </a:solidFill>
              </a:rPr>
              <a:t>pertaining</a:t>
            </a:r>
            <a:r>
              <a:rPr lang="en-US" sz="2800" dirty="0">
                <a:solidFill>
                  <a:schemeClr val="bg2"/>
                </a:solidFill>
              </a:rPr>
              <a:t> to God, that he may offer both gifts and sacrifices for sins. </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176032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32092"/>
          </a:xfrm>
          <a:prstGeom prst="rect">
            <a:avLst/>
          </a:prstGeom>
          <a:noFill/>
        </p:spPr>
        <p:txBody>
          <a:bodyPr wrap="square" rtlCol="0">
            <a:spAutoFit/>
          </a:bodyPr>
          <a:lstStyle/>
          <a:p>
            <a:r>
              <a:rPr lang="en-US" sz="2800" dirty="0"/>
              <a:t>Hebrews 4:11–5:11 ~ </a:t>
            </a:r>
            <a:r>
              <a:rPr lang="en-US" sz="2800" baseline="30000" dirty="0"/>
              <a:t>2 </a:t>
            </a:r>
            <a:r>
              <a:rPr lang="en-US" sz="2800" dirty="0">
                <a:solidFill>
                  <a:schemeClr val="bg2"/>
                </a:solidFill>
              </a:rPr>
              <a:t>He can have compassion on those who are ignorant and going astray, since he himself is also subject to weakness. </a:t>
            </a:r>
            <a:r>
              <a:rPr lang="en-US" sz="2800" baseline="30000" dirty="0"/>
              <a:t>3 </a:t>
            </a:r>
            <a:r>
              <a:rPr lang="en-US" sz="2800" dirty="0">
                <a:solidFill>
                  <a:schemeClr val="bg2"/>
                </a:solidFill>
              </a:rPr>
              <a:t>Because of this he is required as for the people, so also for himself, to offer </a:t>
            </a:r>
            <a:r>
              <a:rPr lang="en-US" sz="2800" i="1" dirty="0">
                <a:solidFill>
                  <a:schemeClr val="bg2"/>
                </a:solidFill>
              </a:rPr>
              <a:t>sacrifices</a:t>
            </a:r>
            <a:r>
              <a:rPr lang="en-US" sz="2800" dirty="0">
                <a:solidFill>
                  <a:schemeClr val="bg2"/>
                </a:solidFill>
              </a:rPr>
              <a:t> for sins. </a:t>
            </a:r>
            <a:r>
              <a:rPr lang="en-US" sz="2800" baseline="30000" dirty="0"/>
              <a:t>4 </a:t>
            </a:r>
            <a:r>
              <a:rPr lang="en-US" sz="2800" dirty="0">
                <a:solidFill>
                  <a:schemeClr val="bg2"/>
                </a:solidFill>
              </a:rPr>
              <a:t>And no man takes this honor to himself, but he who is called by God, just as Aaron </a:t>
            </a:r>
            <a:r>
              <a:rPr lang="en-US" sz="2800" i="1" dirty="0">
                <a:solidFill>
                  <a:schemeClr val="bg2"/>
                </a:solidFill>
              </a:rPr>
              <a:t>was</a:t>
            </a:r>
            <a:r>
              <a:rPr lang="en-US" sz="2800" dirty="0">
                <a:solidFill>
                  <a:schemeClr val="bg2"/>
                </a:solidFill>
              </a:rPr>
              <a:t>. </a:t>
            </a:r>
          </a:p>
          <a:p>
            <a:r>
              <a:rPr lang="en-US" sz="2800" baseline="30000" dirty="0"/>
              <a:t>5 </a:t>
            </a:r>
            <a:r>
              <a:rPr lang="en-US" sz="2800" dirty="0">
                <a:solidFill>
                  <a:schemeClr val="bg2"/>
                </a:solidFill>
              </a:rPr>
              <a:t>So also Christ did not glorify Himself to become High Priest, </a:t>
            </a:r>
            <a:r>
              <a:rPr lang="en-US" sz="2800" i="1" dirty="0">
                <a:solidFill>
                  <a:schemeClr val="bg2"/>
                </a:solidFill>
              </a:rPr>
              <a:t>but it</a:t>
            </a:r>
            <a:r>
              <a:rPr lang="en-US" sz="2800" dirty="0">
                <a:solidFill>
                  <a:schemeClr val="bg2"/>
                </a:solidFill>
              </a:rPr>
              <a:t> was He who said to Him: </a:t>
            </a:r>
          </a:p>
          <a:p>
            <a:r>
              <a:rPr lang="en-US" sz="2800" i="1" dirty="0">
                <a:solidFill>
                  <a:schemeClr val="bg2"/>
                </a:solidFill>
              </a:rPr>
              <a:t>“You are My Son,</a:t>
            </a:r>
            <a:r>
              <a:rPr lang="en-US" sz="2800" dirty="0">
                <a:solidFill>
                  <a:schemeClr val="bg2"/>
                </a:solidFill>
              </a:rPr>
              <a:t> </a:t>
            </a:r>
          </a:p>
          <a:p>
            <a:r>
              <a:rPr lang="en-US" sz="2800" i="1" dirty="0">
                <a:solidFill>
                  <a:schemeClr val="bg2"/>
                </a:solidFill>
              </a:rPr>
              <a:t>Today I have begotten You.”</a:t>
            </a:r>
            <a:r>
              <a:rPr lang="en-US" sz="2800" dirty="0">
                <a:solidFill>
                  <a:schemeClr val="bg2"/>
                </a:solidFill>
              </a:rPr>
              <a:t> </a:t>
            </a:r>
          </a:p>
        </p:txBody>
      </p:sp>
    </p:spTree>
    <p:extLst>
      <p:ext uri="{BB962C8B-B14F-4D97-AF65-F5344CB8AC3E}">
        <p14:creationId xmlns:p14="http://schemas.microsoft.com/office/powerpoint/2010/main" val="178169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401205"/>
          </a:xfrm>
          <a:prstGeom prst="rect">
            <a:avLst/>
          </a:prstGeom>
          <a:noFill/>
        </p:spPr>
        <p:txBody>
          <a:bodyPr wrap="square" rtlCol="0">
            <a:spAutoFit/>
          </a:bodyPr>
          <a:lstStyle/>
          <a:p>
            <a:r>
              <a:rPr lang="en-US" sz="2800" dirty="0"/>
              <a:t>Hebrews 4:11–5:11 ~ </a:t>
            </a:r>
            <a:r>
              <a:rPr lang="en-US" sz="2800" baseline="30000" dirty="0"/>
              <a:t>6 </a:t>
            </a:r>
            <a:r>
              <a:rPr lang="en-US" sz="2800" dirty="0">
                <a:solidFill>
                  <a:schemeClr val="bg2"/>
                </a:solidFill>
              </a:rPr>
              <a:t>As </a:t>
            </a:r>
            <a:r>
              <a:rPr lang="en-US" sz="2800" i="1" dirty="0">
                <a:solidFill>
                  <a:schemeClr val="bg2"/>
                </a:solidFill>
              </a:rPr>
              <a:t>He</a:t>
            </a:r>
            <a:r>
              <a:rPr lang="en-US" sz="2800" dirty="0">
                <a:solidFill>
                  <a:schemeClr val="bg2"/>
                </a:solidFill>
              </a:rPr>
              <a:t> also </a:t>
            </a:r>
            <a:r>
              <a:rPr lang="en-US" sz="2800" i="1" dirty="0">
                <a:solidFill>
                  <a:schemeClr val="bg2"/>
                </a:solidFill>
              </a:rPr>
              <a:t>says</a:t>
            </a:r>
            <a:r>
              <a:rPr lang="en-US" sz="2800" dirty="0">
                <a:solidFill>
                  <a:schemeClr val="bg2"/>
                </a:solidFill>
              </a:rPr>
              <a:t> in another </a:t>
            </a:r>
            <a:r>
              <a:rPr lang="en-US" sz="2800" i="1" dirty="0">
                <a:solidFill>
                  <a:schemeClr val="bg2"/>
                </a:solidFill>
              </a:rPr>
              <a:t>place:</a:t>
            </a:r>
            <a:r>
              <a:rPr lang="en-US" sz="2800" dirty="0">
                <a:solidFill>
                  <a:schemeClr val="bg2"/>
                </a:solidFill>
              </a:rPr>
              <a:t> </a:t>
            </a:r>
          </a:p>
          <a:p>
            <a:r>
              <a:rPr lang="en-US" sz="2800" i="1" dirty="0">
                <a:solidFill>
                  <a:schemeClr val="bg2"/>
                </a:solidFill>
              </a:rPr>
              <a:t>“You are a priest forever</a:t>
            </a:r>
            <a:r>
              <a:rPr lang="en-US" sz="2800" dirty="0">
                <a:solidFill>
                  <a:schemeClr val="bg2"/>
                </a:solidFill>
              </a:rPr>
              <a:t> </a:t>
            </a:r>
          </a:p>
          <a:p>
            <a:r>
              <a:rPr lang="en-US" sz="2800" i="1" dirty="0">
                <a:solidFill>
                  <a:schemeClr val="bg2"/>
                </a:solidFill>
              </a:rPr>
              <a:t>According to the order of Melchizedek”;</a:t>
            </a:r>
            <a:r>
              <a:rPr lang="en-US" sz="2800" dirty="0">
                <a:solidFill>
                  <a:schemeClr val="bg2"/>
                </a:solidFill>
              </a:rPr>
              <a:t> </a:t>
            </a:r>
          </a:p>
          <a:p>
            <a:r>
              <a:rPr lang="en-US" sz="2800" baseline="30000" dirty="0"/>
              <a:t>7 </a:t>
            </a:r>
            <a:r>
              <a:rPr lang="en-US" sz="2800" dirty="0">
                <a:solidFill>
                  <a:schemeClr val="bg2"/>
                </a:solidFill>
              </a:rPr>
              <a:t>who, in the days of His flesh, when He had offered up prayers and supplications, with vehement cries and tears to Him who was able to save Him from death, and was heard because of His godly fear, </a:t>
            </a:r>
            <a:r>
              <a:rPr lang="en-US" sz="2800" baseline="30000" dirty="0"/>
              <a:t>8 </a:t>
            </a:r>
            <a:r>
              <a:rPr lang="en-US" sz="2800" dirty="0">
                <a:solidFill>
                  <a:schemeClr val="bg2"/>
                </a:solidFill>
              </a:rPr>
              <a:t>though He was a Son, </a:t>
            </a:r>
            <a:r>
              <a:rPr lang="en-US" sz="2800" i="1" dirty="0">
                <a:solidFill>
                  <a:schemeClr val="bg2"/>
                </a:solidFill>
              </a:rPr>
              <a:t>yet</a:t>
            </a:r>
            <a:r>
              <a:rPr lang="en-US" sz="2800" dirty="0">
                <a:solidFill>
                  <a:schemeClr val="bg2"/>
                </a:solidFill>
              </a:rPr>
              <a:t> He learned obedience by the things which He suffered. </a:t>
            </a:r>
            <a:r>
              <a:rPr lang="en-US" sz="2800" baseline="30000" dirty="0"/>
              <a:t>9 </a:t>
            </a:r>
            <a:r>
              <a:rPr lang="en-US" sz="2800" dirty="0">
                <a:solidFill>
                  <a:schemeClr val="bg2"/>
                </a:solidFill>
              </a:rPr>
              <a:t>And having been perfected, He became the author of eternal salvation to all who obey Him, </a:t>
            </a:r>
          </a:p>
        </p:txBody>
      </p:sp>
    </p:spTree>
    <p:extLst>
      <p:ext uri="{BB962C8B-B14F-4D97-AF65-F5344CB8AC3E}">
        <p14:creationId xmlns:p14="http://schemas.microsoft.com/office/powerpoint/2010/main" val="189006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4:11-5:11</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815882"/>
          </a:xfrm>
          <a:prstGeom prst="rect">
            <a:avLst/>
          </a:prstGeom>
          <a:noFill/>
        </p:spPr>
        <p:txBody>
          <a:bodyPr wrap="square" rtlCol="0">
            <a:spAutoFit/>
          </a:bodyPr>
          <a:lstStyle/>
          <a:p>
            <a:r>
              <a:rPr lang="en-US" sz="2800" dirty="0"/>
              <a:t>Hebrews 4:11–5:11 ~ </a:t>
            </a:r>
            <a:r>
              <a:rPr lang="en-US" sz="2800" baseline="30000" dirty="0"/>
              <a:t>10 </a:t>
            </a:r>
            <a:r>
              <a:rPr lang="en-US" sz="2800" dirty="0">
                <a:solidFill>
                  <a:schemeClr val="bg2"/>
                </a:solidFill>
              </a:rPr>
              <a:t>called by God as High Priest “according to the order of Melchizedek,” </a:t>
            </a:r>
            <a:r>
              <a:rPr lang="en-US" sz="2800" baseline="30000" dirty="0"/>
              <a:t>11 </a:t>
            </a:r>
            <a:r>
              <a:rPr lang="en-US" sz="2800" dirty="0">
                <a:solidFill>
                  <a:schemeClr val="bg2"/>
                </a:solidFill>
              </a:rPr>
              <a:t>of whom we have much to say, and hard to explain, since you have become dull of hearing. </a:t>
            </a:r>
            <a:endParaRPr lang="en-US" sz="4400" dirty="0">
              <a:solidFill>
                <a:schemeClr val="bg2"/>
              </a:solidFill>
              <a:cs typeface="Arial" panose="020B0604020202020204" pitchFamily="34" charset="0"/>
            </a:endParaRPr>
          </a:p>
        </p:txBody>
      </p:sp>
    </p:spTree>
    <p:extLst>
      <p:ext uri="{BB962C8B-B14F-4D97-AF65-F5344CB8AC3E}">
        <p14:creationId xmlns:p14="http://schemas.microsoft.com/office/powerpoint/2010/main" val="1130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4:11-5:11</a:t>
            </a:r>
          </a:p>
        </p:txBody>
      </p:sp>
    </p:spTree>
    <p:extLst>
      <p:ext uri="{BB962C8B-B14F-4D97-AF65-F5344CB8AC3E}">
        <p14:creationId xmlns:p14="http://schemas.microsoft.com/office/powerpoint/2010/main" val="6266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2535</TotalTime>
  <Words>1042</Words>
  <Application>Microsoft Office PowerPoint</Application>
  <PresentationFormat>On-screen Show (4:3)</PresentationFormat>
  <Paragraphs>115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Archistico Normal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8</cp:revision>
  <dcterms:created xsi:type="dcterms:W3CDTF">2018-05-03T02:19:13Z</dcterms:created>
  <dcterms:modified xsi:type="dcterms:W3CDTF">2018-05-05T23:26:34Z</dcterms:modified>
</cp:coreProperties>
</file>