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9" r:id="rId3"/>
    <p:sldId id="285" r:id="rId4"/>
    <p:sldId id="277" r:id="rId5"/>
    <p:sldId id="276" r:id="rId6"/>
    <p:sldId id="273" r:id="rId7"/>
    <p:sldId id="274" r:id="rId8"/>
    <p:sldId id="275" r:id="rId9"/>
    <p:sldId id="258" r:id="rId10"/>
    <p:sldId id="281" r:id="rId11"/>
    <p:sldId id="283" r:id="rId12"/>
    <p:sldId id="282" r:id="rId13"/>
    <p:sldId id="278" r:id="rId14"/>
    <p:sldId id="288" r:id="rId15"/>
    <p:sldId id="280" r:id="rId16"/>
    <p:sldId id="279" r:id="rId17"/>
    <p:sldId id="286" r:id="rId18"/>
    <p:sldId id="287" r:id="rId19"/>
    <p:sldId id="271" r:id="rId20"/>
    <p:sldId id="272" r:id="rId21"/>
    <p:sldId id="261" r:id="rId22"/>
    <p:sldId id="262" r:id="rId23"/>
    <p:sldId id="263" r:id="rId24"/>
    <p:sldId id="264" r:id="rId25"/>
    <p:sldId id="284" r:id="rId26"/>
    <p:sldId id="266" r:id="rId27"/>
    <p:sldId id="257" r:id="rId28"/>
    <p:sldId id="260" r:id="rId29"/>
    <p:sldId id="289" r:id="rId30"/>
    <p:sldId id="290" r:id="rId31"/>
    <p:sldId id="267" r:id="rId32"/>
    <p:sldId id="268" r:id="rId3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Microsoft Sans Serif" panose="020B0604020202020204" pitchFamily="34" charset="0"/>
      <p:regular r:id="rId38"/>
    </p:embeddedFont>
    <p:embeddedFont>
      <p:font typeface="Archistico Normal" panose="02040802050405020203" pitchFamily="18" charset="0"/>
      <p:regular r:id="rId39"/>
    </p:embeddedFont>
    <p:embeddedFont>
      <p:font typeface="Leelawadee" panose="020B0502040204020203" pitchFamily="34" charset="-34"/>
      <p:regular r:id="rId40"/>
      <p:bold r:id="rId4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3300"/>
    <a:srgbClr val="C0504D"/>
    <a:srgbClr val="C39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>
        <p:scale>
          <a:sx n="70" d="100"/>
          <a:sy n="70" d="100"/>
        </p:scale>
        <p:origin x="888" y="1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5.fntdata"/><Relationship Id="rId46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7CFEC888-8F31-46B0-9BBE-C8D063A0C73B}"/>
    <pc:docChg chg="undo custSel addSld delSld modSld sldOrd">
      <pc:chgData name="Ken Merrihew" userId="bcb7a1e886d99f07" providerId="LiveId" clId="{7CFEC888-8F31-46B0-9BBE-C8D063A0C73B}" dt="2018-04-29T03:43:36.193" v="3685"/>
      <pc:docMkLst>
        <pc:docMk/>
      </pc:docMkLst>
      <pc:sldChg chg="addSp delSp modSp">
        <pc:chgData name="Ken Merrihew" userId="bcb7a1e886d99f07" providerId="LiveId" clId="{7CFEC888-8F31-46B0-9BBE-C8D063A0C73B}" dt="2018-04-28T02:05:25.110" v="1721"/>
        <pc:sldMkLst>
          <pc:docMk/>
          <pc:sldMk cId="269170926" sldId="256"/>
        </pc:sldMkLst>
        <pc:spChg chg="add del mod">
          <ac:chgData name="Ken Merrihew" userId="bcb7a1e886d99f07" providerId="LiveId" clId="{7CFEC888-8F31-46B0-9BBE-C8D063A0C73B}" dt="2018-04-28T02:05:25.110" v="1721"/>
          <ac:spMkLst>
            <pc:docMk/>
            <pc:sldMk cId="269170926" sldId="256"/>
            <ac:spMk id="5" creationId="{F4173F41-014C-4394-94B2-FDF41C7E514C}"/>
          </ac:spMkLst>
        </pc:spChg>
        <pc:picChg chg="add del mod">
          <ac:chgData name="Ken Merrihew" userId="bcb7a1e886d99f07" providerId="LiveId" clId="{7CFEC888-8F31-46B0-9BBE-C8D063A0C73B}" dt="2018-04-28T02:05:25.110" v="1721"/>
          <ac:picMkLst>
            <pc:docMk/>
            <pc:sldMk cId="269170926" sldId="256"/>
            <ac:picMk id="3" creationId="{FDD852F3-FBF3-44A0-966A-9D1C89C4E4E8}"/>
          </ac:picMkLst>
        </pc:picChg>
      </pc:sldChg>
      <pc:sldChg chg="modAnim">
        <pc:chgData name="Ken Merrihew" userId="bcb7a1e886d99f07" providerId="LiveId" clId="{7CFEC888-8F31-46B0-9BBE-C8D063A0C73B}" dt="2018-04-27T16:29:33.328" v="1"/>
        <pc:sldMkLst>
          <pc:docMk/>
          <pc:sldMk cId="1202588160" sldId="259"/>
        </pc:sldMkLst>
      </pc:sldChg>
      <pc:sldChg chg="addSp delSp modSp modAnim">
        <pc:chgData name="Ken Merrihew" userId="bcb7a1e886d99f07" providerId="LiveId" clId="{7CFEC888-8F31-46B0-9BBE-C8D063A0C73B}" dt="2018-04-28T21:16:32.950" v="3150"/>
        <pc:sldMkLst>
          <pc:docMk/>
          <pc:sldMk cId="453993245" sldId="261"/>
        </pc:sldMkLst>
        <pc:spChg chg="mod">
          <ac:chgData name="Ken Merrihew" userId="bcb7a1e886d99f07" providerId="LiveId" clId="{7CFEC888-8F31-46B0-9BBE-C8D063A0C73B}" dt="2018-04-27T23:14:25.709" v="1659" actId="255"/>
          <ac:spMkLst>
            <pc:docMk/>
            <pc:sldMk cId="453993245" sldId="261"/>
            <ac:spMk id="3" creationId="{8FD85CB8-47A2-4991-ACE2-35457F89F57E}"/>
          </ac:spMkLst>
        </pc:spChg>
        <pc:spChg chg="mod">
          <ac:chgData name="Ken Merrihew" userId="bcb7a1e886d99f07" providerId="LiveId" clId="{7CFEC888-8F31-46B0-9BBE-C8D063A0C73B}" dt="2018-04-27T23:14:32.497" v="1667" actId="1035"/>
          <ac:spMkLst>
            <pc:docMk/>
            <pc:sldMk cId="453993245" sldId="261"/>
            <ac:spMk id="4" creationId="{A7E1BC06-8CC8-4894-956A-148065D4C383}"/>
          </ac:spMkLst>
        </pc:spChg>
        <pc:spChg chg="add del mod">
          <ac:chgData name="Ken Merrihew" userId="bcb7a1e886d99f07" providerId="LiveId" clId="{7CFEC888-8F31-46B0-9BBE-C8D063A0C73B}" dt="2018-04-27T18:41:03.100" v="83"/>
          <ac:spMkLst>
            <pc:docMk/>
            <pc:sldMk cId="453993245" sldId="261"/>
            <ac:spMk id="5" creationId="{709C6AE7-52CA-4725-860D-D36F30A60AB8}"/>
          </ac:spMkLst>
        </pc:spChg>
        <pc:spChg chg="add mod">
          <ac:chgData name="Ken Merrihew" userId="bcb7a1e886d99f07" providerId="LiveId" clId="{7CFEC888-8F31-46B0-9BBE-C8D063A0C73B}" dt="2018-04-27T23:14:55.184" v="1706" actId="1036"/>
          <ac:spMkLst>
            <pc:docMk/>
            <pc:sldMk cId="453993245" sldId="261"/>
            <ac:spMk id="6" creationId="{E7F0A8BD-96AB-491E-941C-315570E77F69}"/>
          </ac:spMkLst>
        </pc:spChg>
        <pc:spChg chg="add mod ord">
          <ac:chgData name="Ken Merrihew" userId="bcb7a1e886d99f07" providerId="LiveId" clId="{7CFEC888-8F31-46B0-9BBE-C8D063A0C73B}" dt="2018-04-27T23:14:45.841" v="1690" actId="1038"/>
          <ac:spMkLst>
            <pc:docMk/>
            <pc:sldMk cId="453993245" sldId="261"/>
            <ac:spMk id="7" creationId="{A16E20A0-43CA-4170-812E-758D394BCD86}"/>
          </ac:spMkLst>
        </pc:spChg>
        <pc:spChg chg="add mod">
          <ac:chgData name="Ken Merrihew" userId="bcb7a1e886d99f07" providerId="LiveId" clId="{7CFEC888-8F31-46B0-9BBE-C8D063A0C73B}" dt="2018-04-27T23:14:56.968" v="1714" actId="1035"/>
          <ac:spMkLst>
            <pc:docMk/>
            <pc:sldMk cId="453993245" sldId="261"/>
            <ac:spMk id="8" creationId="{36E48380-9C00-460B-80DF-4E576C08B4FE}"/>
          </ac:spMkLst>
        </pc:spChg>
        <pc:spChg chg="add mod ord">
          <ac:chgData name="Ken Merrihew" userId="bcb7a1e886d99f07" providerId="LiveId" clId="{7CFEC888-8F31-46B0-9BBE-C8D063A0C73B}" dt="2018-04-28T21:16:19.889" v="3148" actId="1038"/>
          <ac:spMkLst>
            <pc:docMk/>
            <pc:sldMk cId="453993245" sldId="261"/>
            <ac:spMk id="9" creationId="{EE74D2AC-7AAD-4C8F-8F37-475DAE46AB4F}"/>
          </ac:spMkLst>
        </pc:spChg>
        <pc:spChg chg="add del">
          <ac:chgData name="Ken Merrihew" userId="bcb7a1e886d99f07" providerId="LiveId" clId="{7CFEC888-8F31-46B0-9BBE-C8D063A0C73B}" dt="2018-04-27T23:13:51.436" v="1650"/>
          <ac:spMkLst>
            <pc:docMk/>
            <pc:sldMk cId="453993245" sldId="261"/>
            <ac:spMk id="9" creationId="{19DC3BF0-009C-4CEA-9FA4-DFBE16E2D5A1}"/>
          </ac:spMkLst>
        </pc:spChg>
      </pc:sldChg>
      <pc:sldChg chg="del">
        <pc:chgData name="Ken Merrihew" userId="bcb7a1e886d99f07" providerId="LiveId" clId="{7CFEC888-8F31-46B0-9BBE-C8D063A0C73B}" dt="2018-04-28T21:58:04.009" v="3474" actId="2696"/>
        <pc:sldMkLst>
          <pc:docMk/>
          <pc:sldMk cId="1708294725" sldId="269"/>
        </pc:sldMkLst>
      </pc:sldChg>
      <pc:sldChg chg="del">
        <pc:chgData name="Ken Merrihew" userId="bcb7a1e886d99f07" providerId="LiveId" clId="{7CFEC888-8F31-46B0-9BBE-C8D063A0C73B}" dt="2018-04-28T21:58:05.341" v="3475" actId="2696"/>
        <pc:sldMkLst>
          <pc:docMk/>
          <pc:sldMk cId="3990051883" sldId="270"/>
        </pc:sldMkLst>
      </pc:sldChg>
      <pc:sldChg chg="modSp">
        <pc:chgData name="Ken Merrihew" userId="bcb7a1e886d99f07" providerId="LiveId" clId="{7CFEC888-8F31-46B0-9BBE-C8D063A0C73B}" dt="2018-04-27T23:06:36.289" v="1588" actId="1037"/>
        <pc:sldMkLst>
          <pc:docMk/>
          <pc:sldMk cId="2834540957" sldId="278"/>
        </pc:sldMkLst>
        <pc:spChg chg="mod">
          <ac:chgData name="Ken Merrihew" userId="bcb7a1e886d99f07" providerId="LiveId" clId="{7CFEC888-8F31-46B0-9BBE-C8D063A0C73B}" dt="2018-04-27T23:06:17.379" v="1567" actId="1037"/>
          <ac:spMkLst>
            <pc:docMk/>
            <pc:sldMk cId="2834540957" sldId="278"/>
            <ac:spMk id="5" creationId="{AD9629F7-E4BD-4F2A-AE3C-3B1F4BD16256}"/>
          </ac:spMkLst>
        </pc:spChg>
        <pc:picChg chg="mod">
          <ac:chgData name="Ken Merrihew" userId="bcb7a1e886d99f07" providerId="LiveId" clId="{7CFEC888-8F31-46B0-9BBE-C8D063A0C73B}" dt="2018-04-27T23:06:36.289" v="1588" actId="1037"/>
          <ac:picMkLst>
            <pc:docMk/>
            <pc:sldMk cId="2834540957" sldId="278"/>
            <ac:picMk id="4" creationId="{2B072FD2-82E4-4E4D-9FFA-28EF599BA752}"/>
          </ac:picMkLst>
        </pc:picChg>
      </pc:sldChg>
      <pc:sldChg chg="addSp modSp modAnim">
        <pc:chgData name="Ken Merrihew" userId="bcb7a1e886d99f07" providerId="LiveId" clId="{7CFEC888-8F31-46B0-9BBE-C8D063A0C73B}" dt="2018-04-27T18:16:15.908" v="72"/>
        <pc:sldMkLst>
          <pc:docMk/>
          <pc:sldMk cId="2573600709" sldId="280"/>
        </pc:sldMkLst>
        <pc:spChg chg="add mod">
          <ac:chgData name="Ken Merrihew" userId="bcb7a1e886d99f07" providerId="LiveId" clId="{7CFEC888-8F31-46B0-9BBE-C8D063A0C73B}" dt="2018-04-27T18:16:03.934" v="69" actId="20577"/>
          <ac:spMkLst>
            <pc:docMk/>
            <pc:sldMk cId="2573600709" sldId="280"/>
            <ac:spMk id="8" creationId="{46C5F799-4368-4719-A54F-43C59898C8FD}"/>
          </ac:spMkLst>
        </pc:spChg>
        <pc:picChg chg="mod">
          <ac:chgData name="Ken Merrihew" userId="bcb7a1e886d99f07" providerId="LiveId" clId="{7CFEC888-8F31-46B0-9BBE-C8D063A0C73B}" dt="2018-04-27T18:15:44.770" v="52" actId="1036"/>
          <ac:picMkLst>
            <pc:docMk/>
            <pc:sldMk cId="2573600709" sldId="280"/>
            <ac:picMk id="7" creationId="{51D27211-3C16-46A9-A1A1-BB4B0F47998A}"/>
          </ac:picMkLst>
        </pc:picChg>
      </pc:sldChg>
      <pc:sldChg chg="delSp modSp">
        <pc:chgData name="Ken Merrihew" userId="bcb7a1e886d99f07" providerId="LiveId" clId="{7CFEC888-8F31-46B0-9BBE-C8D063A0C73B}" dt="2018-04-27T16:31:17.161" v="35" actId="1038"/>
        <pc:sldMkLst>
          <pc:docMk/>
          <pc:sldMk cId="1122503431" sldId="281"/>
        </pc:sldMkLst>
        <pc:spChg chg="mod">
          <ac:chgData name="Ken Merrihew" userId="bcb7a1e886d99f07" providerId="LiveId" clId="{7CFEC888-8F31-46B0-9BBE-C8D063A0C73B}" dt="2018-04-27T16:31:08.871" v="26" actId="20577"/>
          <ac:spMkLst>
            <pc:docMk/>
            <pc:sldMk cId="1122503431" sldId="281"/>
            <ac:spMk id="6" creationId="{1A5A4289-24F6-448F-8C22-DF837320F32B}"/>
          </ac:spMkLst>
        </pc:spChg>
        <pc:spChg chg="mod">
          <ac:chgData name="Ken Merrihew" userId="bcb7a1e886d99f07" providerId="LiveId" clId="{7CFEC888-8F31-46B0-9BBE-C8D063A0C73B}" dt="2018-04-27T16:31:17.161" v="35" actId="1038"/>
          <ac:spMkLst>
            <pc:docMk/>
            <pc:sldMk cId="1122503431" sldId="281"/>
            <ac:spMk id="11" creationId="{E1403C2A-937E-4F4D-BE64-5796CE8A8B7A}"/>
          </ac:spMkLst>
        </pc:spChg>
        <pc:spChg chg="del">
          <ac:chgData name="Ken Merrihew" userId="bcb7a1e886d99f07" providerId="LiveId" clId="{7CFEC888-8F31-46B0-9BBE-C8D063A0C73B}" dt="2018-04-27T16:30:18.492" v="2" actId="478"/>
          <ac:spMkLst>
            <pc:docMk/>
            <pc:sldMk cId="1122503431" sldId="281"/>
            <ac:spMk id="12" creationId="{DF86BB72-2B42-4C54-927B-1869BBE817D4}"/>
          </ac:spMkLst>
        </pc:spChg>
      </pc:sldChg>
      <pc:sldChg chg="addSp delSp modSp add delAnim modAnim">
        <pc:chgData name="Ken Merrihew" userId="bcb7a1e886d99f07" providerId="LiveId" clId="{7CFEC888-8F31-46B0-9BBE-C8D063A0C73B}" dt="2018-04-29T03:43:36.193" v="3685"/>
        <pc:sldMkLst>
          <pc:docMk/>
          <pc:sldMk cId="4284988" sldId="284"/>
        </pc:sldMkLst>
        <pc:spChg chg="del">
          <ac:chgData name="Ken Merrihew" userId="bcb7a1e886d99f07" providerId="LiveId" clId="{7CFEC888-8F31-46B0-9BBE-C8D063A0C73B}" dt="2018-04-27T18:46:08.344" v="336" actId="478"/>
          <ac:spMkLst>
            <pc:docMk/>
            <pc:sldMk cId="4284988" sldId="284"/>
            <ac:spMk id="9" creationId="{4D799A13-2446-46E6-9D09-C0E87699447A}"/>
          </ac:spMkLst>
        </pc:spChg>
        <pc:spChg chg="del">
          <ac:chgData name="Ken Merrihew" userId="bcb7a1e886d99f07" providerId="LiveId" clId="{7CFEC888-8F31-46B0-9BBE-C8D063A0C73B}" dt="2018-04-27T18:46:08.344" v="336" actId="478"/>
          <ac:spMkLst>
            <pc:docMk/>
            <pc:sldMk cId="4284988" sldId="284"/>
            <ac:spMk id="17" creationId="{0D90DC16-559E-46C7-8AC9-7F9BE961771C}"/>
          </ac:spMkLst>
        </pc:spChg>
        <pc:spChg chg="del">
          <ac:chgData name="Ken Merrihew" userId="bcb7a1e886d99f07" providerId="LiveId" clId="{7CFEC888-8F31-46B0-9BBE-C8D063A0C73B}" dt="2018-04-27T18:46:08.344" v="336" actId="478"/>
          <ac:spMkLst>
            <pc:docMk/>
            <pc:sldMk cId="4284988" sldId="284"/>
            <ac:spMk id="18" creationId="{CBC1241F-F06A-4B99-98BE-B2C516BE3DB2}"/>
          </ac:spMkLst>
        </pc:spChg>
        <pc:spChg chg="del">
          <ac:chgData name="Ken Merrihew" userId="bcb7a1e886d99f07" providerId="LiveId" clId="{7CFEC888-8F31-46B0-9BBE-C8D063A0C73B}" dt="2018-04-27T18:46:08.344" v="336" actId="478"/>
          <ac:spMkLst>
            <pc:docMk/>
            <pc:sldMk cId="4284988" sldId="284"/>
            <ac:spMk id="19" creationId="{CEB895D4-EAA0-4A0C-AB7C-93927274E4C4}"/>
          </ac:spMkLst>
        </pc:spChg>
        <pc:spChg chg="del">
          <ac:chgData name="Ken Merrihew" userId="bcb7a1e886d99f07" providerId="LiveId" clId="{7CFEC888-8F31-46B0-9BBE-C8D063A0C73B}" dt="2018-04-27T18:46:08.344" v="336" actId="478"/>
          <ac:spMkLst>
            <pc:docMk/>
            <pc:sldMk cId="4284988" sldId="284"/>
            <ac:spMk id="20" creationId="{AD478963-ABCA-4DF3-B280-D45C32700F3B}"/>
          </ac:spMkLst>
        </pc:spChg>
        <pc:spChg chg="del">
          <ac:chgData name="Ken Merrihew" userId="bcb7a1e886d99f07" providerId="LiveId" clId="{7CFEC888-8F31-46B0-9BBE-C8D063A0C73B}" dt="2018-04-27T18:46:08.344" v="336" actId="478"/>
          <ac:spMkLst>
            <pc:docMk/>
            <pc:sldMk cId="4284988" sldId="284"/>
            <ac:spMk id="25" creationId="{7F2DD926-329A-4872-B45C-E970CEB7EF8B}"/>
          </ac:spMkLst>
        </pc:spChg>
        <pc:spChg chg="del">
          <ac:chgData name="Ken Merrihew" userId="bcb7a1e886d99f07" providerId="LiveId" clId="{7CFEC888-8F31-46B0-9BBE-C8D063A0C73B}" dt="2018-04-27T18:46:08.344" v="336" actId="478"/>
          <ac:spMkLst>
            <pc:docMk/>
            <pc:sldMk cId="4284988" sldId="284"/>
            <ac:spMk id="26" creationId="{41FA17ED-CD3D-4604-8ED7-BF0D66118D10}"/>
          </ac:spMkLst>
        </pc:spChg>
        <pc:spChg chg="del">
          <ac:chgData name="Ken Merrihew" userId="bcb7a1e886d99f07" providerId="LiveId" clId="{7CFEC888-8F31-46B0-9BBE-C8D063A0C73B}" dt="2018-04-27T18:46:08.344" v="336" actId="478"/>
          <ac:spMkLst>
            <pc:docMk/>
            <pc:sldMk cId="4284988" sldId="284"/>
            <ac:spMk id="27" creationId="{7BD71B85-8420-4085-99AF-542CA7A51654}"/>
          </ac:spMkLst>
        </pc:spChg>
        <pc:spChg chg="del">
          <ac:chgData name="Ken Merrihew" userId="bcb7a1e886d99f07" providerId="LiveId" clId="{7CFEC888-8F31-46B0-9BBE-C8D063A0C73B}" dt="2018-04-27T18:46:08.344" v="336" actId="478"/>
          <ac:spMkLst>
            <pc:docMk/>
            <pc:sldMk cId="4284988" sldId="284"/>
            <ac:spMk id="28" creationId="{ECFFBED3-31CF-48E6-BEF9-3B110FF289C9}"/>
          </ac:spMkLst>
        </pc:spChg>
        <pc:spChg chg="del">
          <ac:chgData name="Ken Merrihew" userId="bcb7a1e886d99f07" providerId="LiveId" clId="{7CFEC888-8F31-46B0-9BBE-C8D063A0C73B}" dt="2018-04-27T18:46:08.344" v="336" actId="478"/>
          <ac:spMkLst>
            <pc:docMk/>
            <pc:sldMk cId="4284988" sldId="284"/>
            <ac:spMk id="29" creationId="{50D4B1AE-DC81-4EEE-AF96-472881A8A119}"/>
          </ac:spMkLst>
        </pc:spChg>
        <pc:spChg chg="add mod">
          <ac:chgData name="Ken Merrihew" userId="bcb7a1e886d99f07" providerId="LiveId" clId="{7CFEC888-8F31-46B0-9BBE-C8D063A0C73B}" dt="2018-04-27T18:58:22.825" v="1135" actId="1036"/>
          <ac:spMkLst>
            <pc:docMk/>
            <pc:sldMk cId="4284988" sldId="284"/>
            <ac:spMk id="30" creationId="{19DAE70C-9523-496E-AAF3-6DBCCEBF74E1}"/>
          </ac:spMkLst>
        </pc:spChg>
        <pc:spChg chg="add mod">
          <ac:chgData name="Ken Merrihew" userId="bcb7a1e886d99f07" providerId="LiveId" clId="{7CFEC888-8F31-46B0-9BBE-C8D063A0C73B}" dt="2018-04-27T18:59:19.843" v="1486" actId="1035"/>
          <ac:spMkLst>
            <pc:docMk/>
            <pc:sldMk cId="4284988" sldId="284"/>
            <ac:spMk id="31" creationId="{C2C85523-7C4C-422B-8160-06C491E2AE90}"/>
          </ac:spMkLst>
        </pc:spChg>
        <pc:spChg chg="add mod">
          <ac:chgData name="Ken Merrihew" userId="bcb7a1e886d99f07" providerId="LiveId" clId="{7CFEC888-8F31-46B0-9BBE-C8D063A0C73B}" dt="2018-04-27T18:58:58.865" v="1399" actId="1035"/>
          <ac:spMkLst>
            <pc:docMk/>
            <pc:sldMk cId="4284988" sldId="284"/>
            <ac:spMk id="32" creationId="{208C9507-EA29-40D5-92A0-5159EC8C4BEC}"/>
          </ac:spMkLst>
        </pc:spChg>
        <pc:spChg chg="add mod">
          <ac:chgData name="Ken Merrihew" userId="bcb7a1e886d99f07" providerId="LiveId" clId="{7CFEC888-8F31-46B0-9BBE-C8D063A0C73B}" dt="2018-04-27T18:47:42.874" v="517" actId="2711"/>
          <ac:spMkLst>
            <pc:docMk/>
            <pc:sldMk cId="4284988" sldId="284"/>
            <ac:spMk id="36" creationId="{D4BEAC1F-CAD0-40A0-B763-DBDCAAC63803}"/>
          </ac:spMkLst>
        </pc:spChg>
        <pc:spChg chg="add mod">
          <ac:chgData name="Ken Merrihew" userId="bcb7a1e886d99f07" providerId="LiveId" clId="{7CFEC888-8F31-46B0-9BBE-C8D063A0C73B}" dt="2018-04-27T18:49:33.915" v="541" actId="1035"/>
          <ac:spMkLst>
            <pc:docMk/>
            <pc:sldMk cId="4284988" sldId="284"/>
            <ac:spMk id="44" creationId="{C0AFA184-12A7-4D27-ADA0-39CCA61BD2FE}"/>
          </ac:spMkLst>
        </pc:spChg>
        <pc:spChg chg="add mod">
          <ac:chgData name="Ken Merrihew" userId="bcb7a1e886d99f07" providerId="LiveId" clId="{7CFEC888-8F31-46B0-9BBE-C8D063A0C73B}" dt="2018-04-27T18:49:45.042" v="551" actId="1037"/>
          <ac:spMkLst>
            <pc:docMk/>
            <pc:sldMk cId="4284988" sldId="284"/>
            <ac:spMk id="45" creationId="{242A9596-5501-4BA0-8F21-8B6C1B75FFD6}"/>
          </ac:spMkLst>
        </pc:spChg>
        <pc:spChg chg="add mod">
          <ac:chgData name="Ken Merrihew" userId="bcb7a1e886d99f07" providerId="LiveId" clId="{7CFEC888-8F31-46B0-9BBE-C8D063A0C73B}" dt="2018-04-27T18:49:50.727" v="556" actId="1037"/>
          <ac:spMkLst>
            <pc:docMk/>
            <pc:sldMk cId="4284988" sldId="284"/>
            <ac:spMk id="46" creationId="{6FCC56F2-3AB5-47FB-AD04-29FE8FFC4A0F}"/>
          </ac:spMkLst>
        </pc:spChg>
        <pc:spChg chg="add mod">
          <ac:chgData name="Ken Merrihew" userId="bcb7a1e886d99f07" providerId="LiveId" clId="{7CFEC888-8F31-46B0-9BBE-C8D063A0C73B}" dt="2018-04-27T18:49:57.640" v="561" actId="1038"/>
          <ac:spMkLst>
            <pc:docMk/>
            <pc:sldMk cId="4284988" sldId="284"/>
            <ac:spMk id="47" creationId="{D990E748-2497-4E3D-AEC3-C5C886CFC142}"/>
          </ac:spMkLst>
        </pc:spChg>
        <pc:spChg chg="add mod">
          <ac:chgData name="Ken Merrihew" userId="bcb7a1e886d99f07" providerId="LiveId" clId="{7CFEC888-8F31-46B0-9BBE-C8D063A0C73B}" dt="2018-04-27T18:49:33.915" v="541" actId="1035"/>
          <ac:spMkLst>
            <pc:docMk/>
            <pc:sldMk cId="4284988" sldId="284"/>
            <ac:spMk id="48" creationId="{1CA0F211-6A7A-4479-A63D-DD9072AD1459}"/>
          </ac:spMkLst>
        </pc:spChg>
        <pc:spChg chg="add mod">
          <ac:chgData name="Ken Merrihew" userId="bcb7a1e886d99f07" providerId="LiveId" clId="{7CFEC888-8F31-46B0-9BBE-C8D063A0C73B}" dt="2018-04-27T18:49:42.839" v="547" actId="1037"/>
          <ac:spMkLst>
            <pc:docMk/>
            <pc:sldMk cId="4284988" sldId="284"/>
            <ac:spMk id="49" creationId="{81858D1B-E6DB-45C3-9632-CDE563E5C8BF}"/>
          </ac:spMkLst>
        </pc:spChg>
        <pc:spChg chg="add mod">
          <ac:chgData name="Ken Merrihew" userId="bcb7a1e886d99f07" providerId="LiveId" clId="{7CFEC888-8F31-46B0-9BBE-C8D063A0C73B}" dt="2018-04-27T18:49:41.460" v="546" actId="1035"/>
          <ac:spMkLst>
            <pc:docMk/>
            <pc:sldMk cId="4284988" sldId="284"/>
            <ac:spMk id="50" creationId="{7CE24283-3AFB-4CDB-8FA1-A8F58BF63AA7}"/>
          </ac:spMkLst>
        </pc:spChg>
        <pc:spChg chg="add mod">
          <ac:chgData name="Ken Merrihew" userId="bcb7a1e886d99f07" providerId="LiveId" clId="{7CFEC888-8F31-46B0-9BBE-C8D063A0C73B}" dt="2018-04-27T18:56:17.891" v="970" actId="1076"/>
          <ac:spMkLst>
            <pc:docMk/>
            <pc:sldMk cId="4284988" sldId="284"/>
            <ac:spMk id="51" creationId="{FE3606BD-50FB-490C-BF4D-0F237B2D2952}"/>
          </ac:spMkLst>
        </pc:spChg>
        <pc:spChg chg="add mod">
          <ac:chgData name="Ken Merrihew" userId="bcb7a1e886d99f07" providerId="LiveId" clId="{7CFEC888-8F31-46B0-9BBE-C8D063A0C73B}" dt="2018-04-27T19:01:01.214" v="1491" actId="20577"/>
          <ac:spMkLst>
            <pc:docMk/>
            <pc:sldMk cId="4284988" sldId="284"/>
            <ac:spMk id="53" creationId="{3F4809D3-EF05-4201-A8B3-CDDB4B09D855}"/>
          </ac:spMkLst>
        </pc:spChg>
        <pc:spChg chg="add mod">
          <ac:chgData name="Ken Merrihew" userId="bcb7a1e886d99f07" providerId="LiveId" clId="{7CFEC888-8F31-46B0-9BBE-C8D063A0C73B}" dt="2018-04-27T19:03:26.199" v="1523" actId="1076"/>
          <ac:spMkLst>
            <pc:docMk/>
            <pc:sldMk cId="4284988" sldId="284"/>
            <ac:spMk id="60" creationId="{5F37447C-8337-4D4D-BE88-EA6B9551360D}"/>
          </ac:spMkLst>
        </pc:spChg>
        <pc:spChg chg="add mod">
          <ac:chgData name="Ken Merrihew" userId="bcb7a1e886d99f07" providerId="LiveId" clId="{7CFEC888-8F31-46B0-9BBE-C8D063A0C73B}" dt="2018-04-27T19:03:20.148" v="1521" actId="1038"/>
          <ac:spMkLst>
            <pc:docMk/>
            <pc:sldMk cId="4284988" sldId="284"/>
            <ac:spMk id="61" creationId="{17AB43C0-9355-495E-9E44-D02F4D9936FD}"/>
          </ac:spMkLst>
        </pc:spChg>
        <pc:spChg chg="add mod">
          <ac:chgData name="Ken Merrihew" userId="bcb7a1e886d99f07" providerId="LiveId" clId="{7CFEC888-8F31-46B0-9BBE-C8D063A0C73B}" dt="2018-04-27T19:03:13.112" v="1516" actId="1076"/>
          <ac:spMkLst>
            <pc:docMk/>
            <pc:sldMk cId="4284988" sldId="284"/>
            <ac:spMk id="62" creationId="{B2D5C9D5-60D7-49C4-A9CB-9A597870154A}"/>
          </ac:spMkLst>
        </pc:spChg>
        <pc:spChg chg="add mod">
          <ac:chgData name="Ken Merrihew" userId="bcb7a1e886d99f07" providerId="LiveId" clId="{7CFEC888-8F31-46B0-9BBE-C8D063A0C73B}" dt="2018-04-27T19:03:07.376" v="1515" actId="1038"/>
          <ac:spMkLst>
            <pc:docMk/>
            <pc:sldMk cId="4284988" sldId="284"/>
            <ac:spMk id="63" creationId="{BC79BB0E-F0FE-44CE-A5C4-6A5C478BD727}"/>
          </ac:spMkLst>
        </pc:spChg>
        <pc:spChg chg="add mod">
          <ac:chgData name="Ken Merrihew" userId="bcb7a1e886d99f07" providerId="LiveId" clId="{7CFEC888-8F31-46B0-9BBE-C8D063A0C73B}" dt="2018-04-27T19:02:55.800" v="1506" actId="1076"/>
          <ac:spMkLst>
            <pc:docMk/>
            <pc:sldMk cId="4284988" sldId="284"/>
            <ac:spMk id="64" creationId="{21C6C681-9824-403E-8E8E-5EE67160E7E8}"/>
          </ac:spMkLst>
        </pc:spChg>
        <pc:cxnChg chg="del">
          <ac:chgData name="Ken Merrihew" userId="bcb7a1e886d99f07" providerId="LiveId" clId="{7CFEC888-8F31-46B0-9BBE-C8D063A0C73B}" dt="2018-04-27T18:46:08.344" v="336" actId="478"/>
          <ac:cxnSpMkLst>
            <pc:docMk/>
            <pc:sldMk cId="4284988" sldId="284"/>
            <ac:cxnSpMk id="10" creationId="{B8297766-5621-4DF9-9B32-2736AB151DC9}"/>
          </ac:cxnSpMkLst>
        </pc:cxnChg>
        <pc:cxnChg chg="del">
          <ac:chgData name="Ken Merrihew" userId="bcb7a1e886d99f07" providerId="LiveId" clId="{7CFEC888-8F31-46B0-9BBE-C8D063A0C73B}" dt="2018-04-27T18:46:08.344" v="336" actId="478"/>
          <ac:cxnSpMkLst>
            <pc:docMk/>
            <pc:sldMk cId="4284988" sldId="284"/>
            <ac:cxnSpMk id="11" creationId="{A5344B4A-020E-434F-AD13-02BE68ADA09C}"/>
          </ac:cxnSpMkLst>
        </pc:cxnChg>
        <pc:cxnChg chg="del">
          <ac:chgData name="Ken Merrihew" userId="bcb7a1e886d99f07" providerId="LiveId" clId="{7CFEC888-8F31-46B0-9BBE-C8D063A0C73B}" dt="2018-04-27T18:46:08.344" v="336" actId="478"/>
          <ac:cxnSpMkLst>
            <pc:docMk/>
            <pc:sldMk cId="4284988" sldId="284"/>
            <ac:cxnSpMk id="12" creationId="{36A5020B-5107-4B5E-89FB-2436C782087C}"/>
          </ac:cxnSpMkLst>
        </pc:cxnChg>
        <pc:cxnChg chg="del">
          <ac:chgData name="Ken Merrihew" userId="bcb7a1e886d99f07" providerId="LiveId" clId="{7CFEC888-8F31-46B0-9BBE-C8D063A0C73B}" dt="2018-04-27T18:46:08.344" v="336" actId="478"/>
          <ac:cxnSpMkLst>
            <pc:docMk/>
            <pc:sldMk cId="4284988" sldId="284"/>
            <ac:cxnSpMk id="13" creationId="{BEB873BB-EE46-43F7-9900-7D7C9534ADFF}"/>
          </ac:cxnSpMkLst>
        </pc:cxnChg>
        <pc:cxnChg chg="del">
          <ac:chgData name="Ken Merrihew" userId="bcb7a1e886d99f07" providerId="LiveId" clId="{7CFEC888-8F31-46B0-9BBE-C8D063A0C73B}" dt="2018-04-27T18:46:08.344" v="336" actId="478"/>
          <ac:cxnSpMkLst>
            <pc:docMk/>
            <pc:sldMk cId="4284988" sldId="284"/>
            <ac:cxnSpMk id="14" creationId="{CEEA2F7C-7BF2-4405-8F67-D257BFF79CC5}"/>
          </ac:cxnSpMkLst>
        </pc:cxnChg>
        <pc:cxnChg chg="del">
          <ac:chgData name="Ken Merrihew" userId="bcb7a1e886d99f07" providerId="LiveId" clId="{7CFEC888-8F31-46B0-9BBE-C8D063A0C73B}" dt="2018-04-27T18:46:08.344" v="336" actId="478"/>
          <ac:cxnSpMkLst>
            <pc:docMk/>
            <pc:sldMk cId="4284988" sldId="284"/>
            <ac:cxnSpMk id="15" creationId="{0A84E862-D945-46E0-938B-78725FAD9FEC}"/>
          </ac:cxnSpMkLst>
        </pc:cxnChg>
        <pc:cxnChg chg="del">
          <ac:chgData name="Ken Merrihew" userId="bcb7a1e886d99f07" providerId="LiveId" clId="{7CFEC888-8F31-46B0-9BBE-C8D063A0C73B}" dt="2018-04-27T18:46:08.344" v="336" actId="478"/>
          <ac:cxnSpMkLst>
            <pc:docMk/>
            <pc:sldMk cId="4284988" sldId="284"/>
            <ac:cxnSpMk id="16" creationId="{B691863B-8156-492E-834D-465DAC1BDB52}"/>
          </ac:cxnSpMkLst>
        </pc:cxnChg>
        <pc:cxnChg chg="del mod">
          <ac:chgData name="Ken Merrihew" userId="bcb7a1e886d99f07" providerId="LiveId" clId="{7CFEC888-8F31-46B0-9BBE-C8D063A0C73B}" dt="2018-04-27T18:46:08.344" v="336" actId="478"/>
          <ac:cxnSpMkLst>
            <pc:docMk/>
            <pc:sldMk cId="4284988" sldId="284"/>
            <ac:cxnSpMk id="21" creationId="{7557BF0A-F034-45D3-AE17-9DB357A41D93}"/>
          </ac:cxnSpMkLst>
        </pc:cxnChg>
        <pc:cxnChg chg="del">
          <ac:chgData name="Ken Merrihew" userId="bcb7a1e886d99f07" providerId="LiveId" clId="{7CFEC888-8F31-46B0-9BBE-C8D063A0C73B}" dt="2018-04-27T18:46:08.344" v="336" actId="478"/>
          <ac:cxnSpMkLst>
            <pc:docMk/>
            <pc:sldMk cId="4284988" sldId="284"/>
            <ac:cxnSpMk id="22" creationId="{8132EBA9-21C0-43A3-BB27-4619CAEFEF7E}"/>
          </ac:cxnSpMkLst>
        </pc:cxnChg>
        <pc:cxnChg chg="del">
          <ac:chgData name="Ken Merrihew" userId="bcb7a1e886d99f07" providerId="LiveId" clId="{7CFEC888-8F31-46B0-9BBE-C8D063A0C73B}" dt="2018-04-27T18:46:08.344" v="336" actId="478"/>
          <ac:cxnSpMkLst>
            <pc:docMk/>
            <pc:sldMk cId="4284988" sldId="284"/>
            <ac:cxnSpMk id="23" creationId="{D6F99E93-B67D-4080-9056-8E1C50BE18F3}"/>
          </ac:cxnSpMkLst>
        </pc:cxnChg>
        <pc:cxnChg chg="del">
          <ac:chgData name="Ken Merrihew" userId="bcb7a1e886d99f07" providerId="LiveId" clId="{7CFEC888-8F31-46B0-9BBE-C8D063A0C73B}" dt="2018-04-27T18:46:08.344" v="336" actId="478"/>
          <ac:cxnSpMkLst>
            <pc:docMk/>
            <pc:sldMk cId="4284988" sldId="284"/>
            <ac:cxnSpMk id="24" creationId="{C62DB66B-FCE6-4753-8B9F-3E3DAB8F1A5A}"/>
          </ac:cxnSpMkLst>
        </pc:cxnChg>
        <pc:cxnChg chg="add mod">
          <ac:chgData name="Ken Merrihew" userId="bcb7a1e886d99f07" providerId="LiveId" clId="{7CFEC888-8F31-46B0-9BBE-C8D063A0C73B}" dt="2018-04-27T18:58:22.825" v="1135" actId="1036"/>
          <ac:cxnSpMkLst>
            <pc:docMk/>
            <pc:sldMk cId="4284988" sldId="284"/>
            <ac:cxnSpMk id="33" creationId="{C9FE6EF1-4504-401E-8166-7F3BD847DAE9}"/>
          </ac:cxnSpMkLst>
        </pc:cxnChg>
        <pc:cxnChg chg="add mod">
          <ac:chgData name="Ken Merrihew" userId="bcb7a1e886d99f07" providerId="LiveId" clId="{7CFEC888-8F31-46B0-9BBE-C8D063A0C73B}" dt="2018-04-27T18:59:31.340" v="1487" actId="14100"/>
          <ac:cxnSpMkLst>
            <pc:docMk/>
            <pc:sldMk cId="4284988" sldId="284"/>
            <ac:cxnSpMk id="34" creationId="{9BA9B8BD-E447-42A4-9F1F-FDAD7FD21C3D}"/>
          </ac:cxnSpMkLst>
        </pc:cxnChg>
        <pc:cxnChg chg="add mod">
          <ac:chgData name="Ken Merrihew" userId="bcb7a1e886d99f07" providerId="LiveId" clId="{7CFEC888-8F31-46B0-9BBE-C8D063A0C73B}" dt="2018-04-27T18:59:37.204" v="1489" actId="14100"/>
          <ac:cxnSpMkLst>
            <pc:docMk/>
            <pc:sldMk cId="4284988" sldId="284"/>
            <ac:cxnSpMk id="35" creationId="{8DC33C7F-EE4E-4994-A131-9D95AD47A343}"/>
          </ac:cxnSpMkLst>
        </pc:cxnChg>
        <pc:cxnChg chg="add mod">
          <ac:chgData name="Ken Merrihew" userId="bcb7a1e886d99f07" providerId="LiveId" clId="{7CFEC888-8F31-46B0-9BBE-C8D063A0C73B}" dt="2018-04-27T18:47:42.874" v="517" actId="2711"/>
          <ac:cxnSpMkLst>
            <pc:docMk/>
            <pc:sldMk cId="4284988" sldId="284"/>
            <ac:cxnSpMk id="37" creationId="{0B64EA73-FDE0-48B6-8FE4-5DCC979CA592}"/>
          </ac:cxnSpMkLst>
        </pc:cxnChg>
        <pc:cxnChg chg="add mod">
          <ac:chgData name="Ken Merrihew" userId="bcb7a1e886d99f07" providerId="LiveId" clId="{7CFEC888-8F31-46B0-9BBE-C8D063A0C73B}" dt="2018-04-27T18:47:42.874" v="517" actId="2711"/>
          <ac:cxnSpMkLst>
            <pc:docMk/>
            <pc:sldMk cId="4284988" sldId="284"/>
            <ac:cxnSpMk id="38" creationId="{8A88CD62-87FA-4775-BEE8-CE3CFD43AEE8}"/>
          </ac:cxnSpMkLst>
        </pc:cxnChg>
        <pc:cxnChg chg="add mod">
          <ac:chgData name="Ken Merrihew" userId="bcb7a1e886d99f07" providerId="LiveId" clId="{7CFEC888-8F31-46B0-9BBE-C8D063A0C73B}" dt="2018-04-27T18:48:10.279" v="520" actId="14100"/>
          <ac:cxnSpMkLst>
            <pc:docMk/>
            <pc:sldMk cId="4284988" sldId="284"/>
            <ac:cxnSpMk id="39" creationId="{77A54B4F-45CB-4304-B1D2-760DA7B1D9D0}"/>
          </ac:cxnSpMkLst>
        </pc:cxnChg>
        <pc:cxnChg chg="add mod">
          <ac:chgData name="Ken Merrihew" userId="bcb7a1e886d99f07" providerId="LiveId" clId="{7CFEC888-8F31-46B0-9BBE-C8D063A0C73B}" dt="2018-04-27T18:47:42.874" v="517" actId="2711"/>
          <ac:cxnSpMkLst>
            <pc:docMk/>
            <pc:sldMk cId="4284988" sldId="284"/>
            <ac:cxnSpMk id="40" creationId="{6EE7E6F5-217B-4631-9FDA-FA9A44B90D68}"/>
          </ac:cxnSpMkLst>
        </pc:cxnChg>
        <pc:cxnChg chg="add mod">
          <ac:chgData name="Ken Merrihew" userId="bcb7a1e886d99f07" providerId="LiveId" clId="{7CFEC888-8F31-46B0-9BBE-C8D063A0C73B}" dt="2018-04-27T18:47:42.874" v="517" actId="2711"/>
          <ac:cxnSpMkLst>
            <pc:docMk/>
            <pc:sldMk cId="4284988" sldId="284"/>
            <ac:cxnSpMk id="41" creationId="{EC93BD46-6A65-4827-9E7D-82B6684044A9}"/>
          </ac:cxnSpMkLst>
        </pc:cxnChg>
        <pc:cxnChg chg="add mod">
          <ac:chgData name="Ken Merrihew" userId="bcb7a1e886d99f07" providerId="LiveId" clId="{7CFEC888-8F31-46B0-9BBE-C8D063A0C73B}" dt="2018-04-27T18:47:42.874" v="517" actId="2711"/>
          <ac:cxnSpMkLst>
            <pc:docMk/>
            <pc:sldMk cId="4284988" sldId="284"/>
            <ac:cxnSpMk id="42" creationId="{76D244CB-93FE-479F-9057-5982BE934376}"/>
          </ac:cxnSpMkLst>
        </pc:cxnChg>
        <pc:cxnChg chg="add mod">
          <ac:chgData name="Ken Merrihew" userId="bcb7a1e886d99f07" providerId="LiveId" clId="{7CFEC888-8F31-46B0-9BBE-C8D063A0C73B}" dt="2018-04-27T18:47:42.874" v="517" actId="2711"/>
          <ac:cxnSpMkLst>
            <pc:docMk/>
            <pc:sldMk cId="4284988" sldId="284"/>
            <ac:cxnSpMk id="43" creationId="{DF438F6B-34A2-49EA-961D-1C3C917420F9}"/>
          </ac:cxnSpMkLst>
        </pc:cxnChg>
        <pc:cxnChg chg="add mod">
          <ac:chgData name="Ken Merrihew" userId="bcb7a1e886d99f07" providerId="LiveId" clId="{7CFEC888-8F31-46B0-9BBE-C8D063A0C73B}" dt="2018-04-27T18:56:35.592" v="973" actId="14100"/>
          <ac:cxnSpMkLst>
            <pc:docMk/>
            <pc:sldMk cId="4284988" sldId="284"/>
            <ac:cxnSpMk id="52" creationId="{35B71348-4853-4EC9-A67E-0B1E82694BE3}"/>
          </ac:cxnSpMkLst>
        </pc:cxnChg>
        <pc:cxnChg chg="add mod">
          <ac:chgData name="Ken Merrihew" userId="bcb7a1e886d99f07" providerId="LiveId" clId="{7CFEC888-8F31-46B0-9BBE-C8D063A0C73B}" dt="2018-04-27T18:58:37.355" v="1275" actId="1036"/>
          <ac:cxnSpMkLst>
            <pc:docMk/>
            <pc:sldMk cId="4284988" sldId="284"/>
            <ac:cxnSpMk id="54" creationId="{888CABD5-D178-43F9-B183-568D889C1099}"/>
          </ac:cxnSpMkLst>
        </pc:cxnChg>
        <pc:cxnChg chg="add del mod">
          <ac:chgData name="Ken Merrihew" userId="bcb7a1e886d99f07" providerId="LiveId" clId="{7CFEC888-8F31-46B0-9BBE-C8D063A0C73B}" dt="2018-04-27T18:59:32.862" v="1488" actId="478"/>
          <ac:cxnSpMkLst>
            <pc:docMk/>
            <pc:sldMk cId="4284988" sldId="284"/>
            <ac:cxnSpMk id="57" creationId="{D8D98287-820D-459E-B38C-5EE17F3C0D79}"/>
          </ac:cxnSpMkLst>
        </pc:cxnChg>
      </pc:sldChg>
      <pc:sldChg chg="addSp delSp modSp add delAnim modAnim">
        <pc:chgData name="Ken Merrihew" userId="bcb7a1e886d99f07" providerId="LiveId" clId="{7CFEC888-8F31-46B0-9BBE-C8D063A0C73B}" dt="2018-04-29T03:36:26.575" v="3684" actId="167"/>
        <pc:sldMkLst>
          <pc:docMk/>
          <pc:sldMk cId="3098306619" sldId="285"/>
        </pc:sldMkLst>
        <pc:spChg chg="del">
          <ac:chgData name="Ken Merrihew" userId="bcb7a1e886d99f07" providerId="LiveId" clId="{7CFEC888-8F31-46B0-9BBE-C8D063A0C73B}" dt="2018-04-28T02:05:41.848" v="1723" actId="478"/>
          <ac:spMkLst>
            <pc:docMk/>
            <pc:sldMk cId="3098306619" sldId="285"/>
            <ac:spMk id="3" creationId="{8FD85CB8-47A2-4991-ACE2-35457F89F57E}"/>
          </ac:spMkLst>
        </pc:spChg>
        <pc:spChg chg="del">
          <ac:chgData name="Ken Merrihew" userId="bcb7a1e886d99f07" providerId="LiveId" clId="{7CFEC888-8F31-46B0-9BBE-C8D063A0C73B}" dt="2018-04-28T02:05:41.848" v="1723" actId="478"/>
          <ac:spMkLst>
            <pc:docMk/>
            <pc:sldMk cId="3098306619" sldId="285"/>
            <ac:spMk id="4" creationId="{4D154CC4-0DE4-437F-88BB-E9CA80C532F9}"/>
          </ac:spMkLst>
        </pc:spChg>
        <pc:spChg chg="add mod">
          <ac:chgData name="Ken Merrihew" userId="bcb7a1e886d99f07" providerId="LiveId" clId="{7CFEC888-8F31-46B0-9BBE-C8D063A0C73B}" dt="2018-04-29T02:18:11.381" v="3484" actId="208"/>
          <ac:spMkLst>
            <pc:docMk/>
            <pc:sldMk cId="3098306619" sldId="285"/>
            <ac:spMk id="5" creationId="{6DA87E19-ED9F-42CA-B639-648BDFCBF157}"/>
          </ac:spMkLst>
        </pc:spChg>
        <pc:spChg chg="add del mod">
          <ac:chgData name="Ken Merrihew" userId="bcb7a1e886d99f07" providerId="LiveId" clId="{7CFEC888-8F31-46B0-9BBE-C8D063A0C73B}" dt="2018-04-28T02:06:57.163" v="1742" actId="478"/>
          <ac:spMkLst>
            <pc:docMk/>
            <pc:sldMk cId="3098306619" sldId="285"/>
            <ac:spMk id="6" creationId="{E63E9A23-2774-4667-B818-032D4623FB06}"/>
          </ac:spMkLst>
        </pc:spChg>
        <pc:spChg chg="del">
          <ac:chgData name="Ken Merrihew" userId="bcb7a1e886d99f07" providerId="LiveId" clId="{7CFEC888-8F31-46B0-9BBE-C8D063A0C73B}" dt="2018-04-28T02:05:41.848" v="1723" actId="478"/>
          <ac:spMkLst>
            <pc:docMk/>
            <pc:sldMk cId="3098306619" sldId="285"/>
            <ac:spMk id="7" creationId="{1F619662-9AAD-4D15-9241-5A166E8324FD}"/>
          </ac:spMkLst>
        </pc:spChg>
        <pc:spChg chg="del">
          <ac:chgData name="Ken Merrihew" userId="bcb7a1e886d99f07" providerId="LiveId" clId="{7CFEC888-8F31-46B0-9BBE-C8D063A0C73B}" dt="2018-04-28T02:05:41.848" v="1723" actId="478"/>
          <ac:spMkLst>
            <pc:docMk/>
            <pc:sldMk cId="3098306619" sldId="285"/>
            <ac:spMk id="8" creationId="{3D26C8DB-A4FD-4256-A3C4-7BF01A3820B1}"/>
          </ac:spMkLst>
        </pc:spChg>
        <pc:spChg chg="del">
          <ac:chgData name="Ken Merrihew" userId="bcb7a1e886d99f07" providerId="LiveId" clId="{7CFEC888-8F31-46B0-9BBE-C8D063A0C73B}" dt="2018-04-28T02:05:41.848" v="1723" actId="478"/>
          <ac:spMkLst>
            <pc:docMk/>
            <pc:sldMk cId="3098306619" sldId="285"/>
            <ac:spMk id="9" creationId="{1DAB4FF8-CFF7-4DDE-BF89-1F74860C65A5}"/>
          </ac:spMkLst>
        </pc:spChg>
        <pc:spChg chg="add del mod">
          <ac:chgData name="Ken Merrihew" userId="bcb7a1e886d99f07" providerId="LiveId" clId="{7CFEC888-8F31-46B0-9BBE-C8D063A0C73B}" dt="2018-04-28T02:05:52.572" v="1733" actId="478"/>
          <ac:spMkLst>
            <pc:docMk/>
            <pc:sldMk cId="3098306619" sldId="285"/>
            <ac:spMk id="11" creationId="{72520B32-C84C-489B-9F6A-A394A7ED2632}"/>
          </ac:spMkLst>
        </pc:spChg>
        <pc:spChg chg="add del mod">
          <ac:chgData name="Ken Merrihew" userId="bcb7a1e886d99f07" providerId="LiveId" clId="{7CFEC888-8F31-46B0-9BBE-C8D063A0C73B}" dt="2018-04-28T02:07:09.210" v="1744" actId="478"/>
          <ac:spMkLst>
            <pc:docMk/>
            <pc:sldMk cId="3098306619" sldId="285"/>
            <ac:spMk id="12" creationId="{C9C31B1F-008E-474A-8BBB-3F342D3E44AF}"/>
          </ac:spMkLst>
        </pc:spChg>
        <pc:spChg chg="add mod">
          <ac:chgData name="Ken Merrihew" userId="bcb7a1e886d99f07" providerId="LiveId" clId="{7CFEC888-8F31-46B0-9BBE-C8D063A0C73B}" dt="2018-04-28T02:17:03.202" v="1890" actId="164"/>
          <ac:spMkLst>
            <pc:docMk/>
            <pc:sldMk cId="3098306619" sldId="285"/>
            <ac:spMk id="13" creationId="{CB93ACA4-39A5-4FD6-8DE3-AE52F1AA6949}"/>
          </ac:spMkLst>
        </pc:spChg>
        <pc:spChg chg="add mod">
          <ac:chgData name="Ken Merrihew" userId="bcb7a1e886d99f07" providerId="LiveId" clId="{7CFEC888-8F31-46B0-9BBE-C8D063A0C73B}" dt="2018-04-29T02:19:30.722" v="3490"/>
          <ac:spMkLst>
            <pc:docMk/>
            <pc:sldMk cId="3098306619" sldId="285"/>
            <ac:spMk id="14" creationId="{BC84E0C2-8097-4C6B-A813-D223276E74D6}"/>
          </ac:spMkLst>
        </pc:spChg>
        <pc:spChg chg="add mod">
          <ac:chgData name="Ken Merrihew" userId="bcb7a1e886d99f07" providerId="LiveId" clId="{7CFEC888-8F31-46B0-9BBE-C8D063A0C73B}" dt="2018-04-29T02:18:50.693" v="3486"/>
          <ac:spMkLst>
            <pc:docMk/>
            <pc:sldMk cId="3098306619" sldId="285"/>
            <ac:spMk id="15" creationId="{C91CDD6B-CFEE-481C-8755-4D674A9139C0}"/>
          </ac:spMkLst>
        </pc:spChg>
        <pc:spChg chg="add mod">
          <ac:chgData name="Ken Merrihew" userId="bcb7a1e886d99f07" providerId="LiveId" clId="{7CFEC888-8F31-46B0-9BBE-C8D063A0C73B}" dt="2018-04-29T02:17:57.288" v="3483"/>
          <ac:spMkLst>
            <pc:docMk/>
            <pc:sldMk cId="3098306619" sldId="285"/>
            <ac:spMk id="16" creationId="{0F299D52-BE4B-4C53-9360-A491899DB7D5}"/>
          </ac:spMkLst>
        </pc:spChg>
        <pc:spChg chg="add mod">
          <ac:chgData name="Ken Merrihew" userId="bcb7a1e886d99f07" providerId="LiveId" clId="{7CFEC888-8F31-46B0-9BBE-C8D063A0C73B}" dt="2018-04-28T02:16:20.204" v="1882" actId="164"/>
          <ac:spMkLst>
            <pc:docMk/>
            <pc:sldMk cId="3098306619" sldId="285"/>
            <ac:spMk id="17" creationId="{7C1E8448-29A1-43FB-A5FE-4A3D5D6CB25D}"/>
          </ac:spMkLst>
        </pc:spChg>
        <pc:spChg chg="mod">
          <ac:chgData name="Ken Merrihew" userId="bcb7a1e886d99f07" providerId="LiveId" clId="{7CFEC888-8F31-46B0-9BBE-C8D063A0C73B}" dt="2018-04-29T02:18:20.840" v="3485"/>
          <ac:spMkLst>
            <pc:docMk/>
            <pc:sldMk cId="3098306619" sldId="285"/>
            <ac:spMk id="20" creationId="{543E03E6-696F-47DA-B56C-DDF5731BF585}"/>
          </ac:spMkLst>
        </pc:spChg>
        <pc:spChg chg="add mod">
          <ac:chgData name="Ken Merrihew" userId="bcb7a1e886d99f07" providerId="LiveId" clId="{7CFEC888-8F31-46B0-9BBE-C8D063A0C73B}" dt="2018-04-28T02:17:53.802" v="1894" actId="14100"/>
          <ac:spMkLst>
            <pc:docMk/>
            <pc:sldMk cId="3098306619" sldId="285"/>
            <ac:spMk id="23" creationId="{30DA5943-C95C-40C4-8ECF-BAA1004CDB58}"/>
          </ac:spMkLst>
        </pc:spChg>
        <pc:spChg chg="add del mod">
          <ac:chgData name="Ken Merrihew" userId="bcb7a1e886d99f07" providerId="LiveId" clId="{7CFEC888-8F31-46B0-9BBE-C8D063A0C73B}" dt="2018-04-28T02:18:06.803" v="1897"/>
          <ac:spMkLst>
            <pc:docMk/>
            <pc:sldMk cId="3098306619" sldId="285"/>
            <ac:spMk id="24" creationId="{0159F584-236F-49DF-943D-CF06772F5876}"/>
          </ac:spMkLst>
        </pc:spChg>
        <pc:spChg chg="add mod">
          <ac:chgData name="Ken Merrihew" userId="bcb7a1e886d99f07" providerId="LiveId" clId="{7CFEC888-8F31-46B0-9BBE-C8D063A0C73B}" dt="2018-04-28T02:22:36.632" v="2086" actId="113"/>
          <ac:spMkLst>
            <pc:docMk/>
            <pc:sldMk cId="3098306619" sldId="285"/>
            <ac:spMk id="25" creationId="{AACDA8E7-51E6-48F5-85E6-6FDB23A8CD17}"/>
          </ac:spMkLst>
        </pc:spChg>
        <pc:spChg chg="add mod">
          <ac:chgData name="Ken Merrihew" userId="bcb7a1e886d99f07" providerId="LiveId" clId="{7CFEC888-8F31-46B0-9BBE-C8D063A0C73B}" dt="2018-04-28T02:27:36.631" v="2310" actId="1036"/>
          <ac:spMkLst>
            <pc:docMk/>
            <pc:sldMk cId="3098306619" sldId="285"/>
            <ac:spMk id="26" creationId="{E80FCA27-AC0C-4021-9397-F4037464DFA7}"/>
          </ac:spMkLst>
        </pc:spChg>
        <pc:spChg chg="add mod">
          <ac:chgData name="Ken Merrihew" userId="bcb7a1e886d99f07" providerId="LiveId" clId="{7CFEC888-8F31-46B0-9BBE-C8D063A0C73B}" dt="2018-04-28T02:27:36.631" v="2310" actId="1036"/>
          <ac:spMkLst>
            <pc:docMk/>
            <pc:sldMk cId="3098306619" sldId="285"/>
            <ac:spMk id="27" creationId="{5DC1F7D6-0EC1-4960-A2B8-45279310DAAE}"/>
          </ac:spMkLst>
        </pc:spChg>
        <pc:spChg chg="add mod">
          <ac:chgData name="Ken Merrihew" userId="bcb7a1e886d99f07" providerId="LiveId" clId="{7CFEC888-8F31-46B0-9BBE-C8D063A0C73B}" dt="2018-04-29T02:21:53.677" v="3527" actId="14100"/>
          <ac:spMkLst>
            <pc:docMk/>
            <pc:sldMk cId="3098306619" sldId="285"/>
            <ac:spMk id="30" creationId="{7D406383-037D-4365-B604-B76C3A569DCB}"/>
          </ac:spMkLst>
        </pc:spChg>
        <pc:spChg chg="add mod">
          <ac:chgData name="Ken Merrihew" userId="bcb7a1e886d99f07" providerId="LiveId" clId="{7CFEC888-8F31-46B0-9BBE-C8D063A0C73B}" dt="2018-04-28T02:47:11.902" v="2761" actId="1076"/>
          <ac:spMkLst>
            <pc:docMk/>
            <pc:sldMk cId="3098306619" sldId="285"/>
            <ac:spMk id="31" creationId="{3F7D8DD1-A00E-453D-A600-718436FCDEAA}"/>
          </ac:spMkLst>
        </pc:spChg>
        <pc:spChg chg="add mod">
          <ac:chgData name="Ken Merrihew" userId="bcb7a1e886d99f07" providerId="LiveId" clId="{7CFEC888-8F31-46B0-9BBE-C8D063A0C73B}" dt="2018-04-28T02:49:05.533" v="2785" actId="14100"/>
          <ac:spMkLst>
            <pc:docMk/>
            <pc:sldMk cId="3098306619" sldId="285"/>
            <ac:spMk id="32" creationId="{D9118DF2-A345-4EA7-BE9B-CA4E6D37F024}"/>
          </ac:spMkLst>
        </pc:spChg>
        <pc:spChg chg="add mod">
          <ac:chgData name="Ken Merrihew" userId="bcb7a1e886d99f07" providerId="LiveId" clId="{7CFEC888-8F31-46B0-9BBE-C8D063A0C73B}" dt="2018-04-28T21:49:05.956" v="3278" actId="20577"/>
          <ac:spMkLst>
            <pc:docMk/>
            <pc:sldMk cId="3098306619" sldId="285"/>
            <ac:spMk id="33" creationId="{13A49B23-C474-4990-B948-9CCB11F9C71F}"/>
          </ac:spMkLst>
        </pc:spChg>
        <pc:spChg chg="add mod">
          <ac:chgData name="Ken Merrihew" userId="bcb7a1e886d99f07" providerId="LiveId" clId="{7CFEC888-8F31-46B0-9BBE-C8D063A0C73B}" dt="2018-04-29T02:22:13.148" v="3530" actId="1076"/>
          <ac:spMkLst>
            <pc:docMk/>
            <pc:sldMk cId="3098306619" sldId="285"/>
            <ac:spMk id="34" creationId="{49ABD5A3-FAB0-42EB-9423-59A864039CEC}"/>
          </ac:spMkLst>
        </pc:spChg>
        <pc:spChg chg="add mod">
          <ac:chgData name="Ken Merrihew" userId="bcb7a1e886d99f07" providerId="LiveId" clId="{7CFEC888-8F31-46B0-9BBE-C8D063A0C73B}" dt="2018-04-29T02:22:13.148" v="3530" actId="1076"/>
          <ac:spMkLst>
            <pc:docMk/>
            <pc:sldMk cId="3098306619" sldId="285"/>
            <ac:spMk id="35" creationId="{34A154EB-BAF4-4F43-B652-8A236E4073C4}"/>
          </ac:spMkLst>
        </pc:spChg>
        <pc:spChg chg="add mod">
          <ac:chgData name="Ken Merrihew" userId="bcb7a1e886d99f07" providerId="LiveId" clId="{7CFEC888-8F31-46B0-9BBE-C8D063A0C73B}" dt="2018-04-28T02:27:26.598" v="2277"/>
          <ac:spMkLst>
            <pc:docMk/>
            <pc:sldMk cId="3098306619" sldId="285"/>
            <ac:spMk id="36" creationId="{BEDAF786-B7F8-4D73-989A-5C5646BD9698}"/>
          </ac:spMkLst>
        </pc:spChg>
        <pc:spChg chg="add mod">
          <ac:chgData name="Ken Merrihew" userId="bcb7a1e886d99f07" providerId="LiveId" clId="{7CFEC888-8F31-46B0-9BBE-C8D063A0C73B}" dt="2018-04-28T02:27:26.598" v="2277"/>
          <ac:spMkLst>
            <pc:docMk/>
            <pc:sldMk cId="3098306619" sldId="285"/>
            <ac:spMk id="37" creationId="{E9DC528C-19F9-4837-821D-4DCC785BBFA4}"/>
          </ac:spMkLst>
        </pc:spChg>
        <pc:spChg chg="add mod">
          <ac:chgData name="Ken Merrihew" userId="bcb7a1e886d99f07" providerId="LiveId" clId="{7CFEC888-8F31-46B0-9BBE-C8D063A0C73B}" dt="2018-04-28T02:49:14.169" v="2786" actId="1076"/>
          <ac:spMkLst>
            <pc:docMk/>
            <pc:sldMk cId="3098306619" sldId="285"/>
            <ac:spMk id="38" creationId="{019ACD4F-CD3B-406D-9372-762C4ED8947E}"/>
          </ac:spMkLst>
        </pc:spChg>
        <pc:spChg chg="add mod">
          <ac:chgData name="Ken Merrihew" userId="bcb7a1e886d99f07" providerId="LiveId" clId="{7CFEC888-8F31-46B0-9BBE-C8D063A0C73B}" dt="2018-04-28T02:49:14.169" v="2786" actId="1076"/>
          <ac:spMkLst>
            <pc:docMk/>
            <pc:sldMk cId="3098306619" sldId="285"/>
            <ac:spMk id="39" creationId="{36C3330C-C0B2-450D-AFD9-9DFCEEA0FE48}"/>
          </ac:spMkLst>
        </pc:spChg>
        <pc:spChg chg="add mod">
          <ac:chgData name="Ken Merrihew" userId="bcb7a1e886d99f07" providerId="LiveId" clId="{7CFEC888-8F31-46B0-9BBE-C8D063A0C73B}" dt="2018-04-29T02:22:05.325" v="3528" actId="1076"/>
          <ac:spMkLst>
            <pc:docMk/>
            <pc:sldMk cId="3098306619" sldId="285"/>
            <ac:spMk id="40" creationId="{1DA496EB-74B4-4A11-9C65-1F8E17630712}"/>
          </ac:spMkLst>
        </pc:spChg>
        <pc:spChg chg="add mod">
          <ac:chgData name="Ken Merrihew" userId="bcb7a1e886d99f07" providerId="LiveId" clId="{7CFEC888-8F31-46B0-9BBE-C8D063A0C73B}" dt="2018-04-29T02:22:05.325" v="3528" actId="1076"/>
          <ac:spMkLst>
            <pc:docMk/>
            <pc:sldMk cId="3098306619" sldId="285"/>
            <ac:spMk id="41" creationId="{B994F0AA-F3E8-4832-8542-CF9AD43E2DD8}"/>
          </ac:spMkLst>
        </pc:spChg>
        <pc:spChg chg="add mod">
          <ac:chgData name="Ken Merrihew" userId="bcb7a1e886d99f07" providerId="LiveId" clId="{7CFEC888-8F31-46B0-9BBE-C8D063A0C73B}" dt="2018-04-28T21:49:16.662" v="3327" actId="1035"/>
          <ac:spMkLst>
            <pc:docMk/>
            <pc:sldMk cId="3098306619" sldId="285"/>
            <ac:spMk id="42" creationId="{8292222C-9BBE-464A-AF59-90B5B5C2C767}"/>
          </ac:spMkLst>
        </pc:spChg>
        <pc:spChg chg="add mod">
          <ac:chgData name="Ken Merrihew" userId="bcb7a1e886d99f07" providerId="LiveId" clId="{7CFEC888-8F31-46B0-9BBE-C8D063A0C73B}" dt="2018-04-28T21:49:16.662" v="3327" actId="1035"/>
          <ac:spMkLst>
            <pc:docMk/>
            <pc:sldMk cId="3098306619" sldId="285"/>
            <ac:spMk id="43" creationId="{848F47CA-0602-4EEC-BD44-2606FB5DF300}"/>
          </ac:spMkLst>
        </pc:spChg>
        <pc:spChg chg="add mod">
          <ac:chgData name="Ken Merrihew" userId="bcb7a1e886d99f07" providerId="LiveId" clId="{7CFEC888-8F31-46B0-9BBE-C8D063A0C73B}" dt="2018-04-29T02:22:18.796" v="3531" actId="1076"/>
          <ac:spMkLst>
            <pc:docMk/>
            <pc:sldMk cId="3098306619" sldId="285"/>
            <ac:spMk id="44" creationId="{45E34676-A610-4C2E-859E-91431E4A9995}"/>
          </ac:spMkLst>
        </pc:spChg>
        <pc:spChg chg="add mod">
          <ac:chgData name="Ken Merrihew" userId="bcb7a1e886d99f07" providerId="LiveId" clId="{7CFEC888-8F31-46B0-9BBE-C8D063A0C73B}" dt="2018-04-29T02:22:18.796" v="3531" actId="1076"/>
          <ac:spMkLst>
            <pc:docMk/>
            <pc:sldMk cId="3098306619" sldId="285"/>
            <ac:spMk id="45" creationId="{5ACE01C1-F899-4121-BDBC-E1E705EEDA25}"/>
          </ac:spMkLst>
        </pc:spChg>
        <pc:spChg chg="add mod">
          <ac:chgData name="Ken Merrihew" userId="bcb7a1e886d99f07" providerId="LiveId" clId="{7CFEC888-8F31-46B0-9BBE-C8D063A0C73B}" dt="2018-04-28T21:49:34.259" v="3433" actId="1036"/>
          <ac:spMkLst>
            <pc:docMk/>
            <pc:sldMk cId="3098306619" sldId="285"/>
            <ac:spMk id="46" creationId="{C4F36D8B-B82A-4760-967A-F5DA7E635703}"/>
          </ac:spMkLst>
        </pc:spChg>
        <pc:spChg chg="add mod">
          <ac:chgData name="Ken Merrihew" userId="bcb7a1e886d99f07" providerId="LiveId" clId="{7CFEC888-8F31-46B0-9BBE-C8D063A0C73B}" dt="2018-04-28T21:49:42.430" v="3471" actId="1035"/>
          <ac:spMkLst>
            <pc:docMk/>
            <pc:sldMk cId="3098306619" sldId="285"/>
            <ac:spMk id="47" creationId="{4466EE27-B9DF-45B6-9F1A-CDB23FD67291}"/>
          </ac:spMkLst>
        </pc:spChg>
        <pc:spChg chg="add mod">
          <ac:chgData name="Ken Merrihew" userId="bcb7a1e886d99f07" providerId="LiveId" clId="{7CFEC888-8F31-46B0-9BBE-C8D063A0C73B}" dt="2018-04-29T02:22:29.643" v="3532" actId="1076"/>
          <ac:spMkLst>
            <pc:docMk/>
            <pc:sldMk cId="3098306619" sldId="285"/>
            <ac:spMk id="48" creationId="{160AE701-3BD9-40AE-BAD3-4E1E53B8584E}"/>
          </ac:spMkLst>
        </pc:spChg>
        <pc:spChg chg="add mod">
          <ac:chgData name="Ken Merrihew" userId="bcb7a1e886d99f07" providerId="LiveId" clId="{7CFEC888-8F31-46B0-9BBE-C8D063A0C73B}" dt="2018-04-29T02:22:29.643" v="3532" actId="1076"/>
          <ac:spMkLst>
            <pc:docMk/>
            <pc:sldMk cId="3098306619" sldId="285"/>
            <ac:spMk id="49" creationId="{36CCC8A9-BB85-497A-BD33-E4025B13B086}"/>
          </ac:spMkLst>
        </pc:spChg>
        <pc:spChg chg="add del mod">
          <ac:chgData name="Ken Merrihew" userId="bcb7a1e886d99f07" providerId="LiveId" clId="{7CFEC888-8F31-46B0-9BBE-C8D063A0C73B}" dt="2018-04-29T03:33:55.149" v="3550" actId="478"/>
          <ac:spMkLst>
            <pc:docMk/>
            <pc:sldMk cId="3098306619" sldId="285"/>
            <ac:spMk id="54" creationId="{E94844DE-F8E1-4B68-8E6B-D135D41498C4}"/>
          </ac:spMkLst>
        </pc:spChg>
        <pc:grpChg chg="add mod">
          <ac:chgData name="Ken Merrihew" userId="bcb7a1e886d99f07" providerId="LiveId" clId="{7CFEC888-8F31-46B0-9BBE-C8D063A0C73B}" dt="2018-04-29T02:17:57.288" v="3483"/>
          <ac:grpSpMkLst>
            <pc:docMk/>
            <pc:sldMk cId="3098306619" sldId="285"/>
            <ac:grpSpMk id="18" creationId="{85D53FD1-1CB8-4568-9937-61F79645B1A6}"/>
          </ac:grpSpMkLst>
        </pc:grpChg>
        <pc:grpChg chg="add mod">
          <ac:chgData name="Ken Merrihew" userId="bcb7a1e886d99f07" providerId="LiveId" clId="{7CFEC888-8F31-46B0-9BBE-C8D063A0C73B}" dt="2018-04-29T02:18:20.840" v="3485"/>
          <ac:grpSpMkLst>
            <pc:docMk/>
            <pc:sldMk cId="3098306619" sldId="285"/>
            <ac:grpSpMk id="19" creationId="{30F6F148-F0D6-4252-8B5D-6EB8502CD5BD}"/>
          </ac:grpSpMkLst>
        </pc:grpChg>
        <pc:grpChg chg="add mod">
          <ac:chgData name="Ken Merrihew" userId="bcb7a1e886d99f07" providerId="LiveId" clId="{7CFEC888-8F31-46B0-9BBE-C8D063A0C73B}" dt="2018-04-29T03:35:52.605" v="3680" actId="164"/>
          <ac:grpSpMkLst>
            <pc:docMk/>
            <pc:sldMk cId="3098306619" sldId="285"/>
            <ac:grpSpMk id="22" creationId="{32F08186-B7D8-4055-AB7C-8F80FB28CF94}"/>
          </ac:grpSpMkLst>
        </pc:grpChg>
        <pc:grpChg chg="add mod ord">
          <ac:chgData name="Ken Merrihew" userId="bcb7a1e886d99f07" providerId="LiveId" clId="{7CFEC888-8F31-46B0-9BBE-C8D063A0C73B}" dt="2018-04-29T03:36:26.575" v="3684" actId="167"/>
          <ac:grpSpMkLst>
            <pc:docMk/>
            <pc:sldMk cId="3098306619" sldId="285"/>
            <ac:grpSpMk id="55" creationId="{49CAC9C5-1337-4354-BA4D-C5FC1AD86F10}"/>
          </ac:grpSpMkLst>
        </pc:grpChg>
        <pc:picChg chg="add del mod">
          <ac:chgData name="Ken Merrihew" userId="bcb7a1e886d99f07" providerId="LiveId" clId="{7CFEC888-8F31-46B0-9BBE-C8D063A0C73B}" dt="2018-04-28T02:16:05.744" v="1881" actId="478"/>
          <ac:picMkLst>
            <pc:docMk/>
            <pc:sldMk cId="3098306619" sldId="285"/>
            <ac:picMk id="10" creationId="{82C9FFD7-DE91-4A1B-BA15-9DE0EAB5383A}"/>
          </ac:picMkLst>
        </pc:picChg>
        <pc:picChg chg="add del mod">
          <ac:chgData name="Ken Merrihew" userId="bcb7a1e886d99f07" providerId="LiveId" clId="{7CFEC888-8F31-46B0-9BBE-C8D063A0C73B}" dt="2018-04-28T02:21:05.953" v="2022" actId="478"/>
          <ac:picMkLst>
            <pc:docMk/>
            <pc:sldMk cId="3098306619" sldId="285"/>
            <ac:picMk id="29" creationId="{9B54F546-0B9D-4869-80E1-BD42EFD0A0D7}"/>
          </ac:picMkLst>
        </pc:picChg>
        <pc:picChg chg="add del mod">
          <ac:chgData name="Ken Merrihew" userId="bcb7a1e886d99f07" providerId="LiveId" clId="{7CFEC888-8F31-46B0-9BBE-C8D063A0C73B}" dt="2018-04-29T03:35:05.482" v="3645" actId="478"/>
          <ac:picMkLst>
            <pc:docMk/>
            <pc:sldMk cId="3098306619" sldId="285"/>
            <ac:picMk id="51" creationId="{DD081B46-A310-444E-BBC2-AE29921A7D04}"/>
          </ac:picMkLst>
        </pc:picChg>
        <pc:picChg chg="add mod">
          <ac:chgData name="Ken Merrihew" userId="bcb7a1e886d99f07" providerId="LiveId" clId="{7CFEC888-8F31-46B0-9BBE-C8D063A0C73B}" dt="2018-04-29T03:35:52.605" v="3680" actId="164"/>
          <ac:picMkLst>
            <pc:docMk/>
            <pc:sldMk cId="3098306619" sldId="285"/>
            <ac:picMk id="53" creationId="{51226408-FB8E-4F32-A06A-198335904DB5}"/>
          </ac:picMkLst>
        </pc:picChg>
      </pc:sldChg>
      <pc:sldChg chg="addSp delSp modSp add delAnim modAnim">
        <pc:chgData name="Ken Merrihew" userId="bcb7a1e886d99f07" providerId="LiveId" clId="{7CFEC888-8F31-46B0-9BBE-C8D063A0C73B}" dt="2018-04-28T21:14:18.746" v="3138" actId="1036"/>
        <pc:sldMkLst>
          <pc:docMk/>
          <pc:sldMk cId="3002627948" sldId="286"/>
        </pc:sldMkLst>
        <pc:spChg chg="del">
          <ac:chgData name="Ken Merrihew" userId="bcb7a1e886d99f07" providerId="LiveId" clId="{7CFEC888-8F31-46B0-9BBE-C8D063A0C73B}" dt="2018-04-28T21:07:14.292" v="2794" actId="478"/>
          <ac:spMkLst>
            <pc:docMk/>
            <pc:sldMk cId="3002627948" sldId="286"/>
            <ac:spMk id="3" creationId="{386DD13B-0774-47A8-AC98-A65E5ED8E54A}"/>
          </ac:spMkLst>
        </pc:spChg>
        <pc:spChg chg="del">
          <ac:chgData name="Ken Merrihew" userId="bcb7a1e886d99f07" providerId="LiveId" clId="{7CFEC888-8F31-46B0-9BBE-C8D063A0C73B}" dt="2018-04-28T21:07:13.547" v="2793" actId="478"/>
          <ac:spMkLst>
            <pc:docMk/>
            <pc:sldMk cId="3002627948" sldId="286"/>
            <ac:spMk id="5" creationId="{AD9629F7-E4BD-4F2A-AE3C-3B1F4BD16256}"/>
          </ac:spMkLst>
        </pc:spChg>
        <pc:spChg chg="mod">
          <ac:chgData name="Ken Merrihew" userId="bcb7a1e886d99f07" providerId="LiveId" clId="{7CFEC888-8F31-46B0-9BBE-C8D063A0C73B}" dt="2018-04-28T21:08:41.158" v="2930" actId="207"/>
          <ac:spMkLst>
            <pc:docMk/>
            <pc:sldMk cId="3002627948" sldId="286"/>
            <ac:spMk id="8" creationId="{46C5F799-4368-4719-A54F-43C59898C8FD}"/>
          </ac:spMkLst>
        </pc:spChg>
        <pc:spChg chg="add mod">
          <ac:chgData name="Ken Merrihew" userId="bcb7a1e886d99f07" providerId="LiveId" clId="{7CFEC888-8F31-46B0-9BBE-C8D063A0C73B}" dt="2018-04-28T21:12:04.275" v="3059" actId="14100"/>
          <ac:spMkLst>
            <pc:docMk/>
            <pc:sldMk cId="3002627948" sldId="286"/>
            <ac:spMk id="9" creationId="{9B2F4B68-1ECC-4A2F-9718-E9A98A80FD1A}"/>
          </ac:spMkLst>
        </pc:spChg>
        <pc:spChg chg="add mod">
          <ac:chgData name="Ken Merrihew" userId="bcb7a1e886d99f07" providerId="LiveId" clId="{7CFEC888-8F31-46B0-9BBE-C8D063A0C73B}" dt="2018-04-28T21:12:11.411" v="3060" actId="14100"/>
          <ac:spMkLst>
            <pc:docMk/>
            <pc:sldMk cId="3002627948" sldId="286"/>
            <ac:spMk id="10" creationId="{45E3A337-B0CB-49A1-9E1D-16FDFB76D3D1}"/>
          </ac:spMkLst>
        </pc:spChg>
        <pc:spChg chg="add mod">
          <ac:chgData name="Ken Merrihew" userId="bcb7a1e886d99f07" providerId="LiveId" clId="{7CFEC888-8F31-46B0-9BBE-C8D063A0C73B}" dt="2018-04-28T21:14:18.746" v="3138" actId="1036"/>
          <ac:spMkLst>
            <pc:docMk/>
            <pc:sldMk cId="3002627948" sldId="286"/>
            <ac:spMk id="11" creationId="{CBBF1717-2B0A-4401-A2B6-F80E979983B6}"/>
          </ac:spMkLst>
        </pc:spChg>
        <pc:spChg chg="add mod">
          <ac:chgData name="Ken Merrihew" userId="bcb7a1e886d99f07" providerId="LiveId" clId="{7CFEC888-8F31-46B0-9BBE-C8D063A0C73B}" dt="2018-04-28T21:14:18.746" v="3138" actId="1036"/>
          <ac:spMkLst>
            <pc:docMk/>
            <pc:sldMk cId="3002627948" sldId="286"/>
            <ac:spMk id="12" creationId="{90BC4C78-D712-40EA-9B43-3006CE10D822}"/>
          </ac:spMkLst>
        </pc:spChg>
        <pc:picChg chg="del">
          <ac:chgData name="Ken Merrihew" userId="bcb7a1e886d99f07" providerId="LiveId" clId="{7CFEC888-8F31-46B0-9BBE-C8D063A0C73B}" dt="2018-04-28T21:07:12.051" v="2791" actId="478"/>
          <ac:picMkLst>
            <pc:docMk/>
            <pc:sldMk cId="3002627948" sldId="286"/>
            <ac:picMk id="7" creationId="{51D27211-3C16-46A9-A1A1-BB4B0F47998A}"/>
          </ac:picMkLst>
        </pc:picChg>
        <pc:picChg chg="del">
          <ac:chgData name="Ken Merrihew" userId="bcb7a1e886d99f07" providerId="LiveId" clId="{7CFEC888-8F31-46B0-9BBE-C8D063A0C73B}" dt="2018-04-28T21:07:12.848" v="2792" actId="478"/>
          <ac:picMkLst>
            <pc:docMk/>
            <pc:sldMk cId="3002627948" sldId="286"/>
            <ac:picMk id="1026" creationId="{D6D406C1-9841-4E48-B44A-E879C7C94710}"/>
          </ac:picMkLst>
        </pc:picChg>
      </pc:sldChg>
      <pc:sldChg chg="add">
        <pc:chgData name="Ken Merrihew" userId="bcb7a1e886d99f07" providerId="LiveId" clId="{7CFEC888-8F31-46B0-9BBE-C8D063A0C73B}" dt="2018-04-28T21:07:09.878" v="2790"/>
        <pc:sldMkLst>
          <pc:docMk/>
          <pc:sldMk cId="4152955496" sldId="287"/>
        </pc:sldMkLst>
      </pc:sldChg>
      <pc:sldChg chg="add ord">
        <pc:chgData name="Ken Merrihew" userId="bcb7a1e886d99f07" providerId="LiveId" clId="{7CFEC888-8F31-46B0-9BBE-C8D063A0C73B}" dt="2018-04-28T21:53:34.071" v="3473"/>
        <pc:sldMkLst>
          <pc:docMk/>
          <pc:sldMk cId="3214825916" sldId="288"/>
        </pc:sldMkLst>
      </pc:sldChg>
      <pc:sldChg chg="delSp modSp add delAnim modAnim">
        <pc:chgData name="Ken Merrihew" userId="bcb7a1e886d99f07" providerId="LiveId" clId="{7CFEC888-8F31-46B0-9BBE-C8D063A0C73B}" dt="2018-04-29T03:21:58.783" v="3546" actId="207"/>
        <pc:sldMkLst>
          <pc:docMk/>
          <pc:sldMk cId="3974056794" sldId="289"/>
        </pc:sldMkLst>
        <pc:spChg chg="mod">
          <ac:chgData name="Ken Merrihew" userId="bcb7a1e886d99f07" providerId="LiveId" clId="{7CFEC888-8F31-46B0-9BBE-C8D063A0C73B}" dt="2018-04-29T03:21:58.783" v="3546" actId="207"/>
          <ac:spMkLst>
            <pc:docMk/>
            <pc:sldMk cId="3974056794" sldId="289"/>
            <ac:spMk id="3" creationId="{8FD85CB8-47A2-4991-ACE2-35457F89F57E}"/>
          </ac:spMkLst>
        </pc:spChg>
        <pc:spChg chg="del">
          <ac:chgData name="Ken Merrihew" userId="bcb7a1e886d99f07" providerId="LiveId" clId="{7CFEC888-8F31-46B0-9BBE-C8D063A0C73B}" dt="2018-04-29T03:21:29.782" v="3534" actId="478"/>
          <ac:spMkLst>
            <pc:docMk/>
            <pc:sldMk cId="3974056794" sldId="289"/>
            <ac:spMk id="5" creationId="{43F3B4F7-F4E4-4421-BE95-3EB3A3B41B4F}"/>
          </ac:spMkLst>
        </pc:spChg>
      </pc:sldChg>
      <pc:sldChg chg="add">
        <pc:chgData name="Ken Merrihew" userId="bcb7a1e886d99f07" providerId="LiveId" clId="{7CFEC888-8F31-46B0-9BBE-C8D063A0C73B}" dt="2018-04-29T03:21:26.625" v="3533"/>
        <pc:sldMkLst>
          <pc:docMk/>
          <pc:sldMk cId="1253535332" sldId="29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32DE-C939-46B9-8DDD-39966228FF29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5DAE-445F-4FC2-9D2E-B7089F9E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6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32DE-C939-46B9-8DDD-39966228FF29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5DAE-445F-4FC2-9D2E-B7089F9E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2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32DE-C939-46B9-8DDD-39966228FF29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5DAE-445F-4FC2-9D2E-B7089F9E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0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32DE-C939-46B9-8DDD-39966228FF29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5DAE-445F-4FC2-9D2E-B7089F9E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0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32DE-C939-46B9-8DDD-39966228FF29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5DAE-445F-4FC2-9D2E-B7089F9E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8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32DE-C939-46B9-8DDD-39966228FF29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5DAE-445F-4FC2-9D2E-B7089F9E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3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32DE-C939-46B9-8DDD-39966228FF29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5DAE-445F-4FC2-9D2E-B7089F9E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8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32DE-C939-46B9-8DDD-39966228FF29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5DAE-445F-4FC2-9D2E-B7089F9E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9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32DE-C939-46B9-8DDD-39966228FF29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5DAE-445F-4FC2-9D2E-B7089F9E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8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32DE-C939-46B9-8DDD-39966228FF29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5DAE-445F-4FC2-9D2E-B7089F9E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3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32DE-C939-46B9-8DDD-39966228FF29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5DAE-445F-4FC2-9D2E-B7089F9E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3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632DE-C939-46B9-8DDD-39966228FF29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05DAE-445F-4FC2-9D2E-B7089F9E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7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hyperlink" Target="http://beckyholly.deviantart.com/art/Emily-The-Corpse-Bride-270572965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dc3d.com/2d-textures/6-grunge-window-textures-1/" TargetMode="Externa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90C634-43AF-49F6-8226-38E2B340BA0B}"/>
              </a:ext>
            </a:extLst>
          </p:cNvPr>
          <p:cNvSpPr txBox="1"/>
          <p:nvPr/>
        </p:nvSpPr>
        <p:spPr>
          <a:xfrm>
            <a:off x="4714613" y="4160939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3:14-4:10</a:t>
            </a:r>
          </a:p>
        </p:txBody>
      </p:sp>
    </p:spTree>
    <p:extLst>
      <p:ext uri="{BB962C8B-B14F-4D97-AF65-F5344CB8AC3E}">
        <p14:creationId xmlns:p14="http://schemas.microsoft.com/office/powerpoint/2010/main" val="26917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DDAEA8-F1E9-4029-9170-A27C713E038B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3:14-3:10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BC5F67-9CBD-4BA8-A0D4-2DF18A56C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715" y="1452786"/>
            <a:ext cx="8115074" cy="6009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latin typeface="+mj-lt"/>
              </a:rPr>
              <a:t>Five Warnings Passages in Hebrews:</a:t>
            </a:r>
            <a:endParaRPr lang="en-US" altLang="en-US" i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D707CB-EE9E-4664-B3AB-870268EB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819" y="2015961"/>
            <a:ext cx="2931238" cy="60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dirty="0">
                <a:latin typeface="+mj-lt"/>
              </a:rPr>
              <a:t>1. Heb. 2:1-4</a:t>
            </a:r>
            <a:endParaRPr lang="en-US" altLang="en-US" sz="1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5A4289-24F6-448F-8C22-DF837320F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562" y="2563342"/>
            <a:ext cx="2868952" cy="60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dirty="0">
                <a:latin typeface="+mj-lt"/>
              </a:rPr>
              <a:t>2. Heb. 3:7-4:10</a:t>
            </a:r>
            <a:endParaRPr lang="en-US" altLang="en-US" sz="1800" dirty="0">
              <a:solidFill>
                <a:srgbClr val="003300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8FB373-76AB-4711-B47E-737D551F8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730" y="3082761"/>
            <a:ext cx="3251006" cy="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dirty="0">
                <a:latin typeface="+mj-lt"/>
              </a:rPr>
              <a:t>3. Heb. 5:11-6:20</a:t>
            </a:r>
            <a:endParaRPr lang="en-US" altLang="en-US" sz="1800" dirty="0">
              <a:solidFill>
                <a:srgbClr val="00330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C9F198-26E2-4E8F-B2AD-F7C85BEEA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73" y="3579289"/>
            <a:ext cx="3251006" cy="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dirty="0">
                <a:latin typeface="+mj-lt"/>
              </a:rPr>
              <a:t>4. Heb. 10:26-39</a:t>
            </a:r>
            <a:endParaRPr lang="en-US" altLang="en-US" sz="1800" dirty="0">
              <a:solidFill>
                <a:srgbClr val="00330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AE4876-6EDF-4C19-8AE9-6BBF401E7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394" y="4083193"/>
            <a:ext cx="3251006" cy="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dirty="0">
                <a:latin typeface="+mj-lt"/>
              </a:rPr>
              <a:t>5. Heb. 12:14-29</a:t>
            </a:r>
            <a:endParaRPr lang="en-US" altLang="en-US" dirty="0">
              <a:solidFill>
                <a:srgbClr val="0033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CE7B72-F4BD-4257-A63E-1786C5CAF87F}"/>
              </a:ext>
            </a:extLst>
          </p:cNvPr>
          <p:cNvSpPr txBox="1"/>
          <p:nvPr/>
        </p:nvSpPr>
        <p:spPr>
          <a:xfrm>
            <a:off x="2837541" y="2015646"/>
            <a:ext cx="277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~ </a:t>
            </a:r>
            <a:r>
              <a:rPr lang="en-US" sz="3200" dirty="0">
                <a:solidFill>
                  <a:schemeClr val="bg2"/>
                </a:solidFill>
              </a:rPr>
              <a:t>do not drift</a:t>
            </a:r>
            <a:endParaRPr lang="en-US" sz="3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403C2A-937E-4F4D-BE64-5796CE8A8B7A}"/>
              </a:ext>
            </a:extLst>
          </p:cNvPr>
          <p:cNvSpPr txBox="1"/>
          <p:nvPr/>
        </p:nvSpPr>
        <p:spPr>
          <a:xfrm>
            <a:off x="3372703" y="2559926"/>
            <a:ext cx="3164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~ </a:t>
            </a:r>
            <a:r>
              <a:rPr lang="en-US" sz="3200" dirty="0">
                <a:solidFill>
                  <a:schemeClr val="bg2"/>
                </a:solidFill>
              </a:rPr>
              <a:t>do not depart</a:t>
            </a:r>
            <a:endParaRPr lang="en-US" sz="3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50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7" grpId="0"/>
      <p:bldP spid="8" grpId="0"/>
      <p:bldP spid="9" grpId="0"/>
      <p:bldP spid="10" grpId="0"/>
      <p:bldP spid="10" grpId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05D80EF-1CE4-44B4-8F82-ABD10C21861A}"/>
              </a:ext>
            </a:extLst>
          </p:cNvPr>
          <p:cNvSpPr/>
          <p:nvPr/>
        </p:nvSpPr>
        <p:spPr>
          <a:xfrm>
            <a:off x="2881466" y="2337572"/>
            <a:ext cx="2839822" cy="834209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B22414F-F74E-4DAF-9701-01E1563CC3BA}"/>
              </a:ext>
            </a:extLst>
          </p:cNvPr>
          <p:cNvSpPr/>
          <p:nvPr/>
        </p:nvSpPr>
        <p:spPr>
          <a:xfrm>
            <a:off x="287358" y="2332653"/>
            <a:ext cx="2133600" cy="834209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DDAEA8-F1E9-4029-9170-A27C713E038B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3:14-3:10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BC5F67-9CBD-4BA8-A0D4-2DF18A56C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715" y="1452786"/>
            <a:ext cx="8115074" cy="156966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dirty="0"/>
              <a:t>Hebrews 3:12 ~ </a:t>
            </a:r>
            <a:r>
              <a:rPr lang="en-US" dirty="0">
                <a:solidFill>
                  <a:schemeClr val="bg2"/>
                </a:solidFill>
              </a:rPr>
              <a:t>Beware, brethren, lest there be in any of you an evil heart of unbelief in departing from the living God;</a:t>
            </a:r>
            <a:endParaRPr lang="en-US" altLang="en-US" i="1" dirty="0">
              <a:solidFill>
                <a:schemeClr val="bg2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D707CB-EE9E-4664-B3AB-870268EB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818" y="2952484"/>
            <a:ext cx="8018729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7338" indent="-287338">
              <a:spcBef>
                <a:spcPct val="0"/>
              </a:spcBef>
            </a:pPr>
            <a:r>
              <a:rPr lang="en-US" dirty="0">
                <a:latin typeface="+mj-lt"/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departing</a:t>
            </a:r>
            <a:r>
              <a:rPr lang="en-US" dirty="0"/>
              <a:t> ~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aphistēmi</a:t>
            </a:r>
            <a:r>
              <a:rPr lang="en-US" dirty="0"/>
              <a:t> – </a:t>
            </a:r>
            <a:r>
              <a:rPr lang="en-US" i="1" dirty="0"/>
              <a:t>to go away from a place</a:t>
            </a:r>
          </a:p>
          <a:p>
            <a:pPr marL="457200" indent="-457200">
              <a:spcBef>
                <a:spcPct val="0"/>
              </a:spcBef>
            </a:pPr>
            <a:endParaRPr lang="en-US" altLang="en-US" sz="18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495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3" grpId="1" animBg="1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07FCA8-D852-4251-AEDC-2C0A0F1725FC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chistico Normal" charset="0"/>
                <a:ea typeface="Archistico Normal" charset="0"/>
                <a:cs typeface="Archistico Normal" charset="0"/>
              </a:rPr>
              <a:t>3:14-4:10</a:t>
            </a:r>
          </a:p>
        </p:txBody>
      </p:sp>
    </p:spTree>
    <p:extLst>
      <p:ext uri="{BB962C8B-B14F-4D97-AF65-F5344CB8AC3E}">
        <p14:creationId xmlns:p14="http://schemas.microsoft.com/office/powerpoint/2010/main" val="95759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DDAEA8-F1E9-4029-9170-A27C713E038B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3:14-3:10</a:t>
            </a:r>
          </a:p>
        </p:txBody>
      </p:sp>
      <p:pic>
        <p:nvPicPr>
          <p:cNvPr id="4" name="Picture 9" descr="Dathan (E">
            <a:extLst>
              <a:ext uri="{FF2B5EF4-FFF2-40B4-BE49-F238E27FC236}">
                <a16:creationId xmlns:a16="http://schemas.microsoft.com/office/drawing/2014/main" id="{2B072FD2-82E4-4E4D-9FFA-28EF599BA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9254">
            <a:off x="2693837" y="1818754"/>
            <a:ext cx="3604588" cy="357959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9629F7-E4BD-4F2A-AE3C-3B1F4BD16256}"/>
              </a:ext>
            </a:extLst>
          </p:cNvPr>
          <p:cNvSpPr txBox="1"/>
          <p:nvPr/>
        </p:nvSpPr>
        <p:spPr>
          <a:xfrm>
            <a:off x="2347624" y="5244860"/>
            <a:ext cx="4871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Sans Serif" panose="020B0604020202020204" pitchFamily="34" charset="0"/>
                <a:cs typeface="Leelawadee" panose="020B0502040204020203" pitchFamily="34" charset="-34"/>
              </a:rPr>
              <a:t>Edward G. Robinson as </a:t>
            </a: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Sans Serif" panose="020B0604020202020204" pitchFamily="34" charset="0"/>
                <a:cs typeface="Leelawadee" panose="020B0502040204020203" pitchFamily="34" charset="-34"/>
              </a:rPr>
              <a:t>Dathan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icrosoft Sans Serif" panose="020B0604020202020204" pitchFamily="34" charset="0"/>
              <a:cs typeface="Leelawadee" panose="020B0502040204020203" pitchFamily="34" charset="-34"/>
            </a:endParaRPr>
          </a:p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crosoft Sans Serif" panose="020B0604020202020204" pitchFamily="34" charset="0"/>
                <a:cs typeface="Leelawadee" panose="020B0502040204020203" pitchFamily="34" charset="-34"/>
              </a:rPr>
              <a:t>in “The Ten Commandments”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FD092E-0E06-4148-919B-E1C88629CB0D}"/>
              </a:ext>
            </a:extLst>
          </p:cNvPr>
          <p:cNvSpPr txBox="1"/>
          <p:nvPr/>
        </p:nvSpPr>
        <p:spPr>
          <a:xfrm>
            <a:off x="464457" y="138611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who</a:t>
            </a:r>
            <a:r>
              <a:rPr lang="en-US" sz="2800" dirty="0"/>
              <a:t> ~ KJV, </a:t>
            </a:r>
            <a:r>
              <a:rPr lang="en-US" sz="2800" dirty="0">
                <a:solidFill>
                  <a:schemeClr val="bg2"/>
                </a:solidFill>
              </a:rPr>
              <a:t>some</a:t>
            </a:r>
          </a:p>
        </p:txBody>
      </p:sp>
    </p:spTree>
    <p:extLst>
      <p:ext uri="{BB962C8B-B14F-4D97-AF65-F5344CB8AC3E}">
        <p14:creationId xmlns:p14="http://schemas.microsoft.com/office/powerpoint/2010/main" val="283454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07FCA8-D852-4251-AEDC-2C0A0F1725FC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chistico Normal" charset="0"/>
                <a:ea typeface="Archistico Normal" charset="0"/>
                <a:cs typeface="Archistico Normal" charset="0"/>
              </a:rPr>
              <a:t>3:14-4:10</a:t>
            </a:r>
          </a:p>
        </p:txBody>
      </p:sp>
    </p:spTree>
    <p:extLst>
      <p:ext uri="{BB962C8B-B14F-4D97-AF65-F5344CB8AC3E}">
        <p14:creationId xmlns:p14="http://schemas.microsoft.com/office/powerpoint/2010/main" val="321482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DDAEA8-F1E9-4029-9170-A27C713E038B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3:14-3:10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9629F7-E4BD-4F2A-AE3C-3B1F4BD16256}"/>
              </a:ext>
            </a:extLst>
          </p:cNvPr>
          <p:cNvSpPr txBox="1"/>
          <p:nvPr/>
        </p:nvSpPr>
        <p:spPr>
          <a:xfrm>
            <a:off x="1867964" y="2648447"/>
            <a:ext cx="1878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a typeface="Microsoft Sans Serif" panose="020B0604020202020204" pitchFamily="34" charset="0"/>
                <a:cs typeface="Leelawadee" panose="020B0502040204020203" pitchFamily="34" charset="-34"/>
              </a:rPr>
              <a:t>Carcass</a:t>
            </a:r>
          </a:p>
        </p:txBody>
      </p:sp>
      <p:pic>
        <p:nvPicPr>
          <p:cNvPr id="7" name="Picture 6" descr="A drawing of a person&#10;&#10;Description generated with high confidence">
            <a:extLst>
              <a:ext uri="{FF2B5EF4-FFF2-40B4-BE49-F238E27FC236}">
                <a16:creationId xmlns:a16="http://schemas.microsoft.com/office/drawing/2014/main" id="{51D27211-3C16-46A9-A1A1-BB4B0F479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202019" y="1525461"/>
            <a:ext cx="3161395" cy="36672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6DD13B-0774-47A8-AC98-A65E5ED8E54A}"/>
              </a:ext>
            </a:extLst>
          </p:cNvPr>
          <p:cNvSpPr txBox="1"/>
          <p:nvPr/>
        </p:nvSpPr>
        <p:spPr>
          <a:xfrm>
            <a:off x="5692878" y="5088191"/>
            <a:ext cx="2470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cs typeface="Arial" panose="020B0604020202020204" pitchFamily="34" charset="0"/>
              </a:rPr>
              <a:t>Corpse 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D6D406C1-9841-4E48-B44A-E879C7C94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28" y="3185318"/>
            <a:ext cx="5161550" cy="274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C5F799-4368-4719-A54F-43C59898C8FD}"/>
              </a:ext>
            </a:extLst>
          </p:cNvPr>
          <p:cNvSpPr txBox="1"/>
          <p:nvPr/>
        </p:nvSpPr>
        <p:spPr>
          <a:xfrm>
            <a:off x="464457" y="138611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</a:rPr>
              <a:t>corpses</a:t>
            </a:r>
            <a:r>
              <a:rPr lang="en-US" sz="2800" dirty="0"/>
              <a:t> ~ KJV, </a:t>
            </a:r>
            <a:r>
              <a:rPr lang="en-US" sz="2800" dirty="0">
                <a:solidFill>
                  <a:schemeClr val="bg2"/>
                </a:solidFill>
              </a:rPr>
              <a:t>carcasses</a:t>
            </a:r>
          </a:p>
        </p:txBody>
      </p:sp>
    </p:spTree>
    <p:extLst>
      <p:ext uri="{BB962C8B-B14F-4D97-AF65-F5344CB8AC3E}">
        <p14:creationId xmlns:p14="http://schemas.microsoft.com/office/powerpoint/2010/main" val="257360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3" grpId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07FCA8-D852-4251-AEDC-2C0A0F1725FC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chistico Normal" charset="0"/>
                <a:ea typeface="Archistico Normal" charset="0"/>
                <a:cs typeface="Archistico Normal" charset="0"/>
              </a:rPr>
              <a:t>3:14-4:10</a:t>
            </a:r>
          </a:p>
        </p:txBody>
      </p:sp>
    </p:spTree>
    <p:extLst>
      <p:ext uri="{BB962C8B-B14F-4D97-AF65-F5344CB8AC3E}">
        <p14:creationId xmlns:p14="http://schemas.microsoft.com/office/powerpoint/2010/main" val="303248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DDAEA8-F1E9-4029-9170-A27C713E038B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3:14-3:10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C5F799-4368-4719-A54F-43C59898C8FD}"/>
              </a:ext>
            </a:extLst>
          </p:cNvPr>
          <p:cNvSpPr txBox="1"/>
          <p:nvPr/>
        </p:nvSpPr>
        <p:spPr>
          <a:xfrm>
            <a:off x="464457" y="138611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(v. 16) </a:t>
            </a:r>
            <a:r>
              <a:rPr lang="en-US" sz="3200" dirty="0">
                <a:solidFill>
                  <a:schemeClr val="bg2"/>
                </a:solidFill>
              </a:rPr>
              <a:t>who … rebelled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2F4B68-1ECC-4A2F-9718-E9A98A80FD1A}"/>
              </a:ext>
            </a:extLst>
          </p:cNvPr>
          <p:cNvSpPr txBox="1"/>
          <p:nvPr/>
        </p:nvSpPr>
        <p:spPr>
          <a:xfrm>
            <a:off x="478973" y="1901373"/>
            <a:ext cx="4731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(v. 17) </a:t>
            </a:r>
            <a:r>
              <a:rPr lang="en-US" sz="3200" dirty="0">
                <a:solidFill>
                  <a:schemeClr val="bg2"/>
                </a:solidFill>
              </a:rPr>
              <a:t>whom … corpses fell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E3A337-B0CB-49A1-9E1D-16FDFB76D3D1}"/>
              </a:ext>
            </a:extLst>
          </p:cNvPr>
          <p:cNvSpPr txBox="1"/>
          <p:nvPr/>
        </p:nvSpPr>
        <p:spPr>
          <a:xfrm>
            <a:off x="486233" y="2423883"/>
            <a:ext cx="6836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(v. 18) </a:t>
            </a:r>
            <a:r>
              <a:rPr lang="en-US" sz="3200" dirty="0">
                <a:solidFill>
                  <a:schemeClr val="bg2"/>
                </a:solidFill>
              </a:rPr>
              <a:t>whom … would not enter His rest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BF1717-2B0A-4401-A2B6-F80E979983B6}"/>
              </a:ext>
            </a:extLst>
          </p:cNvPr>
          <p:cNvSpPr txBox="1"/>
          <p:nvPr/>
        </p:nvSpPr>
        <p:spPr>
          <a:xfrm>
            <a:off x="486231" y="2518232"/>
            <a:ext cx="4731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(v. 17) </a:t>
            </a:r>
            <a:r>
              <a:rPr lang="en-US" sz="3200" dirty="0">
                <a:solidFill>
                  <a:schemeClr val="bg2"/>
                </a:solidFill>
              </a:rPr>
              <a:t>whom … corpses fell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BC4C78-D712-40EA-9B43-3006CE10D822}"/>
              </a:ext>
            </a:extLst>
          </p:cNvPr>
          <p:cNvSpPr txBox="1"/>
          <p:nvPr/>
        </p:nvSpPr>
        <p:spPr>
          <a:xfrm>
            <a:off x="493491" y="1901372"/>
            <a:ext cx="6836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(v. 18) </a:t>
            </a:r>
            <a:r>
              <a:rPr lang="en-US" sz="3200" dirty="0">
                <a:solidFill>
                  <a:schemeClr val="bg2"/>
                </a:solidFill>
              </a:rPr>
              <a:t>whom … would not enter His rest</a:t>
            </a:r>
          </a:p>
        </p:txBody>
      </p:sp>
    </p:spTree>
    <p:extLst>
      <p:ext uri="{BB962C8B-B14F-4D97-AF65-F5344CB8AC3E}">
        <p14:creationId xmlns:p14="http://schemas.microsoft.com/office/powerpoint/2010/main" val="300262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2" grpId="0"/>
      <p:bldP spid="1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07FCA8-D852-4251-AEDC-2C0A0F1725FC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chistico Normal" charset="0"/>
                <a:ea typeface="Archistico Normal" charset="0"/>
                <a:cs typeface="Archistico Normal" charset="0"/>
              </a:rPr>
              <a:t>3:14-4:10</a:t>
            </a:r>
          </a:p>
        </p:txBody>
      </p:sp>
    </p:spTree>
    <p:extLst>
      <p:ext uri="{BB962C8B-B14F-4D97-AF65-F5344CB8AC3E}">
        <p14:creationId xmlns:p14="http://schemas.microsoft.com/office/powerpoint/2010/main" val="415295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DDAEA8-F1E9-4029-9170-A27C713E038B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3:14-3:10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D85CB8-47A2-4991-ACE2-35457F89F57E}"/>
              </a:ext>
            </a:extLst>
          </p:cNvPr>
          <p:cNvSpPr txBox="1"/>
          <p:nvPr/>
        </p:nvSpPr>
        <p:spPr>
          <a:xfrm>
            <a:off x="464457" y="1386114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 Cor. 12:10 ~ </a:t>
            </a:r>
            <a:r>
              <a:rPr lang="en-US" sz="3200" dirty="0">
                <a:solidFill>
                  <a:schemeClr val="bg2"/>
                </a:solidFill>
              </a:rPr>
              <a:t>Therefore I take pleasure in infirmities, in reproaches, in needs, in persecutions, in distresses, for Christ’s sake. For when I am weak, then I am strong. </a:t>
            </a:r>
            <a:endParaRPr lang="en-US" sz="4800" dirty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53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DDAEA8-F1E9-4029-9170-A27C713E038B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3:14-3:10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D85CB8-47A2-4991-ACE2-35457F89F57E}"/>
              </a:ext>
            </a:extLst>
          </p:cNvPr>
          <p:cNvSpPr txBox="1"/>
          <p:nvPr/>
        </p:nvSpPr>
        <p:spPr>
          <a:xfrm>
            <a:off x="464457" y="1386114"/>
            <a:ext cx="3758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Hebrews 3 ~ </a:t>
            </a:r>
            <a:r>
              <a:rPr lang="en-US" sz="3200" dirty="0">
                <a:solidFill>
                  <a:schemeClr val="bg2"/>
                </a:solidFill>
              </a:rPr>
              <a:t>unbelief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619662-9AAD-4D15-9241-5A166E8324FD}"/>
              </a:ext>
            </a:extLst>
          </p:cNvPr>
          <p:cNvSpPr txBox="1"/>
          <p:nvPr/>
        </p:nvSpPr>
        <p:spPr>
          <a:xfrm>
            <a:off x="465558" y="1847697"/>
            <a:ext cx="4578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Hebrews 4 ~ </a:t>
            </a:r>
            <a:r>
              <a:rPr lang="en-US" sz="3200" dirty="0">
                <a:solidFill>
                  <a:schemeClr val="bg2"/>
                </a:solidFill>
              </a:rPr>
              <a:t>disobedience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4D154CC4-0DE4-437F-88BB-E9CA80C532F9}"/>
              </a:ext>
            </a:extLst>
          </p:cNvPr>
          <p:cNvSpPr/>
          <p:nvPr/>
        </p:nvSpPr>
        <p:spPr>
          <a:xfrm>
            <a:off x="4925772" y="1460408"/>
            <a:ext cx="282872" cy="907822"/>
          </a:xfrm>
          <a:prstGeom prst="rightBrac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26C8DB-A4FD-4256-A3C4-7BF01A3820B1}"/>
              </a:ext>
            </a:extLst>
          </p:cNvPr>
          <p:cNvSpPr txBox="1"/>
          <p:nvPr/>
        </p:nvSpPr>
        <p:spPr>
          <a:xfrm>
            <a:off x="5412580" y="1605130"/>
            <a:ext cx="2512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cs typeface="Arial" panose="020B0604020202020204" pitchFamily="34" charset="0"/>
              </a:rPr>
              <a:t>Lack of rest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AB4FF8-CFF7-4DDE-BF89-1F74860C65A5}"/>
              </a:ext>
            </a:extLst>
          </p:cNvPr>
          <p:cNvSpPr txBox="1"/>
          <p:nvPr/>
        </p:nvSpPr>
        <p:spPr>
          <a:xfrm>
            <a:off x="471052" y="2386953"/>
            <a:ext cx="82447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</a:rPr>
              <a:t>A. W. Tozer (Knowledge of the Holy) ~ </a:t>
            </a:r>
            <a:r>
              <a:rPr lang="en-US" sz="3200" dirty="0"/>
              <a:t>“Unbelief is actually perverted faith, for it puts its trust, not in the living God but in dying men. The unbeliever denies the self-sufficiency of God and usurps attributes that are not his. This dual sin dishonors God and ultimately destroys the soul of man.” </a:t>
            </a:r>
          </a:p>
        </p:txBody>
      </p:sp>
    </p:spTree>
    <p:extLst>
      <p:ext uri="{BB962C8B-B14F-4D97-AF65-F5344CB8AC3E}">
        <p14:creationId xmlns:p14="http://schemas.microsoft.com/office/powerpoint/2010/main" val="120258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4" grpId="0" animBg="1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07FCA8-D852-4251-AEDC-2C0A0F1725FC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chistico Normal" charset="0"/>
                <a:ea typeface="Archistico Normal" charset="0"/>
                <a:cs typeface="Archistico Normal" charset="0"/>
              </a:rPr>
              <a:t>3:14-4:10</a:t>
            </a:r>
          </a:p>
        </p:txBody>
      </p:sp>
    </p:spTree>
    <p:extLst>
      <p:ext uri="{BB962C8B-B14F-4D97-AF65-F5344CB8AC3E}">
        <p14:creationId xmlns:p14="http://schemas.microsoft.com/office/powerpoint/2010/main" val="379306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E74D2AC-7AAD-4C8F-8F37-475DAE46AB4F}"/>
              </a:ext>
            </a:extLst>
          </p:cNvPr>
          <p:cNvSpPr/>
          <p:nvPr/>
        </p:nvSpPr>
        <p:spPr>
          <a:xfrm>
            <a:off x="835332" y="5244863"/>
            <a:ext cx="1244059" cy="831467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16E20A0-43CA-4170-812E-758D394BCD86}"/>
              </a:ext>
            </a:extLst>
          </p:cNvPr>
          <p:cNvSpPr/>
          <p:nvPr/>
        </p:nvSpPr>
        <p:spPr>
          <a:xfrm>
            <a:off x="6153309" y="2777435"/>
            <a:ext cx="1130963" cy="831467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DDAEA8-F1E9-4029-9170-A27C713E038B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3:14-3:10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D85CB8-47A2-4991-ACE2-35457F89F57E}"/>
              </a:ext>
            </a:extLst>
          </p:cNvPr>
          <p:cNvSpPr txBox="1"/>
          <p:nvPr/>
        </p:nvSpPr>
        <p:spPr>
          <a:xfrm>
            <a:off x="464457" y="1386114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/>
              <a:t>Rom. 5:1 ~ </a:t>
            </a:r>
            <a:r>
              <a:rPr lang="en-US" sz="3100" dirty="0">
                <a:solidFill>
                  <a:schemeClr val="bg2"/>
                </a:solidFill>
              </a:rPr>
              <a:t>Therefore, having been justified by faith, we have peace with God through our Lord Jesus Christ 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E1BC06-8CC8-4894-956A-148065D4C383}"/>
              </a:ext>
            </a:extLst>
          </p:cNvPr>
          <p:cNvSpPr txBox="1"/>
          <p:nvPr/>
        </p:nvSpPr>
        <p:spPr>
          <a:xfrm>
            <a:off x="471717" y="2870767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/>
              <a:t>Col. 3:15 ~ </a:t>
            </a:r>
            <a:r>
              <a:rPr lang="en-US" sz="3100" dirty="0">
                <a:solidFill>
                  <a:schemeClr val="bg2"/>
                </a:solidFill>
              </a:rPr>
              <a:t>And let the peace of God rule in your hearts, to which also you were called in one body; and be thankful.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F0A8BD-96AB-491E-941C-315570E77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818" y="4336352"/>
            <a:ext cx="8018729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7338" indent="-287338">
              <a:spcBef>
                <a:spcPct val="0"/>
              </a:spcBef>
            </a:pPr>
            <a:r>
              <a:rPr lang="en-US" sz="3100" dirty="0">
                <a:latin typeface="+mj-lt"/>
              </a:rPr>
              <a:t> </a:t>
            </a:r>
            <a:r>
              <a:rPr lang="en-US" sz="3100" dirty="0">
                <a:solidFill>
                  <a:schemeClr val="bg2"/>
                </a:solidFill>
              </a:rPr>
              <a:t>rule</a:t>
            </a:r>
            <a:r>
              <a:rPr lang="en-US" sz="3100" dirty="0"/>
              <a:t> ~ </a:t>
            </a:r>
            <a:r>
              <a:rPr lang="en-US" sz="3100" i="1" dirty="0"/>
              <a:t>to be an umpire</a:t>
            </a:r>
          </a:p>
          <a:p>
            <a:pPr marL="457200" indent="-457200">
              <a:spcBef>
                <a:spcPct val="0"/>
              </a:spcBef>
            </a:pPr>
            <a:endParaRPr lang="en-US" altLang="en-US" sz="31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E48380-9C00-460B-80DF-4E576C08B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870" y="4857923"/>
            <a:ext cx="8018729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7338" indent="-287338">
              <a:spcBef>
                <a:spcPct val="0"/>
              </a:spcBef>
            </a:pPr>
            <a:r>
              <a:rPr lang="en-US" sz="3100" dirty="0">
                <a:latin typeface="+mj-lt"/>
              </a:rPr>
              <a:t> </a:t>
            </a:r>
            <a:r>
              <a:rPr lang="en-US" sz="3100" dirty="0"/>
              <a:t>Phil. 3:14 ~ </a:t>
            </a:r>
            <a:r>
              <a:rPr lang="en-US" sz="3100" dirty="0">
                <a:solidFill>
                  <a:schemeClr val="bg2"/>
                </a:solidFill>
              </a:rPr>
              <a:t>I press toward the goal for the prize of the upward call of God in Christ Jesus.</a:t>
            </a:r>
            <a:endParaRPr lang="en-US" sz="3100" i="1" dirty="0">
              <a:solidFill>
                <a:schemeClr val="bg2"/>
              </a:solidFill>
            </a:endParaRPr>
          </a:p>
          <a:p>
            <a:pPr marL="457200" indent="-457200">
              <a:spcBef>
                <a:spcPct val="0"/>
              </a:spcBef>
            </a:pPr>
            <a:endParaRPr lang="en-US" altLang="en-US" sz="31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399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3" grpId="0"/>
      <p:bldP spid="3" grpId="1"/>
      <p:bldP spid="4" grpId="0"/>
      <p:bldP spid="6" grpId="0"/>
      <p:bldP spid="6" grpId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07FCA8-D852-4251-AEDC-2C0A0F1725FC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chistico Normal" charset="0"/>
                <a:ea typeface="Archistico Normal" charset="0"/>
                <a:cs typeface="Archistico Normal" charset="0"/>
              </a:rPr>
              <a:t>3:14-4:10</a:t>
            </a:r>
          </a:p>
        </p:txBody>
      </p:sp>
    </p:spTree>
    <p:extLst>
      <p:ext uri="{BB962C8B-B14F-4D97-AF65-F5344CB8AC3E}">
        <p14:creationId xmlns:p14="http://schemas.microsoft.com/office/powerpoint/2010/main" val="75129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DDAEA8-F1E9-4029-9170-A27C713E038B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3:14-3:10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C2C479F-EA37-4564-BE21-DF0852829B60}"/>
              </a:ext>
            </a:extLst>
          </p:cNvPr>
          <p:cNvGrpSpPr/>
          <p:nvPr/>
        </p:nvGrpSpPr>
        <p:grpSpPr>
          <a:xfrm>
            <a:off x="961104" y="1496962"/>
            <a:ext cx="5926181" cy="4444634"/>
            <a:chOff x="961104" y="1496962"/>
            <a:chExt cx="5926181" cy="4444634"/>
          </a:xfrm>
        </p:grpSpPr>
        <p:pic>
          <p:nvPicPr>
            <p:cNvPr id="6" name="Picture 5" descr="A group of people standing in front of a crowd posing for the camera&#10;&#10;Description generated with very high confidence">
              <a:extLst>
                <a:ext uri="{FF2B5EF4-FFF2-40B4-BE49-F238E27FC236}">
                  <a16:creationId xmlns:a16="http://schemas.microsoft.com/office/drawing/2014/main" id="{D3D8A248-E05C-44D7-87B4-17E021DB1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104" y="1496962"/>
              <a:ext cx="5926181" cy="444463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091E271-DC56-43EB-B809-9583739E1FA5}"/>
                </a:ext>
              </a:extLst>
            </p:cNvPr>
            <p:cNvSpPr txBox="1"/>
            <p:nvPr/>
          </p:nvSpPr>
          <p:spPr>
            <a:xfrm>
              <a:off x="3657600" y="1718187"/>
              <a:ext cx="29791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Garden Tomb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476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07FCA8-D852-4251-AEDC-2C0A0F1725FC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chistico Normal" charset="0"/>
                <a:ea typeface="Archistico Normal" charset="0"/>
                <a:cs typeface="Archistico Normal" charset="0"/>
              </a:rPr>
              <a:t>3:14-4:10</a:t>
            </a:r>
          </a:p>
        </p:txBody>
      </p:sp>
    </p:spTree>
    <p:extLst>
      <p:ext uri="{BB962C8B-B14F-4D97-AF65-F5344CB8AC3E}">
        <p14:creationId xmlns:p14="http://schemas.microsoft.com/office/powerpoint/2010/main" val="311513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DDAEA8-F1E9-4029-9170-A27C713E038B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3:14-3:10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DAE70C-9523-496E-AAF3-6DBCCEBF74E1}"/>
              </a:ext>
            </a:extLst>
          </p:cNvPr>
          <p:cNvSpPr txBox="1"/>
          <p:nvPr/>
        </p:nvSpPr>
        <p:spPr>
          <a:xfrm>
            <a:off x="231422" y="4435876"/>
            <a:ext cx="1951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God rested on the 7</a:t>
            </a:r>
            <a:r>
              <a:rPr lang="en-US" sz="2400" baseline="30000" dirty="0">
                <a:solidFill>
                  <a:schemeClr val="bg1"/>
                </a:solidFill>
              </a:rPr>
              <a:t>th</a:t>
            </a:r>
            <a:r>
              <a:rPr lang="en-US" sz="2400" dirty="0">
                <a:solidFill>
                  <a:schemeClr val="bg1"/>
                </a:solidFill>
              </a:rPr>
              <a:t> day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2C85523-7C4C-422B-8160-06C491E2AE90}"/>
              </a:ext>
            </a:extLst>
          </p:cNvPr>
          <p:cNvSpPr txBox="1"/>
          <p:nvPr/>
        </p:nvSpPr>
        <p:spPr>
          <a:xfrm>
            <a:off x="2747413" y="1925681"/>
            <a:ext cx="1445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Exodus 17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8C9507-EA29-40D5-92A0-5159EC8C4BEC}"/>
              </a:ext>
            </a:extLst>
          </p:cNvPr>
          <p:cNvSpPr txBox="1"/>
          <p:nvPr/>
        </p:nvSpPr>
        <p:spPr>
          <a:xfrm>
            <a:off x="5074356" y="1932116"/>
            <a:ext cx="1359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Hebrews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9FE6EF1-4504-401E-8166-7F3BD847DAE9}"/>
              </a:ext>
            </a:extLst>
          </p:cNvPr>
          <p:cNvCxnSpPr>
            <a:cxnSpLocks/>
            <a:stCxn id="30" idx="0"/>
          </p:cNvCxnSpPr>
          <p:nvPr/>
        </p:nvCxnSpPr>
        <p:spPr>
          <a:xfrm flipH="1" flipV="1">
            <a:off x="982133" y="3917316"/>
            <a:ext cx="225198" cy="5185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BA9B8BD-E447-42A4-9F1F-FDAD7FD21C3D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3470171" y="2387346"/>
            <a:ext cx="425634" cy="5664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DC33C7F-EE4E-4994-A131-9D95AD47A343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5754069" y="2393781"/>
            <a:ext cx="88890" cy="56632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D4BEAC1F-CAD0-40A0-B763-DBDCAAC63803}"/>
              </a:ext>
            </a:extLst>
          </p:cNvPr>
          <p:cNvSpPr/>
          <p:nvPr/>
        </p:nvSpPr>
        <p:spPr>
          <a:xfrm>
            <a:off x="468726" y="3047553"/>
            <a:ext cx="8275703" cy="78190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B64EA73-FDE0-48B6-8FE4-5DCC979CA592}"/>
              </a:ext>
            </a:extLst>
          </p:cNvPr>
          <p:cNvCxnSpPr>
            <a:cxnSpLocks/>
          </p:cNvCxnSpPr>
          <p:nvPr/>
        </p:nvCxnSpPr>
        <p:spPr>
          <a:xfrm>
            <a:off x="2247293" y="3051014"/>
            <a:ext cx="3533" cy="76101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A88CD62-87FA-4775-BEE8-CE3CFD43AEE8}"/>
              </a:ext>
            </a:extLst>
          </p:cNvPr>
          <p:cNvCxnSpPr>
            <a:cxnSpLocks/>
          </p:cNvCxnSpPr>
          <p:nvPr/>
        </p:nvCxnSpPr>
        <p:spPr>
          <a:xfrm flipH="1">
            <a:off x="4544412" y="3046189"/>
            <a:ext cx="347" cy="765307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7A54B4F-45CB-4304-B1D2-760DA7B1D9D0}"/>
              </a:ext>
            </a:extLst>
          </p:cNvPr>
          <p:cNvCxnSpPr>
            <a:cxnSpLocks/>
          </p:cNvCxnSpPr>
          <p:nvPr/>
        </p:nvCxnSpPr>
        <p:spPr>
          <a:xfrm flipH="1">
            <a:off x="6838255" y="3051630"/>
            <a:ext cx="382" cy="765307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EE7E6F5-217B-4631-9FDA-FA9A44B90D68}"/>
              </a:ext>
            </a:extLst>
          </p:cNvPr>
          <p:cNvCxnSpPr>
            <a:cxnSpLocks/>
          </p:cNvCxnSpPr>
          <p:nvPr/>
        </p:nvCxnSpPr>
        <p:spPr>
          <a:xfrm flipH="1">
            <a:off x="8064154" y="3051628"/>
            <a:ext cx="347" cy="765307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C93BD46-6A65-4827-9E7D-82B6684044A9}"/>
              </a:ext>
            </a:extLst>
          </p:cNvPr>
          <p:cNvCxnSpPr>
            <a:cxnSpLocks/>
          </p:cNvCxnSpPr>
          <p:nvPr/>
        </p:nvCxnSpPr>
        <p:spPr>
          <a:xfrm>
            <a:off x="1109778" y="3046804"/>
            <a:ext cx="3533" cy="76101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6D244CB-93FE-479F-9057-5982BE934376}"/>
              </a:ext>
            </a:extLst>
          </p:cNvPr>
          <p:cNvCxnSpPr>
            <a:cxnSpLocks/>
          </p:cNvCxnSpPr>
          <p:nvPr/>
        </p:nvCxnSpPr>
        <p:spPr>
          <a:xfrm>
            <a:off x="3406057" y="3042594"/>
            <a:ext cx="3533" cy="76101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F438F6B-34A2-49EA-961D-1C3C917420F9}"/>
              </a:ext>
            </a:extLst>
          </p:cNvPr>
          <p:cNvCxnSpPr>
            <a:cxnSpLocks/>
          </p:cNvCxnSpPr>
          <p:nvPr/>
        </p:nvCxnSpPr>
        <p:spPr>
          <a:xfrm>
            <a:off x="5710836" y="3058591"/>
            <a:ext cx="3533" cy="76101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0AFA184-12A7-4D27-ADA0-39CCA61BD2FE}"/>
              </a:ext>
            </a:extLst>
          </p:cNvPr>
          <p:cNvSpPr txBox="1"/>
          <p:nvPr/>
        </p:nvSpPr>
        <p:spPr>
          <a:xfrm>
            <a:off x="1796102" y="3209633"/>
            <a:ext cx="871905" cy="46907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8100000" algn="tr" rotWithShape="0">
                    <a:schemeClr val="bg2">
                      <a:lumMod val="10000"/>
                      <a:alpha val="40000"/>
                    </a:schemeClr>
                  </a:outerShdw>
                </a:effectLst>
              </a:rPr>
              <a:t>3000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42A9596-5501-4BA0-8F21-8B6C1B75FFD6}"/>
              </a:ext>
            </a:extLst>
          </p:cNvPr>
          <p:cNvSpPr txBox="1"/>
          <p:nvPr/>
        </p:nvSpPr>
        <p:spPr>
          <a:xfrm>
            <a:off x="7606603" y="3205326"/>
            <a:ext cx="897522" cy="46166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8100000" algn="tr" rotWithShape="0">
                    <a:schemeClr val="bg2">
                      <a:lumMod val="10000"/>
                      <a:alpha val="40000"/>
                    </a:schemeClr>
                  </a:outerShdw>
                </a:effectLst>
              </a:rPr>
              <a:t>2000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FCC56F2-3AB5-47FB-AD04-29FE8FFC4A0F}"/>
              </a:ext>
            </a:extLst>
          </p:cNvPr>
          <p:cNvSpPr txBox="1"/>
          <p:nvPr/>
        </p:nvSpPr>
        <p:spPr>
          <a:xfrm>
            <a:off x="4151325" y="3207716"/>
            <a:ext cx="799791" cy="46907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8100000" algn="tr" rotWithShape="0">
                    <a:schemeClr val="bg2">
                      <a:lumMod val="10000"/>
                      <a:alpha val="40000"/>
                    </a:schemeClr>
                  </a:outerShdw>
                </a:effectLst>
              </a:rPr>
              <a:t>1000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990E748-2497-4E3D-AEC3-C5C886CFC142}"/>
              </a:ext>
            </a:extLst>
          </p:cNvPr>
          <p:cNvSpPr txBox="1"/>
          <p:nvPr/>
        </p:nvSpPr>
        <p:spPr>
          <a:xfrm>
            <a:off x="2959587" y="3207548"/>
            <a:ext cx="869551" cy="46907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8100000" algn="tr" rotWithShape="0">
                    <a:schemeClr val="bg2">
                      <a:lumMod val="10000"/>
                      <a:alpha val="40000"/>
                    </a:schemeClr>
                  </a:outerShdw>
                </a:effectLst>
              </a:rPr>
              <a:t>2000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CA0F211-6A7A-4479-A63D-DD9072AD1459}"/>
              </a:ext>
            </a:extLst>
          </p:cNvPr>
          <p:cNvSpPr txBox="1"/>
          <p:nvPr/>
        </p:nvSpPr>
        <p:spPr>
          <a:xfrm>
            <a:off x="679391" y="3209200"/>
            <a:ext cx="864183" cy="46907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8100000" algn="tr" rotWithShape="0">
                    <a:schemeClr val="bg2">
                      <a:lumMod val="10000"/>
                      <a:alpha val="40000"/>
                    </a:schemeClr>
                  </a:outerShdw>
                </a:effectLst>
              </a:rPr>
              <a:t>4000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1858D1B-E6DB-45C3-9632-CDE563E5C8BF}"/>
              </a:ext>
            </a:extLst>
          </p:cNvPr>
          <p:cNvSpPr txBox="1"/>
          <p:nvPr/>
        </p:nvSpPr>
        <p:spPr>
          <a:xfrm>
            <a:off x="5197980" y="3226403"/>
            <a:ext cx="1029411" cy="44012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8100000" algn="tr" rotWithShape="0">
                    <a:schemeClr val="bg2">
                      <a:lumMod val="10000"/>
                      <a:alpha val="40000"/>
                    </a:schemeClr>
                  </a:outerShdw>
                </a:effectLst>
              </a:rPr>
              <a:t>BC - AD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CE24283-3AFB-4CDB-8FA1-A8F58BF63AA7}"/>
              </a:ext>
            </a:extLst>
          </p:cNvPr>
          <p:cNvSpPr txBox="1"/>
          <p:nvPr/>
        </p:nvSpPr>
        <p:spPr>
          <a:xfrm>
            <a:off x="6432273" y="3215523"/>
            <a:ext cx="815929" cy="46166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8100000" algn="tr" rotWithShape="0">
                    <a:schemeClr val="bg2">
                      <a:lumMod val="10000"/>
                      <a:alpha val="40000"/>
                    </a:schemeClr>
                  </a:outerShdw>
                </a:effectLst>
              </a:rPr>
              <a:t>1000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E3606BD-50FB-490C-BF4D-0F237B2D2952}"/>
              </a:ext>
            </a:extLst>
          </p:cNvPr>
          <p:cNvSpPr txBox="1"/>
          <p:nvPr/>
        </p:nvSpPr>
        <p:spPr>
          <a:xfrm>
            <a:off x="3741957" y="4433420"/>
            <a:ext cx="987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David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5B71348-4853-4EC9-A67E-0B1E82694BE3}"/>
              </a:ext>
            </a:extLst>
          </p:cNvPr>
          <p:cNvCxnSpPr>
            <a:cxnSpLocks/>
            <a:stCxn id="51" idx="0"/>
          </p:cNvCxnSpPr>
          <p:nvPr/>
        </p:nvCxnSpPr>
        <p:spPr>
          <a:xfrm flipV="1">
            <a:off x="4235610" y="3911600"/>
            <a:ext cx="370257" cy="5218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3F4809D3-EF05-4201-A8B3-CDDB4B09D855}"/>
              </a:ext>
            </a:extLst>
          </p:cNvPr>
          <p:cNvSpPr txBox="1"/>
          <p:nvPr/>
        </p:nvSpPr>
        <p:spPr>
          <a:xfrm>
            <a:off x="7285172" y="4463928"/>
            <a:ext cx="1086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Me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88CABD5-D178-43F9-B183-568D889C1099}"/>
              </a:ext>
            </a:extLst>
          </p:cNvPr>
          <p:cNvCxnSpPr>
            <a:cxnSpLocks/>
            <a:stCxn id="53" idx="0"/>
          </p:cNvCxnSpPr>
          <p:nvPr/>
        </p:nvCxnSpPr>
        <p:spPr>
          <a:xfrm flipV="1">
            <a:off x="7828191" y="3939893"/>
            <a:ext cx="299809" cy="5240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5F37447C-8337-4D4D-BE88-EA6B9551360D}"/>
              </a:ext>
            </a:extLst>
          </p:cNvPr>
          <p:cNvSpPr txBox="1"/>
          <p:nvPr/>
        </p:nvSpPr>
        <p:spPr>
          <a:xfrm>
            <a:off x="7278546" y="4451622"/>
            <a:ext cx="1086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Today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7AB43C0-9355-495E-9E44-D02F4D9936FD}"/>
              </a:ext>
            </a:extLst>
          </p:cNvPr>
          <p:cNvSpPr txBox="1"/>
          <p:nvPr/>
        </p:nvSpPr>
        <p:spPr>
          <a:xfrm>
            <a:off x="5187545" y="1911938"/>
            <a:ext cx="1086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Today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2D5C9D5-60D7-49C4-A9CB-9A597870154A}"/>
              </a:ext>
            </a:extLst>
          </p:cNvPr>
          <p:cNvSpPr txBox="1"/>
          <p:nvPr/>
        </p:nvSpPr>
        <p:spPr>
          <a:xfrm>
            <a:off x="3704245" y="4421332"/>
            <a:ext cx="1086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Today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C79BB0E-F0FE-44CE-A5C4-6A5C478BD727}"/>
              </a:ext>
            </a:extLst>
          </p:cNvPr>
          <p:cNvSpPr txBox="1"/>
          <p:nvPr/>
        </p:nvSpPr>
        <p:spPr>
          <a:xfrm>
            <a:off x="2925211" y="1949801"/>
            <a:ext cx="1086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Today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1C6C681-9824-403E-8E8E-5EE67160E7E8}"/>
              </a:ext>
            </a:extLst>
          </p:cNvPr>
          <p:cNvSpPr txBox="1"/>
          <p:nvPr/>
        </p:nvSpPr>
        <p:spPr>
          <a:xfrm>
            <a:off x="629742" y="4436477"/>
            <a:ext cx="1086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428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5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5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5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1" grpId="0"/>
      <p:bldP spid="31" grpId="1"/>
      <p:bldP spid="32" grpId="0"/>
      <p:bldP spid="32" grpId="1"/>
      <p:bldP spid="36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/>
      <p:bldP spid="51" grpId="1"/>
      <p:bldP spid="53" grpId="0"/>
      <p:bldP spid="53" grpId="1"/>
      <p:bldP spid="60" grpId="0"/>
      <p:bldP spid="61" grpId="0"/>
      <p:bldP spid="62" grpId="0"/>
      <p:bldP spid="63" grpId="0"/>
      <p:bldP spid="6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07FCA8-D852-4251-AEDC-2C0A0F1725FC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chistico Normal" charset="0"/>
                <a:ea typeface="Archistico Normal" charset="0"/>
                <a:cs typeface="Archistico Normal" charset="0"/>
              </a:rPr>
              <a:t>3:14-4:10</a:t>
            </a:r>
          </a:p>
        </p:txBody>
      </p:sp>
    </p:spTree>
    <p:extLst>
      <p:ext uri="{BB962C8B-B14F-4D97-AF65-F5344CB8AC3E}">
        <p14:creationId xmlns:p14="http://schemas.microsoft.com/office/powerpoint/2010/main" val="142147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DDAEA8-F1E9-4029-9170-A27C713E038B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3:14-3:10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D85CB8-47A2-4991-ACE2-35457F89F57E}"/>
              </a:ext>
            </a:extLst>
          </p:cNvPr>
          <p:cNvSpPr txBox="1"/>
          <p:nvPr/>
        </p:nvSpPr>
        <p:spPr>
          <a:xfrm>
            <a:off x="464457" y="138611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</a:rPr>
              <a:t>Joshua</a:t>
            </a:r>
            <a:r>
              <a:rPr lang="en-US" sz="3200" dirty="0"/>
              <a:t> ~ </a:t>
            </a:r>
            <a:r>
              <a:rPr lang="en-US" sz="32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Iēsous</a:t>
            </a:r>
            <a:r>
              <a:rPr lang="en-US" sz="3200" dirty="0"/>
              <a:t> – </a:t>
            </a:r>
            <a:r>
              <a:rPr lang="en-US" sz="3200" dirty="0">
                <a:solidFill>
                  <a:schemeClr val="bg2"/>
                </a:solidFill>
              </a:rPr>
              <a:t>Jesus</a:t>
            </a:r>
            <a:r>
              <a:rPr lang="en-US" sz="3200" dirty="0"/>
              <a:t> (KJV, some versions)</a:t>
            </a:r>
            <a:endParaRPr lang="en-US" sz="4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F3B4F7-F4E4-4421-BE95-3EB3A3B41B4F}"/>
              </a:ext>
            </a:extLst>
          </p:cNvPr>
          <p:cNvSpPr txBox="1"/>
          <p:nvPr/>
        </p:nvSpPr>
        <p:spPr>
          <a:xfrm>
            <a:off x="467068" y="1892545"/>
            <a:ext cx="8248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</a:rPr>
              <a:t>Rest</a:t>
            </a:r>
            <a:r>
              <a:rPr lang="en-US" sz="3200" dirty="0"/>
              <a:t> ~ </a:t>
            </a:r>
            <a:r>
              <a:rPr lang="en-US" sz="32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sabbatismos</a:t>
            </a:r>
            <a:r>
              <a:rPr lang="en-US" sz="3200" dirty="0"/>
              <a:t> – </a:t>
            </a:r>
            <a:r>
              <a:rPr lang="en-US" sz="3200" i="1" dirty="0"/>
              <a:t>a Sabbath observance</a:t>
            </a:r>
            <a:r>
              <a:rPr lang="en-US" sz="3200" dirty="0"/>
              <a:t> (only here in New Testament)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8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07FCA8-D852-4251-AEDC-2C0A0F1725FC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chistico Normal" charset="0"/>
                <a:ea typeface="Archistico Normal" charset="0"/>
                <a:cs typeface="Archistico Normal" charset="0"/>
              </a:rPr>
              <a:t>3:14-4:10</a:t>
            </a:r>
          </a:p>
        </p:txBody>
      </p:sp>
    </p:spTree>
    <p:extLst>
      <p:ext uri="{BB962C8B-B14F-4D97-AF65-F5344CB8AC3E}">
        <p14:creationId xmlns:p14="http://schemas.microsoft.com/office/powerpoint/2010/main" val="321177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DDAEA8-F1E9-4029-9170-A27C713E038B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3:14-3:10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D85CB8-47A2-4991-ACE2-35457F89F57E}"/>
              </a:ext>
            </a:extLst>
          </p:cNvPr>
          <p:cNvSpPr txBox="1"/>
          <p:nvPr/>
        </p:nvSpPr>
        <p:spPr>
          <a:xfrm>
            <a:off x="464457" y="1386114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Rom. 14:5-6a ~ </a:t>
            </a:r>
            <a:r>
              <a:rPr lang="en-US" sz="3200" baseline="30000" dirty="0"/>
              <a:t>5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bg2"/>
                </a:solidFill>
              </a:rPr>
              <a:t>One person esteems one day above another; another esteems every day alike. Let each be fully convinced in his own mind. </a:t>
            </a:r>
            <a:r>
              <a:rPr lang="en-US" sz="3200" baseline="30000" dirty="0"/>
              <a:t>6a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bg2"/>
                </a:solidFill>
              </a:rPr>
              <a:t>He who observes the day, observes it to the Lord; and he who does not observe the day, to the Lord he does not observe it.</a:t>
            </a:r>
            <a:endParaRPr lang="en-US" sz="7200" dirty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0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49CAC9C5-1337-4354-BA4D-C5FC1AD86F10}"/>
              </a:ext>
            </a:extLst>
          </p:cNvPr>
          <p:cNvGrpSpPr/>
          <p:nvPr/>
        </p:nvGrpSpPr>
        <p:grpSpPr>
          <a:xfrm>
            <a:off x="1898166" y="1436921"/>
            <a:ext cx="3610007" cy="4971136"/>
            <a:chOff x="1898166" y="1436921"/>
            <a:chExt cx="3610007" cy="497113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2F08186-B7D8-4055-AB7C-8F80FB28CF94}"/>
                </a:ext>
              </a:extLst>
            </p:cNvPr>
            <p:cNvGrpSpPr/>
            <p:nvPr/>
          </p:nvGrpSpPr>
          <p:grpSpPr>
            <a:xfrm>
              <a:off x="1898166" y="1436921"/>
              <a:ext cx="3610007" cy="4971136"/>
              <a:chOff x="1898166" y="1436921"/>
              <a:chExt cx="3610007" cy="4971136"/>
            </a:xfrm>
          </p:grpSpPr>
          <p:sp>
            <p:nvSpPr>
              <p:cNvPr id="5" name="Trapezoid 4">
                <a:extLst>
                  <a:ext uri="{FF2B5EF4-FFF2-40B4-BE49-F238E27FC236}">
                    <a16:creationId xmlns:a16="http://schemas.microsoft.com/office/drawing/2014/main" id="{6DA87E19-ED9F-42CA-B639-648BDFCBF157}"/>
                  </a:ext>
                </a:extLst>
              </p:cNvPr>
              <p:cNvSpPr/>
              <p:nvPr/>
            </p:nvSpPr>
            <p:spPr>
              <a:xfrm>
                <a:off x="1901374" y="3759200"/>
                <a:ext cx="3606799" cy="2648857"/>
              </a:xfrm>
              <a:custGeom>
                <a:avLst/>
                <a:gdLst>
                  <a:gd name="connsiteX0" fmla="*/ 0 w 2714171"/>
                  <a:gd name="connsiteY0" fmla="*/ 2619829 h 2619829"/>
                  <a:gd name="connsiteX1" fmla="*/ 654957 w 2714171"/>
                  <a:gd name="connsiteY1" fmla="*/ 0 h 2619829"/>
                  <a:gd name="connsiteX2" fmla="*/ 2059214 w 2714171"/>
                  <a:gd name="connsiteY2" fmla="*/ 0 h 2619829"/>
                  <a:gd name="connsiteX3" fmla="*/ 2714171 w 2714171"/>
                  <a:gd name="connsiteY3" fmla="*/ 2619829 h 2619829"/>
                  <a:gd name="connsiteX4" fmla="*/ 0 w 2714171"/>
                  <a:gd name="connsiteY4" fmla="*/ 2619829 h 2619829"/>
                  <a:gd name="connsiteX0" fmla="*/ 0 w 3171371"/>
                  <a:gd name="connsiteY0" fmla="*/ 2641600 h 2641600"/>
                  <a:gd name="connsiteX1" fmla="*/ 1112157 w 3171371"/>
                  <a:gd name="connsiteY1" fmla="*/ 0 h 2641600"/>
                  <a:gd name="connsiteX2" fmla="*/ 2516414 w 3171371"/>
                  <a:gd name="connsiteY2" fmla="*/ 0 h 2641600"/>
                  <a:gd name="connsiteX3" fmla="*/ 3171371 w 3171371"/>
                  <a:gd name="connsiteY3" fmla="*/ 2619829 h 2641600"/>
                  <a:gd name="connsiteX4" fmla="*/ 0 w 3171371"/>
                  <a:gd name="connsiteY4" fmla="*/ 2641600 h 2641600"/>
                  <a:gd name="connsiteX0" fmla="*/ 0 w 3606799"/>
                  <a:gd name="connsiteY0" fmla="*/ 2641600 h 2648857"/>
                  <a:gd name="connsiteX1" fmla="*/ 1112157 w 3606799"/>
                  <a:gd name="connsiteY1" fmla="*/ 0 h 2648857"/>
                  <a:gd name="connsiteX2" fmla="*/ 2516414 w 3606799"/>
                  <a:gd name="connsiteY2" fmla="*/ 0 h 2648857"/>
                  <a:gd name="connsiteX3" fmla="*/ 3606799 w 3606799"/>
                  <a:gd name="connsiteY3" fmla="*/ 2648857 h 2648857"/>
                  <a:gd name="connsiteX4" fmla="*/ 0 w 3606799"/>
                  <a:gd name="connsiteY4" fmla="*/ 2641600 h 264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6799" h="2648857">
                    <a:moveTo>
                      <a:pt x="0" y="2641600"/>
                    </a:moveTo>
                    <a:lnTo>
                      <a:pt x="1112157" y="0"/>
                    </a:lnTo>
                    <a:lnTo>
                      <a:pt x="2516414" y="0"/>
                    </a:lnTo>
                    <a:lnTo>
                      <a:pt x="3606799" y="2648857"/>
                    </a:lnTo>
                    <a:lnTo>
                      <a:pt x="0" y="2641600"/>
                    </a:lnTo>
                    <a:close/>
                  </a:path>
                </a:pathLst>
              </a:custGeom>
              <a:blipFill dpi="0" rotWithShape="1"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aturation sat="0"/>
                          </a14:imgEffect>
                          <a14:imgEffect>
                            <a14:brightnessContrast bright="-40000"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B93ACA4-39A5-4FD6-8DE3-AE52F1AA6949}"/>
                  </a:ext>
                </a:extLst>
              </p:cNvPr>
              <p:cNvSpPr/>
              <p:nvPr/>
            </p:nvSpPr>
            <p:spPr>
              <a:xfrm>
                <a:off x="3004459" y="2090057"/>
                <a:ext cx="1415143" cy="1683658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Trapezoid 13">
                <a:extLst>
                  <a:ext uri="{FF2B5EF4-FFF2-40B4-BE49-F238E27FC236}">
                    <a16:creationId xmlns:a16="http://schemas.microsoft.com/office/drawing/2014/main" id="{BC84E0C2-8097-4C6B-A813-D223276E74D6}"/>
                  </a:ext>
                </a:extLst>
              </p:cNvPr>
              <p:cNvSpPr/>
              <p:nvPr/>
            </p:nvSpPr>
            <p:spPr>
              <a:xfrm rot="5400000">
                <a:off x="-31265" y="3366352"/>
                <a:ext cx="4954269" cy="1095407"/>
              </a:xfrm>
              <a:custGeom>
                <a:avLst/>
                <a:gdLst>
                  <a:gd name="connsiteX0" fmla="*/ 0 w 2438400"/>
                  <a:gd name="connsiteY0" fmla="*/ 1480457 h 1480457"/>
                  <a:gd name="connsiteX1" fmla="*/ 370114 w 2438400"/>
                  <a:gd name="connsiteY1" fmla="*/ 0 h 1480457"/>
                  <a:gd name="connsiteX2" fmla="*/ 2068286 w 2438400"/>
                  <a:gd name="connsiteY2" fmla="*/ 0 h 1480457"/>
                  <a:gd name="connsiteX3" fmla="*/ 2438400 w 2438400"/>
                  <a:gd name="connsiteY3" fmla="*/ 1480457 h 1480457"/>
                  <a:gd name="connsiteX4" fmla="*/ 0 w 2438400"/>
                  <a:gd name="connsiteY4" fmla="*/ 1480457 h 1480457"/>
                  <a:gd name="connsiteX0" fmla="*/ 0 w 4622803"/>
                  <a:gd name="connsiteY0" fmla="*/ 1480457 h 1487714"/>
                  <a:gd name="connsiteX1" fmla="*/ 370114 w 4622803"/>
                  <a:gd name="connsiteY1" fmla="*/ 0 h 1487714"/>
                  <a:gd name="connsiteX2" fmla="*/ 2068286 w 4622803"/>
                  <a:gd name="connsiteY2" fmla="*/ 0 h 1487714"/>
                  <a:gd name="connsiteX3" fmla="*/ 4622803 w 4622803"/>
                  <a:gd name="connsiteY3" fmla="*/ 1487714 h 1487714"/>
                  <a:gd name="connsiteX4" fmla="*/ 0 w 4622803"/>
                  <a:gd name="connsiteY4" fmla="*/ 1480457 h 1487714"/>
                  <a:gd name="connsiteX0" fmla="*/ 0 w 4898572"/>
                  <a:gd name="connsiteY0" fmla="*/ 1487714 h 1487714"/>
                  <a:gd name="connsiteX1" fmla="*/ 645883 w 4898572"/>
                  <a:gd name="connsiteY1" fmla="*/ 0 h 1487714"/>
                  <a:gd name="connsiteX2" fmla="*/ 2344055 w 4898572"/>
                  <a:gd name="connsiteY2" fmla="*/ 0 h 1487714"/>
                  <a:gd name="connsiteX3" fmla="*/ 4898572 w 4898572"/>
                  <a:gd name="connsiteY3" fmla="*/ 1487714 h 1487714"/>
                  <a:gd name="connsiteX4" fmla="*/ 0 w 4898572"/>
                  <a:gd name="connsiteY4" fmla="*/ 1487714 h 1487714"/>
                  <a:gd name="connsiteX0" fmla="*/ 0 w 4977705"/>
                  <a:gd name="connsiteY0" fmla="*/ 1487714 h 1545129"/>
                  <a:gd name="connsiteX1" fmla="*/ 645883 w 4977705"/>
                  <a:gd name="connsiteY1" fmla="*/ 0 h 1545129"/>
                  <a:gd name="connsiteX2" fmla="*/ 2344055 w 4977705"/>
                  <a:gd name="connsiteY2" fmla="*/ 0 h 1545129"/>
                  <a:gd name="connsiteX3" fmla="*/ 4977705 w 4977705"/>
                  <a:gd name="connsiteY3" fmla="*/ 1545129 h 1545129"/>
                  <a:gd name="connsiteX4" fmla="*/ 0 w 4977705"/>
                  <a:gd name="connsiteY4" fmla="*/ 1487714 h 1545129"/>
                  <a:gd name="connsiteX0" fmla="*/ 0 w 4960124"/>
                  <a:gd name="connsiteY0" fmla="*/ 1487714 h 1545128"/>
                  <a:gd name="connsiteX1" fmla="*/ 645883 w 4960124"/>
                  <a:gd name="connsiteY1" fmla="*/ 0 h 1545128"/>
                  <a:gd name="connsiteX2" fmla="*/ 2344055 w 4960124"/>
                  <a:gd name="connsiteY2" fmla="*/ 0 h 1545128"/>
                  <a:gd name="connsiteX3" fmla="*/ 4960124 w 4960124"/>
                  <a:gd name="connsiteY3" fmla="*/ 1545128 h 1545128"/>
                  <a:gd name="connsiteX4" fmla="*/ 0 w 4960124"/>
                  <a:gd name="connsiteY4" fmla="*/ 1487714 h 1545128"/>
                  <a:gd name="connsiteX0" fmla="*/ 0 w 4965989"/>
                  <a:gd name="connsiteY0" fmla="*/ 1487714 h 1545127"/>
                  <a:gd name="connsiteX1" fmla="*/ 645883 w 4965989"/>
                  <a:gd name="connsiteY1" fmla="*/ 0 h 1545127"/>
                  <a:gd name="connsiteX2" fmla="*/ 2344055 w 4965989"/>
                  <a:gd name="connsiteY2" fmla="*/ 0 h 1545127"/>
                  <a:gd name="connsiteX3" fmla="*/ 4965989 w 4965989"/>
                  <a:gd name="connsiteY3" fmla="*/ 1545127 h 1545127"/>
                  <a:gd name="connsiteX4" fmla="*/ 0 w 4965989"/>
                  <a:gd name="connsiteY4" fmla="*/ 1487714 h 1545127"/>
                  <a:gd name="connsiteX0" fmla="*/ 0 w 4968923"/>
                  <a:gd name="connsiteY0" fmla="*/ 1487714 h 1532823"/>
                  <a:gd name="connsiteX1" fmla="*/ 645883 w 4968923"/>
                  <a:gd name="connsiteY1" fmla="*/ 0 h 1532823"/>
                  <a:gd name="connsiteX2" fmla="*/ 2344055 w 4968923"/>
                  <a:gd name="connsiteY2" fmla="*/ 0 h 1532823"/>
                  <a:gd name="connsiteX3" fmla="*/ 4968923 w 4968923"/>
                  <a:gd name="connsiteY3" fmla="*/ 1532823 h 1532823"/>
                  <a:gd name="connsiteX4" fmla="*/ 0 w 4968923"/>
                  <a:gd name="connsiteY4" fmla="*/ 1487714 h 1532823"/>
                  <a:gd name="connsiteX0" fmla="*/ 0 w 4954269"/>
                  <a:gd name="connsiteY0" fmla="*/ 1487714 h 1532823"/>
                  <a:gd name="connsiteX1" fmla="*/ 645883 w 4954269"/>
                  <a:gd name="connsiteY1" fmla="*/ 0 h 1532823"/>
                  <a:gd name="connsiteX2" fmla="*/ 2344055 w 4954269"/>
                  <a:gd name="connsiteY2" fmla="*/ 0 h 1532823"/>
                  <a:gd name="connsiteX3" fmla="*/ 4954269 w 4954269"/>
                  <a:gd name="connsiteY3" fmla="*/ 1532823 h 1532823"/>
                  <a:gd name="connsiteX4" fmla="*/ 0 w 4954269"/>
                  <a:gd name="connsiteY4" fmla="*/ 1487714 h 1532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54269" h="1532823">
                    <a:moveTo>
                      <a:pt x="0" y="1487714"/>
                    </a:moveTo>
                    <a:lnTo>
                      <a:pt x="645883" y="0"/>
                    </a:lnTo>
                    <a:lnTo>
                      <a:pt x="2344055" y="0"/>
                    </a:lnTo>
                    <a:lnTo>
                      <a:pt x="4954269" y="1532823"/>
                    </a:lnTo>
                    <a:lnTo>
                      <a:pt x="0" y="1487714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Trapezoid 13">
                <a:extLst>
                  <a:ext uri="{FF2B5EF4-FFF2-40B4-BE49-F238E27FC236}">
                    <a16:creationId xmlns:a16="http://schemas.microsoft.com/office/drawing/2014/main" id="{C91CDD6B-CFEE-481C-8755-4D674A9139C0}"/>
                  </a:ext>
                </a:extLst>
              </p:cNvPr>
              <p:cNvSpPr/>
              <p:nvPr/>
            </p:nvSpPr>
            <p:spPr>
              <a:xfrm rot="16200000" flipH="1">
                <a:off x="2485711" y="3378069"/>
                <a:ext cx="4951332" cy="1069035"/>
              </a:xfrm>
              <a:custGeom>
                <a:avLst/>
                <a:gdLst>
                  <a:gd name="connsiteX0" fmla="*/ 0 w 2438400"/>
                  <a:gd name="connsiteY0" fmla="*/ 1480457 h 1480457"/>
                  <a:gd name="connsiteX1" fmla="*/ 370114 w 2438400"/>
                  <a:gd name="connsiteY1" fmla="*/ 0 h 1480457"/>
                  <a:gd name="connsiteX2" fmla="*/ 2068286 w 2438400"/>
                  <a:gd name="connsiteY2" fmla="*/ 0 h 1480457"/>
                  <a:gd name="connsiteX3" fmla="*/ 2438400 w 2438400"/>
                  <a:gd name="connsiteY3" fmla="*/ 1480457 h 1480457"/>
                  <a:gd name="connsiteX4" fmla="*/ 0 w 2438400"/>
                  <a:gd name="connsiteY4" fmla="*/ 1480457 h 1480457"/>
                  <a:gd name="connsiteX0" fmla="*/ 0 w 4622803"/>
                  <a:gd name="connsiteY0" fmla="*/ 1480457 h 1487714"/>
                  <a:gd name="connsiteX1" fmla="*/ 370114 w 4622803"/>
                  <a:gd name="connsiteY1" fmla="*/ 0 h 1487714"/>
                  <a:gd name="connsiteX2" fmla="*/ 2068286 w 4622803"/>
                  <a:gd name="connsiteY2" fmla="*/ 0 h 1487714"/>
                  <a:gd name="connsiteX3" fmla="*/ 4622803 w 4622803"/>
                  <a:gd name="connsiteY3" fmla="*/ 1487714 h 1487714"/>
                  <a:gd name="connsiteX4" fmla="*/ 0 w 4622803"/>
                  <a:gd name="connsiteY4" fmla="*/ 1480457 h 1487714"/>
                  <a:gd name="connsiteX0" fmla="*/ 0 w 4898572"/>
                  <a:gd name="connsiteY0" fmla="*/ 1487714 h 1487714"/>
                  <a:gd name="connsiteX1" fmla="*/ 645883 w 4898572"/>
                  <a:gd name="connsiteY1" fmla="*/ 0 h 1487714"/>
                  <a:gd name="connsiteX2" fmla="*/ 2344055 w 4898572"/>
                  <a:gd name="connsiteY2" fmla="*/ 0 h 1487714"/>
                  <a:gd name="connsiteX3" fmla="*/ 4898572 w 4898572"/>
                  <a:gd name="connsiteY3" fmla="*/ 1487714 h 1487714"/>
                  <a:gd name="connsiteX4" fmla="*/ 0 w 4898572"/>
                  <a:gd name="connsiteY4" fmla="*/ 1487714 h 1487714"/>
                  <a:gd name="connsiteX0" fmla="*/ 0 w 4968914"/>
                  <a:gd name="connsiteY0" fmla="*/ 1487714 h 1524625"/>
                  <a:gd name="connsiteX1" fmla="*/ 645883 w 4968914"/>
                  <a:gd name="connsiteY1" fmla="*/ 0 h 1524625"/>
                  <a:gd name="connsiteX2" fmla="*/ 2344055 w 4968914"/>
                  <a:gd name="connsiteY2" fmla="*/ 0 h 1524625"/>
                  <a:gd name="connsiteX3" fmla="*/ 4968914 w 4968914"/>
                  <a:gd name="connsiteY3" fmla="*/ 1524625 h 1524625"/>
                  <a:gd name="connsiteX4" fmla="*/ 0 w 4968914"/>
                  <a:gd name="connsiteY4" fmla="*/ 1487714 h 1524625"/>
                  <a:gd name="connsiteX0" fmla="*/ 0 w 4951332"/>
                  <a:gd name="connsiteY0" fmla="*/ 1487714 h 1495919"/>
                  <a:gd name="connsiteX1" fmla="*/ 645883 w 4951332"/>
                  <a:gd name="connsiteY1" fmla="*/ 0 h 1495919"/>
                  <a:gd name="connsiteX2" fmla="*/ 2344055 w 4951332"/>
                  <a:gd name="connsiteY2" fmla="*/ 0 h 1495919"/>
                  <a:gd name="connsiteX3" fmla="*/ 4951332 w 4951332"/>
                  <a:gd name="connsiteY3" fmla="*/ 1495919 h 1495919"/>
                  <a:gd name="connsiteX4" fmla="*/ 0 w 4951332"/>
                  <a:gd name="connsiteY4" fmla="*/ 1487714 h 1495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51332" h="1495919">
                    <a:moveTo>
                      <a:pt x="0" y="1487714"/>
                    </a:moveTo>
                    <a:lnTo>
                      <a:pt x="645883" y="0"/>
                    </a:lnTo>
                    <a:lnTo>
                      <a:pt x="2344055" y="0"/>
                    </a:lnTo>
                    <a:lnTo>
                      <a:pt x="4951332" y="1495919"/>
                    </a:lnTo>
                    <a:lnTo>
                      <a:pt x="0" y="1487714"/>
                    </a:lnTo>
                    <a:close/>
                  </a:path>
                </a:pathLst>
              </a:cu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85D53FD1-1CB8-4568-9937-61F79645B1A6}"/>
                  </a:ext>
                </a:extLst>
              </p:cNvPr>
              <p:cNvGrpSpPr/>
              <p:nvPr/>
            </p:nvGrpSpPr>
            <p:grpSpPr>
              <a:xfrm>
                <a:off x="2187052" y="2227945"/>
                <a:ext cx="598995" cy="3490133"/>
                <a:chOff x="2187052" y="2227945"/>
                <a:chExt cx="598995" cy="3490133"/>
              </a:xfrm>
            </p:grpSpPr>
            <p:sp>
              <p:nvSpPr>
                <p:cNvPr id="16" name="Trapezoid 13">
                  <a:extLst>
                    <a:ext uri="{FF2B5EF4-FFF2-40B4-BE49-F238E27FC236}">
                      <a16:creationId xmlns:a16="http://schemas.microsoft.com/office/drawing/2014/main" id="{0F299D52-BE4B-4C53-9360-A491899DB7D5}"/>
                    </a:ext>
                  </a:extLst>
                </p:cNvPr>
                <p:cNvSpPr/>
                <p:nvPr/>
              </p:nvSpPr>
              <p:spPr>
                <a:xfrm rot="5400000">
                  <a:off x="741483" y="3673514"/>
                  <a:ext cx="3490133" cy="598995"/>
                </a:xfrm>
                <a:custGeom>
                  <a:avLst/>
                  <a:gdLst>
                    <a:gd name="connsiteX0" fmla="*/ 0 w 2438400"/>
                    <a:gd name="connsiteY0" fmla="*/ 1480457 h 1480457"/>
                    <a:gd name="connsiteX1" fmla="*/ 370114 w 2438400"/>
                    <a:gd name="connsiteY1" fmla="*/ 0 h 1480457"/>
                    <a:gd name="connsiteX2" fmla="*/ 2068286 w 2438400"/>
                    <a:gd name="connsiteY2" fmla="*/ 0 h 1480457"/>
                    <a:gd name="connsiteX3" fmla="*/ 2438400 w 2438400"/>
                    <a:gd name="connsiteY3" fmla="*/ 1480457 h 1480457"/>
                    <a:gd name="connsiteX4" fmla="*/ 0 w 2438400"/>
                    <a:gd name="connsiteY4" fmla="*/ 1480457 h 1480457"/>
                    <a:gd name="connsiteX0" fmla="*/ 0 w 4622803"/>
                    <a:gd name="connsiteY0" fmla="*/ 1480457 h 1487714"/>
                    <a:gd name="connsiteX1" fmla="*/ 370114 w 4622803"/>
                    <a:gd name="connsiteY1" fmla="*/ 0 h 1487714"/>
                    <a:gd name="connsiteX2" fmla="*/ 2068286 w 4622803"/>
                    <a:gd name="connsiteY2" fmla="*/ 0 h 1487714"/>
                    <a:gd name="connsiteX3" fmla="*/ 4622803 w 4622803"/>
                    <a:gd name="connsiteY3" fmla="*/ 1487714 h 1487714"/>
                    <a:gd name="connsiteX4" fmla="*/ 0 w 4622803"/>
                    <a:gd name="connsiteY4" fmla="*/ 1480457 h 1487714"/>
                    <a:gd name="connsiteX0" fmla="*/ 0 w 4898572"/>
                    <a:gd name="connsiteY0" fmla="*/ 1487714 h 1487714"/>
                    <a:gd name="connsiteX1" fmla="*/ 645883 w 4898572"/>
                    <a:gd name="connsiteY1" fmla="*/ 0 h 1487714"/>
                    <a:gd name="connsiteX2" fmla="*/ 2344055 w 4898572"/>
                    <a:gd name="connsiteY2" fmla="*/ 0 h 1487714"/>
                    <a:gd name="connsiteX3" fmla="*/ 4898572 w 4898572"/>
                    <a:gd name="connsiteY3" fmla="*/ 1487714 h 1487714"/>
                    <a:gd name="connsiteX4" fmla="*/ 0 w 4898572"/>
                    <a:gd name="connsiteY4" fmla="*/ 1487714 h 1487714"/>
                    <a:gd name="connsiteX0" fmla="*/ 0 w 4898572"/>
                    <a:gd name="connsiteY0" fmla="*/ 1507418 h 1507418"/>
                    <a:gd name="connsiteX1" fmla="*/ 645883 w 4898572"/>
                    <a:gd name="connsiteY1" fmla="*/ 19704 h 1507418"/>
                    <a:gd name="connsiteX2" fmla="*/ 2618024 w 4898572"/>
                    <a:gd name="connsiteY2" fmla="*/ 0 h 1507418"/>
                    <a:gd name="connsiteX3" fmla="*/ 4898572 w 4898572"/>
                    <a:gd name="connsiteY3" fmla="*/ 1507418 h 1507418"/>
                    <a:gd name="connsiteX4" fmla="*/ 0 w 4898572"/>
                    <a:gd name="connsiteY4" fmla="*/ 1507418 h 1507418"/>
                    <a:gd name="connsiteX0" fmla="*/ 0 w 4898572"/>
                    <a:gd name="connsiteY0" fmla="*/ 1507418 h 1507418"/>
                    <a:gd name="connsiteX1" fmla="*/ 645883 w 4898572"/>
                    <a:gd name="connsiteY1" fmla="*/ 19704 h 1507418"/>
                    <a:gd name="connsiteX2" fmla="*/ 2683780 w 4898572"/>
                    <a:gd name="connsiteY2" fmla="*/ -1 h 1507418"/>
                    <a:gd name="connsiteX3" fmla="*/ 4898572 w 4898572"/>
                    <a:gd name="connsiteY3" fmla="*/ 1507418 h 1507418"/>
                    <a:gd name="connsiteX4" fmla="*/ 0 w 4898572"/>
                    <a:gd name="connsiteY4" fmla="*/ 1507418 h 1507418"/>
                    <a:gd name="connsiteX0" fmla="*/ 0 w 4898572"/>
                    <a:gd name="connsiteY0" fmla="*/ 1507418 h 1507418"/>
                    <a:gd name="connsiteX1" fmla="*/ 437670 w 4898572"/>
                    <a:gd name="connsiteY1" fmla="*/ 39407 h 1507418"/>
                    <a:gd name="connsiteX2" fmla="*/ 2683780 w 4898572"/>
                    <a:gd name="connsiteY2" fmla="*/ -1 h 1507418"/>
                    <a:gd name="connsiteX3" fmla="*/ 4898572 w 4898572"/>
                    <a:gd name="connsiteY3" fmla="*/ 1507418 h 1507418"/>
                    <a:gd name="connsiteX4" fmla="*/ 0 w 4898572"/>
                    <a:gd name="connsiteY4" fmla="*/ 1507418 h 1507418"/>
                    <a:gd name="connsiteX0" fmla="*/ 0 w 4898572"/>
                    <a:gd name="connsiteY0" fmla="*/ 1507418 h 1507418"/>
                    <a:gd name="connsiteX1" fmla="*/ 393839 w 4898572"/>
                    <a:gd name="connsiteY1" fmla="*/ 78813 h 1507418"/>
                    <a:gd name="connsiteX2" fmla="*/ 2683780 w 4898572"/>
                    <a:gd name="connsiteY2" fmla="*/ -1 h 1507418"/>
                    <a:gd name="connsiteX3" fmla="*/ 4898572 w 4898572"/>
                    <a:gd name="connsiteY3" fmla="*/ 1507418 h 1507418"/>
                    <a:gd name="connsiteX4" fmla="*/ 0 w 4898572"/>
                    <a:gd name="connsiteY4" fmla="*/ 1507418 h 1507418"/>
                    <a:gd name="connsiteX0" fmla="*/ 0 w 4898572"/>
                    <a:gd name="connsiteY0" fmla="*/ 1507418 h 1507418"/>
                    <a:gd name="connsiteX1" fmla="*/ 393842 w 4898572"/>
                    <a:gd name="connsiteY1" fmla="*/ 78811 h 1507418"/>
                    <a:gd name="connsiteX2" fmla="*/ 2683780 w 4898572"/>
                    <a:gd name="connsiteY2" fmla="*/ -1 h 1507418"/>
                    <a:gd name="connsiteX3" fmla="*/ 4898572 w 4898572"/>
                    <a:gd name="connsiteY3" fmla="*/ 1507418 h 1507418"/>
                    <a:gd name="connsiteX4" fmla="*/ 0 w 4898572"/>
                    <a:gd name="connsiteY4" fmla="*/ 1507418 h 1507418"/>
                    <a:gd name="connsiteX0" fmla="*/ 0 w 4898572"/>
                    <a:gd name="connsiteY0" fmla="*/ 1507418 h 1507418"/>
                    <a:gd name="connsiteX1" fmla="*/ 393845 w 4898572"/>
                    <a:gd name="connsiteY1" fmla="*/ 78811 h 1507418"/>
                    <a:gd name="connsiteX2" fmla="*/ 2683780 w 4898572"/>
                    <a:gd name="connsiteY2" fmla="*/ -1 h 1507418"/>
                    <a:gd name="connsiteX3" fmla="*/ 4898572 w 4898572"/>
                    <a:gd name="connsiteY3" fmla="*/ 1507418 h 1507418"/>
                    <a:gd name="connsiteX4" fmla="*/ 0 w 4898572"/>
                    <a:gd name="connsiteY4" fmla="*/ 1507418 h 1507418"/>
                    <a:gd name="connsiteX0" fmla="*/ 0 w 4898572"/>
                    <a:gd name="connsiteY0" fmla="*/ 1507418 h 1507418"/>
                    <a:gd name="connsiteX1" fmla="*/ 393848 w 4898572"/>
                    <a:gd name="connsiteY1" fmla="*/ 39402 h 1507418"/>
                    <a:gd name="connsiteX2" fmla="*/ 2683780 w 4898572"/>
                    <a:gd name="connsiteY2" fmla="*/ -1 h 1507418"/>
                    <a:gd name="connsiteX3" fmla="*/ 4898572 w 4898572"/>
                    <a:gd name="connsiteY3" fmla="*/ 1507418 h 1507418"/>
                    <a:gd name="connsiteX4" fmla="*/ 0 w 4898572"/>
                    <a:gd name="connsiteY4" fmla="*/ 1507418 h 1507418"/>
                    <a:gd name="connsiteX0" fmla="*/ 0 w 4898572"/>
                    <a:gd name="connsiteY0" fmla="*/ 1546829 h 1546829"/>
                    <a:gd name="connsiteX1" fmla="*/ 393848 w 4898572"/>
                    <a:gd name="connsiteY1" fmla="*/ 78813 h 1546829"/>
                    <a:gd name="connsiteX2" fmla="*/ 2793974 w 4898572"/>
                    <a:gd name="connsiteY2" fmla="*/ 0 h 1546829"/>
                    <a:gd name="connsiteX3" fmla="*/ 4898572 w 4898572"/>
                    <a:gd name="connsiteY3" fmla="*/ 1546829 h 1546829"/>
                    <a:gd name="connsiteX4" fmla="*/ 0 w 4898572"/>
                    <a:gd name="connsiteY4" fmla="*/ 1546829 h 1546829"/>
                    <a:gd name="connsiteX0" fmla="*/ 0 w 4898572"/>
                    <a:gd name="connsiteY0" fmla="*/ 1546829 h 1546829"/>
                    <a:gd name="connsiteX1" fmla="*/ 393848 w 4898572"/>
                    <a:gd name="connsiteY1" fmla="*/ 78813 h 1546829"/>
                    <a:gd name="connsiteX2" fmla="*/ 2864100 w 4898572"/>
                    <a:gd name="connsiteY2" fmla="*/ -1 h 1546829"/>
                    <a:gd name="connsiteX3" fmla="*/ 4898572 w 4898572"/>
                    <a:gd name="connsiteY3" fmla="*/ 1546829 h 1546829"/>
                    <a:gd name="connsiteX4" fmla="*/ 0 w 4898572"/>
                    <a:gd name="connsiteY4" fmla="*/ 1546829 h 1546829"/>
                    <a:gd name="connsiteX0" fmla="*/ 0 w 4898572"/>
                    <a:gd name="connsiteY0" fmla="*/ 1546829 h 1546829"/>
                    <a:gd name="connsiteX1" fmla="*/ 393848 w 4898572"/>
                    <a:gd name="connsiteY1" fmla="*/ 78813 h 1546829"/>
                    <a:gd name="connsiteX2" fmla="*/ 2904175 w 4898572"/>
                    <a:gd name="connsiteY2" fmla="*/ -1 h 1546829"/>
                    <a:gd name="connsiteX3" fmla="*/ 4898572 w 4898572"/>
                    <a:gd name="connsiteY3" fmla="*/ 1546829 h 1546829"/>
                    <a:gd name="connsiteX4" fmla="*/ 0 w 4898572"/>
                    <a:gd name="connsiteY4" fmla="*/ 1546829 h 1546829"/>
                    <a:gd name="connsiteX0" fmla="*/ 0 w 4817665"/>
                    <a:gd name="connsiteY0" fmla="*/ 1546829 h 1618446"/>
                    <a:gd name="connsiteX1" fmla="*/ 393848 w 4817665"/>
                    <a:gd name="connsiteY1" fmla="*/ 78813 h 1618446"/>
                    <a:gd name="connsiteX2" fmla="*/ 2904175 w 4817665"/>
                    <a:gd name="connsiteY2" fmla="*/ -1 h 1618446"/>
                    <a:gd name="connsiteX3" fmla="*/ 4817664 w 4817665"/>
                    <a:gd name="connsiteY3" fmla="*/ 1618447 h 1618446"/>
                    <a:gd name="connsiteX4" fmla="*/ 0 w 4817665"/>
                    <a:gd name="connsiteY4" fmla="*/ 1546829 h 1618446"/>
                    <a:gd name="connsiteX0" fmla="*/ 0 w 4817664"/>
                    <a:gd name="connsiteY0" fmla="*/ 1554787 h 1626404"/>
                    <a:gd name="connsiteX1" fmla="*/ 393848 w 4817664"/>
                    <a:gd name="connsiteY1" fmla="*/ 86771 h 1626404"/>
                    <a:gd name="connsiteX2" fmla="*/ 2827310 w 4817664"/>
                    <a:gd name="connsiteY2" fmla="*/ 0 h 1626404"/>
                    <a:gd name="connsiteX3" fmla="*/ 4817664 w 4817664"/>
                    <a:gd name="connsiteY3" fmla="*/ 1626405 h 1626404"/>
                    <a:gd name="connsiteX4" fmla="*/ 0 w 4817664"/>
                    <a:gd name="connsiteY4" fmla="*/ 1554787 h 1626404"/>
                    <a:gd name="connsiteX0" fmla="*/ 0 w 4817664"/>
                    <a:gd name="connsiteY0" fmla="*/ 1554787 h 1626404"/>
                    <a:gd name="connsiteX1" fmla="*/ 393848 w 4817664"/>
                    <a:gd name="connsiteY1" fmla="*/ 86771 h 1626404"/>
                    <a:gd name="connsiteX2" fmla="*/ 2827310 w 4817664"/>
                    <a:gd name="connsiteY2" fmla="*/ 0 h 1626404"/>
                    <a:gd name="connsiteX3" fmla="*/ 4817664 w 4817664"/>
                    <a:gd name="connsiteY3" fmla="*/ 1626405 h 1626404"/>
                    <a:gd name="connsiteX4" fmla="*/ 0 w 4817664"/>
                    <a:gd name="connsiteY4" fmla="*/ 1554787 h 1626404"/>
                    <a:gd name="connsiteX0" fmla="*/ 0 w 4817664"/>
                    <a:gd name="connsiteY0" fmla="*/ 1554787 h 1626404"/>
                    <a:gd name="connsiteX1" fmla="*/ 393848 w 4817664"/>
                    <a:gd name="connsiteY1" fmla="*/ 86771 h 1626404"/>
                    <a:gd name="connsiteX2" fmla="*/ 2827310 w 4817664"/>
                    <a:gd name="connsiteY2" fmla="*/ 0 h 1626404"/>
                    <a:gd name="connsiteX3" fmla="*/ 4817664 w 4817664"/>
                    <a:gd name="connsiteY3" fmla="*/ 1626405 h 1626404"/>
                    <a:gd name="connsiteX4" fmla="*/ 0 w 4817664"/>
                    <a:gd name="connsiteY4" fmla="*/ 1554787 h 1626404"/>
                    <a:gd name="connsiteX0" fmla="*/ 0 w 4817664"/>
                    <a:gd name="connsiteY0" fmla="*/ 1554787 h 1626404"/>
                    <a:gd name="connsiteX1" fmla="*/ 393848 w 4817664"/>
                    <a:gd name="connsiteY1" fmla="*/ 86771 h 1626404"/>
                    <a:gd name="connsiteX2" fmla="*/ 2827310 w 4817664"/>
                    <a:gd name="connsiteY2" fmla="*/ 0 h 1626404"/>
                    <a:gd name="connsiteX3" fmla="*/ 4817664 w 4817664"/>
                    <a:gd name="connsiteY3" fmla="*/ 1626405 h 1626404"/>
                    <a:gd name="connsiteX4" fmla="*/ 0 w 4817664"/>
                    <a:gd name="connsiteY4" fmla="*/ 1554787 h 1626404"/>
                    <a:gd name="connsiteX0" fmla="*/ 0 w 4817664"/>
                    <a:gd name="connsiteY0" fmla="*/ 1554787 h 1626404"/>
                    <a:gd name="connsiteX1" fmla="*/ 393848 w 4817664"/>
                    <a:gd name="connsiteY1" fmla="*/ 86771 h 1626404"/>
                    <a:gd name="connsiteX2" fmla="*/ 2851584 w 4817664"/>
                    <a:gd name="connsiteY2" fmla="*/ 0 h 1626404"/>
                    <a:gd name="connsiteX3" fmla="*/ 4817664 w 4817664"/>
                    <a:gd name="connsiteY3" fmla="*/ 1626405 h 1626404"/>
                    <a:gd name="connsiteX4" fmla="*/ 0 w 4817664"/>
                    <a:gd name="connsiteY4" fmla="*/ 1554787 h 16264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17664" h="1626404">
                      <a:moveTo>
                        <a:pt x="0" y="1554787"/>
                      </a:moveTo>
                      <a:lnTo>
                        <a:pt x="393848" y="86771"/>
                      </a:lnTo>
                      <a:lnTo>
                        <a:pt x="2851584" y="0"/>
                      </a:lnTo>
                      <a:lnTo>
                        <a:pt x="4817664" y="1626405"/>
                      </a:lnTo>
                      <a:lnTo>
                        <a:pt x="0" y="1554787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7C1E8448-29A1-43FB-A5FE-4A3D5D6CB25D}"/>
                    </a:ext>
                  </a:extLst>
                </p:cNvPr>
                <p:cNvSpPr/>
                <p:nvPr/>
              </p:nvSpPr>
              <p:spPr>
                <a:xfrm>
                  <a:off x="2268415" y="3797441"/>
                  <a:ext cx="105508" cy="156586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30F6F148-F0D6-4252-8B5D-6EB8502CD5BD}"/>
                  </a:ext>
                </a:extLst>
              </p:cNvPr>
              <p:cNvGrpSpPr/>
              <p:nvPr/>
            </p:nvGrpSpPr>
            <p:grpSpPr>
              <a:xfrm flipH="1">
                <a:off x="4692442" y="2278746"/>
                <a:ext cx="572617" cy="3548747"/>
                <a:chOff x="2213428" y="2227946"/>
                <a:chExt cx="572617" cy="3548747"/>
              </a:xfrm>
            </p:grpSpPr>
            <p:sp>
              <p:nvSpPr>
                <p:cNvPr id="20" name="Trapezoid 13">
                  <a:extLst>
                    <a:ext uri="{FF2B5EF4-FFF2-40B4-BE49-F238E27FC236}">
                      <a16:creationId xmlns:a16="http://schemas.microsoft.com/office/drawing/2014/main" id="{543E03E6-696F-47DA-B56C-DDF5731BF585}"/>
                    </a:ext>
                  </a:extLst>
                </p:cNvPr>
                <p:cNvSpPr/>
                <p:nvPr/>
              </p:nvSpPr>
              <p:spPr>
                <a:xfrm rot="5400000">
                  <a:off x="725363" y="3716011"/>
                  <a:ext cx="3548747" cy="572617"/>
                </a:xfrm>
                <a:custGeom>
                  <a:avLst/>
                  <a:gdLst>
                    <a:gd name="connsiteX0" fmla="*/ 0 w 2438400"/>
                    <a:gd name="connsiteY0" fmla="*/ 1480457 h 1480457"/>
                    <a:gd name="connsiteX1" fmla="*/ 370114 w 2438400"/>
                    <a:gd name="connsiteY1" fmla="*/ 0 h 1480457"/>
                    <a:gd name="connsiteX2" fmla="*/ 2068286 w 2438400"/>
                    <a:gd name="connsiteY2" fmla="*/ 0 h 1480457"/>
                    <a:gd name="connsiteX3" fmla="*/ 2438400 w 2438400"/>
                    <a:gd name="connsiteY3" fmla="*/ 1480457 h 1480457"/>
                    <a:gd name="connsiteX4" fmla="*/ 0 w 2438400"/>
                    <a:gd name="connsiteY4" fmla="*/ 1480457 h 1480457"/>
                    <a:gd name="connsiteX0" fmla="*/ 0 w 4622803"/>
                    <a:gd name="connsiteY0" fmla="*/ 1480457 h 1487714"/>
                    <a:gd name="connsiteX1" fmla="*/ 370114 w 4622803"/>
                    <a:gd name="connsiteY1" fmla="*/ 0 h 1487714"/>
                    <a:gd name="connsiteX2" fmla="*/ 2068286 w 4622803"/>
                    <a:gd name="connsiteY2" fmla="*/ 0 h 1487714"/>
                    <a:gd name="connsiteX3" fmla="*/ 4622803 w 4622803"/>
                    <a:gd name="connsiteY3" fmla="*/ 1487714 h 1487714"/>
                    <a:gd name="connsiteX4" fmla="*/ 0 w 4622803"/>
                    <a:gd name="connsiteY4" fmla="*/ 1480457 h 1487714"/>
                    <a:gd name="connsiteX0" fmla="*/ 0 w 4898572"/>
                    <a:gd name="connsiteY0" fmla="*/ 1487714 h 1487714"/>
                    <a:gd name="connsiteX1" fmla="*/ 645883 w 4898572"/>
                    <a:gd name="connsiteY1" fmla="*/ 0 h 1487714"/>
                    <a:gd name="connsiteX2" fmla="*/ 2344055 w 4898572"/>
                    <a:gd name="connsiteY2" fmla="*/ 0 h 1487714"/>
                    <a:gd name="connsiteX3" fmla="*/ 4898572 w 4898572"/>
                    <a:gd name="connsiteY3" fmla="*/ 1487714 h 1487714"/>
                    <a:gd name="connsiteX4" fmla="*/ 0 w 4898572"/>
                    <a:gd name="connsiteY4" fmla="*/ 1487714 h 1487714"/>
                    <a:gd name="connsiteX0" fmla="*/ 0 w 4898572"/>
                    <a:gd name="connsiteY0" fmla="*/ 1507418 h 1507418"/>
                    <a:gd name="connsiteX1" fmla="*/ 645883 w 4898572"/>
                    <a:gd name="connsiteY1" fmla="*/ 19704 h 1507418"/>
                    <a:gd name="connsiteX2" fmla="*/ 2618024 w 4898572"/>
                    <a:gd name="connsiteY2" fmla="*/ 0 h 1507418"/>
                    <a:gd name="connsiteX3" fmla="*/ 4898572 w 4898572"/>
                    <a:gd name="connsiteY3" fmla="*/ 1507418 h 1507418"/>
                    <a:gd name="connsiteX4" fmla="*/ 0 w 4898572"/>
                    <a:gd name="connsiteY4" fmla="*/ 1507418 h 1507418"/>
                    <a:gd name="connsiteX0" fmla="*/ 0 w 4898572"/>
                    <a:gd name="connsiteY0" fmla="*/ 1507418 h 1507418"/>
                    <a:gd name="connsiteX1" fmla="*/ 645883 w 4898572"/>
                    <a:gd name="connsiteY1" fmla="*/ 19704 h 1507418"/>
                    <a:gd name="connsiteX2" fmla="*/ 2683780 w 4898572"/>
                    <a:gd name="connsiteY2" fmla="*/ -1 h 1507418"/>
                    <a:gd name="connsiteX3" fmla="*/ 4898572 w 4898572"/>
                    <a:gd name="connsiteY3" fmla="*/ 1507418 h 1507418"/>
                    <a:gd name="connsiteX4" fmla="*/ 0 w 4898572"/>
                    <a:gd name="connsiteY4" fmla="*/ 1507418 h 1507418"/>
                    <a:gd name="connsiteX0" fmla="*/ 0 w 4898572"/>
                    <a:gd name="connsiteY0" fmla="*/ 1507418 h 1507418"/>
                    <a:gd name="connsiteX1" fmla="*/ 437670 w 4898572"/>
                    <a:gd name="connsiteY1" fmla="*/ 39407 h 1507418"/>
                    <a:gd name="connsiteX2" fmla="*/ 2683780 w 4898572"/>
                    <a:gd name="connsiteY2" fmla="*/ -1 h 1507418"/>
                    <a:gd name="connsiteX3" fmla="*/ 4898572 w 4898572"/>
                    <a:gd name="connsiteY3" fmla="*/ 1507418 h 1507418"/>
                    <a:gd name="connsiteX4" fmla="*/ 0 w 4898572"/>
                    <a:gd name="connsiteY4" fmla="*/ 1507418 h 1507418"/>
                    <a:gd name="connsiteX0" fmla="*/ 0 w 4898572"/>
                    <a:gd name="connsiteY0" fmla="*/ 1507418 h 1507418"/>
                    <a:gd name="connsiteX1" fmla="*/ 393839 w 4898572"/>
                    <a:gd name="connsiteY1" fmla="*/ 78813 h 1507418"/>
                    <a:gd name="connsiteX2" fmla="*/ 2683780 w 4898572"/>
                    <a:gd name="connsiteY2" fmla="*/ -1 h 1507418"/>
                    <a:gd name="connsiteX3" fmla="*/ 4898572 w 4898572"/>
                    <a:gd name="connsiteY3" fmla="*/ 1507418 h 1507418"/>
                    <a:gd name="connsiteX4" fmla="*/ 0 w 4898572"/>
                    <a:gd name="connsiteY4" fmla="*/ 1507418 h 1507418"/>
                    <a:gd name="connsiteX0" fmla="*/ 0 w 4898572"/>
                    <a:gd name="connsiteY0" fmla="*/ 1507418 h 1507418"/>
                    <a:gd name="connsiteX1" fmla="*/ 393842 w 4898572"/>
                    <a:gd name="connsiteY1" fmla="*/ 78811 h 1507418"/>
                    <a:gd name="connsiteX2" fmla="*/ 2683780 w 4898572"/>
                    <a:gd name="connsiteY2" fmla="*/ -1 h 1507418"/>
                    <a:gd name="connsiteX3" fmla="*/ 4898572 w 4898572"/>
                    <a:gd name="connsiteY3" fmla="*/ 1507418 h 1507418"/>
                    <a:gd name="connsiteX4" fmla="*/ 0 w 4898572"/>
                    <a:gd name="connsiteY4" fmla="*/ 1507418 h 1507418"/>
                    <a:gd name="connsiteX0" fmla="*/ 0 w 4898572"/>
                    <a:gd name="connsiteY0" fmla="*/ 1507418 h 1507418"/>
                    <a:gd name="connsiteX1" fmla="*/ 393845 w 4898572"/>
                    <a:gd name="connsiteY1" fmla="*/ 78811 h 1507418"/>
                    <a:gd name="connsiteX2" fmla="*/ 2683780 w 4898572"/>
                    <a:gd name="connsiteY2" fmla="*/ -1 h 1507418"/>
                    <a:gd name="connsiteX3" fmla="*/ 4898572 w 4898572"/>
                    <a:gd name="connsiteY3" fmla="*/ 1507418 h 1507418"/>
                    <a:gd name="connsiteX4" fmla="*/ 0 w 4898572"/>
                    <a:gd name="connsiteY4" fmla="*/ 1507418 h 1507418"/>
                    <a:gd name="connsiteX0" fmla="*/ 0 w 4898572"/>
                    <a:gd name="connsiteY0" fmla="*/ 1507418 h 1507418"/>
                    <a:gd name="connsiteX1" fmla="*/ 393848 w 4898572"/>
                    <a:gd name="connsiteY1" fmla="*/ 39402 h 1507418"/>
                    <a:gd name="connsiteX2" fmla="*/ 2683780 w 4898572"/>
                    <a:gd name="connsiteY2" fmla="*/ -1 h 1507418"/>
                    <a:gd name="connsiteX3" fmla="*/ 4898572 w 4898572"/>
                    <a:gd name="connsiteY3" fmla="*/ 1507418 h 1507418"/>
                    <a:gd name="connsiteX4" fmla="*/ 0 w 4898572"/>
                    <a:gd name="connsiteY4" fmla="*/ 1507418 h 1507418"/>
                    <a:gd name="connsiteX0" fmla="*/ 0 w 4898572"/>
                    <a:gd name="connsiteY0" fmla="*/ 1546829 h 1546829"/>
                    <a:gd name="connsiteX1" fmla="*/ 393848 w 4898572"/>
                    <a:gd name="connsiteY1" fmla="*/ 78813 h 1546829"/>
                    <a:gd name="connsiteX2" fmla="*/ 2793974 w 4898572"/>
                    <a:gd name="connsiteY2" fmla="*/ 0 h 1546829"/>
                    <a:gd name="connsiteX3" fmla="*/ 4898572 w 4898572"/>
                    <a:gd name="connsiteY3" fmla="*/ 1546829 h 1546829"/>
                    <a:gd name="connsiteX4" fmla="*/ 0 w 4898572"/>
                    <a:gd name="connsiteY4" fmla="*/ 1546829 h 1546829"/>
                    <a:gd name="connsiteX0" fmla="*/ 0 w 4898572"/>
                    <a:gd name="connsiteY0" fmla="*/ 1546829 h 1546829"/>
                    <a:gd name="connsiteX1" fmla="*/ 393848 w 4898572"/>
                    <a:gd name="connsiteY1" fmla="*/ 78813 h 1546829"/>
                    <a:gd name="connsiteX2" fmla="*/ 2864100 w 4898572"/>
                    <a:gd name="connsiteY2" fmla="*/ -1 h 1546829"/>
                    <a:gd name="connsiteX3" fmla="*/ 4898572 w 4898572"/>
                    <a:gd name="connsiteY3" fmla="*/ 1546829 h 1546829"/>
                    <a:gd name="connsiteX4" fmla="*/ 0 w 4898572"/>
                    <a:gd name="connsiteY4" fmla="*/ 1546829 h 1546829"/>
                    <a:gd name="connsiteX0" fmla="*/ 0 w 4898572"/>
                    <a:gd name="connsiteY0" fmla="*/ 1546829 h 1546829"/>
                    <a:gd name="connsiteX1" fmla="*/ 393848 w 4898572"/>
                    <a:gd name="connsiteY1" fmla="*/ 78813 h 1546829"/>
                    <a:gd name="connsiteX2" fmla="*/ 2904175 w 4898572"/>
                    <a:gd name="connsiteY2" fmla="*/ -1 h 1546829"/>
                    <a:gd name="connsiteX3" fmla="*/ 4898572 w 4898572"/>
                    <a:gd name="connsiteY3" fmla="*/ 1546829 h 1546829"/>
                    <a:gd name="connsiteX4" fmla="*/ 0 w 4898572"/>
                    <a:gd name="connsiteY4" fmla="*/ 1546829 h 1546829"/>
                    <a:gd name="connsiteX0" fmla="*/ 0 w 4898572"/>
                    <a:gd name="connsiteY0" fmla="*/ 1554782 h 1554782"/>
                    <a:gd name="connsiteX1" fmla="*/ 393848 w 4898572"/>
                    <a:gd name="connsiteY1" fmla="*/ 86766 h 1554782"/>
                    <a:gd name="connsiteX2" fmla="*/ 2972953 w 4898572"/>
                    <a:gd name="connsiteY2" fmla="*/ -1 h 1554782"/>
                    <a:gd name="connsiteX3" fmla="*/ 4898572 w 4898572"/>
                    <a:gd name="connsiteY3" fmla="*/ 1554782 h 1554782"/>
                    <a:gd name="connsiteX4" fmla="*/ 0 w 4898572"/>
                    <a:gd name="connsiteY4" fmla="*/ 1554782 h 1554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98572" h="1554782">
                      <a:moveTo>
                        <a:pt x="0" y="1554782"/>
                      </a:moveTo>
                      <a:lnTo>
                        <a:pt x="393848" y="86766"/>
                      </a:lnTo>
                      <a:lnTo>
                        <a:pt x="2972953" y="-1"/>
                      </a:lnTo>
                      <a:lnTo>
                        <a:pt x="4898572" y="1554782"/>
                      </a:lnTo>
                      <a:lnTo>
                        <a:pt x="0" y="1554782"/>
                      </a:lnTo>
                      <a:close/>
                    </a:path>
                  </a:pathLst>
                </a:custGeom>
                <a:solidFill>
                  <a:srgbClr val="663300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9C0CE3D4-088D-4CB5-83CF-D29787D8FEA8}"/>
                    </a:ext>
                  </a:extLst>
                </p:cNvPr>
                <p:cNvSpPr/>
                <p:nvPr/>
              </p:nvSpPr>
              <p:spPr>
                <a:xfrm>
                  <a:off x="2268415" y="3797441"/>
                  <a:ext cx="105508" cy="156586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53" name="Picture 52" descr="A broken window&#10;&#10;Description generated with very high confidence">
              <a:extLst>
                <a:ext uri="{FF2B5EF4-FFF2-40B4-BE49-F238E27FC236}">
                  <a16:creationId xmlns:a16="http://schemas.microsoft.com/office/drawing/2014/main" id="{51226408-FB8E-4F32-A06A-198335904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3420695" y="2428682"/>
              <a:ext cx="617503" cy="753187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4DDAEA8-F1E9-4029-9170-A27C713E038B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3:14-3:10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30DA5943-C95C-40C4-8ECF-BAA1004CDB58}"/>
              </a:ext>
            </a:extLst>
          </p:cNvPr>
          <p:cNvSpPr/>
          <p:nvPr/>
        </p:nvSpPr>
        <p:spPr>
          <a:xfrm>
            <a:off x="783771" y="1538514"/>
            <a:ext cx="1313543" cy="1103086"/>
          </a:xfrm>
          <a:prstGeom prst="wedgeEllipseCallout">
            <a:avLst>
              <a:gd name="adj1" fmla="val 70327"/>
              <a:gd name="adj2" fmla="val 671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CDA8E7-51E6-48F5-85E6-6FDB23A8CD17}"/>
              </a:ext>
            </a:extLst>
          </p:cNvPr>
          <p:cNvSpPr txBox="1"/>
          <p:nvPr/>
        </p:nvSpPr>
        <p:spPr>
          <a:xfrm>
            <a:off x="783770" y="1850571"/>
            <a:ext cx="1313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“Da-ad”</a:t>
            </a:r>
          </a:p>
        </p:txBody>
      </p:sp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E80FCA27-AC0C-4021-9397-F4037464DFA7}"/>
              </a:ext>
            </a:extLst>
          </p:cNvPr>
          <p:cNvSpPr/>
          <p:nvPr/>
        </p:nvSpPr>
        <p:spPr>
          <a:xfrm>
            <a:off x="5551714" y="1494971"/>
            <a:ext cx="1313543" cy="1103086"/>
          </a:xfrm>
          <a:prstGeom prst="wedgeEllipseCallout">
            <a:avLst>
              <a:gd name="adj1" fmla="val -83817"/>
              <a:gd name="adj2" fmla="val 756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C1F7D6-0EC1-4960-A2B8-45279310DAAE}"/>
              </a:ext>
            </a:extLst>
          </p:cNvPr>
          <p:cNvSpPr txBox="1"/>
          <p:nvPr/>
        </p:nvSpPr>
        <p:spPr>
          <a:xfrm>
            <a:off x="5573484" y="1807028"/>
            <a:ext cx="1313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“What?”</a:t>
            </a:r>
          </a:p>
        </p:txBody>
      </p:sp>
      <p:sp>
        <p:nvSpPr>
          <p:cNvPr id="30" name="Speech Bubble: Oval 29">
            <a:extLst>
              <a:ext uri="{FF2B5EF4-FFF2-40B4-BE49-F238E27FC236}">
                <a16:creationId xmlns:a16="http://schemas.microsoft.com/office/drawing/2014/main" id="{7D406383-037D-4365-B604-B76C3A569DCB}"/>
              </a:ext>
            </a:extLst>
          </p:cNvPr>
          <p:cNvSpPr/>
          <p:nvPr/>
        </p:nvSpPr>
        <p:spPr>
          <a:xfrm>
            <a:off x="420910" y="1320803"/>
            <a:ext cx="2155375" cy="1371600"/>
          </a:xfrm>
          <a:prstGeom prst="wedgeEllipseCallout">
            <a:avLst>
              <a:gd name="adj1" fmla="val 44011"/>
              <a:gd name="adj2" fmla="val 612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F7D8DD1-A00E-453D-A600-718436FCDEAA}"/>
              </a:ext>
            </a:extLst>
          </p:cNvPr>
          <p:cNvSpPr txBox="1"/>
          <p:nvPr/>
        </p:nvSpPr>
        <p:spPr>
          <a:xfrm>
            <a:off x="507996" y="1487717"/>
            <a:ext cx="2024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“I’m thirsty. Can you bring me a drink of water?”</a:t>
            </a:r>
          </a:p>
        </p:txBody>
      </p:sp>
      <p:sp>
        <p:nvSpPr>
          <p:cNvPr id="32" name="Speech Bubble: Oval 31">
            <a:extLst>
              <a:ext uri="{FF2B5EF4-FFF2-40B4-BE49-F238E27FC236}">
                <a16:creationId xmlns:a16="http://schemas.microsoft.com/office/drawing/2014/main" id="{D9118DF2-A345-4EA7-BE9B-CA4E6D37F024}"/>
              </a:ext>
            </a:extLst>
          </p:cNvPr>
          <p:cNvSpPr/>
          <p:nvPr/>
        </p:nvSpPr>
        <p:spPr>
          <a:xfrm>
            <a:off x="5442858" y="1451428"/>
            <a:ext cx="2177143" cy="1182914"/>
          </a:xfrm>
          <a:prstGeom prst="wedgeEllipseCallout">
            <a:avLst>
              <a:gd name="adj1" fmla="val -65817"/>
              <a:gd name="adj2" fmla="val 670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A49B23-C474-4990-B948-9CCB11F9C71F}"/>
              </a:ext>
            </a:extLst>
          </p:cNvPr>
          <p:cNvSpPr txBox="1"/>
          <p:nvPr/>
        </p:nvSpPr>
        <p:spPr>
          <a:xfrm>
            <a:off x="5500916" y="1560285"/>
            <a:ext cx="208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“No. You had your chance. Lights out.”</a:t>
            </a:r>
          </a:p>
        </p:txBody>
      </p:sp>
      <p:sp>
        <p:nvSpPr>
          <p:cNvPr id="34" name="Speech Bubble: Oval 33">
            <a:extLst>
              <a:ext uri="{FF2B5EF4-FFF2-40B4-BE49-F238E27FC236}">
                <a16:creationId xmlns:a16="http://schemas.microsoft.com/office/drawing/2014/main" id="{49ABD5A3-FAB0-42EB-9423-59A864039CEC}"/>
              </a:ext>
            </a:extLst>
          </p:cNvPr>
          <p:cNvSpPr/>
          <p:nvPr/>
        </p:nvSpPr>
        <p:spPr>
          <a:xfrm>
            <a:off x="1015999" y="1640115"/>
            <a:ext cx="1509486" cy="1103085"/>
          </a:xfrm>
          <a:prstGeom prst="wedgeEllipseCallout">
            <a:avLst>
              <a:gd name="adj1" fmla="val 44011"/>
              <a:gd name="adj2" fmla="val 612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A154EB-BAF4-4F43-B652-8A236E4073C4}"/>
              </a:ext>
            </a:extLst>
          </p:cNvPr>
          <p:cNvSpPr txBox="1"/>
          <p:nvPr/>
        </p:nvSpPr>
        <p:spPr>
          <a:xfrm>
            <a:off x="1001485" y="1995715"/>
            <a:ext cx="1436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“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Daa-aad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?”</a:t>
            </a:r>
          </a:p>
        </p:txBody>
      </p:sp>
      <p:sp>
        <p:nvSpPr>
          <p:cNvPr id="38" name="Speech Bubble: Oval 37">
            <a:extLst>
              <a:ext uri="{FF2B5EF4-FFF2-40B4-BE49-F238E27FC236}">
                <a16:creationId xmlns:a16="http://schemas.microsoft.com/office/drawing/2014/main" id="{019ACD4F-CD3B-406D-9372-762C4ED8947E}"/>
              </a:ext>
            </a:extLst>
          </p:cNvPr>
          <p:cNvSpPr/>
          <p:nvPr/>
        </p:nvSpPr>
        <p:spPr>
          <a:xfrm>
            <a:off x="5573485" y="1451424"/>
            <a:ext cx="1313543" cy="1103086"/>
          </a:xfrm>
          <a:prstGeom prst="wedgeEllipseCallout">
            <a:avLst>
              <a:gd name="adj1" fmla="val -83817"/>
              <a:gd name="adj2" fmla="val 756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6C3330C-C0B2-450D-AFD9-9DFCEEA0FE48}"/>
              </a:ext>
            </a:extLst>
          </p:cNvPr>
          <p:cNvSpPr txBox="1"/>
          <p:nvPr/>
        </p:nvSpPr>
        <p:spPr>
          <a:xfrm>
            <a:off x="5522685" y="1763481"/>
            <a:ext cx="1400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“WHAT?”</a:t>
            </a:r>
          </a:p>
        </p:txBody>
      </p:sp>
      <p:sp>
        <p:nvSpPr>
          <p:cNvPr id="40" name="Speech Bubble: Oval 39">
            <a:extLst>
              <a:ext uri="{FF2B5EF4-FFF2-40B4-BE49-F238E27FC236}">
                <a16:creationId xmlns:a16="http://schemas.microsoft.com/office/drawing/2014/main" id="{1DA496EB-74B4-4A11-9C65-1F8E17630712}"/>
              </a:ext>
            </a:extLst>
          </p:cNvPr>
          <p:cNvSpPr/>
          <p:nvPr/>
        </p:nvSpPr>
        <p:spPr>
          <a:xfrm>
            <a:off x="453590" y="1320795"/>
            <a:ext cx="2100925" cy="1371600"/>
          </a:xfrm>
          <a:prstGeom prst="wedgeEllipseCallout">
            <a:avLst>
              <a:gd name="adj1" fmla="val 44011"/>
              <a:gd name="adj2" fmla="val 612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994F0AA-F3E8-4832-8542-CF9AD43E2DD8}"/>
              </a:ext>
            </a:extLst>
          </p:cNvPr>
          <p:cNvSpPr txBox="1"/>
          <p:nvPr/>
        </p:nvSpPr>
        <p:spPr>
          <a:xfrm>
            <a:off x="501692" y="1596564"/>
            <a:ext cx="2024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“I’m thirsty. Can I have a drink of water?”</a:t>
            </a:r>
          </a:p>
        </p:txBody>
      </p:sp>
      <p:sp>
        <p:nvSpPr>
          <p:cNvPr id="42" name="Speech Bubble: Oval 41">
            <a:extLst>
              <a:ext uri="{FF2B5EF4-FFF2-40B4-BE49-F238E27FC236}">
                <a16:creationId xmlns:a16="http://schemas.microsoft.com/office/drawing/2014/main" id="{8292222C-9BBE-464A-AF59-90B5B5C2C767}"/>
              </a:ext>
            </a:extLst>
          </p:cNvPr>
          <p:cNvSpPr/>
          <p:nvPr/>
        </p:nvSpPr>
        <p:spPr>
          <a:xfrm>
            <a:off x="5377542" y="1349830"/>
            <a:ext cx="2503715" cy="1567543"/>
          </a:xfrm>
          <a:prstGeom prst="wedgeEllipseCallout">
            <a:avLst>
              <a:gd name="adj1" fmla="val -59759"/>
              <a:gd name="adj2" fmla="val 437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48F47CA-0602-4EEC-BD44-2606FB5DF300}"/>
              </a:ext>
            </a:extLst>
          </p:cNvPr>
          <p:cNvSpPr txBox="1"/>
          <p:nvPr/>
        </p:nvSpPr>
        <p:spPr>
          <a:xfrm>
            <a:off x="5602516" y="1560279"/>
            <a:ext cx="208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“I told you ‘NO.’ If you ask again, I’m gonna have to spank you!”</a:t>
            </a:r>
          </a:p>
        </p:txBody>
      </p:sp>
      <p:sp>
        <p:nvSpPr>
          <p:cNvPr id="44" name="Speech Bubble: Oval 43">
            <a:extLst>
              <a:ext uri="{FF2B5EF4-FFF2-40B4-BE49-F238E27FC236}">
                <a16:creationId xmlns:a16="http://schemas.microsoft.com/office/drawing/2014/main" id="{45E34676-A610-4C2E-859E-91431E4A9995}"/>
              </a:ext>
            </a:extLst>
          </p:cNvPr>
          <p:cNvSpPr/>
          <p:nvPr/>
        </p:nvSpPr>
        <p:spPr>
          <a:xfrm>
            <a:off x="645885" y="1734459"/>
            <a:ext cx="1872343" cy="979713"/>
          </a:xfrm>
          <a:prstGeom prst="wedgeEllipseCallout">
            <a:avLst>
              <a:gd name="adj1" fmla="val 44011"/>
              <a:gd name="adj2" fmla="val 612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ACE01C1-F899-4121-BDBC-E1E705EEDA25}"/>
              </a:ext>
            </a:extLst>
          </p:cNvPr>
          <p:cNvSpPr txBox="1"/>
          <p:nvPr/>
        </p:nvSpPr>
        <p:spPr>
          <a:xfrm>
            <a:off x="609601" y="2024745"/>
            <a:ext cx="1908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“</a:t>
            </a:r>
            <a:r>
              <a:rPr lang="en-US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Daaaa-aaaad</a:t>
            </a:r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?”</a:t>
            </a:r>
          </a:p>
        </p:txBody>
      </p:sp>
      <p:sp>
        <p:nvSpPr>
          <p:cNvPr id="46" name="Speech Bubble: Oval 45">
            <a:extLst>
              <a:ext uri="{FF2B5EF4-FFF2-40B4-BE49-F238E27FC236}">
                <a16:creationId xmlns:a16="http://schemas.microsoft.com/office/drawing/2014/main" id="{C4F36D8B-B82A-4760-967A-F5DA7E635703}"/>
              </a:ext>
            </a:extLst>
          </p:cNvPr>
          <p:cNvSpPr/>
          <p:nvPr/>
        </p:nvSpPr>
        <p:spPr>
          <a:xfrm>
            <a:off x="5682342" y="1436911"/>
            <a:ext cx="1640115" cy="1103086"/>
          </a:xfrm>
          <a:prstGeom prst="wedgeEllipseCallout">
            <a:avLst>
              <a:gd name="adj1" fmla="val -83817"/>
              <a:gd name="adj2" fmla="val 756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466EE27-B9DF-45B6-9F1A-CDB23FD67291}"/>
              </a:ext>
            </a:extLst>
          </p:cNvPr>
          <p:cNvSpPr txBox="1"/>
          <p:nvPr/>
        </p:nvSpPr>
        <p:spPr>
          <a:xfrm>
            <a:off x="5631541" y="1785253"/>
            <a:ext cx="1778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cs typeface="Arial" panose="020B0604020202020204" pitchFamily="34" charset="0"/>
              </a:rPr>
              <a:t>“WHAT??!!”</a:t>
            </a:r>
          </a:p>
        </p:txBody>
      </p:sp>
      <p:sp>
        <p:nvSpPr>
          <p:cNvPr id="48" name="Speech Bubble: Oval 47">
            <a:extLst>
              <a:ext uri="{FF2B5EF4-FFF2-40B4-BE49-F238E27FC236}">
                <a16:creationId xmlns:a16="http://schemas.microsoft.com/office/drawing/2014/main" id="{160AE701-3BD9-40AE-BAD3-4E1E53B8584E}"/>
              </a:ext>
            </a:extLst>
          </p:cNvPr>
          <p:cNvSpPr/>
          <p:nvPr/>
        </p:nvSpPr>
        <p:spPr>
          <a:xfrm>
            <a:off x="365737" y="1124793"/>
            <a:ext cx="2510972" cy="1611094"/>
          </a:xfrm>
          <a:prstGeom prst="wedgeEllipseCallout">
            <a:avLst>
              <a:gd name="adj1" fmla="val 32161"/>
              <a:gd name="adj2" fmla="val 572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6CCC8A9-BB85-497A-BD33-E4025B13B086}"/>
              </a:ext>
            </a:extLst>
          </p:cNvPr>
          <p:cNvSpPr txBox="1"/>
          <p:nvPr/>
        </p:nvSpPr>
        <p:spPr>
          <a:xfrm>
            <a:off x="468903" y="1355534"/>
            <a:ext cx="23585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“When you come in to spank me, can  you bring me a drink of water?”</a:t>
            </a:r>
          </a:p>
        </p:txBody>
      </p:sp>
    </p:spTree>
    <p:extLst>
      <p:ext uri="{BB962C8B-B14F-4D97-AF65-F5344CB8AC3E}">
        <p14:creationId xmlns:p14="http://schemas.microsoft.com/office/powerpoint/2010/main" val="309830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5" grpId="0"/>
      <p:bldP spid="25" grpId="1"/>
      <p:bldP spid="26" grpId="0" animBg="1"/>
      <p:bldP spid="26" grpId="1" animBg="1"/>
      <p:bldP spid="27" grpId="0"/>
      <p:bldP spid="27" grpId="1"/>
      <p:bldP spid="30" grpId="0" animBg="1"/>
      <p:bldP spid="30" grpId="1" animBg="1"/>
      <p:bldP spid="31" grpId="0"/>
      <p:bldP spid="31" grpId="1"/>
      <p:bldP spid="32" grpId="0" animBg="1"/>
      <p:bldP spid="32" grpId="1" animBg="1"/>
      <p:bldP spid="33" grpId="0"/>
      <p:bldP spid="33" grpId="1"/>
      <p:bldP spid="34" grpId="0" animBg="1"/>
      <p:bldP spid="34" grpId="1" animBg="1"/>
      <p:bldP spid="35" grpId="0"/>
      <p:bldP spid="35" grpId="1"/>
      <p:bldP spid="38" grpId="0" animBg="1"/>
      <p:bldP spid="38" grpId="1" animBg="1"/>
      <p:bldP spid="39" grpId="0"/>
      <p:bldP spid="39" grpId="1"/>
      <p:bldP spid="40" grpId="0" animBg="1"/>
      <p:bldP spid="40" grpId="1" animBg="1"/>
      <p:bldP spid="41" grpId="0"/>
      <p:bldP spid="41" grpId="1"/>
      <p:bldP spid="42" grpId="0" animBg="1"/>
      <p:bldP spid="42" grpId="1" animBg="1"/>
      <p:bldP spid="43" grpId="0"/>
      <p:bldP spid="43" grpId="1"/>
      <p:bldP spid="44" grpId="0" animBg="1"/>
      <p:bldP spid="44" grpId="1" animBg="1"/>
      <p:bldP spid="45" grpId="0"/>
      <p:bldP spid="45" grpId="1"/>
      <p:bldP spid="46" grpId="0" animBg="1"/>
      <p:bldP spid="46" grpId="1" animBg="1"/>
      <p:bldP spid="47" grpId="0"/>
      <p:bldP spid="47" grpId="1"/>
      <p:bldP spid="48" grpId="0" animBg="1"/>
      <p:bldP spid="4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07FCA8-D852-4251-AEDC-2C0A0F1725FC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chistico Normal" charset="0"/>
                <a:ea typeface="Archistico Normal" charset="0"/>
                <a:cs typeface="Archistico Normal" charset="0"/>
              </a:rPr>
              <a:t>3:14-4:10</a:t>
            </a:r>
          </a:p>
        </p:txBody>
      </p:sp>
    </p:spTree>
    <p:extLst>
      <p:ext uri="{BB962C8B-B14F-4D97-AF65-F5344CB8AC3E}">
        <p14:creationId xmlns:p14="http://schemas.microsoft.com/office/powerpoint/2010/main" val="125353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DDAEA8-F1E9-4029-9170-A27C713E038B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3:14-3:10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D85CB8-47A2-4991-ACE2-35457F89F57E}"/>
              </a:ext>
            </a:extLst>
          </p:cNvPr>
          <p:cNvSpPr txBox="1"/>
          <p:nvPr/>
        </p:nvSpPr>
        <p:spPr>
          <a:xfrm>
            <a:off x="464457" y="138611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 hindrances to rest:</a:t>
            </a:r>
            <a:endParaRPr lang="en-US" sz="4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F3B4F7-F4E4-4421-BE95-3EB3A3B41B4F}"/>
              </a:ext>
            </a:extLst>
          </p:cNvPr>
          <p:cNvSpPr txBox="1"/>
          <p:nvPr/>
        </p:nvSpPr>
        <p:spPr>
          <a:xfrm>
            <a:off x="696686" y="1938595"/>
            <a:ext cx="8019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1) Presumption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52D63-4377-4A09-A5F5-F730669D99A6}"/>
              </a:ext>
            </a:extLst>
          </p:cNvPr>
          <p:cNvSpPr txBox="1"/>
          <p:nvPr/>
        </p:nvSpPr>
        <p:spPr>
          <a:xfrm>
            <a:off x="691212" y="2465962"/>
            <a:ext cx="8019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2) Panic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310F49-660D-47A1-A349-9DAE4A4BDEAE}"/>
              </a:ext>
            </a:extLst>
          </p:cNvPr>
          <p:cNvSpPr txBox="1"/>
          <p:nvPr/>
        </p:nvSpPr>
        <p:spPr>
          <a:xfrm>
            <a:off x="685738" y="2993329"/>
            <a:ext cx="8019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3) Pride</a:t>
            </a:r>
          </a:p>
        </p:txBody>
      </p:sp>
    </p:spTree>
    <p:extLst>
      <p:ext uri="{BB962C8B-B14F-4D97-AF65-F5344CB8AC3E}">
        <p14:creationId xmlns:p14="http://schemas.microsoft.com/office/powerpoint/2010/main" val="2895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  <p:bldP spid="7" grpId="0"/>
      <p:bldP spid="7" grpId="1"/>
      <p:bldP spid="7" grpId="2"/>
      <p:bldP spid="7" grpId="3"/>
      <p:bldP spid="8" grpId="0"/>
      <p:bldP spid="8" grpId="1"/>
      <p:bldP spid="8" grpId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07FCA8-D852-4251-AEDC-2C0A0F1725FC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chistico Normal" charset="0"/>
                <a:ea typeface="Archistico Normal" charset="0"/>
                <a:cs typeface="Archistico Normal" charset="0"/>
              </a:rPr>
              <a:t>3:14-4:10</a:t>
            </a:r>
          </a:p>
        </p:txBody>
      </p:sp>
    </p:spTree>
    <p:extLst>
      <p:ext uri="{BB962C8B-B14F-4D97-AF65-F5344CB8AC3E}">
        <p14:creationId xmlns:p14="http://schemas.microsoft.com/office/powerpoint/2010/main" val="181834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07FCA8-D852-4251-AEDC-2C0A0F1725FC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chistico Normal" charset="0"/>
                <a:ea typeface="Archistico Normal" charset="0"/>
                <a:cs typeface="Archistico Normal" charset="0"/>
              </a:rPr>
              <a:t>3:14-4:10</a:t>
            </a:r>
          </a:p>
        </p:txBody>
      </p:sp>
    </p:spTree>
    <p:extLst>
      <p:ext uri="{BB962C8B-B14F-4D97-AF65-F5344CB8AC3E}">
        <p14:creationId xmlns:p14="http://schemas.microsoft.com/office/powerpoint/2010/main" val="44169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DDAEA8-F1E9-4029-9170-A27C713E038B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3:14-3:10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D85CB8-47A2-4991-ACE2-35457F89F57E}"/>
              </a:ext>
            </a:extLst>
          </p:cNvPr>
          <p:cNvSpPr txBox="1"/>
          <p:nvPr/>
        </p:nvSpPr>
        <p:spPr>
          <a:xfrm>
            <a:off x="464457" y="1386114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Heb. 3:14–4:10 ~ </a:t>
            </a:r>
            <a:r>
              <a:rPr lang="en-US" sz="2800" baseline="30000" dirty="0"/>
              <a:t>14 </a:t>
            </a:r>
            <a:r>
              <a:rPr lang="en-US" sz="2800" dirty="0">
                <a:solidFill>
                  <a:schemeClr val="bg2"/>
                </a:solidFill>
              </a:rPr>
              <a:t>For we have become partakers of Christ if we hold the beginning of our confidence steadfast to the end, </a:t>
            </a:r>
            <a:r>
              <a:rPr lang="en-US" sz="2800" baseline="30000" dirty="0"/>
              <a:t>15</a:t>
            </a:r>
            <a:r>
              <a:rPr lang="en-US" sz="2800" baseline="30000" dirty="0">
                <a:solidFill>
                  <a:schemeClr val="bg2"/>
                </a:solidFill>
              </a:rPr>
              <a:t> </a:t>
            </a:r>
            <a:r>
              <a:rPr lang="en-US" sz="2800" dirty="0">
                <a:solidFill>
                  <a:schemeClr val="bg2"/>
                </a:solidFill>
              </a:rPr>
              <a:t>while it is said: </a:t>
            </a:r>
          </a:p>
          <a:p>
            <a:r>
              <a:rPr lang="en-US" sz="2800" i="1" dirty="0">
                <a:solidFill>
                  <a:schemeClr val="bg2"/>
                </a:solidFill>
              </a:rPr>
              <a:t>“Today, if you will hear His voice,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</a:p>
          <a:p>
            <a:r>
              <a:rPr lang="en-US" sz="2800" i="1" dirty="0">
                <a:solidFill>
                  <a:schemeClr val="bg2"/>
                </a:solidFill>
              </a:rPr>
              <a:t>Do not harden your hearts as in the rebellion.”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</a:p>
          <a:p>
            <a:r>
              <a:rPr lang="en-US" sz="2800" baseline="30000" dirty="0"/>
              <a:t>16 </a:t>
            </a:r>
            <a:r>
              <a:rPr lang="en-US" sz="2800" dirty="0">
                <a:solidFill>
                  <a:schemeClr val="bg2"/>
                </a:solidFill>
              </a:rPr>
              <a:t>For who, having heard, rebelled? Indeed, </a:t>
            </a:r>
            <a:r>
              <a:rPr lang="en-US" sz="2800" i="1" dirty="0">
                <a:solidFill>
                  <a:schemeClr val="bg2"/>
                </a:solidFill>
              </a:rPr>
              <a:t>was it</a:t>
            </a:r>
            <a:r>
              <a:rPr lang="en-US" sz="2800" dirty="0">
                <a:solidFill>
                  <a:schemeClr val="bg2"/>
                </a:solidFill>
              </a:rPr>
              <a:t> not all who came out of Egypt, </a:t>
            </a:r>
            <a:r>
              <a:rPr lang="en-US" sz="2800" i="1" dirty="0">
                <a:solidFill>
                  <a:schemeClr val="bg2"/>
                </a:solidFill>
              </a:rPr>
              <a:t>led</a:t>
            </a:r>
            <a:r>
              <a:rPr lang="en-US" sz="2800" dirty="0">
                <a:solidFill>
                  <a:schemeClr val="bg2"/>
                </a:solidFill>
              </a:rPr>
              <a:t> by Moses? </a:t>
            </a:r>
            <a:r>
              <a:rPr lang="en-US" sz="2800" baseline="30000" dirty="0"/>
              <a:t>17 </a:t>
            </a:r>
            <a:r>
              <a:rPr lang="en-US" sz="2800" dirty="0">
                <a:solidFill>
                  <a:schemeClr val="bg2"/>
                </a:solidFill>
              </a:rPr>
              <a:t>Now with whom was He angry forty years? </a:t>
            </a:r>
            <a:r>
              <a:rPr lang="en-US" sz="2800" i="1" dirty="0">
                <a:solidFill>
                  <a:schemeClr val="bg2"/>
                </a:solidFill>
              </a:rPr>
              <a:t>Was it</a:t>
            </a:r>
            <a:r>
              <a:rPr lang="en-US" sz="2800" dirty="0">
                <a:solidFill>
                  <a:schemeClr val="bg2"/>
                </a:solidFill>
              </a:rPr>
              <a:t> not with those who sinned, whose corpses fell in the wilderness? </a:t>
            </a:r>
            <a:r>
              <a:rPr lang="en-US" sz="2800" baseline="30000" dirty="0"/>
              <a:t>18 </a:t>
            </a:r>
            <a:r>
              <a:rPr lang="en-US" sz="2800" dirty="0">
                <a:solidFill>
                  <a:schemeClr val="bg2"/>
                </a:solidFill>
              </a:rPr>
              <a:t>And to whom did He swear that they would not enter His rest, but to those who did not obey? </a:t>
            </a:r>
          </a:p>
        </p:txBody>
      </p:sp>
    </p:spTree>
    <p:extLst>
      <p:ext uri="{BB962C8B-B14F-4D97-AF65-F5344CB8AC3E}">
        <p14:creationId xmlns:p14="http://schemas.microsoft.com/office/powerpoint/2010/main" val="104056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DDAEA8-F1E9-4029-9170-A27C713E038B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3:14-3:10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D85CB8-47A2-4991-ACE2-35457F89F57E}"/>
              </a:ext>
            </a:extLst>
          </p:cNvPr>
          <p:cNvSpPr txBox="1"/>
          <p:nvPr/>
        </p:nvSpPr>
        <p:spPr>
          <a:xfrm>
            <a:off x="464457" y="1386114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Heb. 3:14–4:10 ~ </a:t>
            </a:r>
            <a:r>
              <a:rPr lang="en-US" sz="2800" baseline="30000" dirty="0"/>
              <a:t>19 </a:t>
            </a:r>
            <a:r>
              <a:rPr lang="en-US" sz="2800" dirty="0">
                <a:solidFill>
                  <a:schemeClr val="bg2"/>
                </a:solidFill>
              </a:rPr>
              <a:t>So we see that they could not enter in because of unbelief. </a:t>
            </a:r>
          </a:p>
          <a:p>
            <a:r>
              <a:rPr lang="en-US" sz="2800" dirty="0"/>
              <a:t>4:</a:t>
            </a:r>
            <a:r>
              <a:rPr lang="en-US" sz="2800" baseline="30000" dirty="0"/>
              <a:t>1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bg2"/>
                </a:solidFill>
              </a:rPr>
              <a:t>Therefore, since a promise remains of entering His rest, let us fear lest any of you seem to have come short of it. </a:t>
            </a:r>
            <a:r>
              <a:rPr lang="en-US" sz="2800" baseline="30000" dirty="0"/>
              <a:t>2 </a:t>
            </a:r>
            <a:r>
              <a:rPr lang="en-US" sz="2800" dirty="0">
                <a:solidFill>
                  <a:schemeClr val="bg2"/>
                </a:solidFill>
              </a:rPr>
              <a:t>For indeed the gospel was preached to us as well as to them; but the word which they heard did not profit them, not being mixed with faith in those who heard </a:t>
            </a:r>
            <a:r>
              <a:rPr lang="en-US" sz="2800" i="1" dirty="0">
                <a:solidFill>
                  <a:schemeClr val="bg2"/>
                </a:solidFill>
              </a:rPr>
              <a:t>it</a:t>
            </a:r>
            <a:r>
              <a:rPr lang="en-US" sz="2800" dirty="0">
                <a:solidFill>
                  <a:schemeClr val="bg2"/>
                </a:solidFill>
              </a:rPr>
              <a:t>. </a:t>
            </a:r>
            <a:r>
              <a:rPr lang="en-US" sz="2800" baseline="30000" dirty="0"/>
              <a:t>3 </a:t>
            </a:r>
            <a:r>
              <a:rPr lang="en-US" sz="2800" dirty="0">
                <a:solidFill>
                  <a:schemeClr val="bg2"/>
                </a:solidFill>
              </a:rPr>
              <a:t>For we who have believed do enter that rest, as He has said: </a:t>
            </a:r>
          </a:p>
          <a:p>
            <a:r>
              <a:rPr lang="en-US" sz="2800" i="1" dirty="0">
                <a:solidFill>
                  <a:schemeClr val="bg2"/>
                </a:solidFill>
              </a:rPr>
              <a:t>“So I swore in My wrath,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</a:p>
          <a:p>
            <a:r>
              <a:rPr lang="en-US" sz="2800" i="1" dirty="0">
                <a:solidFill>
                  <a:schemeClr val="bg2"/>
                </a:solidFill>
              </a:rPr>
              <a:t>‘They shall not enter My rest,’ ”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70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DDAEA8-F1E9-4029-9170-A27C713E038B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3:14-3:10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D85CB8-47A2-4991-ACE2-35457F89F57E}"/>
              </a:ext>
            </a:extLst>
          </p:cNvPr>
          <p:cNvSpPr txBox="1"/>
          <p:nvPr/>
        </p:nvSpPr>
        <p:spPr>
          <a:xfrm>
            <a:off x="464457" y="1386114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Heb. 3:14–4:10 ~ </a:t>
            </a:r>
            <a:r>
              <a:rPr lang="en-US" sz="2800" dirty="0">
                <a:solidFill>
                  <a:schemeClr val="bg2"/>
                </a:solidFill>
              </a:rPr>
              <a:t>although the works were finished from the foundation of the world. </a:t>
            </a:r>
            <a:r>
              <a:rPr lang="en-US" sz="2800" baseline="30000" dirty="0"/>
              <a:t>4</a:t>
            </a:r>
            <a:r>
              <a:rPr lang="en-US" sz="2800" baseline="30000" dirty="0">
                <a:solidFill>
                  <a:schemeClr val="bg2"/>
                </a:solidFill>
              </a:rPr>
              <a:t> </a:t>
            </a:r>
            <a:r>
              <a:rPr lang="en-US" sz="2800" dirty="0">
                <a:solidFill>
                  <a:schemeClr val="bg2"/>
                </a:solidFill>
              </a:rPr>
              <a:t>For He has spoken in a certain place of the seventh </a:t>
            </a:r>
            <a:r>
              <a:rPr lang="en-US" sz="2800" i="1" dirty="0">
                <a:solidFill>
                  <a:schemeClr val="bg2"/>
                </a:solidFill>
              </a:rPr>
              <a:t>day</a:t>
            </a:r>
            <a:r>
              <a:rPr lang="en-US" sz="2800" dirty="0">
                <a:solidFill>
                  <a:schemeClr val="bg2"/>
                </a:solidFill>
              </a:rPr>
              <a:t> in this way: </a:t>
            </a:r>
            <a:r>
              <a:rPr lang="en-US" sz="2800" i="1" dirty="0">
                <a:solidFill>
                  <a:schemeClr val="bg2"/>
                </a:solidFill>
              </a:rPr>
              <a:t>“And God rested on the seventh day from all His works”</a:t>
            </a:r>
            <a:r>
              <a:rPr lang="en-US" sz="2800" dirty="0">
                <a:solidFill>
                  <a:schemeClr val="bg2"/>
                </a:solidFill>
              </a:rPr>
              <a:t>; </a:t>
            </a:r>
            <a:r>
              <a:rPr lang="en-US" sz="2800" baseline="30000" dirty="0"/>
              <a:t>5 </a:t>
            </a:r>
            <a:r>
              <a:rPr lang="en-US" sz="2800" dirty="0">
                <a:solidFill>
                  <a:schemeClr val="bg2"/>
                </a:solidFill>
              </a:rPr>
              <a:t>and again in this </a:t>
            </a:r>
            <a:r>
              <a:rPr lang="en-US" sz="2800" i="1" dirty="0">
                <a:solidFill>
                  <a:schemeClr val="bg2"/>
                </a:solidFill>
              </a:rPr>
              <a:t>place:</a:t>
            </a:r>
            <a:r>
              <a:rPr lang="en-US" sz="2800" dirty="0">
                <a:solidFill>
                  <a:schemeClr val="bg2"/>
                </a:solidFill>
              </a:rPr>
              <a:t> “They shall not enter My rest.” </a:t>
            </a:r>
          </a:p>
          <a:p>
            <a:r>
              <a:rPr lang="en-US" sz="2800" baseline="30000" dirty="0"/>
              <a:t>6 </a:t>
            </a:r>
            <a:r>
              <a:rPr lang="en-US" sz="2800" dirty="0">
                <a:solidFill>
                  <a:schemeClr val="bg2"/>
                </a:solidFill>
              </a:rPr>
              <a:t>Since therefore it remains that some </a:t>
            </a:r>
            <a:r>
              <a:rPr lang="en-US" sz="2800" i="1" dirty="0">
                <a:solidFill>
                  <a:schemeClr val="bg2"/>
                </a:solidFill>
              </a:rPr>
              <a:t>must</a:t>
            </a:r>
            <a:r>
              <a:rPr lang="en-US" sz="2800" dirty="0">
                <a:solidFill>
                  <a:schemeClr val="bg2"/>
                </a:solidFill>
              </a:rPr>
              <a:t> enter it, and those to whom it was first preached did not enter because of disobedience, </a:t>
            </a:r>
            <a:r>
              <a:rPr lang="en-US" sz="2800" baseline="30000" dirty="0"/>
              <a:t>7 </a:t>
            </a:r>
            <a:r>
              <a:rPr lang="en-US" sz="2800" dirty="0">
                <a:solidFill>
                  <a:schemeClr val="bg2"/>
                </a:solidFill>
              </a:rPr>
              <a:t>again He designates a certain day, saying in David, </a:t>
            </a:r>
            <a:r>
              <a:rPr lang="en-US" sz="2800" i="1" dirty="0">
                <a:solidFill>
                  <a:schemeClr val="bg2"/>
                </a:solidFill>
              </a:rPr>
              <a:t>“Today,”</a:t>
            </a:r>
            <a:r>
              <a:rPr lang="en-US" sz="2800" dirty="0">
                <a:solidFill>
                  <a:schemeClr val="bg2"/>
                </a:solidFill>
              </a:rPr>
              <a:t> after such a long time, as it has been said: </a:t>
            </a:r>
          </a:p>
        </p:txBody>
      </p:sp>
    </p:spTree>
    <p:extLst>
      <p:ext uri="{BB962C8B-B14F-4D97-AF65-F5344CB8AC3E}">
        <p14:creationId xmlns:p14="http://schemas.microsoft.com/office/powerpoint/2010/main" val="80522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DDAEA8-F1E9-4029-9170-A27C713E038B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3:14-3:10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D85CB8-47A2-4991-ACE2-35457F89F57E}"/>
              </a:ext>
            </a:extLst>
          </p:cNvPr>
          <p:cNvSpPr txBox="1"/>
          <p:nvPr/>
        </p:nvSpPr>
        <p:spPr>
          <a:xfrm>
            <a:off x="464457" y="1386114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Heb. 3:14–4:10 ~ </a:t>
            </a:r>
            <a:r>
              <a:rPr lang="en-US" sz="2800" i="1" dirty="0">
                <a:solidFill>
                  <a:schemeClr val="bg2"/>
                </a:solidFill>
              </a:rPr>
              <a:t>“Today, if you will hear His voice,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</a:p>
          <a:p>
            <a:r>
              <a:rPr lang="en-US" sz="2800" i="1" dirty="0">
                <a:solidFill>
                  <a:schemeClr val="bg2"/>
                </a:solidFill>
              </a:rPr>
              <a:t>Do not harden your hearts.”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</a:p>
          <a:p>
            <a:r>
              <a:rPr lang="en-US" sz="2800" baseline="30000" dirty="0"/>
              <a:t>8 </a:t>
            </a:r>
            <a:r>
              <a:rPr lang="en-US" sz="2800" dirty="0">
                <a:solidFill>
                  <a:schemeClr val="bg2"/>
                </a:solidFill>
              </a:rPr>
              <a:t>For if Joshua had given them rest, then He would not afterward have spoken of another day. </a:t>
            </a:r>
            <a:r>
              <a:rPr lang="en-US" sz="2800" baseline="30000" dirty="0"/>
              <a:t>9 </a:t>
            </a:r>
            <a:r>
              <a:rPr lang="en-US" sz="2800" dirty="0">
                <a:solidFill>
                  <a:schemeClr val="bg2"/>
                </a:solidFill>
              </a:rPr>
              <a:t>There remains therefore a rest for the people of God.</a:t>
            </a:r>
            <a:r>
              <a:rPr lang="en-US" sz="2800" dirty="0"/>
              <a:t> </a:t>
            </a:r>
            <a:r>
              <a:rPr lang="en-US" sz="2800" baseline="30000" dirty="0"/>
              <a:t>10 </a:t>
            </a:r>
            <a:r>
              <a:rPr lang="en-US" sz="2800" dirty="0">
                <a:solidFill>
                  <a:schemeClr val="bg2"/>
                </a:solidFill>
              </a:rPr>
              <a:t>For he who has entered His rest has himself also ceased from his works as God </a:t>
            </a:r>
            <a:r>
              <a:rPr lang="en-US" sz="2800" i="1" dirty="0">
                <a:solidFill>
                  <a:schemeClr val="bg2"/>
                </a:solidFill>
              </a:rPr>
              <a:t>did</a:t>
            </a:r>
            <a:r>
              <a:rPr lang="en-US" sz="2800" dirty="0">
                <a:solidFill>
                  <a:schemeClr val="bg2"/>
                </a:solidFill>
              </a:rPr>
              <a:t> from His. </a:t>
            </a:r>
          </a:p>
        </p:txBody>
      </p:sp>
    </p:spTree>
    <p:extLst>
      <p:ext uri="{BB962C8B-B14F-4D97-AF65-F5344CB8AC3E}">
        <p14:creationId xmlns:p14="http://schemas.microsoft.com/office/powerpoint/2010/main" val="370326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07FCA8-D852-4251-AEDC-2C0A0F1725FC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chistico Normal" charset="0"/>
                <a:ea typeface="Archistico Normal" charset="0"/>
                <a:cs typeface="Archistico Normal" charset="0"/>
              </a:rPr>
              <a:t>3:14-4:10</a:t>
            </a:r>
          </a:p>
        </p:txBody>
      </p:sp>
    </p:spTree>
    <p:extLst>
      <p:ext uri="{BB962C8B-B14F-4D97-AF65-F5344CB8AC3E}">
        <p14:creationId xmlns:p14="http://schemas.microsoft.com/office/powerpoint/2010/main" val="62668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Hebrews">
      <a:dk1>
        <a:srgbClr val="FFFFFF"/>
      </a:dk1>
      <a:lt1>
        <a:srgbClr val="FFFFFF"/>
      </a:lt1>
      <a:dk2>
        <a:srgbClr val="85C0FB"/>
      </a:dk2>
      <a:lt2>
        <a:srgbClr val="85C0FB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ebrew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smtClean="0">
            <a:solidFill>
              <a:schemeClr val="bg1"/>
            </a:solidFill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168745A-7694-4B6C-8D6E-E5C2B9D7BFC6}" vid="{11D71315-9327-4400-B483-80166B5155C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Hebrews</Template>
  <TotalTime>4149</TotalTime>
  <Words>644</Words>
  <Application>Microsoft Office PowerPoint</Application>
  <PresentationFormat>On-screen Show (4:3)</PresentationFormat>
  <Paragraphs>111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Calibri</vt:lpstr>
      <vt:lpstr>Times New Roman</vt:lpstr>
      <vt:lpstr>Arial</vt:lpstr>
      <vt:lpstr>Microsoft Sans Serif</vt:lpstr>
      <vt:lpstr>Archistico Normal</vt:lpstr>
      <vt:lpstr>Leelawadee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13</cp:revision>
  <dcterms:created xsi:type="dcterms:W3CDTF">2018-04-26T03:53:30Z</dcterms:created>
  <dcterms:modified xsi:type="dcterms:W3CDTF">2018-04-29T03:43:40Z</dcterms:modified>
</cp:coreProperties>
</file>