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5" r:id="rId3"/>
    <p:sldId id="288" r:id="rId4"/>
    <p:sldId id="277" r:id="rId5"/>
    <p:sldId id="278" r:id="rId6"/>
    <p:sldId id="279" r:id="rId7"/>
    <p:sldId id="289" r:id="rId8"/>
    <p:sldId id="276" r:id="rId9"/>
    <p:sldId id="280" r:id="rId10"/>
    <p:sldId id="259" r:id="rId11"/>
    <p:sldId id="291" r:id="rId12"/>
    <p:sldId id="258" r:id="rId13"/>
    <p:sldId id="267" r:id="rId14"/>
    <p:sldId id="268" r:id="rId15"/>
    <p:sldId id="292" r:id="rId16"/>
    <p:sldId id="293" r:id="rId17"/>
    <p:sldId id="261" r:id="rId18"/>
    <p:sldId id="262" r:id="rId19"/>
    <p:sldId id="281" r:id="rId20"/>
    <p:sldId id="282" r:id="rId21"/>
    <p:sldId id="283" r:id="rId22"/>
    <p:sldId id="284" r:id="rId23"/>
    <p:sldId id="294" r:id="rId24"/>
    <p:sldId id="295" r:id="rId25"/>
    <p:sldId id="286" r:id="rId26"/>
    <p:sldId id="287" r:id="rId27"/>
    <p:sldId id="263" r:id="rId28"/>
    <p:sldId id="264" r:id="rId29"/>
    <p:sldId id="265" r:id="rId30"/>
    <p:sldId id="285" r:id="rId31"/>
    <p:sldId id="266" r:id="rId32"/>
    <p:sldId id="269" r:id="rId33"/>
    <p:sldId id="271" r:id="rId34"/>
    <p:sldId id="270" r:id="rId35"/>
    <p:sldId id="272" r:id="rId36"/>
    <p:sldId id="274" r:id="rId37"/>
    <p:sldId id="273"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Archistico Normal" panose="02040802050405020203" pitchFamily="18"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9DC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2" d="100"/>
          <a:sy n="82" d="100"/>
        </p:scale>
        <p:origin x="545" y="-1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1DADE2B5-B421-486D-BF08-FDB7D5652F09}"/>
    <pc:docChg chg="undo custSel addSld delSld modSld sldOrd">
      <pc:chgData name="Ken Merrihew" userId="bcb7a1e886d99f07" providerId="LiveId" clId="{1DADE2B5-B421-486D-BF08-FDB7D5652F09}" dt="2018-04-20T21:36:33.289" v="2096"/>
      <pc:docMkLst>
        <pc:docMk/>
      </pc:docMkLst>
      <pc:sldChg chg="del">
        <pc:chgData name="Ken Merrihew" userId="bcb7a1e886d99f07" providerId="LiveId" clId="{1DADE2B5-B421-486D-BF08-FDB7D5652F09}" dt="2018-04-20T21:35:49.678" v="2075" actId="2696"/>
        <pc:sldMkLst>
          <pc:docMk/>
          <pc:sldMk cId="968683456" sldId="257"/>
        </pc:sldMkLst>
      </pc:sldChg>
      <pc:sldChg chg="modSp modAnim">
        <pc:chgData name="Ken Merrihew" userId="bcb7a1e886d99f07" providerId="LiveId" clId="{1DADE2B5-B421-486D-BF08-FDB7D5652F09}" dt="2018-04-20T20:37:17.786" v="2055" actId="122"/>
        <pc:sldMkLst>
          <pc:docMk/>
          <pc:sldMk cId="1809472363" sldId="259"/>
        </pc:sldMkLst>
        <pc:spChg chg="mod">
          <ac:chgData name="Ken Merrihew" userId="bcb7a1e886d99f07" providerId="LiveId" clId="{1DADE2B5-B421-486D-BF08-FDB7D5652F09}" dt="2018-04-20T20:37:17.786" v="2055" actId="122"/>
          <ac:spMkLst>
            <pc:docMk/>
            <pc:sldMk cId="1809472363" sldId="259"/>
            <ac:spMk id="4" creationId="{567A051B-AA46-4027-A9FA-CAA05F5AAF13}"/>
          </ac:spMkLst>
        </pc:spChg>
        <pc:picChg chg="mod">
          <ac:chgData name="Ken Merrihew" userId="bcb7a1e886d99f07" providerId="LiveId" clId="{1DADE2B5-B421-486D-BF08-FDB7D5652F09}" dt="2018-04-20T20:37:03.490" v="2028" actId="1035"/>
          <ac:picMkLst>
            <pc:docMk/>
            <pc:sldMk cId="1809472363" sldId="259"/>
            <ac:picMk id="1026" creationId="{7B9F922F-30E9-4CFC-A1FF-5A3BFC826EC7}"/>
          </ac:picMkLst>
        </pc:picChg>
      </pc:sldChg>
      <pc:sldChg chg="del">
        <pc:chgData name="Ken Merrihew" userId="bcb7a1e886d99f07" providerId="LiveId" clId="{1DADE2B5-B421-486D-BF08-FDB7D5652F09}" dt="2018-04-20T21:35:50.751" v="2076" actId="2696"/>
        <pc:sldMkLst>
          <pc:docMk/>
          <pc:sldMk cId="4031639273" sldId="260"/>
        </pc:sldMkLst>
      </pc:sldChg>
      <pc:sldChg chg="addSp delSp modSp delAnim modAnim">
        <pc:chgData name="Ken Merrihew" userId="bcb7a1e886d99f07" providerId="LiveId" clId="{1DADE2B5-B421-486D-BF08-FDB7D5652F09}" dt="2018-04-20T15:09:13.297" v="677"/>
        <pc:sldMkLst>
          <pc:docMk/>
          <pc:sldMk cId="3739019424" sldId="261"/>
        </pc:sldMkLst>
        <pc:spChg chg="mod">
          <ac:chgData name="Ken Merrihew" userId="bcb7a1e886d99f07" providerId="LiveId" clId="{1DADE2B5-B421-486D-BF08-FDB7D5652F09}" dt="2018-04-20T15:06:12.775" v="609" actId="20577"/>
          <ac:spMkLst>
            <pc:docMk/>
            <pc:sldMk cId="3739019424" sldId="261"/>
            <ac:spMk id="3" creationId="{8FD85CB8-47A2-4991-ACE2-35457F89F57E}"/>
          </ac:spMkLst>
        </pc:spChg>
        <pc:spChg chg="del">
          <ac:chgData name="Ken Merrihew" userId="bcb7a1e886d99f07" providerId="LiveId" clId="{1DADE2B5-B421-486D-BF08-FDB7D5652F09}" dt="2018-04-20T15:04:22.789" v="552" actId="478"/>
          <ac:spMkLst>
            <pc:docMk/>
            <pc:sldMk cId="3739019424" sldId="261"/>
            <ac:spMk id="5" creationId="{43F3B4F7-F4E4-4421-BE95-3EB3A3B41B4F}"/>
          </ac:spMkLst>
        </pc:spChg>
        <pc:spChg chg="add mod">
          <ac:chgData name="Ken Merrihew" userId="bcb7a1e886d99f07" providerId="LiveId" clId="{1DADE2B5-B421-486D-BF08-FDB7D5652F09}" dt="2018-04-20T15:06:40.124" v="662" actId="1035"/>
          <ac:spMkLst>
            <pc:docMk/>
            <pc:sldMk cId="3739019424" sldId="261"/>
            <ac:spMk id="6" creationId="{D7C1CDC7-BF0D-4E8E-B3B8-74EF12AC89E3}"/>
          </ac:spMkLst>
        </pc:spChg>
        <pc:spChg chg="add mod">
          <ac:chgData name="Ken Merrihew" userId="bcb7a1e886d99f07" providerId="LiveId" clId="{1DADE2B5-B421-486D-BF08-FDB7D5652F09}" dt="2018-04-20T15:07:00.852" v="673" actId="20577"/>
          <ac:spMkLst>
            <pc:docMk/>
            <pc:sldMk cId="3739019424" sldId="261"/>
            <ac:spMk id="8" creationId="{C457145D-FBD0-49AC-A0CD-F84D74DC1058}"/>
          </ac:spMkLst>
        </pc:spChg>
      </pc:sldChg>
      <pc:sldChg chg="addSp modSp modAnim">
        <pc:chgData name="Ken Merrihew" userId="bcb7a1e886d99f07" providerId="LiveId" clId="{1DADE2B5-B421-486D-BF08-FDB7D5652F09}" dt="2018-04-20T21:36:33.289" v="2096"/>
        <pc:sldMkLst>
          <pc:docMk/>
          <pc:sldMk cId="2195171505" sldId="263"/>
        </pc:sldMkLst>
        <pc:spChg chg="add mod ord">
          <ac:chgData name="Ken Merrihew" userId="bcb7a1e886d99f07" providerId="LiveId" clId="{1DADE2B5-B421-486D-BF08-FDB7D5652F09}" dt="2018-04-20T21:36:19.350" v="2094" actId="167"/>
          <ac:spMkLst>
            <pc:docMk/>
            <pc:sldMk cId="2195171505" sldId="263"/>
            <ac:spMk id="6" creationId="{AA51F1F8-82DB-473D-AF02-CDC2095F7040}"/>
          </ac:spMkLst>
        </pc:spChg>
      </pc:sldChg>
      <pc:sldChg chg="modSp">
        <pc:chgData name="Ken Merrihew" userId="bcb7a1e886d99f07" providerId="LiveId" clId="{1DADE2B5-B421-486D-BF08-FDB7D5652F09}" dt="2018-04-20T15:41:52.782" v="759" actId="114"/>
        <pc:sldMkLst>
          <pc:docMk/>
          <pc:sldMk cId="1142134174" sldId="265"/>
        </pc:sldMkLst>
        <pc:spChg chg="mod">
          <ac:chgData name="Ken Merrihew" userId="bcb7a1e886d99f07" providerId="LiveId" clId="{1DADE2B5-B421-486D-BF08-FDB7D5652F09}" dt="2018-04-20T15:41:52.782" v="759" actId="114"/>
          <ac:spMkLst>
            <pc:docMk/>
            <pc:sldMk cId="1142134174" sldId="265"/>
            <ac:spMk id="3" creationId="{8FD85CB8-47A2-4991-ACE2-35457F89F57E}"/>
          </ac:spMkLst>
        </pc:spChg>
      </pc:sldChg>
      <pc:sldChg chg="addSp delSp modSp delAnim modAnim">
        <pc:chgData name="Ken Merrihew" userId="bcb7a1e886d99f07" providerId="LiveId" clId="{1DADE2B5-B421-486D-BF08-FDB7D5652F09}" dt="2018-04-20T20:33:02.880" v="2010" actId="1036"/>
        <pc:sldMkLst>
          <pc:docMk/>
          <pc:sldMk cId="3067239581" sldId="267"/>
        </pc:sldMkLst>
        <pc:spChg chg="mod">
          <ac:chgData name="Ken Merrihew" userId="bcb7a1e886d99f07" providerId="LiveId" clId="{1DADE2B5-B421-486D-BF08-FDB7D5652F09}" dt="2018-04-20T20:33:02.880" v="2010" actId="1036"/>
          <ac:spMkLst>
            <pc:docMk/>
            <pc:sldMk cId="3067239581" sldId="267"/>
            <ac:spMk id="3" creationId="{8FD85CB8-47A2-4991-ACE2-35457F89F57E}"/>
          </ac:spMkLst>
        </pc:spChg>
        <pc:spChg chg="add mod">
          <ac:chgData name="Ken Merrihew" userId="bcb7a1e886d99f07" providerId="LiveId" clId="{1DADE2B5-B421-486D-BF08-FDB7D5652F09}" dt="2018-04-20T20:33:02.880" v="2010" actId="1036"/>
          <ac:spMkLst>
            <pc:docMk/>
            <pc:sldMk cId="3067239581" sldId="267"/>
            <ac:spMk id="4" creationId="{705B8BE4-44C1-46BA-80E8-D6B1D46E4154}"/>
          </ac:spMkLst>
        </pc:spChg>
        <pc:spChg chg="del">
          <ac:chgData name="Ken Merrihew" userId="bcb7a1e886d99f07" providerId="LiveId" clId="{1DADE2B5-B421-486D-BF08-FDB7D5652F09}" dt="2018-04-20T19:59:14.308" v="1483" actId="478"/>
          <ac:spMkLst>
            <pc:docMk/>
            <pc:sldMk cId="3067239581" sldId="267"/>
            <ac:spMk id="5" creationId="{43F3B4F7-F4E4-4421-BE95-3EB3A3B41B4F}"/>
          </ac:spMkLst>
        </pc:spChg>
        <pc:spChg chg="add del mod">
          <ac:chgData name="Ken Merrihew" userId="bcb7a1e886d99f07" providerId="LiveId" clId="{1DADE2B5-B421-486D-BF08-FDB7D5652F09}" dt="2018-04-20T20:04:05.486" v="1724" actId="478"/>
          <ac:spMkLst>
            <pc:docMk/>
            <pc:sldMk cId="3067239581" sldId="267"/>
            <ac:spMk id="6" creationId="{EF0CE038-7874-4E0C-87E1-AB2778CC68B5}"/>
          </ac:spMkLst>
        </pc:spChg>
        <pc:spChg chg="del">
          <ac:chgData name="Ken Merrihew" userId="bcb7a1e886d99f07" providerId="LiveId" clId="{1DADE2B5-B421-486D-BF08-FDB7D5652F09}" dt="2018-04-20T19:59:14.308" v="1483" actId="478"/>
          <ac:spMkLst>
            <pc:docMk/>
            <pc:sldMk cId="3067239581" sldId="267"/>
            <ac:spMk id="7" creationId="{BF193818-DE05-4587-8967-C7F4AC5A91D4}"/>
          </ac:spMkLst>
        </pc:spChg>
        <pc:spChg chg="add mod">
          <ac:chgData name="Ken Merrihew" userId="bcb7a1e886d99f07" providerId="LiveId" clId="{1DADE2B5-B421-486D-BF08-FDB7D5652F09}" dt="2018-04-20T20:33:02.880" v="2010" actId="1036"/>
          <ac:spMkLst>
            <pc:docMk/>
            <pc:sldMk cId="3067239581" sldId="267"/>
            <ac:spMk id="8" creationId="{0A13B355-8AB4-4603-8652-BB00D641080D}"/>
          </ac:spMkLst>
        </pc:spChg>
        <pc:spChg chg="add mod">
          <ac:chgData name="Ken Merrihew" userId="bcb7a1e886d99f07" providerId="LiveId" clId="{1DADE2B5-B421-486D-BF08-FDB7D5652F09}" dt="2018-04-20T20:33:02.880" v="2010" actId="1036"/>
          <ac:spMkLst>
            <pc:docMk/>
            <pc:sldMk cId="3067239581" sldId="267"/>
            <ac:spMk id="9" creationId="{A3A83628-C31E-4746-853F-C15705BA8F11}"/>
          </ac:spMkLst>
        </pc:spChg>
        <pc:spChg chg="add mod">
          <ac:chgData name="Ken Merrihew" userId="bcb7a1e886d99f07" providerId="LiveId" clId="{1DADE2B5-B421-486D-BF08-FDB7D5652F09}" dt="2018-04-20T20:33:02.880" v="2010" actId="1036"/>
          <ac:spMkLst>
            <pc:docMk/>
            <pc:sldMk cId="3067239581" sldId="267"/>
            <ac:spMk id="10" creationId="{27865EB3-2098-4539-88E7-47141447FB63}"/>
          </ac:spMkLst>
        </pc:spChg>
        <pc:spChg chg="add mod">
          <ac:chgData name="Ken Merrihew" userId="bcb7a1e886d99f07" providerId="LiveId" clId="{1DADE2B5-B421-486D-BF08-FDB7D5652F09}" dt="2018-04-20T20:33:02.880" v="2010" actId="1036"/>
          <ac:spMkLst>
            <pc:docMk/>
            <pc:sldMk cId="3067239581" sldId="267"/>
            <ac:spMk id="11" creationId="{42D7FA09-CF5A-45B6-9CDE-4D05B4FFD076}"/>
          </ac:spMkLst>
        </pc:spChg>
        <pc:spChg chg="add mod">
          <ac:chgData name="Ken Merrihew" userId="bcb7a1e886d99f07" providerId="LiveId" clId="{1DADE2B5-B421-486D-BF08-FDB7D5652F09}" dt="2018-04-20T20:33:02.880" v="2010" actId="1036"/>
          <ac:spMkLst>
            <pc:docMk/>
            <pc:sldMk cId="3067239581" sldId="267"/>
            <ac:spMk id="12" creationId="{40852D99-BF9F-4BC0-A00A-5CE0DEBDDBDE}"/>
          </ac:spMkLst>
        </pc:spChg>
      </pc:sldChg>
      <pc:sldChg chg="modSp add">
        <pc:chgData name="Ken Merrihew" userId="bcb7a1e886d99f07" providerId="LiveId" clId="{1DADE2B5-B421-486D-BF08-FDB7D5652F09}" dt="2018-04-20T14:05:48.341" v="138" actId="2711"/>
        <pc:sldMkLst>
          <pc:docMk/>
          <pc:sldMk cId="2562565151" sldId="269"/>
        </pc:sldMkLst>
        <pc:spChg chg="mod">
          <ac:chgData name="Ken Merrihew" userId="bcb7a1e886d99f07" providerId="LiveId" clId="{1DADE2B5-B421-486D-BF08-FDB7D5652F09}" dt="2018-04-20T14:05:12.788" v="131" actId="2711"/>
          <ac:spMkLst>
            <pc:docMk/>
            <pc:sldMk cId="2562565151" sldId="269"/>
            <ac:spMk id="3" creationId="{8FD85CB8-47A2-4991-ACE2-35457F89F57E}"/>
          </ac:spMkLst>
        </pc:spChg>
        <pc:spChg chg="mod">
          <ac:chgData name="Ken Merrihew" userId="bcb7a1e886d99f07" providerId="LiveId" clId="{1DADE2B5-B421-486D-BF08-FDB7D5652F09}" dt="2018-04-20T14:05:48.341" v="138" actId="2711"/>
          <ac:spMkLst>
            <pc:docMk/>
            <pc:sldMk cId="2562565151" sldId="269"/>
            <ac:spMk id="5" creationId="{43F3B4F7-F4E4-4421-BE95-3EB3A3B41B4F}"/>
          </ac:spMkLst>
        </pc:spChg>
      </pc:sldChg>
      <pc:sldChg chg="add">
        <pc:chgData name="Ken Merrihew" userId="bcb7a1e886d99f07" providerId="LiveId" clId="{1DADE2B5-B421-486D-BF08-FDB7D5652F09}" dt="2018-04-20T13:55:04.031" v="0"/>
        <pc:sldMkLst>
          <pc:docMk/>
          <pc:sldMk cId="1463567953" sldId="270"/>
        </pc:sldMkLst>
      </pc:sldChg>
      <pc:sldChg chg="addSp delSp modSp add delAnim modAnim">
        <pc:chgData name="Ken Merrihew" userId="bcb7a1e886d99f07" providerId="LiveId" clId="{1DADE2B5-B421-486D-BF08-FDB7D5652F09}" dt="2018-04-20T14:04:12.920" v="123"/>
        <pc:sldMkLst>
          <pc:docMk/>
          <pc:sldMk cId="2352080930" sldId="271"/>
        </pc:sldMkLst>
        <pc:spChg chg="del">
          <ac:chgData name="Ken Merrihew" userId="bcb7a1e886d99f07" providerId="LiveId" clId="{1DADE2B5-B421-486D-BF08-FDB7D5652F09}" dt="2018-04-20T13:55:11.429" v="2" actId="478"/>
          <ac:spMkLst>
            <pc:docMk/>
            <pc:sldMk cId="2352080930" sldId="271"/>
            <ac:spMk id="3" creationId="{8FD85CB8-47A2-4991-ACE2-35457F89F57E}"/>
          </ac:spMkLst>
        </pc:spChg>
        <pc:spChg chg="del">
          <ac:chgData name="Ken Merrihew" userId="bcb7a1e886d99f07" providerId="LiveId" clId="{1DADE2B5-B421-486D-BF08-FDB7D5652F09}" dt="2018-04-20T13:55:11.429" v="2" actId="478"/>
          <ac:spMkLst>
            <pc:docMk/>
            <pc:sldMk cId="2352080930" sldId="271"/>
            <ac:spMk id="5" creationId="{43F3B4F7-F4E4-4421-BE95-3EB3A3B41B4F}"/>
          </ac:spMkLst>
        </pc:spChg>
        <pc:spChg chg="add del">
          <ac:chgData name="Ken Merrihew" userId="bcb7a1e886d99f07" providerId="LiveId" clId="{1DADE2B5-B421-486D-BF08-FDB7D5652F09}" dt="2018-04-20T14:01:35.496" v="4" actId="478"/>
          <ac:spMkLst>
            <pc:docMk/>
            <pc:sldMk cId="2352080930" sldId="271"/>
            <ac:spMk id="6" creationId="{160BAD54-61EA-4142-86AD-639EA988E242}"/>
          </ac:spMkLst>
        </pc:spChg>
        <pc:spChg chg="add del">
          <ac:chgData name="Ken Merrihew" userId="bcb7a1e886d99f07" providerId="LiveId" clId="{1DADE2B5-B421-486D-BF08-FDB7D5652F09}" dt="2018-04-20T14:01:36.305" v="5" actId="478"/>
          <ac:spMkLst>
            <pc:docMk/>
            <pc:sldMk cId="2352080930" sldId="271"/>
            <ac:spMk id="7" creationId="{6D0D060B-5883-4E58-AC2D-BD4E73222D12}"/>
          </ac:spMkLst>
        </pc:spChg>
        <pc:spChg chg="add">
          <ac:chgData name="Ken Merrihew" userId="bcb7a1e886d99f07" providerId="LiveId" clId="{1DADE2B5-B421-486D-BF08-FDB7D5652F09}" dt="2018-04-20T14:01:37.006" v="6"/>
          <ac:spMkLst>
            <pc:docMk/>
            <pc:sldMk cId="2352080930" sldId="271"/>
            <ac:spMk id="8" creationId="{5840CD88-33FB-4B56-B799-F7ABC2D887B8}"/>
          </ac:spMkLst>
        </pc:spChg>
        <pc:spChg chg="add">
          <ac:chgData name="Ken Merrihew" userId="bcb7a1e886d99f07" providerId="LiveId" clId="{1DADE2B5-B421-486D-BF08-FDB7D5652F09}" dt="2018-04-20T14:01:37.006" v="6"/>
          <ac:spMkLst>
            <pc:docMk/>
            <pc:sldMk cId="2352080930" sldId="271"/>
            <ac:spMk id="9" creationId="{F7DBA892-DB85-43CC-A54A-35FF79C7FEAB}"/>
          </ac:spMkLst>
        </pc:spChg>
        <pc:spChg chg="add mod">
          <ac:chgData name="Ken Merrihew" userId="bcb7a1e886d99f07" providerId="LiveId" clId="{1DADE2B5-B421-486D-BF08-FDB7D5652F09}" dt="2018-04-20T14:01:48.154" v="7" actId="14100"/>
          <ac:spMkLst>
            <pc:docMk/>
            <pc:sldMk cId="2352080930" sldId="271"/>
            <ac:spMk id="10" creationId="{7C544B97-93EB-4DD5-8348-8C59B8B0BDAC}"/>
          </ac:spMkLst>
        </pc:spChg>
        <pc:spChg chg="add mod">
          <ac:chgData name="Ken Merrihew" userId="bcb7a1e886d99f07" providerId="LiveId" clId="{1DADE2B5-B421-486D-BF08-FDB7D5652F09}" dt="2018-04-20T14:01:55.592" v="8" actId="14100"/>
          <ac:spMkLst>
            <pc:docMk/>
            <pc:sldMk cId="2352080930" sldId="271"/>
            <ac:spMk id="11" creationId="{908D59CF-88B4-4D2A-A16C-7C887E1D23A8}"/>
          </ac:spMkLst>
        </pc:spChg>
        <pc:spChg chg="add mod">
          <ac:chgData name="Ken Merrihew" userId="bcb7a1e886d99f07" providerId="LiveId" clId="{1DADE2B5-B421-486D-BF08-FDB7D5652F09}" dt="2018-04-20T14:01:55.592" v="8" actId="14100"/>
          <ac:spMkLst>
            <pc:docMk/>
            <pc:sldMk cId="2352080930" sldId="271"/>
            <ac:spMk id="12" creationId="{3AFFFF98-3AB0-4CEC-AF7B-F2D5F0723633}"/>
          </ac:spMkLst>
        </pc:spChg>
        <pc:spChg chg="add mod">
          <ac:chgData name="Ken Merrihew" userId="bcb7a1e886d99f07" providerId="LiveId" clId="{1DADE2B5-B421-486D-BF08-FDB7D5652F09}" dt="2018-04-20T14:01:55.592" v="8" actId="14100"/>
          <ac:spMkLst>
            <pc:docMk/>
            <pc:sldMk cId="2352080930" sldId="271"/>
            <ac:spMk id="13" creationId="{710D45DF-1C8F-42A0-8938-F570A49D09D9}"/>
          </ac:spMkLst>
        </pc:spChg>
        <pc:spChg chg="add">
          <ac:chgData name="Ken Merrihew" userId="bcb7a1e886d99f07" providerId="LiveId" clId="{1DADE2B5-B421-486D-BF08-FDB7D5652F09}" dt="2018-04-20T14:01:37.006" v="6"/>
          <ac:spMkLst>
            <pc:docMk/>
            <pc:sldMk cId="2352080930" sldId="271"/>
            <ac:spMk id="14" creationId="{A4370731-6A05-4CE0-A244-5F787EE4648A}"/>
          </ac:spMkLst>
        </pc:spChg>
        <pc:spChg chg="add mod">
          <ac:chgData name="Ken Merrihew" userId="bcb7a1e886d99f07" providerId="LiveId" clId="{1DADE2B5-B421-486D-BF08-FDB7D5652F09}" dt="2018-04-20T14:02:32.828" v="116" actId="1037"/>
          <ac:spMkLst>
            <pc:docMk/>
            <pc:sldMk cId="2352080930" sldId="271"/>
            <ac:spMk id="15" creationId="{3DB91CDB-017B-4044-8BE3-FD8CA05C1999}"/>
          </ac:spMkLst>
        </pc:spChg>
      </pc:sldChg>
      <pc:sldChg chg="addSp delSp modSp add delAnim modAnim">
        <pc:chgData name="Ken Merrihew" userId="bcb7a1e886d99f07" providerId="LiveId" clId="{1DADE2B5-B421-486D-BF08-FDB7D5652F09}" dt="2018-04-20T14:09:14.457" v="334"/>
        <pc:sldMkLst>
          <pc:docMk/>
          <pc:sldMk cId="4113485475" sldId="272"/>
        </pc:sldMkLst>
        <pc:spChg chg="mod">
          <ac:chgData name="Ken Merrihew" userId="bcb7a1e886d99f07" providerId="LiveId" clId="{1DADE2B5-B421-486D-BF08-FDB7D5652F09}" dt="2018-04-20T14:08:16.241" v="285" actId="255"/>
          <ac:spMkLst>
            <pc:docMk/>
            <pc:sldMk cId="4113485475" sldId="272"/>
            <ac:spMk id="8" creationId="{5840CD88-33FB-4B56-B799-F7ABC2D887B8}"/>
          </ac:spMkLst>
        </pc:spChg>
        <pc:spChg chg="del">
          <ac:chgData name="Ken Merrihew" userId="bcb7a1e886d99f07" providerId="LiveId" clId="{1DADE2B5-B421-486D-BF08-FDB7D5652F09}" dt="2018-04-20T14:06:33.158" v="140" actId="478"/>
          <ac:spMkLst>
            <pc:docMk/>
            <pc:sldMk cId="4113485475" sldId="272"/>
            <ac:spMk id="9" creationId="{F7DBA892-DB85-43CC-A54A-35FF79C7FEAB}"/>
          </ac:spMkLst>
        </pc:spChg>
        <pc:spChg chg="del">
          <ac:chgData name="Ken Merrihew" userId="bcb7a1e886d99f07" providerId="LiveId" clId="{1DADE2B5-B421-486D-BF08-FDB7D5652F09}" dt="2018-04-20T14:06:33.158" v="140" actId="478"/>
          <ac:spMkLst>
            <pc:docMk/>
            <pc:sldMk cId="4113485475" sldId="272"/>
            <ac:spMk id="10" creationId="{7C544B97-93EB-4DD5-8348-8C59B8B0BDAC}"/>
          </ac:spMkLst>
        </pc:spChg>
        <pc:spChg chg="del">
          <ac:chgData name="Ken Merrihew" userId="bcb7a1e886d99f07" providerId="LiveId" clId="{1DADE2B5-B421-486D-BF08-FDB7D5652F09}" dt="2018-04-20T14:06:33.158" v="140" actId="478"/>
          <ac:spMkLst>
            <pc:docMk/>
            <pc:sldMk cId="4113485475" sldId="272"/>
            <ac:spMk id="11" creationId="{908D59CF-88B4-4D2A-A16C-7C887E1D23A8}"/>
          </ac:spMkLst>
        </pc:spChg>
        <pc:spChg chg="del">
          <ac:chgData name="Ken Merrihew" userId="bcb7a1e886d99f07" providerId="LiveId" clId="{1DADE2B5-B421-486D-BF08-FDB7D5652F09}" dt="2018-04-20T14:06:33.158" v="140" actId="478"/>
          <ac:spMkLst>
            <pc:docMk/>
            <pc:sldMk cId="4113485475" sldId="272"/>
            <ac:spMk id="12" creationId="{3AFFFF98-3AB0-4CEC-AF7B-F2D5F0723633}"/>
          </ac:spMkLst>
        </pc:spChg>
        <pc:spChg chg="del">
          <ac:chgData name="Ken Merrihew" userId="bcb7a1e886d99f07" providerId="LiveId" clId="{1DADE2B5-B421-486D-BF08-FDB7D5652F09}" dt="2018-04-20T14:06:33.158" v="140" actId="478"/>
          <ac:spMkLst>
            <pc:docMk/>
            <pc:sldMk cId="4113485475" sldId="272"/>
            <ac:spMk id="13" creationId="{710D45DF-1C8F-42A0-8938-F570A49D09D9}"/>
          </ac:spMkLst>
        </pc:spChg>
        <pc:spChg chg="del">
          <ac:chgData name="Ken Merrihew" userId="bcb7a1e886d99f07" providerId="LiveId" clId="{1DADE2B5-B421-486D-BF08-FDB7D5652F09}" dt="2018-04-20T14:06:33.158" v="140" actId="478"/>
          <ac:spMkLst>
            <pc:docMk/>
            <pc:sldMk cId="4113485475" sldId="272"/>
            <ac:spMk id="14" creationId="{A4370731-6A05-4CE0-A244-5F787EE4648A}"/>
          </ac:spMkLst>
        </pc:spChg>
        <pc:spChg chg="del">
          <ac:chgData name="Ken Merrihew" userId="bcb7a1e886d99f07" providerId="LiveId" clId="{1DADE2B5-B421-486D-BF08-FDB7D5652F09}" dt="2018-04-20T14:06:33.158" v="140" actId="478"/>
          <ac:spMkLst>
            <pc:docMk/>
            <pc:sldMk cId="4113485475" sldId="272"/>
            <ac:spMk id="15" creationId="{3DB91CDB-017B-4044-8BE3-FD8CA05C1999}"/>
          </ac:spMkLst>
        </pc:spChg>
        <pc:spChg chg="add mod">
          <ac:chgData name="Ken Merrihew" userId="bcb7a1e886d99f07" providerId="LiveId" clId="{1DADE2B5-B421-486D-BF08-FDB7D5652F09}" dt="2018-04-20T14:08:56.677" v="330" actId="1036"/>
          <ac:spMkLst>
            <pc:docMk/>
            <pc:sldMk cId="4113485475" sldId="272"/>
            <ac:spMk id="16" creationId="{0939E595-77F3-4D33-8337-C0FDDD4C5520}"/>
          </ac:spMkLst>
        </pc:spChg>
      </pc:sldChg>
      <pc:sldChg chg="add">
        <pc:chgData name="Ken Merrihew" userId="bcb7a1e886d99f07" providerId="LiveId" clId="{1DADE2B5-B421-486D-BF08-FDB7D5652F09}" dt="2018-04-20T14:06:28.910" v="139"/>
        <pc:sldMkLst>
          <pc:docMk/>
          <pc:sldMk cId="1031739671" sldId="273"/>
        </pc:sldMkLst>
      </pc:sldChg>
      <pc:sldChg chg="addSp delSp modSp add delAnim modAnim">
        <pc:chgData name="Ken Merrihew" userId="bcb7a1e886d99f07" providerId="LiveId" clId="{1DADE2B5-B421-486D-BF08-FDB7D5652F09}" dt="2018-04-20T14:15:48.492" v="406"/>
        <pc:sldMkLst>
          <pc:docMk/>
          <pc:sldMk cId="2429897832" sldId="274"/>
        </pc:sldMkLst>
        <pc:spChg chg="add mod">
          <ac:chgData name="Ken Merrihew" userId="bcb7a1e886d99f07" providerId="LiveId" clId="{1DADE2B5-B421-486D-BF08-FDB7D5652F09}" dt="2018-04-20T14:13:33.444" v="399" actId="20577"/>
          <ac:spMkLst>
            <pc:docMk/>
            <pc:sldMk cId="2429897832" sldId="274"/>
            <ac:spMk id="3" creationId="{63894393-84B8-470E-82C0-C53E915B68B1}"/>
          </ac:spMkLst>
        </pc:spChg>
        <pc:spChg chg="mod">
          <ac:chgData name="Ken Merrihew" userId="bcb7a1e886d99f07" providerId="LiveId" clId="{1DADE2B5-B421-486D-BF08-FDB7D5652F09}" dt="2018-04-20T14:13:09.149" v="394" actId="255"/>
          <ac:spMkLst>
            <pc:docMk/>
            <pc:sldMk cId="2429897832" sldId="274"/>
            <ac:spMk id="8" creationId="{5840CD88-33FB-4B56-B799-F7ABC2D887B8}"/>
          </ac:spMkLst>
        </pc:spChg>
        <pc:spChg chg="del">
          <ac:chgData name="Ken Merrihew" userId="bcb7a1e886d99f07" providerId="LiveId" clId="{1DADE2B5-B421-486D-BF08-FDB7D5652F09}" dt="2018-04-20T14:11:09.197" v="344" actId="478"/>
          <ac:spMkLst>
            <pc:docMk/>
            <pc:sldMk cId="2429897832" sldId="274"/>
            <ac:spMk id="16" creationId="{0939E595-77F3-4D33-8337-C0FDDD4C5520}"/>
          </ac:spMkLst>
        </pc:spChg>
        <pc:picChg chg="add mod">
          <ac:chgData name="Ken Merrihew" userId="bcb7a1e886d99f07" providerId="LiveId" clId="{1DADE2B5-B421-486D-BF08-FDB7D5652F09}" dt="2018-04-20T14:13:20.429" v="396" actId="14100"/>
          <ac:picMkLst>
            <pc:docMk/>
            <pc:sldMk cId="2429897832" sldId="274"/>
            <ac:picMk id="2050" creationId="{C4BA1C09-76AD-4382-85AD-07038B76EE9A}"/>
          </ac:picMkLst>
        </pc:picChg>
      </pc:sldChg>
      <pc:sldChg chg="addSp delSp modSp add ord addAnim delAnim modAnim">
        <pc:chgData name="Ken Merrihew" userId="bcb7a1e886d99f07" providerId="LiveId" clId="{1DADE2B5-B421-486D-BF08-FDB7D5652F09}" dt="2018-04-20T19:20:47.935" v="1387" actId="14861"/>
        <pc:sldMkLst>
          <pc:docMk/>
          <pc:sldMk cId="3686104161" sldId="275"/>
        </pc:sldMkLst>
        <pc:spChg chg="del mod">
          <ac:chgData name="Ken Merrihew" userId="bcb7a1e886d99f07" providerId="LiveId" clId="{1DADE2B5-B421-486D-BF08-FDB7D5652F09}" dt="2018-04-20T18:37:08.260" v="1024" actId="478"/>
          <ac:spMkLst>
            <pc:docMk/>
            <pc:sldMk cId="3686104161" sldId="275"/>
            <ac:spMk id="3" creationId="{8FD85CB8-47A2-4991-ACE2-35457F89F57E}"/>
          </ac:spMkLst>
        </pc:spChg>
        <pc:spChg chg="del">
          <ac:chgData name="Ken Merrihew" userId="bcb7a1e886d99f07" providerId="LiveId" clId="{1DADE2B5-B421-486D-BF08-FDB7D5652F09}" dt="2018-04-20T14:23:40.809" v="409" actId="478"/>
          <ac:spMkLst>
            <pc:docMk/>
            <pc:sldMk cId="3686104161" sldId="275"/>
            <ac:spMk id="5" creationId="{43F3B4F7-F4E4-4421-BE95-3EB3A3B41B4F}"/>
          </ac:spMkLst>
        </pc:spChg>
        <pc:spChg chg="del">
          <ac:chgData name="Ken Merrihew" userId="bcb7a1e886d99f07" providerId="LiveId" clId="{1DADE2B5-B421-486D-BF08-FDB7D5652F09}" dt="2018-04-20T14:23:40.809" v="409" actId="478"/>
          <ac:spMkLst>
            <pc:docMk/>
            <pc:sldMk cId="3686104161" sldId="275"/>
            <ac:spMk id="7" creationId="{BF193818-DE05-4587-8967-C7F4AC5A91D4}"/>
          </ac:spMkLst>
        </pc:spChg>
        <pc:spChg chg="add del mod">
          <ac:chgData name="Ken Merrihew" userId="bcb7a1e886d99f07" providerId="LiveId" clId="{1DADE2B5-B421-486D-BF08-FDB7D5652F09}" dt="2018-04-20T18:32:03.587" v="1020" actId="478"/>
          <ac:spMkLst>
            <pc:docMk/>
            <pc:sldMk cId="3686104161" sldId="275"/>
            <ac:spMk id="8" creationId="{F9A29EA3-DBFC-4686-9CA8-FB3151D58C9B}"/>
          </ac:spMkLst>
        </pc:spChg>
        <pc:spChg chg="add del mod">
          <ac:chgData name="Ken Merrihew" userId="bcb7a1e886d99f07" providerId="LiveId" clId="{1DADE2B5-B421-486D-BF08-FDB7D5652F09}" dt="2018-04-20T18:33:40.134" v="1022" actId="478"/>
          <ac:spMkLst>
            <pc:docMk/>
            <pc:sldMk cId="3686104161" sldId="275"/>
            <ac:spMk id="11" creationId="{A94FDB54-3135-4340-B815-7636425D0ACC}"/>
          </ac:spMkLst>
        </pc:spChg>
        <pc:spChg chg="add del mod ord">
          <ac:chgData name="Ken Merrihew" userId="bcb7a1e886d99f07" providerId="LiveId" clId="{1DADE2B5-B421-486D-BF08-FDB7D5652F09}" dt="2018-04-20T18:42:23.948" v="1111" actId="478"/>
          <ac:spMkLst>
            <pc:docMk/>
            <pc:sldMk cId="3686104161" sldId="275"/>
            <ac:spMk id="12" creationId="{6325F86C-297A-4CAE-835D-8C270F163AFB}"/>
          </ac:spMkLst>
        </pc:spChg>
        <pc:spChg chg="add mod">
          <ac:chgData name="Ken Merrihew" userId="bcb7a1e886d99f07" providerId="LiveId" clId="{1DADE2B5-B421-486D-BF08-FDB7D5652F09}" dt="2018-04-20T18:47:57.504" v="1289" actId="14100"/>
          <ac:spMkLst>
            <pc:docMk/>
            <pc:sldMk cId="3686104161" sldId="275"/>
            <ac:spMk id="13" creationId="{11C68E29-5F71-4A07-A8B7-48BF8FBA08F2}"/>
          </ac:spMkLst>
        </pc:spChg>
        <pc:spChg chg="add del mod">
          <ac:chgData name="Ken Merrihew" userId="bcb7a1e886d99f07" providerId="LiveId" clId="{1DADE2B5-B421-486D-BF08-FDB7D5652F09}" dt="2018-04-20T18:46:03.088" v="1245" actId="20577"/>
          <ac:spMkLst>
            <pc:docMk/>
            <pc:sldMk cId="3686104161" sldId="275"/>
            <ac:spMk id="14" creationId="{469A813C-2BA7-4C4C-8C3D-4734DEF62551}"/>
          </ac:spMkLst>
        </pc:spChg>
        <pc:spChg chg="add mod ord">
          <ac:chgData name="Ken Merrihew" userId="bcb7a1e886d99f07" providerId="LiveId" clId="{1DADE2B5-B421-486D-BF08-FDB7D5652F09}" dt="2018-04-20T18:59:34.049" v="1372" actId="164"/>
          <ac:spMkLst>
            <pc:docMk/>
            <pc:sldMk cId="3686104161" sldId="275"/>
            <ac:spMk id="15" creationId="{976CB800-512A-49F9-82B0-60C927BEB62A}"/>
          </ac:spMkLst>
        </pc:spChg>
        <pc:spChg chg="add mod">
          <ac:chgData name="Ken Merrihew" userId="bcb7a1e886d99f07" providerId="LiveId" clId="{1DADE2B5-B421-486D-BF08-FDB7D5652F09}" dt="2018-04-20T18:45:09.508" v="1234" actId="14100"/>
          <ac:spMkLst>
            <pc:docMk/>
            <pc:sldMk cId="3686104161" sldId="275"/>
            <ac:spMk id="17" creationId="{CE0F5111-95F4-49AC-B221-01BF0135CCF8}"/>
          </ac:spMkLst>
        </pc:spChg>
        <pc:spChg chg="add mod">
          <ac:chgData name="Ken Merrihew" userId="bcb7a1e886d99f07" providerId="LiveId" clId="{1DADE2B5-B421-486D-BF08-FDB7D5652F09}" dt="2018-04-20T18:46:45.586" v="1281" actId="20577"/>
          <ac:spMkLst>
            <pc:docMk/>
            <pc:sldMk cId="3686104161" sldId="275"/>
            <ac:spMk id="18" creationId="{259E6066-F8B5-4359-8630-480AD65EBD73}"/>
          </ac:spMkLst>
        </pc:spChg>
        <pc:spChg chg="add mod">
          <ac:chgData name="Ken Merrihew" userId="bcb7a1e886d99f07" providerId="LiveId" clId="{1DADE2B5-B421-486D-BF08-FDB7D5652F09}" dt="2018-04-20T18:47:53.366" v="1288" actId="14100"/>
          <ac:spMkLst>
            <pc:docMk/>
            <pc:sldMk cId="3686104161" sldId="275"/>
            <ac:spMk id="19" creationId="{B2F351FB-3D6B-4358-A58B-01818279C3FC}"/>
          </ac:spMkLst>
        </pc:spChg>
        <pc:spChg chg="add mod">
          <ac:chgData name="Ken Merrihew" userId="bcb7a1e886d99f07" providerId="LiveId" clId="{1DADE2B5-B421-486D-BF08-FDB7D5652F09}" dt="2018-04-20T18:46:56.995" v="1282" actId="1076"/>
          <ac:spMkLst>
            <pc:docMk/>
            <pc:sldMk cId="3686104161" sldId="275"/>
            <ac:spMk id="20" creationId="{B78B0447-E0C4-4DD2-AD5C-A439253922BF}"/>
          </ac:spMkLst>
        </pc:spChg>
        <pc:spChg chg="add mod">
          <ac:chgData name="Ken Merrihew" userId="bcb7a1e886d99f07" providerId="LiveId" clId="{1DADE2B5-B421-486D-BF08-FDB7D5652F09}" dt="2018-04-20T19:20:28.101" v="1385" actId="1582"/>
          <ac:spMkLst>
            <pc:docMk/>
            <pc:sldMk cId="3686104161" sldId="275"/>
            <ac:spMk id="23" creationId="{DBD78ECA-0866-4572-8A28-B65EBDAE69CD}"/>
          </ac:spMkLst>
        </pc:spChg>
        <pc:spChg chg="add mod">
          <ac:chgData name="Ken Merrihew" userId="bcb7a1e886d99f07" providerId="LiveId" clId="{1DADE2B5-B421-486D-BF08-FDB7D5652F09}" dt="2018-04-20T19:00:50.689" v="1380" actId="164"/>
          <ac:spMkLst>
            <pc:docMk/>
            <pc:sldMk cId="3686104161" sldId="275"/>
            <ac:spMk id="26" creationId="{4DA374EE-B2A0-4B7A-AD12-45A766CE6710}"/>
          </ac:spMkLst>
        </pc:spChg>
        <pc:grpChg chg="add mod ord">
          <ac:chgData name="Ken Merrihew" userId="bcb7a1e886d99f07" providerId="LiveId" clId="{1DADE2B5-B421-486D-BF08-FDB7D5652F09}" dt="2018-04-20T18:59:34.049" v="1372" actId="164"/>
          <ac:grpSpMkLst>
            <pc:docMk/>
            <pc:sldMk cId="3686104161" sldId="275"/>
            <ac:grpSpMk id="24" creationId="{45E0868B-B88F-44D0-BF47-C33204AE3600}"/>
          </ac:grpSpMkLst>
        </pc:grpChg>
        <pc:grpChg chg="add mod">
          <ac:chgData name="Ken Merrihew" userId="bcb7a1e886d99f07" providerId="LiveId" clId="{1DADE2B5-B421-486D-BF08-FDB7D5652F09}" dt="2018-04-20T19:00:50.689" v="1380" actId="164"/>
          <ac:grpSpMkLst>
            <pc:docMk/>
            <pc:sldMk cId="3686104161" sldId="275"/>
            <ac:grpSpMk id="25" creationId="{2BD05A45-E2C0-44D8-91C0-6284418E8BD0}"/>
          </ac:grpSpMkLst>
        </pc:grpChg>
        <pc:grpChg chg="add mod">
          <ac:chgData name="Ken Merrihew" userId="bcb7a1e886d99f07" providerId="LiveId" clId="{1DADE2B5-B421-486D-BF08-FDB7D5652F09}" dt="2018-04-20T19:00:50.689" v="1380" actId="164"/>
          <ac:grpSpMkLst>
            <pc:docMk/>
            <pc:sldMk cId="3686104161" sldId="275"/>
            <ac:grpSpMk id="27" creationId="{C7B0B500-C5E8-4200-B1FB-C287F5D80712}"/>
          </ac:grpSpMkLst>
        </pc:grpChg>
        <pc:picChg chg="add del mod">
          <ac:chgData name="Ken Merrihew" userId="bcb7a1e886d99f07" providerId="LiveId" clId="{1DADE2B5-B421-486D-BF08-FDB7D5652F09}" dt="2018-04-20T18:32:03.587" v="1020" actId="478"/>
          <ac:picMkLst>
            <pc:docMk/>
            <pc:sldMk cId="3686104161" sldId="275"/>
            <ac:picMk id="6" creationId="{EEA517EB-3DF8-4ABC-8859-7B465F9CED4C}"/>
          </ac:picMkLst>
        </pc:picChg>
        <pc:picChg chg="add del mod">
          <ac:chgData name="Ken Merrihew" userId="bcb7a1e886d99f07" providerId="LiveId" clId="{1DADE2B5-B421-486D-BF08-FDB7D5652F09}" dt="2018-04-20T18:33:40.134" v="1022" actId="478"/>
          <ac:picMkLst>
            <pc:docMk/>
            <pc:sldMk cId="3686104161" sldId="275"/>
            <ac:picMk id="10" creationId="{E36E68E7-E03B-451F-8FDF-C4424D71DC1E}"/>
          </ac:picMkLst>
        </pc:picChg>
        <pc:picChg chg="add mod ord modCrop">
          <ac:chgData name="Ken Merrihew" userId="bcb7a1e886d99f07" providerId="LiveId" clId="{1DADE2B5-B421-486D-BF08-FDB7D5652F09}" dt="2018-04-20T19:00:17.891" v="1374" actId="1076"/>
          <ac:picMkLst>
            <pc:docMk/>
            <pc:sldMk cId="3686104161" sldId="275"/>
            <ac:picMk id="21" creationId="{D9B8F775-D620-428B-AFD3-79C1877D39EF}"/>
          </ac:picMkLst>
        </pc:picChg>
        <pc:picChg chg="add del mod">
          <ac:chgData name="Ken Merrihew" userId="bcb7a1e886d99f07" providerId="LiveId" clId="{1DADE2B5-B421-486D-BF08-FDB7D5652F09}" dt="2018-04-20T18:42:22.567" v="1110" actId="478"/>
          <ac:picMkLst>
            <pc:docMk/>
            <pc:sldMk cId="3686104161" sldId="275"/>
            <ac:picMk id="5122" creationId="{8302323E-AE7F-4716-9D09-4DB5C2889B30}"/>
          </ac:picMkLst>
        </pc:picChg>
        <pc:picChg chg="add mod">
          <ac:chgData name="Ken Merrihew" userId="bcb7a1e886d99f07" providerId="LiveId" clId="{1DADE2B5-B421-486D-BF08-FDB7D5652F09}" dt="2018-04-20T18:58:35.514" v="1365" actId="164"/>
          <ac:picMkLst>
            <pc:docMk/>
            <pc:sldMk cId="3686104161" sldId="275"/>
            <ac:picMk id="5124" creationId="{B6DE72C0-20CB-4BD5-A598-2BE43583E8F1}"/>
          </ac:picMkLst>
        </pc:picChg>
        <pc:picChg chg="add del mod">
          <ac:chgData name="Ken Merrihew" userId="bcb7a1e886d99f07" providerId="LiveId" clId="{1DADE2B5-B421-486D-BF08-FDB7D5652F09}" dt="2018-04-20T18:54:36.363" v="1336" actId="478"/>
          <ac:picMkLst>
            <pc:docMk/>
            <pc:sldMk cId="3686104161" sldId="275"/>
            <ac:picMk id="5126" creationId="{0E005642-408E-4AE8-98B8-99D34561FFC6}"/>
          </ac:picMkLst>
        </pc:picChg>
        <pc:cxnChg chg="add mod">
          <ac:chgData name="Ken Merrihew" userId="bcb7a1e886d99f07" providerId="LiveId" clId="{1DADE2B5-B421-486D-BF08-FDB7D5652F09}" dt="2018-04-20T19:20:47.935" v="1387" actId="14861"/>
          <ac:cxnSpMkLst>
            <pc:docMk/>
            <pc:sldMk cId="3686104161" sldId="275"/>
            <ac:cxnSpMk id="22" creationId="{5B17A107-870B-4EF9-96CD-DA50E91CB04E}"/>
          </ac:cxnSpMkLst>
        </pc:cxnChg>
      </pc:sldChg>
      <pc:sldChg chg="add ord">
        <pc:chgData name="Ken Merrihew" userId="bcb7a1e886d99f07" providerId="LiveId" clId="{1DADE2B5-B421-486D-BF08-FDB7D5652F09}" dt="2018-04-20T19:31:54.164" v="1399"/>
        <pc:sldMkLst>
          <pc:docMk/>
          <pc:sldMk cId="1263869786" sldId="276"/>
        </pc:sldMkLst>
      </pc:sldChg>
      <pc:sldChg chg="modSp add modAnim">
        <pc:chgData name="Ken Merrihew" userId="bcb7a1e886d99f07" providerId="LiveId" clId="{1DADE2B5-B421-486D-BF08-FDB7D5652F09}" dt="2018-04-20T14:40:11.683" v="538"/>
        <pc:sldMkLst>
          <pc:docMk/>
          <pc:sldMk cId="3121620072" sldId="277"/>
        </pc:sldMkLst>
        <pc:spChg chg="mod">
          <ac:chgData name="Ken Merrihew" userId="bcb7a1e886d99f07" providerId="LiveId" clId="{1DADE2B5-B421-486D-BF08-FDB7D5652F09}" dt="2018-04-20T14:40:11.683" v="538"/>
          <ac:spMkLst>
            <pc:docMk/>
            <pc:sldMk cId="3121620072" sldId="277"/>
            <ac:spMk id="3" creationId="{8FD85CB8-47A2-4991-ACE2-35457F89F57E}"/>
          </ac:spMkLst>
        </pc:spChg>
      </pc:sldChg>
      <pc:sldChg chg="modSp add">
        <pc:chgData name="Ken Merrihew" userId="bcb7a1e886d99f07" providerId="LiveId" clId="{1DADE2B5-B421-486D-BF08-FDB7D5652F09}" dt="2018-04-20T14:40:36.808" v="542" actId="20577"/>
        <pc:sldMkLst>
          <pc:docMk/>
          <pc:sldMk cId="3174152689" sldId="278"/>
        </pc:sldMkLst>
        <pc:spChg chg="mod">
          <ac:chgData name="Ken Merrihew" userId="bcb7a1e886d99f07" providerId="LiveId" clId="{1DADE2B5-B421-486D-BF08-FDB7D5652F09}" dt="2018-04-20T14:40:36.808" v="542" actId="20577"/>
          <ac:spMkLst>
            <pc:docMk/>
            <pc:sldMk cId="3174152689" sldId="278"/>
            <ac:spMk id="3" creationId="{8FD85CB8-47A2-4991-ACE2-35457F89F57E}"/>
          </ac:spMkLst>
        </pc:spChg>
      </pc:sldChg>
      <pc:sldChg chg="modSp add">
        <pc:chgData name="Ken Merrihew" userId="bcb7a1e886d99f07" providerId="LiveId" clId="{1DADE2B5-B421-486D-BF08-FDB7D5652F09}" dt="2018-04-20T14:42:11.609" v="550" actId="20577"/>
        <pc:sldMkLst>
          <pc:docMk/>
          <pc:sldMk cId="3717318189" sldId="279"/>
        </pc:sldMkLst>
        <pc:spChg chg="mod">
          <ac:chgData name="Ken Merrihew" userId="bcb7a1e886d99f07" providerId="LiveId" clId="{1DADE2B5-B421-486D-BF08-FDB7D5652F09}" dt="2018-04-20T14:42:11.609" v="550" actId="20577"/>
          <ac:spMkLst>
            <pc:docMk/>
            <pc:sldMk cId="3717318189" sldId="279"/>
            <ac:spMk id="3" creationId="{8FD85CB8-47A2-4991-ACE2-35457F89F57E}"/>
          </ac:spMkLst>
        </pc:spChg>
      </pc:sldChg>
      <pc:sldChg chg="modSp add ord modAnim">
        <pc:chgData name="Ken Merrihew" userId="bcb7a1e886d99f07" providerId="LiveId" clId="{1DADE2B5-B421-486D-BF08-FDB7D5652F09}" dt="2018-04-20T19:31:41.711" v="1397"/>
        <pc:sldMkLst>
          <pc:docMk/>
          <pc:sldMk cId="275770696" sldId="280"/>
        </pc:sldMkLst>
        <pc:spChg chg="mod">
          <ac:chgData name="Ken Merrihew" userId="bcb7a1e886d99f07" providerId="LiveId" clId="{1DADE2B5-B421-486D-BF08-FDB7D5652F09}" dt="2018-04-20T19:31:31.064" v="1394" actId="207"/>
          <ac:spMkLst>
            <pc:docMk/>
            <pc:sldMk cId="275770696" sldId="280"/>
            <ac:spMk id="3" creationId="{8FD85CB8-47A2-4991-ACE2-35457F89F57E}"/>
          </ac:spMkLst>
        </pc:spChg>
      </pc:sldChg>
      <pc:sldChg chg="add">
        <pc:chgData name="Ken Merrihew" userId="bcb7a1e886d99f07" providerId="LiveId" clId="{1DADE2B5-B421-486D-BF08-FDB7D5652F09}" dt="2018-04-20T15:04:19.923" v="551"/>
        <pc:sldMkLst>
          <pc:docMk/>
          <pc:sldMk cId="2073214552" sldId="281"/>
        </pc:sldMkLst>
      </pc:sldChg>
      <pc:sldChg chg="add">
        <pc:chgData name="Ken Merrihew" userId="bcb7a1e886d99f07" providerId="LiveId" clId="{1DADE2B5-B421-486D-BF08-FDB7D5652F09}" dt="2018-04-20T15:04:19.923" v="551"/>
        <pc:sldMkLst>
          <pc:docMk/>
          <pc:sldMk cId="3700330481" sldId="282"/>
        </pc:sldMkLst>
      </pc:sldChg>
      <pc:sldChg chg="addSp delSp modSp add del delAnim modAnim">
        <pc:chgData name="Ken Merrihew" userId="bcb7a1e886d99f07" providerId="LiveId" clId="{1DADE2B5-B421-486D-BF08-FDB7D5652F09}" dt="2018-04-20T16:36:15.820" v="1015" actId="20577"/>
        <pc:sldMkLst>
          <pc:docMk/>
          <pc:sldMk cId="1164354368" sldId="283"/>
        </pc:sldMkLst>
        <pc:spChg chg="del">
          <ac:chgData name="Ken Merrihew" userId="bcb7a1e886d99f07" providerId="LiveId" clId="{1DADE2B5-B421-486D-BF08-FDB7D5652F09}" dt="2018-04-20T15:12:44.386" v="679" actId="478"/>
          <ac:spMkLst>
            <pc:docMk/>
            <pc:sldMk cId="1164354368" sldId="283"/>
            <ac:spMk id="3" creationId="{8FD85CB8-47A2-4991-ACE2-35457F89F57E}"/>
          </ac:spMkLst>
        </pc:spChg>
        <pc:spChg chg="add del mod">
          <ac:chgData name="Ken Merrihew" userId="bcb7a1e886d99f07" providerId="LiveId" clId="{1DADE2B5-B421-486D-BF08-FDB7D5652F09}" dt="2018-04-20T15:14:47.564" v="692"/>
          <ac:spMkLst>
            <pc:docMk/>
            <pc:sldMk cId="1164354368" sldId="283"/>
            <ac:spMk id="4" creationId="{ABF2E535-B318-4F12-BD19-8F569CD0418D}"/>
          </ac:spMkLst>
        </pc:spChg>
        <pc:spChg chg="del">
          <ac:chgData name="Ken Merrihew" userId="bcb7a1e886d99f07" providerId="LiveId" clId="{1DADE2B5-B421-486D-BF08-FDB7D5652F09}" dt="2018-04-20T15:12:45.135" v="680" actId="478"/>
          <ac:spMkLst>
            <pc:docMk/>
            <pc:sldMk cId="1164354368" sldId="283"/>
            <ac:spMk id="5" creationId="{43F3B4F7-F4E4-4421-BE95-3EB3A3B41B4F}"/>
          </ac:spMkLst>
        </pc:spChg>
        <pc:spChg chg="add del mod">
          <ac:chgData name="Ken Merrihew" userId="bcb7a1e886d99f07" providerId="LiveId" clId="{1DADE2B5-B421-486D-BF08-FDB7D5652F09}" dt="2018-04-20T15:14:47.564" v="692"/>
          <ac:spMkLst>
            <pc:docMk/>
            <pc:sldMk cId="1164354368" sldId="283"/>
            <ac:spMk id="6" creationId="{BA97FD71-2C0E-40CB-8537-6755810E3C59}"/>
          </ac:spMkLst>
        </pc:spChg>
        <pc:spChg chg="add del mod">
          <ac:chgData name="Ken Merrihew" userId="bcb7a1e886d99f07" providerId="LiveId" clId="{1DADE2B5-B421-486D-BF08-FDB7D5652F09}" dt="2018-04-20T16:21:06.314" v="875" actId="478"/>
          <ac:spMkLst>
            <pc:docMk/>
            <pc:sldMk cId="1164354368" sldId="283"/>
            <ac:spMk id="7" creationId="{6A8F2535-EECB-45DD-B0BB-19D6E239E047}"/>
          </ac:spMkLst>
        </pc:spChg>
        <pc:spChg chg="del mod">
          <ac:chgData name="Ken Merrihew" userId="bcb7a1e886d99f07" providerId="LiveId" clId="{1DADE2B5-B421-486D-BF08-FDB7D5652F09}" dt="2018-04-20T16:21:03.619" v="872" actId="478"/>
          <ac:spMkLst>
            <pc:docMk/>
            <pc:sldMk cId="1164354368" sldId="283"/>
            <ac:spMk id="8" creationId="{5429814C-F8A6-49F5-BB32-F02040952BD4}"/>
          </ac:spMkLst>
        </pc:spChg>
        <pc:spChg chg="add del mod ord">
          <ac:chgData name="Ken Merrihew" userId="bcb7a1e886d99f07" providerId="LiveId" clId="{1DADE2B5-B421-486D-BF08-FDB7D5652F09}" dt="2018-04-20T16:21:04.429" v="873" actId="478"/>
          <ac:spMkLst>
            <pc:docMk/>
            <pc:sldMk cId="1164354368" sldId="283"/>
            <ac:spMk id="9" creationId="{5DE0456E-6663-490E-B0BB-8EDFAF0B75D8}"/>
          </ac:spMkLst>
        </pc:spChg>
        <pc:spChg chg="add del">
          <ac:chgData name="Ken Merrihew" userId="bcb7a1e886d99f07" providerId="LiveId" clId="{1DADE2B5-B421-486D-BF08-FDB7D5652F09}" dt="2018-04-20T16:21:11.547" v="877" actId="478"/>
          <ac:spMkLst>
            <pc:docMk/>
            <pc:sldMk cId="1164354368" sldId="283"/>
            <ac:spMk id="10" creationId="{157C321D-DA8E-4E2D-A4DD-9CE5B6E02029}"/>
          </ac:spMkLst>
        </pc:spChg>
        <pc:spChg chg="add del">
          <ac:chgData name="Ken Merrihew" userId="bcb7a1e886d99f07" providerId="LiveId" clId="{1DADE2B5-B421-486D-BF08-FDB7D5652F09}" dt="2018-04-20T16:21:25.801" v="879" actId="478"/>
          <ac:spMkLst>
            <pc:docMk/>
            <pc:sldMk cId="1164354368" sldId="283"/>
            <ac:spMk id="11" creationId="{76CDD4D7-2B29-4F66-A2BC-1BE1FDBF007F}"/>
          </ac:spMkLst>
        </pc:spChg>
        <pc:spChg chg="add mod ord">
          <ac:chgData name="Ken Merrihew" userId="bcb7a1e886d99f07" providerId="LiveId" clId="{1DADE2B5-B421-486D-BF08-FDB7D5652F09}" dt="2018-04-20T16:35:52.247" v="998" actId="20577"/>
          <ac:spMkLst>
            <pc:docMk/>
            <pc:sldMk cId="1164354368" sldId="283"/>
            <ac:spMk id="12" creationId="{63D6D24F-2AE6-447E-B3C0-35F59F6B5A4F}"/>
          </ac:spMkLst>
        </pc:spChg>
        <pc:spChg chg="add mod">
          <ac:chgData name="Ken Merrihew" userId="bcb7a1e886d99f07" providerId="LiveId" clId="{1DADE2B5-B421-486D-BF08-FDB7D5652F09}" dt="2018-04-20T16:36:08.166" v="1005" actId="20577"/>
          <ac:spMkLst>
            <pc:docMk/>
            <pc:sldMk cId="1164354368" sldId="283"/>
            <ac:spMk id="17" creationId="{0F0C779D-0619-4CE0-AD3B-BFFCF9903BD5}"/>
          </ac:spMkLst>
        </pc:spChg>
        <pc:spChg chg="add mod ord">
          <ac:chgData name="Ken Merrihew" userId="bcb7a1e886d99f07" providerId="LiveId" clId="{1DADE2B5-B421-486D-BF08-FDB7D5652F09}" dt="2018-04-20T16:36:15.820" v="1015" actId="20577"/>
          <ac:spMkLst>
            <pc:docMk/>
            <pc:sldMk cId="1164354368" sldId="283"/>
            <ac:spMk id="18" creationId="{DAE848CE-D54E-4DA6-B90D-0809CD3CCF79}"/>
          </ac:spMkLst>
        </pc:spChg>
        <pc:picChg chg="add del mod">
          <ac:chgData name="Ken Merrihew" userId="bcb7a1e886d99f07" providerId="LiveId" clId="{1DADE2B5-B421-486D-BF08-FDB7D5652F09}" dt="2018-04-20T16:21:05.098" v="874" actId="478"/>
          <ac:picMkLst>
            <pc:docMk/>
            <pc:sldMk cId="1164354368" sldId="283"/>
            <ac:picMk id="3074" creationId="{FDC26EAA-ADAA-4C4A-8FCE-02C990626C1E}"/>
          </ac:picMkLst>
        </pc:picChg>
        <pc:picChg chg="add mod ord">
          <ac:chgData name="Ken Merrihew" userId="bcb7a1e886d99f07" providerId="LiveId" clId="{1DADE2B5-B421-486D-BF08-FDB7D5652F09}" dt="2018-04-20T16:36:02.442" v="999" actId="166"/>
          <ac:picMkLst>
            <pc:docMk/>
            <pc:sldMk cId="1164354368" sldId="283"/>
            <ac:picMk id="3080" creationId="{7B772F45-783F-46F9-B6B4-0B232FEA721A}"/>
          </ac:picMkLst>
        </pc:picChg>
        <pc:picChg chg="add mod">
          <ac:chgData name="Ken Merrihew" userId="bcb7a1e886d99f07" providerId="LiveId" clId="{1DADE2B5-B421-486D-BF08-FDB7D5652F09}" dt="2018-04-20T16:24:33.037" v="920" actId="1076"/>
          <ac:picMkLst>
            <pc:docMk/>
            <pc:sldMk cId="1164354368" sldId="283"/>
            <ac:picMk id="3082" creationId="{2117CFDB-CDB2-4E52-862C-ECFFC76278E8}"/>
          </ac:picMkLst>
        </pc:picChg>
        <pc:picChg chg="add mod modCrop">
          <ac:chgData name="Ken Merrihew" userId="bcb7a1e886d99f07" providerId="LiveId" clId="{1DADE2B5-B421-486D-BF08-FDB7D5652F09}" dt="2018-04-20T16:23:50.698" v="899" actId="1076"/>
          <ac:picMkLst>
            <pc:docMk/>
            <pc:sldMk cId="1164354368" sldId="283"/>
            <ac:picMk id="3084" creationId="{6A55E256-47C2-485D-84F1-D15785EEEEDA}"/>
          </ac:picMkLst>
        </pc:picChg>
      </pc:sldChg>
      <pc:sldChg chg="add del">
        <pc:chgData name="Ken Merrihew" userId="bcb7a1e886d99f07" providerId="LiveId" clId="{1DADE2B5-B421-486D-BF08-FDB7D5652F09}" dt="2018-04-20T16:20:55.061" v="869" actId="2696"/>
        <pc:sldMkLst>
          <pc:docMk/>
          <pc:sldMk cId="603615853" sldId="284"/>
        </pc:sldMkLst>
      </pc:sldChg>
      <pc:sldChg chg="addSp delSp modSp add delAnim modAnim">
        <pc:chgData name="Ken Merrihew" userId="bcb7a1e886d99f07" providerId="LiveId" clId="{1DADE2B5-B421-486D-BF08-FDB7D5652F09}" dt="2018-04-20T15:55:41.254" v="866"/>
        <pc:sldMkLst>
          <pc:docMk/>
          <pc:sldMk cId="3992484443" sldId="285"/>
        </pc:sldMkLst>
        <pc:spChg chg="mod">
          <ac:chgData name="Ken Merrihew" userId="bcb7a1e886d99f07" providerId="LiveId" clId="{1DADE2B5-B421-486D-BF08-FDB7D5652F09}" dt="2018-04-20T15:55:41.254" v="866"/>
          <ac:spMkLst>
            <pc:docMk/>
            <pc:sldMk cId="3992484443" sldId="285"/>
            <ac:spMk id="3" creationId="{8FD85CB8-47A2-4991-ACE2-35457F89F57E}"/>
          </ac:spMkLst>
        </pc:spChg>
        <pc:spChg chg="del">
          <ac:chgData name="Ken Merrihew" userId="bcb7a1e886d99f07" providerId="LiveId" clId="{1DADE2B5-B421-486D-BF08-FDB7D5652F09}" dt="2018-04-20T15:52:02.248" v="761" actId="478"/>
          <ac:spMkLst>
            <pc:docMk/>
            <pc:sldMk cId="3992484443" sldId="285"/>
            <ac:spMk id="5" creationId="{43F3B4F7-F4E4-4421-BE95-3EB3A3B41B4F}"/>
          </ac:spMkLst>
        </pc:spChg>
        <pc:spChg chg="add del">
          <ac:chgData name="Ken Merrihew" userId="bcb7a1e886d99f07" providerId="LiveId" clId="{1DADE2B5-B421-486D-BF08-FDB7D5652F09}" dt="2018-04-20T15:52:11.843" v="763"/>
          <ac:spMkLst>
            <pc:docMk/>
            <pc:sldMk cId="3992484443" sldId="285"/>
            <ac:spMk id="6" creationId="{7BF1874E-FE9D-4402-8B8F-17E155762C39}"/>
          </ac:spMkLst>
        </pc:spChg>
        <pc:spChg chg="add del">
          <ac:chgData name="Ken Merrihew" userId="bcb7a1e886d99f07" providerId="LiveId" clId="{1DADE2B5-B421-486D-BF08-FDB7D5652F09}" dt="2018-04-20T15:52:22.978" v="766"/>
          <ac:spMkLst>
            <pc:docMk/>
            <pc:sldMk cId="3992484443" sldId="285"/>
            <ac:spMk id="7" creationId="{A20D0AAD-A0A0-4F38-9E4F-4E3426F733A4}"/>
          </ac:spMkLst>
        </pc:spChg>
        <pc:spChg chg="add mod ord">
          <ac:chgData name="Ken Merrihew" userId="bcb7a1e886d99f07" providerId="LiveId" clId="{1DADE2B5-B421-486D-BF08-FDB7D5652F09}" dt="2018-04-20T15:53:57.158" v="793" actId="14100"/>
          <ac:spMkLst>
            <pc:docMk/>
            <pc:sldMk cId="3992484443" sldId="285"/>
            <ac:spMk id="8" creationId="{42511916-19BB-4658-9B92-30223034EF20}"/>
          </ac:spMkLst>
        </pc:spChg>
        <pc:spChg chg="add mod ord">
          <ac:chgData name="Ken Merrihew" userId="bcb7a1e886d99f07" providerId="LiveId" clId="{1DADE2B5-B421-486D-BF08-FDB7D5652F09}" dt="2018-04-20T15:54:41.770" v="857" actId="14100"/>
          <ac:spMkLst>
            <pc:docMk/>
            <pc:sldMk cId="3992484443" sldId="285"/>
            <ac:spMk id="9" creationId="{965A11F8-87F7-4F04-98C0-7235B613CE1D}"/>
          </ac:spMkLst>
        </pc:spChg>
        <pc:spChg chg="add mod ord">
          <ac:chgData name="Ken Merrihew" userId="bcb7a1e886d99f07" providerId="LiveId" clId="{1DADE2B5-B421-486D-BF08-FDB7D5652F09}" dt="2018-04-20T15:55:10.845" v="864" actId="167"/>
          <ac:spMkLst>
            <pc:docMk/>
            <pc:sldMk cId="3992484443" sldId="285"/>
            <ac:spMk id="10" creationId="{339B8E1C-01FB-4FCF-A1C1-974C380F6A13}"/>
          </ac:spMkLst>
        </pc:spChg>
      </pc:sldChg>
      <pc:sldChg chg="modSp add modAnim">
        <pc:chgData name="Ken Merrihew" userId="bcb7a1e886d99f07" providerId="LiveId" clId="{1DADE2B5-B421-486D-BF08-FDB7D5652F09}" dt="2018-04-20T21:32:55.398" v="2074"/>
        <pc:sldMkLst>
          <pc:docMk/>
          <pc:sldMk cId="2233759853" sldId="286"/>
        </pc:sldMkLst>
        <pc:spChg chg="mod">
          <ac:chgData name="Ken Merrihew" userId="bcb7a1e886d99f07" providerId="LiveId" clId="{1DADE2B5-B421-486D-BF08-FDB7D5652F09}" dt="2018-04-20T21:32:05.166" v="2070" actId="207"/>
          <ac:spMkLst>
            <pc:docMk/>
            <pc:sldMk cId="2233759853" sldId="286"/>
            <ac:spMk id="8" creationId="{5429814C-F8A6-49F5-BB32-F02040952BD4}"/>
          </ac:spMkLst>
        </pc:spChg>
      </pc:sldChg>
      <pc:sldChg chg="add">
        <pc:chgData name="Ken Merrihew" userId="bcb7a1e886d99f07" providerId="LiveId" clId="{1DADE2B5-B421-486D-BF08-FDB7D5652F09}" dt="2018-04-20T16:20:59.924" v="871"/>
        <pc:sldMkLst>
          <pc:docMk/>
          <pc:sldMk cId="4008560265" sldId="287"/>
        </pc:sldMkLst>
      </pc:sldChg>
      <pc:sldChg chg="add">
        <pc:chgData name="Ken Merrihew" userId="bcb7a1e886d99f07" providerId="LiveId" clId="{1DADE2B5-B421-486D-BF08-FDB7D5652F09}" dt="2018-04-20T18:37:05.745" v="1023"/>
        <pc:sldMkLst>
          <pc:docMk/>
          <pc:sldMk cId="1954142204" sldId="288"/>
        </pc:sldMkLst>
      </pc:sldChg>
      <pc:sldChg chg="add">
        <pc:chgData name="Ken Merrihew" userId="bcb7a1e886d99f07" providerId="LiveId" clId="{1DADE2B5-B421-486D-BF08-FDB7D5652F09}" dt="2018-04-20T19:31:11.281" v="1388"/>
        <pc:sldMkLst>
          <pc:docMk/>
          <pc:sldMk cId="4106953148" sldId="289"/>
        </pc:sldMkLst>
      </pc:sldChg>
      <pc:sldChg chg="add del">
        <pc:chgData name="Ken Merrihew" userId="bcb7a1e886d99f07" providerId="LiveId" clId="{1DADE2B5-B421-486D-BF08-FDB7D5652F09}" dt="2018-04-20T20:36:24.815" v="2011" actId="2696"/>
        <pc:sldMkLst>
          <pc:docMk/>
          <pc:sldMk cId="858120754" sldId="290"/>
        </pc:sldMkLst>
      </pc:sldChg>
      <pc:sldChg chg="addSp delSp modSp add delAnim modAnim">
        <pc:chgData name="Ken Merrihew" userId="bcb7a1e886d99f07" providerId="LiveId" clId="{1DADE2B5-B421-486D-BF08-FDB7D5652F09}" dt="2018-04-20T19:46:53.393" v="1481"/>
        <pc:sldMkLst>
          <pc:docMk/>
          <pc:sldMk cId="500370769" sldId="291"/>
        </pc:sldMkLst>
        <pc:spChg chg="mod ord">
          <ac:chgData name="Ken Merrihew" userId="bcb7a1e886d99f07" providerId="LiveId" clId="{1DADE2B5-B421-486D-BF08-FDB7D5652F09}" dt="2018-04-20T19:46:42.300" v="1478" actId="1037"/>
          <ac:spMkLst>
            <pc:docMk/>
            <pc:sldMk cId="500370769" sldId="291"/>
            <ac:spMk id="4" creationId="{567A051B-AA46-4027-A9FA-CAA05F5AAF13}"/>
          </ac:spMkLst>
        </pc:spChg>
        <pc:spChg chg="del">
          <ac:chgData name="Ken Merrihew" userId="bcb7a1e886d99f07" providerId="LiveId" clId="{1DADE2B5-B421-486D-BF08-FDB7D5652F09}" dt="2018-04-20T19:45:13.724" v="1404" actId="478"/>
          <ac:spMkLst>
            <pc:docMk/>
            <pc:sldMk cId="500370769" sldId="291"/>
            <ac:spMk id="8" creationId="{E9D85A4D-859E-4262-8158-52C9F2011F38}"/>
          </ac:spMkLst>
        </pc:spChg>
        <pc:spChg chg="del">
          <ac:chgData name="Ken Merrihew" userId="bcb7a1e886d99f07" providerId="LiveId" clId="{1DADE2B5-B421-486D-BF08-FDB7D5652F09}" dt="2018-04-20T19:45:12.164" v="1402" actId="478"/>
          <ac:spMkLst>
            <pc:docMk/>
            <pc:sldMk cId="500370769" sldId="291"/>
            <ac:spMk id="9" creationId="{B1C8B226-0F50-4F78-9C86-60482857924F}"/>
          </ac:spMkLst>
        </pc:spChg>
        <pc:spChg chg="del">
          <ac:chgData name="Ken Merrihew" userId="bcb7a1e886d99f07" providerId="LiveId" clId="{1DADE2B5-B421-486D-BF08-FDB7D5652F09}" dt="2018-04-20T19:45:13.079" v="1403" actId="478"/>
          <ac:spMkLst>
            <pc:docMk/>
            <pc:sldMk cId="500370769" sldId="291"/>
            <ac:spMk id="10" creationId="{B8A84214-AD4E-487C-A53A-A2AF5C4BAE5A}"/>
          </ac:spMkLst>
        </pc:spChg>
        <pc:spChg chg="del">
          <ac:chgData name="Ken Merrihew" userId="bcb7a1e886d99f07" providerId="LiveId" clId="{1DADE2B5-B421-486D-BF08-FDB7D5652F09}" dt="2018-04-20T19:45:11.348" v="1401" actId="478"/>
          <ac:spMkLst>
            <pc:docMk/>
            <pc:sldMk cId="500370769" sldId="291"/>
            <ac:spMk id="11" creationId="{7E0CFD07-91C5-4C8E-A742-EB6E6757F0A7}"/>
          </ac:spMkLst>
        </pc:spChg>
        <pc:spChg chg="del">
          <ac:chgData name="Ken Merrihew" userId="bcb7a1e886d99f07" providerId="LiveId" clId="{1DADE2B5-B421-486D-BF08-FDB7D5652F09}" dt="2018-04-20T19:45:16.697" v="1407" actId="478"/>
          <ac:spMkLst>
            <pc:docMk/>
            <pc:sldMk cId="500370769" sldId="291"/>
            <ac:spMk id="13" creationId="{521539A7-5F59-4858-9C0E-A9170326C7A1}"/>
          </ac:spMkLst>
        </pc:spChg>
        <pc:spChg chg="del">
          <ac:chgData name="Ken Merrihew" userId="bcb7a1e886d99f07" providerId="LiveId" clId="{1DADE2B5-B421-486D-BF08-FDB7D5652F09}" dt="2018-04-20T19:45:14.433" v="1405" actId="478"/>
          <ac:spMkLst>
            <pc:docMk/>
            <pc:sldMk cId="500370769" sldId="291"/>
            <ac:spMk id="14" creationId="{C0022E3E-3C4C-4ED7-ABB0-049E1AE6CB5B}"/>
          </ac:spMkLst>
        </pc:spChg>
        <pc:picChg chg="del">
          <ac:chgData name="Ken Merrihew" userId="bcb7a1e886d99f07" providerId="LiveId" clId="{1DADE2B5-B421-486D-BF08-FDB7D5652F09}" dt="2018-04-20T19:45:15.340" v="1406" actId="478"/>
          <ac:picMkLst>
            <pc:docMk/>
            <pc:sldMk cId="500370769" sldId="291"/>
            <ac:picMk id="1026" creationId="{7B9F922F-30E9-4CFC-A1FF-5A3BFC826EC7}"/>
          </ac:picMkLst>
        </pc:picChg>
        <pc:picChg chg="add mod">
          <ac:chgData name="Ken Merrihew" userId="bcb7a1e886d99f07" providerId="LiveId" clId="{1DADE2B5-B421-486D-BF08-FDB7D5652F09}" dt="2018-04-20T19:46:09.147" v="1451" actId="14100"/>
          <ac:picMkLst>
            <pc:docMk/>
            <pc:sldMk cId="500370769" sldId="291"/>
            <ac:picMk id="6146" creationId="{EB978638-D864-40A4-878B-F2F21CFF1994}"/>
          </ac:picMkLst>
        </pc:picChg>
      </pc:sldChg>
      <pc:sldChg chg="modSp add">
        <pc:chgData name="Ken Merrihew" userId="bcb7a1e886d99f07" providerId="LiveId" clId="{1DADE2B5-B421-486D-BF08-FDB7D5652F09}" dt="2018-04-20T20:38:30.006" v="2057" actId="2711"/>
        <pc:sldMkLst>
          <pc:docMk/>
          <pc:sldMk cId="713094557" sldId="292"/>
        </pc:sldMkLst>
        <pc:spChg chg="mod">
          <ac:chgData name="Ken Merrihew" userId="bcb7a1e886d99f07" providerId="LiveId" clId="{1DADE2B5-B421-486D-BF08-FDB7D5652F09}" dt="2018-04-20T20:38:30.006" v="2057" actId="2711"/>
          <ac:spMkLst>
            <pc:docMk/>
            <pc:sldMk cId="713094557" sldId="292"/>
            <ac:spMk id="7" creationId="{BF193818-DE05-4587-8967-C7F4AC5A91D4}"/>
          </ac:spMkLst>
        </pc:spChg>
      </pc:sldChg>
      <pc:sldChg chg="add">
        <pc:chgData name="Ken Merrihew" userId="bcb7a1e886d99f07" providerId="LiveId" clId="{1DADE2B5-B421-486D-BF08-FDB7D5652F09}" dt="2018-04-20T19:59:06.571" v="1482"/>
        <pc:sldMkLst>
          <pc:docMk/>
          <pc:sldMk cId="3260854545" sldId="293"/>
        </pc:sldMkLst>
      </pc:sldChg>
      <pc:sldChg chg="addSp delSp modSp add ord delAnim modAnim">
        <pc:chgData name="Ken Merrihew" userId="bcb7a1e886d99f07" providerId="LiveId" clId="{1DADE2B5-B421-486D-BF08-FDB7D5652F09}" dt="2018-04-20T21:25:58.789" v="2069" actId="207"/>
        <pc:sldMkLst>
          <pc:docMk/>
          <pc:sldMk cId="946637842" sldId="294"/>
        </pc:sldMkLst>
        <pc:spChg chg="mod">
          <ac:chgData name="Ken Merrihew" userId="bcb7a1e886d99f07" providerId="LiveId" clId="{1DADE2B5-B421-486D-BF08-FDB7D5652F09}" dt="2018-04-20T21:25:58.789" v="2069" actId="207"/>
          <ac:spMkLst>
            <pc:docMk/>
            <pc:sldMk cId="946637842" sldId="294"/>
            <ac:spMk id="3" creationId="{8FD85CB8-47A2-4991-ACE2-35457F89F57E}"/>
          </ac:spMkLst>
        </pc:spChg>
        <pc:spChg chg="del">
          <ac:chgData name="Ken Merrihew" userId="bcb7a1e886d99f07" providerId="LiveId" clId="{1DADE2B5-B421-486D-BF08-FDB7D5652F09}" dt="2018-04-20T21:23:11.427" v="2060" actId="478"/>
          <ac:spMkLst>
            <pc:docMk/>
            <pc:sldMk cId="946637842" sldId="294"/>
            <ac:spMk id="5" creationId="{43F3B4F7-F4E4-4421-BE95-3EB3A3B41B4F}"/>
          </ac:spMkLst>
        </pc:spChg>
        <pc:spChg chg="add del">
          <ac:chgData name="Ken Merrihew" userId="bcb7a1e886d99f07" providerId="LiveId" clId="{1DADE2B5-B421-486D-BF08-FDB7D5652F09}" dt="2018-04-20T21:23:17.776" v="2062"/>
          <ac:spMkLst>
            <pc:docMk/>
            <pc:sldMk cId="946637842" sldId="294"/>
            <ac:spMk id="6" creationId="{3C1A4067-91EA-4E00-AC87-8768807DCBAE}"/>
          </ac:spMkLst>
        </pc:spChg>
      </pc:sldChg>
      <pc:sldChg chg="add ord">
        <pc:chgData name="Ken Merrihew" userId="bcb7a1e886d99f07" providerId="LiveId" clId="{1DADE2B5-B421-486D-BF08-FDB7D5652F09}" dt="2018-04-20T21:23:07.740" v="2059"/>
        <pc:sldMkLst>
          <pc:docMk/>
          <pc:sldMk cId="3760683525" sldId="2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4/19/2018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pic>
        <p:nvPicPr>
          <p:cNvPr id="1026" name="Picture 2" descr="https://s-media-cache-ak0.pinimg.com/736x/9a/4e/ac/9a4eacbeafd98241018ea14d3ad213ec.jpg">
            <a:extLst>
              <a:ext uri="{FF2B5EF4-FFF2-40B4-BE49-F238E27FC236}">
                <a16:creationId xmlns:a16="http://schemas.microsoft.com/office/drawing/2014/main" id="{7B9F922F-30E9-4CFC-A1FF-5A3BFC826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62" t="5371" r="24534" b="7396"/>
          <a:stretch/>
        </p:blipFill>
        <p:spPr bwMode="auto">
          <a:xfrm>
            <a:off x="2939142" y="2424527"/>
            <a:ext cx="3512457" cy="3439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7A051B-AA46-4027-A9FA-CAA05F5AAF13}"/>
              </a:ext>
            </a:extLst>
          </p:cNvPr>
          <p:cNvSpPr txBox="1"/>
          <p:nvPr/>
        </p:nvSpPr>
        <p:spPr>
          <a:xfrm>
            <a:off x="2781125" y="5667827"/>
            <a:ext cx="3751942"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Paul Harvey 1918-2009</a:t>
            </a:r>
          </a:p>
        </p:txBody>
      </p:sp>
      <p:sp>
        <p:nvSpPr>
          <p:cNvPr id="8" name="Speech Bubble: Rectangle with Corners Rounded 7">
            <a:extLst>
              <a:ext uri="{FF2B5EF4-FFF2-40B4-BE49-F238E27FC236}">
                <a16:creationId xmlns:a16="http://schemas.microsoft.com/office/drawing/2014/main" id="{E9D85A4D-859E-4262-8158-52C9F2011F38}"/>
              </a:ext>
            </a:extLst>
          </p:cNvPr>
          <p:cNvSpPr/>
          <p:nvPr/>
        </p:nvSpPr>
        <p:spPr>
          <a:xfrm>
            <a:off x="399143" y="1371601"/>
            <a:ext cx="3483428" cy="1407886"/>
          </a:xfrm>
          <a:prstGeom prst="wedgeRoundRectCallout">
            <a:avLst>
              <a:gd name="adj1" fmla="val 42148"/>
              <a:gd name="adj2" fmla="val 8319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C8B226-0F50-4F78-9C86-60482857924F}"/>
              </a:ext>
            </a:extLst>
          </p:cNvPr>
          <p:cNvSpPr txBox="1"/>
          <p:nvPr/>
        </p:nvSpPr>
        <p:spPr>
          <a:xfrm>
            <a:off x="529771" y="1487714"/>
            <a:ext cx="3251200" cy="1077218"/>
          </a:xfrm>
          <a:prstGeom prst="rect">
            <a:avLst/>
          </a:prstGeom>
          <a:noFill/>
        </p:spPr>
        <p:txBody>
          <a:bodyPr wrap="square" rtlCol="0">
            <a:spAutoFit/>
          </a:bodyPr>
          <a:lstStyle/>
          <a:p>
            <a:pPr algn="l"/>
            <a:r>
              <a:rPr lang="en-US" sz="3200" dirty="0">
                <a:solidFill>
                  <a:srgbClr val="000000"/>
                </a:solidFill>
                <a:cs typeface="Arial" panose="020B0604020202020204" pitchFamily="34" charset="0"/>
              </a:rPr>
              <a:t>You know what the</a:t>
            </a:r>
          </a:p>
        </p:txBody>
      </p:sp>
      <p:sp>
        <p:nvSpPr>
          <p:cNvPr id="10" name="TextBox 9">
            <a:extLst>
              <a:ext uri="{FF2B5EF4-FFF2-40B4-BE49-F238E27FC236}">
                <a16:creationId xmlns:a16="http://schemas.microsoft.com/office/drawing/2014/main" id="{B8A84214-AD4E-487C-A53A-A2AF5C4BAE5A}"/>
              </a:ext>
            </a:extLst>
          </p:cNvPr>
          <p:cNvSpPr txBox="1"/>
          <p:nvPr/>
        </p:nvSpPr>
        <p:spPr>
          <a:xfrm>
            <a:off x="1175657" y="1988457"/>
            <a:ext cx="2772229" cy="584775"/>
          </a:xfrm>
          <a:prstGeom prst="rect">
            <a:avLst/>
          </a:prstGeom>
          <a:noFill/>
        </p:spPr>
        <p:txBody>
          <a:bodyPr wrap="square" rtlCol="0">
            <a:spAutoFit/>
          </a:bodyPr>
          <a:lstStyle/>
          <a:p>
            <a:pPr algn="l"/>
            <a:r>
              <a:rPr lang="en-US" sz="3200" dirty="0">
                <a:solidFill>
                  <a:srgbClr val="000000"/>
                </a:solidFill>
                <a:cs typeface="Arial" panose="020B0604020202020204" pitchFamily="34" charset="0"/>
              </a:rPr>
              <a:t>good news is …</a:t>
            </a:r>
          </a:p>
        </p:txBody>
      </p:sp>
      <p:sp>
        <p:nvSpPr>
          <p:cNvPr id="11" name="TextBox 10">
            <a:extLst>
              <a:ext uri="{FF2B5EF4-FFF2-40B4-BE49-F238E27FC236}">
                <a16:creationId xmlns:a16="http://schemas.microsoft.com/office/drawing/2014/main" id="{7E0CFD07-91C5-4C8E-A742-EB6E6757F0A7}"/>
              </a:ext>
            </a:extLst>
          </p:cNvPr>
          <p:cNvSpPr txBox="1"/>
          <p:nvPr/>
        </p:nvSpPr>
        <p:spPr>
          <a:xfrm>
            <a:off x="1168396" y="1981200"/>
            <a:ext cx="2039257" cy="584775"/>
          </a:xfrm>
          <a:prstGeom prst="rect">
            <a:avLst/>
          </a:prstGeom>
          <a:noFill/>
        </p:spPr>
        <p:txBody>
          <a:bodyPr wrap="square" rtlCol="0">
            <a:spAutoFit/>
          </a:bodyPr>
          <a:lstStyle/>
          <a:p>
            <a:r>
              <a:rPr lang="en-US" sz="3200" dirty="0">
                <a:solidFill>
                  <a:srgbClr val="000000"/>
                </a:solidFill>
                <a:cs typeface="Arial" panose="020B0604020202020204" pitchFamily="34" charset="0"/>
              </a:rPr>
              <a:t>news is …</a:t>
            </a:r>
            <a:endParaRPr lang="en-US" sz="3200" dirty="0">
              <a:solidFill>
                <a:schemeClr val="bg1"/>
              </a:solidFill>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521539A7-5F59-4858-9C0E-A9170326C7A1}"/>
              </a:ext>
            </a:extLst>
          </p:cNvPr>
          <p:cNvSpPr/>
          <p:nvPr/>
        </p:nvSpPr>
        <p:spPr>
          <a:xfrm>
            <a:off x="4564742" y="1357087"/>
            <a:ext cx="3664857" cy="1407886"/>
          </a:xfrm>
          <a:prstGeom prst="wedgeRoundRectCallout">
            <a:avLst>
              <a:gd name="adj1" fmla="val -40144"/>
              <a:gd name="adj2" fmla="val 8112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0022E3E-3C4C-4ED7-ABB0-049E1AE6CB5B}"/>
              </a:ext>
            </a:extLst>
          </p:cNvPr>
          <p:cNvSpPr txBox="1"/>
          <p:nvPr/>
        </p:nvSpPr>
        <p:spPr>
          <a:xfrm>
            <a:off x="4557486" y="1487714"/>
            <a:ext cx="3664856" cy="1077218"/>
          </a:xfrm>
          <a:prstGeom prst="rect">
            <a:avLst/>
          </a:prstGeom>
          <a:noFill/>
        </p:spPr>
        <p:txBody>
          <a:bodyPr wrap="square" rtlCol="0">
            <a:spAutoFit/>
          </a:bodyPr>
          <a:lstStyle/>
          <a:p>
            <a:pPr algn="l"/>
            <a:r>
              <a:rPr lang="en-US" sz="3200" dirty="0">
                <a:solidFill>
                  <a:srgbClr val="000000"/>
                </a:solidFill>
                <a:cs typeface="Arial" panose="020B0604020202020204" pitchFamily="34" charset="0"/>
              </a:rPr>
              <a:t>Now stay tuned for the rest of the story.</a:t>
            </a:r>
          </a:p>
        </p:txBody>
      </p:sp>
    </p:spTree>
    <p:extLst>
      <p:ext uri="{BB962C8B-B14F-4D97-AF65-F5344CB8AC3E}">
        <p14:creationId xmlns:p14="http://schemas.microsoft.com/office/powerpoint/2010/main" val="18094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iterate type="lt">
                                    <p:tmPct val="0"/>
                                  </p:iterate>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34" presetClass="emph" presetSubtype="0" fill="hold" grpId="1" nodeType="withEffect">
                                  <p:stCondLst>
                                    <p:cond delay="1500"/>
                                  </p:stCondLst>
                                  <p:iterate type="lt">
                                    <p:tmPct val="7000"/>
                                  </p:iterate>
                                  <p:childTnLst>
                                    <p:animMotion origin="layout" path="M -0.0019 0.00208 L -0.00156 -0.04398 " pathEditMode="relative" rAng="0" ptsTypes="AA">
                                      <p:cBhvr>
                                        <p:cTn id="41" dur="250" accel="50000" decel="50000" autoRev="1" fill="hold">
                                          <p:stCondLst>
                                            <p:cond delay="0"/>
                                          </p:stCondLst>
                                        </p:cTn>
                                        <p:tgtEl>
                                          <p:spTgt spid="14"/>
                                        </p:tgtEl>
                                        <p:attrNameLst>
                                          <p:attrName>ppt_x</p:attrName>
                                          <p:attrName>ppt_y</p:attrName>
                                        </p:attrNameLst>
                                      </p:cBhvr>
                                      <p:rCtr x="17" y="-2315"/>
                                    </p:animMotion>
                                    <p:animRot by="1500000">
                                      <p:cBhvr>
                                        <p:cTn id="42" dur="125" fill="hold">
                                          <p:stCondLst>
                                            <p:cond delay="0"/>
                                          </p:stCondLst>
                                        </p:cTn>
                                        <p:tgtEl>
                                          <p:spTgt spid="14"/>
                                        </p:tgtEl>
                                        <p:attrNameLst>
                                          <p:attrName>r</p:attrName>
                                        </p:attrNameLst>
                                      </p:cBhvr>
                                    </p:animRot>
                                    <p:animRot by="-1500000">
                                      <p:cBhvr>
                                        <p:cTn id="43" dur="125" fill="hold">
                                          <p:stCondLst>
                                            <p:cond delay="125"/>
                                          </p:stCondLst>
                                        </p:cTn>
                                        <p:tgtEl>
                                          <p:spTgt spid="14"/>
                                        </p:tgtEl>
                                        <p:attrNameLst>
                                          <p:attrName>r</p:attrName>
                                        </p:attrNameLst>
                                      </p:cBhvr>
                                    </p:animRot>
                                    <p:animRot by="-1500000">
                                      <p:cBhvr>
                                        <p:cTn id="44" dur="125" fill="hold">
                                          <p:stCondLst>
                                            <p:cond delay="250"/>
                                          </p:stCondLst>
                                        </p:cTn>
                                        <p:tgtEl>
                                          <p:spTgt spid="14"/>
                                        </p:tgtEl>
                                        <p:attrNameLst>
                                          <p:attrName>r</p:attrName>
                                        </p:attrNameLst>
                                      </p:cBhvr>
                                    </p:animRot>
                                    <p:animRot by="1500000">
                                      <p:cBhvr>
                                        <p:cTn id="45"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0" grpId="0"/>
      <p:bldP spid="11" grpId="0"/>
      <p:bldP spid="11" grpId="1"/>
      <p:bldP spid="13" grpId="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pic>
        <p:nvPicPr>
          <p:cNvPr id="6146" name="Picture 2" descr="Image result for marty mccall fireworks live">
            <a:extLst>
              <a:ext uri="{FF2B5EF4-FFF2-40B4-BE49-F238E27FC236}">
                <a16:creationId xmlns:a16="http://schemas.microsoft.com/office/drawing/2014/main" id="{EB978638-D864-40A4-878B-F2F21CFF1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203" y="1410586"/>
            <a:ext cx="3855557" cy="3855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7A051B-AA46-4027-A9FA-CAA05F5AAF13}"/>
              </a:ext>
            </a:extLst>
          </p:cNvPr>
          <p:cNvSpPr txBox="1"/>
          <p:nvPr/>
        </p:nvSpPr>
        <p:spPr>
          <a:xfrm>
            <a:off x="1706535" y="5187268"/>
            <a:ext cx="5355030"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“I’m Ready for the Rest of You”</a:t>
            </a:r>
          </a:p>
        </p:txBody>
      </p:sp>
    </p:spTree>
    <p:extLst>
      <p:ext uri="{BB962C8B-B14F-4D97-AF65-F5344CB8AC3E}">
        <p14:creationId xmlns:p14="http://schemas.microsoft.com/office/powerpoint/2010/main" val="5003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3243832" y="3114788"/>
            <a:ext cx="2884426" cy="584775"/>
          </a:xfrm>
          <a:prstGeom prst="rect">
            <a:avLst/>
          </a:prstGeom>
          <a:noFill/>
        </p:spPr>
        <p:txBody>
          <a:bodyPr wrap="square" rtlCol="0">
            <a:spAutoFit/>
          </a:bodyPr>
          <a:lstStyle/>
          <a:p>
            <a:pPr algn="ctr"/>
            <a:r>
              <a:rPr lang="en-US" sz="3200" dirty="0">
                <a:solidFill>
                  <a:schemeClr val="bg2"/>
                </a:solidFill>
              </a:rPr>
              <a:t>peace </a:t>
            </a:r>
            <a:r>
              <a:rPr lang="en-US" sz="2800" dirty="0">
                <a:solidFill>
                  <a:schemeClr val="bg2"/>
                </a:solidFill>
              </a:rPr>
              <a:t>         </a:t>
            </a:r>
            <a:r>
              <a:rPr lang="en-US" sz="3200" dirty="0">
                <a:solidFill>
                  <a:schemeClr val="bg2"/>
                </a:solidFill>
              </a:rPr>
              <a:t>God</a:t>
            </a:r>
            <a:endParaRPr lang="en-US" sz="4800"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705B8BE4-44C1-46BA-80E8-D6B1D46E4154}"/>
              </a:ext>
            </a:extLst>
          </p:cNvPr>
          <p:cNvSpPr txBox="1"/>
          <p:nvPr/>
        </p:nvSpPr>
        <p:spPr>
          <a:xfrm>
            <a:off x="4361752" y="3123636"/>
            <a:ext cx="947762" cy="584775"/>
          </a:xfrm>
          <a:prstGeom prst="rect">
            <a:avLst/>
          </a:prstGeom>
          <a:noFill/>
        </p:spPr>
        <p:txBody>
          <a:bodyPr wrap="square" rtlCol="0">
            <a:spAutoFit/>
          </a:bodyPr>
          <a:lstStyle/>
          <a:p>
            <a:pPr algn="l"/>
            <a:r>
              <a:rPr lang="en-US" sz="3200" i="1" dirty="0">
                <a:solidFill>
                  <a:schemeClr val="bg2"/>
                </a:solidFill>
                <a:cs typeface="Arial" panose="020B0604020202020204" pitchFamily="34" charset="0"/>
              </a:rPr>
              <a:t>with</a:t>
            </a:r>
          </a:p>
        </p:txBody>
      </p:sp>
      <p:sp>
        <p:nvSpPr>
          <p:cNvPr id="8" name="TextBox 7">
            <a:extLst>
              <a:ext uri="{FF2B5EF4-FFF2-40B4-BE49-F238E27FC236}">
                <a16:creationId xmlns:a16="http://schemas.microsoft.com/office/drawing/2014/main" id="{0A13B355-8AB4-4603-8652-BB00D641080D}"/>
              </a:ext>
            </a:extLst>
          </p:cNvPr>
          <p:cNvSpPr txBox="1"/>
          <p:nvPr/>
        </p:nvSpPr>
        <p:spPr>
          <a:xfrm>
            <a:off x="4526938" y="3115854"/>
            <a:ext cx="588486" cy="584775"/>
          </a:xfrm>
          <a:prstGeom prst="rect">
            <a:avLst/>
          </a:prstGeom>
          <a:noFill/>
        </p:spPr>
        <p:txBody>
          <a:bodyPr wrap="square" rtlCol="0">
            <a:spAutoFit/>
          </a:bodyPr>
          <a:lstStyle/>
          <a:p>
            <a:pPr algn="ctr"/>
            <a:r>
              <a:rPr lang="en-US" sz="3200" i="1" dirty="0">
                <a:solidFill>
                  <a:schemeClr val="bg2"/>
                </a:solidFill>
                <a:cs typeface="Arial" panose="020B0604020202020204" pitchFamily="34" charset="0"/>
              </a:rPr>
              <a:t>of</a:t>
            </a:r>
          </a:p>
        </p:txBody>
      </p:sp>
      <p:sp>
        <p:nvSpPr>
          <p:cNvPr id="9" name="TextBox 8">
            <a:extLst>
              <a:ext uri="{FF2B5EF4-FFF2-40B4-BE49-F238E27FC236}">
                <a16:creationId xmlns:a16="http://schemas.microsoft.com/office/drawing/2014/main" id="{A3A83628-C31E-4746-853F-C15705BA8F11}"/>
              </a:ext>
            </a:extLst>
          </p:cNvPr>
          <p:cNvSpPr txBox="1"/>
          <p:nvPr/>
        </p:nvSpPr>
        <p:spPr>
          <a:xfrm>
            <a:off x="6013672" y="3130308"/>
            <a:ext cx="1922242" cy="584775"/>
          </a:xfrm>
          <a:prstGeom prst="rect">
            <a:avLst/>
          </a:prstGeom>
          <a:noFill/>
        </p:spPr>
        <p:txBody>
          <a:bodyPr wrap="square" rtlCol="0">
            <a:spAutoFit/>
          </a:bodyPr>
          <a:lstStyle/>
          <a:p>
            <a:r>
              <a:rPr lang="en-US" sz="3200" dirty="0">
                <a:solidFill>
                  <a:schemeClr val="bg1"/>
                </a:solidFill>
              </a:rPr>
              <a:t>(Rom. 5:1)</a:t>
            </a:r>
            <a:endParaRPr lang="en-US" sz="3200" dirty="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27865EB3-2098-4539-88E7-47141447FB63}"/>
              </a:ext>
            </a:extLst>
          </p:cNvPr>
          <p:cNvSpPr txBox="1"/>
          <p:nvPr/>
        </p:nvSpPr>
        <p:spPr>
          <a:xfrm>
            <a:off x="6012567" y="3129201"/>
            <a:ext cx="1922242" cy="584775"/>
          </a:xfrm>
          <a:prstGeom prst="rect">
            <a:avLst/>
          </a:prstGeom>
          <a:noFill/>
        </p:spPr>
        <p:txBody>
          <a:bodyPr wrap="square" rtlCol="0">
            <a:spAutoFit/>
          </a:bodyPr>
          <a:lstStyle/>
          <a:p>
            <a:r>
              <a:rPr lang="en-US" sz="3200" dirty="0">
                <a:solidFill>
                  <a:schemeClr val="bg1"/>
                </a:solidFill>
              </a:rPr>
              <a:t>(Phil. 4:7)</a:t>
            </a:r>
            <a:endParaRPr lang="en-US" sz="3200" dirty="0">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42D7FA09-CF5A-45B6-9CDE-4D05B4FFD076}"/>
              </a:ext>
            </a:extLst>
          </p:cNvPr>
          <p:cNvSpPr txBox="1"/>
          <p:nvPr/>
        </p:nvSpPr>
        <p:spPr>
          <a:xfrm>
            <a:off x="1087938" y="3136984"/>
            <a:ext cx="2356081" cy="584775"/>
          </a:xfrm>
          <a:prstGeom prst="rect">
            <a:avLst/>
          </a:prstGeom>
          <a:noFill/>
        </p:spPr>
        <p:txBody>
          <a:bodyPr wrap="square" rtlCol="0">
            <a:spAutoFit/>
          </a:bodyPr>
          <a:lstStyle/>
          <a:p>
            <a:pPr algn="r"/>
            <a:r>
              <a:rPr lang="en-US" sz="3200" dirty="0">
                <a:solidFill>
                  <a:schemeClr val="bg1"/>
                </a:solidFill>
              </a:rPr>
              <a:t>They have</a:t>
            </a:r>
            <a:endParaRPr lang="en-US" sz="3200" dirty="0">
              <a:solidFill>
                <a:schemeClr val="bg1"/>
              </a:solidFill>
              <a:cs typeface="Arial" panose="020B0604020202020204" pitchFamily="34" charset="0"/>
            </a:endParaRPr>
          </a:p>
        </p:txBody>
      </p:sp>
      <p:sp>
        <p:nvSpPr>
          <p:cNvPr id="12" name="TextBox 11">
            <a:extLst>
              <a:ext uri="{FF2B5EF4-FFF2-40B4-BE49-F238E27FC236}">
                <a16:creationId xmlns:a16="http://schemas.microsoft.com/office/drawing/2014/main" id="{40852D99-BF9F-4BC0-A00A-5CE0DEBDDBDE}"/>
              </a:ext>
            </a:extLst>
          </p:cNvPr>
          <p:cNvSpPr txBox="1"/>
          <p:nvPr/>
        </p:nvSpPr>
        <p:spPr>
          <a:xfrm>
            <a:off x="1086819" y="3129202"/>
            <a:ext cx="2356081" cy="584775"/>
          </a:xfrm>
          <a:prstGeom prst="rect">
            <a:avLst/>
          </a:prstGeom>
          <a:noFill/>
        </p:spPr>
        <p:txBody>
          <a:bodyPr wrap="square" rtlCol="0">
            <a:spAutoFit/>
          </a:bodyPr>
          <a:lstStyle/>
          <a:p>
            <a:pPr algn="r"/>
            <a:r>
              <a:rPr lang="en-US" sz="3200" dirty="0">
                <a:solidFill>
                  <a:schemeClr val="bg1"/>
                </a:solidFill>
              </a:rPr>
              <a:t>But not the</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30672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1" nodeType="clickEffect">
                                  <p:stCondLst>
                                    <p:cond delay="0"/>
                                  </p:stCondLst>
                                  <p:childTnLst>
                                    <p:animEffect transition="out" filter="fade">
                                      <p:cBhvr>
                                        <p:cTn id="20" dur="500"/>
                                        <p:tgtEl>
                                          <p:spTgt spid="11"/>
                                        </p:tgtEl>
                                      </p:cBhvr>
                                    </p:animEffect>
                                    <p:anim calcmode="lin" valueType="num">
                                      <p:cBhvr>
                                        <p:cTn id="21" dur="5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strVal val="ppt_h"/>
                                          </p:val>
                                        </p:tav>
                                      </p:tavLst>
                                    </p:anim>
                                    <p:set>
                                      <p:cBhvr>
                                        <p:cTn id="23" dur="1" fill="hold">
                                          <p:stCondLst>
                                            <p:cond delay="499"/>
                                          </p:stCondLst>
                                        </p:cTn>
                                        <p:tgtEl>
                                          <p:spTgt spid="11"/>
                                        </p:tgtEl>
                                        <p:attrNameLst>
                                          <p:attrName>style.visibility</p:attrName>
                                        </p:attrNameLst>
                                      </p:cBhvr>
                                      <p:to>
                                        <p:strVal val="hidden"/>
                                      </p:to>
                                    </p:set>
                                  </p:childTnLst>
                                </p:cTn>
                              </p:par>
                              <p:par>
                                <p:cTn id="24" presetID="45" presetClass="entr" presetSubtype="0"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ppt_w</p:attrName>
                                        </p:attrNameLst>
                                      </p:cBhvr>
                                      <p:tavLst>
                                        <p:tav tm="0" fmla="#ppt_w*sin(2.5*pi*$)">
                                          <p:val>
                                            <p:fltVal val="0"/>
                                          </p:val>
                                        </p:tav>
                                        <p:tav tm="100000">
                                          <p:val>
                                            <p:fltVal val="1"/>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par>
                                <p:cTn id="29" presetID="45" presetClass="exit" presetSubtype="0" fill="hold" grpId="1" nodeType="withEffect">
                                  <p:stCondLst>
                                    <p:cond delay="400"/>
                                  </p:stCondLst>
                                  <p:childTnLst>
                                    <p:animEffect transition="out" filter="fade">
                                      <p:cBhvr>
                                        <p:cTn id="30" dur="500"/>
                                        <p:tgtEl>
                                          <p:spTgt spid="4"/>
                                        </p:tgtEl>
                                      </p:cBhvr>
                                    </p:animEffect>
                                    <p:anim calcmode="lin" valueType="num">
                                      <p:cBhvr>
                                        <p:cTn id="31" dur="5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2" dur="500"/>
                                        <p:tgtEl>
                                          <p:spTgt spid="4"/>
                                        </p:tgtEl>
                                        <p:attrNameLst>
                                          <p:attrName>ppt_h</p:attrName>
                                        </p:attrNameLst>
                                      </p:cBhvr>
                                      <p:tavLst>
                                        <p:tav tm="0">
                                          <p:val>
                                            <p:strVal val="ppt_h"/>
                                          </p:val>
                                        </p:tav>
                                        <p:tav tm="100000">
                                          <p:val>
                                            <p:strVal val="ppt_h"/>
                                          </p:val>
                                        </p:tav>
                                      </p:tavLst>
                                    </p:anim>
                                    <p:set>
                                      <p:cBhvr>
                                        <p:cTn id="33" dur="1" fill="hold">
                                          <p:stCondLst>
                                            <p:cond delay="499"/>
                                          </p:stCondLst>
                                        </p:cTn>
                                        <p:tgtEl>
                                          <p:spTgt spid="4"/>
                                        </p:tgtEl>
                                        <p:attrNameLst>
                                          <p:attrName>style.visibility</p:attrName>
                                        </p:attrNameLst>
                                      </p:cBhvr>
                                      <p:to>
                                        <p:strVal val="hidden"/>
                                      </p:to>
                                    </p:set>
                                  </p:childTnLst>
                                </p:cTn>
                              </p:par>
                              <p:par>
                                <p:cTn id="34" presetID="45" presetClass="entr" presetSubtype="0" fill="hold" grpId="0" nodeType="withEffect">
                                  <p:stCondLst>
                                    <p:cond delay="6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ppt_w</p:attrName>
                                        </p:attrNameLst>
                                      </p:cBhvr>
                                      <p:tavLst>
                                        <p:tav tm="0" fmla="#ppt_w*sin(2.5*pi*$)">
                                          <p:val>
                                            <p:fltVal val="0"/>
                                          </p:val>
                                        </p:tav>
                                        <p:tav tm="100000">
                                          <p:val>
                                            <p:fltVal val="1"/>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par>
                                <p:cTn id="39" presetID="45" presetClass="exit" presetSubtype="0" fill="hold" grpId="1" nodeType="withEffect">
                                  <p:stCondLst>
                                    <p:cond delay="800"/>
                                  </p:stCondLst>
                                  <p:childTnLst>
                                    <p:animEffect transition="out" filter="fade">
                                      <p:cBhvr>
                                        <p:cTn id="40" dur="500"/>
                                        <p:tgtEl>
                                          <p:spTgt spid="9"/>
                                        </p:tgtEl>
                                      </p:cBhvr>
                                    </p:animEffect>
                                    <p:anim calcmode="lin" valueType="num">
                                      <p:cBhvr>
                                        <p:cTn id="41" dur="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strVal val="ppt_h"/>
                                          </p:val>
                                        </p:tav>
                                      </p:tavLst>
                                    </p:anim>
                                    <p:set>
                                      <p:cBhvr>
                                        <p:cTn id="43" dur="1" fill="hold">
                                          <p:stCondLst>
                                            <p:cond delay="499"/>
                                          </p:stCondLst>
                                        </p:cTn>
                                        <p:tgtEl>
                                          <p:spTgt spid="9"/>
                                        </p:tgtEl>
                                        <p:attrNameLst>
                                          <p:attrName>style.visibility</p:attrName>
                                        </p:attrNameLst>
                                      </p:cBhvr>
                                      <p:to>
                                        <p:strVal val="hidden"/>
                                      </p:to>
                                    </p:set>
                                  </p:childTnLst>
                                </p:cTn>
                              </p:par>
                              <p:par>
                                <p:cTn id="44" presetID="45" presetClass="entr" presetSubtype="0" fill="hold" grpId="0" nodeType="withEffect">
                                  <p:stCondLst>
                                    <p:cond delay="1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ppt_w</p:attrName>
                                        </p:attrNameLst>
                                      </p:cBhvr>
                                      <p:tavLst>
                                        <p:tav tm="0" fmla="#ppt_w*sin(2.5*pi*$)">
                                          <p:val>
                                            <p:fltVal val="0"/>
                                          </p:val>
                                        </p:tav>
                                        <p:tav tm="100000">
                                          <p:val>
                                            <p:fltVal val="1"/>
                                          </p:val>
                                        </p:tav>
                                      </p:tavLst>
                                    </p:anim>
                                    <p:anim calcmode="lin" valueType="num">
                                      <p:cBhvr>
                                        <p:cTn id="4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8" grpId="0"/>
      <p:bldP spid="9" grpId="0"/>
      <p:bldP spid="9" grpId="1"/>
      <p:bldP spid="10" grpId="0"/>
      <p:bldP spid="11" grpId="0"/>
      <p:bldP spid="11" grpId="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35038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Captain</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archēgos</a:t>
            </a:r>
            <a:r>
              <a:rPr lang="en-US" sz="3200" dirty="0"/>
              <a:t> – </a:t>
            </a:r>
            <a:r>
              <a:rPr lang="en-US" sz="3200" i="1" dirty="0"/>
              <a:t>pioneer</a:t>
            </a:r>
            <a:r>
              <a:rPr lang="en-US" sz="3200" dirty="0"/>
              <a:t>, </a:t>
            </a:r>
            <a:r>
              <a:rPr lang="en-US" sz="3200" i="1" dirty="0"/>
              <a:t>trail-blazer</a:t>
            </a:r>
            <a:endParaRPr lang="en-US" sz="48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923143"/>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err="1">
                <a:solidFill>
                  <a:schemeClr val="bg2"/>
                </a:solidFill>
                <a:latin typeface="Times New Roman" panose="02020603050405020304" pitchFamily="18" charset="0"/>
                <a:cs typeface="Times New Roman" panose="02020603050405020304" pitchFamily="18" charset="0"/>
              </a:rPr>
              <a:t>archē</a:t>
            </a:r>
            <a:r>
              <a:rPr lang="en-US" sz="3200" dirty="0"/>
              <a:t> ~ </a:t>
            </a:r>
            <a:r>
              <a:rPr lang="en-US" sz="3200" i="1" dirty="0"/>
              <a:t>chief, prime</a:t>
            </a:r>
            <a:r>
              <a:rPr lang="en-US" sz="3200" dirty="0"/>
              <a:t> (first in rank) </a:t>
            </a:r>
            <a:r>
              <a:rPr lang="en-US" sz="3200" i="1" dirty="0"/>
              <a:t>leader</a:t>
            </a:r>
            <a:endParaRPr lang="en-US" sz="3200" dirty="0">
              <a:solidFill>
                <a:schemeClr val="bg1"/>
              </a:solidFill>
            </a:endParaRPr>
          </a:p>
        </p:txBody>
      </p:sp>
      <p:sp>
        <p:nvSpPr>
          <p:cNvPr id="7" name="TextBox 6">
            <a:extLst>
              <a:ext uri="{FF2B5EF4-FFF2-40B4-BE49-F238E27FC236}">
                <a16:creationId xmlns:a16="http://schemas.microsoft.com/office/drawing/2014/main" id="{BF193818-DE05-4587-8967-C7F4AC5A91D4}"/>
              </a:ext>
            </a:extLst>
          </p:cNvPr>
          <p:cNvSpPr txBox="1"/>
          <p:nvPr/>
        </p:nvSpPr>
        <p:spPr>
          <a:xfrm>
            <a:off x="696688" y="2438400"/>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err="1">
                <a:solidFill>
                  <a:schemeClr val="bg2"/>
                </a:solidFill>
                <a:latin typeface="Times New Roman" panose="02020603050405020304" pitchFamily="18" charset="0"/>
                <a:cs typeface="Times New Roman" panose="02020603050405020304" pitchFamily="18" charset="0"/>
              </a:rPr>
              <a:t>agō</a:t>
            </a:r>
            <a:r>
              <a:rPr lang="en-US" sz="3200" dirty="0"/>
              <a:t> ~ </a:t>
            </a:r>
            <a:r>
              <a:rPr lang="en-US" sz="3200" i="1" dirty="0"/>
              <a:t>to bring</a:t>
            </a:r>
            <a:r>
              <a:rPr lang="en-US" sz="3200" dirty="0"/>
              <a:t> or </a:t>
            </a:r>
            <a:r>
              <a:rPr lang="en-US" sz="3200" i="1" dirty="0"/>
              <a:t>to drive</a:t>
            </a:r>
            <a:endParaRPr lang="en-US" sz="3200" dirty="0">
              <a:solidFill>
                <a:schemeClr val="bg1"/>
              </a:solidFill>
            </a:endParaRPr>
          </a:p>
        </p:txBody>
      </p:sp>
    </p:spTree>
    <p:extLst>
      <p:ext uri="{BB962C8B-B14F-4D97-AF65-F5344CB8AC3E}">
        <p14:creationId xmlns:p14="http://schemas.microsoft.com/office/powerpoint/2010/main" val="71309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326085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t>Chapter 1 ~ Jesus’ superiority as the Son of Man</a:t>
            </a:r>
            <a:endParaRPr lang="en-US" sz="4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D7C1CDC7-BF0D-4E8E-B3B8-74EF12AC89E3}"/>
              </a:ext>
            </a:extLst>
          </p:cNvPr>
          <p:cNvSpPr txBox="1"/>
          <p:nvPr/>
        </p:nvSpPr>
        <p:spPr>
          <a:xfrm>
            <a:off x="478714" y="1946380"/>
            <a:ext cx="8229600" cy="584775"/>
          </a:xfrm>
          <a:prstGeom prst="rect">
            <a:avLst/>
          </a:prstGeom>
          <a:noFill/>
        </p:spPr>
        <p:txBody>
          <a:bodyPr wrap="square" rtlCol="0">
            <a:spAutoFit/>
          </a:bodyPr>
          <a:lstStyle/>
          <a:p>
            <a:r>
              <a:rPr lang="en-US" sz="3200" dirty="0"/>
              <a:t>Chapter 2 ~ Jesus’ superiority as the Son of God</a:t>
            </a:r>
            <a:endParaRPr lang="en-US" sz="48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C457145D-FBD0-49AC-A0CD-F84D74DC1058}"/>
              </a:ext>
            </a:extLst>
          </p:cNvPr>
          <p:cNvSpPr txBox="1"/>
          <p:nvPr/>
        </p:nvSpPr>
        <p:spPr>
          <a:xfrm>
            <a:off x="479815" y="2473748"/>
            <a:ext cx="8229600" cy="584775"/>
          </a:xfrm>
          <a:prstGeom prst="rect">
            <a:avLst/>
          </a:prstGeom>
          <a:noFill/>
        </p:spPr>
        <p:txBody>
          <a:bodyPr wrap="square" rtlCol="0">
            <a:spAutoFit/>
          </a:bodyPr>
          <a:lstStyle/>
          <a:p>
            <a:r>
              <a:rPr lang="en-US" sz="3200" dirty="0"/>
              <a:t>Chapter 3 ~ Jesus’ superiority over Moses</a:t>
            </a:r>
            <a:endParaRPr lang="en-US" sz="4800" dirty="0">
              <a:solidFill>
                <a:schemeClr val="bg1"/>
              </a:solidFill>
              <a:cs typeface="Arial" panose="020B0604020202020204" pitchFamily="34" charset="0"/>
            </a:endParaRPr>
          </a:p>
        </p:txBody>
      </p:sp>
    </p:spTree>
    <p:extLst>
      <p:ext uri="{BB962C8B-B14F-4D97-AF65-F5344CB8AC3E}">
        <p14:creationId xmlns:p14="http://schemas.microsoft.com/office/powerpoint/2010/main" val="37390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3"/>
                                        </p:tgtEl>
                                        <p:attrNameLst>
                                          <p:attrName>style.color</p:attrName>
                                        </p:attrNameLst>
                                      </p:cBhvr>
                                      <p:to>
                                        <a:schemeClr val="accent2"/>
                                      </p:to>
                                    </p:animClr>
                                  </p:childTnLst>
                                </p:cTn>
                              </p:par>
                              <p:par>
                                <p:cTn id="19" presetID="3" presetClass="emph" presetSubtype="2" fill="hold" grpId="1" nodeType="withEffect">
                                  <p:stCondLst>
                                    <p:cond delay="0"/>
                                  </p:stCondLst>
                                  <p:childTnLst>
                                    <p:animClr clrSpc="rgb" dir="cw">
                                      <p:cBhvr override="childStyle">
                                        <p:cTn id="20"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13013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Consider</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katanoeō</a:t>
            </a:r>
            <a:r>
              <a:rPr lang="en-US" sz="3200" dirty="0"/>
              <a:t> – </a:t>
            </a:r>
            <a:r>
              <a:rPr lang="en-US" sz="3200" i="1" dirty="0"/>
              <a:t>to observe fully</a:t>
            </a:r>
            <a:endParaRPr lang="en-US" sz="32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923143"/>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solidFill>
                  <a:schemeClr val="bg2"/>
                </a:solidFill>
              </a:rPr>
              <a:t>Apostle</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apostolos</a:t>
            </a:r>
            <a:r>
              <a:rPr lang="en-US" sz="3200" dirty="0"/>
              <a:t> – </a:t>
            </a:r>
            <a:r>
              <a:rPr lang="en-US" sz="3200" i="1" dirty="0"/>
              <a:t>to be sent on a mission</a:t>
            </a:r>
            <a:endParaRPr lang="en-US" sz="3200" dirty="0">
              <a:solidFill>
                <a:schemeClr val="bg1"/>
              </a:solidFill>
            </a:endParaRPr>
          </a:p>
        </p:txBody>
      </p:sp>
    </p:spTree>
    <p:extLst>
      <p:ext uri="{BB962C8B-B14F-4D97-AF65-F5344CB8AC3E}">
        <p14:creationId xmlns:p14="http://schemas.microsoft.com/office/powerpoint/2010/main" val="20732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13" name="Speech Bubble: Oval 12">
            <a:extLst>
              <a:ext uri="{FF2B5EF4-FFF2-40B4-BE49-F238E27FC236}">
                <a16:creationId xmlns:a16="http://schemas.microsoft.com/office/drawing/2014/main" id="{11C68E29-5F71-4A07-A8B7-48BF8FBA08F2}"/>
              </a:ext>
            </a:extLst>
          </p:cNvPr>
          <p:cNvSpPr/>
          <p:nvPr/>
        </p:nvSpPr>
        <p:spPr>
          <a:xfrm>
            <a:off x="1133060" y="1620078"/>
            <a:ext cx="1878496" cy="1590261"/>
          </a:xfrm>
          <a:prstGeom prst="wedgeEllipseCallout">
            <a:avLst>
              <a:gd name="adj1" fmla="val 62236"/>
              <a:gd name="adj2" fmla="val 30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69A813C-2BA7-4C4C-8C3D-4734DEF62551}"/>
              </a:ext>
            </a:extLst>
          </p:cNvPr>
          <p:cNvSpPr txBox="1"/>
          <p:nvPr/>
        </p:nvSpPr>
        <p:spPr>
          <a:xfrm>
            <a:off x="1162877" y="1749288"/>
            <a:ext cx="1828801" cy="1384995"/>
          </a:xfrm>
          <a:prstGeom prst="rect">
            <a:avLst/>
          </a:prstGeom>
          <a:noFill/>
        </p:spPr>
        <p:txBody>
          <a:bodyPr wrap="square" rtlCol="0">
            <a:spAutoFit/>
          </a:bodyPr>
          <a:lstStyle/>
          <a:p>
            <a:pPr algn="ctr"/>
            <a:r>
              <a:rPr lang="en-US" sz="2800" dirty="0">
                <a:solidFill>
                  <a:srgbClr val="000000"/>
                </a:solidFill>
                <a:cs typeface="Arial" panose="020B0604020202020204" pitchFamily="34" charset="0"/>
              </a:rPr>
              <a:t>Windy today, isn’t it?</a:t>
            </a:r>
          </a:p>
        </p:txBody>
      </p:sp>
      <p:sp>
        <p:nvSpPr>
          <p:cNvPr id="17" name="Speech Bubble: Oval 16">
            <a:extLst>
              <a:ext uri="{FF2B5EF4-FFF2-40B4-BE49-F238E27FC236}">
                <a16:creationId xmlns:a16="http://schemas.microsoft.com/office/drawing/2014/main" id="{CE0F5111-95F4-49AC-B221-01BF0135CCF8}"/>
              </a:ext>
            </a:extLst>
          </p:cNvPr>
          <p:cNvSpPr/>
          <p:nvPr/>
        </p:nvSpPr>
        <p:spPr>
          <a:xfrm>
            <a:off x="5688495" y="1411357"/>
            <a:ext cx="1878496" cy="1371600"/>
          </a:xfrm>
          <a:prstGeom prst="wedgeEllipseCallout">
            <a:avLst>
              <a:gd name="adj1" fmla="val -52050"/>
              <a:gd name="adj2" fmla="val 47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59E6066-F8B5-4359-8630-480AD65EBD73}"/>
              </a:ext>
            </a:extLst>
          </p:cNvPr>
          <p:cNvSpPr txBox="1"/>
          <p:nvPr/>
        </p:nvSpPr>
        <p:spPr>
          <a:xfrm>
            <a:off x="5738191" y="1603514"/>
            <a:ext cx="1828801" cy="954107"/>
          </a:xfrm>
          <a:prstGeom prst="rect">
            <a:avLst/>
          </a:prstGeom>
          <a:noFill/>
        </p:spPr>
        <p:txBody>
          <a:bodyPr wrap="square" rtlCol="0">
            <a:spAutoFit/>
          </a:bodyPr>
          <a:lstStyle/>
          <a:p>
            <a:pPr algn="ctr"/>
            <a:r>
              <a:rPr lang="en-US" sz="2800" dirty="0">
                <a:solidFill>
                  <a:srgbClr val="000000"/>
                </a:solidFill>
                <a:cs typeface="Arial" panose="020B0604020202020204" pitchFamily="34" charset="0"/>
              </a:rPr>
              <a:t>No, it’s Thursday.</a:t>
            </a:r>
          </a:p>
        </p:txBody>
      </p:sp>
      <p:sp>
        <p:nvSpPr>
          <p:cNvPr id="19" name="Speech Bubble: Oval 18">
            <a:extLst>
              <a:ext uri="{FF2B5EF4-FFF2-40B4-BE49-F238E27FC236}">
                <a16:creationId xmlns:a16="http://schemas.microsoft.com/office/drawing/2014/main" id="{B2F351FB-3D6B-4358-A58B-01818279C3FC}"/>
              </a:ext>
            </a:extLst>
          </p:cNvPr>
          <p:cNvSpPr/>
          <p:nvPr/>
        </p:nvSpPr>
        <p:spPr>
          <a:xfrm>
            <a:off x="1116494" y="1593573"/>
            <a:ext cx="1878496" cy="1590261"/>
          </a:xfrm>
          <a:prstGeom prst="wedgeEllipseCallout">
            <a:avLst>
              <a:gd name="adj1" fmla="val 65940"/>
              <a:gd name="adj2" fmla="val 33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78B0447-E0C4-4DD2-AD5C-A439253922BF}"/>
              </a:ext>
            </a:extLst>
          </p:cNvPr>
          <p:cNvSpPr txBox="1"/>
          <p:nvPr/>
        </p:nvSpPr>
        <p:spPr>
          <a:xfrm>
            <a:off x="1146311" y="1722783"/>
            <a:ext cx="1828801" cy="1384995"/>
          </a:xfrm>
          <a:prstGeom prst="rect">
            <a:avLst/>
          </a:prstGeom>
          <a:noFill/>
        </p:spPr>
        <p:txBody>
          <a:bodyPr wrap="square" rtlCol="0">
            <a:spAutoFit/>
          </a:bodyPr>
          <a:lstStyle/>
          <a:p>
            <a:pPr algn="ctr"/>
            <a:r>
              <a:rPr lang="en-US" sz="2800" dirty="0">
                <a:solidFill>
                  <a:srgbClr val="000000"/>
                </a:solidFill>
                <a:cs typeface="Arial" panose="020B0604020202020204" pitchFamily="34" charset="0"/>
              </a:rPr>
              <a:t>Me too.</a:t>
            </a:r>
          </a:p>
          <a:p>
            <a:pPr algn="ctr"/>
            <a:r>
              <a:rPr lang="en-US" sz="2800" dirty="0">
                <a:solidFill>
                  <a:srgbClr val="000000"/>
                </a:solidFill>
                <a:cs typeface="Arial" panose="020B0604020202020204" pitchFamily="34" charset="0"/>
              </a:rPr>
              <a:t>Let’s get a coke.</a:t>
            </a:r>
          </a:p>
        </p:txBody>
      </p:sp>
      <p:grpSp>
        <p:nvGrpSpPr>
          <p:cNvPr id="27" name="Group 26">
            <a:extLst>
              <a:ext uri="{FF2B5EF4-FFF2-40B4-BE49-F238E27FC236}">
                <a16:creationId xmlns:a16="http://schemas.microsoft.com/office/drawing/2014/main" id="{C7B0B500-C5E8-4200-B1FB-C287F5D80712}"/>
              </a:ext>
            </a:extLst>
          </p:cNvPr>
          <p:cNvGrpSpPr/>
          <p:nvPr/>
        </p:nvGrpSpPr>
        <p:grpSpPr>
          <a:xfrm>
            <a:off x="2250384" y="2095500"/>
            <a:ext cx="4762500" cy="4762500"/>
            <a:chOff x="2250384" y="2095500"/>
            <a:chExt cx="4762500" cy="4762500"/>
          </a:xfrm>
        </p:grpSpPr>
        <p:grpSp>
          <p:nvGrpSpPr>
            <p:cNvPr id="25" name="Group 24">
              <a:extLst>
                <a:ext uri="{FF2B5EF4-FFF2-40B4-BE49-F238E27FC236}">
                  <a16:creationId xmlns:a16="http://schemas.microsoft.com/office/drawing/2014/main" id="{2BD05A45-E2C0-44D8-91C0-6284418E8BD0}"/>
                </a:ext>
              </a:extLst>
            </p:cNvPr>
            <p:cNvGrpSpPr/>
            <p:nvPr/>
          </p:nvGrpSpPr>
          <p:grpSpPr>
            <a:xfrm>
              <a:off x="2250384" y="2095500"/>
              <a:ext cx="4762500" cy="4762500"/>
              <a:chOff x="2250384" y="2095500"/>
              <a:chExt cx="4762500" cy="4762500"/>
            </a:xfrm>
          </p:grpSpPr>
          <p:sp>
            <p:nvSpPr>
              <p:cNvPr id="15" name="Oval 14">
                <a:extLst>
                  <a:ext uri="{FF2B5EF4-FFF2-40B4-BE49-F238E27FC236}">
                    <a16:creationId xmlns:a16="http://schemas.microsoft.com/office/drawing/2014/main" id="{976CB800-512A-49F9-82B0-60C927BEB62A}"/>
                  </a:ext>
                </a:extLst>
              </p:cNvPr>
              <p:cNvSpPr/>
              <p:nvPr/>
            </p:nvSpPr>
            <p:spPr>
              <a:xfrm rot="465539">
                <a:off x="4655165" y="5063342"/>
                <a:ext cx="1162870" cy="643536"/>
              </a:xfrm>
              <a:prstGeom prst="ellipse">
                <a:avLst/>
              </a:prstGeom>
              <a:solidFill>
                <a:srgbClr val="9DC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5E0868B-B88F-44D0-BF47-C33204AE3600}"/>
                  </a:ext>
                </a:extLst>
              </p:cNvPr>
              <p:cNvGrpSpPr/>
              <p:nvPr/>
            </p:nvGrpSpPr>
            <p:grpSpPr>
              <a:xfrm>
                <a:off x="2250384" y="2095500"/>
                <a:ext cx="4762500" cy="4762500"/>
                <a:chOff x="2250384" y="2095500"/>
                <a:chExt cx="4762500" cy="4762500"/>
              </a:xfrm>
            </p:grpSpPr>
            <p:pic>
              <p:nvPicPr>
                <p:cNvPr id="5124" name="Picture 4" descr="Related image">
                  <a:extLst>
                    <a:ext uri="{FF2B5EF4-FFF2-40B4-BE49-F238E27FC236}">
                      <a16:creationId xmlns:a16="http://schemas.microsoft.com/office/drawing/2014/main" id="{B6DE72C0-20CB-4BD5-A598-2BE43583E8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56800" y1="25800" x2="56800" y2="25800"/>
                              <a14:backgroundMark x1="66400" y1="25000" x2="66400" y2="25000"/>
                              <a14:backgroundMark x1="62600" y1="58200" x2="62600" y2="58200"/>
                              <a14:backgroundMark x1="57200" y1="25800" x2="57200" y2="25800"/>
                              <a14:backgroundMark x1="62600" y1="54400" x2="62600" y2="54400"/>
                              <a14:backgroundMark x1="62400" y1="53600" x2="62400" y2="53600"/>
                              <a14:backgroundMark x1="57800" y1="17200" x2="65400" y2="60000"/>
                              <a14:backgroundMark x1="65400" y1="60000" x2="63800" y2="49600"/>
                              <a14:backgroundMark x1="63800" y1="49600" x2="59800" y2="59000"/>
                              <a14:backgroundMark x1="59800" y1="59000" x2="58600" y2="68200"/>
                              <a14:backgroundMark x1="67200" y1="70000" x2="67200" y2="70000"/>
                              <a14:backgroundMark x1="68200" y1="73800" x2="68200" y2="73800"/>
                              <a14:backgroundMark x1="69600" y1="74200" x2="69600" y2="74200"/>
                              <a14:backgroundMark x1="67000" y1="68400" x2="67000" y2="68400"/>
                            </a14:backgroundRemoval>
                          </a14:imgEffect>
                        </a14:imgLayer>
                      </a14:imgProps>
                    </a:ext>
                    <a:ext uri="{28A0092B-C50C-407E-A947-70E740481C1C}">
                      <a14:useLocalDpi xmlns:a14="http://schemas.microsoft.com/office/drawing/2010/main" val="0"/>
                    </a:ext>
                  </a:extLst>
                </a:blip>
                <a:srcRect/>
                <a:stretch>
                  <a:fillRect/>
                </a:stretch>
              </p:blipFill>
              <p:spPr bwMode="auto">
                <a:xfrm>
                  <a:off x="2250384"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a:extLst>
                    <a:ext uri="{FF2B5EF4-FFF2-40B4-BE49-F238E27FC236}">
                      <a16:creationId xmlns:a16="http://schemas.microsoft.com/office/drawing/2014/main" id="{D9B8F775-D620-428B-AFD3-79C1877D39EF}"/>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0000" b="90000" l="10000" r="90000">
                              <a14:backgroundMark x1="28600" y1="21000" x2="38400" y2="24600"/>
                              <a14:backgroundMark x1="38400" y1="24600" x2="33000" y2="34000"/>
                              <a14:backgroundMark x1="33000" y1="34000" x2="35600" y2="44800"/>
                              <a14:backgroundMark x1="35600" y1="44800" x2="29000" y2="65400"/>
                              <a14:backgroundMark x1="29000" y1="65400" x2="31400" y2="55400"/>
                              <a14:backgroundMark x1="31400" y1="55400" x2="39600" y2="62000"/>
                              <a14:backgroundMark x1="39600" y1="62000" x2="41600" y2="72400"/>
                              <a14:backgroundMark x1="41600" y1="72400" x2="31200" y2="73000"/>
                              <a14:backgroundMark x1="31200" y1="73000" x2="39800" y2="83000"/>
                              <a14:backgroundMark x1="39800" y1="83000" x2="63600" y2="83000"/>
                              <a14:backgroundMark x1="63600" y1="83000" x2="71600" y2="79200"/>
                              <a14:backgroundMark x1="34600" y1="67200" x2="25000" y2="71800"/>
                              <a14:backgroundMark x1="25000" y1="71800" x2="30200" y2="81600"/>
                              <a14:backgroundMark x1="30200" y1="81600" x2="41200" y2="83200"/>
                              <a14:backgroundMark x1="41200" y1="83200" x2="47000" y2="72400"/>
                              <a14:backgroundMark x1="47000" y1="72400" x2="57800" y2="72000"/>
                              <a14:backgroundMark x1="57800" y1="72000" x2="66000" y2="78800"/>
                              <a14:backgroundMark x1="66000" y1="78800" x2="75000" y2="73200"/>
                              <a14:backgroundMark x1="75000" y1="73200" x2="53000" y2="81800"/>
                              <a14:backgroundMark x1="53000" y1="81800" x2="30800" y2="83200"/>
                              <a14:backgroundMark x1="30800" y1="83200" x2="32400" y2="82200"/>
                              <a14:backgroundMark x1="21400" y1="72000" x2="20000" y2="82200"/>
                              <a14:backgroundMark x1="20000" y1="82200" x2="41400" y2="87400"/>
                              <a14:backgroundMark x1="41400" y1="87400" x2="74400" y2="81800"/>
                              <a14:backgroundMark x1="74400" y1="81800" x2="75200" y2="71600"/>
                              <a14:backgroundMark x1="75200" y1="71600" x2="71600" y2="67800"/>
                              <a14:backgroundMark x1="73200" y1="67400" x2="83600" y2="70400"/>
                              <a14:backgroundMark x1="83600" y1="70400" x2="73600" y2="81600"/>
                              <a14:backgroundMark x1="73600" y1="81600" x2="60200" y2="88400"/>
                              <a14:backgroundMark x1="48800" y1="64400" x2="51600" y2="72200"/>
                              <a14:backgroundMark x1="46000" y1="64000" x2="56000" y2="64000"/>
                              <a14:backgroundMark x1="56000" y1="64000" x2="52400" y2="64000"/>
                              <a14:backgroundMark x1="62200" y1="54400" x2="62200" y2="54400"/>
                              <a14:backgroundMark x1="62200" y1="53600" x2="62200" y2="53600"/>
                              <a14:backgroundMark x1="62200" y1="53000" x2="62400" y2="60400"/>
                              <a14:backgroundMark x1="62400" y1="64000" x2="62400" y2="64000"/>
                              <a14:backgroundMark x1="62400" y1="62800" x2="62400" y2="62800"/>
                              <a14:backgroundMark x1="62400" y1="69000" x2="62400" y2="69000"/>
                              <a14:backgroundMark x1="56800" y1="25600" x2="56800" y2="25600"/>
                              <a14:backgroundMark x1="66600" y1="25200" x2="66600" y2="25200"/>
                            </a14:backgroundRemoval>
                          </a14:imgEffect>
                        </a14:imgLayer>
                      </a14:imgProps>
                    </a:ext>
                    <a:ext uri="{28A0092B-C50C-407E-A947-70E740481C1C}">
                      <a14:useLocalDpi xmlns:a14="http://schemas.microsoft.com/office/drawing/2010/main" val="0"/>
                    </a:ext>
                  </a:extLst>
                </a:blip>
                <a:srcRect l="46503" t="5325" r="21251" b="26490"/>
                <a:stretch/>
              </p:blipFill>
              <p:spPr bwMode="auto">
                <a:xfrm flipH="1">
                  <a:off x="4467841" y="2432538"/>
                  <a:ext cx="1535723" cy="324729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5B17A107-870B-4EF9-96CD-DA50E91CB04E}"/>
                    </a:ext>
                  </a:extLst>
                </p:cNvPr>
                <p:cNvCxnSpPr/>
                <p:nvPr/>
              </p:nvCxnSpPr>
              <p:spPr>
                <a:xfrm flipH="1">
                  <a:off x="5006176" y="4565422"/>
                  <a:ext cx="230244" cy="9472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DBD78ECA-0866-4572-8A28-B65EBDAE69CD}"/>
                    </a:ext>
                  </a:extLst>
                </p:cNvPr>
                <p:cNvSpPr/>
                <p:nvPr/>
              </p:nvSpPr>
              <p:spPr>
                <a:xfrm>
                  <a:off x="4841715" y="5400881"/>
                  <a:ext cx="203931" cy="138146"/>
                </a:xfrm>
                <a:prstGeom prst="ellipse">
                  <a:avLst/>
                </a:prstGeom>
                <a:solidFill>
                  <a:schemeClr val="tx1">
                    <a:lumMod val="75000"/>
                  </a:schemeClr>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a:extLst>
                <a:ext uri="{FF2B5EF4-FFF2-40B4-BE49-F238E27FC236}">
                  <a16:creationId xmlns:a16="http://schemas.microsoft.com/office/drawing/2014/main" id="{4DA374EE-B2A0-4B7A-AD12-45A766CE6710}"/>
                </a:ext>
              </a:extLst>
            </p:cNvPr>
            <p:cNvSpPr/>
            <p:nvPr/>
          </p:nvSpPr>
          <p:spPr>
            <a:xfrm>
              <a:off x="5407459" y="5506135"/>
              <a:ext cx="335499" cy="177618"/>
            </a:xfrm>
            <a:prstGeom prst="ellipse">
              <a:avLst/>
            </a:prstGeom>
            <a:solidFill>
              <a:srgbClr val="9DC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610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17" grpId="0" animBg="1"/>
      <p:bldP spid="17" grpId="1" animBg="1"/>
      <p:bldP spid="18" grpId="0"/>
      <p:bldP spid="18" grpId="1"/>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37003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pic>
        <p:nvPicPr>
          <p:cNvPr id="3082" name="Picture 10" descr="Image result for billy donovan">
            <a:extLst>
              <a:ext uri="{FF2B5EF4-FFF2-40B4-BE49-F238E27FC236}">
                <a16:creationId xmlns:a16="http://schemas.microsoft.com/office/drawing/2014/main" id="{2117CFDB-CDB2-4E52-862C-ECFFC7627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183" y="1579727"/>
            <a:ext cx="3821450" cy="28696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a:extLst>
              <a:ext uri="{FF2B5EF4-FFF2-40B4-BE49-F238E27FC236}">
                <a16:creationId xmlns:a16="http://schemas.microsoft.com/office/drawing/2014/main" id="{6A55E256-47C2-485D-84F1-D15785EEE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87" r="29353" b="4884"/>
          <a:stretch/>
        </p:blipFill>
        <p:spPr bwMode="auto">
          <a:xfrm>
            <a:off x="682553" y="1366892"/>
            <a:ext cx="2772722" cy="36756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F0C779D-0619-4CE0-AD3B-BFFCF9903BD5}"/>
              </a:ext>
            </a:extLst>
          </p:cNvPr>
          <p:cNvSpPr txBox="1"/>
          <p:nvPr/>
        </p:nvSpPr>
        <p:spPr>
          <a:xfrm>
            <a:off x="5032988" y="4231020"/>
            <a:ext cx="2750975"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Billy Donovan</a:t>
            </a:r>
          </a:p>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Coach</a:t>
            </a:r>
          </a:p>
        </p:txBody>
      </p:sp>
      <p:sp>
        <p:nvSpPr>
          <p:cNvPr id="12" name="TextBox 11">
            <a:extLst>
              <a:ext uri="{FF2B5EF4-FFF2-40B4-BE49-F238E27FC236}">
                <a16:creationId xmlns:a16="http://schemas.microsoft.com/office/drawing/2014/main" id="{63D6D24F-2AE6-447E-B3C0-35F59F6B5A4F}"/>
              </a:ext>
            </a:extLst>
          </p:cNvPr>
          <p:cNvSpPr txBox="1"/>
          <p:nvPr/>
        </p:nvSpPr>
        <p:spPr>
          <a:xfrm>
            <a:off x="538832" y="4493053"/>
            <a:ext cx="2750975"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Nick Collison</a:t>
            </a:r>
          </a:p>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Player</a:t>
            </a:r>
          </a:p>
        </p:txBody>
      </p:sp>
      <p:pic>
        <p:nvPicPr>
          <p:cNvPr id="3080" name="Picture 8" descr="Image result for clay bennett">
            <a:extLst>
              <a:ext uri="{FF2B5EF4-FFF2-40B4-BE49-F238E27FC236}">
                <a16:creationId xmlns:a16="http://schemas.microsoft.com/office/drawing/2014/main" id="{7B772F45-783F-46F9-B6B4-0B232FEA7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783" y="2088339"/>
            <a:ext cx="3457575" cy="3457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AE848CE-D54E-4DA6-B90D-0809CD3CCF79}"/>
              </a:ext>
            </a:extLst>
          </p:cNvPr>
          <p:cNvSpPr txBox="1"/>
          <p:nvPr/>
        </p:nvSpPr>
        <p:spPr>
          <a:xfrm>
            <a:off x="2651600" y="4974380"/>
            <a:ext cx="2750975" cy="1077218"/>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Clay Bennett</a:t>
            </a:r>
          </a:p>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Owner</a:t>
            </a:r>
          </a:p>
        </p:txBody>
      </p:sp>
    </p:spTree>
    <p:extLst>
      <p:ext uri="{BB962C8B-B14F-4D97-AF65-F5344CB8AC3E}">
        <p14:creationId xmlns:p14="http://schemas.microsoft.com/office/powerpoint/2010/main" val="11643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500"/>
                                        <p:tgtEl>
                                          <p:spTgt spid="308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500"/>
                                        <p:tgtEl>
                                          <p:spTgt spid="308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Effect transition="in" filter="fade">
                                      <p:cBhvr>
                                        <p:cTn id="25" dur="500"/>
                                        <p:tgtEl>
                                          <p:spTgt spid="308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60361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3046988"/>
          </a:xfrm>
          <a:prstGeom prst="rect">
            <a:avLst/>
          </a:prstGeom>
          <a:noFill/>
        </p:spPr>
        <p:txBody>
          <a:bodyPr wrap="square" rtlCol="0">
            <a:spAutoFit/>
          </a:bodyPr>
          <a:lstStyle/>
          <a:p>
            <a:r>
              <a:rPr lang="en-US" sz="3200" dirty="0"/>
              <a:t>Psalms 95:6-7a ~ </a:t>
            </a:r>
            <a:r>
              <a:rPr lang="en-US" sz="3200" baseline="30000" dirty="0"/>
              <a:t>6</a:t>
            </a:r>
            <a:r>
              <a:rPr lang="en-US" sz="3200" dirty="0"/>
              <a:t> </a:t>
            </a:r>
            <a:r>
              <a:rPr lang="en-US" sz="3200" dirty="0">
                <a:solidFill>
                  <a:schemeClr val="bg2"/>
                </a:solidFill>
              </a:rPr>
              <a:t>Oh come, let us worship and bow down;</a:t>
            </a:r>
          </a:p>
          <a:p>
            <a:r>
              <a:rPr lang="en-US" sz="3200" dirty="0">
                <a:solidFill>
                  <a:schemeClr val="bg2"/>
                </a:solidFill>
              </a:rPr>
              <a:t>Let us kneel before the Lord our Maker. </a:t>
            </a:r>
          </a:p>
          <a:p>
            <a:r>
              <a:rPr lang="en-US" sz="3200" baseline="30000" dirty="0"/>
              <a:t>7a</a:t>
            </a:r>
            <a:r>
              <a:rPr lang="en-US" sz="3200" dirty="0"/>
              <a:t> </a:t>
            </a:r>
            <a:r>
              <a:rPr lang="en-US" sz="3200" dirty="0">
                <a:solidFill>
                  <a:schemeClr val="bg2"/>
                </a:solidFill>
              </a:rPr>
              <a:t>For He is our God,</a:t>
            </a:r>
          </a:p>
          <a:p>
            <a:r>
              <a:rPr lang="en-US" sz="3200" dirty="0">
                <a:solidFill>
                  <a:schemeClr val="bg2"/>
                </a:solidFill>
              </a:rPr>
              <a:t>And we are the people of His pasture,</a:t>
            </a:r>
          </a:p>
          <a:p>
            <a:r>
              <a:rPr lang="en-US" sz="3200" dirty="0">
                <a:solidFill>
                  <a:schemeClr val="bg2"/>
                </a:solidFill>
              </a:rPr>
              <a:t>And the sheep of His hand.</a:t>
            </a:r>
          </a:p>
        </p:txBody>
      </p:sp>
    </p:spTree>
    <p:extLst>
      <p:ext uri="{BB962C8B-B14F-4D97-AF65-F5344CB8AC3E}">
        <p14:creationId xmlns:p14="http://schemas.microsoft.com/office/powerpoint/2010/main" val="9466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376068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pic>
        <p:nvPicPr>
          <p:cNvPr id="3074" name="Picture 2" descr="Related image">
            <a:extLst>
              <a:ext uri="{FF2B5EF4-FFF2-40B4-BE49-F238E27FC236}">
                <a16:creationId xmlns:a16="http://schemas.microsoft.com/office/drawing/2014/main" id="{FDC26EAA-ADAA-4C4A-8FCE-02C990626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62" y="1916068"/>
            <a:ext cx="4183666" cy="4183666"/>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5429814C-F8A6-49F5-BB32-F02040952BD4}"/>
              </a:ext>
            </a:extLst>
          </p:cNvPr>
          <p:cNvSpPr/>
          <p:nvPr/>
        </p:nvSpPr>
        <p:spPr>
          <a:xfrm>
            <a:off x="2091937" y="1920897"/>
            <a:ext cx="4177295" cy="4183874"/>
          </a:xfrm>
          <a:custGeom>
            <a:avLst/>
            <a:gdLst>
              <a:gd name="connsiteX0" fmla="*/ 1957080 w 4177295"/>
              <a:gd name="connsiteY0" fmla="*/ 3414199 h 4183874"/>
              <a:gd name="connsiteX1" fmla="*/ 855195 w 4177295"/>
              <a:gd name="connsiteY1" fmla="*/ 3779301 h 4183874"/>
              <a:gd name="connsiteX2" fmla="*/ 1957080 w 4177295"/>
              <a:gd name="connsiteY2" fmla="*/ 4144403 h 4183874"/>
              <a:gd name="connsiteX3" fmla="*/ 3058965 w 4177295"/>
              <a:gd name="connsiteY3" fmla="*/ 3779301 h 4183874"/>
              <a:gd name="connsiteX4" fmla="*/ 1957080 w 4177295"/>
              <a:gd name="connsiteY4" fmla="*/ 3414199 h 4183874"/>
              <a:gd name="connsiteX5" fmla="*/ 0 w 4177295"/>
              <a:gd name="connsiteY5" fmla="*/ 0 h 4183874"/>
              <a:gd name="connsiteX6" fmla="*/ 4177295 w 4177295"/>
              <a:gd name="connsiteY6" fmla="*/ 0 h 4183874"/>
              <a:gd name="connsiteX7" fmla="*/ 4177295 w 4177295"/>
              <a:gd name="connsiteY7" fmla="*/ 4183874 h 4183874"/>
              <a:gd name="connsiteX8" fmla="*/ 0 w 4177295"/>
              <a:gd name="connsiteY8" fmla="*/ 4183874 h 418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295" h="4183874">
                <a:moveTo>
                  <a:pt x="1957080" y="3414199"/>
                </a:moveTo>
                <a:cubicBezTo>
                  <a:pt x="1348526" y="3414199"/>
                  <a:pt x="855195" y="3577661"/>
                  <a:pt x="855195" y="3779301"/>
                </a:cubicBezTo>
                <a:cubicBezTo>
                  <a:pt x="855195" y="3980941"/>
                  <a:pt x="1348526" y="4144403"/>
                  <a:pt x="1957080" y="4144403"/>
                </a:cubicBezTo>
                <a:cubicBezTo>
                  <a:pt x="2565634" y="4144403"/>
                  <a:pt x="3058965" y="3980941"/>
                  <a:pt x="3058965" y="3779301"/>
                </a:cubicBezTo>
                <a:cubicBezTo>
                  <a:pt x="3058965" y="3577661"/>
                  <a:pt x="2565634" y="3414199"/>
                  <a:pt x="1957080" y="3414199"/>
                </a:cubicBezTo>
                <a:close/>
                <a:moveTo>
                  <a:pt x="0" y="0"/>
                </a:moveTo>
                <a:lnTo>
                  <a:pt x="4177295" y="0"/>
                </a:lnTo>
                <a:lnTo>
                  <a:pt x="4177295" y="4183874"/>
                </a:lnTo>
                <a:lnTo>
                  <a:pt x="0" y="4183874"/>
                </a:lnTo>
                <a:close/>
              </a:path>
            </a:pathLst>
          </a:custGeom>
          <a:solidFill>
            <a:srgbClr val="7F7F7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A8F2535-EECB-45DD-B0BB-19D6E239E047}"/>
              </a:ext>
            </a:extLst>
          </p:cNvPr>
          <p:cNvSpPr/>
          <p:nvPr/>
        </p:nvSpPr>
        <p:spPr>
          <a:xfrm>
            <a:off x="2933974" y="5341676"/>
            <a:ext cx="2230084" cy="71704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E0456E-6663-490E-B0BB-8EDFAF0B75D8}"/>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1"/>
                </a:solidFill>
              </a:rPr>
              <a:t>God ~ </a:t>
            </a:r>
            <a:r>
              <a:rPr lang="en-US" sz="3200" dirty="0">
                <a:solidFill>
                  <a:schemeClr val="bg2"/>
                </a:solidFill>
              </a:rPr>
              <a:t>“Believe Me”</a:t>
            </a:r>
            <a:endParaRPr lang="en-US" sz="3200" dirty="0">
              <a:solidFill>
                <a:schemeClr val="bg2"/>
              </a:solidFill>
              <a:cs typeface="Arial" panose="020B0604020202020204" pitchFamily="34" charset="0"/>
            </a:endParaRPr>
          </a:p>
        </p:txBody>
      </p:sp>
    </p:spTree>
    <p:extLst>
      <p:ext uri="{BB962C8B-B14F-4D97-AF65-F5344CB8AC3E}">
        <p14:creationId xmlns:p14="http://schemas.microsoft.com/office/powerpoint/2010/main" val="223375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6" presetClass="emph" presetSubtype="0" fill="hold" nodeType="withEffect">
                                  <p:stCondLst>
                                    <p:cond delay="0"/>
                                  </p:stCondLst>
                                  <p:childTnLst>
                                    <p:animScale>
                                      <p:cBhvr>
                                        <p:cTn id="22" dur="2000" fill="hold"/>
                                        <p:tgtEl>
                                          <p:spTgt spid="3074"/>
                                        </p:tgtEl>
                                      </p:cBhvr>
                                      <p:by x="1000" y="1000"/>
                                    </p:animScale>
                                  </p:childTnLst>
                                </p:cTn>
                              </p:par>
                              <p:par>
                                <p:cTn id="23" presetID="6" presetClass="emph" presetSubtype="0" fill="hold" grpId="1" nodeType="withEffect">
                                  <p:stCondLst>
                                    <p:cond delay="0"/>
                                  </p:stCondLst>
                                  <p:childTnLst>
                                    <p:animScale>
                                      <p:cBhvr>
                                        <p:cTn id="24" dur="2000" fill="hold"/>
                                        <p:tgtEl>
                                          <p:spTgt spid="8"/>
                                        </p:tgtEl>
                                      </p:cBhvr>
                                      <p:by x="1000" y="1000"/>
                                    </p:animScale>
                                  </p:childTnLst>
                                </p:cTn>
                              </p:par>
                              <p:par>
                                <p:cTn id="25" presetID="8" presetClass="emph" presetSubtype="0" fill="hold" nodeType="withEffect">
                                  <p:stCondLst>
                                    <p:cond delay="0"/>
                                  </p:stCondLst>
                                  <p:childTnLst>
                                    <p:animRot by="-1500000">
                                      <p:cBhvr>
                                        <p:cTn id="26" dur="2000" fill="hold"/>
                                        <p:tgtEl>
                                          <p:spTgt spid="3074"/>
                                        </p:tgtEl>
                                        <p:attrNameLst>
                                          <p:attrName>r</p:attrName>
                                        </p:attrNameLst>
                                      </p:cBhvr>
                                    </p:animRot>
                                  </p:childTnLst>
                                </p:cTn>
                              </p:par>
                              <p:par>
                                <p:cTn id="27" presetID="8" presetClass="emph" presetSubtype="0" fill="hold" grpId="2" nodeType="withEffect">
                                  <p:stCondLst>
                                    <p:cond delay="0"/>
                                  </p:stCondLst>
                                  <p:childTnLst>
                                    <p:animRot by="-1500000">
                                      <p:cBhvr>
                                        <p:cTn id="28" dur="2000" fill="hold"/>
                                        <p:tgtEl>
                                          <p:spTgt spid="8"/>
                                        </p:tgtEl>
                                        <p:attrNameLst>
                                          <p:attrName>r</p:attrName>
                                        </p:attrNameLst>
                                      </p:cBhvr>
                                    </p:animRot>
                                  </p:childTnLst>
                                </p:cTn>
                              </p:par>
                              <p:par>
                                <p:cTn id="29" presetID="21" presetClass="exit" presetSubtype="1" fill="hold" grpId="1" nodeType="withEffect">
                                  <p:stCondLst>
                                    <p:cond delay="0"/>
                                  </p:stCondLst>
                                  <p:childTnLst>
                                    <p:animEffect transition="out" filter="wheel(1)">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3074"/>
                                        </p:tgtEl>
                                      </p:cBhvr>
                                    </p:animEffect>
                                    <p:set>
                                      <p:cBhvr>
                                        <p:cTn id="34" dur="1" fill="hold">
                                          <p:stCondLst>
                                            <p:cond delay="1999"/>
                                          </p:stCondLst>
                                        </p:cTn>
                                        <p:tgtEl>
                                          <p:spTgt spid="3074"/>
                                        </p:tgtEl>
                                        <p:attrNameLst>
                                          <p:attrName>style.visibility</p:attrName>
                                        </p:attrNameLst>
                                      </p:cBhvr>
                                      <p:to>
                                        <p:strVal val="hidden"/>
                                      </p:to>
                                    </p:set>
                                  </p:childTnLst>
                                </p:cTn>
                              </p:par>
                              <p:par>
                                <p:cTn id="35" presetID="10" presetClass="exit" presetSubtype="0" fill="hold" grpId="3" nodeType="withEffect">
                                  <p:stCondLst>
                                    <p:cond delay="0"/>
                                  </p:stCondLst>
                                  <p:childTnLst>
                                    <p:animEffect transition="out" filter="fade">
                                      <p:cBhvr>
                                        <p:cTn id="36" dur="2000"/>
                                        <p:tgtEl>
                                          <p:spTgt spid="8"/>
                                        </p:tgtEl>
                                      </p:cBhvr>
                                    </p:animEffect>
                                    <p:set>
                                      <p:cBhvr>
                                        <p:cTn id="3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7" grpId="0" animBg="1"/>
      <p:bldP spid="7" grpId="1"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40085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A51F1F8-82DB-473D-AF02-CDC2095F7040}"/>
              </a:ext>
            </a:extLst>
          </p:cNvPr>
          <p:cNvSpPr/>
          <p:nvPr/>
        </p:nvSpPr>
        <p:spPr>
          <a:xfrm>
            <a:off x="426189" y="1751168"/>
            <a:ext cx="3865483"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2554545"/>
          </a:xfrm>
          <a:prstGeom prst="rect">
            <a:avLst/>
          </a:prstGeom>
          <a:noFill/>
        </p:spPr>
        <p:txBody>
          <a:bodyPr wrap="square" rtlCol="0">
            <a:spAutoFit/>
          </a:bodyPr>
          <a:lstStyle/>
          <a:p>
            <a:r>
              <a:rPr lang="en-US" sz="3200" dirty="0"/>
              <a:t>Ex. 17:7 ~ </a:t>
            </a:r>
            <a:r>
              <a:rPr lang="en-US" sz="3200" dirty="0">
                <a:solidFill>
                  <a:schemeClr val="bg2"/>
                </a:solidFill>
              </a:rPr>
              <a:t>So he called the name of the place </a:t>
            </a:r>
            <a:r>
              <a:rPr lang="en-US" sz="3200" dirty="0" err="1">
                <a:solidFill>
                  <a:schemeClr val="bg2"/>
                </a:solidFill>
              </a:rPr>
              <a:t>Massah</a:t>
            </a:r>
            <a:r>
              <a:rPr lang="en-US" sz="3200" dirty="0">
                <a:solidFill>
                  <a:schemeClr val="bg2"/>
                </a:solidFill>
              </a:rPr>
              <a:t> and Meribah, because of the contention of the children of Israel, and because they tempted the </a:t>
            </a:r>
            <a:r>
              <a:rPr lang="en-US" sz="3200" cap="small" dirty="0">
                <a:solidFill>
                  <a:schemeClr val="bg2"/>
                </a:solidFill>
              </a:rPr>
              <a:t>Lord</a:t>
            </a:r>
            <a:r>
              <a:rPr lang="en-US" sz="3200" dirty="0">
                <a:solidFill>
                  <a:schemeClr val="bg2"/>
                </a:solidFill>
              </a:rPr>
              <a:t>, saying, “Is the </a:t>
            </a:r>
            <a:r>
              <a:rPr lang="en-US" sz="3200" cap="small" dirty="0">
                <a:solidFill>
                  <a:schemeClr val="bg2"/>
                </a:solidFill>
              </a:rPr>
              <a:t>Lord</a:t>
            </a:r>
            <a:r>
              <a:rPr lang="en-US" sz="3200" dirty="0">
                <a:solidFill>
                  <a:schemeClr val="bg2"/>
                </a:solidFill>
              </a:rPr>
              <a:t> among us or not?”</a:t>
            </a:r>
            <a:endParaRPr lang="en-US" sz="3200" dirty="0">
              <a:solidFill>
                <a:schemeClr val="bg2"/>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3868050"/>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err="1">
                <a:solidFill>
                  <a:schemeClr val="bg2"/>
                </a:solidFill>
              </a:rPr>
              <a:t>Massah</a:t>
            </a:r>
            <a:r>
              <a:rPr lang="en-US" sz="3200" dirty="0"/>
              <a:t> (testing) and </a:t>
            </a:r>
            <a:r>
              <a:rPr lang="en-US" sz="3200" dirty="0">
                <a:solidFill>
                  <a:schemeClr val="bg2"/>
                </a:solidFill>
              </a:rPr>
              <a:t>Meribah</a:t>
            </a:r>
            <a:r>
              <a:rPr lang="en-US" sz="3200" dirty="0"/>
              <a:t> (strife, contention)</a:t>
            </a:r>
            <a:endParaRPr lang="en-US" sz="3200" dirty="0">
              <a:solidFill>
                <a:schemeClr val="bg1"/>
              </a:solidFill>
            </a:endParaRPr>
          </a:p>
        </p:txBody>
      </p:sp>
    </p:spTree>
    <p:extLst>
      <p:ext uri="{BB962C8B-B14F-4D97-AF65-F5344CB8AC3E}">
        <p14:creationId xmlns:p14="http://schemas.microsoft.com/office/powerpoint/2010/main" val="21951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21248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Harden</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sklērunō</a:t>
            </a:r>
            <a:r>
              <a:rPr lang="en-US" sz="3200" dirty="0"/>
              <a:t> – </a:t>
            </a:r>
            <a:r>
              <a:rPr lang="en-US" sz="3200" i="1" dirty="0"/>
              <a:t>arterial sclerosis</a:t>
            </a: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908631"/>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Only shows in time of stress</a:t>
            </a:r>
            <a:endParaRPr lang="en-US" sz="3200" dirty="0">
              <a:solidFill>
                <a:schemeClr val="bg1"/>
              </a:solidFill>
            </a:endParaRPr>
          </a:p>
        </p:txBody>
      </p:sp>
    </p:spTree>
    <p:extLst>
      <p:ext uri="{BB962C8B-B14F-4D97-AF65-F5344CB8AC3E}">
        <p14:creationId xmlns:p14="http://schemas.microsoft.com/office/powerpoint/2010/main" val="114213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078313"/>
          </a:xfrm>
          <a:prstGeom prst="rect">
            <a:avLst/>
          </a:prstGeom>
          <a:noFill/>
        </p:spPr>
        <p:txBody>
          <a:bodyPr wrap="square" rtlCol="0">
            <a:spAutoFit/>
          </a:bodyPr>
          <a:lstStyle/>
          <a:p>
            <a:r>
              <a:rPr lang="en-US" sz="2700" dirty="0"/>
              <a:t>Hebrews 2:10–3:13 ~ </a:t>
            </a:r>
            <a:r>
              <a:rPr lang="en-US" sz="2700" baseline="30000" dirty="0"/>
              <a:t>10 </a:t>
            </a:r>
            <a:r>
              <a:rPr lang="en-US" sz="2700" dirty="0">
                <a:solidFill>
                  <a:schemeClr val="bg2"/>
                </a:solidFill>
              </a:rPr>
              <a:t>For it was fitting for Him, for whom </a:t>
            </a:r>
            <a:r>
              <a:rPr lang="en-US" sz="2700" i="1" dirty="0">
                <a:solidFill>
                  <a:schemeClr val="bg2"/>
                </a:solidFill>
              </a:rPr>
              <a:t>are</a:t>
            </a:r>
            <a:r>
              <a:rPr lang="en-US" sz="2700" dirty="0">
                <a:solidFill>
                  <a:schemeClr val="bg2"/>
                </a:solidFill>
              </a:rPr>
              <a:t> all things and by whom </a:t>
            </a:r>
            <a:r>
              <a:rPr lang="en-US" sz="2700" i="1" dirty="0">
                <a:solidFill>
                  <a:schemeClr val="bg2"/>
                </a:solidFill>
              </a:rPr>
              <a:t>are</a:t>
            </a:r>
            <a:r>
              <a:rPr lang="en-US" sz="2700" dirty="0">
                <a:solidFill>
                  <a:schemeClr val="bg2"/>
                </a:solidFill>
              </a:rPr>
              <a:t> all things, in bringing many sons to glory, to make the captain of their salvation perfect through sufferings. </a:t>
            </a:r>
            <a:r>
              <a:rPr lang="en-US" sz="2700" baseline="30000" dirty="0"/>
              <a:t>11 </a:t>
            </a:r>
            <a:r>
              <a:rPr lang="en-US" sz="2700" dirty="0">
                <a:solidFill>
                  <a:schemeClr val="bg2"/>
                </a:solidFill>
              </a:rPr>
              <a:t>For both He who sanctifies and those who are being sanctified </a:t>
            </a:r>
            <a:r>
              <a:rPr lang="en-US" sz="2700" i="1" dirty="0">
                <a:solidFill>
                  <a:schemeClr val="bg2"/>
                </a:solidFill>
              </a:rPr>
              <a:t>are</a:t>
            </a:r>
            <a:r>
              <a:rPr lang="en-US" sz="2700" dirty="0">
                <a:solidFill>
                  <a:schemeClr val="bg2"/>
                </a:solidFill>
              </a:rPr>
              <a:t> all of one, for which reason He is not ashamed to call them brethren,</a:t>
            </a:r>
            <a:r>
              <a:rPr lang="en-US" sz="2700" dirty="0"/>
              <a:t> </a:t>
            </a:r>
            <a:r>
              <a:rPr lang="en-US" sz="2700" baseline="30000" dirty="0"/>
              <a:t>12 </a:t>
            </a:r>
            <a:r>
              <a:rPr lang="en-US" sz="2700" dirty="0">
                <a:solidFill>
                  <a:schemeClr val="bg2"/>
                </a:solidFill>
              </a:rPr>
              <a:t>saying: </a:t>
            </a:r>
          </a:p>
          <a:p>
            <a:r>
              <a:rPr lang="en-US" sz="2700" i="1" dirty="0">
                <a:solidFill>
                  <a:schemeClr val="bg2"/>
                </a:solidFill>
              </a:rPr>
              <a:t>“I will declare Your name to My brethren;</a:t>
            </a:r>
            <a:r>
              <a:rPr lang="en-US" sz="2700" dirty="0">
                <a:solidFill>
                  <a:schemeClr val="bg2"/>
                </a:solidFill>
              </a:rPr>
              <a:t> </a:t>
            </a:r>
          </a:p>
          <a:p>
            <a:r>
              <a:rPr lang="en-US" sz="2700" i="1" dirty="0">
                <a:solidFill>
                  <a:schemeClr val="bg2"/>
                </a:solidFill>
              </a:rPr>
              <a:t>In the midst of the assembly I will sing praise to You.”</a:t>
            </a:r>
            <a:r>
              <a:rPr lang="en-US" sz="2700" dirty="0">
                <a:solidFill>
                  <a:schemeClr val="bg2"/>
                </a:solidFill>
              </a:rPr>
              <a:t> </a:t>
            </a:r>
          </a:p>
          <a:p>
            <a:r>
              <a:rPr lang="en-US" sz="2700" baseline="30000" dirty="0"/>
              <a:t>13 </a:t>
            </a:r>
            <a:r>
              <a:rPr lang="en-US" sz="2700" dirty="0">
                <a:solidFill>
                  <a:schemeClr val="bg2"/>
                </a:solidFill>
              </a:rPr>
              <a:t>And again:</a:t>
            </a:r>
          </a:p>
          <a:p>
            <a:r>
              <a:rPr lang="en-US" sz="2700" i="1" dirty="0">
                <a:solidFill>
                  <a:schemeClr val="bg2"/>
                </a:solidFill>
              </a:rPr>
              <a:t>“I will put My trust in Him.”</a:t>
            </a:r>
            <a:r>
              <a:rPr lang="en-US" sz="2700" dirty="0">
                <a:solidFill>
                  <a:schemeClr val="bg2"/>
                </a:solidFill>
              </a:rPr>
              <a:t> </a:t>
            </a:r>
          </a:p>
          <a:p>
            <a:r>
              <a:rPr lang="en-US" sz="2700" dirty="0">
                <a:solidFill>
                  <a:schemeClr val="bg2"/>
                </a:solidFill>
              </a:rPr>
              <a:t>And again:</a:t>
            </a:r>
          </a:p>
        </p:txBody>
      </p:sp>
    </p:spTree>
    <p:extLst>
      <p:ext uri="{BB962C8B-B14F-4D97-AF65-F5344CB8AC3E}">
        <p14:creationId xmlns:p14="http://schemas.microsoft.com/office/powerpoint/2010/main" val="195414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39B8E1C-01FB-4FCF-A1C1-974C380F6A13}"/>
              </a:ext>
            </a:extLst>
          </p:cNvPr>
          <p:cNvSpPr/>
          <p:nvPr/>
        </p:nvSpPr>
        <p:spPr>
          <a:xfrm>
            <a:off x="349753" y="4474864"/>
            <a:ext cx="3538092" cy="848172"/>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65A11F8-87F7-4F04-98C0-7235B613CE1D}"/>
              </a:ext>
            </a:extLst>
          </p:cNvPr>
          <p:cNvSpPr/>
          <p:nvPr/>
        </p:nvSpPr>
        <p:spPr>
          <a:xfrm>
            <a:off x="4552265" y="4020953"/>
            <a:ext cx="3973364" cy="820762"/>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2511916-19BB-4658-9B92-30223034EF20}"/>
              </a:ext>
            </a:extLst>
          </p:cNvPr>
          <p:cNvSpPr/>
          <p:nvPr/>
        </p:nvSpPr>
        <p:spPr>
          <a:xfrm>
            <a:off x="361813" y="4006700"/>
            <a:ext cx="3470403" cy="848172"/>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708981"/>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Ex. 31:15-17 ~ </a:t>
            </a: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a:t>
            </a:r>
            <a:r>
              <a:rPr lang="en-US" sz="3000" dirty="0">
                <a:solidFill>
                  <a:schemeClr val="bg2"/>
                </a:solidFill>
                <a:effectLst>
                  <a:outerShdw blurRad="38100" dist="38100" dir="2700000" algn="tl">
                    <a:srgbClr val="000000">
                      <a:alpha val="43137"/>
                    </a:srgbClr>
                  </a:outerShdw>
                </a:effectLst>
              </a:rPr>
              <a:t>Work shall be done for six days, but the seventh is the Sabbath of rest, holy to the </a:t>
            </a:r>
            <a:r>
              <a:rPr lang="en-US" sz="3000" cap="small" dirty="0">
                <a:solidFill>
                  <a:schemeClr val="bg2"/>
                </a:solidFill>
                <a:effectLst>
                  <a:outerShdw blurRad="38100" dist="38100" dir="2700000" algn="tl">
                    <a:srgbClr val="000000">
                      <a:alpha val="43137"/>
                    </a:srgbClr>
                  </a:outerShdw>
                </a:effectLst>
              </a:rPr>
              <a:t>Lord</a:t>
            </a:r>
            <a:r>
              <a:rPr lang="en-US" sz="3000" dirty="0">
                <a:solidFill>
                  <a:schemeClr val="bg2"/>
                </a:solidFill>
                <a:effectLst>
                  <a:outerShdw blurRad="38100" dist="38100" dir="2700000" algn="tl">
                    <a:srgbClr val="000000">
                      <a:alpha val="43137"/>
                    </a:srgbClr>
                  </a:outerShdw>
                </a:effectLst>
              </a:rPr>
              <a:t>. Whoever does any work on the Sabbath day, he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a:t>
            </a:r>
            <a:r>
              <a:rPr lang="en-US" sz="3000" dirty="0">
                <a:solidFill>
                  <a:schemeClr val="bg2"/>
                </a:solidFill>
                <a:effectLst>
                  <a:outerShdw blurRad="38100" dist="38100" dir="2700000" algn="tl">
                    <a:srgbClr val="000000">
                      <a:alpha val="43137"/>
                    </a:srgbClr>
                  </a:outerShdw>
                </a:effectLst>
              </a:rPr>
              <a:t>Therefore the children of Israel shall keep the Sabbath, to observe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a:t>
            </a:r>
            <a:r>
              <a:rPr lang="en-US" sz="3000" dirty="0">
                <a:solidFill>
                  <a:schemeClr val="bg2"/>
                </a:solidFill>
                <a:effectLst>
                  <a:outerShdw blurRad="38100" dist="38100" dir="2700000" algn="tl">
                    <a:srgbClr val="000000">
                      <a:alpha val="43137"/>
                    </a:srgbClr>
                  </a:outerShdw>
                </a:effectLst>
              </a:rPr>
              <a:t>It is a sign between Me and the children of Israel forever; for in six days the </a:t>
            </a:r>
            <a:r>
              <a:rPr lang="en-US" sz="3000" cap="small" dirty="0">
                <a:solidFill>
                  <a:schemeClr val="bg2"/>
                </a:solidFill>
                <a:effectLst>
                  <a:outerShdw blurRad="38100" dist="38100" dir="2700000" algn="tl">
                    <a:srgbClr val="000000">
                      <a:alpha val="43137"/>
                    </a:srgbClr>
                  </a:outerShdw>
                </a:effectLst>
              </a:rPr>
              <a:t>Lord</a:t>
            </a:r>
            <a:r>
              <a:rPr lang="en-US" sz="3000" dirty="0">
                <a:solidFill>
                  <a:schemeClr val="bg2"/>
                </a:solidFill>
                <a:effectLst>
                  <a:outerShdw blurRad="38100" dist="38100" dir="2700000" algn="tl">
                    <a:srgbClr val="000000">
                      <a:alpha val="43137"/>
                    </a:srgbClr>
                  </a:outerShdw>
                </a:effectLst>
              </a:rPr>
              <a:t> made the heavens and the earth, and on the seventh day He rested and was refreshed.</a:t>
            </a:r>
          </a:p>
        </p:txBody>
      </p:sp>
    </p:spTree>
    <p:extLst>
      <p:ext uri="{BB962C8B-B14F-4D97-AF65-F5344CB8AC3E}">
        <p14:creationId xmlns:p14="http://schemas.microsoft.com/office/powerpoint/2010/main" val="399248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39245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Departing</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apostēnai</a:t>
            </a:r>
            <a:endParaRPr lang="en-US" sz="4800"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896493"/>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a:solidFill>
                  <a:schemeClr val="bg2"/>
                </a:solidFill>
                <a:latin typeface="Times New Roman" panose="02020603050405020304" pitchFamily="18" charset="0"/>
                <a:cs typeface="Times New Roman" panose="02020603050405020304" pitchFamily="18" charset="0"/>
              </a:rPr>
              <a:t>apo</a:t>
            </a:r>
            <a:r>
              <a:rPr lang="en-US" sz="3200" dirty="0"/>
              <a:t> ~ </a:t>
            </a:r>
            <a:r>
              <a:rPr lang="en-US" sz="3200" i="1" dirty="0"/>
              <a:t>away from</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histēmi</a:t>
            </a:r>
            <a:r>
              <a:rPr lang="en-US" sz="3200" dirty="0"/>
              <a:t> ~ </a:t>
            </a:r>
            <a:r>
              <a:rPr lang="en-US" sz="3200" i="1" dirty="0"/>
              <a:t>to stand</a:t>
            </a:r>
            <a:endParaRPr lang="en-US" sz="3200" dirty="0">
              <a:solidFill>
                <a:schemeClr val="bg1"/>
              </a:solidFill>
            </a:endParaRPr>
          </a:p>
        </p:txBody>
      </p:sp>
    </p:spTree>
    <p:extLst>
      <p:ext uri="{BB962C8B-B14F-4D97-AF65-F5344CB8AC3E}">
        <p14:creationId xmlns:p14="http://schemas.microsoft.com/office/powerpoint/2010/main" val="256256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useBgFill="1">
        <p:nvSpPr>
          <p:cNvPr id="8" name="TextBox 7">
            <a:extLst>
              <a:ext uri="{FF2B5EF4-FFF2-40B4-BE49-F238E27FC236}">
                <a16:creationId xmlns:a16="http://schemas.microsoft.com/office/drawing/2014/main" id="{5840CD88-33FB-4B56-B799-F7ABC2D887B8}"/>
              </a:ext>
            </a:extLst>
          </p:cNvPr>
          <p:cNvSpPr txBox="1">
            <a:spLocks noChangeArrowheads="1"/>
          </p:cNvSpPr>
          <p:nvPr/>
        </p:nvSpPr>
        <p:spPr bwMode="auto">
          <a:xfrm>
            <a:off x="471715" y="1452786"/>
            <a:ext cx="8115074" cy="60098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dirty="0">
                <a:latin typeface="+mj-lt"/>
              </a:rPr>
              <a:t>Five Warnings Passages in Hebrews:</a:t>
            </a:r>
            <a:endParaRPr lang="en-US" altLang="en-US" i="1" dirty="0">
              <a:solidFill>
                <a:srgbClr val="FFFF00"/>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F7DBA892-DB85-43CC-A54A-35FF79C7FEAB}"/>
              </a:ext>
            </a:extLst>
          </p:cNvPr>
          <p:cNvSpPr txBox="1">
            <a:spLocks noChangeArrowheads="1"/>
          </p:cNvSpPr>
          <p:nvPr/>
        </p:nvSpPr>
        <p:spPr bwMode="auto">
          <a:xfrm>
            <a:off x="682819" y="2015961"/>
            <a:ext cx="2931238"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1. Heb. 2:1-4</a:t>
            </a:r>
            <a:endParaRPr lang="en-US" altLang="en-US" sz="1800" dirty="0">
              <a:solidFill>
                <a:schemeClr val="bg2"/>
              </a:solidFill>
              <a:latin typeface="+mj-lt"/>
            </a:endParaRPr>
          </a:p>
        </p:txBody>
      </p:sp>
      <p:sp>
        <p:nvSpPr>
          <p:cNvPr id="10" name="TextBox 9">
            <a:extLst>
              <a:ext uri="{FF2B5EF4-FFF2-40B4-BE49-F238E27FC236}">
                <a16:creationId xmlns:a16="http://schemas.microsoft.com/office/drawing/2014/main" id="{7C544B97-93EB-4DD5-8348-8C59B8B0BDAC}"/>
              </a:ext>
            </a:extLst>
          </p:cNvPr>
          <p:cNvSpPr txBox="1">
            <a:spLocks noChangeArrowheads="1"/>
          </p:cNvSpPr>
          <p:nvPr/>
        </p:nvSpPr>
        <p:spPr bwMode="auto">
          <a:xfrm>
            <a:off x="701562" y="2563342"/>
            <a:ext cx="2767352"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2. Heb. 3:7-4:1</a:t>
            </a:r>
            <a:endParaRPr lang="en-US" altLang="en-US" sz="1800" dirty="0">
              <a:solidFill>
                <a:srgbClr val="003300"/>
              </a:solidFill>
              <a:latin typeface="+mj-lt"/>
            </a:endParaRPr>
          </a:p>
        </p:txBody>
      </p:sp>
      <p:sp>
        <p:nvSpPr>
          <p:cNvPr id="11" name="TextBox 10">
            <a:extLst>
              <a:ext uri="{FF2B5EF4-FFF2-40B4-BE49-F238E27FC236}">
                <a16:creationId xmlns:a16="http://schemas.microsoft.com/office/drawing/2014/main" id="{908D59CF-88B4-4D2A-A16C-7C887E1D23A8}"/>
              </a:ext>
            </a:extLst>
          </p:cNvPr>
          <p:cNvSpPr txBox="1">
            <a:spLocks noChangeArrowheads="1"/>
          </p:cNvSpPr>
          <p:nvPr/>
        </p:nvSpPr>
        <p:spPr bwMode="auto">
          <a:xfrm>
            <a:off x="691730" y="3082761"/>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3. Heb. 5:11-6:20</a:t>
            </a:r>
            <a:endParaRPr lang="en-US" altLang="en-US" sz="1800" dirty="0">
              <a:solidFill>
                <a:srgbClr val="003300"/>
              </a:solidFill>
              <a:latin typeface="+mj-lt"/>
            </a:endParaRPr>
          </a:p>
        </p:txBody>
      </p:sp>
      <p:sp>
        <p:nvSpPr>
          <p:cNvPr id="12" name="TextBox 11">
            <a:extLst>
              <a:ext uri="{FF2B5EF4-FFF2-40B4-BE49-F238E27FC236}">
                <a16:creationId xmlns:a16="http://schemas.microsoft.com/office/drawing/2014/main" id="{3AFFFF98-3AB0-4CEC-AF7B-F2D5F0723633}"/>
              </a:ext>
            </a:extLst>
          </p:cNvPr>
          <p:cNvSpPr txBox="1">
            <a:spLocks noChangeArrowheads="1"/>
          </p:cNvSpPr>
          <p:nvPr/>
        </p:nvSpPr>
        <p:spPr bwMode="auto">
          <a:xfrm>
            <a:off x="710473" y="3579289"/>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4. Heb. 10:26-39</a:t>
            </a:r>
            <a:endParaRPr lang="en-US" altLang="en-US" sz="1800" dirty="0">
              <a:solidFill>
                <a:srgbClr val="003300"/>
              </a:solidFill>
              <a:latin typeface="+mj-lt"/>
            </a:endParaRPr>
          </a:p>
        </p:txBody>
      </p:sp>
      <p:sp>
        <p:nvSpPr>
          <p:cNvPr id="13" name="TextBox 12">
            <a:extLst>
              <a:ext uri="{FF2B5EF4-FFF2-40B4-BE49-F238E27FC236}">
                <a16:creationId xmlns:a16="http://schemas.microsoft.com/office/drawing/2014/main" id="{710D45DF-1C8F-42A0-8938-F570A49D09D9}"/>
              </a:ext>
            </a:extLst>
          </p:cNvPr>
          <p:cNvSpPr txBox="1">
            <a:spLocks noChangeArrowheads="1"/>
          </p:cNvSpPr>
          <p:nvPr/>
        </p:nvSpPr>
        <p:spPr bwMode="auto">
          <a:xfrm>
            <a:off x="711394" y="4083193"/>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5. Heb. 12:14-29</a:t>
            </a:r>
            <a:endParaRPr lang="en-US" altLang="en-US" dirty="0">
              <a:solidFill>
                <a:srgbClr val="003300"/>
              </a:solidFill>
              <a:latin typeface="+mj-lt"/>
            </a:endParaRPr>
          </a:p>
        </p:txBody>
      </p:sp>
      <p:sp>
        <p:nvSpPr>
          <p:cNvPr id="14" name="TextBox 13">
            <a:extLst>
              <a:ext uri="{FF2B5EF4-FFF2-40B4-BE49-F238E27FC236}">
                <a16:creationId xmlns:a16="http://schemas.microsoft.com/office/drawing/2014/main" id="{A4370731-6A05-4CE0-A244-5F787EE4648A}"/>
              </a:ext>
            </a:extLst>
          </p:cNvPr>
          <p:cNvSpPr txBox="1"/>
          <p:nvPr/>
        </p:nvSpPr>
        <p:spPr>
          <a:xfrm>
            <a:off x="2837541" y="2015646"/>
            <a:ext cx="2771003" cy="584775"/>
          </a:xfrm>
          <a:prstGeom prst="rect">
            <a:avLst/>
          </a:prstGeom>
          <a:noFill/>
        </p:spPr>
        <p:txBody>
          <a:bodyPr wrap="square" rtlCol="0">
            <a:spAutoFit/>
          </a:bodyPr>
          <a:lstStyle/>
          <a:p>
            <a:r>
              <a:rPr lang="en-US" sz="3200" dirty="0"/>
              <a:t> ~ </a:t>
            </a:r>
            <a:r>
              <a:rPr lang="en-US" sz="3200" dirty="0">
                <a:solidFill>
                  <a:schemeClr val="bg2"/>
                </a:solidFill>
              </a:rPr>
              <a:t>do not drift</a:t>
            </a:r>
            <a:endParaRPr lang="en-US" sz="3200" dirty="0">
              <a:solidFill>
                <a:schemeClr val="bg1"/>
              </a:solidFill>
              <a:cs typeface="Arial" panose="020B0604020202020204" pitchFamily="34" charset="0"/>
            </a:endParaRPr>
          </a:p>
        </p:txBody>
      </p:sp>
      <p:sp>
        <p:nvSpPr>
          <p:cNvPr id="15" name="TextBox 14">
            <a:extLst>
              <a:ext uri="{FF2B5EF4-FFF2-40B4-BE49-F238E27FC236}">
                <a16:creationId xmlns:a16="http://schemas.microsoft.com/office/drawing/2014/main" id="{3DB91CDB-017B-4044-8BE3-FD8CA05C1999}"/>
              </a:ext>
            </a:extLst>
          </p:cNvPr>
          <p:cNvSpPr txBox="1"/>
          <p:nvPr/>
        </p:nvSpPr>
        <p:spPr>
          <a:xfrm>
            <a:off x="3147735" y="2559926"/>
            <a:ext cx="3164053" cy="584775"/>
          </a:xfrm>
          <a:prstGeom prst="rect">
            <a:avLst/>
          </a:prstGeom>
          <a:noFill/>
        </p:spPr>
        <p:txBody>
          <a:bodyPr wrap="square" rtlCol="0">
            <a:spAutoFit/>
          </a:bodyPr>
          <a:lstStyle/>
          <a:p>
            <a:r>
              <a:rPr lang="en-US" sz="3200" dirty="0"/>
              <a:t> ~ </a:t>
            </a:r>
            <a:r>
              <a:rPr lang="en-US" sz="3200" dirty="0">
                <a:solidFill>
                  <a:schemeClr val="bg2"/>
                </a:solidFill>
              </a:rPr>
              <a:t>do not depart</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235208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9"/>
                                        </p:tgtEl>
                                        <p:attrNameLst>
                                          <p:attrName>style.color</p:attrName>
                                        </p:attrNameLst>
                                      </p:cBhvr>
                                      <p:to>
                                        <a:schemeClr val="accent2"/>
                                      </p:to>
                                    </p:animClr>
                                  </p:childTnLst>
                                </p:cTn>
                              </p:par>
                              <p:par>
                                <p:cTn id="36" presetID="3" presetClass="emph" presetSubtype="2" fill="hold" grpId="1" nodeType="withEffect">
                                  <p:stCondLst>
                                    <p:cond delay="0"/>
                                  </p:stCondLst>
                                  <p:childTnLst>
                                    <p:animClr clrSpc="rgb" dir="cw">
                                      <p:cBhvr override="childStyle">
                                        <p:cTn id="37" dur="5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p:bldP spid="11" grpId="0"/>
      <p:bldP spid="12" grpId="0"/>
      <p:bldP spid="13" grpId="0"/>
      <p:bldP spid="14" grpId="0"/>
      <p:bldP spid="14" grpId="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146356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8" name="TextBox 7">
            <a:extLst>
              <a:ext uri="{FF2B5EF4-FFF2-40B4-BE49-F238E27FC236}">
                <a16:creationId xmlns:a16="http://schemas.microsoft.com/office/drawing/2014/main" id="{5840CD88-33FB-4B56-B799-F7ABC2D887B8}"/>
              </a:ext>
            </a:extLst>
          </p:cNvPr>
          <p:cNvSpPr txBox="1">
            <a:spLocks noChangeArrowheads="1"/>
          </p:cNvSpPr>
          <p:nvPr/>
        </p:nvSpPr>
        <p:spPr bwMode="auto">
          <a:xfrm>
            <a:off x="471715" y="1452786"/>
            <a:ext cx="8115074" cy="147732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000" dirty="0"/>
              <a:t>Eph. 4:14-15 ~ </a:t>
            </a:r>
            <a:r>
              <a:rPr lang="en-US" sz="3000" baseline="30000" dirty="0"/>
              <a:t>14</a:t>
            </a:r>
            <a:r>
              <a:rPr lang="en-US" sz="3000" dirty="0"/>
              <a:t> </a:t>
            </a:r>
            <a:r>
              <a:rPr lang="en-US" sz="3000" dirty="0">
                <a:solidFill>
                  <a:schemeClr val="bg2"/>
                </a:solidFill>
              </a:rPr>
              <a:t>that we should no longer be children …</a:t>
            </a:r>
            <a:r>
              <a:rPr lang="en-US" sz="3000" dirty="0"/>
              <a:t> </a:t>
            </a:r>
            <a:r>
              <a:rPr lang="en-US" sz="3000" baseline="30000" dirty="0"/>
              <a:t>15 </a:t>
            </a:r>
            <a:r>
              <a:rPr lang="en-US" sz="3000" dirty="0">
                <a:solidFill>
                  <a:schemeClr val="bg2"/>
                </a:solidFill>
              </a:rPr>
              <a:t>speaking the truth in love, may grow up in all things into Him who is the head — Christ,</a:t>
            </a:r>
          </a:p>
        </p:txBody>
      </p:sp>
      <p:sp>
        <p:nvSpPr>
          <p:cNvPr id="16" name="TextBox 15">
            <a:extLst>
              <a:ext uri="{FF2B5EF4-FFF2-40B4-BE49-F238E27FC236}">
                <a16:creationId xmlns:a16="http://schemas.microsoft.com/office/drawing/2014/main" id="{0939E595-77F3-4D33-8337-C0FDDD4C5520}"/>
              </a:ext>
            </a:extLst>
          </p:cNvPr>
          <p:cNvSpPr txBox="1">
            <a:spLocks noChangeArrowheads="1"/>
          </p:cNvSpPr>
          <p:nvPr/>
        </p:nvSpPr>
        <p:spPr bwMode="auto">
          <a:xfrm>
            <a:off x="472815" y="2855086"/>
            <a:ext cx="8115074" cy="313932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000" dirty="0"/>
              <a:t>Prov. 25:11-12 ~ </a:t>
            </a:r>
            <a:r>
              <a:rPr lang="en-US" sz="3000" baseline="30000" dirty="0"/>
              <a:t>11</a:t>
            </a:r>
            <a:r>
              <a:rPr lang="en-US" sz="3000" dirty="0"/>
              <a:t> </a:t>
            </a:r>
            <a:r>
              <a:rPr lang="en-US" sz="3000" dirty="0">
                <a:solidFill>
                  <a:schemeClr val="bg2"/>
                </a:solidFill>
              </a:rPr>
              <a:t>A word fitly spoken </a:t>
            </a:r>
            <a:r>
              <a:rPr lang="en-US" sz="3000" i="1" dirty="0">
                <a:solidFill>
                  <a:schemeClr val="bg2"/>
                </a:solidFill>
              </a:rPr>
              <a:t>is like</a:t>
            </a:r>
            <a:r>
              <a:rPr lang="en-US" sz="3000" dirty="0">
                <a:solidFill>
                  <a:schemeClr val="bg2"/>
                </a:solidFill>
              </a:rPr>
              <a:t> apples of gold</a:t>
            </a:r>
          </a:p>
          <a:p>
            <a:pPr>
              <a:buNone/>
            </a:pPr>
            <a:r>
              <a:rPr lang="en-US" sz="3000" dirty="0">
                <a:solidFill>
                  <a:schemeClr val="bg2"/>
                </a:solidFill>
              </a:rPr>
              <a:t>In settings of silver.</a:t>
            </a:r>
          </a:p>
          <a:p>
            <a:pPr>
              <a:buNone/>
            </a:pPr>
            <a:r>
              <a:rPr lang="en-US" sz="3000" baseline="30000" dirty="0"/>
              <a:t>12</a:t>
            </a:r>
            <a:r>
              <a:rPr lang="en-US" sz="3000" dirty="0"/>
              <a:t> </a:t>
            </a:r>
            <a:r>
              <a:rPr lang="en-US" sz="3000" i="1" dirty="0">
                <a:solidFill>
                  <a:schemeClr val="bg2"/>
                </a:solidFill>
              </a:rPr>
              <a:t>Like</a:t>
            </a:r>
            <a:r>
              <a:rPr lang="en-US" sz="3000" dirty="0">
                <a:solidFill>
                  <a:schemeClr val="bg2"/>
                </a:solidFill>
              </a:rPr>
              <a:t> an earring of gold and an ornament of fine gold</a:t>
            </a:r>
          </a:p>
          <a:p>
            <a:pPr>
              <a:buNone/>
            </a:pPr>
            <a:r>
              <a:rPr lang="en-US" sz="3000" i="1" dirty="0">
                <a:solidFill>
                  <a:schemeClr val="bg2"/>
                </a:solidFill>
              </a:rPr>
              <a:t>Is</a:t>
            </a:r>
            <a:r>
              <a:rPr lang="en-US" sz="3000" dirty="0">
                <a:solidFill>
                  <a:schemeClr val="bg2"/>
                </a:solidFill>
              </a:rPr>
              <a:t> a wise </a:t>
            </a:r>
            <a:r>
              <a:rPr lang="en-US" sz="3000" dirty="0" err="1">
                <a:solidFill>
                  <a:schemeClr val="bg2"/>
                </a:solidFill>
              </a:rPr>
              <a:t>rebuker</a:t>
            </a:r>
            <a:r>
              <a:rPr lang="en-US" sz="3000" dirty="0">
                <a:solidFill>
                  <a:schemeClr val="bg2"/>
                </a:solidFill>
              </a:rPr>
              <a:t> to an obedient ear.</a:t>
            </a:r>
          </a:p>
        </p:txBody>
      </p:sp>
    </p:spTree>
    <p:extLst>
      <p:ext uri="{BB962C8B-B14F-4D97-AF65-F5344CB8AC3E}">
        <p14:creationId xmlns:p14="http://schemas.microsoft.com/office/powerpoint/2010/main" val="411348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8" name="TextBox 7">
            <a:extLst>
              <a:ext uri="{FF2B5EF4-FFF2-40B4-BE49-F238E27FC236}">
                <a16:creationId xmlns:a16="http://schemas.microsoft.com/office/drawing/2014/main" id="{5840CD88-33FB-4B56-B799-F7ABC2D887B8}"/>
              </a:ext>
            </a:extLst>
          </p:cNvPr>
          <p:cNvSpPr txBox="1">
            <a:spLocks noChangeArrowheads="1"/>
          </p:cNvSpPr>
          <p:nvPr/>
        </p:nvSpPr>
        <p:spPr bwMode="auto">
          <a:xfrm>
            <a:off x="471715" y="1452786"/>
            <a:ext cx="5369920" cy="332398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000" dirty="0">
                <a:solidFill>
                  <a:schemeClr val="bg2"/>
                </a:solidFill>
              </a:rPr>
              <a:t>Amy Carmichael ~ </a:t>
            </a:r>
            <a:r>
              <a:rPr lang="en-US" sz="3000" dirty="0"/>
              <a:t>“If I can hurt another by speaking faithfully without much preparation of spirit, and without hurting myself far more than I hurt that other, then I know nothing of Calvary love.”</a:t>
            </a:r>
          </a:p>
        </p:txBody>
      </p:sp>
      <p:pic>
        <p:nvPicPr>
          <p:cNvPr id="2050" name="Picture 2" descr="Related image">
            <a:extLst>
              <a:ext uri="{FF2B5EF4-FFF2-40B4-BE49-F238E27FC236}">
                <a16:creationId xmlns:a16="http://schemas.microsoft.com/office/drawing/2014/main" id="{C4BA1C09-76AD-4382-85AD-07038B76E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8258">
            <a:off x="5810553" y="1312636"/>
            <a:ext cx="2257985" cy="3763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894393-84B8-470E-82C0-C53E915B68B1}"/>
              </a:ext>
            </a:extLst>
          </p:cNvPr>
          <p:cNvSpPr txBox="1"/>
          <p:nvPr/>
        </p:nvSpPr>
        <p:spPr>
          <a:xfrm>
            <a:off x="473646" y="4670675"/>
            <a:ext cx="8249335" cy="1477328"/>
          </a:xfrm>
          <a:prstGeom prst="rect">
            <a:avLst/>
          </a:prstGeom>
          <a:noFill/>
        </p:spPr>
        <p:txBody>
          <a:bodyPr wrap="square" rtlCol="0">
            <a:spAutoFit/>
          </a:bodyPr>
          <a:lstStyle/>
          <a:p>
            <a:r>
              <a:rPr lang="en-US" sz="3000" dirty="0"/>
              <a:t>Prov. 18:1 ~ </a:t>
            </a:r>
            <a:r>
              <a:rPr lang="en-US" sz="3000" dirty="0">
                <a:solidFill>
                  <a:schemeClr val="bg2"/>
                </a:solidFill>
              </a:rPr>
              <a:t>A man who isolates</a:t>
            </a:r>
          </a:p>
          <a:p>
            <a:r>
              <a:rPr lang="en-US" sz="3000" dirty="0">
                <a:solidFill>
                  <a:schemeClr val="bg2"/>
                </a:solidFill>
              </a:rPr>
              <a:t>himself seeks his own desire and rages against all sound judgment.</a:t>
            </a:r>
          </a:p>
        </p:txBody>
      </p:sp>
    </p:spTree>
    <p:extLst>
      <p:ext uri="{BB962C8B-B14F-4D97-AF65-F5344CB8AC3E}">
        <p14:creationId xmlns:p14="http://schemas.microsoft.com/office/powerpoint/2010/main" val="24298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3" presetClass="emph" presetSubtype="2" fill="hold" grpId="1" nodeType="withEffect">
                                  <p:stCondLst>
                                    <p:cond delay="0"/>
                                  </p:stCondLst>
                                  <p:childTnLst>
                                    <p:animClr clrSpc="rgb" dir="cw">
                                      <p:cBhvr override="childStyle">
                                        <p:cTn id="18" dur="500" fill="hold"/>
                                        <p:tgtEl>
                                          <p:spTgt spid="8"/>
                                        </p:tgtEl>
                                        <p:attrNameLst>
                                          <p:attrName>style.color</p:attrName>
                                        </p:attrNameLst>
                                      </p:cBhvr>
                                      <p:to>
                                        <a:schemeClr val="accent2"/>
                                      </p:to>
                                    </p:animClr>
                                  </p:childTnLst>
                                </p:cTn>
                              </p:par>
                            </p:childTnLst>
                          </p:cTn>
                        </p:par>
                        <p:par>
                          <p:cTn id="19" fill="hold">
                            <p:stCondLst>
                              <p:cond delay="500"/>
                            </p:stCondLst>
                            <p:childTnLst>
                              <p:par>
                                <p:cTn id="20" presetID="9" presetClass="emph" presetSubtype="0" nodeType="afterEffect">
                                  <p:stCondLst>
                                    <p:cond delay="0"/>
                                  </p:stCondLst>
                                  <p:childTnLst>
                                    <p:set>
                                      <p:cBhvr>
                                        <p:cTn id="21" dur="indefinite"/>
                                        <p:tgtEl>
                                          <p:spTgt spid="2050"/>
                                        </p:tgtEl>
                                        <p:attrNameLst>
                                          <p:attrName>style.opacity</p:attrName>
                                        </p:attrNameLst>
                                      </p:cBhvr>
                                      <p:to>
                                        <p:strVal val="0.25"/>
                                      </p:to>
                                    </p:set>
                                    <p:animEffect filter="image" prLst="opacity: 0.25">
                                      <p:cBhvr rctx="IE">
                                        <p:cTn id="22"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103173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078313"/>
          </a:xfrm>
          <a:prstGeom prst="rect">
            <a:avLst/>
          </a:prstGeom>
          <a:noFill/>
        </p:spPr>
        <p:txBody>
          <a:bodyPr wrap="square" rtlCol="0">
            <a:spAutoFit/>
          </a:bodyPr>
          <a:lstStyle/>
          <a:p>
            <a:r>
              <a:rPr lang="en-US" sz="2700" dirty="0"/>
              <a:t>Hebrews 2:10–3:13 ~ </a:t>
            </a:r>
            <a:r>
              <a:rPr lang="en-US" sz="2700" i="1" dirty="0">
                <a:solidFill>
                  <a:schemeClr val="bg2"/>
                </a:solidFill>
              </a:rPr>
              <a:t>“Here am I and the children whom God has given Me.”</a:t>
            </a:r>
            <a:r>
              <a:rPr lang="en-US" sz="2700" dirty="0">
                <a:solidFill>
                  <a:schemeClr val="bg2"/>
                </a:solidFill>
              </a:rPr>
              <a:t> </a:t>
            </a:r>
          </a:p>
          <a:p>
            <a:r>
              <a:rPr lang="en-US" sz="2700" baseline="30000" dirty="0"/>
              <a:t>14 </a:t>
            </a:r>
            <a:r>
              <a:rPr lang="en-US" sz="2700" dirty="0">
                <a:solidFill>
                  <a:schemeClr val="bg2"/>
                </a:solidFill>
              </a:rPr>
              <a:t>Inasmuch then as the children have partaken of flesh and blood, He Himself likewise shared in the same, that through death He might destroy him who had the power of death, that is, the devil, </a:t>
            </a:r>
            <a:r>
              <a:rPr lang="en-US" sz="2700" baseline="30000" dirty="0"/>
              <a:t>15 </a:t>
            </a:r>
            <a:r>
              <a:rPr lang="en-US" sz="2700" dirty="0">
                <a:solidFill>
                  <a:schemeClr val="bg2"/>
                </a:solidFill>
              </a:rPr>
              <a:t>and release those who through fear of death were all their lifetime subject to bondage.</a:t>
            </a:r>
            <a:r>
              <a:rPr lang="en-US" sz="2700" dirty="0"/>
              <a:t> </a:t>
            </a:r>
            <a:r>
              <a:rPr lang="en-US" sz="2700" baseline="30000" dirty="0"/>
              <a:t>16 </a:t>
            </a:r>
            <a:r>
              <a:rPr lang="en-US" sz="2700" dirty="0">
                <a:solidFill>
                  <a:schemeClr val="bg2"/>
                </a:solidFill>
              </a:rPr>
              <a:t>For indeed He does not give aid to angels, but He does give aid to the seed of Abraham. </a:t>
            </a:r>
            <a:r>
              <a:rPr lang="en-US" sz="2700" baseline="30000" dirty="0"/>
              <a:t>17 </a:t>
            </a:r>
            <a:r>
              <a:rPr lang="en-US" sz="2700" dirty="0">
                <a:solidFill>
                  <a:schemeClr val="bg2"/>
                </a:solidFill>
              </a:rPr>
              <a:t>Therefore, in all things He had to be made like </a:t>
            </a:r>
            <a:r>
              <a:rPr lang="en-US" sz="2700" i="1" dirty="0">
                <a:solidFill>
                  <a:schemeClr val="bg2"/>
                </a:solidFill>
              </a:rPr>
              <a:t>His</a:t>
            </a:r>
            <a:r>
              <a:rPr lang="en-US" sz="2700" dirty="0">
                <a:solidFill>
                  <a:schemeClr val="bg2"/>
                </a:solidFill>
              </a:rPr>
              <a:t> brethren, that He might be a merciful and faithful High Priest in</a:t>
            </a:r>
          </a:p>
          <a:p>
            <a:r>
              <a:rPr lang="en-US" sz="2700" dirty="0">
                <a:solidFill>
                  <a:schemeClr val="bg2"/>
                </a:solidFill>
              </a:rPr>
              <a:t>Things </a:t>
            </a:r>
            <a:r>
              <a:rPr lang="en-US" sz="2700" i="1" dirty="0">
                <a:solidFill>
                  <a:schemeClr val="bg2"/>
                </a:solidFill>
              </a:rPr>
              <a:t>pertaining</a:t>
            </a:r>
            <a:r>
              <a:rPr lang="en-US" sz="2700" dirty="0">
                <a:solidFill>
                  <a:schemeClr val="bg2"/>
                </a:solidFill>
              </a:rPr>
              <a:t> to God, </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312162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078313"/>
          </a:xfrm>
          <a:prstGeom prst="rect">
            <a:avLst/>
          </a:prstGeom>
          <a:noFill/>
        </p:spPr>
        <p:txBody>
          <a:bodyPr wrap="square" rtlCol="0">
            <a:spAutoFit/>
          </a:bodyPr>
          <a:lstStyle/>
          <a:p>
            <a:r>
              <a:rPr lang="en-US" sz="2700" dirty="0"/>
              <a:t>Hebrews 2:10–3:13 ~ </a:t>
            </a:r>
            <a:r>
              <a:rPr lang="en-US" sz="2700" dirty="0">
                <a:solidFill>
                  <a:schemeClr val="bg2"/>
                </a:solidFill>
              </a:rPr>
              <a:t>to make propitiation for the sins of the people. </a:t>
            </a:r>
            <a:r>
              <a:rPr lang="en-US" sz="2700" baseline="30000" dirty="0"/>
              <a:t>18 </a:t>
            </a:r>
            <a:r>
              <a:rPr lang="en-US" sz="2700" dirty="0">
                <a:solidFill>
                  <a:schemeClr val="bg2"/>
                </a:solidFill>
              </a:rPr>
              <a:t>For in that He Himself has suffered, being tempted, He is able to aid those who are tempted. </a:t>
            </a:r>
          </a:p>
          <a:p>
            <a:r>
              <a:rPr lang="en-US" sz="2700" dirty="0"/>
              <a:t>3:1-13 ~ </a:t>
            </a:r>
            <a:r>
              <a:rPr lang="en-US" sz="2700" baseline="30000" dirty="0"/>
              <a:t>1</a:t>
            </a:r>
            <a:r>
              <a:rPr lang="en-US" sz="2700" dirty="0"/>
              <a:t> </a:t>
            </a:r>
            <a:r>
              <a:rPr lang="en-US" sz="2700" dirty="0">
                <a:solidFill>
                  <a:schemeClr val="bg2"/>
                </a:solidFill>
              </a:rPr>
              <a:t>Therefore, holy brethren, partakers of the heavenly calling, consider the Apostle and High Priest of our confession, Christ Jesus, </a:t>
            </a:r>
            <a:r>
              <a:rPr lang="en-US" sz="2700" baseline="30000" dirty="0"/>
              <a:t>2 </a:t>
            </a:r>
            <a:r>
              <a:rPr lang="en-US" sz="2700" dirty="0">
                <a:solidFill>
                  <a:schemeClr val="bg2"/>
                </a:solidFill>
              </a:rPr>
              <a:t>who was faithful to Him who appointed Him, as Moses also </a:t>
            </a:r>
            <a:r>
              <a:rPr lang="en-US" sz="2700" i="1" dirty="0">
                <a:solidFill>
                  <a:schemeClr val="bg2"/>
                </a:solidFill>
              </a:rPr>
              <a:t>was faithful</a:t>
            </a:r>
            <a:r>
              <a:rPr lang="en-US" sz="2700" dirty="0">
                <a:solidFill>
                  <a:schemeClr val="bg2"/>
                </a:solidFill>
              </a:rPr>
              <a:t> in all His house.</a:t>
            </a:r>
            <a:r>
              <a:rPr lang="en-US" sz="2700" dirty="0"/>
              <a:t> </a:t>
            </a:r>
            <a:r>
              <a:rPr lang="en-US" sz="2700" baseline="30000" dirty="0"/>
              <a:t>3 </a:t>
            </a:r>
            <a:r>
              <a:rPr lang="en-US" sz="2700" dirty="0">
                <a:solidFill>
                  <a:schemeClr val="bg2"/>
                </a:solidFill>
              </a:rPr>
              <a:t>For this One has been counted worthy of more glory than Moses, inasmuch as He who built the house has more honor than the house. </a:t>
            </a:r>
            <a:r>
              <a:rPr lang="en-US" sz="2700" baseline="30000" dirty="0"/>
              <a:t>4 </a:t>
            </a:r>
            <a:r>
              <a:rPr lang="en-US" sz="2700" dirty="0">
                <a:solidFill>
                  <a:schemeClr val="bg2"/>
                </a:solidFill>
              </a:rPr>
              <a:t>For every</a:t>
            </a:r>
          </a:p>
          <a:p>
            <a:r>
              <a:rPr lang="en-US" sz="2700" dirty="0">
                <a:solidFill>
                  <a:schemeClr val="bg2"/>
                </a:solidFill>
              </a:rPr>
              <a:t>house is built by someone, but He who built all</a:t>
            </a:r>
          </a:p>
          <a:p>
            <a:r>
              <a:rPr lang="en-US" sz="2700" dirty="0">
                <a:solidFill>
                  <a:schemeClr val="bg2"/>
                </a:solidFill>
              </a:rPr>
              <a:t>things </a:t>
            </a:r>
            <a:r>
              <a:rPr lang="en-US" sz="2700" i="1" dirty="0">
                <a:solidFill>
                  <a:schemeClr val="bg2"/>
                </a:solidFill>
              </a:rPr>
              <a:t>is</a:t>
            </a:r>
            <a:r>
              <a:rPr lang="en-US" sz="2700" dirty="0">
                <a:solidFill>
                  <a:schemeClr val="bg2"/>
                </a:solidFill>
              </a:rPr>
              <a:t> God. </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317415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078313"/>
          </a:xfrm>
          <a:prstGeom prst="rect">
            <a:avLst/>
          </a:prstGeom>
          <a:noFill/>
        </p:spPr>
        <p:txBody>
          <a:bodyPr wrap="square" rtlCol="0">
            <a:spAutoFit/>
          </a:bodyPr>
          <a:lstStyle/>
          <a:p>
            <a:r>
              <a:rPr lang="en-US" sz="2700" dirty="0"/>
              <a:t>Hebrews 2:10–3:13 ~ </a:t>
            </a:r>
            <a:r>
              <a:rPr lang="en-US" sz="2700" baseline="30000" dirty="0">
                <a:solidFill>
                  <a:schemeClr val="bg1"/>
                </a:solidFill>
              </a:rPr>
              <a:t>5</a:t>
            </a:r>
            <a:r>
              <a:rPr lang="en-US" sz="2700" baseline="30000" dirty="0">
                <a:solidFill>
                  <a:schemeClr val="bg2"/>
                </a:solidFill>
              </a:rPr>
              <a:t> </a:t>
            </a:r>
            <a:r>
              <a:rPr lang="en-US" sz="2700" dirty="0">
                <a:solidFill>
                  <a:schemeClr val="bg2"/>
                </a:solidFill>
              </a:rPr>
              <a:t>And Moses indeed </a:t>
            </a:r>
            <a:r>
              <a:rPr lang="en-US" sz="2700" i="1" dirty="0">
                <a:solidFill>
                  <a:schemeClr val="bg2"/>
                </a:solidFill>
              </a:rPr>
              <a:t>was</a:t>
            </a:r>
            <a:r>
              <a:rPr lang="en-US" sz="2700" dirty="0">
                <a:solidFill>
                  <a:schemeClr val="bg2"/>
                </a:solidFill>
              </a:rPr>
              <a:t> faithful in all His house as a servant, for a testimony of those things which would be spoken </a:t>
            </a:r>
            <a:r>
              <a:rPr lang="en-US" sz="2700" i="1" dirty="0">
                <a:solidFill>
                  <a:schemeClr val="bg2"/>
                </a:solidFill>
              </a:rPr>
              <a:t>afterward,</a:t>
            </a:r>
            <a:r>
              <a:rPr lang="en-US" sz="2700" dirty="0">
                <a:solidFill>
                  <a:schemeClr val="bg2"/>
                </a:solidFill>
              </a:rPr>
              <a:t> </a:t>
            </a:r>
            <a:r>
              <a:rPr lang="en-US" sz="2700" baseline="30000" dirty="0"/>
              <a:t>6 </a:t>
            </a:r>
            <a:r>
              <a:rPr lang="en-US" sz="2700" dirty="0">
                <a:solidFill>
                  <a:schemeClr val="bg2"/>
                </a:solidFill>
              </a:rPr>
              <a:t>but Christ as a Son over His own house, whose house we are if we hold fast the confidence and the rejoicing of the hope firm to the end. </a:t>
            </a:r>
          </a:p>
          <a:p>
            <a:r>
              <a:rPr lang="en-US" sz="2700" baseline="30000" dirty="0"/>
              <a:t>7 </a:t>
            </a:r>
            <a:r>
              <a:rPr lang="en-US" sz="2700" dirty="0">
                <a:solidFill>
                  <a:schemeClr val="bg2"/>
                </a:solidFill>
              </a:rPr>
              <a:t>Therefore, as the Holy Spirit says: </a:t>
            </a:r>
          </a:p>
          <a:p>
            <a:r>
              <a:rPr lang="en-US" sz="2700" i="1" dirty="0">
                <a:solidFill>
                  <a:schemeClr val="bg2"/>
                </a:solidFill>
              </a:rPr>
              <a:t>“Today, if you will hear His voice,</a:t>
            </a:r>
            <a:r>
              <a:rPr lang="en-US" sz="2700" dirty="0">
                <a:solidFill>
                  <a:schemeClr val="bg2"/>
                </a:solidFill>
              </a:rPr>
              <a:t> </a:t>
            </a:r>
          </a:p>
          <a:p>
            <a:r>
              <a:rPr lang="en-US" sz="2700" baseline="30000" dirty="0"/>
              <a:t>8 </a:t>
            </a:r>
            <a:r>
              <a:rPr lang="en-US" sz="2700" i="1" dirty="0">
                <a:solidFill>
                  <a:schemeClr val="bg2"/>
                </a:solidFill>
              </a:rPr>
              <a:t>Do not harden your hearts as in the rebellion,</a:t>
            </a:r>
            <a:r>
              <a:rPr lang="en-US" sz="2700" dirty="0">
                <a:solidFill>
                  <a:schemeClr val="bg2"/>
                </a:solidFill>
              </a:rPr>
              <a:t> </a:t>
            </a:r>
          </a:p>
          <a:p>
            <a:r>
              <a:rPr lang="en-US" sz="2700" i="1" dirty="0">
                <a:solidFill>
                  <a:schemeClr val="bg2"/>
                </a:solidFill>
              </a:rPr>
              <a:t>In the day of trial in the wilderness,</a:t>
            </a:r>
            <a:r>
              <a:rPr lang="en-US" sz="2700" dirty="0">
                <a:solidFill>
                  <a:schemeClr val="bg2"/>
                </a:solidFill>
              </a:rPr>
              <a:t> </a:t>
            </a:r>
          </a:p>
          <a:p>
            <a:r>
              <a:rPr lang="en-US" sz="2700" baseline="30000" dirty="0"/>
              <a:t>9 </a:t>
            </a:r>
            <a:r>
              <a:rPr lang="en-US" sz="2700" i="1" dirty="0">
                <a:solidFill>
                  <a:schemeClr val="bg2"/>
                </a:solidFill>
              </a:rPr>
              <a:t>Where your fathers tested Me, tried Me,</a:t>
            </a:r>
            <a:endParaRPr lang="en-US" sz="2700" dirty="0">
              <a:solidFill>
                <a:schemeClr val="bg2"/>
              </a:solidFill>
            </a:endParaRPr>
          </a:p>
          <a:p>
            <a:r>
              <a:rPr lang="en-US" sz="2700" i="1" dirty="0">
                <a:solidFill>
                  <a:schemeClr val="bg2"/>
                </a:solidFill>
              </a:rPr>
              <a:t>And saw My works forty years</a:t>
            </a:r>
            <a:r>
              <a:rPr lang="en-US" sz="2700" dirty="0">
                <a:solidFill>
                  <a:schemeClr val="bg2"/>
                </a:solidFill>
              </a:rPr>
              <a:t>.</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37173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247317"/>
          </a:xfrm>
          <a:prstGeom prst="rect">
            <a:avLst/>
          </a:prstGeom>
          <a:noFill/>
        </p:spPr>
        <p:txBody>
          <a:bodyPr wrap="square" rtlCol="0">
            <a:spAutoFit/>
          </a:bodyPr>
          <a:lstStyle/>
          <a:p>
            <a:r>
              <a:rPr lang="en-US" sz="2700" dirty="0"/>
              <a:t>Hebrews 2:10–3:13 ~ </a:t>
            </a:r>
            <a:r>
              <a:rPr lang="en-US" sz="2700" baseline="30000" dirty="0"/>
              <a:t>10 </a:t>
            </a:r>
            <a:r>
              <a:rPr lang="en-US" sz="2700" i="1" dirty="0">
                <a:solidFill>
                  <a:schemeClr val="bg2"/>
                </a:solidFill>
              </a:rPr>
              <a:t>Therefore I was angry with that generation,</a:t>
            </a:r>
            <a:r>
              <a:rPr lang="en-US" sz="2700" dirty="0">
                <a:solidFill>
                  <a:schemeClr val="bg2"/>
                </a:solidFill>
              </a:rPr>
              <a:t> </a:t>
            </a:r>
          </a:p>
          <a:p>
            <a:r>
              <a:rPr lang="en-US" sz="2700" i="1" dirty="0">
                <a:solidFill>
                  <a:schemeClr val="bg2"/>
                </a:solidFill>
              </a:rPr>
              <a:t>And said, ‘They always go astray in their heart,</a:t>
            </a:r>
            <a:r>
              <a:rPr lang="en-US" sz="2700" dirty="0">
                <a:solidFill>
                  <a:schemeClr val="bg2"/>
                </a:solidFill>
              </a:rPr>
              <a:t> </a:t>
            </a:r>
          </a:p>
          <a:p>
            <a:r>
              <a:rPr lang="en-US" sz="2700" i="1" dirty="0">
                <a:solidFill>
                  <a:schemeClr val="bg2"/>
                </a:solidFill>
              </a:rPr>
              <a:t>And they have not known My ways.’</a:t>
            </a:r>
            <a:r>
              <a:rPr lang="en-US" sz="2700" dirty="0">
                <a:solidFill>
                  <a:schemeClr val="bg2"/>
                </a:solidFill>
              </a:rPr>
              <a:t> </a:t>
            </a:r>
          </a:p>
          <a:p>
            <a:r>
              <a:rPr lang="en-US" sz="2700" baseline="30000" dirty="0"/>
              <a:t>11 </a:t>
            </a:r>
            <a:r>
              <a:rPr lang="en-US" sz="2700" i="1" dirty="0">
                <a:solidFill>
                  <a:schemeClr val="bg2"/>
                </a:solidFill>
              </a:rPr>
              <a:t>So I swore in My wrath,</a:t>
            </a:r>
            <a:r>
              <a:rPr lang="en-US" sz="2700" dirty="0">
                <a:solidFill>
                  <a:schemeClr val="bg2"/>
                </a:solidFill>
              </a:rPr>
              <a:t> </a:t>
            </a:r>
          </a:p>
          <a:p>
            <a:r>
              <a:rPr lang="en-US" sz="2700" i="1" dirty="0">
                <a:solidFill>
                  <a:schemeClr val="bg2"/>
                </a:solidFill>
              </a:rPr>
              <a:t>‘They shall not enter My rest.’”</a:t>
            </a:r>
            <a:r>
              <a:rPr lang="en-US" sz="2700" dirty="0">
                <a:solidFill>
                  <a:schemeClr val="bg2"/>
                </a:solidFill>
              </a:rPr>
              <a:t> </a:t>
            </a:r>
          </a:p>
          <a:p>
            <a:r>
              <a:rPr lang="en-US" sz="2700" baseline="30000" dirty="0"/>
              <a:t>12 </a:t>
            </a:r>
            <a:r>
              <a:rPr lang="en-US" sz="2700" dirty="0">
                <a:solidFill>
                  <a:schemeClr val="bg2"/>
                </a:solidFill>
              </a:rPr>
              <a:t>Beware, brethren, lest there be in any of you an evil heart of unbelief in departing from the living God; </a:t>
            </a:r>
            <a:r>
              <a:rPr lang="en-US" sz="2700" baseline="30000" dirty="0"/>
              <a:t>13 </a:t>
            </a:r>
            <a:r>
              <a:rPr lang="en-US" sz="2700" dirty="0">
                <a:solidFill>
                  <a:schemeClr val="bg2"/>
                </a:solidFill>
              </a:rPr>
              <a:t>but exhort one another daily, while it is called </a:t>
            </a:r>
            <a:r>
              <a:rPr lang="en-US" sz="2700" i="1" dirty="0">
                <a:solidFill>
                  <a:schemeClr val="bg2"/>
                </a:solidFill>
              </a:rPr>
              <a:t>“Today,”</a:t>
            </a:r>
            <a:r>
              <a:rPr lang="en-US" sz="2700" dirty="0">
                <a:solidFill>
                  <a:schemeClr val="bg2"/>
                </a:solidFill>
              </a:rPr>
              <a:t> lest any of you be hardened through the deceitfulness of sin.</a:t>
            </a:r>
            <a:endParaRPr lang="en-US" sz="2700" dirty="0">
              <a:solidFill>
                <a:schemeClr val="bg2"/>
              </a:solidFill>
              <a:cs typeface="Arial" panose="020B0604020202020204" pitchFamily="34" charset="0"/>
            </a:endParaRPr>
          </a:p>
        </p:txBody>
      </p:sp>
    </p:spTree>
    <p:extLst>
      <p:ext uri="{BB962C8B-B14F-4D97-AF65-F5344CB8AC3E}">
        <p14:creationId xmlns:p14="http://schemas.microsoft.com/office/powerpoint/2010/main" val="410695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2:10-3:13</a:t>
            </a:r>
          </a:p>
        </p:txBody>
      </p:sp>
    </p:spTree>
    <p:extLst>
      <p:ext uri="{BB962C8B-B14F-4D97-AF65-F5344CB8AC3E}">
        <p14:creationId xmlns:p14="http://schemas.microsoft.com/office/powerpoint/2010/main" val="12638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2:10-3:13</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569660"/>
          </a:xfrm>
          <a:prstGeom prst="rect">
            <a:avLst/>
          </a:prstGeom>
          <a:noFill/>
        </p:spPr>
        <p:txBody>
          <a:bodyPr wrap="square" rtlCol="0">
            <a:spAutoFit/>
          </a:bodyPr>
          <a:lstStyle/>
          <a:p>
            <a:r>
              <a:rPr lang="en-US" sz="3200" dirty="0">
                <a:solidFill>
                  <a:schemeClr val="bg2"/>
                </a:solidFill>
              </a:rPr>
              <a:t>“He who has an ear, let him hear what the Spirit says to the churches.” </a:t>
            </a:r>
            <a:r>
              <a:rPr lang="en-US" sz="3200" dirty="0"/>
              <a:t>(2:7, 2:11, 2:17, 2:29, 3:6, 3:13 and 3:22)</a:t>
            </a:r>
          </a:p>
        </p:txBody>
      </p:sp>
    </p:spTree>
    <p:extLst>
      <p:ext uri="{BB962C8B-B14F-4D97-AF65-F5344CB8AC3E}">
        <p14:creationId xmlns:p14="http://schemas.microsoft.com/office/powerpoint/2010/main" val="2757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1137</TotalTime>
  <Words>728</Words>
  <Application>Microsoft Office PowerPoint</Application>
  <PresentationFormat>On-screen Show (4:3)</PresentationFormat>
  <Paragraphs>124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Times New Roman</vt:lpstr>
      <vt:lpstr>Arial</vt:lpstr>
      <vt:lpstr>Calibri</vt:lpstr>
      <vt:lpstr>Archistico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2018-04-20T02:39:44Z</dcterms:created>
  <dcterms:modified xsi:type="dcterms:W3CDTF">2018-04-20T21:36:45Z</dcterms:modified>
</cp:coreProperties>
</file>