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90" r:id="rId3"/>
    <p:sldId id="257" r:id="rId4"/>
    <p:sldId id="261" r:id="rId5"/>
    <p:sldId id="265" r:id="rId6"/>
    <p:sldId id="266" r:id="rId7"/>
    <p:sldId id="267" r:id="rId8"/>
    <p:sldId id="268" r:id="rId9"/>
    <p:sldId id="260" r:id="rId10"/>
    <p:sldId id="263" r:id="rId11"/>
    <p:sldId id="264" r:id="rId12"/>
    <p:sldId id="259" r:id="rId13"/>
    <p:sldId id="262" r:id="rId14"/>
    <p:sldId id="271" r:id="rId15"/>
    <p:sldId id="273" r:id="rId16"/>
    <p:sldId id="272" r:id="rId17"/>
    <p:sldId id="274" r:id="rId18"/>
    <p:sldId id="275" r:id="rId19"/>
    <p:sldId id="276" r:id="rId20"/>
    <p:sldId id="277" r:id="rId21"/>
    <p:sldId id="278" r:id="rId22"/>
    <p:sldId id="279" r:id="rId23"/>
    <p:sldId id="280" r:id="rId24"/>
    <p:sldId id="288" r:id="rId25"/>
    <p:sldId id="281" r:id="rId26"/>
    <p:sldId id="289" r:id="rId27"/>
    <p:sldId id="284" r:id="rId28"/>
    <p:sldId id="283" r:id="rId29"/>
    <p:sldId id="285" r:id="rId30"/>
    <p:sldId id="287" r:id="rId31"/>
    <p:sldId id="286"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Old English Text MT" panose="03040902040508030806" pitchFamily="66" charset="0"/>
      <p:regular r:id="rId37"/>
    </p:embeddedFont>
    <p:embeddedFont>
      <p:font typeface="Archistico Normal" panose="02040802050405020203" pitchFamily="18" charset="0"/>
      <p:regular r:id="rId38"/>
    </p:embeddedFont>
    <p:embeddedFont>
      <p:font typeface="Archistico" panose="02040802050405020203" pitchFamily="18" charset="0"/>
      <p:regular r:id="rId39"/>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6" autoAdjust="0"/>
    <p:restoredTop sz="94653" autoAdjust="0"/>
  </p:normalViewPr>
  <p:slideViewPr>
    <p:cSldViewPr snapToGrid="0">
      <p:cViewPr>
        <p:scale>
          <a:sx n="71" d="100"/>
          <a:sy n="71" d="100"/>
        </p:scale>
        <p:origin x="1001" y="41"/>
      </p:cViewPr>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DEEF5A29-BD65-4EDD-A209-E9E89D858B38}"/>
    <pc:docChg chg="undo redo custSel addSld delSld modSld sldOrd">
      <pc:chgData name="Ken Merrihew" userId="bcb7a1e886d99f07" providerId="LiveId" clId="{DEEF5A29-BD65-4EDD-A209-E9E89D858B38}" dt="2018-04-08T11:52:23.931" v="6053"/>
      <pc:docMkLst>
        <pc:docMk/>
      </pc:docMkLst>
      <pc:sldChg chg="addSp delSp modSp delAnim modAnim">
        <pc:chgData name="Ken Merrihew" userId="bcb7a1e886d99f07" providerId="LiveId" clId="{DEEF5A29-BD65-4EDD-A209-E9E89D858B38}" dt="2018-03-26T16:29:25.570" v="372" actId="2085"/>
        <pc:sldMkLst>
          <pc:docMk/>
          <pc:sldMk cId="816808478" sldId="259"/>
        </pc:sldMkLst>
        <pc:spChg chg="del">
          <ac:chgData name="Ken Merrihew" userId="bcb7a1e886d99f07" providerId="LiveId" clId="{DEEF5A29-BD65-4EDD-A209-E9E89D858B38}" dt="2018-03-26T16:09:10.612" v="1" actId="478"/>
          <ac:spMkLst>
            <pc:docMk/>
            <pc:sldMk cId="816808478" sldId="259"/>
            <ac:spMk id="3" creationId="{8FD85CB8-47A2-4991-ACE2-35457F89F57E}"/>
          </ac:spMkLst>
        </pc:spChg>
        <pc:spChg chg="add mod ord">
          <ac:chgData name="Ken Merrihew" userId="bcb7a1e886d99f07" providerId="LiveId" clId="{DEEF5A29-BD65-4EDD-A209-E9E89D858B38}" dt="2018-03-26T16:29:12.820" v="370" actId="2085"/>
          <ac:spMkLst>
            <pc:docMk/>
            <pc:sldMk cId="816808478" sldId="259"/>
            <ac:spMk id="4" creationId="{40D3604D-2445-4052-A6A1-F12DC3CAECB5}"/>
          </ac:spMkLst>
        </pc:spChg>
        <pc:spChg chg="del">
          <ac:chgData name="Ken Merrihew" userId="bcb7a1e886d99f07" providerId="LiveId" clId="{DEEF5A29-BD65-4EDD-A209-E9E89D858B38}" dt="2018-03-26T16:09:11.511" v="2" actId="478"/>
          <ac:spMkLst>
            <pc:docMk/>
            <pc:sldMk cId="816808478" sldId="259"/>
            <ac:spMk id="5" creationId="{43F3B4F7-F4E4-4421-BE95-3EB3A3B41B4F}"/>
          </ac:spMkLst>
        </pc:spChg>
        <pc:spChg chg="del">
          <ac:chgData name="Ken Merrihew" userId="bcb7a1e886d99f07" providerId="LiveId" clId="{DEEF5A29-BD65-4EDD-A209-E9E89D858B38}" dt="2018-03-26T16:09:12.442" v="3" actId="478"/>
          <ac:spMkLst>
            <pc:docMk/>
            <pc:sldMk cId="816808478" sldId="259"/>
            <ac:spMk id="6" creationId="{C4DD6E6C-C8F6-4B39-976A-655BAAFE13B4}"/>
          </ac:spMkLst>
        </pc:spChg>
        <pc:spChg chg="add mod">
          <ac:chgData name="Ken Merrihew" userId="bcb7a1e886d99f07" providerId="LiveId" clId="{DEEF5A29-BD65-4EDD-A209-E9E89D858B38}" dt="2018-03-26T16:29:25.570" v="372" actId="2085"/>
          <ac:spMkLst>
            <pc:docMk/>
            <pc:sldMk cId="816808478" sldId="259"/>
            <ac:spMk id="7" creationId="{5CF90E91-D2C8-4454-8E69-7843ECD33A7C}"/>
          </ac:spMkLst>
        </pc:spChg>
        <pc:spChg chg="add mod">
          <ac:chgData name="Ken Merrihew" userId="bcb7a1e886d99f07" providerId="LiveId" clId="{DEEF5A29-BD65-4EDD-A209-E9E89D858B38}" dt="2018-03-26T16:17:54.972" v="167" actId="1038"/>
          <ac:spMkLst>
            <pc:docMk/>
            <pc:sldMk cId="816808478" sldId="259"/>
            <ac:spMk id="13" creationId="{20D3CFE5-FEEC-4611-8C9E-E447ABDC3AE5}"/>
          </ac:spMkLst>
        </pc:spChg>
        <pc:spChg chg="add mod">
          <ac:chgData name="Ken Merrihew" userId="bcb7a1e886d99f07" providerId="LiveId" clId="{DEEF5A29-BD65-4EDD-A209-E9E89D858B38}" dt="2018-03-26T16:17:47.619" v="146" actId="1036"/>
          <ac:spMkLst>
            <pc:docMk/>
            <pc:sldMk cId="816808478" sldId="259"/>
            <ac:spMk id="14" creationId="{2A00A3F7-2323-4486-B621-C6F806AE344A}"/>
          </ac:spMkLst>
        </pc:spChg>
        <pc:spChg chg="add mod">
          <ac:chgData name="Ken Merrihew" userId="bcb7a1e886d99f07" providerId="LiveId" clId="{DEEF5A29-BD65-4EDD-A209-E9E89D858B38}" dt="2018-03-26T16:26:14.971" v="331" actId="1038"/>
          <ac:spMkLst>
            <pc:docMk/>
            <pc:sldMk cId="816808478" sldId="259"/>
            <ac:spMk id="15" creationId="{AA717712-610E-4EA0-AB11-1829CB64646E}"/>
          </ac:spMkLst>
        </pc:spChg>
        <pc:spChg chg="add mod">
          <ac:chgData name="Ken Merrihew" userId="bcb7a1e886d99f07" providerId="LiveId" clId="{DEEF5A29-BD65-4EDD-A209-E9E89D858B38}" dt="2018-03-26T16:25:04.776" v="277" actId="20577"/>
          <ac:spMkLst>
            <pc:docMk/>
            <pc:sldMk cId="816808478" sldId="259"/>
            <ac:spMk id="18" creationId="{882F33C8-A07B-4259-8681-393110FF6D3F}"/>
          </ac:spMkLst>
        </pc:spChg>
        <pc:spChg chg="add mod">
          <ac:chgData name="Ken Merrihew" userId="bcb7a1e886d99f07" providerId="LiveId" clId="{DEEF5A29-BD65-4EDD-A209-E9E89D858B38}" dt="2018-03-26T16:26:04.671" v="297" actId="1076"/>
          <ac:spMkLst>
            <pc:docMk/>
            <pc:sldMk cId="816808478" sldId="259"/>
            <ac:spMk id="19" creationId="{8365019D-D685-438B-A11C-F993822C3CB5}"/>
          </ac:spMkLst>
        </pc:spChg>
        <pc:cxnChg chg="add mod ord">
          <ac:chgData name="Ken Merrihew" userId="bcb7a1e886d99f07" providerId="LiveId" clId="{DEEF5A29-BD65-4EDD-A209-E9E89D858B38}" dt="2018-03-26T16:12:26.928" v="99" actId="167"/>
          <ac:cxnSpMkLst>
            <pc:docMk/>
            <pc:sldMk cId="816808478" sldId="259"/>
            <ac:cxnSpMk id="9" creationId="{A326B005-DAB4-42DF-84E8-7C6CCE3830FF}"/>
          </ac:cxnSpMkLst>
        </pc:cxnChg>
        <pc:cxnChg chg="add mod">
          <ac:chgData name="Ken Merrihew" userId="bcb7a1e886d99f07" providerId="LiveId" clId="{DEEF5A29-BD65-4EDD-A209-E9E89D858B38}" dt="2018-03-26T16:26:23.437" v="332" actId="14100"/>
          <ac:cxnSpMkLst>
            <pc:docMk/>
            <pc:sldMk cId="816808478" sldId="259"/>
            <ac:cxnSpMk id="17" creationId="{C3A6770B-DF4A-4F9F-BE0C-6AA100A3DD77}"/>
          </ac:cxnSpMkLst>
        </pc:cxnChg>
        <pc:cxnChg chg="add mod">
          <ac:chgData name="Ken Merrihew" userId="bcb7a1e886d99f07" providerId="LiveId" clId="{DEEF5A29-BD65-4EDD-A209-E9E89D858B38}" dt="2018-03-26T16:29:21.415" v="371" actId="14100"/>
          <ac:cxnSpMkLst>
            <pc:docMk/>
            <pc:sldMk cId="816808478" sldId="259"/>
            <ac:cxnSpMk id="21" creationId="{E09955E4-AF27-464B-AB31-7EC51C55D92A}"/>
          </ac:cxnSpMkLst>
        </pc:cxnChg>
        <pc:cxnChg chg="add mod">
          <ac:chgData name="Ken Merrihew" userId="bcb7a1e886d99f07" providerId="LiveId" clId="{DEEF5A29-BD65-4EDD-A209-E9E89D858B38}" dt="2018-03-26T16:29:06.828" v="369" actId="14100"/>
          <ac:cxnSpMkLst>
            <pc:docMk/>
            <pc:sldMk cId="816808478" sldId="259"/>
            <ac:cxnSpMk id="22" creationId="{F0753C5C-E38B-4382-99F1-73A4A5F84E13}"/>
          </ac:cxnSpMkLst>
        </pc:cxnChg>
      </pc:sldChg>
      <pc:sldChg chg="modSp">
        <pc:chgData name="Ken Merrihew" userId="bcb7a1e886d99f07" providerId="LiveId" clId="{DEEF5A29-BD65-4EDD-A209-E9E89D858B38}" dt="2018-04-05T04:20:33.088" v="3263" actId="20577"/>
        <pc:sldMkLst>
          <pc:docMk/>
          <pc:sldMk cId="2057257061" sldId="261"/>
        </pc:sldMkLst>
        <pc:spChg chg="mod">
          <ac:chgData name="Ken Merrihew" userId="bcb7a1e886d99f07" providerId="LiveId" clId="{DEEF5A29-BD65-4EDD-A209-E9E89D858B38}" dt="2018-04-05T04:20:33.088" v="3263" actId="20577"/>
          <ac:spMkLst>
            <pc:docMk/>
            <pc:sldMk cId="2057257061" sldId="261"/>
            <ac:spMk id="3" creationId="{8FD85CB8-47A2-4991-ACE2-35457F89F57E}"/>
          </ac:spMkLst>
        </pc:spChg>
      </pc:sldChg>
      <pc:sldChg chg="modSp">
        <pc:chgData name="Ken Merrihew" userId="bcb7a1e886d99f07" providerId="LiveId" clId="{DEEF5A29-BD65-4EDD-A209-E9E89D858B38}" dt="2018-04-05T04:20:45.332" v="3266" actId="20577"/>
        <pc:sldMkLst>
          <pc:docMk/>
          <pc:sldMk cId="3273113676" sldId="265"/>
        </pc:sldMkLst>
        <pc:spChg chg="mod">
          <ac:chgData name="Ken Merrihew" userId="bcb7a1e886d99f07" providerId="LiveId" clId="{DEEF5A29-BD65-4EDD-A209-E9E89D858B38}" dt="2018-04-05T04:20:45.332" v="3266" actId="20577"/>
          <ac:spMkLst>
            <pc:docMk/>
            <pc:sldMk cId="3273113676" sldId="265"/>
            <ac:spMk id="3" creationId="{8FD85CB8-47A2-4991-ACE2-35457F89F57E}"/>
          </ac:spMkLst>
        </pc:spChg>
      </pc:sldChg>
      <pc:sldChg chg="modSp">
        <pc:chgData name="Ken Merrihew" userId="bcb7a1e886d99f07" providerId="LiveId" clId="{DEEF5A29-BD65-4EDD-A209-E9E89D858B38}" dt="2018-04-05T04:20:55.860" v="3269" actId="20577"/>
        <pc:sldMkLst>
          <pc:docMk/>
          <pc:sldMk cId="134308869" sldId="266"/>
        </pc:sldMkLst>
        <pc:spChg chg="mod">
          <ac:chgData name="Ken Merrihew" userId="bcb7a1e886d99f07" providerId="LiveId" clId="{DEEF5A29-BD65-4EDD-A209-E9E89D858B38}" dt="2018-04-05T04:20:55.860" v="3269" actId="20577"/>
          <ac:spMkLst>
            <pc:docMk/>
            <pc:sldMk cId="134308869" sldId="266"/>
            <ac:spMk id="3" creationId="{8FD85CB8-47A2-4991-ACE2-35457F89F57E}"/>
          </ac:spMkLst>
        </pc:spChg>
      </pc:sldChg>
      <pc:sldChg chg="modSp">
        <pc:chgData name="Ken Merrihew" userId="bcb7a1e886d99f07" providerId="LiveId" clId="{DEEF5A29-BD65-4EDD-A209-E9E89D858B38}" dt="2018-04-05T04:21:10.920" v="3272" actId="20577"/>
        <pc:sldMkLst>
          <pc:docMk/>
          <pc:sldMk cId="3814073570" sldId="267"/>
        </pc:sldMkLst>
        <pc:spChg chg="mod">
          <ac:chgData name="Ken Merrihew" userId="bcb7a1e886d99f07" providerId="LiveId" clId="{DEEF5A29-BD65-4EDD-A209-E9E89D858B38}" dt="2018-04-05T04:21:10.920" v="3272" actId="20577"/>
          <ac:spMkLst>
            <pc:docMk/>
            <pc:sldMk cId="3814073570" sldId="267"/>
            <ac:spMk id="3" creationId="{8FD85CB8-47A2-4991-ACE2-35457F89F57E}"/>
          </ac:spMkLst>
        </pc:spChg>
      </pc:sldChg>
      <pc:sldChg chg="modSp">
        <pc:chgData name="Ken Merrihew" userId="bcb7a1e886d99f07" providerId="LiveId" clId="{DEEF5A29-BD65-4EDD-A209-E9E89D858B38}" dt="2018-04-05T04:21:36.523" v="3277" actId="20577"/>
        <pc:sldMkLst>
          <pc:docMk/>
          <pc:sldMk cId="1608769615" sldId="268"/>
        </pc:sldMkLst>
        <pc:spChg chg="mod">
          <ac:chgData name="Ken Merrihew" userId="bcb7a1e886d99f07" providerId="LiveId" clId="{DEEF5A29-BD65-4EDD-A209-E9E89D858B38}" dt="2018-04-05T04:21:36.523" v="3277" actId="20577"/>
          <ac:spMkLst>
            <pc:docMk/>
            <pc:sldMk cId="1608769615" sldId="268"/>
            <ac:spMk id="3" creationId="{8FD85CB8-47A2-4991-ACE2-35457F89F57E}"/>
          </ac:spMkLst>
        </pc:spChg>
      </pc:sldChg>
      <pc:sldChg chg="modSp add del">
        <pc:chgData name="Ken Merrihew" userId="bcb7a1e886d99f07" providerId="LiveId" clId="{DEEF5A29-BD65-4EDD-A209-E9E89D858B38}" dt="2018-04-07T02:17:58.262" v="5874" actId="2696"/>
        <pc:sldMkLst>
          <pc:docMk/>
          <pc:sldMk cId="3938235900" sldId="269"/>
        </pc:sldMkLst>
        <pc:spChg chg="mod">
          <ac:chgData name="Ken Merrihew" userId="bcb7a1e886d99f07" providerId="LiveId" clId="{DEEF5A29-BD65-4EDD-A209-E9E89D858B38}" dt="2018-04-06T03:39:30.896" v="3725" actId="1076"/>
          <ac:spMkLst>
            <pc:docMk/>
            <pc:sldMk cId="3938235900" sldId="269"/>
            <ac:spMk id="6" creationId="{C4DD6E6C-C8F6-4B39-976A-655BAAFE13B4}"/>
          </ac:spMkLst>
        </pc:spChg>
      </pc:sldChg>
      <pc:sldChg chg="add del">
        <pc:chgData name="Ken Merrihew" userId="bcb7a1e886d99f07" providerId="LiveId" clId="{DEEF5A29-BD65-4EDD-A209-E9E89D858B38}" dt="2018-04-07T02:18:01.661" v="5875" actId="2696"/>
        <pc:sldMkLst>
          <pc:docMk/>
          <pc:sldMk cId="532002146" sldId="270"/>
        </pc:sldMkLst>
      </pc:sldChg>
      <pc:sldChg chg="addSp delSp modSp add delAnim modAnim">
        <pc:chgData name="Ken Merrihew" userId="bcb7a1e886d99f07" providerId="LiveId" clId="{DEEF5A29-BD65-4EDD-A209-E9E89D858B38}" dt="2018-03-26T19:39:08.814" v="2521" actId="1035"/>
        <pc:sldMkLst>
          <pc:docMk/>
          <pc:sldMk cId="2486443853" sldId="271"/>
        </pc:sldMkLst>
        <pc:spChg chg="del">
          <ac:chgData name="Ken Merrihew" userId="bcb7a1e886d99f07" providerId="LiveId" clId="{DEEF5A29-BD65-4EDD-A209-E9E89D858B38}" dt="2018-03-26T17:09:32.275" v="374" actId="478"/>
          <ac:spMkLst>
            <pc:docMk/>
            <pc:sldMk cId="2486443853" sldId="271"/>
            <ac:spMk id="4" creationId="{40D3604D-2445-4052-A6A1-F12DC3CAECB5}"/>
          </ac:spMkLst>
        </pc:spChg>
        <pc:spChg chg="add mod">
          <ac:chgData name="Ken Merrihew" userId="bcb7a1e886d99f07" providerId="LiveId" clId="{DEEF5A29-BD65-4EDD-A209-E9E89D858B38}" dt="2018-03-26T18:03:19.300" v="1782" actId="1037"/>
          <ac:spMkLst>
            <pc:docMk/>
            <pc:sldMk cId="2486443853" sldId="271"/>
            <ac:spMk id="5" creationId="{7B858508-0D37-4C46-9377-2C84C337F273}"/>
          </ac:spMkLst>
        </pc:spChg>
        <pc:spChg chg="del">
          <ac:chgData name="Ken Merrihew" userId="bcb7a1e886d99f07" providerId="LiveId" clId="{DEEF5A29-BD65-4EDD-A209-E9E89D858B38}" dt="2018-03-26T17:09:32.275" v="374" actId="478"/>
          <ac:spMkLst>
            <pc:docMk/>
            <pc:sldMk cId="2486443853" sldId="271"/>
            <ac:spMk id="7" creationId="{5CF90E91-D2C8-4454-8E69-7843ECD33A7C}"/>
          </ac:spMkLst>
        </pc:spChg>
        <pc:spChg chg="del">
          <ac:chgData name="Ken Merrihew" userId="bcb7a1e886d99f07" providerId="LiveId" clId="{DEEF5A29-BD65-4EDD-A209-E9E89D858B38}" dt="2018-03-26T17:09:32.275" v="374" actId="478"/>
          <ac:spMkLst>
            <pc:docMk/>
            <pc:sldMk cId="2486443853" sldId="271"/>
            <ac:spMk id="13" creationId="{20D3CFE5-FEEC-4611-8C9E-E447ABDC3AE5}"/>
          </ac:spMkLst>
        </pc:spChg>
        <pc:spChg chg="del">
          <ac:chgData name="Ken Merrihew" userId="bcb7a1e886d99f07" providerId="LiveId" clId="{DEEF5A29-BD65-4EDD-A209-E9E89D858B38}" dt="2018-03-26T17:09:32.275" v="374" actId="478"/>
          <ac:spMkLst>
            <pc:docMk/>
            <pc:sldMk cId="2486443853" sldId="271"/>
            <ac:spMk id="14" creationId="{2A00A3F7-2323-4486-B621-C6F806AE344A}"/>
          </ac:spMkLst>
        </pc:spChg>
        <pc:spChg chg="del">
          <ac:chgData name="Ken Merrihew" userId="bcb7a1e886d99f07" providerId="LiveId" clId="{DEEF5A29-BD65-4EDD-A209-E9E89D858B38}" dt="2018-03-26T17:09:32.275" v="374" actId="478"/>
          <ac:spMkLst>
            <pc:docMk/>
            <pc:sldMk cId="2486443853" sldId="271"/>
            <ac:spMk id="15" creationId="{AA717712-610E-4EA0-AB11-1829CB64646E}"/>
          </ac:spMkLst>
        </pc:spChg>
        <pc:spChg chg="del">
          <ac:chgData name="Ken Merrihew" userId="bcb7a1e886d99f07" providerId="LiveId" clId="{DEEF5A29-BD65-4EDD-A209-E9E89D858B38}" dt="2018-03-26T17:09:32.275" v="374" actId="478"/>
          <ac:spMkLst>
            <pc:docMk/>
            <pc:sldMk cId="2486443853" sldId="271"/>
            <ac:spMk id="18" creationId="{882F33C8-A07B-4259-8681-393110FF6D3F}"/>
          </ac:spMkLst>
        </pc:spChg>
        <pc:spChg chg="del">
          <ac:chgData name="Ken Merrihew" userId="bcb7a1e886d99f07" providerId="LiveId" clId="{DEEF5A29-BD65-4EDD-A209-E9E89D858B38}" dt="2018-03-26T17:09:32.275" v="374" actId="478"/>
          <ac:spMkLst>
            <pc:docMk/>
            <pc:sldMk cId="2486443853" sldId="271"/>
            <ac:spMk id="19" creationId="{8365019D-D685-438B-A11C-F993822C3CB5}"/>
          </ac:spMkLst>
        </pc:spChg>
        <pc:spChg chg="mod topLvl">
          <ac:chgData name="Ken Merrihew" userId="bcb7a1e886d99f07" providerId="LiveId" clId="{DEEF5A29-BD65-4EDD-A209-E9E89D858B38}" dt="2018-03-26T17:14:59.825" v="497" actId="1036"/>
          <ac:spMkLst>
            <pc:docMk/>
            <pc:sldMk cId="2486443853" sldId="271"/>
            <ac:spMk id="20" creationId="{955989DC-9EE4-42FE-9BFD-70093350AF2F}"/>
          </ac:spMkLst>
        </pc:spChg>
        <pc:spChg chg="mod topLvl">
          <ac:chgData name="Ken Merrihew" userId="bcb7a1e886d99f07" providerId="LiveId" clId="{DEEF5A29-BD65-4EDD-A209-E9E89D858B38}" dt="2018-03-26T17:14:59.825" v="497" actId="1036"/>
          <ac:spMkLst>
            <pc:docMk/>
            <pc:sldMk cId="2486443853" sldId="271"/>
            <ac:spMk id="23" creationId="{067BC4BE-0603-46C2-B73C-36E1E95F1A41}"/>
          </ac:spMkLst>
        </pc:spChg>
        <pc:spChg chg="mod topLvl">
          <ac:chgData name="Ken Merrihew" userId="bcb7a1e886d99f07" providerId="LiveId" clId="{DEEF5A29-BD65-4EDD-A209-E9E89D858B38}" dt="2018-03-26T19:32:58.342" v="2507" actId="1076"/>
          <ac:spMkLst>
            <pc:docMk/>
            <pc:sldMk cId="2486443853" sldId="271"/>
            <ac:spMk id="24" creationId="{CF17FA1B-F284-459A-8C2A-B43DEE14607A}"/>
          </ac:spMkLst>
        </pc:spChg>
        <pc:spChg chg="mod topLvl">
          <ac:chgData name="Ken Merrihew" userId="bcb7a1e886d99f07" providerId="LiveId" clId="{DEEF5A29-BD65-4EDD-A209-E9E89D858B38}" dt="2018-03-26T17:14:59.825" v="497" actId="1036"/>
          <ac:spMkLst>
            <pc:docMk/>
            <pc:sldMk cId="2486443853" sldId="271"/>
            <ac:spMk id="25" creationId="{37C81CD0-0B2F-48EA-BCB9-3AE5C85F5FA4}"/>
          </ac:spMkLst>
        </pc:spChg>
        <pc:spChg chg="mod topLvl">
          <ac:chgData name="Ken Merrihew" userId="bcb7a1e886d99f07" providerId="LiveId" clId="{DEEF5A29-BD65-4EDD-A209-E9E89D858B38}" dt="2018-03-26T17:14:59.825" v="497" actId="1036"/>
          <ac:spMkLst>
            <pc:docMk/>
            <pc:sldMk cId="2486443853" sldId="271"/>
            <ac:spMk id="26" creationId="{FDE42D03-EF81-4856-AF26-059944C5440E}"/>
          </ac:spMkLst>
        </pc:spChg>
        <pc:spChg chg="mod topLvl">
          <ac:chgData name="Ken Merrihew" userId="bcb7a1e886d99f07" providerId="LiveId" clId="{DEEF5A29-BD65-4EDD-A209-E9E89D858B38}" dt="2018-03-26T17:14:59.825" v="497" actId="1036"/>
          <ac:spMkLst>
            <pc:docMk/>
            <pc:sldMk cId="2486443853" sldId="271"/>
            <ac:spMk id="27" creationId="{491AC3B0-E107-4833-89C4-F0362E03CBDA}"/>
          </ac:spMkLst>
        </pc:spChg>
        <pc:spChg chg="mod topLvl">
          <ac:chgData name="Ken Merrihew" userId="bcb7a1e886d99f07" providerId="LiveId" clId="{DEEF5A29-BD65-4EDD-A209-E9E89D858B38}" dt="2018-03-26T17:14:59.825" v="497" actId="1036"/>
          <ac:spMkLst>
            <pc:docMk/>
            <pc:sldMk cId="2486443853" sldId="271"/>
            <ac:spMk id="28" creationId="{845803B0-5D0C-47E7-9AD8-953B1BEADDAD}"/>
          </ac:spMkLst>
        </pc:spChg>
        <pc:spChg chg="add mod topLvl">
          <ac:chgData name="Ken Merrihew" userId="bcb7a1e886d99f07" providerId="LiveId" clId="{DEEF5A29-BD65-4EDD-A209-E9E89D858B38}" dt="2018-03-26T17:14:59.825" v="497" actId="1036"/>
          <ac:spMkLst>
            <pc:docMk/>
            <pc:sldMk cId="2486443853" sldId="271"/>
            <ac:spMk id="29" creationId="{209A1788-88F2-474C-B33D-EDE863934A58}"/>
          </ac:spMkLst>
        </pc:spChg>
        <pc:spChg chg="add mod topLvl">
          <ac:chgData name="Ken Merrihew" userId="bcb7a1e886d99f07" providerId="LiveId" clId="{DEEF5A29-BD65-4EDD-A209-E9E89D858B38}" dt="2018-03-26T17:14:59.825" v="497" actId="1036"/>
          <ac:spMkLst>
            <pc:docMk/>
            <pc:sldMk cId="2486443853" sldId="271"/>
            <ac:spMk id="30" creationId="{1BFF017E-DD76-4754-BBA2-20CC015FEC46}"/>
          </ac:spMkLst>
        </pc:spChg>
        <pc:spChg chg="add mod topLvl">
          <ac:chgData name="Ken Merrihew" userId="bcb7a1e886d99f07" providerId="LiveId" clId="{DEEF5A29-BD65-4EDD-A209-E9E89D858B38}" dt="2018-03-26T17:14:59.825" v="497" actId="1036"/>
          <ac:spMkLst>
            <pc:docMk/>
            <pc:sldMk cId="2486443853" sldId="271"/>
            <ac:spMk id="31" creationId="{D5D4552A-2788-4069-BAE4-C9571EAE57B8}"/>
          </ac:spMkLst>
        </pc:spChg>
        <pc:spChg chg="add mod topLvl">
          <ac:chgData name="Ken Merrihew" userId="bcb7a1e886d99f07" providerId="LiveId" clId="{DEEF5A29-BD65-4EDD-A209-E9E89D858B38}" dt="2018-03-26T17:14:59.825" v="497" actId="1036"/>
          <ac:spMkLst>
            <pc:docMk/>
            <pc:sldMk cId="2486443853" sldId="271"/>
            <ac:spMk id="32" creationId="{7A29A299-AFE6-4AC1-BE47-82BFB2D1400F}"/>
          </ac:spMkLst>
        </pc:spChg>
        <pc:spChg chg="add del mod topLvl">
          <ac:chgData name="Ken Merrihew" userId="bcb7a1e886d99f07" providerId="LiveId" clId="{DEEF5A29-BD65-4EDD-A209-E9E89D858B38}" dt="2018-03-26T17:14:47.574" v="480" actId="478"/>
          <ac:spMkLst>
            <pc:docMk/>
            <pc:sldMk cId="2486443853" sldId="271"/>
            <ac:spMk id="33" creationId="{489971E8-5D04-4D98-BC27-13BDCB59C0C4}"/>
          </ac:spMkLst>
        </pc:spChg>
        <pc:spChg chg="add del mod topLvl">
          <ac:chgData name="Ken Merrihew" userId="bcb7a1e886d99f07" providerId="LiveId" clId="{DEEF5A29-BD65-4EDD-A209-E9E89D858B38}" dt="2018-03-26T17:14:47.574" v="480" actId="478"/>
          <ac:spMkLst>
            <pc:docMk/>
            <pc:sldMk cId="2486443853" sldId="271"/>
            <ac:spMk id="34" creationId="{63D33A07-E855-4DF8-B016-483BBB68C714}"/>
          </ac:spMkLst>
        </pc:spChg>
        <pc:spChg chg="add mod ord topLvl">
          <ac:chgData name="Ken Merrihew" userId="bcb7a1e886d99f07" providerId="LiveId" clId="{DEEF5A29-BD65-4EDD-A209-E9E89D858B38}" dt="2018-03-26T17:14:59.825" v="497" actId="1036"/>
          <ac:spMkLst>
            <pc:docMk/>
            <pc:sldMk cId="2486443853" sldId="271"/>
            <ac:spMk id="35" creationId="{73C3B0F4-66BA-4A5E-90CB-99303B42E7CE}"/>
          </ac:spMkLst>
        </pc:spChg>
        <pc:spChg chg="add del">
          <ac:chgData name="Ken Merrihew" userId="bcb7a1e886d99f07" providerId="LiveId" clId="{DEEF5A29-BD65-4EDD-A209-E9E89D858B38}" dt="2018-03-26T17:10:38.352" v="388" actId="1035"/>
          <ac:spMkLst>
            <pc:docMk/>
            <pc:sldMk cId="2486443853" sldId="271"/>
            <ac:spMk id="44" creationId="{D54CE405-D464-445E-9C95-6E61D4178FDF}"/>
          </ac:spMkLst>
        </pc:spChg>
        <pc:spChg chg="add del">
          <ac:chgData name="Ken Merrihew" userId="bcb7a1e886d99f07" providerId="LiveId" clId="{DEEF5A29-BD65-4EDD-A209-E9E89D858B38}" dt="2018-03-26T17:10:38.352" v="388" actId="1035"/>
          <ac:spMkLst>
            <pc:docMk/>
            <pc:sldMk cId="2486443853" sldId="271"/>
            <ac:spMk id="45" creationId="{99985028-5C8E-4FE5-9B47-010913F9769B}"/>
          </ac:spMkLst>
        </pc:spChg>
        <pc:spChg chg="add del">
          <ac:chgData name="Ken Merrihew" userId="bcb7a1e886d99f07" providerId="LiveId" clId="{DEEF5A29-BD65-4EDD-A209-E9E89D858B38}" dt="2018-03-26T17:10:38.352" v="388" actId="1035"/>
          <ac:spMkLst>
            <pc:docMk/>
            <pc:sldMk cId="2486443853" sldId="271"/>
            <ac:spMk id="46" creationId="{682A7E69-3B5F-4FE0-9E4D-34F989123164}"/>
          </ac:spMkLst>
        </pc:spChg>
        <pc:spChg chg="add del">
          <ac:chgData name="Ken Merrihew" userId="bcb7a1e886d99f07" providerId="LiveId" clId="{DEEF5A29-BD65-4EDD-A209-E9E89D858B38}" dt="2018-03-26T17:10:38.352" v="388" actId="1035"/>
          <ac:spMkLst>
            <pc:docMk/>
            <pc:sldMk cId="2486443853" sldId="271"/>
            <ac:spMk id="47" creationId="{4481CD57-15C0-446A-9F3A-8CAC0A8A2BDD}"/>
          </ac:spMkLst>
        </pc:spChg>
        <pc:spChg chg="add del">
          <ac:chgData name="Ken Merrihew" userId="bcb7a1e886d99f07" providerId="LiveId" clId="{DEEF5A29-BD65-4EDD-A209-E9E89D858B38}" dt="2018-03-26T17:10:38.352" v="388" actId="1035"/>
          <ac:spMkLst>
            <pc:docMk/>
            <pc:sldMk cId="2486443853" sldId="271"/>
            <ac:spMk id="48" creationId="{8B8DFE24-4FE2-49CB-B57F-052D434EE235}"/>
          </ac:spMkLst>
        </pc:spChg>
        <pc:spChg chg="add del">
          <ac:chgData name="Ken Merrihew" userId="bcb7a1e886d99f07" providerId="LiveId" clId="{DEEF5A29-BD65-4EDD-A209-E9E89D858B38}" dt="2018-03-26T17:10:38.352" v="388" actId="1035"/>
          <ac:spMkLst>
            <pc:docMk/>
            <pc:sldMk cId="2486443853" sldId="271"/>
            <ac:spMk id="49" creationId="{42A28EF4-164E-4B19-8514-1E44BF39B7AA}"/>
          </ac:spMkLst>
        </pc:spChg>
        <pc:spChg chg="add mod ord topLvl">
          <ac:chgData name="Ken Merrihew" userId="bcb7a1e886d99f07" providerId="LiveId" clId="{DEEF5A29-BD65-4EDD-A209-E9E89D858B38}" dt="2018-03-26T17:14:59.825" v="497" actId="1036"/>
          <ac:spMkLst>
            <pc:docMk/>
            <pc:sldMk cId="2486443853" sldId="271"/>
            <ac:spMk id="50" creationId="{0D2E7FF8-53FC-442B-B13F-A662D538D264}"/>
          </ac:spMkLst>
        </pc:spChg>
        <pc:spChg chg="add mod ord">
          <ac:chgData name="Ken Merrihew" userId="bcb7a1e886d99f07" providerId="LiveId" clId="{DEEF5A29-BD65-4EDD-A209-E9E89D858B38}" dt="2018-03-26T17:54:20.601" v="1408" actId="1035"/>
          <ac:spMkLst>
            <pc:docMk/>
            <pc:sldMk cId="2486443853" sldId="271"/>
            <ac:spMk id="51" creationId="{B98EC2BD-CEDE-41F8-8EA4-AEEF14B5337A}"/>
          </ac:spMkLst>
        </pc:spChg>
        <pc:spChg chg="add mod ord">
          <ac:chgData name="Ken Merrihew" userId="bcb7a1e886d99f07" providerId="LiveId" clId="{DEEF5A29-BD65-4EDD-A209-E9E89D858B38}" dt="2018-03-26T17:47:55.327" v="1308" actId="166"/>
          <ac:spMkLst>
            <pc:docMk/>
            <pc:sldMk cId="2486443853" sldId="271"/>
            <ac:spMk id="52" creationId="{DC79C86F-F8DB-4083-A61B-E6489C66DB17}"/>
          </ac:spMkLst>
        </pc:spChg>
        <pc:spChg chg="add mod ord">
          <ac:chgData name="Ken Merrihew" userId="bcb7a1e886d99f07" providerId="LiveId" clId="{DEEF5A29-BD65-4EDD-A209-E9E89D858B38}" dt="2018-03-26T18:07:04.065" v="1854" actId="1037"/>
          <ac:spMkLst>
            <pc:docMk/>
            <pc:sldMk cId="2486443853" sldId="271"/>
            <ac:spMk id="53" creationId="{BFA53462-50DD-4282-99A4-01DD207154F3}"/>
          </ac:spMkLst>
        </pc:spChg>
        <pc:spChg chg="add mod ord">
          <ac:chgData name="Ken Merrihew" userId="bcb7a1e886d99f07" providerId="LiveId" clId="{DEEF5A29-BD65-4EDD-A209-E9E89D858B38}" dt="2018-03-26T18:03:59.543" v="1808" actId="1037"/>
          <ac:spMkLst>
            <pc:docMk/>
            <pc:sldMk cId="2486443853" sldId="271"/>
            <ac:spMk id="54" creationId="{E25D5054-32AC-4409-8C38-9EEAFDF95F83}"/>
          </ac:spMkLst>
        </pc:spChg>
        <pc:spChg chg="add mod ord">
          <ac:chgData name="Ken Merrihew" userId="bcb7a1e886d99f07" providerId="LiveId" clId="{DEEF5A29-BD65-4EDD-A209-E9E89D858B38}" dt="2018-03-26T18:03:32.984" v="1797" actId="1038"/>
          <ac:spMkLst>
            <pc:docMk/>
            <pc:sldMk cId="2486443853" sldId="271"/>
            <ac:spMk id="55" creationId="{7954D269-D8DF-4A36-A058-5C677E540A73}"/>
          </ac:spMkLst>
        </pc:spChg>
        <pc:spChg chg="add mod ord">
          <ac:chgData name="Ken Merrihew" userId="bcb7a1e886d99f07" providerId="LiveId" clId="{DEEF5A29-BD65-4EDD-A209-E9E89D858B38}" dt="2018-03-26T17:55:45.059" v="1447" actId="166"/>
          <ac:spMkLst>
            <pc:docMk/>
            <pc:sldMk cId="2486443853" sldId="271"/>
            <ac:spMk id="56" creationId="{2EF415C6-305E-42D5-A08D-D8C86C10190F}"/>
          </ac:spMkLst>
        </pc:spChg>
        <pc:spChg chg="add mod ord">
          <ac:chgData name="Ken Merrihew" userId="bcb7a1e886d99f07" providerId="LiveId" clId="{DEEF5A29-BD65-4EDD-A209-E9E89D858B38}" dt="2018-03-26T17:48:34.901" v="1314" actId="166"/>
          <ac:spMkLst>
            <pc:docMk/>
            <pc:sldMk cId="2486443853" sldId="271"/>
            <ac:spMk id="57" creationId="{D6F568B1-48E7-45CD-9F06-91AE0AC92CC8}"/>
          </ac:spMkLst>
        </pc:spChg>
        <pc:spChg chg="add mod ord">
          <ac:chgData name="Ken Merrihew" userId="bcb7a1e886d99f07" providerId="LiveId" clId="{DEEF5A29-BD65-4EDD-A209-E9E89D858B38}" dt="2018-03-26T18:04:18.052" v="1822" actId="1037"/>
          <ac:spMkLst>
            <pc:docMk/>
            <pc:sldMk cId="2486443853" sldId="271"/>
            <ac:spMk id="58" creationId="{DDAC934C-0319-4D3F-8979-CE3B9D148D22}"/>
          </ac:spMkLst>
        </pc:spChg>
        <pc:spChg chg="add mod ord">
          <ac:chgData name="Ken Merrihew" userId="bcb7a1e886d99f07" providerId="LiveId" clId="{DEEF5A29-BD65-4EDD-A209-E9E89D858B38}" dt="2018-03-26T17:48:55.679" v="1318" actId="1076"/>
          <ac:spMkLst>
            <pc:docMk/>
            <pc:sldMk cId="2486443853" sldId="271"/>
            <ac:spMk id="59" creationId="{C55387F3-8EB9-4C77-AF97-D70A565E3260}"/>
          </ac:spMkLst>
        </pc:spChg>
        <pc:spChg chg="add mod ord">
          <ac:chgData name="Ken Merrihew" userId="bcb7a1e886d99f07" providerId="LiveId" clId="{DEEF5A29-BD65-4EDD-A209-E9E89D858B38}" dt="2018-03-26T17:58:45.919" v="1533" actId="14100"/>
          <ac:spMkLst>
            <pc:docMk/>
            <pc:sldMk cId="2486443853" sldId="271"/>
            <ac:spMk id="60" creationId="{213B716D-1844-44DC-8E7A-0DD8DAA9DDEC}"/>
          </ac:spMkLst>
        </pc:spChg>
        <pc:spChg chg="add mod ord">
          <ac:chgData name="Ken Merrihew" userId="bcb7a1e886d99f07" providerId="LiveId" clId="{DEEF5A29-BD65-4EDD-A209-E9E89D858B38}" dt="2018-03-26T17:50:22.492" v="1340" actId="1076"/>
          <ac:spMkLst>
            <pc:docMk/>
            <pc:sldMk cId="2486443853" sldId="271"/>
            <ac:spMk id="61" creationId="{A9D61E84-C552-4EBC-AFE9-2C163853A963}"/>
          </ac:spMkLst>
        </pc:spChg>
        <pc:spChg chg="add mod ord">
          <ac:chgData name="Ken Merrihew" userId="bcb7a1e886d99f07" providerId="LiveId" clId="{DEEF5A29-BD65-4EDD-A209-E9E89D858B38}" dt="2018-03-26T17:52:16.168" v="1362" actId="20577"/>
          <ac:spMkLst>
            <pc:docMk/>
            <pc:sldMk cId="2486443853" sldId="271"/>
            <ac:spMk id="62" creationId="{A5A057AD-CC26-4041-BCFE-330608DB16A8}"/>
          </ac:spMkLst>
        </pc:spChg>
        <pc:spChg chg="add mod ord">
          <ac:chgData name="Ken Merrihew" userId="bcb7a1e886d99f07" providerId="LiveId" clId="{DEEF5A29-BD65-4EDD-A209-E9E89D858B38}" dt="2018-03-26T17:59:17.555" v="1602" actId="1037"/>
          <ac:spMkLst>
            <pc:docMk/>
            <pc:sldMk cId="2486443853" sldId="271"/>
            <ac:spMk id="63" creationId="{9EAE9C56-5321-4429-93FA-1E0FC192D5DA}"/>
          </ac:spMkLst>
        </pc:spChg>
        <pc:spChg chg="add mod ord">
          <ac:chgData name="Ken Merrihew" userId="bcb7a1e886d99f07" providerId="LiveId" clId="{DEEF5A29-BD65-4EDD-A209-E9E89D858B38}" dt="2018-03-26T17:49:26.318" v="1321" actId="166"/>
          <ac:spMkLst>
            <pc:docMk/>
            <pc:sldMk cId="2486443853" sldId="271"/>
            <ac:spMk id="64" creationId="{9BA23E2C-83C5-4AD9-867B-2B09066D1ADB}"/>
          </ac:spMkLst>
        </pc:spChg>
        <pc:spChg chg="add mod ord">
          <ac:chgData name="Ken Merrihew" userId="bcb7a1e886d99f07" providerId="LiveId" clId="{DEEF5A29-BD65-4EDD-A209-E9E89D858B38}" dt="2018-03-26T17:52:21.634" v="1366" actId="20577"/>
          <ac:spMkLst>
            <pc:docMk/>
            <pc:sldMk cId="2486443853" sldId="271"/>
            <ac:spMk id="65" creationId="{145B644B-5CB8-4A95-892B-EEF2932B8D1C}"/>
          </ac:spMkLst>
        </pc:spChg>
        <pc:spChg chg="add mod ord">
          <ac:chgData name="Ken Merrihew" userId="bcb7a1e886d99f07" providerId="LiveId" clId="{DEEF5A29-BD65-4EDD-A209-E9E89D858B38}" dt="2018-03-26T17:52:39.156" v="1368" actId="166"/>
          <ac:spMkLst>
            <pc:docMk/>
            <pc:sldMk cId="2486443853" sldId="271"/>
            <ac:spMk id="66" creationId="{77FA32F9-7210-4A0E-BB9F-40C928EC166A}"/>
          </ac:spMkLst>
        </pc:spChg>
        <pc:spChg chg="add del mod">
          <ac:chgData name="Ken Merrihew" userId="bcb7a1e886d99f07" providerId="LiveId" clId="{DEEF5A29-BD65-4EDD-A209-E9E89D858B38}" dt="2018-03-26T17:53:36.439" v="1375" actId="478"/>
          <ac:spMkLst>
            <pc:docMk/>
            <pc:sldMk cId="2486443853" sldId="271"/>
            <ac:spMk id="67" creationId="{6AD8C19B-CB37-4498-9766-C5EA142ADEAF}"/>
          </ac:spMkLst>
        </pc:spChg>
        <pc:spChg chg="add mod ord">
          <ac:chgData name="Ken Merrihew" userId="bcb7a1e886d99f07" providerId="LiveId" clId="{DEEF5A29-BD65-4EDD-A209-E9E89D858B38}" dt="2018-03-26T17:59:41.914" v="1624" actId="1038"/>
          <ac:spMkLst>
            <pc:docMk/>
            <pc:sldMk cId="2486443853" sldId="271"/>
            <ac:spMk id="68" creationId="{5CA4B1FB-49D3-4659-9810-1A081CF2F064}"/>
          </ac:spMkLst>
        </pc:spChg>
        <pc:spChg chg="add mod ord">
          <ac:chgData name="Ken Merrihew" userId="bcb7a1e886d99f07" providerId="LiveId" clId="{DEEF5A29-BD65-4EDD-A209-E9E89D858B38}" dt="2018-03-26T17:53:02.342" v="1371" actId="166"/>
          <ac:spMkLst>
            <pc:docMk/>
            <pc:sldMk cId="2486443853" sldId="271"/>
            <ac:spMk id="69" creationId="{5101A1A9-E943-45F4-9104-1A2A28470D5D}"/>
          </ac:spMkLst>
        </pc:spChg>
        <pc:spChg chg="add mod ord">
          <ac:chgData name="Ken Merrihew" userId="bcb7a1e886d99f07" providerId="LiveId" clId="{DEEF5A29-BD65-4EDD-A209-E9E89D858B38}" dt="2018-03-26T18:00:44.629" v="1658" actId="1037"/>
          <ac:spMkLst>
            <pc:docMk/>
            <pc:sldMk cId="2486443853" sldId="271"/>
            <ac:spMk id="70" creationId="{336839DE-D473-4654-9F00-6BF3E9957076}"/>
          </ac:spMkLst>
        </pc:spChg>
        <pc:spChg chg="add mod ord">
          <ac:chgData name="Ken Merrihew" userId="bcb7a1e886d99f07" providerId="LiveId" clId="{DEEF5A29-BD65-4EDD-A209-E9E89D858B38}" dt="2018-03-26T18:04:45.509" v="1837" actId="167"/>
          <ac:spMkLst>
            <pc:docMk/>
            <pc:sldMk cId="2486443853" sldId="271"/>
            <ac:spMk id="71" creationId="{CA860E29-D410-4408-9E96-9D8603BFC5AC}"/>
          </ac:spMkLst>
        </pc:spChg>
        <pc:spChg chg="add mod ord">
          <ac:chgData name="Ken Merrihew" userId="bcb7a1e886d99f07" providerId="LiveId" clId="{DEEF5A29-BD65-4EDD-A209-E9E89D858B38}" dt="2018-03-26T18:01:33.652" v="1685" actId="1038"/>
          <ac:spMkLst>
            <pc:docMk/>
            <pc:sldMk cId="2486443853" sldId="271"/>
            <ac:spMk id="72" creationId="{85AF831C-9652-4BF7-9EF1-B2B1084975AC}"/>
          </ac:spMkLst>
        </pc:spChg>
        <pc:spChg chg="add mod">
          <ac:chgData name="Ken Merrihew" userId="bcb7a1e886d99f07" providerId="LiveId" clId="{DEEF5A29-BD65-4EDD-A209-E9E89D858B38}" dt="2018-03-26T19:11:31.950" v="2030" actId="1038"/>
          <ac:spMkLst>
            <pc:docMk/>
            <pc:sldMk cId="2486443853" sldId="271"/>
            <ac:spMk id="73" creationId="{F9BBCFD6-76C7-4E2D-9F45-B259EE4F0D5A}"/>
          </ac:spMkLst>
        </pc:spChg>
        <pc:spChg chg="add mod ord">
          <ac:chgData name="Ken Merrihew" userId="bcb7a1e886d99f07" providerId="LiveId" clId="{DEEF5A29-BD65-4EDD-A209-E9E89D858B38}" dt="2018-03-26T18:02:30.427" v="1762" actId="1038"/>
          <ac:spMkLst>
            <pc:docMk/>
            <pc:sldMk cId="2486443853" sldId="271"/>
            <ac:spMk id="74" creationId="{F4371FCF-85B9-45CD-B045-690F985392B6}"/>
          </ac:spMkLst>
        </pc:spChg>
        <pc:spChg chg="add mod">
          <ac:chgData name="Ken Merrihew" userId="bcb7a1e886d99f07" providerId="LiveId" clId="{DEEF5A29-BD65-4EDD-A209-E9E89D858B38}" dt="2018-03-26T19:16:15.403" v="2138" actId="1036"/>
          <ac:spMkLst>
            <pc:docMk/>
            <pc:sldMk cId="2486443853" sldId="271"/>
            <ac:spMk id="200" creationId="{31ACDD43-66D5-4CAC-A3C7-1DD30A621279}"/>
          </ac:spMkLst>
        </pc:spChg>
        <pc:spChg chg="add mod">
          <ac:chgData name="Ken Merrihew" userId="bcb7a1e886d99f07" providerId="LiveId" clId="{DEEF5A29-BD65-4EDD-A209-E9E89D858B38}" dt="2018-03-26T19:25:03.161" v="2476" actId="1076"/>
          <ac:spMkLst>
            <pc:docMk/>
            <pc:sldMk cId="2486443853" sldId="271"/>
            <ac:spMk id="210" creationId="{39829245-2736-4EAB-A5BC-68609E92A7DE}"/>
          </ac:spMkLst>
        </pc:spChg>
        <pc:grpChg chg="add del mod">
          <ac:chgData name="Ken Merrihew" userId="bcb7a1e886d99f07" providerId="LiveId" clId="{DEEF5A29-BD65-4EDD-A209-E9E89D858B38}" dt="2018-03-26T17:11:43.736" v="405" actId="165"/>
          <ac:grpSpMkLst>
            <pc:docMk/>
            <pc:sldMk cId="2486443853" sldId="271"/>
            <ac:grpSpMk id="3" creationId="{AEAA7151-36DA-4532-80B8-7DBC8126C6CB}"/>
          </ac:grpSpMkLst>
        </pc:grpChg>
        <pc:grpChg chg="add del">
          <ac:chgData name="Ken Merrihew" userId="bcb7a1e886d99f07" providerId="LiveId" clId="{DEEF5A29-BD65-4EDD-A209-E9E89D858B38}" dt="2018-03-26T17:09:42.710" v="376" actId="165"/>
          <ac:grpSpMkLst>
            <pc:docMk/>
            <pc:sldMk cId="2486443853" sldId="271"/>
            <ac:grpSpMk id="16" creationId="{7F2CB864-59DC-4295-B109-D1B537B3FD4B}"/>
          </ac:grpSpMkLst>
        </pc:grpChg>
        <pc:grpChg chg="add del mod">
          <ac:chgData name="Ken Merrihew" userId="bcb7a1e886d99f07" providerId="LiveId" clId="{DEEF5A29-BD65-4EDD-A209-E9E89D858B38}" dt="2018-03-26T17:10:38.352" v="388" actId="1035"/>
          <ac:grpSpMkLst>
            <pc:docMk/>
            <pc:sldMk cId="2486443853" sldId="271"/>
            <ac:grpSpMk id="36" creationId="{57980381-21BE-453E-B332-398034D793C2}"/>
          </ac:grpSpMkLst>
        </pc:grpChg>
        <pc:cxnChg chg="add del mod">
          <ac:chgData name="Ken Merrihew" userId="bcb7a1e886d99f07" providerId="LiveId" clId="{DEEF5A29-BD65-4EDD-A209-E9E89D858B38}" dt="2018-03-26T17:16:37.015" v="520" actId="478"/>
          <ac:cxnSpMkLst>
            <pc:docMk/>
            <pc:sldMk cId="2486443853" sldId="271"/>
            <ac:cxnSpMk id="8" creationId="{D5F9A647-EB07-47FD-BEF3-91EC3D6089DF}"/>
          </ac:cxnSpMkLst>
        </pc:cxnChg>
        <pc:cxnChg chg="del">
          <ac:chgData name="Ken Merrihew" userId="bcb7a1e886d99f07" providerId="LiveId" clId="{DEEF5A29-BD65-4EDD-A209-E9E89D858B38}" dt="2018-03-26T17:09:32.275" v="374" actId="478"/>
          <ac:cxnSpMkLst>
            <pc:docMk/>
            <pc:sldMk cId="2486443853" sldId="271"/>
            <ac:cxnSpMk id="9" creationId="{A326B005-DAB4-42DF-84E8-7C6CCE3830FF}"/>
          </ac:cxnSpMkLst>
        </pc:cxnChg>
        <pc:cxnChg chg="add mod">
          <ac:chgData name="Ken Merrihew" userId="bcb7a1e886d99f07" providerId="LiveId" clId="{DEEF5A29-BD65-4EDD-A209-E9E89D858B38}" dt="2018-03-26T19:10:00.064" v="2010" actId="14100"/>
          <ac:cxnSpMkLst>
            <pc:docMk/>
            <pc:sldMk cId="2486443853" sldId="271"/>
            <ac:cxnSpMk id="11" creationId="{FB2F51BB-5CD7-475F-B14B-C980DC66972F}"/>
          </ac:cxnSpMkLst>
        </pc:cxnChg>
        <pc:cxnChg chg="del">
          <ac:chgData name="Ken Merrihew" userId="bcb7a1e886d99f07" providerId="LiveId" clId="{DEEF5A29-BD65-4EDD-A209-E9E89D858B38}" dt="2018-03-26T17:09:32.275" v="374" actId="478"/>
          <ac:cxnSpMkLst>
            <pc:docMk/>
            <pc:sldMk cId="2486443853" sldId="271"/>
            <ac:cxnSpMk id="17" creationId="{C3A6770B-DF4A-4F9F-BE0C-6AA100A3DD77}"/>
          </ac:cxnSpMkLst>
        </pc:cxnChg>
        <pc:cxnChg chg="del">
          <ac:chgData name="Ken Merrihew" userId="bcb7a1e886d99f07" providerId="LiveId" clId="{DEEF5A29-BD65-4EDD-A209-E9E89D858B38}" dt="2018-03-26T17:09:32.275" v="374" actId="478"/>
          <ac:cxnSpMkLst>
            <pc:docMk/>
            <pc:sldMk cId="2486443853" sldId="271"/>
            <ac:cxnSpMk id="21" creationId="{E09955E4-AF27-464B-AB31-7EC51C55D92A}"/>
          </ac:cxnSpMkLst>
        </pc:cxnChg>
        <pc:cxnChg chg="del">
          <ac:chgData name="Ken Merrihew" userId="bcb7a1e886d99f07" providerId="LiveId" clId="{DEEF5A29-BD65-4EDD-A209-E9E89D858B38}" dt="2018-03-26T17:09:32.275" v="374" actId="478"/>
          <ac:cxnSpMkLst>
            <pc:docMk/>
            <pc:sldMk cId="2486443853" sldId="271"/>
            <ac:cxnSpMk id="22" creationId="{F0753C5C-E38B-4382-99F1-73A4A5F84E13}"/>
          </ac:cxnSpMkLst>
        </pc:cxnChg>
        <pc:cxnChg chg="add mod">
          <ac:chgData name="Ken Merrihew" userId="bcb7a1e886d99f07" providerId="LiveId" clId="{DEEF5A29-BD65-4EDD-A209-E9E89D858B38}" dt="2018-03-26T19:14:21.254" v="2109" actId="14100"/>
          <ac:cxnSpMkLst>
            <pc:docMk/>
            <pc:sldMk cId="2486443853" sldId="271"/>
            <ac:cxnSpMk id="75" creationId="{C2402BC0-87D5-44F6-95B8-A726EF649AE0}"/>
          </ac:cxnSpMkLst>
        </pc:cxnChg>
        <pc:cxnChg chg="add mod">
          <ac:chgData name="Ken Merrihew" userId="bcb7a1e886d99f07" providerId="LiveId" clId="{DEEF5A29-BD65-4EDD-A209-E9E89D858B38}" dt="2018-03-26T19:10:04.602" v="2011" actId="14100"/>
          <ac:cxnSpMkLst>
            <pc:docMk/>
            <pc:sldMk cId="2486443853" sldId="271"/>
            <ac:cxnSpMk id="77" creationId="{DC1EB1A3-5CC1-4D05-9D19-22D0D310D9F2}"/>
          </ac:cxnSpMkLst>
        </pc:cxnChg>
        <pc:cxnChg chg="add mod">
          <ac:chgData name="Ken Merrihew" userId="bcb7a1e886d99f07" providerId="LiveId" clId="{DEEF5A29-BD65-4EDD-A209-E9E89D858B38}" dt="2018-03-26T18:07:04.065" v="1854" actId="1037"/>
          <ac:cxnSpMkLst>
            <pc:docMk/>
            <pc:sldMk cId="2486443853" sldId="271"/>
            <ac:cxnSpMk id="80" creationId="{CA965A1A-84D1-4A79-BC8F-0CA65C2C4552}"/>
          </ac:cxnSpMkLst>
        </pc:cxnChg>
        <pc:cxnChg chg="add mod">
          <ac:chgData name="Ken Merrihew" userId="bcb7a1e886d99f07" providerId="LiveId" clId="{DEEF5A29-BD65-4EDD-A209-E9E89D858B38}" dt="2018-03-26T19:10:09.640" v="2012" actId="14100"/>
          <ac:cxnSpMkLst>
            <pc:docMk/>
            <pc:sldMk cId="2486443853" sldId="271"/>
            <ac:cxnSpMk id="82" creationId="{B47162A6-5E02-4D67-A086-4CBCAC42277F}"/>
          </ac:cxnSpMkLst>
        </pc:cxnChg>
        <pc:cxnChg chg="add mod">
          <ac:chgData name="Ken Merrihew" userId="bcb7a1e886d99f07" providerId="LiveId" clId="{DEEF5A29-BD65-4EDD-A209-E9E89D858B38}" dt="2018-03-26T19:14:26.141" v="2110" actId="14100"/>
          <ac:cxnSpMkLst>
            <pc:docMk/>
            <pc:sldMk cId="2486443853" sldId="271"/>
            <ac:cxnSpMk id="84" creationId="{5912F4FD-6699-4DB9-B2BE-1DC0E38CB704}"/>
          </ac:cxnSpMkLst>
        </pc:cxnChg>
        <pc:cxnChg chg="add mod">
          <ac:chgData name="Ken Merrihew" userId="bcb7a1e886d99f07" providerId="LiveId" clId="{DEEF5A29-BD65-4EDD-A209-E9E89D858B38}" dt="2018-03-26T17:33:34.991" v="959" actId="14100"/>
          <ac:cxnSpMkLst>
            <pc:docMk/>
            <pc:sldMk cId="2486443853" sldId="271"/>
            <ac:cxnSpMk id="88" creationId="{FE9F8F5C-5C9B-4FA3-8DDE-8B6D65B6CA95}"/>
          </ac:cxnSpMkLst>
        </pc:cxnChg>
        <pc:cxnChg chg="add mod">
          <ac:chgData name="Ken Merrihew" userId="bcb7a1e886d99f07" providerId="LiveId" clId="{DEEF5A29-BD65-4EDD-A209-E9E89D858B38}" dt="2018-03-26T17:48:43.833" v="1316" actId="14100"/>
          <ac:cxnSpMkLst>
            <pc:docMk/>
            <pc:sldMk cId="2486443853" sldId="271"/>
            <ac:cxnSpMk id="90" creationId="{856DC5D1-74B1-4ABF-9AFE-947A2FD03083}"/>
          </ac:cxnSpMkLst>
        </pc:cxnChg>
        <pc:cxnChg chg="add mod">
          <ac:chgData name="Ken Merrihew" userId="bcb7a1e886d99f07" providerId="LiveId" clId="{DEEF5A29-BD65-4EDD-A209-E9E89D858B38}" dt="2018-03-26T19:10:16.498" v="2013" actId="14100"/>
          <ac:cxnSpMkLst>
            <pc:docMk/>
            <pc:sldMk cId="2486443853" sldId="271"/>
            <ac:cxnSpMk id="92" creationId="{4E28C898-B502-4C3C-8CD9-08EC1A4E8E3A}"/>
          </ac:cxnSpMkLst>
        </pc:cxnChg>
        <pc:cxnChg chg="add mod">
          <ac:chgData name="Ken Merrihew" userId="bcb7a1e886d99f07" providerId="LiveId" clId="{DEEF5A29-BD65-4EDD-A209-E9E89D858B38}" dt="2018-03-26T18:04:56.111" v="1839" actId="14100"/>
          <ac:cxnSpMkLst>
            <pc:docMk/>
            <pc:sldMk cId="2486443853" sldId="271"/>
            <ac:cxnSpMk id="94" creationId="{6D879B1F-A8EA-4955-9F67-B99C26CC2350}"/>
          </ac:cxnSpMkLst>
        </pc:cxnChg>
        <pc:cxnChg chg="add mod">
          <ac:chgData name="Ken Merrihew" userId="bcb7a1e886d99f07" providerId="LiveId" clId="{DEEF5A29-BD65-4EDD-A209-E9E89D858B38}" dt="2018-03-26T19:14:39.136" v="2112" actId="14100"/>
          <ac:cxnSpMkLst>
            <pc:docMk/>
            <pc:sldMk cId="2486443853" sldId="271"/>
            <ac:cxnSpMk id="97" creationId="{C3E931EF-B6B0-4085-B462-1D41C41704D0}"/>
          </ac:cxnSpMkLst>
        </pc:cxnChg>
        <pc:cxnChg chg="add mod">
          <ac:chgData name="Ken Merrihew" userId="bcb7a1e886d99f07" providerId="LiveId" clId="{DEEF5A29-BD65-4EDD-A209-E9E89D858B38}" dt="2018-03-26T19:10:31.416" v="2018" actId="14100"/>
          <ac:cxnSpMkLst>
            <pc:docMk/>
            <pc:sldMk cId="2486443853" sldId="271"/>
            <ac:cxnSpMk id="99" creationId="{6293872E-6D83-406A-AAB2-801E0D209799}"/>
          </ac:cxnSpMkLst>
        </pc:cxnChg>
        <pc:cxnChg chg="add mod">
          <ac:chgData name="Ken Merrihew" userId="bcb7a1e886d99f07" providerId="LiveId" clId="{DEEF5A29-BD65-4EDD-A209-E9E89D858B38}" dt="2018-03-26T19:33:26.904" v="2508" actId="14100"/>
          <ac:cxnSpMkLst>
            <pc:docMk/>
            <pc:sldMk cId="2486443853" sldId="271"/>
            <ac:cxnSpMk id="101" creationId="{5343EDC5-AA8A-435A-9CFA-0DE54774396F}"/>
          </ac:cxnSpMkLst>
        </pc:cxnChg>
        <pc:cxnChg chg="add mod">
          <ac:chgData name="Ken Merrihew" userId="bcb7a1e886d99f07" providerId="LiveId" clId="{DEEF5A29-BD65-4EDD-A209-E9E89D858B38}" dt="2018-03-26T19:10:34.999" v="2019" actId="14100"/>
          <ac:cxnSpMkLst>
            <pc:docMk/>
            <pc:sldMk cId="2486443853" sldId="271"/>
            <ac:cxnSpMk id="103" creationId="{A3D75985-EBCB-4083-981E-D74D823E9AA6}"/>
          </ac:cxnSpMkLst>
        </pc:cxnChg>
        <pc:cxnChg chg="add mod">
          <ac:chgData name="Ken Merrihew" userId="bcb7a1e886d99f07" providerId="LiveId" clId="{DEEF5A29-BD65-4EDD-A209-E9E89D858B38}" dt="2018-03-26T19:10:47.402" v="2021" actId="14100"/>
          <ac:cxnSpMkLst>
            <pc:docMk/>
            <pc:sldMk cId="2486443853" sldId="271"/>
            <ac:cxnSpMk id="107" creationId="{E20E3553-D025-4A0F-823F-25AB9C5238E9}"/>
          </ac:cxnSpMkLst>
        </pc:cxnChg>
        <pc:cxnChg chg="add mod">
          <ac:chgData name="Ken Merrihew" userId="bcb7a1e886d99f07" providerId="LiveId" clId="{DEEF5A29-BD65-4EDD-A209-E9E89D858B38}" dt="2018-03-26T19:14:44.772" v="2113" actId="14100"/>
          <ac:cxnSpMkLst>
            <pc:docMk/>
            <pc:sldMk cId="2486443853" sldId="271"/>
            <ac:cxnSpMk id="110" creationId="{F9534F3A-8CDB-41B5-90A4-BCD1ECD94B32}"/>
          </ac:cxnSpMkLst>
        </pc:cxnChg>
        <pc:cxnChg chg="add mod">
          <ac:chgData name="Ken Merrihew" userId="bcb7a1e886d99f07" providerId="LiveId" clId="{DEEF5A29-BD65-4EDD-A209-E9E89D858B38}" dt="2018-03-26T19:10:39.056" v="2020" actId="14100"/>
          <ac:cxnSpMkLst>
            <pc:docMk/>
            <pc:sldMk cId="2486443853" sldId="271"/>
            <ac:cxnSpMk id="112" creationId="{87F5C308-FFDF-4F7C-9C0B-2D553D3C7D25}"/>
          </ac:cxnSpMkLst>
        </pc:cxnChg>
        <pc:cxnChg chg="add mod">
          <ac:chgData name="Ken Merrihew" userId="bcb7a1e886d99f07" providerId="LiveId" clId="{DEEF5A29-BD65-4EDD-A209-E9E89D858B38}" dt="2018-03-26T19:11:00.867" v="2024" actId="14100"/>
          <ac:cxnSpMkLst>
            <pc:docMk/>
            <pc:sldMk cId="2486443853" sldId="271"/>
            <ac:cxnSpMk id="114" creationId="{9AD0D48E-91A6-4B38-A899-7D0A3ABD31E3}"/>
          </ac:cxnSpMkLst>
        </pc:cxnChg>
        <pc:cxnChg chg="add mod">
          <ac:chgData name="Ken Merrihew" userId="bcb7a1e886d99f07" providerId="LiveId" clId="{DEEF5A29-BD65-4EDD-A209-E9E89D858B38}" dt="2018-03-26T19:14:49.366" v="2114" actId="14100"/>
          <ac:cxnSpMkLst>
            <pc:docMk/>
            <pc:sldMk cId="2486443853" sldId="271"/>
            <ac:cxnSpMk id="117" creationId="{670C6068-59F0-483C-BC12-44E913CA59BD}"/>
          </ac:cxnSpMkLst>
        </pc:cxnChg>
        <pc:cxnChg chg="add mod">
          <ac:chgData name="Ken Merrihew" userId="bcb7a1e886d99f07" providerId="LiveId" clId="{DEEF5A29-BD65-4EDD-A209-E9E89D858B38}" dt="2018-03-26T19:10:57.384" v="2023" actId="14100"/>
          <ac:cxnSpMkLst>
            <pc:docMk/>
            <pc:sldMk cId="2486443853" sldId="271"/>
            <ac:cxnSpMk id="141" creationId="{CF735FEF-7FF8-4900-B837-06E767236192}"/>
          </ac:cxnSpMkLst>
        </pc:cxnChg>
        <pc:cxnChg chg="add mod">
          <ac:chgData name="Ken Merrihew" userId="bcb7a1e886d99f07" providerId="LiveId" clId="{DEEF5A29-BD65-4EDD-A209-E9E89D858B38}" dt="2018-03-26T19:14:53.208" v="2115" actId="14100"/>
          <ac:cxnSpMkLst>
            <pc:docMk/>
            <pc:sldMk cId="2486443853" sldId="271"/>
            <ac:cxnSpMk id="167" creationId="{22A8AC4E-0ACC-430A-8020-2913FA8086C4}"/>
          </ac:cxnSpMkLst>
        </pc:cxnChg>
        <pc:cxnChg chg="add mod">
          <ac:chgData name="Ken Merrihew" userId="bcb7a1e886d99f07" providerId="LiveId" clId="{DEEF5A29-BD65-4EDD-A209-E9E89D858B38}" dt="2018-03-26T19:15:12.604" v="2117" actId="14100"/>
          <ac:cxnSpMkLst>
            <pc:docMk/>
            <pc:sldMk cId="2486443853" sldId="271"/>
            <ac:cxnSpMk id="170" creationId="{BAC1AE33-D86C-4025-B53E-9823B880B094}"/>
          </ac:cxnSpMkLst>
        </pc:cxnChg>
        <pc:cxnChg chg="add mod">
          <ac:chgData name="Ken Merrihew" userId="bcb7a1e886d99f07" providerId="LiveId" clId="{DEEF5A29-BD65-4EDD-A209-E9E89D858B38}" dt="2018-03-26T19:11:37.103" v="2031" actId="14100"/>
          <ac:cxnSpMkLst>
            <pc:docMk/>
            <pc:sldMk cId="2486443853" sldId="271"/>
            <ac:cxnSpMk id="172" creationId="{E00C338A-FF80-496D-AD48-C436362875A7}"/>
          </ac:cxnSpMkLst>
        </pc:cxnChg>
        <pc:cxnChg chg="add mod">
          <ac:chgData name="Ken Merrihew" userId="bcb7a1e886d99f07" providerId="LiveId" clId="{DEEF5A29-BD65-4EDD-A209-E9E89D858B38}" dt="2018-03-26T18:02:45.628" v="1770" actId="14100"/>
          <ac:cxnSpMkLst>
            <pc:docMk/>
            <pc:sldMk cId="2486443853" sldId="271"/>
            <ac:cxnSpMk id="174" creationId="{75291269-2589-4C27-B74D-AEB4508D8D5F}"/>
          </ac:cxnSpMkLst>
        </pc:cxnChg>
        <pc:cxnChg chg="add mod ord">
          <ac:chgData name="Ken Merrihew" userId="bcb7a1e886d99f07" providerId="LiveId" clId="{DEEF5A29-BD65-4EDD-A209-E9E89D858B38}" dt="2018-03-26T19:25:38.172" v="2480" actId="167"/>
          <ac:cxnSpMkLst>
            <pc:docMk/>
            <pc:sldMk cId="2486443853" sldId="271"/>
            <ac:cxnSpMk id="211" creationId="{AC52E69E-BE3E-4BA6-8A8D-8D91020C93DA}"/>
          </ac:cxnSpMkLst>
        </pc:cxnChg>
      </pc:sldChg>
      <pc:sldChg chg="add">
        <pc:chgData name="Ken Merrihew" userId="bcb7a1e886d99f07" providerId="LiveId" clId="{DEEF5A29-BD65-4EDD-A209-E9E89D858B38}" dt="2018-03-26T17:09:24.813" v="373" actId="1035"/>
        <pc:sldMkLst>
          <pc:docMk/>
          <pc:sldMk cId="668895035" sldId="272"/>
        </pc:sldMkLst>
      </pc:sldChg>
      <pc:sldChg chg="addSp delSp modSp add delAnim modAnim">
        <pc:chgData name="Ken Merrihew" userId="bcb7a1e886d99f07" providerId="LiveId" clId="{DEEF5A29-BD65-4EDD-A209-E9E89D858B38}" dt="2018-04-07T02:30:57.658" v="5891"/>
        <pc:sldMkLst>
          <pc:docMk/>
          <pc:sldMk cId="3772065027" sldId="273"/>
        </pc:sldMkLst>
        <pc:spChg chg="add mod">
          <ac:chgData name="Ken Merrihew" userId="bcb7a1e886d99f07" providerId="LiveId" clId="{DEEF5A29-BD65-4EDD-A209-E9E89D858B38}" dt="2018-03-26T21:45:36.828" v="3172" actId="1037"/>
          <ac:spMkLst>
            <pc:docMk/>
            <pc:sldMk cId="3772065027" sldId="273"/>
            <ac:spMk id="3" creationId="{F7481B74-87E7-47D5-87BA-D56B417A5C16}"/>
          </ac:spMkLst>
        </pc:spChg>
        <pc:spChg chg="add del mod">
          <ac:chgData name="Ken Merrihew" userId="bcb7a1e886d99f07" providerId="LiveId" clId="{DEEF5A29-BD65-4EDD-A209-E9E89D858B38}" dt="2018-03-26T21:41:57.077" v="3067" actId="478"/>
          <ac:spMkLst>
            <pc:docMk/>
            <pc:sldMk cId="3772065027" sldId="273"/>
            <ac:spMk id="4" creationId="{F86EDABE-4306-4E29-8098-CECD7131C2E2}"/>
          </ac:spMkLst>
        </pc:spChg>
        <pc:spChg chg="del">
          <ac:chgData name="Ken Merrihew" userId="bcb7a1e886d99f07" providerId="LiveId" clId="{DEEF5A29-BD65-4EDD-A209-E9E89D858B38}" dt="2018-03-26T21:20:14.080" v="2523" actId="478"/>
          <ac:spMkLst>
            <pc:docMk/>
            <pc:sldMk cId="3772065027" sldId="273"/>
            <ac:spMk id="5" creationId="{7B858508-0D37-4C46-9377-2C84C337F273}"/>
          </ac:spMkLst>
        </pc:spChg>
        <pc:spChg chg="add del mod">
          <ac:chgData name="Ken Merrihew" userId="bcb7a1e886d99f07" providerId="LiveId" clId="{DEEF5A29-BD65-4EDD-A209-E9E89D858B38}" dt="2018-03-26T21:31:25.324" v="2919" actId="478"/>
          <ac:spMkLst>
            <pc:docMk/>
            <pc:sldMk cId="3772065027" sldId="273"/>
            <ac:spMk id="6" creationId="{5953BBAB-AD92-4251-B361-11D97230963A}"/>
          </ac:spMkLst>
        </pc:spChg>
        <pc:spChg chg="add del mod">
          <ac:chgData name="Ken Merrihew" userId="bcb7a1e886d99f07" providerId="LiveId" clId="{DEEF5A29-BD65-4EDD-A209-E9E89D858B38}" dt="2018-03-26T21:36:26.720" v="3014" actId="478"/>
          <ac:spMkLst>
            <pc:docMk/>
            <pc:sldMk cId="3772065027" sldId="273"/>
            <ac:spMk id="7" creationId="{197280DD-FC6E-405A-9E5B-1EFFDAD51265}"/>
          </ac:spMkLst>
        </pc:spChg>
        <pc:spChg chg="add mod">
          <ac:chgData name="Ken Merrihew" userId="bcb7a1e886d99f07" providerId="LiveId" clId="{DEEF5A29-BD65-4EDD-A209-E9E89D858B38}" dt="2018-03-26T21:44:31.227" v="3140" actId="1037"/>
          <ac:spMkLst>
            <pc:docMk/>
            <pc:sldMk cId="3772065027" sldId="273"/>
            <ac:spMk id="8" creationId="{D43DF5E4-CB9A-42D1-877C-60FBCDE262F7}"/>
          </ac:spMkLst>
        </pc:spChg>
        <pc:spChg chg="del">
          <ac:chgData name="Ken Merrihew" userId="bcb7a1e886d99f07" providerId="LiveId" clId="{DEEF5A29-BD65-4EDD-A209-E9E89D858B38}" dt="2018-03-26T21:20:14.080" v="2523" actId="478"/>
          <ac:spMkLst>
            <pc:docMk/>
            <pc:sldMk cId="3772065027" sldId="273"/>
            <ac:spMk id="20" creationId="{955989DC-9EE4-42FE-9BFD-70093350AF2F}"/>
          </ac:spMkLst>
        </pc:spChg>
        <pc:spChg chg="del">
          <ac:chgData name="Ken Merrihew" userId="bcb7a1e886d99f07" providerId="LiveId" clId="{DEEF5A29-BD65-4EDD-A209-E9E89D858B38}" dt="2018-03-26T21:20:14.080" v="2523" actId="478"/>
          <ac:spMkLst>
            <pc:docMk/>
            <pc:sldMk cId="3772065027" sldId="273"/>
            <ac:spMk id="23" creationId="{067BC4BE-0603-46C2-B73C-36E1E95F1A41}"/>
          </ac:spMkLst>
        </pc:spChg>
        <pc:spChg chg="del">
          <ac:chgData name="Ken Merrihew" userId="bcb7a1e886d99f07" providerId="LiveId" clId="{DEEF5A29-BD65-4EDD-A209-E9E89D858B38}" dt="2018-03-26T21:20:14.080" v="2523" actId="478"/>
          <ac:spMkLst>
            <pc:docMk/>
            <pc:sldMk cId="3772065027" sldId="273"/>
            <ac:spMk id="24" creationId="{CF17FA1B-F284-459A-8C2A-B43DEE14607A}"/>
          </ac:spMkLst>
        </pc:spChg>
        <pc:spChg chg="del">
          <ac:chgData name="Ken Merrihew" userId="bcb7a1e886d99f07" providerId="LiveId" clId="{DEEF5A29-BD65-4EDD-A209-E9E89D858B38}" dt="2018-03-26T21:20:14.080" v="2523" actId="478"/>
          <ac:spMkLst>
            <pc:docMk/>
            <pc:sldMk cId="3772065027" sldId="273"/>
            <ac:spMk id="25" creationId="{37C81CD0-0B2F-48EA-BCB9-3AE5C85F5FA4}"/>
          </ac:spMkLst>
        </pc:spChg>
        <pc:spChg chg="del">
          <ac:chgData name="Ken Merrihew" userId="bcb7a1e886d99f07" providerId="LiveId" clId="{DEEF5A29-BD65-4EDD-A209-E9E89D858B38}" dt="2018-03-26T21:20:14.080" v="2523" actId="478"/>
          <ac:spMkLst>
            <pc:docMk/>
            <pc:sldMk cId="3772065027" sldId="273"/>
            <ac:spMk id="26" creationId="{FDE42D03-EF81-4856-AF26-059944C5440E}"/>
          </ac:spMkLst>
        </pc:spChg>
        <pc:spChg chg="del">
          <ac:chgData name="Ken Merrihew" userId="bcb7a1e886d99f07" providerId="LiveId" clId="{DEEF5A29-BD65-4EDD-A209-E9E89D858B38}" dt="2018-03-26T21:20:14.080" v="2523" actId="478"/>
          <ac:spMkLst>
            <pc:docMk/>
            <pc:sldMk cId="3772065027" sldId="273"/>
            <ac:spMk id="27" creationId="{491AC3B0-E107-4833-89C4-F0362E03CBDA}"/>
          </ac:spMkLst>
        </pc:spChg>
        <pc:spChg chg="del">
          <ac:chgData name="Ken Merrihew" userId="bcb7a1e886d99f07" providerId="LiveId" clId="{DEEF5A29-BD65-4EDD-A209-E9E89D858B38}" dt="2018-03-26T21:20:14.080" v="2523" actId="478"/>
          <ac:spMkLst>
            <pc:docMk/>
            <pc:sldMk cId="3772065027" sldId="273"/>
            <ac:spMk id="28" creationId="{845803B0-5D0C-47E7-9AD8-953B1BEADDAD}"/>
          </ac:spMkLst>
        </pc:spChg>
        <pc:spChg chg="del">
          <ac:chgData name="Ken Merrihew" userId="bcb7a1e886d99f07" providerId="LiveId" clId="{DEEF5A29-BD65-4EDD-A209-E9E89D858B38}" dt="2018-03-26T21:20:14.080" v="2523" actId="478"/>
          <ac:spMkLst>
            <pc:docMk/>
            <pc:sldMk cId="3772065027" sldId="273"/>
            <ac:spMk id="29" creationId="{209A1788-88F2-474C-B33D-EDE863934A58}"/>
          </ac:spMkLst>
        </pc:spChg>
        <pc:spChg chg="del">
          <ac:chgData name="Ken Merrihew" userId="bcb7a1e886d99f07" providerId="LiveId" clId="{DEEF5A29-BD65-4EDD-A209-E9E89D858B38}" dt="2018-03-26T21:20:14.080" v="2523" actId="478"/>
          <ac:spMkLst>
            <pc:docMk/>
            <pc:sldMk cId="3772065027" sldId="273"/>
            <ac:spMk id="30" creationId="{1BFF017E-DD76-4754-BBA2-20CC015FEC46}"/>
          </ac:spMkLst>
        </pc:spChg>
        <pc:spChg chg="del">
          <ac:chgData name="Ken Merrihew" userId="bcb7a1e886d99f07" providerId="LiveId" clId="{DEEF5A29-BD65-4EDD-A209-E9E89D858B38}" dt="2018-03-26T21:20:14.080" v="2523" actId="478"/>
          <ac:spMkLst>
            <pc:docMk/>
            <pc:sldMk cId="3772065027" sldId="273"/>
            <ac:spMk id="31" creationId="{D5D4552A-2788-4069-BAE4-C9571EAE57B8}"/>
          </ac:spMkLst>
        </pc:spChg>
        <pc:spChg chg="del">
          <ac:chgData name="Ken Merrihew" userId="bcb7a1e886d99f07" providerId="LiveId" clId="{DEEF5A29-BD65-4EDD-A209-E9E89D858B38}" dt="2018-03-26T21:20:14.080" v="2523" actId="478"/>
          <ac:spMkLst>
            <pc:docMk/>
            <pc:sldMk cId="3772065027" sldId="273"/>
            <ac:spMk id="32" creationId="{7A29A299-AFE6-4AC1-BE47-82BFB2D1400F}"/>
          </ac:spMkLst>
        </pc:spChg>
        <pc:spChg chg="del">
          <ac:chgData name="Ken Merrihew" userId="bcb7a1e886d99f07" providerId="LiveId" clId="{DEEF5A29-BD65-4EDD-A209-E9E89D858B38}" dt="2018-03-26T21:20:14.080" v="2523" actId="478"/>
          <ac:spMkLst>
            <pc:docMk/>
            <pc:sldMk cId="3772065027" sldId="273"/>
            <ac:spMk id="35" creationId="{73C3B0F4-66BA-4A5E-90CB-99303B42E7CE}"/>
          </ac:spMkLst>
        </pc:spChg>
        <pc:spChg chg="del">
          <ac:chgData name="Ken Merrihew" userId="bcb7a1e886d99f07" providerId="LiveId" clId="{DEEF5A29-BD65-4EDD-A209-E9E89D858B38}" dt="2018-03-26T21:20:14.080" v="2523" actId="478"/>
          <ac:spMkLst>
            <pc:docMk/>
            <pc:sldMk cId="3772065027" sldId="273"/>
            <ac:spMk id="50" creationId="{0D2E7FF8-53FC-442B-B13F-A662D538D264}"/>
          </ac:spMkLst>
        </pc:spChg>
        <pc:spChg chg="del">
          <ac:chgData name="Ken Merrihew" userId="bcb7a1e886d99f07" providerId="LiveId" clId="{DEEF5A29-BD65-4EDD-A209-E9E89D858B38}" dt="2018-03-26T21:20:14.080" v="2523" actId="478"/>
          <ac:spMkLst>
            <pc:docMk/>
            <pc:sldMk cId="3772065027" sldId="273"/>
            <ac:spMk id="51" creationId="{B98EC2BD-CEDE-41F8-8EA4-AEEF14B5337A}"/>
          </ac:spMkLst>
        </pc:spChg>
        <pc:spChg chg="del">
          <ac:chgData name="Ken Merrihew" userId="bcb7a1e886d99f07" providerId="LiveId" clId="{DEEF5A29-BD65-4EDD-A209-E9E89D858B38}" dt="2018-03-26T21:20:14.080" v="2523" actId="478"/>
          <ac:spMkLst>
            <pc:docMk/>
            <pc:sldMk cId="3772065027" sldId="273"/>
            <ac:spMk id="52" creationId="{DC79C86F-F8DB-4083-A61B-E6489C66DB17}"/>
          </ac:spMkLst>
        </pc:spChg>
        <pc:spChg chg="del">
          <ac:chgData name="Ken Merrihew" userId="bcb7a1e886d99f07" providerId="LiveId" clId="{DEEF5A29-BD65-4EDD-A209-E9E89D858B38}" dt="2018-03-26T21:20:14.080" v="2523" actId="478"/>
          <ac:spMkLst>
            <pc:docMk/>
            <pc:sldMk cId="3772065027" sldId="273"/>
            <ac:spMk id="53" creationId="{BFA53462-50DD-4282-99A4-01DD207154F3}"/>
          </ac:spMkLst>
        </pc:spChg>
        <pc:spChg chg="del">
          <ac:chgData name="Ken Merrihew" userId="bcb7a1e886d99f07" providerId="LiveId" clId="{DEEF5A29-BD65-4EDD-A209-E9E89D858B38}" dt="2018-03-26T21:20:14.080" v="2523" actId="478"/>
          <ac:spMkLst>
            <pc:docMk/>
            <pc:sldMk cId="3772065027" sldId="273"/>
            <ac:spMk id="54" creationId="{E25D5054-32AC-4409-8C38-9EEAFDF95F83}"/>
          </ac:spMkLst>
        </pc:spChg>
        <pc:spChg chg="del">
          <ac:chgData name="Ken Merrihew" userId="bcb7a1e886d99f07" providerId="LiveId" clId="{DEEF5A29-BD65-4EDD-A209-E9E89D858B38}" dt="2018-03-26T21:20:14.080" v="2523" actId="478"/>
          <ac:spMkLst>
            <pc:docMk/>
            <pc:sldMk cId="3772065027" sldId="273"/>
            <ac:spMk id="55" creationId="{7954D269-D8DF-4A36-A058-5C677E540A73}"/>
          </ac:spMkLst>
        </pc:spChg>
        <pc:spChg chg="del">
          <ac:chgData name="Ken Merrihew" userId="bcb7a1e886d99f07" providerId="LiveId" clId="{DEEF5A29-BD65-4EDD-A209-E9E89D858B38}" dt="2018-03-26T21:20:14.080" v="2523" actId="478"/>
          <ac:spMkLst>
            <pc:docMk/>
            <pc:sldMk cId="3772065027" sldId="273"/>
            <ac:spMk id="56" creationId="{2EF415C6-305E-42D5-A08D-D8C86C10190F}"/>
          </ac:spMkLst>
        </pc:spChg>
        <pc:spChg chg="del">
          <ac:chgData name="Ken Merrihew" userId="bcb7a1e886d99f07" providerId="LiveId" clId="{DEEF5A29-BD65-4EDD-A209-E9E89D858B38}" dt="2018-03-26T21:20:14.080" v="2523" actId="478"/>
          <ac:spMkLst>
            <pc:docMk/>
            <pc:sldMk cId="3772065027" sldId="273"/>
            <ac:spMk id="57" creationId="{D6F568B1-48E7-45CD-9F06-91AE0AC92CC8}"/>
          </ac:spMkLst>
        </pc:spChg>
        <pc:spChg chg="del">
          <ac:chgData name="Ken Merrihew" userId="bcb7a1e886d99f07" providerId="LiveId" clId="{DEEF5A29-BD65-4EDD-A209-E9E89D858B38}" dt="2018-03-26T21:20:14.080" v="2523" actId="478"/>
          <ac:spMkLst>
            <pc:docMk/>
            <pc:sldMk cId="3772065027" sldId="273"/>
            <ac:spMk id="58" creationId="{DDAC934C-0319-4D3F-8979-CE3B9D148D22}"/>
          </ac:spMkLst>
        </pc:spChg>
        <pc:spChg chg="del">
          <ac:chgData name="Ken Merrihew" userId="bcb7a1e886d99f07" providerId="LiveId" clId="{DEEF5A29-BD65-4EDD-A209-E9E89D858B38}" dt="2018-03-26T21:20:14.080" v="2523" actId="478"/>
          <ac:spMkLst>
            <pc:docMk/>
            <pc:sldMk cId="3772065027" sldId="273"/>
            <ac:spMk id="59" creationId="{C55387F3-8EB9-4C77-AF97-D70A565E3260}"/>
          </ac:spMkLst>
        </pc:spChg>
        <pc:spChg chg="del">
          <ac:chgData name="Ken Merrihew" userId="bcb7a1e886d99f07" providerId="LiveId" clId="{DEEF5A29-BD65-4EDD-A209-E9E89D858B38}" dt="2018-03-26T21:20:14.080" v="2523" actId="478"/>
          <ac:spMkLst>
            <pc:docMk/>
            <pc:sldMk cId="3772065027" sldId="273"/>
            <ac:spMk id="60" creationId="{213B716D-1844-44DC-8E7A-0DD8DAA9DDEC}"/>
          </ac:spMkLst>
        </pc:spChg>
        <pc:spChg chg="del">
          <ac:chgData name="Ken Merrihew" userId="bcb7a1e886d99f07" providerId="LiveId" clId="{DEEF5A29-BD65-4EDD-A209-E9E89D858B38}" dt="2018-03-26T21:20:14.080" v="2523" actId="478"/>
          <ac:spMkLst>
            <pc:docMk/>
            <pc:sldMk cId="3772065027" sldId="273"/>
            <ac:spMk id="61" creationId="{A9D61E84-C552-4EBC-AFE9-2C163853A963}"/>
          </ac:spMkLst>
        </pc:spChg>
        <pc:spChg chg="del">
          <ac:chgData name="Ken Merrihew" userId="bcb7a1e886d99f07" providerId="LiveId" clId="{DEEF5A29-BD65-4EDD-A209-E9E89D858B38}" dt="2018-03-26T21:20:14.080" v="2523" actId="478"/>
          <ac:spMkLst>
            <pc:docMk/>
            <pc:sldMk cId="3772065027" sldId="273"/>
            <ac:spMk id="62" creationId="{A5A057AD-CC26-4041-BCFE-330608DB16A8}"/>
          </ac:spMkLst>
        </pc:spChg>
        <pc:spChg chg="del">
          <ac:chgData name="Ken Merrihew" userId="bcb7a1e886d99f07" providerId="LiveId" clId="{DEEF5A29-BD65-4EDD-A209-E9E89D858B38}" dt="2018-03-26T21:20:14.080" v="2523" actId="478"/>
          <ac:spMkLst>
            <pc:docMk/>
            <pc:sldMk cId="3772065027" sldId="273"/>
            <ac:spMk id="63" creationId="{9EAE9C56-5321-4429-93FA-1E0FC192D5DA}"/>
          </ac:spMkLst>
        </pc:spChg>
        <pc:spChg chg="del">
          <ac:chgData name="Ken Merrihew" userId="bcb7a1e886d99f07" providerId="LiveId" clId="{DEEF5A29-BD65-4EDD-A209-E9E89D858B38}" dt="2018-03-26T21:20:14.080" v="2523" actId="478"/>
          <ac:spMkLst>
            <pc:docMk/>
            <pc:sldMk cId="3772065027" sldId="273"/>
            <ac:spMk id="64" creationId="{9BA23E2C-83C5-4AD9-867B-2B09066D1ADB}"/>
          </ac:spMkLst>
        </pc:spChg>
        <pc:spChg chg="del">
          <ac:chgData name="Ken Merrihew" userId="bcb7a1e886d99f07" providerId="LiveId" clId="{DEEF5A29-BD65-4EDD-A209-E9E89D858B38}" dt="2018-03-26T21:20:14.080" v="2523" actId="478"/>
          <ac:spMkLst>
            <pc:docMk/>
            <pc:sldMk cId="3772065027" sldId="273"/>
            <ac:spMk id="65" creationId="{145B644B-5CB8-4A95-892B-EEF2932B8D1C}"/>
          </ac:spMkLst>
        </pc:spChg>
        <pc:spChg chg="del">
          <ac:chgData name="Ken Merrihew" userId="bcb7a1e886d99f07" providerId="LiveId" clId="{DEEF5A29-BD65-4EDD-A209-E9E89D858B38}" dt="2018-03-26T21:20:14.080" v="2523" actId="478"/>
          <ac:spMkLst>
            <pc:docMk/>
            <pc:sldMk cId="3772065027" sldId="273"/>
            <ac:spMk id="66" creationId="{77FA32F9-7210-4A0E-BB9F-40C928EC166A}"/>
          </ac:spMkLst>
        </pc:spChg>
        <pc:spChg chg="del">
          <ac:chgData name="Ken Merrihew" userId="bcb7a1e886d99f07" providerId="LiveId" clId="{DEEF5A29-BD65-4EDD-A209-E9E89D858B38}" dt="2018-03-26T21:20:14.080" v="2523" actId="478"/>
          <ac:spMkLst>
            <pc:docMk/>
            <pc:sldMk cId="3772065027" sldId="273"/>
            <ac:spMk id="68" creationId="{5CA4B1FB-49D3-4659-9810-1A081CF2F064}"/>
          </ac:spMkLst>
        </pc:spChg>
        <pc:spChg chg="del">
          <ac:chgData name="Ken Merrihew" userId="bcb7a1e886d99f07" providerId="LiveId" clId="{DEEF5A29-BD65-4EDD-A209-E9E89D858B38}" dt="2018-03-26T21:20:14.080" v="2523" actId="478"/>
          <ac:spMkLst>
            <pc:docMk/>
            <pc:sldMk cId="3772065027" sldId="273"/>
            <ac:spMk id="69" creationId="{5101A1A9-E943-45F4-9104-1A2A28470D5D}"/>
          </ac:spMkLst>
        </pc:spChg>
        <pc:spChg chg="del">
          <ac:chgData name="Ken Merrihew" userId="bcb7a1e886d99f07" providerId="LiveId" clId="{DEEF5A29-BD65-4EDD-A209-E9E89D858B38}" dt="2018-03-26T21:20:14.080" v="2523" actId="478"/>
          <ac:spMkLst>
            <pc:docMk/>
            <pc:sldMk cId="3772065027" sldId="273"/>
            <ac:spMk id="70" creationId="{336839DE-D473-4654-9F00-6BF3E9957076}"/>
          </ac:spMkLst>
        </pc:spChg>
        <pc:spChg chg="del">
          <ac:chgData name="Ken Merrihew" userId="bcb7a1e886d99f07" providerId="LiveId" clId="{DEEF5A29-BD65-4EDD-A209-E9E89D858B38}" dt="2018-03-26T21:20:14.080" v="2523" actId="478"/>
          <ac:spMkLst>
            <pc:docMk/>
            <pc:sldMk cId="3772065027" sldId="273"/>
            <ac:spMk id="71" creationId="{CA860E29-D410-4408-9E96-9D8603BFC5AC}"/>
          </ac:spMkLst>
        </pc:spChg>
        <pc:spChg chg="del">
          <ac:chgData name="Ken Merrihew" userId="bcb7a1e886d99f07" providerId="LiveId" clId="{DEEF5A29-BD65-4EDD-A209-E9E89D858B38}" dt="2018-03-26T21:20:14.080" v="2523" actId="478"/>
          <ac:spMkLst>
            <pc:docMk/>
            <pc:sldMk cId="3772065027" sldId="273"/>
            <ac:spMk id="72" creationId="{85AF831C-9652-4BF7-9EF1-B2B1084975AC}"/>
          </ac:spMkLst>
        </pc:spChg>
        <pc:spChg chg="del">
          <ac:chgData name="Ken Merrihew" userId="bcb7a1e886d99f07" providerId="LiveId" clId="{DEEF5A29-BD65-4EDD-A209-E9E89D858B38}" dt="2018-03-26T21:20:14.080" v="2523" actId="478"/>
          <ac:spMkLst>
            <pc:docMk/>
            <pc:sldMk cId="3772065027" sldId="273"/>
            <ac:spMk id="73" creationId="{F9BBCFD6-76C7-4E2D-9F45-B259EE4F0D5A}"/>
          </ac:spMkLst>
        </pc:spChg>
        <pc:spChg chg="del">
          <ac:chgData name="Ken Merrihew" userId="bcb7a1e886d99f07" providerId="LiveId" clId="{DEEF5A29-BD65-4EDD-A209-E9E89D858B38}" dt="2018-03-26T21:20:14.080" v="2523" actId="478"/>
          <ac:spMkLst>
            <pc:docMk/>
            <pc:sldMk cId="3772065027" sldId="273"/>
            <ac:spMk id="74" creationId="{F4371FCF-85B9-45CD-B045-690F985392B6}"/>
          </ac:spMkLst>
        </pc:spChg>
        <pc:spChg chg="add mod">
          <ac:chgData name="Ken Merrihew" userId="bcb7a1e886d99f07" providerId="LiveId" clId="{DEEF5A29-BD65-4EDD-A209-E9E89D858B38}" dt="2018-03-26T21:48:26.564" v="3203" actId="1036"/>
          <ac:spMkLst>
            <pc:docMk/>
            <pc:sldMk cId="3772065027" sldId="273"/>
            <ac:spMk id="76" creationId="{7C09A8BF-C1A1-4835-8F77-0E636A140380}"/>
          </ac:spMkLst>
        </pc:spChg>
        <pc:spChg chg="add mod">
          <ac:chgData name="Ken Merrihew" userId="bcb7a1e886d99f07" providerId="LiveId" clId="{DEEF5A29-BD65-4EDD-A209-E9E89D858B38}" dt="2018-03-26T21:48:31.374" v="3213" actId="1036"/>
          <ac:spMkLst>
            <pc:docMk/>
            <pc:sldMk cId="3772065027" sldId="273"/>
            <ac:spMk id="78" creationId="{439F39C2-4D17-4E6E-88C6-80A93BA949A7}"/>
          </ac:spMkLst>
        </pc:spChg>
        <pc:spChg chg="add mod">
          <ac:chgData name="Ken Merrihew" userId="bcb7a1e886d99f07" providerId="LiveId" clId="{DEEF5A29-BD65-4EDD-A209-E9E89D858B38}" dt="2018-03-26T21:48:36.064" v="3224" actId="1036"/>
          <ac:spMkLst>
            <pc:docMk/>
            <pc:sldMk cId="3772065027" sldId="273"/>
            <ac:spMk id="79" creationId="{C0E68082-8CCB-4B08-80CD-AF478FC56882}"/>
          </ac:spMkLst>
        </pc:spChg>
        <pc:spChg chg="add mod">
          <ac:chgData name="Ken Merrihew" userId="bcb7a1e886d99f07" providerId="LiveId" clId="{DEEF5A29-BD65-4EDD-A209-E9E89D858B38}" dt="2018-03-26T21:48:41.332" v="3244" actId="1036"/>
          <ac:spMkLst>
            <pc:docMk/>
            <pc:sldMk cId="3772065027" sldId="273"/>
            <ac:spMk id="81" creationId="{227693A1-7017-48D2-9B63-15C21DF07B88}"/>
          </ac:spMkLst>
        </pc:spChg>
        <pc:spChg chg="add mod">
          <ac:chgData name="Ken Merrihew" userId="bcb7a1e886d99f07" providerId="LiveId" clId="{DEEF5A29-BD65-4EDD-A209-E9E89D858B38}" dt="2018-03-26T21:48:47.198" v="3260" actId="1035"/>
          <ac:spMkLst>
            <pc:docMk/>
            <pc:sldMk cId="3772065027" sldId="273"/>
            <ac:spMk id="83" creationId="{D0BE05E4-44CB-41C6-8C0C-A30692F479C0}"/>
          </ac:spMkLst>
        </pc:spChg>
        <pc:spChg chg="add mod">
          <ac:chgData name="Ken Merrihew" userId="bcb7a1e886d99f07" providerId="LiveId" clId="{DEEF5A29-BD65-4EDD-A209-E9E89D858B38}" dt="2018-03-26T21:48:45.158" v="3253" actId="1036"/>
          <ac:spMkLst>
            <pc:docMk/>
            <pc:sldMk cId="3772065027" sldId="273"/>
            <ac:spMk id="85" creationId="{4918C7D2-D965-47C5-B101-7DF9CC0020FD}"/>
          </ac:spMkLst>
        </pc:spChg>
        <pc:spChg chg="add mod">
          <ac:chgData name="Ken Merrihew" userId="bcb7a1e886d99f07" providerId="LiveId" clId="{DEEF5A29-BD65-4EDD-A209-E9E89D858B38}" dt="2018-03-26T21:48:26.564" v="3203" actId="1036"/>
          <ac:spMkLst>
            <pc:docMk/>
            <pc:sldMk cId="3772065027" sldId="273"/>
            <ac:spMk id="86" creationId="{281E2818-CB40-4D5E-B267-8790013998B7}"/>
          </ac:spMkLst>
        </pc:spChg>
        <pc:spChg chg="add mod">
          <ac:chgData name="Ken Merrihew" userId="bcb7a1e886d99f07" providerId="LiveId" clId="{DEEF5A29-BD65-4EDD-A209-E9E89D858B38}" dt="2018-03-26T21:44:40.635" v="3165" actId="1037"/>
          <ac:spMkLst>
            <pc:docMk/>
            <pc:sldMk cId="3772065027" sldId="273"/>
            <ac:spMk id="87" creationId="{BD054F0C-F31E-4F02-B1E9-7DBCF35FAE7C}"/>
          </ac:spMkLst>
        </pc:spChg>
        <pc:spChg chg="del">
          <ac:chgData name="Ken Merrihew" userId="bcb7a1e886d99f07" providerId="LiveId" clId="{DEEF5A29-BD65-4EDD-A209-E9E89D858B38}" dt="2018-03-26T21:20:14.080" v="2523" actId="478"/>
          <ac:spMkLst>
            <pc:docMk/>
            <pc:sldMk cId="3772065027" sldId="273"/>
            <ac:spMk id="200" creationId="{31ACDD43-66D5-4CAC-A3C7-1DD30A621279}"/>
          </ac:spMkLst>
        </pc:spChg>
        <pc:spChg chg="del">
          <ac:chgData name="Ken Merrihew" userId="bcb7a1e886d99f07" providerId="LiveId" clId="{DEEF5A29-BD65-4EDD-A209-E9E89D858B38}" dt="2018-03-26T21:20:14.080" v="2523" actId="478"/>
          <ac:spMkLst>
            <pc:docMk/>
            <pc:sldMk cId="3772065027" sldId="273"/>
            <ac:spMk id="210" creationId="{39829245-2736-4EAB-A5BC-68609E92A7DE}"/>
          </ac:spMkLst>
        </pc:spChg>
        <pc:cxnChg chg="del mod">
          <ac:chgData name="Ken Merrihew" userId="bcb7a1e886d99f07" providerId="LiveId" clId="{DEEF5A29-BD65-4EDD-A209-E9E89D858B38}" dt="2018-03-26T21:20:14.080" v="2523" actId="478"/>
          <ac:cxnSpMkLst>
            <pc:docMk/>
            <pc:sldMk cId="3772065027" sldId="273"/>
            <ac:cxnSpMk id="11" creationId="{FB2F51BB-5CD7-475F-B14B-C980DC66972F}"/>
          </ac:cxnSpMkLst>
        </pc:cxnChg>
        <pc:cxnChg chg="del">
          <ac:chgData name="Ken Merrihew" userId="bcb7a1e886d99f07" providerId="LiveId" clId="{DEEF5A29-BD65-4EDD-A209-E9E89D858B38}" dt="2018-03-26T21:20:14.080" v="2523" actId="478"/>
          <ac:cxnSpMkLst>
            <pc:docMk/>
            <pc:sldMk cId="3772065027" sldId="273"/>
            <ac:cxnSpMk id="75" creationId="{C2402BC0-87D5-44F6-95B8-A726EF649AE0}"/>
          </ac:cxnSpMkLst>
        </pc:cxnChg>
        <pc:cxnChg chg="del">
          <ac:chgData name="Ken Merrihew" userId="bcb7a1e886d99f07" providerId="LiveId" clId="{DEEF5A29-BD65-4EDD-A209-E9E89D858B38}" dt="2018-03-26T21:20:14.080" v="2523" actId="478"/>
          <ac:cxnSpMkLst>
            <pc:docMk/>
            <pc:sldMk cId="3772065027" sldId="273"/>
            <ac:cxnSpMk id="77" creationId="{DC1EB1A3-5CC1-4D05-9D19-22D0D310D9F2}"/>
          </ac:cxnSpMkLst>
        </pc:cxnChg>
        <pc:cxnChg chg="del">
          <ac:chgData name="Ken Merrihew" userId="bcb7a1e886d99f07" providerId="LiveId" clId="{DEEF5A29-BD65-4EDD-A209-E9E89D858B38}" dt="2018-03-26T21:20:14.080" v="2523" actId="478"/>
          <ac:cxnSpMkLst>
            <pc:docMk/>
            <pc:sldMk cId="3772065027" sldId="273"/>
            <ac:cxnSpMk id="80" creationId="{CA965A1A-84D1-4A79-BC8F-0CA65C2C4552}"/>
          </ac:cxnSpMkLst>
        </pc:cxnChg>
        <pc:cxnChg chg="del">
          <ac:chgData name="Ken Merrihew" userId="bcb7a1e886d99f07" providerId="LiveId" clId="{DEEF5A29-BD65-4EDD-A209-E9E89D858B38}" dt="2018-03-26T21:20:14.080" v="2523" actId="478"/>
          <ac:cxnSpMkLst>
            <pc:docMk/>
            <pc:sldMk cId="3772065027" sldId="273"/>
            <ac:cxnSpMk id="82" creationId="{B47162A6-5E02-4D67-A086-4CBCAC42277F}"/>
          </ac:cxnSpMkLst>
        </pc:cxnChg>
        <pc:cxnChg chg="del">
          <ac:chgData name="Ken Merrihew" userId="bcb7a1e886d99f07" providerId="LiveId" clId="{DEEF5A29-BD65-4EDD-A209-E9E89D858B38}" dt="2018-03-26T21:20:14.080" v="2523" actId="478"/>
          <ac:cxnSpMkLst>
            <pc:docMk/>
            <pc:sldMk cId="3772065027" sldId="273"/>
            <ac:cxnSpMk id="84" creationId="{5912F4FD-6699-4DB9-B2BE-1DC0E38CB704}"/>
          </ac:cxnSpMkLst>
        </pc:cxnChg>
        <pc:cxnChg chg="del">
          <ac:chgData name="Ken Merrihew" userId="bcb7a1e886d99f07" providerId="LiveId" clId="{DEEF5A29-BD65-4EDD-A209-E9E89D858B38}" dt="2018-03-26T21:20:14.080" v="2523" actId="478"/>
          <ac:cxnSpMkLst>
            <pc:docMk/>
            <pc:sldMk cId="3772065027" sldId="273"/>
            <ac:cxnSpMk id="88" creationId="{FE9F8F5C-5C9B-4FA3-8DDE-8B6D65B6CA95}"/>
          </ac:cxnSpMkLst>
        </pc:cxnChg>
        <pc:cxnChg chg="del">
          <ac:chgData name="Ken Merrihew" userId="bcb7a1e886d99f07" providerId="LiveId" clId="{DEEF5A29-BD65-4EDD-A209-E9E89D858B38}" dt="2018-03-26T21:20:14.080" v="2523" actId="478"/>
          <ac:cxnSpMkLst>
            <pc:docMk/>
            <pc:sldMk cId="3772065027" sldId="273"/>
            <ac:cxnSpMk id="90" creationId="{856DC5D1-74B1-4ABF-9AFE-947A2FD03083}"/>
          </ac:cxnSpMkLst>
        </pc:cxnChg>
        <pc:cxnChg chg="del">
          <ac:chgData name="Ken Merrihew" userId="bcb7a1e886d99f07" providerId="LiveId" clId="{DEEF5A29-BD65-4EDD-A209-E9E89D858B38}" dt="2018-03-26T21:20:14.080" v="2523" actId="478"/>
          <ac:cxnSpMkLst>
            <pc:docMk/>
            <pc:sldMk cId="3772065027" sldId="273"/>
            <ac:cxnSpMk id="92" creationId="{4E28C898-B502-4C3C-8CD9-08EC1A4E8E3A}"/>
          </ac:cxnSpMkLst>
        </pc:cxnChg>
        <pc:cxnChg chg="del">
          <ac:chgData name="Ken Merrihew" userId="bcb7a1e886d99f07" providerId="LiveId" clId="{DEEF5A29-BD65-4EDD-A209-E9E89D858B38}" dt="2018-03-26T21:20:14.080" v="2523" actId="478"/>
          <ac:cxnSpMkLst>
            <pc:docMk/>
            <pc:sldMk cId="3772065027" sldId="273"/>
            <ac:cxnSpMk id="94" creationId="{6D879B1F-A8EA-4955-9F67-B99C26CC2350}"/>
          </ac:cxnSpMkLst>
        </pc:cxnChg>
        <pc:cxnChg chg="del">
          <ac:chgData name="Ken Merrihew" userId="bcb7a1e886d99f07" providerId="LiveId" clId="{DEEF5A29-BD65-4EDD-A209-E9E89D858B38}" dt="2018-03-26T21:20:14.080" v="2523" actId="478"/>
          <ac:cxnSpMkLst>
            <pc:docMk/>
            <pc:sldMk cId="3772065027" sldId="273"/>
            <ac:cxnSpMk id="97" creationId="{C3E931EF-B6B0-4085-B462-1D41C41704D0}"/>
          </ac:cxnSpMkLst>
        </pc:cxnChg>
        <pc:cxnChg chg="del">
          <ac:chgData name="Ken Merrihew" userId="bcb7a1e886d99f07" providerId="LiveId" clId="{DEEF5A29-BD65-4EDD-A209-E9E89D858B38}" dt="2018-03-26T21:20:14.080" v="2523" actId="478"/>
          <ac:cxnSpMkLst>
            <pc:docMk/>
            <pc:sldMk cId="3772065027" sldId="273"/>
            <ac:cxnSpMk id="99" creationId="{6293872E-6D83-406A-AAB2-801E0D209799}"/>
          </ac:cxnSpMkLst>
        </pc:cxnChg>
        <pc:cxnChg chg="del">
          <ac:chgData name="Ken Merrihew" userId="bcb7a1e886d99f07" providerId="LiveId" clId="{DEEF5A29-BD65-4EDD-A209-E9E89D858B38}" dt="2018-03-26T21:20:14.080" v="2523" actId="478"/>
          <ac:cxnSpMkLst>
            <pc:docMk/>
            <pc:sldMk cId="3772065027" sldId="273"/>
            <ac:cxnSpMk id="101" creationId="{5343EDC5-AA8A-435A-9CFA-0DE54774396F}"/>
          </ac:cxnSpMkLst>
        </pc:cxnChg>
        <pc:cxnChg chg="del">
          <ac:chgData name="Ken Merrihew" userId="bcb7a1e886d99f07" providerId="LiveId" clId="{DEEF5A29-BD65-4EDD-A209-E9E89D858B38}" dt="2018-03-26T21:20:14.080" v="2523" actId="478"/>
          <ac:cxnSpMkLst>
            <pc:docMk/>
            <pc:sldMk cId="3772065027" sldId="273"/>
            <ac:cxnSpMk id="103" creationId="{A3D75985-EBCB-4083-981E-D74D823E9AA6}"/>
          </ac:cxnSpMkLst>
        </pc:cxnChg>
        <pc:cxnChg chg="del">
          <ac:chgData name="Ken Merrihew" userId="bcb7a1e886d99f07" providerId="LiveId" clId="{DEEF5A29-BD65-4EDD-A209-E9E89D858B38}" dt="2018-03-26T21:20:14.080" v="2523" actId="478"/>
          <ac:cxnSpMkLst>
            <pc:docMk/>
            <pc:sldMk cId="3772065027" sldId="273"/>
            <ac:cxnSpMk id="107" creationId="{E20E3553-D025-4A0F-823F-25AB9C5238E9}"/>
          </ac:cxnSpMkLst>
        </pc:cxnChg>
        <pc:cxnChg chg="del">
          <ac:chgData name="Ken Merrihew" userId="bcb7a1e886d99f07" providerId="LiveId" clId="{DEEF5A29-BD65-4EDD-A209-E9E89D858B38}" dt="2018-03-26T21:20:14.080" v="2523" actId="478"/>
          <ac:cxnSpMkLst>
            <pc:docMk/>
            <pc:sldMk cId="3772065027" sldId="273"/>
            <ac:cxnSpMk id="110" creationId="{F9534F3A-8CDB-41B5-90A4-BCD1ECD94B32}"/>
          </ac:cxnSpMkLst>
        </pc:cxnChg>
        <pc:cxnChg chg="del">
          <ac:chgData name="Ken Merrihew" userId="bcb7a1e886d99f07" providerId="LiveId" clId="{DEEF5A29-BD65-4EDD-A209-E9E89D858B38}" dt="2018-03-26T21:20:14.080" v="2523" actId="478"/>
          <ac:cxnSpMkLst>
            <pc:docMk/>
            <pc:sldMk cId="3772065027" sldId="273"/>
            <ac:cxnSpMk id="112" creationId="{87F5C308-FFDF-4F7C-9C0B-2D553D3C7D25}"/>
          </ac:cxnSpMkLst>
        </pc:cxnChg>
        <pc:cxnChg chg="del">
          <ac:chgData name="Ken Merrihew" userId="bcb7a1e886d99f07" providerId="LiveId" clId="{DEEF5A29-BD65-4EDD-A209-E9E89D858B38}" dt="2018-03-26T21:20:14.080" v="2523" actId="478"/>
          <ac:cxnSpMkLst>
            <pc:docMk/>
            <pc:sldMk cId="3772065027" sldId="273"/>
            <ac:cxnSpMk id="114" creationId="{9AD0D48E-91A6-4B38-A899-7D0A3ABD31E3}"/>
          </ac:cxnSpMkLst>
        </pc:cxnChg>
        <pc:cxnChg chg="del">
          <ac:chgData name="Ken Merrihew" userId="bcb7a1e886d99f07" providerId="LiveId" clId="{DEEF5A29-BD65-4EDD-A209-E9E89D858B38}" dt="2018-03-26T21:20:14.080" v="2523" actId="478"/>
          <ac:cxnSpMkLst>
            <pc:docMk/>
            <pc:sldMk cId="3772065027" sldId="273"/>
            <ac:cxnSpMk id="117" creationId="{670C6068-59F0-483C-BC12-44E913CA59BD}"/>
          </ac:cxnSpMkLst>
        </pc:cxnChg>
        <pc:cxnChg chg="del mod">
          <ac:chgData name="Ken Merrihew" userId="bcb7a1e886d99f07" providerId="LiveId" clId="{DEEF5A29-BD65-4EDD-A209-E9E89D858B38}" dt="2018-03-26T21:20:14.080" v="2523" actId="478"/>
          <ac:cxnSpMkLst>
            <pc:docMk/>
            <pc:sldMk cId="3772065027" sldId="273"/>
            <ac:cxnSpMk id="141" creationId="{CF735FEF-7FF8-4900-B837-06E767236192}"/>
          </ac:cxnSpMkLst>
        </pc:cxnChg>
        <pc:cxnChg chg="del">
          <ac:chgData name="Ken Merrihew" userId="bcb7a1e886d99f07" providerId="LiveId" clId="{DEEF5A29-BD65-4EDD-A209-E9E89D858B38}" dt="2018-03-26T21:20:14.080" v="2523" actId="478"/>
          <ac:cxnSpMkLst>
            <pc:docMk/>
            <pc:sldMk cId="3772065027" sldId="273"/>
            <ac:cxnSpMk id="167" creationId="{22A8AC4E-0ACC-430A-8020-2913FA8086C4}"/>
          </ac:cxnSpMkLst>
        </pc:cxnChg>
        <pc:cxnChg chg="del">
          <ac:chgData name="Ken Merrihew" userId="bcb7a1e886d99f07" providerId="LiveId" clId="{DEEF5A29-BD65-4EDD-A209-E9E89D858B38}" dt="2018-03-26T21:20:14.080" v="2523" actId="478"/>
          <ac:cxnSpMkLst>
            <pc:docMk/>
            <pc:sldMk cId="3772065027" sldId="273"/>
            <ac:cxnSpMk id="170" creationId="{BAC1AE33-D86C-4025-B53E-9823B880B094}"/>
          </ac:cxnSpMkLst>
        </pc:cxnChg>
        <pc:cxnChg chg="del mod">
          <ac:chgData name="Ken Merrihew" userId="bcb7a1e886d99f07" providerId="LiveId" clId="{DEEF5A29-BD65-4EDD-A209-E9E89D858B38}" dt="2018-03-26T21:20:14.080" v="2523" actId="478"/>
          <ac:cxnSpMkLst>
            <pc:docMk/>
            <pc:sldMk cId="3772065027" sldId="273"/>
            <ac:cxnSpMk id="172" creationId="{E00C338A-FF80-496D-AD48-C436362875A7}"/>
          </ac:cxnSpMkLst>
        </pc:cxnChg>
        <pc:cxnChg chg="del mod">
          <ac:chgData name="Ken Merrihew" userId="bcb7a1e886d99f07" providerId="LiveId" clId="{DEEF5A29-BD65-4EDD-A209-E9E89D858B38}" dt="2018-03-26T21:20:14.080" v="2523" actId="478"/>
          <ac:cxnSpMkLst>
            <pc:docMk/>
            <pc:sldMk cId="3772065027" sldId="273"/>
            <ac:cxnSpMk id="174" creationId="{75291269-2589-4C27-B74D-AEB4508D8D5F}"/>
          </ac:cxnSpMkLst>
        </pc:cxnChg>
        <pc:cxnChg chg="del">
          <ac:chgData name="Ken Merrihew" userId="bcb7a1e886d99f07" providerId="LiveId" clId="{DEEF5A29-BD65-4EDD-A209-E9E89D858B38}" dt="2018-03-26T21:20:14.080" v="2523" actId="478"/>
          <ac:cxnSpMkLst>
            <pc:docMk/>
            <pc:sldMk cId="3772065027" sldId="273"/>
            <ac:cxnSpMk id="211" creationId="{AC52E69E-BE3E-4BA6-8A8D-8D91020C93DA}"/>
          </ac:cxnSpMkLst>
        </pc:cxnChg>
      </pc:sldChg>
      <pc:sldChg chg="delSp modSp add delAnim">
        <pc:chgData name="Ken Merrihew" userId="bcb7a1e886d99f07" providerId="LiveId" clId="{DEEF5A29-BD65-4EDD-A209-E9E89D858B38}" dt="2018-04-05T04:30:50.006" v="3288" actId="207"/>
        <pc:sldMkLst>
          <pc:docMk/>
          <pc:sldMk cId="1362135931" sldId="274"/>
        </pc:sldMkLst>
        <pc:spChg chg="mod">
          <ac:chgData name="Ken Merrihew" userId="bcb7a1e886d99f07" providerId="LiveId" clId="{DEEF5A29-BD65-4EDD-A209-E9E89D858B38}" dt="2018-04-05T04:30:50.006" v="3288" actId="207"/>
          <ac:spMkLst>
            <pc:docMk/>
            <pc:sldMk cId="1362135931" sldId="274"/>
            <ac:spMk id="3" creationId="{8FD85CB8-47A2-4991-ACE2-35457F89F57E}"/>
          </ac:spMkLst>
        </pc:spChg>
        <pc:spChg chg="del">
          <ac:chgData name="Ken Merrihew" userId="bcb7a1e886d99f07" providerId="LiveId" clId="{DEEF5A29-BD65-4EDD-A209-E9E89D858B38}" dt="2018-04-05T04:30:12.640" v="3279" actId="478"/>
          <ac:spMkLst>
            <pc:docMk/>
            <pc:sldMk cId="1362135931" sldId="274"/>
            <ac:spMk id="5" creationId="{43F3B4F7-F4E4-4421-BE95-3EB3A3B41B4F}"/>
          </ac:spMkLst>
        </pc:spChg>
        <pc:spChg chg="del">
          <ac:chgData name="Ken Merrihew" userId="bcb7a1e886d99f07" providerId="LiveId" clId="{DEEF5A29-BD65-4EDD-A209-E9E89D858B38}" dt="2018-04-05T04:30:13.518" v="3280" actId="478"/>
          <ac:spMkLst>
            <pc:docMk/>
            <pc:sldMk cId="1362135931" sldId="274"/>
            <ac:spMk id="6" creationId="{C4DD6E6C-C8F6-4B39-976A-655BAAFE13B4}"/>
          </ac:spMkLst>
        </pc:spChg>
      </pc:sldChg>
      <pc:sldChg chg="add">
        <pc:chgData name="Ken Merrihew" userId="bcb7a1e886d99f07" providerId="LiveId" clId="{DEEF5A29-BD65-4EDD-A209-E9E89D858B38}" dt="2018-04-05T04:30:09.850" v="3278"/>
        <pc:sldMkLst>
          <pc:docMk/>
          <pc:sldMk cId="381106976" sldId="275"/>
        </pc:sldMkLst>
      </pc:sldChg>
      <pc:sldChg chg="addSp modSp add modAnim">
        <pc:chgData name="Ken Merrihew" userId="bcb7a1e886d99f07" providerId="LiveId" clId="{DEEF5A29-BD65-4EDD-A209-E9E89D858B38}" dt="2018-04-07T02:44:14.035" v="6036"/>
        <pc:sldMkLst>
          <pc:docMk/>
          <pc:sldMk cId="2330816568" sldId="276"/>
        </pc:sldMkLst>
        <pc:spChg chg="mod">
          <ac:chgData name="Ken Merrihew" userId="bcb7a1e886d99f07" providerId="LiveId" clId="{DEEF5A29-BD65-4EDD-A209-E9E89D858B38}" dt="2018-04-05T04:35:43.362" v="3301" actId="20577"/>
          <ac:spMkLst>
            <pc:docMk/>
            <pc:sldMk cId="2330816568" sldId="276"/>
            <ac:spMk id="3" creationId="{8FD85CB8-47A2-4991-ACE2-35457F89F57E}"/>
          </ac:spMkLst>
        </pc:spChg>
        <pc:spChg chg="add mod">
          <ac:chgData name="Ken Merrihew" userId="bcb7a1e886d99f07" providerId="LiveId" clId="{DEEF5A29-BD65-4EDD-A209-E9E89D858B38}" dt="2018-04-05T04:38:14.400" v="3371" actId="207"/>
          <ac:spMkLst>
            <pc:docMk/>
            <pc:sldMk cId="2330816568" sldId="276"/>
            <ac:spMk id="4" creationId="{E0F33303-D149-4581-B52C-56CE8427F2F1}"/>
          </ac:spMkLst>
        </pc:spChg>
        <pc:spChg chg="add mod">
          <ac:chgData name="Ken Merrihew" userId="bcb7a1e886d99f07" providerId="LiveId" clId="{DEEF5A29-BD65-4EDD-A209-E9E89D858B38}" dt="2018-04-05T14:32:54.432" v="3395" actId="1035"/>
          <ac:spMkLst>
            <pc:docMk/>
            <pc:sldMk cId="2330816568" sldId="276"/>
            <ac:spMk id="5" creationId="{042C5906-951E-497B-99F2-ABDB1BD92CCD}"/>
          </ac:spMkLst>
        </pc:spChg>
        <pc:picChg chg="add mod">
          <ac:chgData name="Ken Merrihew" userId="bcb7a1e886d99f07" providerId="LiveId" clId="{DEEF5A29-BD65-4EDD-A209-E9E89D858B38}" dt="2018-04-07T02:42:25.088" v="6031" actId="1035"/>
          <ac:picMkLst>
            <pc:docMk/>
            <pc:sldMk cId="2330816568" sldId="276"/>
            <ac:picMk id="6" creationId="{DD0EC485-C1F0-4B6E-A753-B149D596DDE1}"/>
          </ac:picMkLst>
        </pc:picChg>
        <pc:picChg chg="add mod">
          <ac:chgData name="Ken Merrihew" userId="bcb7a1e886d99f07" providerId="LiveId" clId="{DEEF5A29-BD65-4EDD-A209-E9E89D858B38}" dt="2018-04-07T02:40:19.881" v="6024" actId="1076"/>
          <ac:picMkLst>
            <pc:docMk/>
            <pc:sldMk cId="2330816568" sldId="276"/>
            <ac:picMk id="7" creationId="{BFAD8C25-F8AE-4A96-82B3-7F6CC8F906EC}"/>
          </ac:picMkLst>
        </pc:picChg>
      </pc:sldChg>
      <pc:sldChg chg="add">
        <pc:chgData name="Ken Merrihew" userId="bcb7a1e886d99f07" providerId="LiveId" clId="{DEEF5A29-BD65-4EDD-A209-E9E89D858B38}" dt="2018-04-05T04:31:56.209" v="3289"/>
        <pc:sldMkLst>
          <pc:docMk/>
          <pc:sldMk cId="2602649786" sldId="277"/>
        </pc:sldMkLst>
      </pc:sldChg>
      <pc:sldChg chg="delSp modSp add delAnim modAnim">
        <pc:chgData name="Ken Merrihew" userId="bcb7a1e886d99f07" providerId="LiveId" clId="{DEEF5A29-BD65-4EDD-A209-E9E89D858B38}" dt="2018-04-07T02:45:42.247" v="6047" actId="20577"/>
        <pc:sldMkLst>
          <pc:docMk/>
          <pc:sldMk cId="2766934681" sldId="278"/>
        </pc:sldMkLst>
        <pc:spChg chg="mod">
          <ac:chgData name="Ken Merrihew" userId="bcb7a1e886d99f07" providerId="LiveId" clId="{DEEF5A29-BD65-4EDD-A209-E9E89D858B38}" dt="2018-04-07T02:45:42.247" v="6047" actId="20577"/>
          <ac:spMkLst>
            <pc:docMk/>
            <pc:sldMk cId="2766934681" sldId="278"/>
            <ac:spMk id="3" creationId="{8FD85CB8-47A2-4991-ACE2-35457F89F57E}"/>
          </ac:spMkLst>
        </pc:spChg>
        <pc:spChg chg="del">
          <ac:chgData name="Ken Merrihew" userId="bcb7a1e886d99f07" providerId="LiveId" clId="{DEEF5A29-BD65-4EDD-A209-E9E89D858B38}" dt="2018-04-05T20:26:18.750" v="3404" actId="478"/>
          <ac:spMkLst>
            <pc:docMk/>
            <pc:sldMk cId="2766934681" sldId="278"/>
            <ac:spMk id="4" creationId="{E0F33303-D149-4581-B52C-56CE8427F2F1}"/>
          </ac:spMkLst>
        </pc:spChg>
        <pc:spChg chg="del">
          <ac:chgData name="Ken Merrihew" userId="bcb7a1e886d99f07" providerId="LiveId" clId="{DEEF5A29-BD65-4EDD-A209-E9E89D858B38}" dt="2018-04-05T20:26:18.750" v="3404" actId="478"/>
          <ac:spMkLst>
            <pc:docMk/>
            <pc:sldMk cId="2766934681" sldId="278"/>
            <ac:spMk id="5" creationId="{042C5906-951E-497B-99F2-ABDB1BD92CCD}"/>
          </ac:spMkLst>
        </pc:spChg>
      </pc:sldChg>
      <pc:sldChg chg="add del">
        <pc:chgData name="Ken Merrihew" userId="bcb7a1e886d99f07" providerId="LiveId" clId="{DEEF5A29-BD65-4EDD-A209-E9E89D858B38}" dt="2018-04-07T01:34:20.981" v="5258" actId="2696"/>
        <pc:sldMkLst>
          <pc:docMk/>
          <pc:sldMk cId="2618049854" sldId="279"/>
        </pc:sldMkLst>
      </pc:sldChg>
      <pc:sldChg chg="addSp delSp modSp add del ord delAnim modAnim">
        <pc:chgData name="Ken Merrihew" userId="bcb7a1e886d99f07" providerId="LiveId" clId="{DEEF5A29-BD65-4EDD-A209-E9E89D858B38}" dt="2018-04-07T03:00:47.405" v="6051" actId="20577"/>
        <pc:sldMkLst>
          <pc:docMk/>
          <pc:sldMk cId="1985124171" sldId="280"/>
        </pc:sldMkLst>
        <pc:spChg chg="mod">
          <ac:chgData name="Ken Merrihew" userId="bcb7a1e886d99f07" providerId="LiveId" clId="{DEEF5A29-BD65-4EDD-A209-E9E89D858B38}" dt="2018-04-05T20:28:56.715" v="3427" actId="2711"/>
          <ac:spMkLst>
            <pc:docMk/>
            <pc:sldMk cId="1985124171" sldId="280"/>
            <ac:spMk id="3" creationId="{8FD85CB8-47A2-4991-ACE2-35457F89F57E}"/>
          </ac:spMkLst>
        </pc:spChg>
        <pc:spChg chg="del">
          <ac:chgData name="Ken Merrihew" userId="bcb7a1e886d99f07" providerId="LiveId" clId="{DEEF5A29-BD65-4EDD-A209-E9E89D858B38}" dt="2018-04-05T20:29:10.840" v="3428" actId="478"/>
          <ac:spMkLst>
            <pc:docMk/>
            <pc:sldMk cId="1985124171" sldId="280"/>
            <ac:spMk id="4" creationId="{E0F33303-D149-4581-B52C-56CE8427F2F1}"/>
          </ac:spMkLst>
        </pc:spChg>
        <pc:spChg chg="mod">
          <ac:chgData name="Ken Merrihew" userId="bcb7a1e886d99f07" providerId="LiveId" clId="{DEEF5A29-BD65-4EDD-A209-E9E89D858B38}" dt="2018-04-05T20:29:41.482" v="3465" actId="2711"/>
          <ac:spMkLst>
            <pc:docMk/>
            <pc:sldMk cId="1985124171" sldId="280"/>
            <ac:spMk id="5" creationId="{042C5906-951E-497B-99F2-ABDB1BD92CCD}"/>
          </ac:spMkLst>
        </pc:spChg>
        <pc:spChg chg="add mod">
          <ac:chgData name="Ken Merrihew" userId="bcb7a1e886d99f07" providerId="LiveId" clId="{DEEF5A29-BD65-4EDD-A209-E9E89D858B38}" dt="2018-04-05T20:30:21.620" v="3512" actId="2711"/>
          <ac:spMkLst>
            <pc:docMk/>
            <pc:sldMk cId="1985124171" sldId="280"/>
            <ac:spMk id="6" creationId="{9097BBDD-FC01-4EEA-880D-D1B4B7B0567E}"/>
          </ac:spMkLst>
        </pc:spChg>
        <pc:spChg chg="add mod">
          <ac:chgData name="Ken Merrihew" userId="bcb7a1e886d99f07" providerId="LiveId" clId="{DEEF5A29-BD65-4EDD-A209-E9E89D858B38}" dt="2018-04-07T03:00:43.567" v="6049" actId="20577"/>
          <ac:spMkLst>
            <pc:docMk/>
            <pc:sldMk cId="1985124171" sldId="280"/>
            <ac:spMk id="7" creationId="{E0ECD85F-2FD2-4CF5-ACEB-B68274BD7DB5}"/>
          </ac:spMkLst>
        </pc:spChg>
        <pc:spChg chg="add mod">
          <ac:chgData name="Ken Merrihew" userId="bcb7a1e886d99f07" providerId="LiveId" clId="{DEEF5A29-BD65-4EDD-A209-E9E89D858B38}" dt="2018-04-07T03:00:47.405" v="6051" actId="20577"/>
          <ac:spMkLst>
            <pc:docMk/>
            <pc:sldMk cId="1985124171" sldId="280"/>
            <ac:spMk id="8" creationId="{4FA691AD-7A5E-4346-948A-2BE4F0D9EF68}"/>
          </ac:spMkLst>
        </pc:spChg>
        <pc:spChg chg="add mod">
          <ac:chgData name="Ken Merrihew" userId="bcb7a1e886d99f07" providerId="LiveId" clId="{DEEF5A29-BD65-4EDD-A209-E9E89D858B38}" dt="2018-04-05T20:35:18.445" v="3660" actId="255"/>
          <ac:spMkLst>
            <pc:docMk/>
            <pc:sldMk cId="1985124171" sldId="280"/>
            <ac:spMk id="9" creationId="{D537688F-FE5B-49C2-A9D9-871E676CE4C0}"/>
          </ac:spMkLst>
        </pc:spChg>
      </pc:sldChg>
      <pc:sldChg chg="addSp delSp add ord">
        <pc:chgData name="Ken Merrihew" userId="bcb7a1e886d99f07" providerId="LiveId" clId="{DEEF5A29-BD65-4EDD-A209-E9E89D858B38}" dt="2018-04-07T04:01:18.128" v="6052" actId="478"/>
        <pc:sldMkLst>
          <pc:docMk/>
          <pc:sldMk cId="3722364575" sldId="281"/>
        </pc:sldMkLst>
        <pc:spChg chg="add del">
          <ac:chgData name="Ken Merrihew" userId="bcb7a1e886d99f07" providerId="LiveId" clId="{DEEF5A29-BD65-4EDD-A209-E9E89D858B38}" dt="2018-04-07T04:01:18.128" v="6052" actId="478"/>
          <ac:spMkLst>
            <pc:docMk/>
            <pc:sldMk cId="3722364575" sldId="281"/>
            <ac:spMk id="3" creationId="{9B8CDA5A-42FC-47FC-99E1-EA535BFE1551}"/>
          </ac:spMkLst>
        </pc:spChg>
      </pc:sldChg>
      <pc:sldChg chg="addSp delSp modSp add del delAnim modAnim">
        <pc:chgData name="Ken Merrihew" userId="bcb7a1e886d99f07" providerId="LiveId" clId="{DEEF5A29-BD65-4EDD-A209-E9E89D858B38}" dt="2018-04-07T00:52:09.563" v="5190" actId="2696"/>
        <pc:sldMkLst>
          <pc:docMk/>
          <pc:sldMk cId="686998231" sldId="282"/>
        </pc:sldMkLst>
        <pc:spChg chg="del mod">
          <ac:chgData name="Ken Merrihew" userId="bcb7a1e886d99f07" providerId="LiveId" clId="{DEEF5A29-BD65-4EDD-A209-E9E89D858B38}" dt="2018-04-06T03:42:29.625" v="3749" actId="478"/>
          <ac:spMkLst>
            <pc:docMk/>
            <pc:sldMk cId="686998231" sldId="282"/>
            <ac:spMk id="3" creationId="{8FD85CB8-47A2-4991-ACE2-35457F89F57E}"/>
          </ac:spMkLst>
        </pc:spChg>
        <pc:spChg chg="add mod">
          <ac:chgData name="Ken Merrihew" userId="bcb7a1e886d99f07" providerId="LiveId" clId="{DEEF5A29-BD65-4EDD-A209-E9E89D858B38}" dt="2018-04-06T03:45:30.542" v="3766"/>
          <ac:spMkLst>
            <pc:docMk/>
            <pc:sldMk cId="686998231" sldId="282"/>
            <ac:spMk id="4" creationId="{DB911F0C-424E-4A80-9B34-88E31EBDC084}"/>
          </ac:spMkLst>
        </pc:spChg>
        <pc:spChg chg="del">
          <ac:chgData name="Ken Merrihew" userId="bcb7a1e886d99f07" providerId="LiveId" clId="{DEEF5A29-BD65-4EDD-A209-E9E89D858B38}" dt="2018-04-05T20:37:54.588" v="3662" actId="478"/>
          <ac:spMkLst>
            <pc:docMk/>
            <pc:sldMk cId="686998231" sldId="282"/>
            <ac:spMk id="5" creationId="{042C5906-951E-497B-99F2-ABDB1BD92CCD}"/>
          </ac:spMkLst>
        </pc:spChg>
        <pc:spChg chg="del">
          <ac:chgData name="Ken Merrihew" userId="bcb7a1e886d99f07" providerId="LiveId" clId="{DEEF5A29-BD65-4EDD-A209-E9E89D858B38}" dt="2018-04-05T20:37:54.588" v="3662" actId="478"/>
          <ac:spMkLst>
            <pc:docMk/>
            <pc:sldMk cId="686998231" sldId="282"/>
            <ac:spMk id="6" creationId="{9097BBDD-FC01-4EEA-880D-D1B4B7B0567E}"/>
          </ac:spMkLst>
        </pc:spChg>
        <pc:spChg chg="del">
          <ac:chgData name="Ken Merrihew" userId="bcb7a1e886d99f07" providerId="LiveId" clId="{DEEF5A29-BD65-4EDD-A209-E9E89D858B38}" dt="2018-04-05T20:37:54.588" v="3662" actId="478"/>
          <ac:spMkLst>
            <pc:docMk/>
            <pc:sldMk cId="686998231" sldId="282"/>
            <ac:spMk id="7" creationId="{E0ECD85F-2FD2-4CF5-ACEB-B68274BD7DB5}"/>
          </ac:spMkLst>
        </pc:spChg>
        <pc:spChg chg="del">
          <ac:chgData name="Ken Merrihew" userId="bcb7a1e886d99f07" providerId="LiveId" clId="{DEEF5A29-BD65-4EDD-A209-E9E89D858B38}" dt="2018-04-05T20:37:54.588" v="3662" actId="478"/>
          <ac:spMkLst>
            <pc:docMk/>
            <pc:sldMk cId="686998231" sldId="282"/>
            <ac:spMk id="8" creationId="{4FA691AD-7A5E-4346-948A-2BE4F0D9EF68}"/>
          </ac:spMkLst>
        </pc:spChg>
        <pc:spChg chg="del">
          <ac:chgData name="Ken Merrihew" userId="bcb7a1e886d99f07" providerId="LiveId" clId="{DEEF5A29-BD65-4EDD-A209-E9E89D858B38}" dt="2018-04-05T20:37:54.588" v="3662" actId="478"/>
          <ac:spMkLst>
            <pc:docMk/>
            <pc:sldMk cId="686998231" sldId="282"/>
            <ac:spMk id="9" creationId="{D537688F-FE5B-49C2-A9D9-871E676CE4C0}"/>
          </ac:spMkLst>
        </pc:spChg>
        <pc:spChg chg="add mod">
          <ac:chgData name="Ken Merrihew" userId="bcb7a1e886d99f07" providerId="LiveId" clId="{DEEF5A29-BD65-4EDD-A209-E9E89D858B38}" dt="2018-04-05T20:39:17.308" v="3724" actId="688"/>
          <ac:spMkLst>
            <pc:docMk/>
            <pc:sldMk cId="686998231" sldId="282"/>
            <ac:spMk id="10" creationId="{71B43251-8E2B-47A5-8A98-5FC7289A5945}"/>
          </ac:spMkLst>
        </pc:spChg>
        <pc:spChg chg="add mod">
          <ac:chgData name="Ken Merrihew" userId="bcb7a1e886d99f07" providerId="LiveId" clId="{DEEF5A29-BD65-4EDD-A209-E9E89D858B38}" dt="2018-04-05T20:39:17.308" v="3724" actId="688"/>
          <ac:spMkLst>
            <pc:docMk/>
            <pc:sldMk cId="686998231" sldId="282"/>
            <ac:spMk id="11" creationId="{51168D99-687D-4DF2-8850-E50A3BF33946}"/>
          </ac:spMkLst>
        </pc:spChg>
        <pc:spChg chg="add mod">
          <ac:chgData name="Ken Merrihew" userId="bcb7a1e886d99f07" providerId="LiveId" clId="{DEEF5A29-BD65-4EDD-A209-E9E89D858B38}" dt="2018-04-06T03:45:46.739" v="3774" actId="403"/>
          <ac:spMkLst>
            <pc:docMk/>
            <pc:sldMk cId="686998231" sldId="282"/>
            <ac:spMk id="12" creationId="{B79F1F44-383E-4179-B70C-0AB0C75FAA02}"/>
          </ac:spMkLst>
        </pc:spChg>
      </pc:sldChg>
      <pc:sldChg chg="add">
        <pc:chgData name="Ken Merrihew" userId="bcb7a1e886d99f07" providerId="LiveId" clId="{DEEF5A29-BD65-4EDD-A209-E9E89D858B38}" dt="2018-04-05T20:37:47.181" v="3661"/>
        <pc:sldMkLst>
          <pc:docMk/>
          <pc:sldMk cId="410417760" sldId="283"/>
        </pc:sldMkLst>
      </pc:sldChg>
      <pc:sldChg chg="addSp delSp modSp add delAnim modAnim">
        <pc:chgData name="Ken Merrihew" userId="bcb7a1e886d99f07" providerId="LiveId" clId="{DEEF5A29-BD65-4EDD-A209-E9E89D858B38}" dt="2018-04-07T00:53:42.587" v="5204" actId="14100"/>
        <pc:sldMkLst>
          <pc:docMk/>
          <pc:sldMk cId="3619752537" sldId="284"/>
        </pc:sldMkLst>
        <pc:spChg chg="del">
          <ac:chgData name="Ken Merrihew" userId="bcb7a1e886d99f07" providerId="LiveId" clId="{DEEF5A29-BD65-4EDD-A209-E9E89D858B38}" dt="2018-04-07T00:23:18.651" v="5106" actId="478"/>
          <ac:spMkLst>
            <pc:docMk/>
            <pc:sldMk cId="3619752537" sldId="284"/>
            <ac:spMk id="2" creationId="{24DDAEA8-F1E9-4029-9170-A27C713E038B}"/>
          </ac:spMkLst>
        </pc:spChg>
        <pc:spChg chg="add mod">
          <ac:chgData name="Ken Merrihew" userId="bcb7a1e886d99f07" providerId="LiveId" clId="{DEEF5A29-BD65-4EDD-A209-E9E89D858B38}" dt="2018-04-06T03:57:47.476" v="4125" actId="1035"/>
          <ac:spMkLst>
            <pc:docMk/>
            <pc:sldMk cId="3619752537" sldId="284"/>
            <ac:spMk id="3" creationId="{B1518667-1A79-4A58-A77B-4D85985C1BE0}"/>
          </ac:spMkLst>
        </pc:spChg>
        <pc:spChg chg="mod ord">
          <ac:chgData name="Ken Merrihew" userId="bcb7a1e886d99f07" providerId="LiveId" clId="{DEEF5A29-BD65-4EDD-A209-E9E89D858B38}" dt="2018-04-07T00:21:46.649" v="5101" actId="20577"/>
          <ac:spMkLst>
            <pc:docMk/>
            <pc:sldMk cId="3619752537" sldId="284"/>
            <ac:spMk id="4" creationId="{DB911F0C-424E-4A80-9B34-88E31EBDC084}"/>
          </ac:spMkLst>
        </pc:spChg>
        <pc:spChg chg="add del mod">
          <ac:chgData name="Ken Merrihew" userId="bcb7a1e886d99f07" providerId="LiveId" clId="{DEEF5A29-BD65-4EDD-A209-E9E89D858B38}" dt="2018-04-07T00:53:04.750" v="5199" actId="478"/>
          <ac:spMkLst>
            <pc:docMk/>
            <pc:sldMk cId="3619752537" sldId="284"/>
            <ac:spMk id="5" creationId="{137E932D-2F64-462D-B263-E6E758A04641}"/>
          </ac:spMkLst>
        </pc:spChg>
        <pc:spChg chg="add del mod">
          <ac:chgData name="Ken Merrihew" userId="bcb7a1e886d99f07" providerId="LiveId" clId="{DEEF5A29-BD65-4EDD-A209-E9E89D858B38}" dt="2018-04-07T00:53:06.699" v="5200" actId="478"/>
          <ac:spMkLst>
            <pc:docMk/>
            <pc:sldMk cId="3619752537" sldId="284"/>
            <ac:spMk id="6" creationId="{1F2546A7-6B89-406D-A43A-3A59D5EE164B}"/>
          </ac:spMkLst>
        </pc:spChg>
        <pc:spChg chg="add del mod ord">
          <ac:chgData name="Ken Merrihew" userId="bcb7a1e886d99f07" providerId="LiveId" clId="{DEEF5A29-BD65-4EDD-A209-E9E89D858B38}" dt="2018-04-07T00:23:20.587" v="5107" actId="478"/>
          <ac:spMkLst>
            <pc:docMk/>
            <pc:sldMk cId="3619752537" sldId="284"/>
            <ac:spMk id="7" creationId="{DF9EF32D-3471-4393-9336-BB55C52529C9}"/>
          </ac:spMkLst>
        </pc:spChg>
        <pc:spChg chg="add mod">
          <ac:chgData name="Ken Merrihew" userId="bcb7a1e886d99f07" providerId="LiveId" clId="{DEEF5A29-BD65-4EDD-A209-E9E89D858B38}" dt="2018-04-06T03:58:37.162" v="4265" actId="1036"/>
          <ac:spMkLst>
            <pc:docMk/>
            <pc:sldMk cId="3619752537" sldId="284"/>
            <ac:spMk id="8" creationId="{9AC65675-79BD-43AA-AD70-E2463E8E2FED}"/>
          </ac:spMkLst>
        </pc:spChg>
        <pc:spChg chg="add mod">
          <ac:chgData name="Ken Merrihew" userId="bcb7a1e886d99f07" providerId="LiveId" clId="{DEEF5A29-BD65-4EDD-A209-E9E89D858B38}" dt="2018-04-06T03:59:35.932" v="4415" actId="1037"/>
          <ac:spMkLst>
            <pc:docMk/>
            <pc:sldMk cId="3619752537" sldId="284"/>
            <ac:spMk id="9" creationId="{B78F404B-32ED-4EF1-B780-59D82800E704}"/>
          </ac:spMkLst>
        </pc:spChg>
        <pc:spChg chg="mod ord">
          <ac:chgData name="Ken Merrihew" userId="bcb7a1e886d99f07" providerId="LiveId" clId="{DEEF5A29-BD65-4EDD-A209-E9E89D858B38}" dt="2018-04-07T00:53:38.451" v="5203" actId="14100"/>
          <ac:spMkLst>
            <pc:docMk/>
            <pc:sldMk cId="3619752537" sldId="284"/>
            <ac:spMk id="10" creationId="{71B43251-8E2B-47A5-8A98-5FC7289A5945}"/>
          </ac:spMkLst>
        </pc:spChg>
        <pc:spChg chg="mod ord">
          <ac:chgData name="Ken Merrihew" userId="bcb7a1e886d99f07" providerId="LiveId" clId="{DEEF5A29-BD65-4EDD-A209-E9E89D858B38}" dt="2018-04-07T00:53:42.587" v="5204" actId="14100"/>
          <ac:spMkLst>
            <pc:docMk/>
            <pc:sldMk cId="3619752537" sldId="284"/>
            <ac:spMk id="11" creationId="{51168D99-687D-4DF2-8850-E50A3BF33946}"/>
          </ac:spMkLst>
        </pc:spChg>
        <pc:spChg chg="mod">
          <ac:chgData name="Ken Merrihew" userId="bcb7a1e886d99f07" providerId="LiveId" clId="{DEEF5A29-BD65-4EDD-A209-E9E89D858B38}" dt="2018-04-06T04:13:48.109" v="5038" actId="1076"/>
          <ac:spMkLst>
            <pc:docMk/>
            <pc:sldMk cId="3619752537" sldId="284"/>
            <ac:spMk id="12" creationId="{B79F1F44-383E-4179-B70C-0AB0C75FAA02}"/>
          </ac:spMkLst>
        </pc:spChg>
        <pc:spChg chg="add mod">
          <ac:chgData name="Ken Merrihew" userId="bcb7a1e886d99f07" providerId="LiveId" clId="{DEEF5A29-BD65-4EDD-A209-E9E89D858B38}" dt="2018-04-06T04:00:25.349" v="4500" actId="1038"/>
          <ac:spMkLst>
            <pc:docMk/>
            <pc:sldMk cId="3619752537" sldId="284"/>
            <ac:spMk id="13" creationId="{20E4BE93-3E2F-4EDB-942B-BE9AD1E6C4E5}"/>
          </ac:spMkLst>
        </pc:spChg>
        <pc:spChg chg="add del mod">
          <ac:chgData name="Ken Merrihew" userId="bcb7a1e886d99f07" providerId="LiveId" clId="{DEEF5A29-BD65-4EDD-A209-E9E89D858B38}" dt="2018-04-06T04:07:29.917" v="4713"/>
          <ac:spMkLst>
            <pc:docMk/>
            <pc:sldMk cId="3619752537" sldId="284"/>
            <ac:spMk id="14" creationId="{0BF628AC-8417-4856-83A8-BCB365743334}"/>
          </ac:spMkLst>
        </pc:spChg>
        <pc:spChg chg="add del mod">
          <ac:chgData name="Ken Merrihew" userId="bcb7a1e886d99f07" providerId="LiveId" clId="{DEEF5A29-BD65-4EDD-A209-E9E89D858B38}" dt="2018-04-07T00:23:25.715" v="5111" actId="478"/>
          <ac:spMkLst>
            <pc:docMk/>
            <pc:sldMk cId="3619752537" sldId="284"/>
            <ac:spMk id="15" creationId="{54BCE9C5-21E7-4606-A086-749DDC40815E}"/>
          </ac:spMkLst>
        </pc:spChg>
        <pc:spChg chg="add del mod">
          <ac:chgData name="Ken Merrihew" userId="bcb7a1e886d99f07" providerId="LiveId" clId="{DEEF5A29-BD65-4EDD-A209-E9E89D858B38}" dt="2018-04-07T00:23:26.664" v="5112" actId="478"/>
          <ac:spMkLst>
            <pc:docMk/>
            <pc:sldMk cId="3619752537" sldId="284"/>
            <ac:spMk id="16" creationId="{AA83EF52-FAA7-4BDA-AD81-4178CA86947E}"/>
          </ac:spMkLst>
        </pc:spChg>
        <pc:spChg chg="add del mod">
          <ac:chgData name="Ken Merrihew" userId="bcb7a1e886d99f07" providerId="LiveId" clId="{DEEF5A29-BD65-4EDD-A209-E9E89D858B38}" dt="2018-04-07T00:23:27.581" v="5113" actId="478"/>
          <ac:spMkLst>
            <pc:docMk/>
            <pc:sldMk cId="3619752537" sldId="284"/>
            <ac:spMk id="17" creationId="{163F5105-204D-499F-BB44-76C610D40E68}"/>
          </ac:spMkLst>
        </pc:spChg>
        <pc:spChg chg="add del mod">
          <ac:chgData name="Ken Merrihew" userId="bcb7a1e886d99f07" providerId="LiveId" clId="{DEEF5A29-BD65-4EDD-A209-E9E89D858B38}" dt="2018-04-07T00:23:28.620" v="5114" actId="478"/>
          <ac:spMkLst>
            <pc:docMk/>
            <pc:sldMk cId="3619752537" sldId="284"/>
            <ac:spMk id="18" creationId="{5462A997-0018-4CA7-A7D9-80624B17A35D}"/>
          </ac:spMkLst>
        </pc:spChg>
        <pc:spChg chg="add del mod">
          <ac:chgData name="Ken Merrihew" userId="bcb7a1e886d99f07" providerId="LiveId" clId="{DEEF5A29-BD65-4EDD-A209-E9E89D858B38}" dt="2018-04-07T00:23:29.654" v="5115" actId="478"/>
          <ac:spMkLst>
            <pc:docMk/>
            <pc:sldMk cId="3619752537" sldId="284"/>
            <ac:spMk id="19" creationId="{250C7DBE-E8DB-4001-8298-46CBF1E43F7D}"/>
          </ac:spMkLst>
        </pc:spChg>
        <pc:spChg chg="add del mod">
          <ac:chgData name="Ken Merrihew" userId="bcb7a1e886d99f07" providerId="LiveId" clId="{DEEF5A29-BD65-4EDD-A209-E9E89D858B38}" dt="2018-04-07T00:23:22.963" v="5108" actId="478"/>
          <ac:spMkLst>
            <pc:docMk/>
            <pc:sldMk cId="3619752537" sldId="284"/>
            <ac:spMk id="20" creationId="{83EAC49C-9F52-4B30-AC73-29FCA7DCC235}"/>
          </ac:spMkLst>
        </pc:spChg>
        <pc:spChg chg="add del mod">
          <ac:chgData name="Ken Merrihew" userId="bcb7a1e886d99f07" providerId="LiveId" clId="{DEEF5A29-BD65-4EDD-A209-E9E89D858B38}" dt="2018-04-07T00:23:23.908" v="5109" actId="478"/>
          <ac:spMkLst>
            <pc:docMk/>
            <pc:sldMk cId="3619752537" sldId="284"/>
            <ac:spMk id="21" creationId="{821A793B-E790-4B4C-8F46-64EFE1886BB8}"/>
          </ac:spMkLst>
        </pc:spChg>
        <pc:spChg chg="add mod">
          <ac:chgData name="Ken Merrihew" userId="bcb7a1e886d99f07" providerId="LiveId" clId="{DEEF5A29-BD65-4EDD-A209-E9E89D858B38}" dt="2018-04-06T04:10:15.147" v="4866"/>
          <ac:spMkLst>
            <pc:docMk/>
            <pc:sldMk cId="3619752537" sldId="284"/>
            <ac:spMk id="22" creationId="{1D794DF1-2F5B-45F2-8BD9-321F051776F5}"/>
          </ac:spMkLst>
        </pc:spChg>
        <pc:spChg chg="add del mod">
          <ac:chgData name="Ken Merrihew" userId="bcb7a1e886d99f07" providerId="LiveId" clId="{DEEF5A29-BD65-4EDD-A209-E9E89D858B38}" dt="2018-04-07T00:23:24.803" v="5110" actId="478"/>
          <ac:spMkLst>
            <pc:docMk/>
            <pc:sldMk cId="3619752537" sldId="284"/>
            <ac:spMk id="23" creationId="{A0ED88BD-27E9-47A6-AD4F-E913B015B9E7}"/>
          </ac:spMkLst>
        </pc:spChg>
      </pc:sldChg>
      <pc:sldChg chg="delSp modSp add delAnim">
        <pc:chgData name="Ken Merrihew" userId="bcb7a1e886d99f07" providerId="LiveId" clId="{DEEF5A29-BD65-4EDD-A209-E9E89D858B38}" dt="2018-04-07T00:55:30.107" v="5210"/>
        <pc:sldMkLst>
          <pc:docMk/>
          <pc:sldMk cId="1250303877" sldId="285"/>
        </pc:sldMkLst>
        <pc:spChg chg="del">
          <ac:chgData name="Ken Merrihew" userId="bcb7a1e886d99f07" providerId="LiveId" clId="{DEEF5A29-BD65-4EDD-A209-E9E89D858B38}" dt="2018-04-07T00:52:33.072" v="5196" actId="478"/>
          <ac:spMkLst>
            <pc:docMk/>
            <pc:sldMk cId="1250303877" sldId="285"/>
            <ac:spMk id="3" creationId="{B1518667-1A79-4A58-A77B-4D85985C1BE0}"/>
          </ac:spMkLst>
        </pc:spChg>
        <pc:spChg chg="del">
          <ac:chgData name="Ken Merrihew" userId="bcb7a1e886d99f07" providerId="LiveId" clId="{DEEF5A29-BD65-4EDD-A209-E9E89D858B38}" dt="2018-04-07T00:52:21.729" v="5192" actId="478"/>
          <ac:spMkLst>
            <pc:docMk/>
            <pc:sldMk cId="1250303877" sldId="285"/>
            <ac:spMk id="4" creationId="{DB911F0C-424E-4A80-9B34-88E31EBDC084}"/>
          </ac:spMkLst>
        </pc:spChg>
        <pc:spChg chg="del">
          <ac:chgData name="Ken Merrihew" userId="bcb7a1e886d99f07" providerId="LiveId" clId="{DEEF5A29-BD65-4EDD-A209-E9E89D858B38}" dt="2018-04-07T00:52:51.739" v="5198" actId="478"/>
          <ac:spMkLst>
            <pc:docMk/>
            <pc:sldMk cId="1250303877" sldId="285"/>
            <ac:spMk id="5" creationId="{137E932D-2F64-462D-B263-E6E758A04641}"/>
          </ac:spMkLst>
        </pc:spChg>
        <pc:spChg chg="del">
          <ac:chgData name="Ken Merrihew" userId="bcb7a1e886d99f07" providerId="LiveId" clId="{DEEF5A29-BD65-4EDD-A209-E9E89D858B38}" dt="2018-04-07T00:52:51.739" v="5198" actId="478"/>
          <ac:spMkLst>
            <pc:docMk/>
            <pc:sldMk cId="1250303877" sldId="285"/>
            <ac:spMk id="6" creationId="{1F2546A7-6B89-406D-A43A-3A59D5EE164B}"/>
          </ac:spMkLst>
        </pc:spChg>
        <pc:spChg chg="del">
          <ac:chgData name="Ken Merrihew" userId="bcb7a1e886d99f07" providerId="LiveId" clId="{DEEF5A29-BD65-4EDD-A209-E9E89D858B38}" dt="2018-04-07T00:52:33.072" v="5196" actId="478"/>
          <ac:spMkLst>
            <pc:docMk/>
            <pc:sldMk cId="1250303877" sldId="285"/>
            <ac:spMk id="8" creationId="{9AC65675-79BD-43AA-AD70-E2463E8E2FED}"/>
          </ac:spMkLst>
        </pc:spChg>
        <pc:spChg chg="del">
          <ac:chgData name="Ken Merrihew" userId="bcb7a1e886d99f07" providerId="LiveId" clId="{DEEF5A29-BD65-4EDD-A209-E9E89D858B38}" dt="2018-04-07T00:52:33.072" v="5196" actId="478"/>
          <ac:spMkLst>
            <pc:docMk/>
            <pc:sldMk cId="1250303877" sldId="285"/>
            <ac:spMk id="9" creationId="{B78F404B-32ED-4EF1-B780-59D82800E704}"/>
          </ac:spMkLst>
        </pc:spChg>
        <pc:spChg chg="del">
          <ac:chgData name="Ken Merrihew" userId="bcb7a1e886d99f07" providerId="LiveId" clId="{DEEF5A29-BD65-4EDD-A209-E9E89D858B38}" dt="2018-04-07T00:52:25.075" v="5193" actId="478"/>
          <ac:spMkLst>
            <pc:docMk/>
            <pc:sldMk cId="1250303877" sldId="285"/>
            <ac:spMk id="10" creationId="{71B43251-8E2B-47A5-8A98-5FC7289A5945}"/>
          </ac:spMkLst>
        </pc:spChg>
        <pc:spChg chg="del">
          <ac:chgData name="Ken Merrihew" userId="bcb7a1e886d99f07" providerId="LiveId" clId="{DEEF5A29-BD65-4EDD-A209-E9E89D858B38}" dt="2018-04-07T00:52:21.729" v="5192" actId="478"/>
          <ac:spMkLst>
            <pc:docMk/>
            <pc:sldMk cId="1250303877" sldId="285"/>
            <ac:spMk id="11" creationId="{51168D99-687D-4DF2-8850-E50A3BF33946}"/>
          </ac:spMkLst>
        </pc:spChg>
        <pc:spChg chg="mod">
          <ac:chgData name="Ken Merrihew" userId="bcb7a1e886d99f07" providerId="LiveId" clId="{DEEF5A29-BD65-4EDD-A209-E9E89D858B38}" dt="2018-04-07T00:55:30.107" v="5210"/>
          <ac:spMkLst>
            <pc:docMk/>
            <pc:sldMk cId="1250303877" sldId="285"/>
            <ac:spMk id="12" creationId="{B79F1F44-383E-4179-B70C-0AB0C75FAA02}"/>
          </ac:spMkLst>
        </pc:spChg>
        <pc:spChg chg="del">
          <ac:chgData name="Ken Merrihew" userId="bcb7a1e886d99f07" providerId="LiveId" clId="{DEEF5A29-BD65-4EDD-A209-E9E89D858B38}" dt="2018-04-07T00:52:33.072" v="5196" actId="478"/>
          <ac:spMkLst>
            <pc:docMk/>
            <pc:sldMk cId="1250303877" sldId="285"/>
            <ac:spMk id="13" creationId="{20E4BE93-3E2F-4EDB-942B-BE9AD1E6C4E5}"/>
          </ac:spMkLst>
        </pc:spChg>
      </pc:sldChg>
      <pc:sldChg chg="add">
        <pc:chgData name="Ken Merrihew" userId="bcb7a1e886d99f07" providerId="LiveId" clId="{DEEF5A29-BD65-4EDD-A209-E9E89D858B38}" dt="2018-04-07T00:52:16.047" v="5191"/>
        <pc:sldMkLst>
          <pc:docMk/>
          <pc:sldMk cId="1120545397" sldId="286"/>
        </pc:sldMkLst>
      </pc:sldChg>
      <pc:sldChg chg="modSp add modAnim">
        <pc:chgData name="Ken Merrihew" userId="bcb7a1e886d99f07" providerId="LiveId" clId="{DEEF5A29-BD65-4EDD-A209-E9E89D858B38}" dt="2018-04-07T00:55:44.414" v="5213"/>
        <pc:sldMkLst>
          <pc:docMk/>
          <pc:sldMk cId="3881138854" sldId="287"/>
        </pc:sldMkLst>
        <pc:spChg chg="mod">
          <ac:chgData name="Ken Merrihew" userId="bcb7a1e886d99f07" providerId="LiveId" clId="{DEEF5A29-BD65-4EDD-A209-E9E89D858B38}" dt="2018-04-07T00:55:44.414" v="5213"/>
          <ac:spMkLst>
            <pc:docMk/>
            <pc:sldMk cId="3881138854" sldId="287"/>
            <ac:spMk id="12" creationId="{B79F1F44-383E-4179-B70C-0AB0C75FAA02}"/>
          </ac:spMkLst>
        </pc:spChg>
      </pc:sldChg>
      <pc:sldChg chg="modSp add modAnim">
        <pc:chgData name="Ken Merrihew" userId="bcb7a1e886d99f07" providerId="LiveId" clId="{DEEF5A29-BD65-4EDD-A209-E9E89D858B38}" dt="2018-04-07T01:41:36.725" v="5581"/>
        <pc:sldMkLst>
          <pc:docMk/>
          <pc:sldMk cId="2007525397" sldId="288"/>
        </pc:sldMkLst>
        <pc:spChg chg="mod">
          <ac:chgData name="Ken Merrihew" userId="bcb7a1e886d99f07" providerId="LiveId" clId="{DEEF5A29-BD65-4EDD-A209-E9E89D858B38}" dt="2018-04-07T01:39:27.700" v="5542" actId="207"/>
          <ac:spMkLst>
            <pc:docMk/>
            <pc:sldMk cId="2007525397" sldId="288"/>
            <ac:spMk id="3" creationId="{8FD85CB8-47A2-4991-ACE2-35457F89F57E}"/>
          </ac:spMkLst>
        </pc:spChg>
        <pc:spChg chg="mod">
          <ac:chgData name="Ken Merrihew" userId="bcb7a1e886d99f07" providerId="LiveId" clId="{DEEF5A29-BD65-4EDD-A209-E9E89D858B38}" dt="2018-04-07T01:39:43.297" v="5545" actId="207"/>
          <ac:spMkLst>
            <pc:docMk/>
            <pc:sldMk cId="2007525397" sldId="288"/>
            <ac:spMk id="5" creationId="{042C5906-951E-497B-99F2-ABDB1BD92CCD}"/>
          </ac:spMkLst>
        </pc:spChg>
        <pc:spChg chg="mod">
          <ac:chgData name="Ken Merrihew" userId="bcb7a1e886d99f07" providerId="LiveId" clId="{DEEF5A29-BD65-4EDD-A209-E9E89D858B38}" dt="2018-04-07T01:39:54.916" v="5548" actId="207"/>
          <ac:spMkLst>
            <pc:docMk/>
            <pc:sldMk cId="2007525397" sldId="288"/>
            <ac:spMk id="6" creationId="{9097BBDD-FC01-4EEA-880D-D1B4B7B0567E}"/>
          </ac:spMkLst>
        </pc:spChg>
        <pc:spChg chg="mod">
          <ac:chgData name="Ken Merrihew" userId="bcb7a1e886d99f07" providerId="LiveId" clId="{DEEF5A29-BD65-4EDD-A209-E9E89D858B38}" dt="2018-04-07T01:38:33.096" v="5438" actId="1036"/>
          <ac:spMkLst>
            <pc:docMk/>
            <pc:sldMk cId="2007525397" sldId="288"/>
            <ac:spMk id="7" creationId="{E0ECD85F-2FD2-4CF5-ACEB-B68274BD7DB5}"/>
          </ac:spMkLst>
        </pc:spChg>
        <pc:spChg chg="mod">
          <ac:chgData name="Ken Merrihew" userId="bcb7a1e886d99f07" providerId="LiveId" clId="{DEEF5A29-BD65-4EDD-A209-E9E89D858B38}" dt="2018-04-07T01:38:57.364" v="5524" actId="1035"/>
          <ac:spMkLst>
            <pc:docMk/>
            <pc:sldMk cId="2007525397" sldId="288"/>
            <ac:spMk id="8" creationId="{4FA691AD-7A5E-4346-948A-2BE4F0D9EF68}"/>
          </ac:spMkLst>
        </pc:spChg>
        <pc:spChg chg="mod">
          <ac:chgData name="Ken Merrihew" userId="bcb7a1e886d99f07" providerId="LiveId" clId="{DEEF5A29-BD65-4EDD-A209-E9E89D858B38}" dt="2018-04-07T01:40:03.970" v="5573" actId="1035"/>
          <ac:spMkLst>
            <pc:docMk/>
            <pc:sldMk cId="2007525397" sldId="288"/>
            <ac:spMk id="9" creationId="{D537688F-FE5B-49C2-A9D9-871E676CE4C0}"/>
          </ac:spMkLst>
        </pc:spChg>
      </pc:sldChg>
      <pc:sldChg chg="delSp add">
        <pc:chgData name="Ken Merrihew" userId="bcb7a1e886d99f07" providerId="LiveId" clId="{DEEF5A29-BD65-4EDD-A209-E9E89D858B38}" dt="2018-04-07T02:02:54.599" v="5584" actId="478"/>
        <pc:sldMkLst>
          <pc:docMk/>
          <pc:sldMk cId="2326159178" sldId="289"/>
        </pc:sldMkLst>
        <pc:spChg chg="del">
          <ac:chgData name="Ken Merrihew" userId="bcb7a1e886d99f07" providerId="LiveId" clId="{DEEF5A29-BD65-4EDD-A209-E9E89D858B38}" dt="2018-04-07T02:02:54.599" v="5584" actId="478"/>
          <ac:spMkLst>
            <pc:docMk/>
            <pc:sldMk cId="2326159178" sldId="289"/>
            <ac:spMk id="3" creationId="{9B8CDA5A-42FC-47FC-99E1-EA535BFE1551}"/>
          </ac:spMkLst>
        </pc:spChg>
      </pc:sldChg>
      <pc:sldChg chg="addSp delSp modSp add ord delAnim modAnim">
        <pc:chgData name="Ken Merrihew" userId="bcb7a1e886d99f07" providerId="LiveId" clId="{DEEF5A29-BD65-4EDD-A209-E9E89D858B38}" dt="2018-04-08T11:52:23.931" v="6053"/>
        <pc:sldMkLst>
          <pc:docMk/>
          <pc:sldMk cId="2472619705" sldId="290"/>
        </pc:sldMkLst>
        <pc:spChg chg="del">
          <ac:chgData name="Ken Merrihew" userId="bcb7a1e886d99f07" providerId="LiveId" clId="{DEEF5A29-BD65-4EDD-A209-E9E89D858B38}" dt="2018-04-07T02:06:05.985" v="5586" actId="478"/>
          <ac:spMkLst>
            <pc:docMk/>
            <pc:sldMk cId="2472619705" sldId="290"/>
            <ac:spMk id="3" creationId="{8FD85CB8-47A2-4991-ACE2-35457F89F57E}"/>
          </ac:spMkLst>
        </pc:spChg>
        <pc:spChg chg="add mod">
          <ac:chgData name="Ken Merrihew" userId="bcb7a1e886d99f07" providerId="LiveId" clId="{DEEF5A29-BD65-4EDD-A209-E9E89D858B38}" dt="2018-04-07T02:07:46.992" v="5589" actId="208"/>
          <ac:spMkLst>
            <pc:docMk/>
            <pc:sldMk cId="2472619705" sldId="290"/>
            <ac:spMk id="4" creationId="{5E882DA0-0E0F-484D-90F6-CDE205359576}"/>
          </ac:spMkLst>
        </pc:spChg>
        <pc:spChg chg="add mod">
          <ac:chgData name="Ken Merrihew" userId="bcb7a1e886d99f07" providerId="LiveId" clId="{DEEF5A29-BD65-4EDD-A209-E9E89D858B38}" dt="2018-04-07T02:10:58.010" v="5787" actId="164"/>
          <ac:spMkLst>
            <pc:docMk/>
            <pc:sldMk cId="2472619705" sldId="290"/>
            <ac:spMk id="5" creationId="{276DB96C-6619-493A-8345-A7F523BD543D}"/>
          </ac:spMkLst>
        </pc:spChg>
        <pc:spChg chg="add mod">
          <ac:chgData name="Ken Merrihew" userId="bcb7a1e886d99f07" providerId="LiveId" clId="{DEEF5A29-BD65-4EDD-A209-E9E89D858B38}" dt="2018-04-07T02:08:32.907" v="5621"/>
          <ac:spMkLst>
            <pc:docMk/>
            <pc:sldMk cId="2472619705" sldId="290"/>
            <ac:spMk id="6" creationId="{8E60B3AF-F2FE-467F-A1DC-93B0BBC528D0}"/>
          </ac:spMkLst>
        </pc:spChg>
        <pc:spChg chg="add mod">
          <ac:chgData name="Ken Merrihew" userId="bcb7a1e886d99f07" providerId="LiveId" clId="{DEEF5A29-BD65-4EDD-A209-E9E89D858B38}" dt="2018-04-07T02:16:11.643" v="5866" actId="164"/>
          <ac:spMkLst>
            <pc:docMk/>
            <pc:sldMk cId="2472619705" sldId="290"/>
            <ac:spMk id="7" creationId="{224D7275-D053-453A-8A14-414953B5A700}"/>
          </ac:spMkLst>
        </pc:spChg>
        <pc:spChg chg="add mod">
          <ac:chgData name="Ken Merrihew" userId="bcb7a1e886d99f07" providerId="LiveId" clId="{DEEF5A29-BD65-4EDD-A209-E9E89D858B38}" dt="2018-04-07T02:10:58.010" v="5787" actId="164"/>
          <ac:spMkLst>
            <pc:docMk/>
            <pc:sldMk cId="2472619705" sldId="290"/>
            <ac:spMk id="8" creationId="{7ED8F093-ACAA-4171-8046-6ADFD8895894}"/>
          </ac:spMkLst>
        </pc:spChg>
        <pc:spChg chg="add mod">
          <ac:chgData name="Ken Merrihew" userId="bcb7a1e886d99f07" providerId="LiveId" clId="{DEEF5A29-BD65-4EDD-A209-E9E89D858B38}" dt="2018-04-07T02:16:03.219" v="5865" actId="164"/>
          <ac:spMkLst>
            <pc:docMk/>
            <pc:sldMk cId="2472619705" sldId="290"/>
            <ac:spMk id="10" creationId="{BD887301-D052-4736-A55E-1B82A22440CD}"/>
          </ac:spMkLst>
        </pc:spChg>
        <pc:spChg chg="add mod">
          <ac:chgData name="Ken Merrihew" userId="bcb7a1e886d99f07" providerId="LiveId" clId="{DEEF5A29-BD65-4EDD-A209-E9E89D858B38}" dt="2018-04-07T02:13:32.359" v="5800" actId="208"/>
          <ac:spMkLst>
            <pc:docMk/>
            <pc:sldMk cId="2472619705" sldId="290"/>
            <ac:spMk id="11" creationId="{E92AEB29-5FBE-4E1C-962F-007AF700ABDB}"/>
          </ac:spMkLst>
        </pc:spChg>
        <pc:spChg chg="add mod">
          <ac:chgData name="Ken Merrihew" userId="bcb7a1e886d99f07" providerId="LiveId" clId="{DEEF5A29-BD65-4EDD-A209-E9E89D858B38}" dt="2018-04-07T02:16:03.219" v="5865" actId="164"/>
          <ac:spMkLst>
            <pc:docMk/>
            <pc:sldMk cId="2472619705" sldId="290"/>
            <ac:spMk id="12" creationId="{03BB256C-E1D1-461C-8191-C4E1C3EFB184}"/>
          </ac:spMkLst>
        </pc:spChg>
        <pc:spChg chg="add del mod">
          <ac:chgData name="Ken Merrihew" userId="bcb7a1e886d99f07" providerId="LiveId" clId="{DEEF5A29-BD65-4EDD-A209-E9E89D858B38}" dt="2018-04-07T02:18:20.444" v="5878" actId="478"/>
          <ac:spMkLst>
            <pc:docMk/>
            <pc:sldMk cId="2472619705" sldId="290"/>
            <ac:spMk id="15" creationId="{5CA198E8-7778-441E-8816-0E6662B3244A}"/>
          </ac:spMkLst>
        </pc:spChg>
        <pc:spChg chg="add mod">
          <ac:chgData name="Ken Merrihew" userId="bcb7a1e886d99f07" providerId="LiveId" clId="{DEEF5A29-BD65-4EDD-A209-E9E89D858B38}" dt="2018-04-07T02:22:52.813" v="5890" actId="208"/>
          <ac:spMkLst>
            <pc:docMk/>
            <pc:sldMk cId="2472619705" sldId="290"/>
            <ac:spMk id="16" creationId="{E8C844CB-E87D-4884-AC75-700F501E4D8C}"/>
          </ac:spMkLst>
        </pc:spChg>
        <pc:grpChg chg="add mod ord">
          <ac:chgData name="Ken Merrihew" userId="bcb7a1e886d99f07" providerId="LiveId" clId="{DEEF5A29-BD65-4EDD-A209-E9E89D858B38}" dt="2018-04-07T02:17:08.075" v="5873" actId="166"/>
          <ac:grpSpMkLst>
            <pc:docMk/>
            <pc:sldMk cId="2472619705" sldId="290"/>
            <ac:grpSpMk id="9" creationId="{4F5D5090-90F7-498D-A8B2-0F01153F0B5B}"/>
          </ac:grpSpMkLst>
        </pc:grpChg>
        <pc:grpChg chg="add mod">
          <ac:chgData name="Ken Merrihew" userId="bcb7a1e886d99f07" providerId="LiveId" clId="{DEEF5A29-BD65-4EDD-A209-E9E89D858B38}" dt="2018-04-07T02:16:11.643" v="5866" actId="164"/>
          <ac:grpSpMkLst>
            <pc:docMk/>
            <pc:sldMk cId="2472619705" sldId="290"/>
            <ac:grpSpMk id="13" creationId="{97D3D032-683B-49E8-9556-935BD31745EE}"/>
          </ac:grpSpMkLst>
        </pc:grpChg>
        <pc:grpChg chg="add mod">
          <ac:chgData name="Ken Merrihew" userId="bcb7a1e886d99f07" providerId="LiveId" clId="{DEEF5A29-BD65-4EDD-A209-E9E89D858B38}" dt="2018-04-07T02:16:11.643" v="5866" actId="164"/>
          <ac:grpSpMkLst>
            <pc:docMk/>
            <pc:sldMk cId="2472619705" sldId="290"/>
            <ac:grpSpMk id="14" creationId="{483A3306-6487-4351-9914-EA708A7E0A27}"/>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4/4/2018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a:solidFill>
                  <a:schemeClr val="bg1"/>
                </a:solidFill>
                <a:cs typeface="Arial" panose="020B0604020202020204" pitchFamily="34" charset="0"/>
              </a:rPr>
              <a:t>Who wrote the Book of Hebrews?</a:t>
            </a:r>
            <a:endParaRPr lang="en-US" sz="32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879601"/>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Paul (supported by </a:t>
            </a:r>
            <a:r>
              <a:rPr lang="en-US" sz="3200" dirty="0">
                <a:solidFill>
                  <a:schemeClr val="bg1"/>
                </a:solidFill>
                <a:cs typeface="Times New Roman" panose="02020603050405020304" pitchFamily="18" charset="0"/>
              </a:rPr>
              <a:t>internal</a:t>
            </a:r>
            <a:r>
              <a:rPr lang="en-US" sz="3200" dirty="0">
                <a:solidFill>
                  <a:schemeClr val="bg1"/>
                </a:solidFill>
              </a:rPr>
              <a:t> evidence)</a:t>
            </a:r>
          </a:p>
        </p:txBody>
      </p:sp>
      <p:sp>
        <p:nvSpPr>
          <p:cNvPr id="7" name="TextBox 6">
            <a:extLst>
              <a:ext uri="{FF2B5EF4-FFF2-40B4-BE49-F238E27FC236}">
                <a16:creationId xmlns:a16="http://schemas.microsoft.com/office/drawing/2014/main" id="{D351B8CE-7649-4C8B-A304-6A6283D51ABC}"/>
              </a:ext>
            </a:extLst>
          </p:cNvPr>
          <p:cNvSpPr txBox="1"/>
          <p:nvPr/>
        </p:nvSpPr>
        <p:spPr>
          <a:xfrm>
            <a:off x="703946" y="2387598"/>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Apollos (Luther)</a:t>
            </a:r>
            <a:endParaRPr lang="en-US" sz="3200" dirty="0">
              <a:solidFill>
                <a:schemeClr val="bg1"/>
              </a:solidFill>
            </a:endParaRPr>
          </a:p>
        </p:txBody>
      </p:sp>
      <p:sp>
        <p:nvSpPr>
          <p:cNvPr id="8" name="TextBox 7">
            <a:extLst>
              <a:ext uri="{FF2B5EF4-FFF2-40B4-BE49-F238E27FC236}">
                <a16:creationId xmlns:a16="http://schemas.microsoft.com/office/drawing/2014/main" id="{6B52987D-3F82-4528-A091-B223FB8B4517}"/>
              </a:ext>
            </a:extLst>
          </p:cNvPr>
          <p:cNvSpPr txBox="1"/>
          <p:nvPr/>
        </p:nvSpPr>
        <p:spPr>
          <a:xfrm>
            <a:off x="711206" y="2895595"/>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Barnabas (Tertullian)</a:t>
            </a:r>
            <a:endParaRPr lang="en-US" sz="3200" dirty="0">
              <a:solidFill>
                <a:schemeClr val="bg1"/>
              </a:solidFill>
            </a:endParaRPr>
          </a:p>
        </p:txBody>
      </p:sp>
      <p:sp>
        <p:nvSpPr>
          <p:cNvPr id="9" name="TextBox 8">
            <a:extLst>
              <a:ext uri="{FF2B5EF4-FFF2-40B4-BE49-F238E27FC236}">
                <a16:creationId xmlns:a16="http://schemas.microsoft.com/office/drawing/2014/main" id="{5B002129-D30F-461B-9567-66F92BC5CDAB}"/>
              </a:ext>
            </a:extLst>
          </p:cNvPr>
          <p:cNvSpPr txBox="1"/>
          <p:nvPr/>
        </p:nvSpPr>
        <p:spPr>
          <a:xfrm>
            <a:off x="718466" y="3403592"/>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Peter, Luke, Priscilla and Marry</a:t>
            </a:r>
            <a:endParaRPr lang="en-US" sz="3200" dirty="0">
              <a:solidFill>
                <a:schemeClr val="bg1"/>
              </a:solidFill>
            </a:endParaRPr>
          </a:p>
        </p:txBody>
      </p:sp>
      <p:sp>
        <p:nvSpPr>
          <p:cNvPr id="10" name="TextBox 9">
            <a:extLst>
              <a:ext uri="{FF2B5EF4-FFF2-40B4-BE49-F238E27FC236}">
                <a16:creationId xmlns:a16="http://schemas.microsoft.com/office/drawing/2014/main" id="{A19BED48-AC26-45E4-85F6-A691ED1FC8C8}"/>
              </a:ext>
            </a:extLst>
          </p:cNvPr>
          <p:cNvSpPr txBox="1"/>
          <p:nvPr/>
        </p:nvSpPr>
        <p:spPr>
          <a:xfrm>
            <a:off x="718469" y="3926106"/>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Origen: “Only God knows who wrote the book of Hebrews</a:t>
            </a:r>
            <a:r>
              <a:rPr lang="en-US" sz="3200" dirty="0">
                <a:solidFill>
                  <a:schemeClr val="bg1"/>
                </a:solidFill>
              </a:rPr>
              <a:t>”</a:t>
            </a:r>
            <a:endParaRPr lang="en-US" sz="3200" dirty="0"/>
          </a:p>
        </p:txBody>
      </p:sp>
    </p:spTree>
    <p:extLst>
      <p:ext uri="{BB962C8B-B14F-4D97-AF65-F5344CB8AC3E}">
        <p14:creationId xmlns:p14="http://schemas.microsoft.com/office/powerpoint/2010/main" val="118317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7"/>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8"/>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8" grpId="0"/>
      <p:bldP spid="8" grpId="1"/>
      <p:bldP spid="9" grpId="0"/>
      <p:bldP spid="9"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185236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326B005-DAB4-42DF-84E8-7C6CCE3830FF}"/>
              </a:ext>
            </a:extLst>
          </p:cNvPr>
          <p:cNvCxnSpPr>
            <a:cxnSpLocks/>
          </p:cNvCxnSpPr>
          <p:nvPr/>
        </p:nvCxnSpPr>
        <p:spPr>
          <a:xfrm flipH="1" flipV="1">
            <a:off x="2189221" y="2762756"/>
            <a:ext cx="4777636" cy="1509600"/>
          </a:xfrm>
          <a:prstGeom prst="line">
            <a:avLst/>
          </a:prstGeom>
          <a:ln w="76200">
            <a:solidFill>
              <a:schemeClr val="bg1">
                <a:lumMod val="65000"/>
              </a:schemeClr>
            </a:solidFill>
          </a:ln>
          <a:scene3d>
            <a:camera prst="orthographicFront"/>
            <a:lightRig rig="threePt" dir="t"/>
          </a:scene3d>
          <a:sp3d>
            <a:bevelT w="107950"/>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7" name="Oval 6">
            <a:extLst>
              <a:ext uri="{FF2B5EF4-FFF2-40B4-BE49-F238E27FC236}">
                <a16:creationId xmlns:a16="http://schemas.microsoft.com/office/drawing/2014/main" id="{5CF90E91-D2C8-4454-8E69-7843ECD33A7C}"/>
              </a:ext>
            </a:extLst>
          </p:cNvPr>
          <p:cNvSpPr/>
          <p:nvPr/>
        </p:nvSpPr>
        <p:spPr>
          <a:xfrm>
            <a:off x="6871923" y="4182213"/>
            <a:ext cx="218900" cy="199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952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D3604D-2445-4052-A6A1-F12DC3CAECB5}"/>
              </a:ext>
            </a:extLst>
          </p:cNvPr>
          <p:cNvSpPr/>
          <p:nvPr/>
        </p:nvSpPr>
        <p:spPr>
          <a:xfrm>
            <a:off x="2089464" y="2650957"/>
            <a:ext cx="218900" cy="199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952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0D3CFE5-FEEC-4611-8C9E-E447ABDC3AE5}"/>
              </a:ext>
            </a:extLst>
          </p:cNvPr>
          <p:cNvSpPr txBox="1"/>
          <p:nvPr/>
        </p:nvSpPr>
        <p:spPr>
          <a:xfrm>
            <a:off x="1407884" y="2344056"/>
            <a:ext cx="537029"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A</a:t>
            </a:r>
          </a:p>
        </p:txBody>
      </p:sp>
      <p:sp>
        <p:nvSpPr>
          <p:cNvPr id="14" name="TextBox 13">
            <a:extLst>
              <a:ext uri="{FF2B5EF4-FFF2-40B4-BE49-F238E27FC236}">
                <a16:creationId xmlns:a16="http://schemas.microsoft.com/office/drawing/2014/main" id="{2A00A3F7-2323-4486-B621-C6F806AE344A}"/>
              </a:ext>
            </a:extLst>
          </p:cNvPr>
          <p:cNvSpPr txBox="1"/>
          <p:nvPr/>
        </p:nvSpPr>
        <p:spPr>
          <a:xfrm>
            <a:off x="7112001" y="4158348"/>
            <a:ext cx="537029"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B</a:t>
            </a:r>
          </a:p>
        </p:txBody>
      </p:sp>
      <p:sp>
        <p:nvSpPr>
          <p:cNvPr id="15" name="TextBox 14">
            <a:extLst>
              <a:ext uri="{FF2B5EF4-FFF2-40B4-BE49-F238E27FC236}">
                <a16:creationId xmlns:a16="http://schemas.microsoft.com/office/drawing/2014/main" id="{AA717712-610E-4EA0-AB11-1829CB64646E}"/>
              </a:ext>
            </a:extLst>
          </p:cNvPr>
          <p:cNvSpPr txBox="1"/>
          <p:nvPr/>
        </p:nvSpPr>
        <p:spPr>
          <a:xfrm>
            <a:off x="4310743" y="1915886"/>
            <a:ext cx="2344057"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Straight line</a:t>
            </a:r>
          </a:p>
        </p:txBody>
      </p:sp>
      <p:cxnSp>
        <p:nvCxnSpPr>
          <p:cNvPr id="17" name="Straight Arrow Connector 16">
            <a:extLst>
              <a:ext uri="{FF2B5EF4-FFF2-40B4-BE49-F238E27FC236}">
                <a16:creationId xmlns:a16="http://schemas.microsoft.com/office/drawing/2014/main" id="{C3A6770B-DF4A-4F9F-BE0C-6AA100A3DD77}"/>
              </a:ext>
            </a:extLst>
          </p:cNvPr>
          <p:cNvCxnSpPr>
            <a:cxnSpLocks/>
          </p:cNvCxnSpPr>
          <p:nvPr/>
        </p:nvCxnSpPr>
        <p:spPr>
          <a:xfrm flipH="1">
            <a:off x="3962400" y="2518229"/>
            <a:ext cx="1066801" cy="703942"/>
          </a:xfrm>
          <a:prstGeom prst="straightConnector1">
            <a:avLst/>
          </a:prstGeom>
          <a:ln w="57150">
            <a:solidFill>
              <a:schemeClr val="accent5">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82F33C8-A07B-4259-8681-393110FF6D3F}"/>
              </a:ext>
            </a:extLst>
          </p:cNvPr>
          <p:cNvSpPr txBox="1"/>
          <p:nvPr/>
        </p:nvSpPr>
        <p:spPr>
          <a:xfrm>
            <a:off x="689429" y="3722914"/>
            <a:ext cx="4550228" cy="1569660"/>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“The shortest distance between two points is a straight line.”</a:t>
            </a:r>
          </a:p>
        </p:txBody>
      </p:sp>
      <p:sp>
        <p:nvSpPr>
          <p:cNvPr id="19" name="TextBox 18">
            <a:extLst>
              <a:ext uri="{FF2B5EF4-FFF2-40B4-BE49-F238E27FC236}">
                <a16:creationId xmlns:a16="http://schemas.microsoft.com/office/drawing/2014/main" id="{8365019D-D685-438B-A11C-F993822C3CB5}"/>
              </a:ext>
            </a:extLst>
          </p:cNvPr>
          <p:cNvSpPr txBox="1"/>
          <p:nvPr/>
        </p:nvSpPr>
        <p:spPr>
          <a:xfrm>
            <a:off x="3969658" y="1923143"/>
            <a:ext cx="3040743"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Primitive notion</a:t>
            </a:r>
          </a:p>
        </p:txBody>
      </p:sp>
      <p:cxnSp>
        <p:nvCxnSpPr>
          <p:cNvPr id="21" name="Straight Arrow Connector 20">
            <a:extLst>
              <a:ext uri="{FF2B5EF4-FFF2-40B4-BE49-F238E27FC236}">
                <a16:creationId xmlns:a16="http://schemas.microsoft.com/office/drawing/2014/main" id="{E09955E4-AF27-464B-AB31-7EC51C55D92A}"/>
              </a:ext>
            </a:extLst>
          </p:cNvPr>
          <p:cNvCxnSpPr>
            <a:cxnSpLocks/>
          </p:cNvCxnSpPr>
          <p:nvPr/>
        </p:nvCxnSpPr>
        <p:spPr>
          <a:xfrm>
            <a:off x="5036459" y="2496458"/>
            <a:ext cx="1820180" cy="1637392"/>
          </a:xfrm>
          <a:prstGeom prst="straightConnector1">
            <a:avLst/>
          </a:prstGeom>
          <a:ln w="57150">
            <a:solidFill>
              <a:schemeClr val="accent5">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753C5C-E38B-4382-99F1-73A4A5F84E13}"/>
              </a:ext>
            </a:extLst>
          </p:cNvPr>
          <p:cNvCxnSpPr>
            <a:cxnSpLocks/>
          </p:cNvCxnSpPr>
          <p:nvPr/>
        </p:nvCxnSpPr>
        <p:spPr>
          <a:xfrm flipH="1">
            <a:off x="2403021" y="2508250"/>
            <a:ext cx="2643423" cy="187325"/>
          </a:xfrm>
          <a:prstGeom prst="straightConnector1">
            <a:avLst/>
          </a:prstGeom>
          <a:ln w="57150">
            <a:solidFill>
              <a:schemeClr val="accent5">
                <a:lumMod val="75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80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3000"/>
                                        <p:tgtEl>
                                          <p:spTgt spid="9"/>
                                        </p:tgtEl>
                                      </p:cBhvr>
                                    </p:animEffect>
                                  </p:childTnLst>
                                </p:cTn>
                              </p:par>
                              <p:par>
                                <p:cTn id="25" presetID="1" presetClass="entr" presetSubtype="0" fill="hold" grpId="0" nodeType="withEffect">
                                  <p:stCondLst>
                                    <p:cond delay="0"/>
                                  </p:stCondLst>
                                  <p:iterate type="lt">
                                    <p:tmAbs val="50"/>
                                  </p:iterate>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iterate type="lt">
                                    <p:tmPct val="0"/>
                                  </p:iterate>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par>
                                <p:cTn id="56" presetID="22" presetClass="entr" presetSubtype="2"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3" grpId="0"/>
      <p:bldP spid="14" grpId="0"/>
      <p:bldP spid="15" grpId="0"/>
      <p:bldP spid="15" grpId="1"/>
      <p:bldP spid="18" grpId="0"/>
      <p:bldP spid="18" grpId="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280191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11" name="Straight Arrow Connector 210">
            <a:extLst>
              <a:ext uri="{FF2B5EF4-FFF2-40B4-BE49-F238E27FC236}">
                <a16:creationId xmlns:a16="http://schemas.microsoft.com/office/drawing/2014/main" id="{AC52E69E-BE3E-4BA6-8A8D-8D91020C93DA}"/>
              </a:ext>
            </a:extLst>
          </p:cNvPr>
          <p:cNvCxnSpPr>
            <a:cxnSpLocks/>
            <a:stCxn id="210" idx="0"/>
          </p:cNvCxnSpPr>
          <p:nvPr/>
        </p:nvCxnSpPr>
        <p:spPr>
          <a:xfrm flipH="1" flipV="1">
            <a:off x="2686353" y="3827065"/>
            <a:ext cx="3804" cy="63059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71" name="TextBox 70">
            <a:extLst>
              <a:ext uri="{FF2B5EF4-FFF2-40B4-BE49-F238E27FC236}">
                <a16:creationId xmlns:a16="http://schemas.microsoft.com/office/drawing/2014/main" id="{CA860E29-D410-4408-9E96-9D8603BFC5AC}"/>
              </a:ext>
            </a:extLst>
          </p:cNvPr>
          <p:cNvSpPr txBox="1"/>
          <p:nvPr/>
        </p:nvSpPr>
        <p:spPr>
          <a:xfrm>
            <a:off x="2972445" y="5650362"/>
            <a:ext cx="1428637"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Colossians</a:t>
            </a:r>
          </a:p>
        </p:txBody>
      </p:sp>
      <p:sp>
        <p:nvSpPr>
          <p:cNvPr id="35" name="Rectangle 34">
            <a:extLst>
              <a:ext uri="{FF2B5EF4-FFF2-40B4-BE49-F238E27FC236}">
                <a16:creationId xmlns:a16="http://schemas.microsoft.com/office/drawing/2014/main" id="{73C3B0F4-66BA-4A5E-90CB-99303B42E7CE}"/>
              </a:ext>
            </a:extLst>
          </p:cNvPr>
          <p:cNvSpPr/>
          <p:nvPr/>
        </p:nvSpPr>
        <p:spPr>
          <a:xfrm>
            <a:off x="6877344" y="2908292"/>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D2E7FF8-53FC-442B-B13F-A662D538D264}"/>
              </a:ext>
            </a:extLst>
          </p:cNvPr>
          <p:cNvSpPr/>
          <p:nvPr/>
        </p:nvSpPr>
        <p:spPr>
          <a:xfrm>
            <a:off x="7790657" y="2907388"/>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20" name="Rectangle 19">
            <a:extLst>
              <a:ext uri="{FF2B5EF4-FFF2-40B4-BE49-F238E27FC236}">
                <a16:creationId xmlns:a16="http://schemas.microsoft.com/office/drawing/2014/main" id="{955989DC-9EE4-42FE-9BFD-70093350AF2F}"/>
              </a:ext>
            </a:extLst>
          </p:cNvPr>
          <p:cNvSpPr/>
          <p:nvPr/>
        </p:nvSpPr>
        <p:spPr>
          <a:xfrm>
            <a:off x="486803" y="2908612"/>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67BC4BE-0603-46C2-B73C-36E1E95F1A41}"/>
              </a:ext>
            </a:extLst>
          </p:cNvPr>
          <p:cNvSpPr/>
          <p:nvPr/>
        </p:nvSpPr>
        <p:spPr>
          <a:xfrm>
            <a:off x="1399569" y="2907211"/>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17FA1B-F284-459A-8C2A-B43DEE14607A}"/>
              </a:ext>
            </a:extLst>
          </p:cNvPr>
          <p:cNvSpPr/>
          <p:nvPr/>
        </p:nvSpPr>
        <p:spPr>
          <a:xfrm>
            <a:off x="2312335" y="2906459"/>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C81CD0-0B2F-48EA-BCB9-3AE5C85F5FA4}"/>
              </a:ext>
            </a:extLst>
          </p:cNvPr>
          <p:cNvSpPr/>
          <p:nvPr/>
        </p:nvSpPr>
        <p:spPr>
          <a:xfrm>
            <a:off x="3225101" y="2905382"/>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DE42D03-EF81-4856-AF26-059944C5440E}"/>
              </a:ext>
            </a:extLst>
          </p:cNvPr>
          <p:cNvSpPr/>
          <p:nvPr/>
        </p:nvSpPr>
        <p:spPr>
          <a:xfrm>
            <a:off x="4137867" y="2910722"/>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91AC3B0-E107-4833-89C4-F0362E03CBDA}"/>
              </a:ext>
            </a:extLst>
          </p:cNvPr>
          <p:cNvSpPr/>
          <p:nvPr/>
        </p:nvSpPr>
        <p:spPr>
          <a:xfrm>
            <a:off x="5050633" y="2906437"/>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45803B0-5D0C-47E7-9AD8-953B1BEADDAD}"/>
              </a:ext>
            </a:extLst>
          </p:cNvPr>
          <p:cNvSpPr/>
          <p:nvPr/>
        </p:nvSpPr>
        <p:spPr>
          <a:xfrm>
            <a:off x="5963399" y="2905361"/>
            <a:ext cx="912768" cy="87689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09A1788-88F2-474C-B33D-EDE863934A58}"/>
              </a:ext>
            </a:extLst>
          </p:cNvPr>
          <p:cNvSpPr txBox="1"/>
          <p:nvPr/>
        </p:nvSpPr>
        <p:spPr>
          <a:xfrm>
            <a:off x="889694" y="3106739"/>
            <a:ext cx="993966"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AD 55</a:t>
            </a:r>
          </a:p>
        </p:txBody>
      </p:sp>
      <p:sp>
        <p:nvSpPr>
          <p:cNvPr id="30" name="TextBox 29">
            <a:extLst>
              <a:ext uri="{FF2B5EF4-FFF2-40B4-BE49-F238E27FC236}">
                <a16:creationId xmlns:a16="http://schemas.microsoft.com/office/drawing/2014/main" id="{1BFF017E-DD76-4754-BBA2-20CC015FEC46}"/>
              </a:ext>
            </a:extLst>
          </p:cNvPr>
          <p:cNvSpPr txBox="1"/>
          <p:nvPr/>
        </p:nvSpPr>
        <p:spPr>
          <a:xfrm>
            <a:off x="2665495" y="3103815"/>
            <a:ext cx="993966"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AD 65</a:t>
            </a:r>
          </a:p>
        </p:txBody>
      </p:sp>
      <p:sp>
        <p:nvSpPr>
          <p:cNvPr id="31" name="TextBox 30">
            <a:extLst>
              <a:ext uri="{FF2B5EF4-FFF2-40B4-BE49-F238E27FC236}">
                <a16:creationId xmlns:a16="http://schemas.microsoft.com/office/drawing/2014/main" id="{D5D4552A-2788-4069-BAE4-C9571EAE57B8}"/>
              </a:ext>
            </a:extLst>
          </p:cNvPr>
          <p:cNvSpPr txBox="1"/>
          <p:nvPr/>
        </p:nvSpPr>
        <p:spPr>
          <a:xfrm>
            <a:off x="4517102" y="3106991"/>
            <a:ext cx="993966"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AD 75</a:t>
            </a:r>
          </a:p>
        </p:txBody>
      </p:sp>
      <p:sp>
        <p:nvSpPr>
          <p:cNvPr id="32" name="TextBox 31">
            <a:extLst>
              <a:ext uri="{FF2B5EF4-FFF2-40B4-BE49-F238E27FC236}">
                <a16:creationId xmlns:a16="http://schemas.microsoft.com/office/drawing/2014/main" id="{7A29A299-AFE6-4AC1-BE47-82BFB2D1400F}"/>
              </a:ext>
            </a:extLst>
          </p:cNvPr>
          <p:cNvSpPr txBox="1"/>
          <p:nvPr/>
        </p:nvSpPr>
        <p:spPr>
          <a:xfrm>
            <a:off x="6367717" y="3120692"/>
            <a:ext cx="993966" cy="4616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effectLst>
            <a:outerShdw blurRad="50800" dist="88900" dir="2700000" algn="tl" rotWithShape="0">
              <a:prstClr val="black">
                <a:alpha val="40000"/>
              </a:prstClr>
            </a:outerShdw>
          </a:effectLst>
        </p:spPr>
        <p:txBody>
          <a:bodyPr wrap="square" rtlCol="0">
            <a:spAutoFit/>
            <a:scene3d>
              <a:camera prst="orthographicFront"/>
              <a:lightRig rig="threePt" dir="t"/>
            </a:scene3d>
            <a:sp3d extrusionH="57150">
              <a:bevelT w="38100" h="38100" prst="slope"/>
            </a:sp3d>
          </a:bodyPr>
          <a:lstStyle/>
          <a:p>
            <a:pPr algn="ctr"/>
            <a:r>
              <a:rPr lang="en-US" sz="2400" b="1" dirty="0">
                <a:solidFill>
                  <a:schemeClr val="bg2">
                    <a:lumMod val="50000"/>
                  </a:schemeClr>
                </a:solidFill>
              </a:rPr>
              <a:t>85</a:t>
            </a:r>
          </a:p>
        </p:txBody>
      </p:sp>
      <p:sp useBgFill="1">
        <p:nvSpPr>
          <p:cNvPr id="5" name="TextBox 4">
            <a:extLst>
              <a:ext uri="{FF2B5EF4-FFF2-40B4-BE49-F238E27FC236}">
                <a16:creationId xmlns:a16="http://schemas.microsoft.com/office/drawing/2014/main" id="{7B858508-0D37-4C46-9377-2C84C337F273}"/>
              </a:ext>
            </a:extLst>
          </p:cNvPr>
          <p:cNvSpPr txBox="1"/>
          <p:nvPr/>
        </p:nvSpPr>
        <p:spPr>
          <a:xfrm>
            <a:off x="431785" y="1341879"/>
            <a:ext cx="845977"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James</a:t>
            </a:r>
          </a:p>
        </p:txBody>
      </p:sp>
      <p:sp useBgFill="1">
        <p:nvSpPr>
          <p:cNvPr id="73" name="TextBox 72">
            <a:extLst>
              <a:ext uri="{FF2B5EF4-FFF2-40B4-BE49-F238E27FC236}">
                <a16:creationId xmlns:a16="http://schemas.microsoft.com/office/drawing/2014/main" id="{F9BBCFD6-76C7-4E2D-9F45-B259EE4F0D5A}"/>
              </a:ext>
            </a:extLst>
          </p:cNvPr>
          <p:cNvSpPr txBox="1"/>
          <p:nvPr/>
        </p:nvSpPr>
        <p:spPr>
          <a:xfrm>
            <a:off x="5641365" y="1916114"/>
            <a:ext cx="1106777"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1-3 John</a:t>
            </a:r>
          </a:p>
        </p:txBody>
      </p:sp>
      <p:cxnSp>
        <p:nvCxnSpPr>
          <p:cNvPr id="11" name="Straight Arrow Connector 10">
            <a:extLst>
              <a:ext uri="{FF2B5EF4-FFF2-40B4-BE49-F238E27FC236}">
                <a16:creationId xmlns:a16="http://schemas.microsoft.com/office/drawing/2014/main" id="{FB2F51BB-5CD7-475F-B14B-C980DC66972F}"/>
              </a:ext>
            </a:extLst>
          </p:cNvPr>
          <p:cNvCxnSpPr>
            <a:cxnSpLocks/>
            <a:stCxn id="5" idx="2"/>
          </p:cNvCxnSpPr>
          <p:nvPr/>
        </p:nvCxnSpPr>
        <p:spPr>
          <a:xfrm flipH="1">
            <a:off x="492770" y="1741989"/>
            <a:ext cx="362004" cy="1105317"/>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2402BC0-87D5-44F6-95B8-A726EF649AE0}"/>
              </a:ext>
            </a:extLst>
          </p:cNvPr>
          <p:cNvCxnSpPr>
            <a:cxnSpLocks/>
          </p:cNvCxnSpPr>
          <p:nvPr/>
        </p:nvCxnSpPr>
        <p:spPr>
          <a:xfrm flipH="1" flipV="1">
            <a:off x="793544" y="3842304"/>
            <a:ext cx="114462" cy="809901"/>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C1EB1A3-5CC1-4D05-9D19-22D0D310D9F2}"/>
              </a:ext>
            </a:extLst>
          </p:cNvPr>
          <p:cNvCxnSpPr>
            <a:cxnSpLocks/>
            <a:stCxn id="52" idx="2"/>
          </p:cNvCxnSpPr>
          <p:nvPr/>
        </p:nvCxnSpPr>
        <p:spPr>
          <a:xfrm flipH="1">
            <a:off x="954307" y="2340088"/>
            <a:ext cx="356013" cy="507218"/>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A965A1A-84D1-4A79-BC8F-0CA65C2C4552}"/>
              </a:ext>
            </a:extLst>
          </p:cNvPr>
          <p:cNvCxnSpPr>
            <a:cxnSpLocks/>
            <a:stCxn id="53" idx="0"/>
          </p:cNvCxnSpPr>
          <p:nvPr/>
        </p:nvCxnSpPr>
        <p:spPr>
          <a:xfrm flipV="1">
            <a:off x="1111820" y="3826703"/>
            <a:ext cx="412900" cy="1223526"/>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47162A6-5E02-4D67-A086-4CBCAC42277F}"/>
              </a:ext>
            </a:extLst>
          </p:cNvPr>
          <p:cNvCxnSpPr>
            <a:cxnSpLocks/>
            <a:stCxn id="55" idx="2"/>
          </p:cNvCxnSpPr>
          <p:nvPr/>
        </p:nvCxnSpPr>
        <p:spPr>
          <a:xfrm>
            <a:off x="1574520" y="1757779"/>
            <a:ext cx="276836" cy="1113819"/>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912F4FD-6699-4DB9-B2BE-1DC0E38CB704}"/>
              </a:ext>
            </a:extLst>
          </p:cNvPr>
          <p:cNvCxnSpPr>
            <a:cxnSpLocks/>
            <a:stCxn id="54" idx="0"/>
          </p:cNvCxnSpPr>
          <p:nvPr/>
        </p:nvCxnSpPr>
        <p:spPr>
          <a:xfrm flipV="1">
            <a:off x="1363575" y="3837744"/>
            <a:ext cx="401377" cy="1796175"/>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E9F8F5C-5C9B-4FA3-8DDE-8B6D65B6CA95}"/>
              </a:ext>
            </a:extLst>
          </p:cNvPr>
          <p:cNvCxnSpPr>
            <a:cxnSpLocks/>
            <a:stCxn id="56" idx="0"/>
          </p:cNvCxnSpPr>
          <p:nvPr/>
        </p:nvCxnSpPr>
        <p:spPr>
          <a:xfrm flipH="1" flipV="1">
            <a:off x="2344455" y="3841315"/>
            <a:ext cx="20934" cy="1217644"/>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56DC5D1-74B1-4ABF-9AFE-947A2FD03083}"/>
              </a:ext>
            </a:extLst>
          </p:cNvPr>
          <p:cNvCxnSpPr>
            <a:cxnSpLocks/>
            <a:stCxn id="57" idx="2"/>
          </p:cNvCxnSpPr>
          <p:nvPr/>
        </p:nvCxnSpPr>
        <p:spPr>
          <a:xfrm flipH="1">
            <a:off x="2098110" y="2321032"/>
            <a:ext cx="256954" cy="53490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E28C898-B502-4C3C-8CD9-08EC1A4E8E3A}"/>
              </a:ext>
            </a:extLst>
          </p:cNvPr>
          <p:cNvCxnSpPr>
            <a:cxnSpLocks/>
            <a:stCxn id="59" idx="2"/>
          </p:cNvCxnSpPr>
          <p:nvPr/>
        </p:nvCxnSpPr>
        <p:spPr>
          <a:xfrm flipH="1">
            <a:off x="2325040" y="1771747"/>
            <a:ext cx="340456" cy="1072089"/>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D879B1F-A8EA-4955-9F67-B99C26CC2350}"/>
              </a:ext>
            </a:extLst>
          </p:cNvPr>
          <p:cNvCxnSpPr>
            <a:cxnSpLocks/>
            <a:stCxn id="58" idx="0"/>
          </p:cNvCxnSpPr>
          <p:nvPr/>
        </p:nvCxnSpPr>
        <p:spPr>
          <a:xfrm flipV="1">
            <a:off x="2492076" y="3845607"/>
            <a:ext cx="97300" cy="180137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3E931EF-B6B0-4085-B462-1D41C41704D0}"/>
              </a:ext>
            </a:extLst>
          </p:cNvPr>
          <p:cNvCxnSpPr>
            <a:cxnSpLocks/>
            <a:stCxn id="60" idx="0"/>
          </p:cNvCxnSpPr>
          <p:nvPr/>
        </p:nvCxnSpPr>
        <p:spPr>
          <a:xfrm flipH="1" flipV="1">
            <a:off x="3210661" y="3846865"/>
            <a:ext cx="327568" cy="1207729"/>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293872E-6D83-406A-AAB2-801E0D209799}"/>
              </a:ext>
            </a:extLst>
          </p:cNvPr>
          <p:cNvCxnSpPr>
            <a:cxnSpLocks/>
          </p:cNvCxnSpPr>
          <p:nvPr/>
        </p:nvCxnSpPr>
        <p:spPr>
          <a:xfrm flipH="1">
            <a:off x="2760551" y="2323578"/>
            <a:ext cx="302065" cy="539344"/>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343EDC5-AA8A-435A-9CFA-0DE54774396F}"/>
              </a:ext>
            </a:extLst>
          </p:cNvPr>
          <p:cNvCxnSpPr>
            <a:cxnSpLocks/>
          </p:cNvCxnSpPr>
          <p:nvPr/>
        </p:nvCxnSpPr>
        <p:spPr>
          <a:xfrm flipV="1">
            <a:off x="2758021" y="3831285"/>
            <a:ext cx="266140" cy="1804239"/>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3D75985-EBCB-4083-981E-D74D823E9AA6}"/>
              </a:ext>
            </a:extLst>
          </p:cNvPr>
          <p:cNvCxnSpPr>
            <a:cxnSpLocks/>
            <a:stCxn id="64" idx="2"/>
          </p:cNvCxnSpPr>
          <p:nvPr/>
        </p:nvCxnSpPr>
        <p:spPr>
          <a:xfrm flipH="1">
            <a:off x="2953148" y="1777326"/>
            <a:ext cx="516767" cy="1085596"/>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20E3553-D025-4A0F-823F-25AB9C5238E9}"/>
              </a:ext>
            </a:extLst>
          </p:cNvPr>
          <p:cNvCxnSpPr>
            <a:cxnSpLocks/>
            <a:stCxn id="65" idx="2"/>
          </p:cNvCxnSpPr>
          <p:nvPr/>
        </p:nvCxnSpPr>
        <p:spPr>
          <a:xfrm flipH="1">
            <a:off x="3497970" y="2319171"/>
            <a:ext cx="495892" cy="531605"/>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9534F3A-8CDB-41B5-90A4-BCD1ECD94B32}"/>
              </a:ext>
            </a:extLst>
          </p:cNvPr>
          <p:cNvCxnSpPr>
            <a:cxnSpLocks/>
            <a:stCxn id="63" idx="0"/>
          </p:cNvCxnSpPr>
          <p:nvPr/>
        </p:nvCxnSpPr>
        <p:spPr>
          <a:xfrm flipH="1" flipV="1">
            <a:off x="3682683" y="3835463"/>
            <a:ext cx="227928" cy="612328"/>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7F5C308-FFDF-4F7C-9C0B-2D553D3C7D25}"/>
              </a:ext>
            </a:extLst>
          </p:cNvPr>
          <p:cNvCxnSpPr>
            <a:cxnSpLocks/>
            <a:stCxn id="62" idx="2"/>
          </p:cNvCxnSpPr>
          <p:nvPr/>
        </p:nvCxnSpPr>
        <p:spPr>
          <a:xfrm flipH="1">
            <a:off x="3232499" y="1768975"/>
            <a:ext cx="883910" cy="1087007"/>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AD0D48E-91A6-4B38-A899-7D0A3ABD31E3}"/>
              </a:ext>
            </a:extLst>
          </p:cNvPr>
          <p:cNvCxnSpPr>
            <a:cxnSpLocks/>
            <a:stCxn id="66" idx="2"/>
          </p:cNvCxnSpPr>
          <p:nvPr/>
        </p:nvCxnSpPr>
        <p:spPr>
          <a:xfrm flipH="1">
            <a:off x="3714858" y="1790041"/>
            <a:ext cx="1045047" cy="1048590"/>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70C6068-59F0-483C-BC12-44E913CA59BD}"/>
              </a:ext>
            </a:extLst>
          </p:cNvPr>
          <p:cNvCxnSpPr>
            <a:cxnSpLocks/>
          </p:cNvCxnSpPr>
          <p:nvPr/>
        </p:nvCxnSpPr>
        <p:spPr>
          <a:xfrm flipH="1" flipV="1">
            <a:off x="3817221" y="3837744"/>
            <a:ext cx="823147" cy="1101726"/>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52" name="TextBox 51">
            <a:extLst>
              <a:ext uri="{FF2B5EF4-FFF2-40B4-BE49-F238E27FC236}">
                <a16:creationId xmlns:a16="http://schemas.microsoft.com/office/drawing/2014/main" id="{DC79C86F-F8DB-4083-A61B-E6489C66DB17}"/>
              </a:ext>
            </a:extLst>
          </p:cNvPr>
          <p:cNvSpPr txBox="1"/>
          <p:nvPr/>
        </p:nvSpPr>
        <p:spPr>
          <a:xfrm>
            <a:off x="798503" y="1939978"/>
            <a:ext cx="102363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2 </a:t>
            </a:r>
            <a:r>
              <a:rPr lang="en-US" sz="2000" dirty="0" err="1">
                <a:solidFill>
                  <a:schemeClr val="bg1"/>
                </a:solidFill>
                <a:cs typeface="Arial" panose="020B0604020202020204" pitchFamily="34" charset="0"/>
              </a:rPr>
              <a:t>Thess</a:t>
            </a:r>
            <a:endParaRPr lang="en-US" sz="2000" dirty="0">
              <a:solidFill>
                <a:schemeClr val="bg1"/>
              </a:solidFill>
              <a:cs typeface="Arial" panose="020B0604020202020204" pitchFamily="34" charset="0"/>
            </a:endParaRPr>
          </a:p>
        </p:txBody>
      </p:sp>
      <p:sp useBgFill="1">
        <p:nvSpPr>
          <p:cNvPr id="55" name="TextBox 54">
            <a:extLst>
              <a:ext uri="{FF2B5EF4-FFF2-40B4-BE49-F238E27FC236}">
                <a16:creationId xmlns:a16="http://schemas.microsoft.com/office/drawing/2014/main" id="{7954D269-D8DF-4A36-A058-5C677E540A73}"/>
              </a:ext>
            </a:extLst>
          </p:cNvPr>
          <p:cNvSpPr txBox="1"/>
          <p:nvPr/>
        </p:nvSpPr>
        <p:spPr>
          <a:xfrm>
            <a:off x="1189985" y="1357669"/>
            <a:ext cx="769070"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2 Cor</a:t>
            </a:r>
          </a:p>
        </p:txBody>
      </p:sp>
      <p:sp useBgFill="1">
        <p:nvSpPr>
          <p:cNvPr id="57" name="TextBox 56">
            <a:extLst>
              <a:ext uri="{FF2B5EF4-FFF2-40B4-BE49-F238E27FC236}">
                <a16:creationId xmlns:a16="http://schemas.microsoft.com/office/drawing/2014/main" id="{D6F568B1-48E7-45CD-9F06-91AE0AC92CC8}"/>
              </a:ext>
            </a:extLst>
          </p:cNvPr>
          <p:cNvSpPr txBox="1"/>
          <p:nvPr/>
        </p:nvSpPr>
        <p:spPr>
          <a:xfrm>
            <a:off x="1781417" y="1920922"/>
            <a:ext cx="114729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Galatians</a:t>
            </a:r>
          </a:p>
        </p:txBody>
      </p:sp>
      <p:sp useBgFill="1">
        <p:nvSpPr>
          <p:cNvPr id="59" name="TextBox 58">
            <a:extLst>
              <a:ext uri="{FF2B5EF4-FFF2-40B4-BE49-F238E27FC236}">
                <a16:creationId xmlns:a16="http://schemas.microsoft.com/office/drawing/2014/main" id="{C55387F3-8EB9-4C77-AF97-D70A565E3260}"/>
              </a:ext>
            </a:extLst>
          </p:cNvPr>
          <p:cNvSpPr txBox="1"/>
          <p:nvPr/>
        </p:nvSpPr>
        <p:spPr>
          <a:xfrm>
            <a:off x="2016376" y="1371637"/>
            <a:ext cx="1298239"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Philemon</a:t>
            </a:r>
          </a:p>
        </p:txBody>
      </p:sp>
      <p:sp useBgFill="1">
        <p:nvSpPr>
          <p:cNvPr id="64" name="TextBox 63">
            <a:extLst>
              <a:ext uri="{FF2B5EF4-FFF2-40B4-BE49-F238E27FC236}">
                <a16:creationId xmlns:a16="http://schemas.microsoft.com/office/drawing/2014/main" id="{9BA23E2C-83C5-4AD9-867B-2B09066D1ADB}"/>
              </a:ext>
            </a:extLst>
          </p:cNvPr>
          <p:cNvSpPr txBox="1"/>
          <p:nvPr/>
        </p:nvSpPr>
        <p:spPr>
          <a:xfrm>
            <a:off x="3136813" y="1377216"/>
            <a:ext cx="66620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Acts</a:t>
            </a:r>
          </a:p>
        </p:txBody>
      </p:sp>
      <p:sp useBgFill="1">
        <p:nvSpPr>
          <p:cNvPr id="61" name="TextBox 60">
            <a:extLst>
              <a:ext uri="{FF2B5EF4-FFF2-40B4-BE49-F238E27FC236}">
                <a16:creationId xmlns:a16="http://schemas.microsoft.com/office/drawing/2014/main" id="{A9D61E84-C552-4EBC-AFE9-2C163853A963}"/>
              </a:ext>
            </a:extLst>
          </p:cNvPr>
          <p:cNvSpPr txBox="1"/>
          <p:nvPr/>
        </p:nvSpPr>
        <p:spPr>
          <a:xfrm>
            <a:off x="2894964" y="1924527"/>
            <a:ext cx="66620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Luke</a:t>
            </a:r>
          </a:p>
        </p:txBody>
      </p:sp>
      <p:sp useBgFill="1">
        <p:nvSpPr>
          <p:cNvPr id="62" name="TextBox 61">
            <a:extLst>
              <a:ext uri="{FF2B5EF4-FFF2-40B4-BE49-F238E27FC236}">
                <a16:creationId xmlns:a16="http://schemas.microsoft.com/office/drawing/2014/main" id="{A5A057AD-CC26-4041-BCFE-330608DB16A8}"/>
              </a:ext>
            </a:extLst>
          </p:cNvPr>
          <p:cNvSpPr txBox="1"/>
          <p:nvPr/>
        </p:nvSpPr>
        <p:spPr>
          <a:xfrm>
            <a:off x="3748500" y="1368865"/>
            <a:ext cx="735817"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Titus</a:t>
            </a:r>
          </a:p>
        </p:txBody>
      </p:sp>
      <p:sp useBgFill="1">
        <p:nvSpPr>
          <p:cNvPr id="65" name="TextBox 64">
            <a:extLst>
              <a:ext uri="{FF2B5EF4-FFF2-40B4-BE49-F238E27FC236}">
                <a16:creationId xmlns:a16="http://schemas.microsoft.com/office/drawing/2014/main" id="{145B644B-5CB8-4A95-892B-EEF2932B8D1C}"/>
              </a:ext>
            </a:extLst>
          </p:cNvPr>
          <p:cNvSpPr txBox="1"/>
          <p:nvPr/>
        </p:nvSpPr>
        <p:spPr>
          <a:xfrm>
            <a:off x="3620582" y="1919061"/>
            <a:ext cx="746559"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Mark</a:t>
            </a:r>
          </a:p>
        </p:txBody>
      </p:sp>
      <p:sp useBgFill="1">
        <p:nvSpPr>
          <p:cNvPr id="66" name="TextBox 65">
            <a:extLst>
              <a:ext uri="{FF2B5EF4-FFF2-40B4-BE49-F238E27FC236}">
                <a16:creationId xmlns:a16="http://schemas.microsoft.com/office/drawing/2014/main" id="{77FA32F9-7210-4A0E-BB9F-40C928EC166A}"/>
              </a:ext>
            </a:extLst>
          </p:cNvPr>
          <p:cNvSpPr txBox="1"/>
          <p:nvPr/>
        </p:nvSpPr>
        <p:spPr>
          <a:xfrm>
            <a:off x="4368920" y="1389931"/>
            <a:ext cx="781969"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2 Tim</a:t>
            </a:r>
          </a:p>
        </p:txBody>
      </p:sp>
      <p:sp useBgFill="1">
        <p:nvSpPr>
          <p:cNvPr id="69" name="TextBox 68">
            <a:extLst>
              <a:ext uri="{FF2B5EF4-FFF2-40B4-BE49-F238E27FC236}">
                <a16:creationId xmlns:a16="http://schemas.microsoft.com/office/drawing/2014/main" id="{5101A1A9-E943-45F4-9104-1A2A28470D5D}"/>
              </a:ext>
            </a:extLst>
          </p:cNvPr>
          <p:cNvSpPr txBox="1"/>
          <p:nvPr/>
        </p:nvSpPr>
        <p:spPr>
          <a:xfrm>
            <a:off x="4366982" y="1906496"/>
            <a:ext cx="1106777"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Hebrews</a:t>
            </a:r>
          </a:p>
        </p:txBody>
      </p:sp>
      <p:cxnSp>
        <p:nvCxnSpPr>
          <p:cNvPr id="141" name="Straight Arrow Connector 140">
            <a:extLst>
              <a:ext uri="{FF2B5EF4-FFF2-40B4-BE49-F238E27FC236}">
                <a16:creationId xmlns:a16="http://schemas.microsoft.com/office/drawing/2014/main" id="{CF735FEF-7FF8-4900-B837-06E767236192}"/>
              </a:ext>
            </a:extLst>
          </p:cNvPr>
          <p:cNvCxnSpPr>
            <a:cxnSpLocks/>
            <a:stCxn id="69" idx="2"/>
          </p:cNvCxnSpPr>
          <p:nvPr/>
        </p:nvCxnSpPr>
        <p:spPr>
          <a:xfrm flipH="1">
            <a:off x="3789468" y="2306606"/>
            <a:ext cx="1130903" cy="519879"/>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51" name="TextBox 50">
            <a:extLst>
              <a:ext uri="{FF2B5EF4-FFF2-40B4-BE49-F238E27FC236}">
                <a16:creationId xmlns:a16="http://schemas.microsoft.com/office/drawing/2014/main" id="{B98EC2BD-CEDE-41F8-8EA4-AEEF14B5337A}"/>
              </a:ext>
            </a:extLst>
          </p:cNvPr>
          <p:cNvSpPr txBox="1"/>
          <p:nvPr/>
        </p:nvSpPr>
        <p:spPr>
          <a:xfrm>
            <a:off x="396189" y="4466476"/>
            <a:ext cx="102363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1 </a:t>
            </a:r>
            <a:r>
              <a:rPr lang="en-US" sz="2000" dirty="0" err="1">
                <a:solidFill>
                  <a:schemeClr val="bg1"/>
                </a:solidFill>
                <a:cs typeface="Arial" panose="020B0604020202020204" pitchFamily="34" charset="0"/>
              </a:rPr>
              <a:t>Thess</a:t>
            </a:r>
            <a:endParaRPr lang="en-US" sz="2000" dirty="0">
              <a:solidFill>
                <a:schemeClr val="bg1"/>
              </a:solidFill>
              <a:cs typeface="Arial" panose="020B0604020202020204" pitchFamily="34" charset="0"/>
            </a:endParaRPr>
          </a:p>
        </p:txBody>
      </p:sp>
      <p:sp useBgFill="1">
        <p:nvSpPr>
          <p:cNvPr id="53" name="TextBox 52">
            <a:extLst>
              <a:ext uri="{FF2B5EF4-FFF2-40B4-BE49-F238E27FC236}">
                <a16:creationId xmlns:a16="http://schemas.microsoft.com/office/drawing/2014/main" id="{BFA53462-50DD-4282-99A4-01DD207154F3}"/>
              </a:ext>
            </a:extLst>
          </p:cNvPr>
          <p:cNvSpPr txBox="1"/>
          <p:nvPr/>
        </p:nvSpPr>
        <p:spPr>
          <a:xfrm>
            <a:off x="727285" y="5050229"/>
            <a:ext cx="769070"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1 Cor</a:t>
            </a:r>
          </a:p>
        </p:txBody>
      </p:sp>
      <p:sp useBgFill="1">
        <p:nvSpPr>
          <p:cNvPr id="54" name="TextBox 53">
            <a:extLst>
              <a:ext uri="{FF2B5EF4-FFF2-40B4-BE49-F238E27FC236}">
                <a16:creationId xmlns:a16="http://schemas.microsoft.com/office/drawing/2014/main" id="{E25D5054-32AC-4409-8C38-9EEAFDF95F83}"/>
              </a:ext>
            </a:extLst>
          </p:cNvPr>
          <p:cNvSpPr txBox="1"/>
          <p:nvPr/>
        </p:nvSpPr>
        <p:spPr>
          <a:xfrm>
            <a:off x="851758" y="5633919"/>
            <a:ext cx="1023633"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Romans</a:t>
            </a:r>
          </a:p>
        </p:txBody>
      </p:sp>
      <p:sp useBgFill="1">
        <p:nvSpPr>
          <p:cNvPr id="60" name="TextBox 59">
            <a:extLst>
              <a:ext uri="{FF2B5EF4-FFF2-40B4-BE49-F238E27FC236}">
                <a16:creationId xmlns:a16="http://schemas.microsoft.com/office/drawing/2014/main" id="{213B716D-1844-44DC-8E7A-0DD8DAA9DDEC}"/>
              </a:ext>
            </a:extLst>
          </p:cNvPr>
          <p:cNvSpPr txBox="1"/>
          <p:nvPr/>
        </p:nvSpPr>
        <p:spPr>
          <a:xfrm>
            <a:off x="3149584" y="5054594"/>
            <a:ext cx="777290"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Jude</a:t>
            </a:r>
          </a:p>
        </p:txBody>
      </p:sp>
      <p:sp useBgFill="1">
        <p:nvSpPr>
          <p:cNvPr id="63" name="TextBox 62">
            <a:extLst>
              <a:ext uri="{FF2B5EF4-FFF2-40B4-BE49-F238E27FC236}">
                <a16:creationId xmlns:a16="http://schemas.microsoft.com/office/drawing/2014/main" id="{9EAE9C56-5321-4429-93FA-1E0FC192D5DA}"/>
              </a:ext>
            </a:extLst>
          </p:cNvPr>
          <p:cNvSpPr txBox="1"/>
          <p:nvPr/>
        </p:nvSpPr>
        <p:spPr>
          <a:xfrm>
            <a:off x="3440350" y="4447791"/>
            <a:ext cx="940521"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1 Tim</a:t>
            </a:r>
          </a:p>
        </p:txBody>
      </p:sp>
      <p:sp useBgFill="1">
        <p:nvSpPr>
          <p:cNvPr id="68" name="TextBox 67">
            <a:extLst>
              <a:ext uri="{FF2B5EF4-FFF2-40B4-BE49-F238E27FC236}">
                <a16:creationId xmlns:a16="http://schemas.microsoft.com/office/drawing/2014/main" id="{5CA4B1FB-49D3-4659-9810-1A081CF2F064}"/>
              </a:ext>
            </a:extLst>
          </p:cNvPr>
          <p:cNvSpPr txBox="1"/>
          <p:nvPr/>
        </p:nvSpPr>
        <p:spPr>
          <a:xfrm>
            <a:off x="4265667" y="5035586"/>
            <a:ext cx="940521"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1 Pet</a:t>
            </a:r>
          </a:p>
        </p:txBody>
      </p:sp>
      <p:sp useBgFill="1">
        <p:nvSpPr>
          <p:cNvPr id="70" name="TextBox 69">
            <a:extLst>
              <a:ext uri="{FF2B5EF4-FFF2-40B4-BE49-F238E27FC236}">
                <a16:creationId xmlns:a16="http://schemas.microsoft.com/office/drawing/2014/main" id="{336839DE-D473-4654-9F00-6BF3E9957076}"/>
              </a:ext>
            </a:extLst>
          </p:cNvPr>
          <p:cNvSpPr txBox="1"/>
          <p:nvPr/>
        </p:nvSpPr>
        <p:spPr>
          <a:xfrm>
            <a:off x="4381601" y="4457616"/>
            <a:ext cx="940521"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2 Pet</a:t>
            </a:r>
          </a:p>
        </p:txBody>
      </p:sp>
      <p:sp useBgFill="1">
        <p:nvSpPr>
          <p:cNvPr id="72" name="TextBox 71">
            <a:extLst>
              <a:ext uri="{FF2B5EF4-FFF2-40B4-BE49-F238E27FC236}">
                <a16:creationId xmlns:a16="http://schemas.microsoft.com/office/drawing/2014/main" id="{85AF831C-9652-4BF7-9EF1-B2B1084975AC}"/>
              </a:ext>
            </a:extLst>
          </p:cNvPr>
          <p:cNvSpPr txBox="1"/>
          <p:nvPr/>
        </p:nvSpPr>
        <p:spPr>
          <a:xfrm>
            <a:off x="5497811" y="5049193"/>
            <a:ext cx="940521"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John</a:t>
            </a:r>
          </a:p>
        </p:txBody>
      </p:sp>
      <p:sp useBgFill="1">
        <p:nvSpPr>
          <p:cNvPr id="74" name="TextBox 73">
            <a:extLst>
              <a:ext uri="{FF2B5EF4-FFF2-40B4-BE49-F238E27FC236}">
                <a16:creationId xmlns:a16="http://schemas.microsoft.com/office/drawing/2014/main" id="{F4371FCF-85B9-45CD-B045-690F985392B6}"/>
              </a:ext>
            </a:extLst>
          </p:cNvPr>
          <p:cNvSpPr txBox="1"/>
          <p:nvPr/>
        </p:nvSpPr>
        <p:spPr>
          <a:xfrm>
            <a:off x="6945136" y="5075115"/>
            <a:ext cx="1308398"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Revelation</a:t>
            </a:r>
          </a:p>
        </p:txBody>
      </p:sp>
      <p:sp useBgFill="1">
        <p:nvSpPr>
          <p:cNvPr id="56" name="TextBox 55">
            <a:extLst>
              <a:ext uri="{FF2B5EF4-FFF2-40B4-BE49-F238E27FC236}">
                <a16:creationId xmlns:a16="http://schemas.microsoft.com/office/drawing/2014/main" id="{2EF415C6-305E-42D5-A08D-D8C86C10190F}"/>
              </a:ext>
            </a:extLst>
          </p:cNvPr>
          <p:cNvSpPr txBox="1"/>
          <p:nvPr/>
        </p:nvSpPr>
        <p:spPr>
          <a:xfrm>
            <a:off x="1754530" y="5058959"/>
            <a:ext cx="1221718"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Matthew</a:t>
            </a:r>
          </a:p>
        </p:txBody>
      </p:sp>
      <p:sp useBgFill="1">
        <p:nvSpPr>
          <p:cNvPr id="58" name="TextBox 57">
            <a:extLst>
              <a:ext uri="{FF2B5EF4-FFF2-40B4-BE49-F238E27FC236}">
                <a16:creationId xmlns:a16="http://schemas.microsoft.com/office/drawing/2014/main" id="{DDAC934C-0319-4D3F-8979-CE3B9D148D22}"/>
              </a:ext>
            </a:extLst>
          </p:cNvPr>
          <p:cNvSpPr txBox="1"/>
          <p:nvPr/>
        </p:nvSpPr>
        <p:spPr>
          <a:xfrm>
            <a:off x="1881217" y="5646979"/>
            <a:ext cx="1221718"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Ephesians</a:t>
            </a:r>
          </a:p>
        </p:txBody>
      </p:sp>
      <p:cxnSp>
        <p:nvCxnSpPr>
          <p:cNvPr id="167" name="Straight Arrow Connector 166">
            <a:extLst>
              <a:ext uri="{FF2B5EF4-FFF2-40B4-BE49-F238E27FC236}">
                <a16:creationId xmlns:a16="http://schemas.microsoft.com/office/drawing/2014/main" id="{22A8AC4E-0ACC-430A-8020-2913FA8086C4}"/>
              </a:ext>
            </a:extLst>
          </p:cNvPr>
          <p:cNvCxnSpPr>
            <a:cxnSpLocks/>
          </p:cNvCxnSpPr>
          <p:nvPr/>
        </p:nvCxnSpPr>
        <p:spPr>
          <a:xfrm flipH="1" flipV="1">
            <a:off x="3924395" y="3828622"/>
            <a:ext cx="967560" cy="711751"/>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BAC1AE33-D86C-4025-B53E-9823B880B094}"/>
              </a:ext>
            </a:extLst>
          </p:cNvPr>
          <p:cNvCxnSpPr>
            <a:cxnSpLocks/>
          </p:cNvCxnSpPr>
          <p:nvPr/>
        </p:nvCxnSpPr>
        <p:spPr>
          <a:xfrm flipV="1">
            <a:off x="5995927" y="3844585"/>
            <a:ext cx="879175" cy="1178767"/>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E00C338A-FF80-496D-AD48-C436362875A7}"/>
              </a:ext>
            </a:extLst>
          </p:cNvPr>
          <p:cNvCxnSpPr>
            <a:cxnSpLocks/>
            <a:stCxn id="73" idx="2"/>
          </p:cNvCxnSpPr>
          <p:nvPr/>
        </p:nvCxnSpPr>
        <p:spPr>
          <a:xfrm>
            <a:off x="6194754" y="2316224"/>
            <a:ext cx="1557692" cy="52414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75291269-2589-4C27-B74D-AEB4508D8D5F}"/>
              </a:ext>
            </a:extLst>
          </p:cNvPr>
          <p:cNvCxnSpPr>
            <a:cxnSpLocks/>
            <a:stCxn id="74" idx="0"/>
          </p:cNvCxnSpPr>
          <p:nvPr/>
        </p:nvCxnSpPr>
        <p:spPr>
          <a:xfrm flipV="1">
            <a:off x="7599335" y="3827093"/>
            <a:ext cx="1013401" cy="124802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31ACDD43-66D5-4CAC-A3C7-1DD30A621279}"/>
              </a:ext>
            </a:extLst>
          </p:cNvPr>
          <p:cNvSpPr txBox="1"/>
          <p:nvPr/>
        </p:nvSpPr>
        <p:spPr>
          <a:xfrm>
            <a:off x="4365171" y="1033577"/>
            <a:ext cx="4267203" cy="892552"/>
          </a:xfrm>
          <a:prstGeom prst="rect">
            <a:avLst/>
          </a:prstGeom>
          <a:noFill/>
        </p:spPr>
        <p:txBody>
          <a:bodyPr wrap="square" rtlCol="0">
            <a:spAutoFit/>
            <a:scene3d>
              <a:camera prst="orthographicFront"/>
              <a:lightRig rig="threePt" dir="t"/>
            </a:scene3d>
            <a:sp3d extrusionH="57150">
              <a:bevelT w="38100" h="38100"/>
            </a:sp3d>
          </a:bodyPr>
          <a:lstStyle/>
          <a:p>
            <a:pPr algn="r"/>
            <a:r>
              <a:rPr lang="en-US" sz="2600" b="1" dirty="0">
                <a:solidFill>
                  <a:schemeClr val="bg2"/>
                </a:solidFill>
                <a:cs typeface="Arial" panose="020B0604020202020204" pitchFamily="34" charset="0"/>
              </a:rPr>
              <a:t>Dating of the New Testa-</a:t>
            </a:r>
          </a:p>
          <a:p>
            <a:pPr algn="r"/>
            <a:r>
              <a:rPr lang="en-US" sz="2600" b="1" dirty="0" err="1">
                <a:solidFill>
                  <a:schemeClr val="bg2"/>
                </a:solidFill>
                <a:cs typeface="Arial" panose="020B0604020202020204" pitchFamily="34" charset="0"/>
              </a:rPr>
              <a:t>ment</a:t>
            </a:r>
            <a:r>
              <a:rPr lang="en-US" sz="2600" b="1" dirty="0">
                <a:solidFill>
                  <a:schemeClr val="bg2"/>
                </a:solidFill>
                <a:cs typeface="Arial" panose="020B0604020202020204" pitchFamily="34" charset="0"/>
              </a:rPr>
              <a:t> books (approx.)</a:t>
            </a:r>
          </a:p>
        </p:txBody>
      </p:sp>
      <p:sp useBgFill="1">
        <p:nvSpPr>
          <p:cNvPr id="210" name="TextBox 209">
            <a:extLst>
              <a:ext uri="{FF2B5EF4-FFF2-40B4-BE49-F238E27FC236}">
                <a16:creationId xmlns:a16="http://schemas.microsoft.com/office/drawing/2014/main" id="{39829245-2736-4EAB-A5BC-68609E92A7DE}"/>
              </a:ext>
            </a:extLst>
          </p:cNvPr>
          <p:cNvSpPr txBox="1"/>
          <p:nvPr/>
        </p:nvSpPr>
        <p:spPr>
          <a:xfrm>
            <a:off x="2033610" y="4457657"/>
            <a:ext cx="1313094" cy="400110"/>
          </a:xfrm>
          <a:prstGeom prst="rect">
            <a:avLst/>
          </a:prstGeom>
        </p:spPr>
        <p:txBody>
          <a:bodyPr wrap="square" rtlCol="0">
            <a:spAutoFit/>
          </a:bodyPr>
          <a:lstStyle/>
          <a:p>
            <a:pPr algn="ctr"/>
            <a:r>
              <a:rPr lang="en-US" sz="2000" dirty="0">
                <a:solidFill>
                  <a:schemeClr val="bg1"/>
                </a:solidFill>
                <a:cs typeface="Arial" panose="020B0604020202020204" pitchFamily="34" charset="0"/>
              </a:rPr>
              <a:t>Philippians</a:t>
            </a:r>
          </a:p>
        </p:txBody>
      </p:sp>
    </p:spTree>
    <p:extLst>
      <p:ext uri="{BB962C8B-B14F-4D97-AF65-F5344CB8AC3E}">
        <p14:creationId xmlns:p14="http://schemas.microsoft.com/office/powerpoint/2010/main" val="248644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22" presetClass="entr" presetSubtype="1" fill="hold" nodeType="withEffect">
                                  <p:stCondLst>
                                    <p:cond delay="10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22" presetClass="entr" presetSubtype="4" fill="hold" nodeType="withEffect">
                                  <p:stCondLst>
                                    <p:cond delay="300"/>
                                  </p:stCondLst>
                                  <p:childTnLst>
                                    <p:set>
                                      <p:cBhvr>
                                        <p:cTn id="59" dur="1" fill="hold">
                                          <p:stCondLst>
                                            <p:cond delay="0"/>
                                          </p:stCondLst>
                                        </p:cTn>
                                        <p:tgtEl>
                                          <p:spTgt spid="75"/>
                                        </p:tgtEl>
                                        <p:attrNameLst>
                                          <p:attrName>style.visibility</p:attrName>
                                        </p:attrNameLst>
                                      </p:cBhvr>
                                      <p:to>
                                        <p:strVal val="visible"/>
                                      </p:to>
                                    </p:set>
                                    <p:animEffect transition="in" filter="wipe(down)">
                                      <p:cBhvr>
                                        <p:cTn id="60" dur="500"/>
                                        <p:tgtEl>
                                          <p:spTgt spid="75"/>
                                        </p:tgtEl>
                                      </p:cBhvr>
                                    </p:animEffect>
                                  </p:childTnLst>
                                </p:cTn>
                              </p:par>
                              <p:par>
                                <p:cTn id="61" presetID="10" presetClass="entr" presetSubtype="0" fill="hold" grpId="0" nodeType="withEffect">
                                  <p:stCondLst>
                                    <p:cond delay="40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22" presetClass="entr" presetSubtype="1" fill="hold" nodeType="withEffect">
                                  <p:stCondLst>
                                    <p:cond delay="500"/>
                                  </p:stCondLst>
                                  <p:childTnLst>
                                    <p:set>
                                      <p:cBhvr>
                                        <p:cTn id="65" dur="1" fill="hold">
                                          <p:stCondLst>
                                            <p:cond delay="0"/>
                                          </p:stCondLst>
                                        </p:cTn>
                                        <p:tgtEl>
                                          <p:spTgt spid="77"/>
                                        </p:tgtEl>
                                        <p:attrNameLst>
                                          <p:attrName>style.visibility</p:attrName>
                                        </p:attrNameLst>
                                      </p:cBhvr>
                                      <p:to>
                                        <p:strVal val="visible"/>
                                      </p:to>
                                    </p:set>
                                    <p:animEffect transition="in" filter="wipe(up)">
                                      <p:cBhvr>
                                        <p:cTn id="66" dur="500"/>
                                        <p:tgtEl>
                                          <p:spTgt spid="77"/>
                                        </p:tgtEl>
                                      </p:cBhvr>
                                    </p:animEffect>
                                  </p:childTnLst>
                                </p:cTn>
                              </p:par>
                              <p:par>
                                <p:cTn id="67" presetID="10" presetClass="entr" presetSubtype="0" fill="hold" grpId="0" nodeType="withEffect">
                                  <p:stCondLst>
                                    <p:cond delay="600"/>
                                  </p:stCondLst>
                                  <p:childTnLst>
                                    <p:set>
                                      <p:cBhvr>
                                        <p:cTn id="68" dur="1" fill="hold">
                                          <p:stCondLst>
                                            <p:cond delay="0"/>
                                          </p:stCondLst>
                                        </p:cTn>
                                        <p:tgtEl>
                                          <p:spTgt spid="53"/>
                                        </p:tgtEl>
                                        <p:attrNameLst>
                                          <p:attrName>style.visibility</p:attrName>
                                        </p:attrNameLst>
                                      </p:cBhvr>
                                      <p:to>
                                        <p:strVal val="visible"/>
                                      </p:to>
                                    </p:set>
                                    <p:animEffect transition="in" filter="fade">
                                      <p:cBhvr>
                                        <p:cTn id="69" dur="500"/>
                                        <p:tgtEl>
                                          <p:spTgt spid="53"/>
                                        </p:tgtEl>
                                      </p:cBhvr>
                                    </p:animEffect>
                                  </p:childTnLst>
                                </p:cTn>
                              </p:par>
                              <p:par>
                                <p:cTn id="70" presetID="22" presetClass="entr" presetSubtype="4" fill="hold" nodeType="withEffect">
                                  <p:stCondLst>
                                    <p:cond delay="700"/>
                                  </p:stCondLst>
                                  <p:childTnLst>
                                    <p:set>
                                      <p:cBhvr>
                                        <p:cTn id="71" dur="1" fill="hold">
                                          <p:stCondLst>
                                            <p:cond delay="0"/>
                                          </p:stCondLst>
                                        </p:cTn>
                                        <p:tgtEl>
                                          <p:spTgt spid="80"/>
                                        </p:tgtEl>
                                        <p:attrNameLst>
                                          <p:attrName>style.visibility</p:attrName>
                                        </p:attrNameLst>
                                      </p:cBhvr>
                                      <p:to>
                                        <p:strVal val="visible"/>
                                      </p:to>
                                    </p:set>
                                    <p:animEffect transition="in" filter="wipe(down)">
                                      <p:cBhvr>
                                        <p:cTn id="72" dur="500"/>
                                        <p:tgtEl>
                                          <p:spTgt spid="80"/>
                                        </p:tgtEl>
                                      </p:cBhvr>
                                    </p:animEffect>
                                  </p:childTnLst>
                                </p:cTn>
                              </p:par>
                              <p:par>
                                <p:cTn id="73" presetID="10" presetClass="entr" presetSubtype="0" fill="hold" grpId="0" nodeType="withEffect">
                                  <p:stCondLst>
                                    <p:cond delay="8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22" presetClass="entr" presetSubtype="4" fill="hold" nodeType="withEffect">
                                  <p:stCondLst>
                                    <p:cond delay="900"/>
                                  </p:stCondLst>
                                  <p:childTnLst>
                                    <p:set>
                                      <p:cBhvr>
                                        <p:cTn id="77" dur="1" fill="hold">
                                          <p:stCondLst>
                                            <p:cond delay="0"/>
                                          </p:stCondLst>
                                        </p:cTn>
                                        <p:tgtEl>
                                          <p:spTgt spid="84"/>
                                        </p:tgtEl>
                                        <p:attrNameLst>
                                          <p:attrName>style.visibility</p:attrName>
                                        </p:attrNameLst>
                                      </p:cBhvr>
                                      <p:to>
                                        <p:strVal val="visible"/>
                                      </p:to>
                                    </p:set>
                                    <p:animEffect transition="in" filter="wipe(down)">
                                      <p:cBhvr>
                                        <p:cTn id="78" dur="500"/>
                                        <p:tgtEl>
                                          <p:spTgt spid="84"/>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22" presetClass="entr" presetSubtype="1" fill="hold" nodeType="withEffect">
                                  <p:stCondLst>
                                    <p:cond delay="1100"/>
                                  </p:stCondLst>
                                  <p:childTnLst>
                                    <p:set>
                                      <p:cBhvr>
                                        <p:cTn id="83" dur="1" fill="hold">
                                          <p:stCondLst>
                                            <p:cond delay="0"/>
                                          </p:stCondLst>
                                        </p:cTn>
                                        <p:tgtEl>
                                          <p:spTgt spid="82"/>
                                        </p:tgtEl>
                                        <p:attrNameLst>
                                          <p:attrName>style.visibility</p:attrName>
                                        </p:attrNameLst>
                                      </p:cBhvr>
                                      <p:to>
                                        <p:strVal val="visible"/>
                                      </p:to>
                                    </p:set>
                                    <p:animEffect transition="in" filter="wipe(up)">
                                      <p:cBhvr>
                                        <p:cTn id="84" dur="500"/>
                                        <p:tgtEl>
                                          <p:spTgt spid="82"/>
                                        </p:tgtEl>
                                      </p:cBhvr>
                                    </p:animEffect>
                                  </p:childTnLst>
                                </p:cTn>
                              </p:par>
                              <p:par>
                                <p:cTn id="85" presetID="10" presetClass="entr" presetSubtype="0" fill="hold" grpId="0" nodeType="withEffect">
                                  <p:stCondLst>
                                    <p:cond delay="12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22" presetClass="entr" presetSubtype="1" fill="hold" nodeType="withEffect">
                                  <p:stCondLst>
                                    <p:cond delay="1300"/>
                                  </p:stCondLst>
                                  <p:childTnLst>
                                    <p:set>
                                      <p:cBhvr>
                                        <p:cTn id="89" dur="1" fill="hold">
                                          <p:stCondLst>
                                            <p:cond delay="0"/>
                                          </p:stCondLst>
                                        </p:cTn>
                                        <p:tgtEl>
                                          <p:spTgt spid="90"/>
                                        </p:tgtEl>
                                        <p:attrNameLst>
                                          <p:attrName>style.visibility</p:attrName>
                                        </p:attrNameLst>
                                      </p:cBhvr>
                                      <p:to>
                                        <p:strVal val="visible"/>
                                      </p:to>
                                    </p:set>
                                    <p:animEffect transition="in" filter="wipe(up)">
                                      <p:cBhvr>
                                        <p:cTn id="90" dur="500"/>
                                        <p:tgtEl>
                                          <p:spTgt spid="90"/>
                                        </p:tgtEl>
                                      </p:cBhvr>
                                    </p:animEffect>
                                  </p:childTnLst>
                                </p:cTn>
                              </p:par>
                              <p:par>
                                <p:cTn id="91" presetID="10" presetClass="entr" presetSubtype="0" fill="hold" grpId="0" nodeType="withEffect">
                                  <p:stCondLst>
                                    <p:cond delay="140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22" presetClass="entr" presetSubtype="4" fill="hold" nodeType="withEffect">
                                  <p:stCondLst>
                                    <p:cond delay="1500"/>
                                  </p:stCondLst>
                                  <p:childTnLst>
                                    <p:set>
                                      <p:cBhvr>
                                        <p:cTn id="95" dur="1" fill="hold">
                                          <p:stCondLst>
                                            <p:cond delay="0"/>
                                          </p:stCondLst>
                                        </p:cTn>
                                        <p:tgtEl>
                                          <p:spTgt spid="88"/>
                                        </p:tgtEl>
                                        <p:attrNameLst>
                                          <p:attrName>style.visibility</p:attrName>
                                        </p:attrNameLst>
                                      </p:cBhvr>
                                      <p:to>
                                        <p:strVal val="visible"/>
                                      </p:to>
                                    </p:set>
                                    <p:animEffect transition="in" filter="wipe(down)">
                                      <p:cBhvr>
                                        <p:cTn id="96" dur="500"/>
                                        <p:tgtEl>
                                          <p:spTgt spid="88"/>
                                        </p:tgtEl>
                                      </p:cBhvr>
                                    </p:animEffect>
                                  </p:childTnLst>
                                </p:cTn>
                              </p:par>
                              <p:par>
                                <p:cTn id="97" presetID="10" presetClass="entr" presetSubtype="0" fill="hold" grpId="0" nodeType="withEffect">
                                  <p:stCondLst>
                                    <p:cond delay="160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22" presetClass="entr" presetSubtype="1" fill="hold" nodeType="withEffect">
                                  <p:stCondLst>
                                    <p:cond delay="1700"/>
                                  </p:stCondLst>
                                  <p:childTnLst>
                                    <p:set>
                                      <p:cBhvr>
                                        <p:cTn id="101" dur="1" fill="hold">
                                          <p:stCondLst>
                                            <p:cond delay="0"/>
                                          </p:stCondLst>
                                        </p:cTn>
                                        <p:tgtEl>
                                          <p:spTgt spid="92"/>
                                        </p:tgtEl>
                                        <p:attrNameLst>
                                          <p:attrName>style.visibility</p:attrName>
                                        </p:attrNameLst>
                                      </p:cBhvr>
                                      <p:to>
                                        <p:strVal val="visible"/>
                                      </p:to>
                                    </p:set>
                                    <p:animEffect transition="in" filter="wipe(up)">
                                      <p:cBhvr>
                                        <p:cTn id="102" dur="500"/>
                                        <p:tgtEl>
                                          <p:spTgt spid="92"/>
                                        </p:tgtEl>
                                      </p:cBhvr>
                                    </p:animEffect>
                                  </p:childTnLst>
                                </p:cTn>
                              </p:par>
                              <p:par>
                                <p:cTn id="103" presetID="10" presetClass="entr" presetSubtype="0" fill="hold" grpId="0" nodeType="withEffect">
                                  <p:stCondLst>
                                    <p:cond delay="180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par>
                                <p:cTn id="106" presetID="22" presetClass="entr" presetSubtype="4" fill="hold" nodeType="withEffect">
                                  <p:stCondLst>
                                    <p:cond delay="1900"/>
                                  </p:stCondLst>
                                  <p:childTnLst>
                                    <p:set>
                                      <p:cBhvr>
                                        <p:cTn id="107" dur="1" fill="hold">
                                          <p:stCondLst>
                                            <p:cond delay="0"/>
                                          </p:stCondLst>
                                        </p:cTn>
                                        <p:tgtEl>
                                          <p:spTgt spid="94"/>
                                        </p:tgtEl>
                                        <p:attrNameLst>
                                          <p:attrName>style.visibility</p:attrName>
                                        </p:attrNameLst>
                                      </p:cBhvr>
                                      <p:to>
                                        <p:strVal val="visible"/>
                                      </p:to>
                                    </p:set>
                                    <p:animEffect transition="in" filter="wipe(down)">
                                      <p:cBhvr>
                                        <p:cTn id="108" dur="500"/>
                                        <p:tgtEl>
                                          <p:spTgt spid="94"/>
                                        </p:tgtEl>
                                      </p:cBhvr>
                                    </p:animEffect>
                                  </p:childTnLst>
                                </p:cTn>
                              </p:par>
                              <p:par>
                                <p:cTn id="109" presetID="10" presetClass="entr" presetSubtype="0" fill="hold" grpId="0" nodeType="withEffect">
                                  <p:stCondLst>
                                    <p:cond delay="200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par>
                                <p:cTn id="112" presetID="22" presetClass="entr" presetSubtype="1" fill="hold" nodeType="withEffect">
                                  <p:stCondLst>
                                    <p:cond delay="2100"/>
                                  </p:stCondLst>
                                  <p:childTnLst>
                                    <p:set>
                                      <p:cBhvr>
                                        <p:cTn id="113" dur="1" fill="hold">
                                          <p:stCondLst>
                                            <p:cond delay="0"/>
                                          </p:stCondLst>
                                        </p:cTn>
                                        <p:tgtEl>
                                          <p:spTgt spid="99"/>
                                        </p:tgtEl>
                                        <p:attrNameLst>
                                          <p:attrName>style.visibility</p:attrName>
                                        </p:attrNameLst>
                                      </p:cBhvr>
                                      <p:to>
                                        <p:strVal val="visible"/>
                                      </p:to>
                                    </p:set>
                                    <p:animEffect transition="in" filter="wipe(up)">
                                      <p:cBhvr>
                                        <p:cTn id="114" dur="500"/>
                                        <p:tgtEl>
                                          <p:spTgt spid="99"/>
                                        </p:tgtEl>
                                      </p:cBhvr>
                                    </p:animEffect>
                                  </p:childTnLst>
                                </p:cTn>
                              </p:par>
                              <p:par>
                                <p:cTn id="115" presetID="10" presetClass="entr" presetSubtype="0" fill="hold" grpId="0" nodeType="withEffect">
                                  <p:stCondLst>
                                    <p:cond delay="2200"/>
                                  </p:stCondLst>
                                  <p:childTnLst>
                                    <p:set>
                                      <p:cBhvr>
                                        <p:cTn id="116" dur="1" fill="hold">
                                          <p:stCondLst>
                                            <p:cond delay="0"/>
                                          </p:stCondLst>
                                        </p:cTn>
                                        <p:tgtEl>
                                          <p:spTgt spid="210"/>
                                        </p:tgtEl>
                                        <p:attrNameLst>
                                          <p:attrName>style.visibility</p:attrName>
                                        </p:attrNameLst>
                                      </p:cBhvr>
                                      <p:to>
                                        <p:strVal val="visible"/>
                                      </p:to>
                                    </p:set>
                                    <p:animEffect transition="in" filter="fade">
                                      <p:cBhvr>
                                        <p:cTn id="117" dur="500"/>
                                        <p:tgtEl>
                                          <p:spTgt spid="210"/>
                                        </p:tgtEl>
                                      </p:cBhvr>
                                    </p:animEffect>
                                  </p:childTnLst>
                                </p:cTn>
                              </p:par>
                              <p:par>
                                <p:cTn id="118" presetID="22" presetClass="entr" presetSubtype="4" fill="hold" nodeType="withEffect">
                                  <p:stCondLst>
                                    <p:cond delay="2300"/>
                                  </p:stCondLst>
                                  <p:childTnLst>
                                    <p:set>
                                      <p:cBhvr>
                                        <p:cTn id="119" dur="1" fill="hold">
                                          <p:stCondLst>
                                            <p:cond delay="0"/>
                                          </p:stCondLst>
                                        </p:cTn>
                                        <p:tgtEl>
                                          <p:spTgt spid="211"/>
                                        </p:tgtEl>
                                        <p:attrNameLst>
                                          <p:attrName>style.visibility</p:attrName>
                                        </p:attrNameLst>
                                      </p:cBhvr>
                                      <p:to>
                                        <p:strVal val="visible"/>
                                      </p:to>
                                    </p:set>
                                    <p:animEffect transition="in" filter="wipe(down)">
                                      <p:cBhvr>
                                        <p:cTn id="120" dur="500"/>
                                        <p:tgtEl>
                                          <p:spTgt spid="211"/>
                                        </p:tgtEl>
                                      </p:cBhvr>
                                    </p:animEffect>
                                  </p:childTnLst>
                                </p:cTn>
                              </p:par>
                              <p:par>
                                <p:cTn id="121" presetID="10" presetClass="entr" presetSubtype="0" fill="hold" grpId="0" nodeType="withEffect">
                                  <p:stCondLst>
                                    <p:cond delay="240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par>
                                <p:cTn id="124" presetID="22" presetClass="entr" presetSubtype="4" fill="hold" nodeType="withEffect">
                                  <p:stCondLst>
                                    <p:cond delay="2500"/>
                                  </p:stCondLst>
                                  <p:childTnLst>
                                    <p:set>
                                      <p:cBhvr>
                                        <p:cTn id="125" dur="1" fill="hold">
                                          <p:stCondLst>
                                            <p:cond delay="0"/>
                                          </p:stCondLst>
                                        </p:cTn>
                                        <p:tgtEl>
                                          <p:spTgt spid="101"/>
                                        </p:tgtEl>
                                        <p:attrNameLst>
                                          <p:attrName>style.visibility</p:attrName>
                                        </p:attrNameLst>
                                      </p:cBhvr>
                                      <p:to>
                                        <p:strVal val="visible"/>
                                      </p:to>
                                    </p:set>
                                    <p:animEffect transition="in" filter="wipe(down)">
                                      <p:cBhvr>
                                        <p:cTn id="126" dur="500"/>
                                        <p:tgtEl>
                                          <p:spTgt spid="101"/>
                                        </p:tgtEl>
                                      </p:cBhvr>
                                    </p:animEffect>
                                  </p:childTnLst>
                                </p:cTn>
                              </p:par>
                              <p:par>
                                <p:cTn id="127" presetID="10" presetClass="entr" presetSubtype="0" fill="hold" grpId="0" nodeType="withEffect">
                                  <p:stCondLst>
                                    <p:cond delay="260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500"/>
                                        <p:tgtEl>
                                          <p:spTgt spid="64"/>
                                        </p:tgtEl>
                                      </p:cBhvr>
                                    </p:animEffect>
                                  </p:childTnLst>
                                </p:cTn>
                              </p:par>
                              <p:par>
                                <p:cTn id="130" presetID="22" presetClass="entr" presetSubtype="1" fill="hold" nodeType="withEffect">
                                  <p:stCondLst>
                                    <p:cond delay="2700"/>
                                  </p:stCondLst>
                                  <p:childTnLst>
                                    <p:set>
                                      <p:cBhvr>
                                        <p:cTn id="131" dur="1" fill="hold">
                                          <p:stCondLst>
                                            <p:cond delay="0"/>
                                          </p:stCondLst>
                                        </p:cTn>
                                        <p:tgtEl>
                                          <p:spTgt spid="103"/>
                                        </p:tgtEl>
                                        <p:attrNameLst>
                                          <p:attrName>style.visibility</p:attrName>
                                        </p:attrNameLst>
                                      </p:cBhvr>
                                      <p:to>
                                        <p:strVal val="visible"/>
                                      </p:to>
                                    </p:set>
                                    <p:animEffect transition="in" filter="wipe(up)">
                                      <p:cBhvr>
                                        <p:cTn id="132" dur="500"/>
                                        <p:tgtEl>
                                          <p:spTgt spid="103"/>
                                        </p:tgtEl>
                                      </p:cBhvr>
                                    </p:animEffect>
                                  </p:childTnLst>
                                </p:cTn>
                              </p:par>
                              <p:par>
                                <p:cTn id="133" presetID="10" presetClass="entr" presetSubtype="0" fill="hold" grpId="0" nodeType="withEffect">
                                  <p:stCondLst>
                                    <p:cond delay="280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par>
                                <p:cTn id="136" presetID="22" presetClass="entr" presetSubtype="4" fill="hold" nodeType="withEffect">
                                  <p:stCondLst>
                                    <p:cond delay="2900"/>
                                  </p:stCondLst>
                                  <p:childTnLst>
                                    <p:set>
                                      <p:cBhvr>
                                        <p:cTn id="137" dur="1" fill="hold">
                                          <p:stCondLst>
                                            <p:cond delay="0"/>
                                          </p:stCondLst>
                                        </p:cTn>
                                        <p:tgtEl>
                                          <p:spTgt spid="97"/>
                                        </p:tgtEl>
                                        <p:attrNameLst>
                                          <p:attrName>style.visibility</p:attrName>
                                        </p:attrNameLst>
                                      </p:cBhvr>
                                      <p:to>
                                        <p:strVal val="visible"/>
                                      </p:to>
                                    </p:set>
                                    <p:animEffect transition="in" filter="wipe(down)">
                                      <p:cBhvr>
                                        <p:cTn id="138" dur="500"/>
                                        <p:tgtEl>
                                          <p:spTgt spid="97"/>
                                        </p:tgtEl>
                                      </p:cBhvr>
                                    </p:animEffect>
                                  </p:childTnLst>
                                </p:cTn>
                              </p:par>
                              <p:par>
                                <p:cTn id="139" presetID="10" presetClass="entr" presetSubtype="0" fill="hold" grpId="0" nodeType="withEffect">
                                  <p:stCondLst>
                                    <p:cond delay="3000"/>
                                  </p:stCondLst>
                                  <p:childTnLst>
                                    <p:set>
                                      <p:cBhvr>
                                        <p:cTn id="140" dur="1" fill="hold">
                                          <p:stCondLst>
                                            <p:cond delay="0"/>
                                          </p:stCondLst>
                                        </p:cTn>
                                        <p:tgtEl>
                                          <p:spTgt spid="63"/>
                                        </p:tgtEl>
                                        <p:attrNameLst>
                                          <p:attrName>style.visibility</p:attrName>
                                        </p:attrNameLst>
                                      </p:cBhvr>
                                      <p:to>
                                        <p:strVal val="visible"/>
                                      </p:to>
                                    </p:set>
                                    <p:animEffect transition="in" filter="fade">
                                      <p:cBhvr>
                                        <p:cTn id="141" dur="500"/>
                                        <p:tgtEl>
                                          <p:spTgt spid="63"/>
                                        </p:tgtEl>
                                      </p:cBhvr>
                                    </p:animEffect>
                                  </p:childTnLst>
                                </p:cTn>
                              </p:par>
                              <p:par>
                                <p:cTn id="142" presetID="22" presetClass="entr" presetSubtype="4" fill="hold" nodeType="withEffect">
                                  <p:stCondLst>
                                    <p:cond delay="3100"/>
                                  </p:stCondLst>
                                  <p:childTnLst>
                                    <p:set>
                                      <p:cBhvr>
                                        <p:cTn id="143" dur="1" fill="hold">
                                          <p:stCondLst>
                                            <p:cond delay="0"/>
                                          </p:stCondLst>
                                        </p:cTn>
                                        <p:tgtEl>
                                          <p:spTgt spid="110"/>
                                        </p:tgtEl>
                                        <p:attrNameLst>
                                          <p:attrName>style.visibility</p:attrName>
                                        </p:attrNameLst>
                                      </p:cBhvr>
                                      <p:to>
                                        <p:strVal val="visible"/>
                                      </p:to>
                                    </p:set>
                                    <p:animEffect transition="in" filter="wipe(down)">
                                      <p:cBhvr>
                                        <p:cTn id="144" dur="500"/>
                                        <p:tgtEl>
                                          <p:spTgt spid="110"/>
                                        </p:tgtEl>
                                      </p:cBhvr>
                                    </p:animEffect>
                                  </p:childTnLst>
                                </p:cTn>
                              </p:par>
                              <p:par>
                                <p:cTn id="145" presetID="10" presetClass="entr" presetSubtype="0" fill="hold" grpId="0" nodeType="withEffect">
                                  <p:stCondLst>
                                    <p:cond delay="320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par>
                                <p:cTn id="148" presetID="22" presetClass="entr" presetSubtype="1" fill="hold" nodeType="withEffect">
                                  <p:stCondLst>
                                    <p:cond delay="3300"/>
                                  </p:stCondLst>
                                  <p:childTnLst>
                                    <p:set>
                                      <p:cBhvr>
                                        <p:cTn id="149" dur="1" fill="hold">
                                          <p:stCondLst>
                                            <p:cond delay="0"/>
                                          </p:stCondLst>
                                        </p:cTn>
                                        <p:tgtEl>
                                          <p:spTgt spid="112"/>
                                        </p:tgtEl>
                                        <p:attrNameLst>
                                          <p:attrName>style.visibility</p:attrName>
                                        </p:attrNameLst>
                                      </p:cBhvr>
                                      <p:to>
                                        <p:strVal val="visible"/>
                                      </p:to>
                                    </p:set>
                                    <p:animEffect transition="in" filter="wipe(up)">
                                      <p:cBhvr>
                                        <p:cTn id="150" dur="500"/>
                                        <p:tgtEl>
                                          <p:spTgt spid="112"/>
                                        </p:tgtEl>
                                      </p:cBhvr>
                                    </p:animEffect>
                                  </p:childTnLst>
                                </p:cTn>
                              </p:par>
                              <p:par>
                                <p:cTn id="151" presetID="10" presetClass="entr" presetSubtype="0" fill="hold" grpId="0" nodeType="withEffect">
                                  <p:stCondLst>
                                    <p:cond delay="3400"/>
                                  </p:stCondLst>
                                  <p:childTnLst>
                                    <p:set>
                                      <p:cBhvr>
                                        <p:cTn id="152" dur="1" fill="hold">
                                          <p:stCondLst>
                                            <p:cond delay="0"/>
                                          </p:stCondLst>
                                        </p:cTn>
                                        <p:tgtEl>
                                          <p:spTgt spid="65"/>
                                        </p:tgtEl>
                                        <p:attrNameLst>
                                          <p:attrName>style.visibility</p:attrName>
                                        </p:attrNameLst>
                                      </p:cBhvr>
                                      <p:to>
                                        <p:strVal val="visible"/>
                                      </p:to>
                                    </p:set>
                                    <p:animEffect transition="in" filter="fade">
                                      <p:cBhvr>
                                        <p:cTn id="153" dur="500"/>
                                        <p:tgtEl>
                                          <p:spTgt spid="65"/>
                                        </p:tgtEl>
                                      </p:cBhvr>
                                    </p:animEffect>
                                  </p:childTnLst>
                                </p:cTn>
                              </p:par>
                              <p:par>
                                <p:cTn id="154" presetID="22" presetClass="entr" presetSubtype="1" fill="hold" nodeType="withEffect">
                                  <p:stCondLst>
                                    <p:cond delay="3500"/>
                                  </p:stCondLst>
                                  <p:childTnLst>
                                    <p:set>
                                      <p:cBhvr>
                                        <p:cTn id="155" dur="1" fill="hold">
                                          <p:stCondLst>
                                            <p:cond delay="0"/>
                                          </p:stCondLst>
                                        </p:cTn>
                                        <p:tgtEl>
                                          <p:spTgt spid="107"/>
                                        </p:tgtEl>
                                        <p:attrNameLst>
                                          <p:attrName>style.visibility</p:attrName>
                                        </p:attrNameLst>
                                      </p:cBhvr>
                                      <p:to>
                                        <p:strVal val="visible"/>
                                      </p:to>
                                    </p:set>
                                    <p:animEffect transition="in" filter="wipe(up)">
                                      <p:cBhvr>
                                        <p:cTn id="156" dur="500"/>
                                        <p:tgtEl>
                                          <p:spTgt spid="107"/>
                                        </p:tgtEl>
                                      </p:cBhvr>
                                    </p:animEffect>
                                  </p:childTnLst>
                                </p:cTn>
                              </p:par>
                              <p:par>
                                <p:cTn id="157" presetID="10" presetClass="entr" presetSubtype="0" fill="hold" grpId="0" nodeType="withEffect">
                                  <p:stCondLst>
                                    <p:cond delay="360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500"/>
                                        <p:tgtEl>
                                          <p:spTgt spid="66"/>
                                        </p:tgtEl>
                                      </p:cBhvr>
                                    </p:animEffect>
                                  </p:childTnLst>
                                </p:cTn>
                              </p:par>
                              <p:par>
                                <p:cTn id="160" presetID="22" presetClass="entr" presetSubtype="1" fill="hold" nodeType="withEffect">
                                  <p:stCondLst>
                                    <p:cond delay="3700"/>
                                  </p:stCondLst>
                                  <p:childTnLst>
                                    <p:set>
                                      <p:cBhvr>
                                        <p:cTn id="161" dur="1" fill="hold">
                                          <p:stCondLst>
                                            <p:cond delay="0"/>
                                          </p:stCondLst>
                                        </p:cTn>
                                        <p:tgtEl>
                                          <p:spTgt spid="114"/>
                                        </p:tgtEl>
                                        <p:attrNameLst>
                                          <p:attrName>style.visibility</p:attrName>
                                        </p:attrNameLst>
                                      </p:cBhvr>
                                      <p:to>
                                        <p:strVal val="visible"/>
                                      </p:to>
                                    </p:set>
                                    <p:animEffect transition="in" filter="wipe(up)">
                                      <p:cBhvr>
                                        <p:cTn id="162" dur="500"/>
                                        <p:tgtEl>
                                          <p:spTgt spid="11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500"/>
                                        <p:tgtEl>
                                          <p:spTgt spid="69"/>
                                        </p:tgtEl>
                                      </p:cBhvr>
                                    </p:animEffect>
                                  </p:childTnLst>
                                </p:cTn>
                              </p:par>
                            </p:childTnLst>
                          </p:cTn>
                        </p:par>
                        <p:par>
                          <p:cTn id="168" fill="hold">
                            <p:stCondLst>
                              <p:cond delay="500"/>
                            </p:stCondLst>
                            <p:childTnLst>
                              <p:par>
                                <p:cTn id="169" presetID="22" presetClass="entr" presetSubtype="1" fill="hold" nodeType="afterEffect">
                                  <p:stCondLst>
                                    <p:cond delay="0"/>
                                  </p:stCondLst>
                                  <p:childTnLst>
                                    <p:set>
                                      <p:cBhvr>
                                        <p:cTn id="170" dur="1" fill="hold">
                                          <p:stCondLst>
                                            <p:cond delay="0"/>
                                          </p:stCondLst>
                                        </p:cTn>
                                        <p:tgtEl>
                                          <p:spTgt spid="141"/>
                                        </p:tgtEl>
                                        <p:attrNameLst>
                                          <p:attrName>style.visibility</p:attrName>
                                        </p:attrNameLst>
                                      </p:cBhvr>
                                      <p:to>
                                        <p:strVal val="visible"/>
                                      </p:to>
                                    </p:set>
                                    <p:animEffect transition="in" filter="wipe(up)">
                                      <p:cBhvr>
                                        <p:cTn id="171" dur="500"/>
                                        <p:tgtEl>
                                          <p:spTgt spid="141"/>
                                        </p:tgtEl>
                                      </p:cBhvr>
                                    </p:animEffect>
                                  </p:childTnLst>
                                </p:cTn>
                              </p:par>
                            </p:childTnLst>
                          </p:cTn>
                        </p:par>
                        <p:par>
                          <p:cTn id="172" fill="hold">
                            <p:stCondLst>
                              <p:cond delay="1000"/>
                            </p:stCondLst>
                            <p:childTnLst>
                              <p:par>
                                <p:cTn id="173" presetID="6" presetClass="emph" presetSubtype="0" fill="hold" grpId="1" nodeType="afterEffect">
                                  <p:stCondLst>
                                    <p:cond delay="0"/>
                                  </p:stCondLst>
                                  <p:childTnLst>
                                    <p:animScale>
                                      <p:cBhvr>
                                        <p:cTn id="174" dur="1000" fill="hold"/>
                                        <p:tgtEl>
                                          <p:spTgt spid="69"/>
                                        </p:tgtEl>
                                      </p:cBhvr>
                                      <p:by x="150000" y="150000"/>
                                    </p:animScale>
                                  </p:childTnLst>
                                </p:cTn>
                              </p:par>
                            </p:childTnLst>
                          </p:cTn>
                        </p:par>
                        <p:par>
                          <p:cTn id="175" fill="hold">
                            <p:stCondLst>
                              <p:cond delay="2000"/>
                            </p:stCondLst>
                            <p:childTnLst>
                              <p:par>
                                <p:cTn id="176" presetID="6" presetClass="emph" presetSubtype="0" fill="hold" grpId="2" nodeType="afterEffect">
                                  <p:stCondLst>
                                    <p:cond delay="0"/>
                                  </p:stCondLst>
                                  <p:childTnLst>
                                    <p:animScale>
                                      <p:cBhvr>
                                        <p:cTn id="177" dur="1000" fill="hold"/>
                                        <p:tgtEl>
                                          <p:spTgt spid="69"/>
                                        </p:tgtEl>
                                      </p:cBhvr>
                                      <p:by x="75000" y="75000"/>
                                    </p:animScale>
                                  </p:childTnLst>
                                </p:cTn>
                              </p:par>
                              <p:par>
                                <p:cTn id="178" presetID="3" presetClass="emph" presetSubtype="2" fill="hold" grpId="1" nodeType="withEffect">
                                  <p:stCondLst>
                                    <p:cond delay="0"/>
                                  </p:stCondLst>
                                  <p:childTnLst>
                                    <p:animClr clrSpc="rgb" dir="cw">
                                      <p:cBhvr override="childStyle">
                                        <p:cTn id="179" dur="2000" fill="hold"/>
                                        <p:tgtEl>
                                          <p:spTgt spid="5"/>
                                        </p:tgtEl>
                                        <p:attrNameLst>
                                          <p:attrName>style.color</p:attrName>
                                        </p:attrNameLst>
                                      </p:cBhvr>
                                      <p:to>
                                        <a:schemeClr val="accent2"/>
                                      </p:to>
                                    </p:animClr>
                                  </p:childTnLst>
                                </p:cTn>
                              </p:par>
                              <p:par>
                                <p:cTn id="180" presetID="3" presetClass="emph" presetSubtype="2" fill="hold" grpId="1" nodeType="withEffect">
                                  <p:stCondLst>
                                    <p:cond delay="0"/>
                                  </p:stCondLst>
                                  <p:childTnLst>
                                    <p:animClr clrSpc="rgb" dir="cw">
                                      <p:cBhvr override="childStyle">
                                        <p:cTn id="181" dur="2000" fill="hold"/>
                                        <p:tgtEl>
                                          <p:spTgt spid="52"/>
                                        </p:tgtEl>
                                        <p:attrNameLst>
                                          <p:attrName>style.color</p:attrName>
                                        </p:attrNameLst>
                                      </p:cBhvr>
                                      <p:to>
                                        <a:schemeClr val="accent2"/>
                                      </p:to>
                                    </p:animClr>
                                  </p:childTnLst>
                                </p:cTn>
                              </p:par>
                              <p:par>
                                <p:cTn id="182" presetID="3" presetClass="emph" presetSubtype="2" fill="hold" grpId="1" nodeType="withEffect">
                                  <p:stCondLst>
                                    <p:cond delay="0"/>
                                  </p:stCondLst>
                                  <p:childTnLst>
                                    <p:animClr clrSpc="rgb" dir="cw">
                                      <p:cBhvr override="childStyle">
                                        <p:cTn id="183" dur="2000" fill="hold"/>
                                        <p:tgtEl>
                                          <p:spTgt spid="61"/>
                                        </p:tgtEl>
                                        <p:attrNameLst>
                                          <p:attrName>style.color</p:attrName>
                                        </p:attrNameLst>
                                      </p:cBhvr>
                                      <p:to>
                                        <a:schemeClr val="accent2"/>
                                      </p:to>
                                    </p:animClr>
                                  </p:childTnLst>
                                </p:cTn>
                              </p:par>
                              <p:par>
                                <p:cTn id="184" presetID="3" presetClass="emph" presetSubtype="2" fill="hold" grpId="1" nodeType="withEffect">
                                  <p:stCondLst>
                                    <p:cond delay="0"/>
                                  </p:stCondLst>
                                  <p:childTnLst>
                                    <p:animClr clrSpc="rgb" dir="cw">
                                      <p:cBhvr override="childStyle">
                                        <p:cTn id="185" dur="2000" fill="hold"/>
                                        <p:tgtEl>
                                          <p:spTgt spid="55"/>
                                        </p:tgtEl>
                                        <p:attrNameLst>
                                          <p:attrName>style.color</p:attrName>
                                        </p:attrNameLst>
                                      </p:cBhvr>
                                      <p:to>
                                        <a:schemeClr val="accent2"/>
                                      </p:to>
                                    </p:animClr>
                                  </p:childTnLst>
                                </p:cTn>
                              </p:par>
                              <p:par>
                                <p:cTn id="186" presetID="3" presetClass="emph" presetSubtype="2" fill="hold" grpId="1" nodeType="withEffect">
                                  <p:stCondLst>
                                    <p:cond delay="0"/>
                                  </p:stCondLst>
                                  <p:childTnLst>
                                    <p:animClr clrSpc="rgb" dir="cw">
                                      <p:cBhvr override="childStyle">
                                        <p:cTn id="187" dur="2000" fill="hold"/>
                                        <p:tgtEl>
                                          <p:spTgt spid="57"/>
                                        </p:tgtEl>
                                        <p:attrNameLst>
                                          <p:attrName>style.color</p:attrName>
                                        </p:attrNameLst>
                                      </p:cBhvr>
                                      <p:to>
                                        <a:schemeClr val="accent2"/>
                                      </p:to>
                                    </p:animClr>
                                  </p:childTnLst>
                                </p:cTn>
                              </p:par>
                              <p:par>
                                <p:cTn id="188" presetID="3" presetClass="emph" presetSubtype="2" fill="hold" grpId="1" nodeType="withEffect">
                                  <p:stCondLst>
                                    <p:cond delay="0"/>
                                  </p:stCondLst>
                                  <p:childTnLst>
                                    <p:animClr clrSpc="rgb" dir="cw">
                                      <p:cBhvr override="childStyle">
                                        <p:cTn id="189" dur="2000" fill="hold"/>
                                        <p:tgtEl>
                                          <p:spTgt spid="59"/>
                                        </p:tgtEl>
                                        <p:attrNameLst>
                                          <p:attrName>style.color</p:attrName>
                                        </p:attrNameLst>
                                      </p:cBhvr>
                                      <p:to>
                                        <a:schemeClr val="accent2"/>
                                      </p:to>
                                    </p:animClr>
                                  </p:childTnLst>
                                </p:cTn>
                              </p:par>
                              <p:par>
                                <p:cTn id="190" presetID="3" presetClass="emph" presetSubtype="2" fill="hold" grpId="1" nodeType="withEffect">
                                  <p:stCondLst>
                                    <p:cond delay="0"/>
                                  </p:stCondLst>
                                  <p:childTnLst>
                                    <p:animClr clrSpc="rgb" dir="cw">
                                      <p:cBhvr override="childStyle">
                                        <p:cTn id="191" dur="2000" fill="hold"/>
                                        <p:tgtEl>
                                          <p:spTgt spid="64"/>
                                        </p:tgtEl>
                                        <p:attrNameLst>
                                          <p:attrName>style.color</p:attrName>
                                        </p:attrNameLst>
                                      </p:cBhvr>
                                      <p:to>
                                        <a:schemeClr val="accent2"/>
                                      </p:to>
                                    </p:animClr>
                                  </p:childTnLst>
                                </p:cTn>
                              </p:par>
                              <p:par>
                                <p:cTn id="192" presetID="3" presetClass="emph" presetSubtype="2" fill="hold" grpId="1" nodeType="withEffect">
                                  <p:stCondLst>
                                    <p:cond delay="0"/>
                                  </p:stCondLst>
                                  <p:childTnLst>
                                    <p:animClr clrSpc="rgb" dir="cw">
                                      <p:cBhvr override="childStyle">
                                        <p:cTn id="193" dur="2000" fill="hold"/>
                                        <p:tgtEl>
                                          <p:spTgt spid="62"/>
                                        </p:tgtEl>
                                        <p:attrNameLst>
                                          <p:attrName>style.color</p:attrName>
                                        </p:attrNameLst>
                                      </p:cBhvr>
                                      <p:to>
                                        <a:schemeClr val="accent2"/>
                                      </p:to>
                                    </p:animClr>
                                  </p:childTnLst>
                                </p:cTn>
                              </p:par>
                              <p:par>
                                <p:cTn id="194" presetID="3" presetClass="emph" presetSubtype="2" fill="hold" grpId="1" nodeType="withEffect">
                                  <p:stCondLst>
                                    <p:cond delay="0"/>
                                  </p:stCondLst>
                                  <p:childTnLst>
                                    <p:animClr clrSpc="rgb" dir="cw">
                                      <p:cBhvr override="childStyle">
                                        <p:cTn id="195" dur="2000" fill="hold"/>
                                        <p:tgtEl>
                                          <p:spTgt spid="65"/>
                                        </p:tgtEl>
                                        <p:attrNameLst>
                                          <p:attrName>style.color</p:attrName>
                                        </p:attrNameLst>
                                      </p:cBhvr>
                                      <p:to>
                                        <a:schemeClr val="accent2"/>
                                      </p:to>
                                    </p:animClr>
                                  </p:childTnLst>
                                </p:cTn>
                              </p:par>
                              <p:par>
                                <p:cTn id="196" presetID="3" presetClass="emph" presetSubtype="2" fill="hold" grpId="1" nodeType="withEffect">
                                  <p:stCondLst>
                                    <p:cond delay="0"/>
                                  </p:stCondLst>
                                  <p:childTnLst>
                                    <p:animClr clrSpc="rgb" dir="cw">
                                      <p:cBhvr override="childStyle">
                                        <p:cTn id="197" dur="2000" fill="hold"/>
                                        <p:tgtEl>
                                          <p:spTgt spid="66"/>
                                        </p:tgtEl>
                                        <p:attrNameLst>
                                          <p:attrName>style.color</p:attrName>
                                        </p:attrNameLst>
                                      </p:cBhvr>
                                      <p:to>
                                        <a:schemeClr val="accent2"/>
                                      </p:to>
                                    </p:animClr>
                                  </p:childTnLst>
                                </p:cTn>
                              </p:par>
                              <p:par>
                                <p:cTn id="198" presetID="3" presetClass="emph" presetSubtype="2" fill="hold" grpId="1" nodeType="withEffect">
                                  <p:stCondLst>
                                    <p:cond delay="0"/>
                                  </p:stCondLst>
                                  <p:childTnLst>
                                    <p:animClr clrSpc="rgb" dir="cw">
                                      <p:cBhvr override="childStyle">
                                        <p:cTn id="199" dur="2000" fill="hold"/>
                                        <p:tgtEl>
                                          <p:spTgt spid="51"/>
                                        </p:tgtEl>
                                        <p:attrNameLst>
                                          <p:attrName>style.color</p:attrName>
                                        </p:attrNameLst>
                                      </p:cBhvr>
                                      <p:to>
                                        <a:schemeClr val="accent2"/>
                                      </p:to>
                                    </p:animClr>
                                  </p:childTnLst>
                                </p:cTn>
                              </p:par>
                              <p:par>
                                <p:cTn id="200" presetID="3" presetClass="emph" presetSubtype="2" fill="hold" grpId="1" nodeType="withEffect">
                                  <p:stCondLst>
                                    <p:cond delay="0"/>
                                  </p:stCondLst>
                                  <p:childTnLst>
                                    <p:animClr clrSpc="rgb" dir="cw">
                                      <p:cBhvr override="childStyle">
                                        <p:cTn id="201" dur="2000" fill="hold"/>
                                        <p:tgtEl>
                                          <p:spTgt spid="53"/>
                                        </p:tgtEl>
                                        <p:attrNameLst>
                                          <p:attrName>style.color</p:attrName>
                                        </p:attrNameLst>
                                      </p:cBhvr>
                                      <p:to>
                                        <a:schemeClr val="accent2"/>
                                      </p:to>
                                    </p:animClr>
                                  </p:childTnLst>
                                </p:cTn>
                              </p:par>
                              <p:par>
                                <p:cTn id="202" presetID="3" presetClass="emph" presetSubtype="2" fill="hold" grpId="1" nodeType="withEffect">
                                  <p:stCondLst>
                                    <p:cond delay="0"/>
                                  </p:stCondLst>
                                  <p:childTnLst>
                                    <p:animClr clrSpc="rgb" dir="cw">
                                      <p:cBhvr override="childStyle">
                                        <p:cTn id="203" dur="2000" fill="hold"/>
                                        <p:tgtEl>
                                          <p:spTgt spid="54"/>
                                        </p:tgtEl>
                                        <p:attrNameLst>
                                          <p:attrName>style.color</p:attrName>
                                        </p:attrNameLst>
                                      </p:cBhvr>
                                      <p:to>
                                        <a:schemeClr val="accent2"/>
                                      </p:to>
                                    </p:animClr>
                                  </p:childTnLst>
                                </p:cTn>
                              </p:par>
                              <p:par>
                                <p:cTn id="204" presetID="3" presetClass="emph" presetSubtype="2" fill="hold" grpId="1" nodeType="withEffect">
                                  <p:stCondLst>
                                    <p:cond delay="0"/>
                                  </p:stCondLst>
                                  <p:childTnLst>
                                    <p:animClr clrSpc="rgb" dir="cw">
                                      <p:cBhvr override="childStyle">
                                        <p:cTn id="205" dur="2000" fill="hold"/>
                                        <p:tgtEl>
                                          <p:spTgt spid="56"/>
                                        </p:tgtEl>
                                        <p:attrNameLst>
                                          <p:attrName>style.color</p:attrName>
                                        </p:attrNameLst>
                                      </p:cBhvr>
                                      <p:to>
                                        <a:schemeClr val="accent2"/>
                                      </p:to>
                                    </p:animClr>
                                  </p:childTnLst>
                                </p:cTn>
                              </p:par>
                              <p:par>
                                <p:cTn id="206" presetID="3" presetClass="emph" presetSubtype="2" fill="hold" grpId="1" nodeType="withEffect">
                                  <p:stCondLst>
                                    <p:cond delay="0"/>
                                  </p:stCondLst>
                                  <p:childTnLst>
                                    <p:animClr clrSpc="rgb" dir="cw">
                                      <p:cBhvr override="childStyle">
                                        <p:cTn id="207" dur="2000" fill="hold"/>
                                        <p:tgtEl>
                                          <p:spTgt spid="58"/>
                                        </p:tgtEl>
                                        <p:attrNameLst>
                                          <p:attrName>style.color</p:attrName>
                                        </p:attrNameLst>
                                      </p:cBhvr>
                                      <p:to>
                                        <a:schemeClr val="accent2"/>
                                      </p:to>
                                    </p:animClr>
                                  </p:childTnLst>
                                </p:cTn>
                              </p:par>
                              <p:par>
                                <p:cTn id="208" presetID="3" presetClass="emph" presetSubtype="2" fill="hold" grpId="1" nodeType="withEffect">
                                  <p:stCondLst>
                                    <p:cond delay="0"/>
                                  </p:stCondLst>
                                  <p:childTnLst>
                                    <p:animClr clrSpc="rgb" dir="cw">
                                      <p:cBhvr override="childStyle">
                                        <p:cTn id="209" dur="2000" fill="hold"/>
                                        <p:tgtEl>
                                          <p:spTgt spid="71"/>
                                        </p:tgtEl>
                                        <p:attrNameLst>
                                          <p:attrName>style.color</p:attrName>
                                        </p:attrNameLst>
                                      </p:cBhvr>
                                      <p:to>
                                        <a:schemeClr val="accent2"/>
                                      </p:to>
                                    </p:animClr>
                                  </p:childTnLst>
                                </p:cTn>
                              </p:par>
                              <p:par>
                                <p:cTn id="210" presetID="3" presetClass="emph" presetSubtype="2" fill="hold" grpId="1" nodeType="withEffect">
                                  <p:stCondLst>
                                    <p:cond delay="0"/>
                                  </p:stCondLst>
                                  <p:childTnLst>
                                    <p:animClr clrSpc="rgb" dir="cw">
                                      <p:cBhvr override="childStyle">
                                        <p:cTn id="211" dur="2000" fill="hold"/>
                                        <p:tgtEl>
                                          <p:spTgt spid="210"/>
                                        </p:tgtEl>
                                        <p:attrNameLst>
                                          <p:attrName>style.color</p:attrName>
                                        </p:attrNameLst>
                                      </p:cBhvr>
                                      <p:to>
                                        <a:schemeClr val="accent2"/>
                                      </p:to>
                                    </p:animClr>
                                  </p:childTnLst>
                                </p:cTn>
                              </p:par>
                              <p:par>
                                <p:cTn id="212" presetID="3" presetClass="emph" presetSubtype="2" fill="hold" grpId="1" nodeType="withEffect">
                                  <p:stCondLst>
                                    <p:cond delay="0"/>
                                  </p:stCondLst>
                                  <p:childTnLst>
                                    <p:animClr clrSpc="rgb" dir="cw">
                                      <p:cBhvr override="childStyle">
                                        <p:cTn id="213" dur="2000" fill="hold"/>
                                        <p:tgtEl>
                                          <p:spTgt spid="60"/>
                                        </p:tgtEl>
                                        <p:attrNameLst>
                                          <p:attrName>style.color</p:attrName>
                                        </p:attrNameLst>
                                      </p:cBhvr>
                                      <p:to>
                                        <a:schemeClr val="accent2"/>
                                      </p:to>
                                    </p:animClr>
                                  </p:childTnLst>
                                </p:cTn>
                              </p:par>
                              <p:par>
                                <p:cTn id="214" presetID="3" presetClass="emph" presetSubtype="2" fill="hold" grpId="1" nodeType="withEffect">
                                  <p:stCondLst>
                                    <p:cond delay="0"/>
                                  </p:stCondLst>
                                  <p:childTnLst>
                                    <p:animClr clrSpc="rgb" dir="cw">
                                      <p:cBhvr override="childStyle">
                                        <p:cTn id="215" dur="2000" fill="hold"/>
                                        <p:tgtEl>
                                          <p:spTgt spid="63"/>
                                        </p:tgtEl>
                                        <p:attrNameLst>
                                          <p:attrName>style.color</p:attrName>
                                        </p:attrNameLst>
                                      </p:cBhvr>
                                      <p:to>
                                        <a:schemeClr val="accent2"/>
                                      </p:to>
                                    </p:animClr>
                                  </p:childTnLst>
                                </p:cTn>
                              </p:par>
                              <p:par>
                                <p:cTn id="216" presetID="7" presetClass="emph" presetSubtype="2" fill="hold" nodeType="withEffect">
                                  <p:stCondLst>
                                    <p:cond delay="0"/>
                                  </p:stCondLst>
                                  <p:childTnLst>
                                    <p:animClr clrSpc="rgb" dir="cw">
                                      <p:cBhvr>
                                        <p:cTn id="217" dur="2000" fill="hold"/>
                                        <p:tgtEl>
                                          <p:spTgt spid="11"/>
                                        </p:tgtEl>
                                        <p:attrNameLst>
                                          <p:attrName>stroke.color</p:attrName>
                                        </p:attrNameLst>
                                      </p:cBhvr>
                                      <p:to>
                                        <a:schemeClr val="accent2"/>
                                      </p:to>
                                    </p:animClr>
                                    <p:set>
                                      <p:cBhvr>
                                        <p:cTn id="218" dur="2000" fill="hold"/>
                                        <p:tgtEl>
                                          <p:spTgt spid="11"/>
                                        </p:tgtEl>
                                        <p:attrNameLst>
                                          <p:attrName>stroke.on</p:attrName>
                                        </p:attrNameLst>
                                      </p:cBhvr>
                                      <p:to>
                                        <p:strVal val="true"/>
                                      </p:to>
                                    </p:set>
                                  </p:childTnLst>
                                </p:cTn>
                              </p:par>
                              <p:par>
                                <p:cTn id="219" presetID="7" presetClass="emph" presetSubtype="2" fill="hold" nodeType="withEffect">
                                  <p:stCondLst>
                                    <p:cond delay="0"/>
                                  </p:stCondLst>
                                  <p:childTnLst>
                                    <p:animClr clrSpc="rgb" dir="cw">
                                      <p:cBhvr>
                                        <p:cTn id="220" dur="2000" fill="hold"/>
                                        <p:tgtEl>
                                          <p:spTgt spid="77"/>
                                        </p:tgtEl>
                                        <p:attrNameLst>
                                          <p:attrName>stroke.color</p:attrName>
                                        </p:attrNameLst>
                                      </p:cBhvr>
                                      <p:to>
                                        <a:schemeClr val="accent2"/>
                                      </p:to>
                                    </p:animClr>
                                    <p:set>
                                      <p:cBhvr>
                                        <p:cTn id="221" dur="2000" fill="hold"/>
                                        <p:tgtEl>
                                          <p:spTgt spid="77"/>
                                        </p:tgtEl>
                                        <p:attrNameLst>
                                          <p:attrName>stroke.on</p:attrName>
                                        </p:attrNameLst>
                                      </p:cBhvr>
                                      <p:to>
                                        <p:strVal val="true"/>
                                      </p:to>
                                    </p:set>
                                  </p:childTnLst>
                                </p:cTn>
                              </p:par>
                              <p:par>
                                <p:cTn id="222" presetID="7" presetClass="emph" presetSubtype="2" fill="hold" nodeType="withEffect">
                                  <p:stCondLst>
                                    <p:cond delay="0"/>
                                  </p:stCondLst>
                                  <p:childTnLst>
                                    <p:animClr clrSpc="rgb" dir="cw">
                                      <p:cBhvr>
                                        <p:cTn id="223" dur="2000" fill="hold"/>
                                        <p:tgtEl>
                                          <p:spTgt spid="82"/>
                                        </p:tgtEl>
                                        <p:attrNameLst>
                                          <p:attrName>stroke.color</p:attrName>
                                        </p:attrNameLst>
                                      </p:cBhvr>
                                      <p:to>
                                        <a:schemeClr val="accent2"/>
                                      </p:to>
                                    </p:animClr>
                                    <p:set>
                                      <p:cBhvr>
                                        <p:cTn id="224" dur="2000" fill="hold"/>
                                        <p:tgtEl>
                                          <p:spTgt spid="82"/>
                                        </p:tgtEl>
                                        <p:attrNameLst>
                                          <p:attrName>stroke.on</p:attrName>
                                        </p:attrNameLst>
                                      </p:cBhvr>
                                      <p:to>
                                        <p:strVal val="true"/>
                                      </p:to>
                                    </p:set>
                                  </p:childTnLst>
                                </p:cTn>
                              </p:par>
                              <p:par>
                                <p:cTn id="225" presetID="7" presetClass="emph" presetSubtype="2" fill="hold" nodeType="withEffect">
                                  <p:stCondLst>
                                    <p:cond delay="0"/>
                                  </p:stCondLst>
                                  <p:childTnLst>
                                    <p:animClr clrSpc="rgb" dir="cw">
                                      <p:cBhvr>
                                        <p:cTn id="226" dur="2000" fill="hold"/>
                                        <p:tgtEl>
                                          <p:spTgt spid="90"/>
                                        </p:tgtEl>
                                        <p:attrNameLst>
                                          <p:attrName>stroke.color</p:attrName>
                                        </p:attrNameLst>
                                      </p:cBhvr>
                                      <p:to>
                                        <a:schemeClr val="accent2"/>
                                      </p:to>
                                    </p:animClr>
                                    <p:set>
                                      <p:cBhvr>
                                        <p:cTn id="227" dur="2000" fill="hold"/>
                                        <p:tgtEl>
                                          <p:spTgt spid="90"/>
                                        </p:tgtEl>
                                        <p:attrNameLst>
                                          <p:attrName>stroke.on</p:attrName>
                                        </p:attrNameLst>
                                      </p:cBhvr>
                                      <p:to>
                                        <p:strVal val="true"/>
                                      </p:to>
                                    </p:set>
                                  </p:childTnLst>
                                </p:cTn>
                              </p:par>
                              <p:par>
                                <p:cTn id="228" presetID="7" presetClass="emph" presetSubtype="2" fill="hold" nodeType="withEffect">
                                  <p:stCondLst>
                                    <p:cond delay="0"/>
                                  </p:stCondLst>
                                  <p:childTnLst>
                                    <p:animClr clrSpc="rgb" dir="cw">
                                      <p:cBhvr>
                                        <p:cTn id="229" dur="2000" fill="hold"/>
                                        <p:tgtEl>
                                          <p:spTgt spid="92"/>
                                        </p:tgtEl>
                                        <p:attrNameLst>
                                          <p:attrName>stroke.color</p:attrName>
                                        </p:attrNameLst>
                                      </p:cBhvr>
                                      <p:to>
                                        <a:schemeClr val="accent2"/>
                                      </p:to>
                                    </p:animClr>
                                    <p:set>
                                      <p:cBhvr>
                                        <p:cTn id="230" dur="2000" fill="hold"/>
                                        <p:tgtEl>
                                          <p:spTgt spid="92"/>
                                        </p:tgtEl>
                                        <p:attrNameLst>
                                          <p:attrName>stroke.on</p:attrName>
                                        </p:attrNameLst>
                                      </p:cBhvr>
                                      <p:to>
                                        <p:strVal val="true"/>
                                      </p:to>
                                    </p:set>
                                  </p:childTnLst>
                                </p:cTn>
                              </p:par>
                              <p:par>
                                <p:cTn id="231" presetID="7" presetClass="emph" presetSubtype="2" fill="hold" nodeType="withEffect">
                                  <p:stCondLst>
                                    <p:cond delay="0"/>
                                  </p:stCondLst>
                                  <p:childTnLst>
                                    <p:animClr clrSpc="rgb" dir="cw">
                                      <p:cBhvr>
                                        <p:cTn id="232" dur="2000" fill="hold"/>
                                        <p:tgtEl>
                                          <p:spTgt spid="99"/>
                                        </p:tgtEl>
                                        <p:attrNameLst>
                                          <p:attrName>stroke.color</p:attrName>
                                        </p:attrNameLst>
                                      </p:cBhvr>
                                      <p:to>
                                        <a:schemeClr val="accent2"/>
                                      </p:to>
                                    </p:animClr>
                                    <p:set>
                                      <p:cBhvr>
                                        <p:cTn id="233" dur="2000" fill="hold"/>
                                        <p:tgtEl>
                                          <p:spTgt spid="99"/>
                                        </p:tgtEl>
                                        <p:attrNameLst>
                                          <p:attrName>stroke.on</p:attrName>
                                        </p:attrNameLst>
                                      </p:cBhvr>
                                      <p:to>
                                        <p:strVal val="true"/>
                                      </p:to>
                                    </p:set>
                                  </p:childTnLst>
                                </p:cTn>
                              </p:par>
                              <p:par>
                                <p:cTn id="234" presetID="7" presetClass="emph" presetSubtype="2" fill="hold" nodeType="withEffect">
                                  <p:stCondLst>
                                    <p:cond delay="0"/>
                                  </p:stCondLst>
                                  <p:childTnLst>
                                    <p:animClr clrSpc="rgb" dir="cw">
                                      <p:cBhvr>
                                        <p:cTn id="235" dur="2000" fill="hold"/>
                                        <p:tgtEl>
                                          <p:spTgt spid="103"/>
                                        </p:tgtEl>
                                        <p:attrNameLst>
                                          <p:attrName>stroke.color</p:attrName>
                                        </p:attrNameLst>
                                      </p:cBhvr>
                                      <p:to>
                                        <a:schemeClr val="accent2"/>
                                      </p:to>
                                    </p:animClr>
                                    <p:set>
                                      <p:cBhvr>
                                        <p:cTn id="236" dur="2000" fill="hold"/>
                                        <p:tgtEl>
                                          <p:spTgt spid="103"/>
                                        </p:tgtEl>
                                        <p:attrNameLst>
                                          <p:attrName>stroke.on</p:attrName>
                                        </p:attrNameLst>
                                      </p:cBhvr>
                                      <p:to>
                                        <p:strVal val="true"/>
                                      </p:to>
                                    </p:set>
                                  </p:childTnLst>
                                </p:cTn>
                              </p:par>
                              <p:par>
                                <p:cTn id="237" presetID="7" presetClass="emph" presetSubtype="2" fill="hold" nodeType="withEffect">
                                  <p:stCondLst>
                                    <p:cond delay="0"/>
                                  </p:stCondLst>
                                  <p:childTnLst>
                                    <p:animClr clrSpc="rgb" dir="cw">
                                      <p:cBhvr>
                                        <p:cTn id="238" dur="2000" fill="hold"/>
                                        <p:tgtEl>
                                          <p:spTgt spid="112"/>
                                        </p:tgtEl>
                                        <p:attrNameLst>
                                          <p:attrName>stroke.color</p:attrName>
                                        </p:attrNameLst>
                                      </p:cBhvr>
                                      <p:to>
                                        <a:schemeClr val="accent2"/>
                                      </p:to>
                                    </p:animClr>
                                    <p:set>
                                      <p:cBhvr>
                                        <p:cTn id="239" dur="2000" fill="hold"/>
                                        <p:tgtEl>
                                          <p:spTgt spid="112"/>
                                        </p:tgtEl>
                                        <p:attrNameLst>
                                          <p:attrName>stroke.on</p:attrName>
                                        </p:attrNameLst>
                                      </p:cBhvr>
                                      <p:to>
                                        <p:strVal val="true"/>
                                      </p:to>
                                    </p:set>
                                  </p:childTnLst>
                                </p:cTn>
                              </p:par>
                              <p:par>
                                <p:cTn id="240" presetID="7" presetClass="emph" presetSubtype="2" fill="hold" nodeType="withEffect">
                                  <p:stCondLst>
                                    <p:cond delay="0"/>
                                  </p:stCondLst>
                                  <p:childTnLst>
                                    <p:animClr clrSpc="rgb" dir="cw">
                                      <p:cBhvr>
                                        <p:cTn id="241" dur="2000" fill="hold"/>
                                        <p:tgtEl>
                                          <p:spTgt spid="107"/>
                                        </p:tgtEl>
                                        <p:attrNameLst>
                                          <p:attrName>stroke.color</p:attrName>
                                        </p:attrNameLst>
                                      </p:cBhvr>
                                      <p:to>
                                        <a:schemeClr val="accent2"/>
                                      </p:to>
                                    </p:animClr>
                                    <p:set>
                                      <p:cBhvr>
                                        <p:cTn id="242" dur="2000" fill="hold"/>
                                        <p:tgtEl>
                                          <p:spTgt spid="107"/>
                                        </p:tgtEl>
                                        <p:attrNameLst>
                                          <p:attrName>stroke.on</p:attrName>
                                        </p:attrNameLst>
                                      </p:cBhvr>
                                      <p:to>
                                        <p:strVal val="true"/>
                                      </p:to>
                                    </p:set>
                                  </p:childTnLst>
                                </p:cTn>
                              </p:par>
                              <p:par>
                                <p:cTn id="243" presetID="7" presetClass="emph" presetSubtype="2" fill="hold" nodeType="withEffect">
                                  <p:stCondLst>
                                    <p:cond delay="0"/>
                                  </p:stCondLst>
                                  <p:childTnLst>
                                    <p:animClr clrSpc="rgb" dir="cw">
                                      <p:cBhvr>
                                        <p:cTn id="244" dur="2000" fill="hold"/>
                                        <p:tgtEl>
                                          <p:spTgt spid="114"/>
                                        </p:tgtEl>
                                        <p:attrNameLst>
                                          <p:attrName>stroke.color</p:attrName>
                                        </p:attrNameLst>
                                      </p:cBhvr>
                                      <p:to>
                                        <a:schemeClr val="accent2"/>
                                      </p:to>
                                    </p:animClr>
                                    <p:set>
                                      <p:cBhvr>
                                        <p:cTn id="245" dur="2000" fill="hold"/>
                                        <p:tgtEl>
                                          <p:spTgt spid="114"/>
                                        </p:tgtEl>
                                        <p:attrNameLst>
                                          <p:attrName>stroke.on</p:attrName>
                                        </p:attrNameLst>
                                      </p:cBhvr>
                                      <p:to>
                                        <p:strVal val="true"/>
                                      </p:to>
                                    </p:set>
                                  </p:childTnLst>
                                </p:cTn>
                              </p:par>
                              <p:par>
                                <p:cTn id="246" presetID="7" presetClass="emph" presetSubtype="2" fill="hold" nodeType="withEffect">
                                  <p:stCondLst>
                                    <p:cond delay="0"/>
                                  </p:stCondLst>
                                  <p:childTnLst>
                                    <p:animClr clrSpc="rgb" dir="cw">
                                      <p:cBhvr>
                                        <p:cTn id="247" dur="2000" fill="hold"/>
                                        <p:tgtEl>
                                          <p:spTgt spid="75"/>
                                        </p:tgtEl>
                                        <p:attrNameLst>
                                          <p:attrName>stroke.color</p:attrName>
                                        </p:attrNameLst>
                                      </p:cBhvr>
                                      <p:to>
                                        <a:schemeClr val="accent2"/>
                                      </p:to>
                                    </p:animClr>
                                    <p:set>
                                      <p:cBhvr>
                                        <p:cTn id="248" dur="2000" fill="hold"/>
                                        <p:tgtEl>
                                          <p:spTgt spid="75"/>
                                        </p:tgtEl>
                                        <p:attrNameLst>
                                          <p:attrName>stroke.on</p:attrName>
                                        </p:attrNameLst>
                                      </p:cBhvr>
                                      <p:to>
                                        <p:strVal val="true"/>
                                      </p:to>
                                    </p:set>
                                  </p:childTnLst>
                                </p:cTn>
                              </p:par>
                              <p:par>
                                <p:cTn id="249" presetID="7" presetClass="emph" presetSubtype="2" fill="hold" nodeType="withEffect">
                                  <p:stCondLst>
                                    <p:cond delay="0"/>
                                  </p:stCondLst>
                                  <p:childTnLst>
                                    <p:animClr clrSpc="rgb" dir="cw">
                                      <p:cBhvr>
                                        <p:cTn id="250" dur="2000" fill="hold"/>
                                        <p:tgtEl>
                                          <p:spTgt spid="80"/>
                                        </p:tgtEl>
                                        <p:attrNameLst>
                                          <p:attrName>stroke.color</p:attrName>
                                        </p:attrNameLst>
                                      </p:cBhvr>
                                      <p:to>
                                        <a:schemeClr val="accent2"/>
                                      </p:to>
                                    </p:animClr>
                                    <p:set>
                                      <p:cBhvr>
                                        <p:cTn id="251" dur="2000" fill="hold"/>
                                        <p:tgtEl>
                                          <p:spTgt spid="80"/>
                                        </p:tgtEl>
                                        <p:attrNameLst>
                                          <p:attrName>stroke.on</p:attrName>
                                        </p:attrNameLst>
                                      </p:cBhvr>
                                      <p:to>
                                        <p:strVal val="true"/>
                                      </p:to>
                                    </p:set>
                                  </p:childTnLst>
                                </p:cTn>
                              </p:par>
                              <p:par>
                                <p:cTn id="252" presetID="7" presetClass="emph" presetSubtype="2" fill="hold" nodeType="withEffect">
                                  <p:stCondLst>
                                    <p:cond delay="0"/>
                                  </p:stCondLst>
                                  <p:childTnLst>
                                    <p:animClr clrSpc="rgb" dir="cw">
                                      <p:cBhvr>
                                        <p:cTn id="253" dur="2000" fill="hold"/>
                                        <p:tgtEl>
                                          <p:spTgt spid="84"/>
                                        </p:tgtEl>
                                        <p:attrNameLst>
                                          <p:attrName>stroke.color</p:attrName>
                                        </p:attrNameLst>
                                      </p:cBhvr>
                                      <p:to>
                                        <a:schemeClr val="accent2"/>
                                      </p:to>
                                    </p:animClr>
                                    <p:set>
                                      <p:cBhvr>
                                        <p:cTn id="254" dur="2000" fill="hold"/>
                                        <p:tgtEl>
                                          <p:spTgt spid="84"/>
                                        </p:tgtEl>
                                        <p:attrNameLst>
                                          <p:attrName>stroke.on</p:attrName>
                                        </p:attrNameLst>
                                      </p:cBhvr>
                                      <p:to>
                                        <p:strVal val="true"/>
                                      </p:to>
                                    </p:set>
                                  </p:childTnLst>
                                </p:cTn>
                              </p:par>
                              <p:par>
                                <p:cTn id="255" presetID="7" presetClass="emph" presetSubtype="2" fill="hold" nodeType="withEffect">
                                  <p:stCondLst>
                                    <p:cond delay="0"/>
                                  </p:stCondLst>
                                  <p:childTnLst>
                                    <p:animClr clrSpc="rgb" dir="cw">
                                      <p:cBhvr>
                                        <p:cTn id="256" dur="2000" fill="hold"/>
                                        <p:tgtEl>
                                          <p:spTgt spid="88"/>
                                        </p:tgtEl>
                                        <p:attrNameLst>
                                          <p:attrName>stroke.color</p:attrName>
                                        </p:attrNameLst>
                                      </p:cBhvr>
                                      <p:to>
                                        <a:schemeClr val="accent2"/>
                                      </p:to>
                                    </p:animClr>
                                    <p:set>
                                      <p:cBhvr>
                                        <p:cTn id="257" dur="2000" fill="hold"/>
                                        <p:tgtEl>
                                          <p:spTgt spid="88"/>
                                        </p:tgtEl>
                                        <p:attrNameLst>
                                          <p:attrName>stroke.on</p:attrName>
                                        </p:attrNameLst>
                                      </p:cBhvr>
                                      <p:to>
                                        <p:strVal val="true"/>
                                      </p:to>
                                    </p:set>
                                  </p:childTnLst>
                                </p:cTn>
                              </p:par>
                              <p:par>
                                <p:cTn id="258" presetID="7" presetClass="emph" presetSubtype="2" fill="hold" nodeType="withEffect">
                                  <p:stCondLst>
                                    <p:cond delay="0"/>
                                  </p:stCondLst>
                                  <p:childTnLst>
                                    <p:animClr clrSpc="rgb" dir="cw">
                                      <p:cBhvr>
                                        <p:cTn id="259" dur="2000" fill="hold"/>
                                        <p:tgtEl>
                                          <p:spTgt spid="94"/>
                                        </p:tgtEl>
                                        <p:attrNameLst>
                                          <p:attrName>stroke.color</p:attrName>
                                        </p:attrNameLst>
                                      </p:cBhvr>
                                      <p:to>
                                        <a:schemeClr val="accent2"/>
                                      </p:to>
                                    </p:animClr>
                                    <p:set>
                                      <p:cBhvr>
                                        <p:cTn id="260" dur="2000" fill="hold"/>
                                        <p:tgtEl>
                                          <p:spTgt spid="94"/>
                                        </p:tgtEl>
                                        <p:attrNameLst>
                                          <p:attrName>stroke.on</p:attrName>
                                        </p:attrNameLst>
                                      </p:cBhvr>
                                      <p:to>
                                        <p:strVal val="true"/>
                                      </p:to>
                                    </p:set>
                                  </p:childTnLst>
                                </p:cTn>
                              </p:par>
                              <p:par>
                                <p:cTn id="261" presetID="7" presetClass="emph" presetSubtype="2" fill="hold" nodeType="withEffect">
                                  <p:stCondLst>
                                    <p:cond delay="0"/>
                                  </p:stCondLst>
                                  <p:childTnLst>
                                    <p:animClr clrSpc="rgb" dir="cw">
                                      <p:cBhvr>
                                        <p:cTn id="262" dur="2000" fill="hold"/>
                                        <p:tgtEl>
                                          <p:spTgt spid="101"/>
                                        </p:tgtEl>
                                        <p:attrNameLst>
                                          <p:attrName>stroke.color</p:attrName>
                                        </p:attrNameLst>
                                      </p:cBhvr>
                                      <p:to>
                                        <a:schemeClr val="accent2"/>
                                      </p:to>
                                    </p:animClr>
                                    <p:set>
                                      <p:cBhvr>
                                        <p:cTn id="263" dur="2000" fill="hold"/>
                                        <p:tgtEl>
                                          <p:spTgt spid="101"/>
                                        </p:tgtEl>
                                        <p:attrNameLst>
                                          <p:attrName>stroke.on</p:attrName>
                                        </p:attrNameLst>
                                      </p:cBhvr>
                                      <p:to>
                                        <p:strVal val="true"/>
                                      </p:to>
                                    </p:set>
                                  </p:childTnLst>
                                </p:cTn>
                              </p:par>
                              <p:par>
                                <p:cTn id="264" presetID="7" presetClass="emph" presetSubtype="2" fill="hold" nodeType="withEffect">
                                  <p:stCondLst>
                                    <p:cond delay="0"/>
                                  </p:stCondLst>
                                  <p:childTnLst>
                                    <p:animClr clrSpc="rgb" dir="cw">
                                      <p:cBhvr>
                                        <p:cTn id="265" dur="2000" fill="hold"/>
                                        <p:tgtEl>
                                          <p:spTgt spid="97"/>
                                        </p:tgtEl>
                                        <p:attrNameLst>
                                          <p:attrName>stroke.color</p:attrName>
                                        </p:attrNameLst>
                                      </p:cBhvr>
                                      <p:to>
                                        <a:schemeClr val="accent2"/>
                                      </p:to>
                                    </p:animClr>
                                    <p:set>
                                      <p:cBhvr>
                                        <p:cTn id="266" dur="2000" fill="hold"/>
                                        <p:tgtEl>
                                          <p:spTgt spid="97"/>
                                        </p:tgtEl>
                                        <p:attrNameLst>
                                          <p:attrName>stroke.on</p:attrName>
                                        </p:attrNameLst>
                                      </p:cBhvr>
                                      <p:to>
                                        <p:strVal val="true"/>
                                      </p:to>
                                    </p:set>
                                  </p:childTnLst>
                                </p:cTn>
                              </p:par>
                              <p:par>
                                <p:cTn id="267" presetID="7" presetClass="emph" presetSubtype="2" fill="hold" nodeType="withEffect">
                                  <p:stCondLst>
                                    <p:cond delay="0"/>
                                  </p:stCondLst>
                                  <p:childTnLst>
                                    <p:animClr clrSpc="rgb" dir="cw">
                                      <p:cBhvr>
                                        <p:cTn id="268" dur="2000" fill="hold"/>
                                        <p:tgtEl>
                                          <p:spTgt spid="110"/>
                                        </p:tgtEl>
                                        <p:attrNameLst>
                                          <p:attrName>stroke.color</p:attrName>
                                        </p:attrNameLst>
                                      </p:cBhvr>
                                      <p:to>
                                        <a:schemeClr val="accent2"/>
                                      </p:to>
                                    </p:animClr>
                                    <p:set>
                                      <p:cBhvr>
                                        <p:cTn id="269" dur="2000" fill="hold"/>
                                        <p:tgtEl>
                                          <p:spTgt spid="110"/>
                                        </p:tgtEl>
                                        <p:attrNameLst>
                                          <p:attrName>stroke.on</p:attrName>
                                        </p:attrNameLst>
                                      </p:cBhvr>
                                      <p:to>
                                        <p:strVal val="true"/>
                                      </p:to>
                                    </p:set>
                                  </p:childTnLst>
                                </p:cTn>
                              </p:par>
                              <p:par>
                                <p:cTn id="270" presetID="7" presetClass="emph" presetSubtype="2" fill="hold" nodeType="withEffect">
                                  <p:stCondLst>
                                    <p:cond delay="0"/>
                                  </p:stCondLst>
                                  <p:childTnLst>
                                    <p:animClr clrSpc="rgb" dir="cw">
                                      <p:cBhvr>
                                        <p:cTn id="271" dur="2000" fill="hold"/>
                                        <p:tgtEl>
                                          <p:spTgt spid="211"/>
                                        </p:tgtEl>
                                        <p:attrNameLst>
                                          <p:attrName>stroke.color</p:attrName>
                                        </p:attrNameLst>
                                      </p:cBhvr>
                                      <p:to>
                                        <a:schemeClr val="accent2"/>
                                      </p:to>
                                    </p:animClr>
                                    <p:set>
                                      <p:cBhvr>
                                        <p:cTn id="272" dur="2000" fill="hold"/>
                                        <p:tgtEl>
                                          <p:spTgt spid="211"/>
                                        </p:tgtEl>
                                        <p:attrNameLst>
                                          <p:attrName>stroke.on</p:attrName>
                                        </p:attrNameLst>
                                      </p:cBhvr>
                                      <p:to>
                                        <p:strVal val="true"/>
                                      </p:to>
                                    </p:se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par>
                                <p:cTn id="278" presetID="22" presetClass="entr" presetSubtype="4" fill="hold" nodeType="withEffect">
                                  <p:stCondLst>
                                    <p:cond delay="100"/>
                                  </p:stCondLst>
                                  <p:childTnLst>
                                    <p:set>
                                      <p:cBhvr>
                                        <p:cTn id="279" dur="1" fill="hold">
                                          <p:stCondLst>
                                            <p:cond delay="0"/>
                                          </p:stCondLst>
                                        </p:cTn>
                                        <p:tgtEl>
                                          <p:spTgt spid="117"/>
                                        </p:tgtEl>
                                        <p:attrNameLst>
                                          <p:attrName>style.visibility</p:attrName>
                                        </p:attrNameLst>
                                      </p:cBhvr>
                                      <p:to>
                                        <p:strVal val="visible"/>
                                      </p:to>
                                    </p:set>
                                    <p:animEffect transition="in" filter="wipe(down)">
                                      <p:cBhvr>
                                        <p:cTn id="280" dur="500"/>
                                        <p:tgtEl>
                                          <p:spTgt spid="117"/>
                                        </p:tgtEl>
                                      </p:cBhvr>
                                    </p:animEffect>
                                  </p:childTnLst>
                                </p:cTn>
                              </p:par>
                              <p:par>
                                <p:cTn id="281" presetID="10" presetClass="entr" presetSubtype="0" fill="hold" grpId="0" nodeType="withEffect">
                                  <p:stCondLst>
                                    <p:cond delay="200"/>
                                  </p:stCondLst>
                                  <p:childTnLst>
                                    <p:set>
                                      <p:cBhvr>
                                        <p:cTn id="282" dur="1" fill="hold">
                                          <p:stCondLst>
                                            <p:cond delay="0"/>
                                          </p:stCondLst>
                                        </p:cTn>
                                        <p:tgtEl>
                                          <p:spTgt spid="70"/>
                                        </p:tgtEl>
                                        <p:attrNameLst>
                                          <p:attrName>style.visibility</p:attrName>
                                        </p:attrNameLst>
                                      </p:cBhvr>
                                      <p:to>
                                        <p:strVal val="visible"/>
                                      </p:to>
                                    </p:set>
                                    <p:animEffect transition="in" filter="fade">
                                      <p:cBhvr>
                                        <p:cTn id="283" dur="500"/>
                                        <p:tgtEl>
                                          <p:spTgt spid="70"/>
                                        </p:tgtEl>
                                      </p:cBhvr>
                                    </p:animEffect>
                                  </p:childTnLst>
                                </p:cTn>
                              </p:par>
                              <p:par>
                                <p:cTn id="284" presetID="22" presetClass="entr" presetSubtype="4" fill="hold" nodeType="withEffect">
                                  <p:stCondLst>
                                    <p:cond delay="300"/>
                                  </p:stCondLst>
                                  <p:childTnLst>
                                    <p:set>
                                      <p:cBhvr>
                                        <p:cTn id="285" dur="1" fill="hold">
                                          <p:stCondLst>
                                            <p:cond delay="0"/>
                                          </p:stCondLst>
                                        </p:cTn>
                                        <p:tgtEl>
                                          <p:spTgt spid="167"/>
                                        </p:tgtEl>
                                        <p:attrNameLst>
                                          <p:attrName>style.visibility</p:attrName>
                                        </p:attrNameLst>
                                      </p:cBhvr>
                                      <p:to>
                                        <p:strVal val="visible"/>
                                      </p:to>
                                    </p:set>
                                    <p:animEffect transition="in" filter="wipe(down)">
                                      <p:cBhvr>
                                        <p:cTn id="286" dur="500"/>
                                        <p:tgtEl>
                                          <p:spTgt spid="167"/>
                                        </p:tgtEl>
                                      </p:cBhvr>
                                    </p:animEffect>
                                  </p:childTnLst>
                                </p:cTn>
                              </p:par>
                              <p:par>
                                <p:cTn id="287" presetID="10" presetClass="entr" presetSubtype="0" fill="hold" grpId="0" nodeType="withEffect">
                                  <p:stCondLst>
                                    <p:cond delay="400"/>
                                  </p:stCondLst>
                                  <p:childTnLst>
                                    <p:set>
                                      <p:cBhvr>
                                        <p:cTn id="288" dur="1" fill="hold">
                                          <p:stCondLst>
                                            <p:cond delay="0"/>
                                          </p:stCondLst>
                                        </p:cTn>
                                        <p:tgtEl>
                                          <p:spTgt spid="72"/>
                                        </p:tgtEl>
                                        <p:attrNameLst>
                                          <p:attrName>style.visibility</p:attrName>
                                        </p:attrNameLst>
                                      </p:cBhvr>
                                      <p:to>
                                        <p:strVal val="visible"/>
                                      </p:to>
                                    </p:set>
                                    <p:animEffect transition="in" filter="fade">
                                      <p:cBhvr>
                                        <p:cTn id="289" dur="500"/>
                                        <p:tgtEl>
                                          <p:spTgt spid="72"/>
                                        </p:tgtEl>
                                      </p:cBhvr>
                                    </p:animEffect>
                                  </p:childTnLst>
                                </p:cTn>
                              </p:par>
                              <p:par>
                                <p:cTn id="290" presetID="22" presetClass="entr" presetSubtype="4" fill="hold" nodeType="withEffect">
                                  <p:stCondLst>
                                    <p:cond delay="500"/>
                                  </p:stCondLst>
                                  <p:childTnLst>
                                    <p:set>
                                      <p:cBhvr>
                                        <p:cTn id="291" dur="1" fill="hold">
                                          <p:stCondLst>
                                            <p:cond delay="0"/>
                                          </p:stCondLst>
                                        </p:cTn>
                                        <p:tgtEl>
                                          <p:spTgt spid="170"/>
                                        </p:tgtEl>
                                        <p:attrNameLst>
                                          <p:attrName>style.visibility</p:attrName>
                                        </p:attrNameLst>
                                      </p:cBhvr>
                                      <p:to>
                                        <p:strVal val="visible"/>
                                      </p:to>
                                    </p:set>
                                    <p:animEffect transition="in" filter="wipe(down)">
                                      <p:cBhvr>
                                        <p:cTn id="292" dur="500"/>
                                        <p:tgtEl>
                                          <p:spTgt spid="170"/>
                                        </p:tgtEl>
                                      </p:cBhvr>
                                    </p:animEffect>
                                  </p:childTnLst>
                                </p:cTn>
                              </p:par>
                              <p:par>
                                <p:cTn id="293" presetID="10" presetClass="entr" presetSubtype="0" fill="hold" grpId="0" nodeType="withEffect">
                                  <p:stCondLst>
                                    <p:cond delay="600"/>
                                  </p:stCondLst>
                                  <p:childTnLst>
                                    <p:set>
                                      <p:cBhvr>
                                        <p:cTn id="294" dur="1" fill="hold">
                                          <p:stCondLst>
                                            <p:cond delay="0"/>
                                          </p:stCondLst>
                                        </p:cTn>
                                        <p:tgtEl>
                                          <p:spTgt spid="73"/>
                                        </p:tgtEl>
                                        <p:attrNameLst>
                                          <p:attrName>style.visibility</p:attrName>
                                        </p:attrNameLst>
                                      </p:cBhvr>
                                      <p:to>
                                        <p:strVal val="visible"/>
                                      </p:to>
                                    </p:set>
                                    <p:animEffect transition="in" filter="fade">
                                      <p:cBhvr>
                                        <p:cTn id="295" dur="500"/>
                                        <p:tgtEl>
                                          <p:spTgt spid="73"/>
                                        </p:tgtEl>
                                      </p:cBhvr>
                                    </p:animEffect>
                                  </p:childTnLst>
                                </p:cTn>
                              </p:par>
                              <p:par>
                                <p:cTn id="296" presetID="22" presetClass="entr" presetSubtype="1" fill="hold" nodeType="withEffect">
                                  <p:stCondLst>
                                    <p:cond delay="700"/>
                                  </p:stCondLst>
                                  <p:childTnLst>
                                    <p:set>
                                      <p:cBhvr>
                                        <p:cTn id="297" dur="1" fill="hold">
                                          <p:stCondLst>
                                            <p:cond delay="0"/>
                                          </p:stCondLst>
                                        </p:cTn>
                                        <p:tgtEl>
                                          <p:spTgt spid="172"/>
                                        </p:tgtEl>
                                        <p:attrNameLst>
                                          <p:attrName>style.visibility</p:attrName>
                                        </p:attrNameLst>
                                      </p:cBhvr>
                                      <p:to>
                                        <p:strVal val="visible"/>
                                      </p:to>
                                    </p:set>
                                    <p:animEffect transition="in" filter="wipe(up)">
                                      <p:cBhvr>
                                        <p:cTn id="298" dur="500"/>
                                        <p:tgtEl>
                                          <p:spTgt spid="172"/>
                                        </p:tgtEl>
                                      </p:cBhvr>
                                    </p:animEffect>
                                  </p:childTnLst>
                                </p:cTn>
                              </p:par>
                              <p:par>
                                <p:cTn id="299" presetID="10" presetClass="entr" presetSubtype="0" fill="hold" grpId="0" nodeType="withEffect">
                                  <p:stCondLst>
                                    <p:cond delay="800"/>
                                  </p:stCondLst>
                                  <p:childTnLst>
                                    <p:set>
                                      <p:cBhvr>
                                        <p:cTn id="300" dur="1" fill="hold">
                                          <p:stCondLst>
                                            <p:cond delay="0"/>
                                          </p:stCondLst>
                                        </p:cTn>
                                        <p:tgtEl>
                                          <p:spTgt spid="74"/>
                                        </p:tgtEl>
                                        <p:attrNameLst>
                                          <p:attrName>style.visibility</p:attrName>
                                        </p:attrNameLst>
                                      </p:cBhvr>
                                      <p:to>
                                        <p:strVal val="visible"/>
                                      </p:to>
                                    </p:set>
                                    <p:animEffect transition="in" filter="fade">
                                      <p:cBhvr>
                                        <p:cTn id="301" dur="500"/>
                                        <p:tgtEl>
                                          <p:spTgt spid="74"/>
                                        </p:tgtEl>
                                      </p:cBhvr>
                                    </p:animEffect>
                                  </p:childTnLst>
                                </p:cTn>
                              </p:par>
                              <p:par>
                                <p:cTn id="302" presetID="22" presetClass="entr" presetSubtype="4" fill="hold" nodeType="withEffect">
                                  <p:stCondLst>
                                    <p:cond delay="900"/>
                                  </p:stCondLst>
                                  <p:childTnLst>
                                    <p:set>
                                      <p:cBhvr>
                                        <p:cTn id="303" dur="1" fill="hold">
                                          <p:stCondLst>
                                            <p:cond delay="0"/>
                                          </p:stCondLst>
                                        </p:cTn>
                                        <p:tgtEl>
                                          <p:spTgt spid="174"/>
                                        </p:tgtEl>
                                        <p:attrNameLst>
                                          <p:attrName>style.visibility</p:attrName>
                                        </p:attrNameLst>
                                      </p:cBhvr>
                                      <p:to>
                                        <p:strVal val="visible"/>
                                      </p:to>
                                    </p:set>
                                    <p:animEffect transition="in" filter="wipe(down)">
                                      <p:cBhvr>
                                        <p:cTn id="304"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35" grpId="0" animBg="1"/>
      <p:bldP spid="50" grpId="0" animBg="1"/>
      <p:bldP spid="20"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5" grpId="0" animBg="1"/>
      <p:bldP spid="5" grpId="1" animBg="1"/>
      <p:bldP spid="73" grpId="0" animBg="1"/>
      <p:bldP spid="52" grpId="0" animBg="1"/>
      <p:bldP spid="52" grpId="1" animBg="1"/>
      <p:bldP spid="55" grpId="0" animBg="1"/>
      <p:bldP spid="55" grpId="1" animBg="1"/>
      <p:bldP spid="57" grpId="0" animBg="1"/>
      <p:bldP spid="57" grpId="1" animBg="1"/>
      <p:bldP spid="59" grpId="0" animBg="1"/>
      <p:bldP spid="59" grpId="1" animBg="1"/>
      <p:bldP spid="64" grpId="0" animBg="1"/>
      <p:bldP spid="64" grpId="1" animBg="1"/>
      <p:bldP spid="61" grpId="0" animBg="1"/>
      <p:bldP spid="61" grpId="1" animBg="1"/>
      <p:bldP spid="62" grpId="0" animBg="1"/>
      <p:bldP spid="62" grpId="1" animBg="1"/>
      <p:bldP spid="65" grpId="0" animBg="1"/>
      <p:bldP spid="65" grpId="1" animBg="1"/>
      <p:bldP spid="66" grpId="0" animBg="1"/>
      <p:bldP spid="66" grpId="1" animBg="1"/>
      <p:bldP spid="69" grpId="0" animBg="1"/>
      <p:bldP spid="69" grpId="1" animBg="1"/>
      <p:bldP spid="69" grpId="2" animBg="1"/>
      <p:bldP spid="51" grpId="0" animBg="1"/>
      <p:bldP spid="51" grpId="1" animBg="1"/>
      <p:bldP spid="53" grpId="0" animBg="1"/>
      <p:bldP spid="53" grpId="1" animBg="1"/>
      <p:bldP spid="54" grpId="0" animBg="1"/>
      <p:bldP spid="54" grpId="1" animBg="1"/>
      <p:bldP spid="60" grpId="0" animBg="1"/>
      <p:bldP spid="60" grpId="1" animBg="1"/>
      <p:bldP spid="63" grpId="0" animBg="1"/>
      <p:bldP spid="63" grpId="1" animBg="1"/>
      <p:bldP spid="68" grpId="0" animBg="1"/>
      <p:bldP spid="70" grpId="0" animBg="1"/>
      <p:bldP spid="72" grpId="0" animBg="1"/>
      <p:bldP spid="74" grpId="0" animBg="1"/>
      <p:bldP spid="56" grpId="0" animBg="1"/>
      <p:bldP spid="56" grpId="1" animBg="1"/>
      <p:bldP spid="58" grpId="0" animBg="1"/>
      <p:bldP spid="58" grpId="1" animBg="1"/>
      <p:bldP spid="200" grpId="0"/>
      <p:bldP spid="210" grpId="0" animBg="1"/>
      <p:bldP spid="2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F7481B74-87E7-47D5-87BA-D56B417A5C16}"/>
              </a:ext>
            </a:extLst>
          </p:cNvPr>
          <p:cNvSpPr txBox="1"/>
          <p:nvPr/>
        </p:nvSpPr>
        <p:spPr>
          <a:xfrm>
            <a:off x="564897" y="1451295"/>
            <a:ext cx="2303160" cy="523220"/>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Creation</a:t>
            </a:r>
          </a:p>
        </p:txBody>
      </p:sp>
      <p:sp>
        <p:nvSpPr>
          <p:cNvPr id="76" name="TextBox 75">
            <a:extLst>
              <a:ext uri="{FF2B5EF4-FFF2-40B4-BE49-F238E27FC236}">
                <a16:creationId xmlns:a16="http://schemas.microsoft.com/office/drawing/2014/main" id="{7C09A8BF-C1A1-4835-8F77-0E636A140380}"/>
              </a:ext>
            </a:extLst>
          </p:cNvPr>
          <p:cNvSpPr txBox="1"/>
          <p:nvPr/>
        </p:nvSpPr>
        <p:spPr>
          <a:xfrm>
            <a:off x="555173" y="2014532"/>
            <a:ext cx="2416284" cy="954107"/>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Old Testament Scriptures</a:t>
            </a:r>
          </a:p>
        </p:txBody>
      </p:sp>
      <p:sp>
        <p:nvSpPr>
          <p:cNvPr id="78" name="TextBox 77">
            <a:extLst>
              <a:ext uri="{FF2B5EF4-FFF2-40B4-BE49-F238E27FC236}">
                <a16:creationId xmlns:a16="http://schemas.microsoft.com/office/drawing/2014/main" id="{439F39C2-4D17-4E6E-88C6-80A93BA949A7}"/>
              </a:ext>
            </a:extLst>
          </p:cNvPr>
          <p:cNvSpPr txBox="1"/>
          <p:nvPr/>
        </p:nvSpPr>
        <p:spPr>
          <a:xfrm>
            <a:off x="531404" y="3083979"/>
            <a:ext cx="2416284" cy="954107"/>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Old Testament Prophets</a:t>
            </a:r>
          </a:p>
        </p:txBody>
      </p:sp>
      <p:sp>
        <p:nvSpPr>
          <p:cNvPr id="79" name="TextBox 78">
            <a:extLst>
              <a:ext uri="{FF2B5EF4-FFF2-40B4-BE49-F238E27FC236}">
                <a16:creationId xmlns:a16="http://schemas.microsoft.com/office/drawing/2014/main" id="{C0E68082-8CCB-4B08-80CD-AF478FC56882}"/>
              </a:ext>
            </a:extLst>
          </p:cNvPr>
          <p:cNvSpPr txBox="1"/>
          <p:nvPr/>
        </p:nvSpPr>
        <p:spPr>
          <a:xfrm>
            <a:off x="505220" y="4159563"/>
            <a:ext cx="2535764" cy="954107"/>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New Testament Prophets</a:t>
            </a:r>
          </a:p>
        </p:txBody>
      </p:sp>
      <p:sp>
        <p:nvSpPr>
          <p:cNvPr id="81" name="TextBox 80">
            <a:extLst>
              <a:ext uri="{FF2B5EF4-FFF2-40B4-BE49-F238E27FC236}">
                <a16:creationId xmlns:a16="http://schemas.microsoft.com/office/drawing/2014/main" id="{227693A1-7017-48D2-9B63-15C21DF07B88}"/>
              </a:ext>
            </a:extLst>
          </p:cNvPr>
          <p:cNvSpPr txBox="1"/>
          <p:nvPr/>
        </p:nvSpPr>
        <p:spPr>
          <a:xfrm>
            <a:off x="524634" y="5241284"/>
            <a:ext cx="2535764" cy="954107"/>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New Testament Scriptures</a:t>
            </a:r>
          </a:p>
        </p:txBody>
      </p:sp>
      <p:sp>
        <p:nvSpPr>
          <p:cNvPr id="83" name="TextBox 82">
            <a:extLst>
              <a:ext uri="{FF2B5EF4-FFF2-40B4-BE49-F238E27FC236}">
                <a16:creationId xmlns:a16="http://schemas.microsoft.com/office/drawing/2014/main" id="{D0BE05E4-44CB-41C6-8C0C-A30692F479C0}"/>
              </a:ext>
            </a:extLst>
          </p:cNvPr>
          <p:cNvSpPr txBox="1"/>
          <p:nvPr/>
        </p:nvSpPr>
        <p:spPr>
          <a:xfrm>
            <a:off x="3351884" y="2732177"/>
            <a:ext cx="2535764" cy="523220"/>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Dreams/Visions</a:t>
            </a:r>
          </a:p>
        </p:txBody>
      </p:sp>
      <p:sp>
        <p:nvSpPr>
          <p:cNvPr id="85" name="TextBox 84">
            <a:extLst>
              <a:ext uri="{FF2B5EF4-FFF2-40B4-BE49-F238E27FC236}">
                <a16:creationId xmlns:a16="http://schemas.microsoft.com/office/drawing/2014/main" id="{4918C7D2-D965-47C5-B101-7DF9CC0020FD}"/>
              </a:ext>
            </a:extLst>
          </p:cNvPr>
          <p:cNvSpPr txBox="1"/>
          <p:nvPr/>
        </p:nvSpPr>
        <p:spPr>
          <a:xfrm>
            <a:off x="3361670" y="4016248"/>
            <a:ext cx="2535764" cy="523220"/>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Spiritual gifts</a:t>
            </a:r>
          </a:p>
        </p:txBody>
      </p:sp>
      <p:sp>
        <p:nvSpPr>
          <p:cNvPr id="86" name="TextBox 85">
            <a:extLst>
              <a:ext uri="{FF2B5EF4-FFF2-40B4-BE49-F238E27FC236}">
                <a16:creationId xmlns:a16="http://schemas.microsoft.com/office/drawing/2014/main" id="{281E2818-CB40-4D5E-B267-8790013998B7}"/>
              </a:ext>
            </a:extLst>
          </p:cNvPr>
          <p:cNvSpPr txBox="1"/>
          <p:nvPr/>
        </p:nvSpPr>
        <p:spPr>
          <a:xfrm>
            <a:off x="3328115" y="3372152"/>
            <a:ext cx="2535764" cy="523220"/>
          </a:xfrm>
          <a:prstGeom prst="rect">
            <a:avLst/>
          </a:prstGeom>
          <a:noFill/>
        </p:spPr>
        <p:txBody>
          <a:bodyPr wrap="square" rtlCol="0">
            <a:spAutoFit/>
          </a:bodyPr>
          <a:lstStyle/>
          <a:p>
            <a:pPr algn="l"/>
            <a:r>
              <a:rPr lang="en-US" sz="2800" dirty="0">
                <a:solidFill>
                  <a:schemeClr val="bg1"/>
                </a:solidFill>
                <a:cs typeface="Arial" panose="020B0604020202020204" pitchFamily="34" charset="0"/>
              </a:rPr>
              <a:t>Miracles</a:t>
            </a:r>
          </a:p>
        </p:txBody>
      </p:sp>
      <p:sp>
        <p:nvSpPr>
          <p:cNvPr id="8" name="Freeform: Shape 7">
            <a:extLst>
              <a:ext uri="{FF2B5EF4-FFF2-40B4-BE49-F238E27FC236}">
                <a16:creationId xmlns:a16="http://schemas.microsoft.com/office/drawing/2014/main" id="{D43DF5E4-CB9A-42D1-877C-60FBCDE262F7}"/>
              </a:ext>
            </a:extLst>
          </p:cNvPr>
          <p:cNvSpPr/>
          <p:nvPr/>
        </p:nvSpPr>
        <p:spPr>
          <a:xfrm>
            <a:off x="5643273" y="1558608"/>
            <a:ext cx="739305" cy="4155931"/>
          </a:xfrm>
          <a:custGeom>
            <a:avLst/>
            <a:gdLst>
              <a:gd name="connsiteX0" fmla="*/ 0 w 739389"/>
              <a:gd name="connsiteY0" fmla="*/ 82055 h 3960201"/>
              <a:gd name="connsiteX1" fmla="*/ 393970 w 739389"/>
              <a:gd name="connsiteY1" fmla="*/ 189059 h 3960201"/>
              <a:gd name="connsiteX2" fmla="*/ 403698 w 739389"/>
              <a:gd name="connsiteY2" fmla="*/ 1740621 h 3960201"/>
              <a:gd name="connsiteX3" fmla="*/ 549613 w 739389"/>
              <a:gd name="connsiteY3" fmla="*/ 1867080 h 3960201"/>
              <a:gd name="connsiteX4" fmla="*/ 739302 w 739389"/>
              <a:gd name="connsiteY4" fmla="*/ 1920583 h 3960201"/>
              <a:gd name="connsiteX5" fmla="*/ 525294 w 739389"/>
              <a:gd name="connsiteY5" fmla="*/ 1974085 h 3960201"/>
              <a:gd name="connsiteX6" fmla="*/ 442608 w 739389"/>
              <a:gd name="connsiteY6" fmla="*/ 1964357 h 3960201"/>
              <a:gd name="connsiteX7" fmla="*/ 408562 w 739389"/>
              <a:gd name="connsiteY7" fmla="*/ 3749383 h 3960201"/>
              <a:gd name="connsiteX8" fmla="*/ 107004 w 739389"/>
              <a:gd name="connsiteY8" fmla="*/ 3856387 h 3960201"/>
              <a:gd name="connsiteX0" fmla="*/ 0 w 739389"/>
              <a:gd name="connsiteY0" fmla="*/ 82055 h 3950379"/>
              <a:gd name="connsiteX1" fmla="*/ 393970 w 739389"/>
              <a:gd name="connsiteY1" fmla="*/ 189059 h 3950379"/>
              <a:gd name="connsiteX2" fmla="*/ 403698 w 739389"/>
              <a:gd name="connsiteY2" fmla="*/ 1740621 h 3950379"/>
              <a:gd name="connsiteX3" fmla="*/ 549613 w 739389"/>
              <a:gd name="connsiteY3" fmla="*/ 1867080 h 3950379"/>
              <a:gd name="connsiteX4" fmla="*/ 739302 w 739389"/>
              <a:gd name="connsiteY4" fmla="*/ 1920583 h 3950379"/>
              <a:gd name="connsiteX5" fmla="*/ 525294 w 739389"/>
              <a:gd name="connsiteY5" fmla="*/ 1974085 h 3950379"/>
              <a:gd name="connsiteX6" fmla="*/ 437745 w 739389"/>
              <a:gd name="connsiteY6" fmla="*/ 2124863 h 3950379"/>
              <a:gd name="connsiteX7" fmla="*/ 408562 w 739389"/>
              <a:gd name="connsiteY7" fmla="*/ 3749383 h 3950379"/>
              <a:gd name="connsiteX8" fmla="*/ 107004 w 739389"/>
              <a:gd name="connsiteY8" fmla="*/ 3856387 h 3950379"/>
              <a:gd name="connsiteX0" fmla="*/ 0 w 739389"/>
              <a:gd name="connsiteY0" fmla="*/ 82055 h 3950379"/>
              <a:gd name="connsiteX1" fmla="*/ 393970 w 739389"/>
              <a:gd name="connsiteY1" fmla="*/ 189059 h 3950379"/>
              <a:gd name="connsiteX2" fmla="*/ 403698 w 739389"/>
              <a:gd name="connsiteY2" fmla="*/ 1740621 h 3950379"/>
              <a:gd name="connsiteX3" fmla="*/ 549613 w 739389"/>
              <a:gd name="connsiteY3" fmla="*/ 1988676 h 3950379"/>
              <a:gd name="connsiteX4" fmla="*/ 739302 w 739389"/>
              <a:gd name="connsiteY4" fmla="*/ 1920583 h 3950379"/>
              <a:gd name="connsiteX5" fmla="*/ 525294 w 739389"/>
              <a:gd name="connsiteY5" fmla="*/ 1974085 h 3950379"/>
              <a:gd name="connsiteX6" fmla="*/ 437745 w 739389"/>
              <a:gd name="connsiteY6" fmla="*/ 2124863 h 3950379"/>
              <a:gd name="connsiteX7" fmla="*/ 408562 w 739389"/>
              <a:gd name="connsiteY7" fmla="*/ 3749383 h 3950379"/>
              <a:gd name="connsiteX8" fmla="*/ 107004 w 739389"/>
              <a:gd name="connsiteY8" fmla="*/ 3856387 h 3950379"/>
              <a:gd name="connsiteX0" fmla="*/ 0 w 739316"/>
              <a:gd name="connsiteY0" fmla="*/ 82055 h 3950379"/>
              <a:gd name="connsiteX1" fmla="*/ 393970 w 739316"/>
              <a:gd name="connsiteY1" fmla="*/ 189059 h 3950379"/>
              <a:gd name="connsiteX2" fmla="*/ 403698 w 739316"/>
              <a:gd name="connsiteY2" fmla="*/ 1740621 h 3950379"/>
              <a:gd name="connsiteX3" fmla="*/ 549613 w 739316"/>
              <a:gd name="connsiteY3" fmla="*/ 1988676 h 3950379"/>
              <a:gd name="connsiteX4" fmla="*/ 739302 w 739316"/>
              <a:gd name="connsiteY4" fmla="*/ 1920583 h 3950379"/>
              <a:gd name="connsiteX5" fmla="*/ 539885 w 739316"/>
              <a:gd name="connsiteY5" fmla="*/ 1881672 h 3950379"/>
              <a:gd name="connsiteX6" fmla="*/ 437745 w 739316"/>
              <a:gd name="connsiteY6" fmla="*/ 2124863 h 3950379"/>
              <a:gd name="connsiteX7" fmla="*/ 408562 w 739316"/>
              <a:gd name="connsiteY7" fmla="*/ 3749383 h 3950379"/>
              <a:gd name="connsiteX8" fmla="*/ 107004 w 739316"/>
              <a:gd name="connsiteY8" fmla="*/ 3856387 h 3950379"/>
              <a:gd name="connsiteX0" fmla="*/ 0 w 739316"/>
              <a:gd name="connsiteY0" fmla="*/ 82055 h 3950379"/>
              <a:gd name="connsiteX1" fmla="*/ 393970 w 739316"/>
              <a:gd name="connsiteY1" fmla="*/ 189059 h 3950379"/>
              <a:gd name="connsiteX2" fmla="*/ 403698 w 739316"/>
              <a:gd name="connsiteY2" fmla="*/ 1740621 h 3950379"/>
              <a:gd name="connsiteX3" fmla="*/ 549613 w 739316"/>
              <a:gd name="connsiteY3" fmla="*/ 1808714 h 3950379"/>
              <a:gd name="connsiteX4" fmla="*/ 739302 w 739316"/>
              <a:gd name="connsiteY4" fmla="*/ 1920583 h 3950379"/>
              <a:gd name="connsiteX5" fmla="*/ 539885 w 739316"/>
              <a:gd name="connsiteY5" fmla="*/ 1881672 h 3950379"/>
              <a:gd name="connsiteX6" fmla="*/ 437745 w 739316"/>
              <a:gd name="connsiteY6" fmla="*/ 2124863 h 3950379"/>
              <a:gd name="connsiteX7" fmla="*/ 408562 w 739316"/>
              <a:gd name="connsiteY7" fmla="*/ 3749383 h 3950379"/>
              <a:gd name="connsiteX8" fmla="*/ 107004 w 739316"/>
              <a:gd name="connsiteY8" fmla="*/ 3856387 h 3950379"/>
              <a:gd name="connsiteX0" fmla="*/ 0 w 739316"/>
              <a:gd name="connsiteY0" fmla="*/ 82055 h 3950379"/>
              <a:gd name="connsiteX1" fmla="*/ 393970 w 739316"/>
              <a:gd name="connsiteY1" fmla="*/ 189059 h 3950379"/>
              <a:gd name="connsiteX2" fmla="*/ 403698 w 739316"/>
              <a:gd name="connsiteY2" fmla="*/ 1740621 h 3950379"/>
              <a:gd name="connsiteX3" fmla="*/ 549613 w 739316"/>
              <a:gd name="connsiteY3" fmla="*/ 1808714 h 3950379"/>
              <a:gd name="connsiteX4" fmla="*/ 739302 w 739316"/>
              <a:gd name="connsiteY4" fmla="*/ 1920583 h 3950379"/>
              <a:gd name="connsiteX5" fmla="*/ 539885 w 739316"/>
              <a:gd name="connsiteY5" fmla="*/ 1988676 h 3950379"/>
              <a:gd name="connsiteX6" fmla="*/ 437745 w 739316"/>
              <a:gd name="connsiteY6" fmla="*/ 2124863 h 3950379"/>
              <a:gd name="connsiteX7" fmla="*/ 408562 w 739316"/>
              <a:gd name="connsiteY7" fmla="*/ 3749383 h 3950379"/>
              <a:gd name="connsiteX8" fmla="*/ 107004 w 739316"/>
              <a:gd name="connsiteY8" fmla="*/ 3856387 h 3950379"/>
              <a:gd name="connsiteX0" fmla="*/ 0 w 739305"/>
              <a:gd name="connsiteY0" fmla="*/ 82055 h 3950379"/>
              <a:gd name="connsiteX1" fmla="*/ 393970 w 739305"/>
              <a:gd name="connsiteY1" fmla="*/ 189059 h 3950379"/>
              <a:gd name="connsiteX2" fmla="*/ 403698 w 739305"/>
              <a:gd name="connsiteY2" fmla="*/ 1740621 h 3950379"/>
              <a:gd name="connsiteX3" fmla="*/ 544749 w 739305"/>
              <a:gd name="connsiteY3" fmla="*/ 1862216 h 3950379"/>
              <a:gd name="connsiteX4" fmla="*/ 739302 w 739305"/>
              <a:gd name="connsiteY4" fmla="*/ 1920583 h 3950379"/>
              <a:gd name="connsiteX5" fmla="*/ 539885 w 739305"/>
              <a:gd name="connsiteY5" fmla="*/ 1988676 h 3950379"/>
              <a:gd name="connsiteX6" fmla="*/ 437745 w 739305"/>
              <a:gd name="connsiteY6" fmla="*/ 2124863 h 3950379"/>
              <a:gd name="connsiteX7" fmla="*/ 408562 w 739305"/>
              <a:gd name="connsiteY7" fmla="*/ 3749383 h 3950379"/>
              <a:gd name="connsiteX8" fmla="*/ 107004 w 739305"/>
              <a:gd name="connsiteY8" fmla="*/ 3856387 h 3950379"/>
              <a:gd name="connsiteX0" fmla="*/ 0 w 739305"/>
              <a:gd name="connsiteY0" fmla="*/ 82055 h 3950379"/>
              <a:gd name="connsiteX1" fmla="*/ 393970 w 739305"/>
              <a:gd name="connsiteY1" fmla="*/ 189059 h 3950379"/>
              <a:gd name="connsiteX2" fmla="*/ 403698 w 739305"/>
              <a:gd name="connsiteY2" fmla="*/ 1740621 h 3950379"/>
              <a:gd name="connsiteX3" fmla="*/ 544749 w 739305"/>
              <a:gd name="connsiteY3" fmla="*/ 1862216 h 3950379"/>
              <a:gd name="connsiteX4" fmla="*/ 739302 w 739305"/>
              <a:gd name="connsiteY4" fmla="*/ 1920583 h 3950379"/>
              <a:gd name="connsiteX5" fmla="*/ 539885 w 739305"/>
              <a:gd name="connsiteY5" fmla="*/ 1988676 h 3950379"/>
              <a:gd name="connsiteX6" fmla="*/ 437745 w 739305"/>
              <a:gd name="connsiteY6" fmla="*/ 2124863 h 3950379"/>
              <a:gd name="connsiteX7" fmla="*/ 408562 w 739305"/>
              <a:gd name="connsiteY7" fmla="*/ 3749383 h 3950379"/>
              <a:gd name="connsiteX8" fmla="*/ 107004 w 739305"/>
              <a:gd name="connsiteY8" fmla="*/ 3856387 h 3950379"/>
              <a:gd name="connsiteX0" fmla="*/ 0 w 739305"/>
              <a:gd name="connsiteY0" fmla="*/ 82055 h 3948924"/>
              <a:gd name="connsiteX1" fmla="*/ 393970 w 739305"/>
              <a:gd name="connsiteY1" fmla="*/ 189059 h 3948924"/>
              <a:gd name="connsiteX2" fmla="*/ 403698 w 739305"/>
              <a:gd name="connsiteY2" fmla="*/ 1740621 h 3948924"/>
              <a:gd name="connsiteX3" fmla="*/ 544749 w 739305"/>
              <a:gd name="connsiteY3" fmla="*/ 1862216 h 3948924"/>
              <a:gd name="connsiteX4" fmla="*/ 739302 w 739305"/>
              <a:gd name="connsiteY4" fmla="*/ 1920583 h 3948924"/>
              <a:gd name="connsiteX5" fmla="*/ 539885 w 739305"/>
              <a:gd name="connsiteY5" fmla="*/ 1988676 h 3948924"/>
              <a:gd name="connsiteX6" fmla="*/ 437745 w 739305"/>
              <a:gd name="connsiteY6" fmla="*/ 2149182 h 3948924"/>
              <a:gd name="connsiteX7" fmla="*/ 408562 w 739305"/>
              <a:gd name="connsiteY7" fmla="*/ 3749383 h 3948924"/>
              <a:gd name="connsiteX8" fmla="*/ 107004 w 739305"/>
              <a:gd name="connsiteY8" fmla="*/ 3856387 h 3948924"/>
              <a:gd name="connsiteX0" fmla="*/ 0 w 739305"/>
              <a:gd name="connsiteY0" fmla="*/ 81469 h 3948338"/>
              <a:gd name="connsiteX1" fmla="*/ 393970 w 739305"/>
              <a:gd name="connsiteY1" fmla="*/ 188473 h 3948338"/>
              <a:gd name="connsiteX2" fmla="*/ 403698 w 739305"/>
              <a:gd name="connsiteY2" fmla="*/ 1730308 h 3948338"/>
              <a:gd name="connsiteX3" fmla="*/ 544749 w 739305"/>
              <a:gd name="connsiteY3" fmla="*/ 1861630 h 3948338"/>
              <a:gd name="connsiteX4" fmla="*/ 739302 w 739305"/>
              <a:gd name="connsiteY4" fmla="*/ 1919997 h 3948338"/>
              <a:gd name="connsiteX5" fmla="*/ 539885 w 739305"/>
              <a:gd name="connsiteY5" fmla="*/ 1988090 h 3948338"/>
              <a:gd name="connsiteX6" fmla="*/ 437745 w 739305"/>
              <a:gd name="connsiteY6" fmla="*/ 2148596 h 3948338"/>
              <a:gd name="connsiteX7" fmla="*/ 408562 w 739305"/>
              <a:gd name="connsiteY7" fmla="*/ 3748797 h 3948338"/>
              <a:gd name="connsiteX8" fmla="*/ 107004 w 739305"/>
              <a:gd name="connsiteY8" fmla="*/ 3855801 h 3948338"/>
              <a:gd name="connsiteX0" fmla="*/ 0 w 739305"/>
              <a:gd name="connsiteY0" fmla="*/ 81469 h 3948338"/>
              <a:gd name="connsiteX1" fmla="*/ 393970 w 739305"/>
              <a:gd name="connsiteY1" fmla="*/ 188473 h 3948338"/>
              <a:gd name="connsiteX2" fmla="*/ 403698 w 739305"/>
              <a:gd name="connsiteY2" fmla="*/ 1730308 h 3948338"/>
              <a:gd name="connsiteX3" fmla="*/ 535021 w 739305"/>
              <a:gd name="connsiteY3" fmla="*/ 1861630 h 3948338"/>
              <a:gd name="connsiteX4" fmla="*/ 739302 w 739305"/>
              <a:gd name="connsiteY4" fmla="*/ 1919997 h 3948338"/>
              <a:gd name="connsiteX5" fmla="*/ 539885 w 739305"/>
              <a:gd name="connsiteY5" fmla="*/ 1988090 h 3948338"/>
              <a:gd name="connsiteX6" fmla="*/ 437745 w 739305"/>
              <a:gd name="connsiteY6" fmla="*/ 2148596 h 3948338"/>
              <a:gd name="connsiteX7" fmla="*/ 408562 w 739305"/>
              <a:gd name="connsiteY7" fmla="*/ 3748797 h 3948338"/>
              <a:gd name="connsiteX8" fmla="*/ 107004 w 739305"/>
              <a:gd name="connsiteY8" fmla="*/ 3855801 h 3948338"/>
              <a:gd name="connsiteX0" fmla="*/ 0 w 739305"/>
              <a:gd name="connsiteY0" fmla="*/ 88203 h 3955072"/>
              <a:gd name="connsiteX1" fmla="*/ 291831 w 739305"/>
              <a:gd name="connsiteY1" fmla="*/ 10382 h 3955072"/>
              <a:gd name="connsiteX2" fmla="*/ 393970 w 739305"/>
              <a:gd name="connsiteY2" fmla="*/ 195207 h 3955072"/>
              <a:gd name="connsiteX3" fmla="*/ 403698 w 739305"/>
              <a:gd name="connsiteY3" fmla="*/ 1737042 h 3955072"/>
              <a:gd name="connsiteX4" fmla="*/ 535021 w 739305"/>
              <a:gd name="connsiteY4" fmla="*/ 1868364 h 3955072"/>
              <a:gd name="connsiteX5" fmla="*/ 739302 w 739305"/>
              <a:gd name="connsiteY5" fmla="*/ 1926731 h 3955072"/>
              <a:gd name="connsiteX6" fmla="*/ 539885 w 739305"/>
              <a:gd name="connsiteY6" fmla="*/ 1994824 h 3955072"/>
              <a:gd name="connsiteX7" fmla="*/ 437745 w 739305"/>
              <a:gd name="connsiteY7" fmla="*/ 2155330 h 3955072"/>
              <a:gd name="connsiteX8" fmla="*/ 408562 w 739305"/>
              <a:gd name="connsiteY8" fmla="*/ 3755531 h 3955072"/>
              <a:gd name="connsiteX9" fmla="*/ 107004 w 739305"/>
              <a:gd name="connsiteY9" fmla="*/ 3862535 h 3955072"/>
              <a:gd name="connsiteX0" fmla="*/ 0 w 739305"/>
              <a:gd name="connsiteY0" fmla="*/ 49566 h 3916435"/>
              <a:gd name="connsiteX1" fmla="*/ 277240 w 739305"/>
              <a:gd name="connsiteY1" fmla="*/ 39839 h 3916435"/>
              <a:gd name="connsiteX2" fmla="*/ 393970 w 739305"/>
              <a:gd name="connsiteY2" fmla="*/ 156570 h 3916435"/>
              <a:gd name="connsiteX3" fmla="*/ 403698 w 739305"/>
              <a:gd name="connsiteY3" fmla="*/ 1698405 h 3916435"/>
              <a:gd name="connsiteX4" fmla="*/ 535021 w 739305"/>
              <a:gd name="connsiteY4" fmla="*/ 1829727 h 3916435"/>
              <a:gd name="connsiteX5" fmla="*/ 739302 w 739305"/>
              <a:gd name="connsiteY5" fmla="*/ 1888094 h 3916435"/>
              <a:gd name="connsiteX6" fmla="*/ 539885 w 739305"/>
              <a:gd name="connsiteY6" fmla="*/ 1956187 h 3916435"/>
              <a:gd name="connsiteX7" fmla="*/ 437745 w 739305"/>
              <a:gd name="connsiteY7" fmla="*/ 2116693 h 3916435"/>
              <a:gd name="connsiteX8" fmla="*/ 408562 w 739305"/>
              <a:gd name="connsiteY8" fmla="*/ 3716894 h 3916435"/>
              <a:gd name="connsiteX9" fmla="*/ 107004 w 739305"/>
              <a:gd name="connsiteY9" fmla="*/ 3823898 h 3916435"/>
              <a:gd name="connsiteX0" fmla="*/ 0 w 739305"/>
              <a:gd name="connsiteY0" fmla="*/ 18014 h 3884883"/>
              <a:gd name="connsiteX1" fmla="*/ 277240 w 739305"/>
              <a:gd name="connsiteY1" fmla="*/ 8287 h 3884883"/>
              <a:gd name="connsiteX2" fmla="*/ 393970 w 739305"/>
              <a:gd name="connsiteY2" fmla="*/ 241750 h 3884883"/>
              <a:gd name="connsiteX3" fmla="*/ 403698 w 739305"/>
              <a:gd name="connsiteY3" fmla="*/ 1666853 h 3884883"/>
              <a:gd name="connsiteX4" fmla="*/ 535021 w 739305"/>
              <a:gd name="connsiteY4" fmla="*/ 1798175 h 3884883"/>
              <a:gd name="connsiteX5" fmla="*/ 739302 w 739305"/>
              <a:gd name="connsiteY5" fmla="*/ 1856542 h 3884883"/>
              <a:gd name="connsiteX6" fmla="*/ 539885 w 739305"/>
              <a:gd name="connsiteY6" fmla="*/ 1924635 h 3884883"/>
              <a:gd name="connsiteX7" fmla="*/ 437745 w 739305"/>
              <a:gd name="connsiteY7" fmla="*/ 2085141 h 3884883"/>
              <a:gd name="connsiteX8" fmla="*/ 408562 w 739305"/>
              <a:gd name="connsiteY8" fmla="*/ 3685342 h 3884883"/>
              <a:gd name="connsiteX9" fmla="*/ 107004 w 739305"/>
              <a:gd name="connsiteY9" fmla="*/ 3792346 h 3884883"/>
              <a:gd name="connsiteX0" fmla="*/ 0 w 739305"/>
              <a:gd name="connsiteY0" fmla="*/ 18014 h 3868983"/>
              <a:gd name="connsiteX1" fmla="*/ 277240 w 739305"/>
              <a:gd name="connsiteY1" fmla="*/ 8287 h 3868983"/>
              <a:gd name="connsiteX2" fmla="*/ 393970 w 739305"/>
              <a:gd name="connsiteY2" fmla="*/ 241750 h 3868983"/>
              <a:gd name="connsiteX3" fmla="*/ 403698 w 739305"/>
              <a:gd name="connsiteY3" fmla="*/ 1666853 h 3868983"/>
              <a:gd name="connsiteX4" fmla="*/ 535021 w 739305"/>
              <a:gd name="connsiteY4" fmla="*/ 1798175 h 3868983"/>
              <a:gd name="connsiteX5" fmla="*/ 739302 w 739305"/>
              <a:gd name="connsiteY5" fmla="*/ 1856542 h 3868983"/>
              <a:gd name="connsiteX6" fmla="*/ 539885 w 739305"/>
              <a:gd name="connsiteY6" fmla="*/ 1924635 h 3868983"/>
              <a:gd name="connsiteX7" fmla="*/ 437745 w 739305"/>
              <a:gd name="connsiteY7" fmla="*/ 2085141 h 3868983"/>
              <a:gd name="connsiteX8" fmla="*/ 408562 w 739305"/>
              <a:gd name="connsiteY8" fmla="*/ 3685342 h 3868983"/>
              <a:gd name="connsiteX9" fmla="*/ 335605 w 739305"/>
              <a:gd name="connsiteY9" fmla="*/ 3845848 h 3868983"/>
              <a:gd name="connsiteX10" fmla="*/ 107004 w 739305"/>
              <a:gd name="connsiteY10" fmla="*/ 3792346 h 3868983"/>
              <a:gd name="connsiteX0" fmla="*/ 0 w 739305"/>
              <a:gd name="connsiteY0" fmla="*/ 18014 h 3850698"/>
              <a:gd name="connsiteX1" fmla="*/ 277240 w 739305"/>
              <a:gd name="connsiteY1" fmla="*/ 8287 h 3850698"/>
              <a:gd name="connsiteX2" fmla="*/ 393970 w 739305"/>
              <a:gd name="connsiteY2" fmla="*/ 241750 h 3850698"/>
              <a:gd name="connsiteX3" fmla="*/ 403698 w 739305"/>
              <a:gd name="connsiteY3" fmla="*/ 1666853 h 3850698"/>
              <a:gd name="connsiteX4" fmla="*/ 535021 w 739305"/>
              <a:gd name="connsiteY4" fmla="*/ 1798175 h 3850698"/>
              <a:gd name="connsiteX5" fmla="*/ 739302 w 739305"/>
              <a:gd name="connsiteY5" fmla="*/ 1856542 h 3850698"/>
              <a:gd name="connsiteX6" fmla="*/ 539885 w 739305"/>
              <a:gd name="connsiteY6" fmla="*/ 1924635 h 3850698"/>
              <a:gd name="connsiteX7" fmla="*/ 437745 w 739305"/>
              <a:gd name="connsiteY7" fmla="*/ 2085141 h 3850698"/>
              <a:gd name="connsiteX8" fmla="*/ 408562 w 739305"/>
              <a:gd name="connsiteY8" fmla="*/ 3685342 h 3850698"/>
              <a:gd name="connsiteX9" fmla="*/ 335605 w 739305"/>
              <a:gd name="connsiteY9" fmla="*/ 3811802 h 3850698"/>
              <a:gd name="connsiteX10" fmla="*/ 107004 w 739305"/>
              <a:gd name="connsiteY10" fmla="*/ 3792346 h 3850698"/>
              <a:gd name="connsiteX0" fmla="*/ 0 w 739305"/>
              <a:gd name="connsiteY0" fmla="*/ 18014 h 3850698"/>
              <a:gd name="connsiteX1" fmla="*/ 277240 w 739305"/>
              <a:gd name="connsiteY1" fmla="*/ 8287 h 3850698"/>
              <a:gd name="connsiteX2" fmla="*/ 393970 w 739305"/>
              <a:gd name="connsiteY2" fmla="*/ 241750 h 3850698"/>
              <a:gd name="connsiteX3" fmla="*/ 403698 w 739305"/>
              <a:gd name="connsiteY3" fmla="*/ 1666853 h 3850698"/>
              <a:gd name="connsiteX4" fmla="*/ 535021 w 739305"/>
              <a:gd name="connsiteY4" fmla="*/ 1798175 h 3850698"/>
              <a:gd name="connsiteX5" fmla="*/ 739302 w 739305"/>
              <a:gd name="connsiteY5" fmla="*/ 1856542 h 3850698"/>
              <a:gd name="connsiteX6" fmla="*/ 539885 w 739305"/>
              <a:gd name="connsiteY6" fmla="*/ 1924635 h 3850698"/>
              <a:gd name="connsiteX7" fmla="*/ 437745 w 739305"/>
              <a:gd name="connsiteY7" fmla="*/ 2085141 h 3850698"/>
              <a:gd name="connsiteX8" fmla="*/ 408562 w 739305"/>
              <a:gd name="connsiteY8" fmla="*/ 3685342 h 3850698"/>
              <a:gd name="connsiteX9" fmla="*/ 335605 w 739305"/>
              <a:gd name="connsiteY9" fmla="*/ 3811802 h 3850698"/>
              <a:gd name="connsiteX10" fmla="*/ 107004 w 739305"/>
              <a:gd name="connsiteY10" fmla="*/ 3792346 h 3850698"/>
              <a:gd name="connsiteX0" fmla="*/ 0 w 739305"/>
              <a:gd name="connsiteY0" fmla="*/ 18014 h 3817573"/>
              <a:gd name="connsiteX1" fmla="*/ 277240 w 739305"/>
              <a:gd name="connsiteY1" fmla="*/ 8287 h 3817573"/>
              <a:gd name="connsiteX2" fmla="*/ 393970 w 739305"/>
              <a:gd name="connsiteY2" fmla="*/ 241750 h 3817573"/>
              <a:gd name="connsiteX3" fmla="*/ 403698 w 739305"/>
              <a:gd name="connsiteY3" fmla="*/ 1666853 h 3817573"/>
              <a:gd name="connsiteX4" fmla="*/ 535021 w 739305"/>
              <a:gd name="connsiteY4" fmla="*/ 1798175 h 3817573"/>
              <a:gd name="connsiteX5" fmla="*/ 739302 w 739305"/>
              <a:gd name="connsiteY5" fmla="*/ 1856542 h 3817573"/>
              <a:gd name="connsiteX6" fmla="*/ 539885 w 739305"/>
              <a:gd name="connsiteY6" fmla="*/ 1924635 h 3817573"/>
              <a:gd name="connsiteX7" fmla="*/ 437745 w 739305"/>
              <a:gd name="connsiteY7" fmla="*/ 2085141 h 3817573"/>
              <a:gd name="connsiteX8" fmla="*/ 408562 w 739305"/>
              <a:gd name="connsiteY8" fmla="*/ 3607521 h 3817573"/>
              <a:gd name="connsiteX9" fmla="*/ 335605 w 739305"/>
              <a:gd name="connsiteY9" fmla="*/ 3811802 h 3817573"/>
              <a:gd name="connsiteX10" fmla="*/ 107004 w 739305"/>
              <a:gd name="connsiteY10" fmla="*/ 3792346 h 3817573"/>
              <a:gd name="connsiteX0" fmla="*/ 0 w 739305"/>
              <a:gd name="connsiteY0" fmla="*/ 18014 h 3809523"/>
              <a:gd name="connsiteX1" fmla="*/ 277240 w 739305"/>
              <a:gd name="connsiteY1" fmla="*/ 8287 h 3809523"/>
              <a:gd name="connsiteX2" fmla="*/ 393970 w 739305"/>
              <a:gd name="connsiteY2" fmla="*/ 241750 h 3809523"/>
              <a:gd name="connsiteX3" fmla="*/ 403698 w 739305"/>
              <a:gd name="connsiteY3" fmla="*/ 1666853 h 3809523"/>
              <a:gd name="connsiteX4" fmla="*/ 535021 w 739305"/>
              <a:gd name="connsiteY4" fmla="*/ 1798175 h 3809523"/>
              <a:gd name="connsiteX5" fmla="*/ 739302 w 739305"/>
              <a:gd name="connsiteY5" fmla="*/ 1856542 h 3809523"/>
              <a:gd name="connsiteX6" fmla="*/ 539885 w 739305"/>
              <a:gd name="connsiteY6" fmla="*/ 1924635 h 3809523"/>
              <a:gd name="connsiteX7" fmla="*/ 437745 w 739305"/>
              <a:gd name="connsiteY7" fmla="*/ 2085141 h 3809523"/>
              <a:gd name="connsiteX8" fmla="*/ 408562 w 739305"/>
              <a:gd name="connsiteY8" fmla="*/ 3607521 h 3809523"/>
              <a:gd name="connsiteX9" fmla="*/ 335605 w 739305"/>
              <a:gd name="connsiteY9" fmla="*/ 3802074 h 3809523"/>
              <a:gd name="connsiteX10" fmla="*/ 107004 w 739305"/>
              <a:gd name="connsiteY10" fmla="*/ 3792346 h 3809523"/>
              <a:gd name="connsiteX0" fmla="*/ 0 w 739305"/>
              <a:gd name="connsiteY0" fmla="*/ 18014 h 3799947"/>
              <a:gd name="connsiteX1" fmla="*/ 277240 w 739305"/>
              <a:gd name="connsiteY1" fmla="*/ 8287 h 3799947"/>
              <a:gd name="connsiteX2" fmla="*/ 393970 w 739305"/>
              <a:gd name="connsiteY2" fmla="*/ 241750 h 3799947"/>
              <a:gd name="connsiteX3" fmla="*/ 403698 w 739305"/>
              <a:gd name="connsiteY3" fmla="*/ 1666853 h 3799947"/>
              <a:gd name="connsiteX4" fmla="*/ 535021 w 739305"/>
              <a:gd name="connsiteY4" fmla="*/ 1798175 h 3799947"/>
              <a:gd name="connsiteX5" fmla="*/ 739302 w 739305"/>
              <a:gd name="connsiteY5" fmla="*/ 1856542 h 3799947"/>
              <a:gd name="connsiteX6" fmla="*/ 539885 w 739305"/>
              <a:gd name="connsiteY6" fmla="*/ 1924635 h 3799947"/>
              <a:gd name="connsiteX7" fmla="*/ 437745 w 739305"/>
              <a:gd name="connsiteY7" fmla="*/ 2085141 h 3799947"/>
              <a:gd name="connsiteX8" fmla="*/ 408562 w 739305"/>
              <a:gd name="connsiteY8" fmla="*/ 3607521 h 3799947"/>
              <a:gd name="connsiteX9" fmla="*/ 335605 w 739305"/>
              <a:gd name="connsiteY9" fmla="*/ 3787482 h 3799947"/>
              <a:gd name="connsiteX10" fmla="*/ 107004 w 739305"/>
              <a:gd name="connsiteY10" fmla="*/ 3792346 h 3799947"/>
              <a:gd name="connsiteX0" fmla="*/ 0 w 739305"/>
              <a:gd name="connsiteY0" fmla="*/ 18014 h 3793255"/>
              <a:gd name="connsiteX1" fmla="*/ 277240 w 739305"/>
              <a:gd name="connsiteY1" fmla="*/ 8287 h 3793255"/>
              <a:gd name="connsiteX2" fmla="*/ 393970 w 739305"/>
              <a:gd name="connsiteY2" fmla="*/ 241750 h 3793255"/>
              <a:gd name="connsiteX3" fmla="*/ 403698 w 739305"/>
              <a:gd name="connsiteY3" fmla="*/ 1666853 h 3793255"/>
              <a:gd name="connsiteX4" fmla="*/ 535021 w 739305"/>
              <a:gd name="connsiteY4" fmla="*/ 1798175 h 3793255"/>
              <a:gd name="connsiteX5" fmla="*/ 739302 w 739305"/>
              <a:gd name="connsiteY5" fmla="*/ 1856542 h 3793255"/>
              <a:gd name="connsiteX6" fmla="*/ 539885 w 739305"/>
              <a:gd name="connsiteY6" fmla="*/ 1924635 h 3793255"/>
              <a:gd name="connsiteX7" fmla="*/ 437745 w 739305"/>
              <a:gd name="connsiteY7" fmla="*/ 2085141 h 3793255"/>
              <a:gd name="connsiteX8" fmla="*/ 408562 w 739305"/>
              <a:gd name="connsiteY8" fmla="*/ 3607521 h 3793255"/>
              <a:gd name="connsiteX9" fmla="*/ 335605 w 739305"/>
              <a:gd name="connsiteY9" fmla="*/ 3724252 h 3793255"/>
              <a:gd name="connsiteX10" fmla="*/ 107004 w 739305"/>
              <a:gd name="connsiteY10" fmla="*/ 3792346 h 3793255"/>
              <a:gd name="connsiteX0" fmla="*/ 0 w 739305"/>
              <a:gd name="connsiteY0" fmla="*/ 18014 h 3793255"/>
              <a:gd name="connsiteX1" fmla="*/ 277240 w 739305"/>
              <a:gd name="connsiteY1" fmla="*/ 8287 h 3793255"/>
              <a:gd name="connsiteX2" fmla="*/ 393970 w 739305"/>
              <a:gd name="connsiteY2" fmla="*/ 241750 h 3793255"/>
              <a:gd name="connsiteX3" fmla="*/ 403698 w 739305"/>
              <a:gd name="connsiteY3" fmla="*/ 1666853 h 3793255"/>
              <a:gd name="connsiteX4" fmla="*/ 535021 w 739305"/>
              <a:gd name="connsiteY4" fmla="*/ 1798175 h 3793255"/>
              <a:gd name="connsiteX5" fmla="*/ 739302 w 739305"/>
              <a:gd name="connsiteY5" fmla="*/ 1856542 h 3793255"/>
              <a:gd name="connsiteX6" fmla="*/ 539885 w 739305"/>
              <a:gd name="connsiteY6" fmla="*/ 1924635 h 3793255"/>
              <a:gd name="connsiteX7" fmla="*/ 437745 w 739305"/>
              <a:gd name="connsiteY7" fmla="*/ 2085141 h 3793255"/>
              <a:gd name="connsiteX8" fmla="*/ 408562 w 739305"/>
              <a:gd name="connsiteY8" fmla="*/ 3607521 h 3793255"/>
              <a:gd name="connsiteX9" fmla="*/ 335605 w 739305"/>
              <a:gd name="connsiteY9" fmla="*/ 3724252 h 3793255"/>
              <a:gd name="connsiteX10" fmla="*/ 107004 w 739305"/>
              <a:gd name="connsiteY10" fmla="*/ 3792346 h 3793255"/>
              <a:gd name="connsiteX0" fmla="*/ 0 w 739305"/>
              <a:gd name="connsiteY0" fmla="*/ 18014 h 3793255"/>
              <a:gd name="connsiteX1" fmla="*/ 277240 w 739305"/>
              <a:gd name="connsiteY1" fmla="*/ 8287 h 3793255"/>
              <a:gd name="connsiteX2" fmla="*/ 393970 w 739305"/>
              <a:gd name="connsiteY2" fmla="*/ 241750 h 3793255"/>
              <a:gd name="connsiteX3" fmla="*/ 403698 w 739305"/>
              <a:gd name="connsiteY3" fmla="*/ 1666853 h 3793255"/>
              <a:gd name="connsiteX4" fmla="*/ 535021 w 739305"/>
              <a:gd name="connsiteY4" fmla="*/ 1798175 h 3793255"/>
              <a:gd name="connsiteX5" fmla="*/ 739302 w 739305"/>
              <a:gd name="connsiteY5" fmla="*/ 1856542 h 3793255"/>
              <a:gd name="connsiteX6" fmla="*/ 539885 w 739305"/>
              <a:gd name="connsiteY6" fmla="*/ 1924635 h 3793255"/>
              <a:gd name="connsiteX7" fmla="*/ 437745 w 739305"/>
              <a:gd name="connsiteY7" fmla="*/ 2085141 h 3793255"/>
              <a:gd name="connsiteX8" fmla="*/ 408562 w 739305"/>
              <a:gd name="connsiteY8" fmla="*/ 3607521 h 3793255"/>
              <a:gd name="connsiteX9" fmla="*/ 311286 w 739305"/>
              <a:gd name="connsiteY9" fmla="*/ 3724252 h 3793255"/>
              <a:gd name="connsiteX10" fmla="*/ 107004 w 739305"/>
              <a:gd name="connsiteY10" fmla="*/ 3792346 h 3793255"/>
              <a:gd name="connsiteX0" fmla="*/ 0 w 739305"/>
              <a:gd name="connsiteY0" fmla="*/ 18014 h 3793255"/>
              <a:gd name="connsiteX1" fmla="*/ 277240 w 739305"/>
              <a:gd name="connsiteY1" fmla="*/ 8287 h 3793255"/>
              <a:gd name="connsiteX2" fmla="*/ 393970 w 739305"/>
              <a:gd name="connsiteY2" fmla="*/ 241750 h 3793255"/>
              <a:gd name="connsiteX3" fmla="*/ 403698 w 739305"/>
              <a:gd name="connsiteY3" fmla="*/ 1666853 h 3793255"/>
              <a:gd name="connsiteX4" fmla="*/ 535021 w 739305"/>
              <a:gd name="connsiteY4" fmla="*/ 1798175 h 3793255"/>
              <a:gd name="connsiteX5" fmla="*/ 739302 w 739305"/>
              <a:gd name="connsiteY5" fmla="*/ 1856542 h 3793255"/>
              <a:gd name="connsiteX6" fmla="*/ 539885 w 739305"/>
              <a:gd name="connsiteY6" fmla="*/ 1924635 h 3793255"/>
              <a:gd name="connsiteX7" fmla="*/ 437745 w 739305"/>
              <a:gd name="connsiteY7" fmla="*/ 2085141 h 3793255"/>
              <a:gd name="connsiteX8" fmla="*/ 408562 w 739305"/>
              <a:gd name="connsiteY8" fmla="*/ 3607521 h 3793255"/>
              <a:gd name="connsiteX9" fmla="*/ 291830 w 739305"/>
              <a:gd name="connsiteY9" fmla="*/ 3724252 h 3793255"/>
              <a:gd name="connsiteX10" fmla="*/ 107004 w 739305"/>
              <a:gd name="connsiteY10" fmla="*/ 3792346 h 3793255"/>
              <a:gd name="connsiteX0" fmla="*/ 0 w 739305"/>
              <a:gd name="connsiteY0" fmla="*/ 18014 h 3793255"/>
              <a:gd name="connsiteX1" fmla="*/ 277240 w 739305"/>
              <a:gd name="connsiteY1" fmla="*/ 8287 h 3793255"/>
              <a:gd name="connsiteX2" fmla="*/ 393970 w 739305"/>
              <a:gd name="connsiteY2" fmla="*/ 241750 h 3793255"/>
              <a:gd name="connsiteX3" fmla="*/ 403698 w 739305"/>
              <a:gd name="connsiteY3" fmla="*/ 1666853 h 3793255"/>
              <a:gd name="connsiteX4" fmla="*/ 535021 w 739305"/>
              <a:gd name="connsiteY4" fmla="*/ 1798175 h 3793255"/>
              <a:gd name="connsiteX5" fmla="*/ 739302 w 739305"/>
              <a:gd name="connsiteY5" fmla="*/ 1856542 h 3793255"/>
              <a:gd name="connsiteX6" fmla="*/ 539885 w 739305"/>
              <a:gd name="connsiteY6" fmla="*/ 1924635 h 3793255"/>
              <a:gd name="connsiteX7" fmla="*/ 437745 w 739305"/>
              <a:gd name="connsiteY7" fmla="*/ 2085141 h 3793255"/>
              <a:gd name="connsiteX8" fmla="*/ 408562 w 739305"/>
              <a:gd name="connsiteY8" fmla="*/ 3442151 h 3793255"/>
              <a:gd name="connsiteX9" fmla="*/ 291830 w 739305"/>
              <a:gd name="connsiteY9" fmla="*/ 3724252 h 3793255"/>
              <a:gd name="connsiteX10" fmla="*/ 107004 w 739305"/>
              <a:gd name="connsiteY10" fmla="*/ 3792346 h 3793255"/>
              <a:gd name="connsiteX0" fmla="*/ 0 w 739305"/>
              <a:gd name="connsiteY0" fmla="*/ 5957 h 3781198"/>
              <a:gd name="connsiteX1" fmla="*/ 209147 w 739305"/>
              <a:gd name="connsiteY1" fmla="*/ 20549 h 3781198"/>
              <a:gd name="connsiteX2" fmla="*/ 393970 w 739305"/>
              <a:gd name="connsiteY2" fmla="*/ 229693 h 3781198"/>
              <a:gd name="connsiteX3" fmla="*/ 403698 w 739305"/>
              <a:gd name="connsiteY3" fmla="*/ 1654796 h 3781198"/>
              <a:gd name="connsiteX4" fmla="*/ 535021 w 739305"/>
              <a:gd name="connsiteY4" fmla="*/ 1786118 h 3781198"/>
              <a:gd name="connsiteX5" fmla="*/ 739302 w 739305"/>
              <a:gd name="connsiteY5" fmla="*/ 1844485 h 3781198"/>
              <a:gd name="connsiteX6" fmla="*/ 539885 w 739305"/>
              <a:gd name="connsiteY6" fmla="*/ 1912578 h 3781198"/>
              <a:gd name="connsiteX7" fmla="*/ 437745 w 739305"/>
              <a:gd name="connsiteY7" fmla="*/ 2073084 h 3781198"/>
              <a:gd name="connsiteX8" fmla="*/ 408562 w 739305"/>
              <a:gd name="connsiteY8" fmla="*/ 3430094 h 3781198"/>
              <a:gd name="connsiteX9" fmla="*/ 291830 w 739305"/>
              <a:gd name="connsiteY9" fmla="*/ 3712195 h 3781198"/>
              <a:gd name="connsiteX10" fmla="*/ 107004 w 739305"/>
              <a:gd name="connsiteY10" fmla="*/ 3780289 h 3781198"/>
              <a:gd name="connsiteX0" fmla="*/ 0 w 739305"/>
              <a:gd name="connsiteY0" fmla="*/ 2878 h 3778119"/>
              <a:gd name="connsiteX1" fmla="*/ 209147 w 739305"/>
              <a:gd name="connsiteY1" fmla="*/ 41789 h 3778119"/>
              <a:gd name="connsiteX2" fmla="*/ 393970 w 739305"/>
              <a:gd name="connsiteY2" fmla="*/ 226614 h 3778119"/>
              <a:gd name="connsiteX3" fmla="*/ 403698 w 739305"/>
              <a:gd name="connsiteY3" fmla="*/ 1651717 h 3778119"/>
              <a:gd name="connsiteX4" fmla="*/ 535021 w 739305"/>
              <a:gd name="connsiteY4" fmla="*/ 1783039 h 3778119"/>
              <a:gd name="connsiteX5" fmla="*/ 739302 w 739305"/>
              <a:gd name="connsiteY5" fmla="*/ 1841406 h 3778119"/>
              <a:gd name="connsiteX6" fmla="*/ 539885 w 739305"/>
              <a:gd name="connsiteY6" fmla="*/ 1909499 h 3778119"/>
              <a:gd name="connsiteX7" fmla="*/ 437745 w 739305"/>
              <a:gd name="connsiteY7" fmla="*/ 2070005 h 3778119"/>
              <a:gd name="connsiteX8" fmla="*/ 408562 w 739305"/>
              <a:gd name="connsiteY8" fmla="*/ 3427015 h 3778119"/>
              <a:gd name="connsiteX9" fmla="*/ 291830 w 739305"/>
              <a:gd name="connsiteY9" fmla="*/ 3709116 h 3778119"/>
              <a:gd name="connsiteX10" fmla="*/ 107004 w 739305"/>
              <a:gd name="connsiteY10" fmla="*/ 3777210 h 3778119"/>
              <a:gd name="connsiteX0" fmla="*/ 0 w 739305"/>
              <a:gd name="connsiteY0" fmla="*/ 2878 h 3778119"/>
              <a:gd name="connsiteX1" fmla="*/ 209147 w 739305"/>
              <a:gd name="connsiteY1" fmla="*/ 41789 h 3778119"/>
              <a:gd name="connsiteX2" fmla="*/ 393970 w 739305"/>
              <a:gd name="connsiteY2" fmla="*/ 289844 h 3778119"/>
              <a:gd name="connsiteX3" fmla="*/ 403698 w 739305"/>
              <a:gd name="connsiteY3" fmla="*/ 1651717 h 3778119"/>
              <a:gd name="connsiteX4" fmla="*/ 535021 w 739305"/>
              <a:gd name="connsiteY4" fmla="*/ 1783039 h 3778119"/>
              <a:gd name="connsiteX5" fmla="*/ 739302 w 739305"/>
              <a:gd name="connsiteY5" fmla="*/ 1841406 h 3778119"/>
              <a:gd name="connsiteX6" fmla="*/ 539885 w 739305"/>
              <a:gd name="connsiteY6" fmla="*/ 1909499 h 3778119"/>
              <a:gd name="connsiteX7" fmla="*/ 437745 w 739305"/>
              <a:gd name="connsiteY7" fmla="*/ 2070005 h 3778119"/>
              <a:gd name="connsiteX8" fmla="*/ 408562 w 739305"/>
              <a:gd name="connsiteY8" fmla="*/ 3427015 h 3778119"/>
              <a:gd name="connsiteX9" fmla="*/ 291830 w 739305"/>
              <a:gd name="connsiteY9" fmla="*/ 3709116 h 3778119"/>
              <a:gd name="connsiteX10" fmla="*/ 107004 w 739305"/>
              <a:gd name="connsiteY10" fmla="*/ 3777210 h 3778119"/>
              <a:gd name="connsiteX0" fmla="*/ 0 w 739305"/>
              <a:gd name="connsiteY0" fmla="*/ 2878 h 3778119"/>
              <a:gd name="connsiteX1" fmla="*/ 209147 w 739305"/>
              <a:gd name="connsiteY1" fmla="*/ 41789 h 3778119"/>
              <a:gd name="connsiteX2" fmla="*/ 393970 w 739305"/>
              <a:gd name="connsiteY2" fmla="*/ 289844 h 3778119"/>
              <a:gd name="connsiteX3" fmla="*/ 403698 w 739305"/>
              <a:gd name="connsiteY3" fmla="*/ 1651717 h 3778119"/>
              <a:gd name="connsiteX4" fmla="*/ 535021 w 739305"/>
              <a:gd name="connsiteY4" fmla="*/ 1783039 h 3778119"/>
              <a:gd name="connsiteX5" fmla="*/ 739302 w 739305"/>
              <a:gd name="connsiteY5" fmla="*/ 1841406 h 3778119"/>
              <a:gd name="connsiteX6" fmla="*/ 539885 w 739305"/>
              <a:gd name="connsiteY6" fmla="*/ 1909499 h 3778119"/>
              <a:gd name="connsiteX7" fmla="*/ 437745 w 739305"/>
              <a:gd name="connsiteY7" fmla="*/ 2070005 h 3778119"/>
              <a:gd name="connsiteX8" fmla="*/ 426973 w 739305"/>
              <a:gd name="connsiteY8" fmla="*/ 3427015 h 3778119"/>
              <a:gd name="connsiteX9" fmla="*/ 291830 w 739305"/>
              <a:gd name="connsiteY9" fmla="*/ 3709116 h 3778119"/>
              <a:gd name="connsiteX10" fmla="*/ 107004 w 739305"/>
              <a:gd name="connsiteY10" fmla="*/ 3777210 h 3778119"/>
              <a:gd name="connsiteX0" fmla="*/ 0 w 739305"/>
              <a:gd name="connsiteY0" fmla="*/ 2878 h 3778119"/>
              <a:gd name="connsiteX1" fmla="*/ 209147 w 739305"/>
              <a:gd name="connsiteY1" fmla="*/ 41789 h 3778119"/>
              <a:gd name="connsiteX2" fmla="*/ 393970 w 739305"/>
              <a:gd name="connsiteY2" fmla="*/ 289844 h 3778119"/>
              <a:gd name="connsiteX3" fmla="*/ 403698 w 739305"/>
              <a:gd name="connsiteY3" fmla="*/ 1651717 h 3778119"/>
              <a:gd name="connsiteX4" fmla="*/ 535021 w 739305"/>
              <a:gd name="connsiteY4" fmla="*/ 1783039 h 3778119"/>
              <a:gd name="connsiteX5" fmla="*/ 739302 w 739305"/>
              <a:gd name="connsiteY5" fmla="*/ 1841406 h 3778119"/>
              <a:gd name="connsiteX6" fmla="*/ 539885 w 739305"/>
              <a:gd name="connsiteY6" fmla="*/ 1909499 h 3778119"/>
              <a:gd name="connsiteX7" fmla="*/ 437745 w 739305"/>
              <a:gd name="connsiteY7" fmla="*/ 2070005 h 3778119"/>
              <a:gd name="connsiteX8" fmla="*/ 426973 w 739305"/>
              <a:gd name="connsiteY8" fmla="*/ 3427015 h 3778119"/>
              <a:gd name="connsiteX9" fmla="*/ 304103 w 739305"/>
              <a:gd name="connsiteY9" fmla="*/ 3709116 h 3778119"/>
              <a:gd name="connsiteX10" fmla="*/ 107004 w 739305"/>
              <a:gd name="connsiteY10" fmla="*/ 3777210 h 3778119"/>
              <a:gd name="connsiteX0" fmla="*/ 0 w 739305"/>
              <a:gd name="connsiteY0" fmla="*/ 2878 h 3778119"/>
              <a:gd name="connsiteX1" fmla="*/ 209147 w 739305"/>
              <a:gd name="connsiteY1" fmla="*/ 41789 h 3778119"/>
              <a:gd name="connsiteX2" fmla="*/ 393970 w 739305"/>
              <a:gd name="connsiteY2" fmla="*/ 289844 h 3778119"/>
              <a:gd name="connsiteX3" fmla="*/ 403698 w 739305"/>
              <a:gd name="connsiteY3" fmla="*/ 1651717 h 3778119"/>
              <a:gd name="connsiteX4" fmla="*/ 535021 w 739305"/>
              <a:gd name="connsiteY4" fmla="*/ 1783039 h 3778119"/>
              <a:gd name="connsiteX5" fmla="*/ 739302 w 739305"/>
              <a:gd name="connsiteY5" fmla="*/ 1841406 h 3778119"/>
              <a:gd name="connsiteX6" fmla="*/ 539885 w 739305"/>
              <a:gd name="connsiteY6" fmla="*/ 1909499 h 3778119"/>
              <a:gd name="connsiteX7" fmla="*/ 437745 w 739305"/>
              <a:gd name="connsiteY7" fmla="*/ 2070005 h 3778119"/>
              <a:gd name="connsiteX8" fmla="*/ 426973 w 739305"/>
              <a:gd name="connsiteY8" fmla="*/ 3427015 h 3778119"/>
              <a:gd name="connsiteX9" fmla="*/ 304103 w 739305"/>
              <a:gd name="connsiteY9" fmla="*/ 3709116 h 3778119"/>
              <a:gd name="connsiteX10" fmla="*/ 88594 w 739305"/>
              <a:gd name="connsiteY10" fmla="*/ 3777210 h 377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305" h="3778119">
                <a:moveTo>
                  <a:pt x="0" y="2878"/>
                </a:moveTo>
                <a:cubicBezTo>
                  <a:pt x="48639" y="-10092"/>
                  <a:pt x="143485" y="23955"/>
                  <a:pt x="209147" y="41789"/>
                </a:cubicBezTo>
                <a:cubicBezTo>
                  <a:pt x="274809" y="59623"/>
                  <a:pt x="361545" y="21523"/>
                  <a:pt x="393970" y="289844"/>
                </a:cubicBezTo>
                <a:cubicBezTo>
                  <a:pt x="426395" y="558165"/>
                  <a:pt x="380190" y="1402851"/>
                  <a:pt x="403698" y="1651717"/>
                </a:cubicBezTo>
                <a:cubicBezTo>
                  <a:pt x="427207" y="1900583"/>
                  <a:pt x="479087" y="1751424"/>
                  <a:pt x="535021" y="1783039"/>
                </a:cubicBezTo>
                <a:cubicBezTo>
                  <a:pt x="590955" y="1814654"/>
                  <a:pt x="738491" y="1820329"/>
                  <a:pt x="739302" y="1841406"/>
                </a:cubicBezTo>
                <a:cubicBezTo>
                  <a:pt x="740113" y="1862483"/>
                  <a:pt x="590144" y="1871399"/>
                  <a:pt x="539885" y="1909499"/>
                </a:cubicBezTo>
                <a:cubicBezTo>
                  <a:pt x="489626" y="1947599"/>
                  <a:pt x="456564" y="1817086"/>
                  <a:pt x="437745" y="2070005"/>
                </a:cubicBezTo>
                <a:cubicBezTo>
                  <a:pt x="418926" y="2322924"/>
                  <a:pt x="449247" y="3153830"/>
                  <a:pt x="426973" y="3427015"/>
                </a:cubicBezTo>
                <a:cubicBezTo>
                  <a:pt x="404699" y="3700200"/>
                  <a:pt x="354363" y="3691282"/>
                  <a:pt x="304103" y="3709116"/>
                </a:cubicBezTo>
                <a:cubicBezTo>
                  <a:pt x="253843" y="3726950"/>
                  <a:pt x="126694" y="3786127"/>
                  <a:pt x="88594" y="3777210"/>
                </a:cubicBezTo>
              </a:path>
            </a:pathLst>
          </a:custGeom>
          <a:noFill/>
          <a:ln w="76200">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BD054F0C-F31E-4F02-B1E9-7DBCF35FAE7C}"/>
              </a:ext>
            </a:extLst>
          </p:cNvPr>
          <p:cNvSpPr txBox="1"/>
          <p:nvPr/>
        </p:nvSpPr>
        <p:spPr>
          <a:xfrm>
            <a:off x="6625614" y="3211567"/>
            <a:ext cx="1731961" cy="707886"/>
          </a:xfrm>
          <a:prstGeom prst="rect">
            <a:avLst/>
          </a:prstGeom>
          <a:noFill/>
        </p:spPr>
        <p:txBody>
          <a:bodyPr wrap="square" rtlCol="0">
            <a:spAutoFit/>
          </a:bodyPr>
          <a:lstStyle/>
          <a:p>
            <a:pPr algn="l"/>
            <a:r>
              <a:rPr lang="en-US" sz="4000" dirty="0">
                <a:solidFill>
                  <a:schemeClr val="bg1"/>
                </a:solidFill>
                <a:cs typeface="Arial" panose="020B0604020202020204" pitchFamily="34" charset="0"/>
              </a:rPr>
              <a:t>Jesus</a:t>
            </a:r>
          </a:p>
        </p:txBody>
      </p:sp>
    </p:spTree>
    <p:extLst>
      <p:ext uri="{BB962C8B-B14F-4D97-AF65-F5344CB8AC3E}">
        <p14:creationId xmlns:p14="http://schemas.microsoft.com/office/powerpoint/2010/main" val="377206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childTnLst>
                          </p:cTn>
                        </p:par>
                        <p:par>
                          <p:cTn id="29" fill="hold">
                            <p:stCondLst>
                              <p:cond delay="19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400"/>
                            </p:stCondLst>
                            <p:childTnLst>
                              <p:par>
                                <p:cTn id="34" presetID="10" presetClass="entr" presetSubtype="0" fill="hold" grpId="0"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 grpId="0"/>
      <p:bldP spid="78" grpId="0"/>
      <p:bldP spid="79" grpId="0"/>
      <p:bldP spid="81" grpId="0"/>
      <p:bldP spid="83" grpId="0"/>
      <p:bldP spid="85" grpId="0"/>
      <p:bldP spid="86" grpId="0"/>
      <p:bldP spid="8" grpId="0" animBg="1"/>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6688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031873"/>
          </a:xfrm>
          <a:prstGeom prst="rect">
            <a:avLst/>
          </a:prstGeom>
          <a:noFill/>
        </p:spPr>
        <p:txBody>
          <a:bodyPr wrap="square" rtlCol="0">
            <a:spAutoFit/>
          </a:bodyPr>
          <a:lstStyle/>
          <a:p>
            <a:r>
              <a:rPr lang="en-US" sz="3200" dirty="0"/>
              <a:t>Col. 1:15-17 ~ </a:t>
            </a:r>
            <a:r>
              <a:rPr lang="en-US" sz="3200" baseline="30000" dirty="0"/>
              <a:t>15</a:t>
            </a:r>
            <a:r>
              <a:rPr lang="en-US" sz="3200" dirty="0"/>
              <a:t> </a:t>
            </a:r>
            <a:r>
              <a:rPr lang="en-US" sz="3200" dirty="0">
                <a:solidFill>
                  <a:schemeClr val="bg2"/>
                </a:solidFill>
              </a:rPr>
              <a:t>He is the image of the invisible God, the firstborn over all creation. </a:t>
            </a:r>
            <a:r>
              <a:rPr lang="en-US" sz="3200" baseline="30000" dirty="0"/>
              <a:t>16</a:t>
            </a:r>
            <a:r>
              <a:rPr lang="en-US" sz="3200" dirty="0"/>
              <a:t> </a:t>
            </a:r>
            <a:r>
              <a:rPr lang="en-US" sz="3200" dirty="0">
                <a:solidFill>
                  <a:schemeClr val="bg2"/>
                </a:solidFill>
              </a:rPr>
              <a:t>For by Him all things were created that are in heaven and that are on earth, visible and invisible, whether thrones or dominions or principalities or powers. All things were created through Him and for Him. </a:t>
            </a:r>
            <a:r>
              <a:rPr lang="en-US" sz="3200" baseline="30000" dirty="0"/>
              <a:t>17</a:t>
            </a:r>
            <a:r>
              <a:rPr lang="en-US" sz="3200" dirty="0"/>
              <a:t> </a:t>
            </a:r>
            <a:r>
              <a:rPr lang="en-US" sz="3200" dirty="0">
                <a:solidFill>
                  <a:schemeClr val="bg2"/>
                </a:solidFill>
              </a:rPr>
              <a:t>And He is before all things, and in Him all things consist. </a:t>
            </a:r>
          </a:p>
        </p:txBody>
      </p:sp>
    </p:spTree>
    <p:extLst>
      <p:ext uri="{BB962C8B-B14F-4D97-AF65-F5344CB8AC3E}">
        <p14:creationId xmlns:p14="http://schemas.microsoft.com/office/powerpoint/2010/main" val="13621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3811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image</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charaktēr</a:t>
            </a:r>
            <a:r>
              <a:rPr lang="en-US" sz="3200" dirty="0"/>
              <a:t> – </a:t>
            </a:r>
            <a:r>
              <a:rPr lang="en-US" sz="3200" i="1" dirty="0"/>
              <a:t>character </a:t>
            </a:r>
            <a:endParaRPr lang="en-US" sz="4800" dirty="0">
              <a:solidFill>
                <a:schemeClr val="bg2"/>
              </a:solidFill>
            </a:endParaRPr>
          </a:p>
        </p:txBody>
      </p:sp>
      <p:sp>
        <p:nvSpPr>
          <p:cNvPr id="4" name="TextBox 3">
            <a:extLst>
              <a:ext uri="{FF2B5EF4-FFF2-40B4-BE49-F238E27FC236}">
                <a16:creationId xmlns:a16="http://schemas.microsoft.com/office/drawing/2014/main" id="{E0F33303-D149-4581-B52C-56CE8427F2F1}"/>
              </a:ext>
            </a:extLst>
          </p:cNvPr>
          <p:cNvSpPr txBox="1"/>
          <p:nvPr/>
        </p:nvSpPr>
        <p:spPr>
          <a:xfrm>
            <a:off x="464458" y="1908632"/>
            <a:ext cx="8229600" cy="584775"/>
          </a:xfrm>
          <a:prstGeom prst="rect">
            <a:avLst/>
          </a:prstGeom>
          <a:noFill/>
        </p:spPr>
        <p:txBody>
          <a:bodyPr wrap="square" rtlCol="0">
            <a:spAutoFit/>
          </a:bodyPr>
          <a:lstStyle/>
          <a:p>
            <a:r>
              <a:rPr lang="en-US" sz="3200" dirty="0">
                <a:solidFill>
                  <a:schemeClr val="bg2"/>
                </a:solidFill>
              </a:rPr>
              <a:t>person</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hupostasis</a:t>
            </a:r>
            <a:r>
              <a:rPr lang="en-US" sz="3200" dirty="0"/>
              <a:t> (substance)</a:t>
            </a:r>
            <a:endParaRPr lang="en-US" sz="7200" dirty="0">
              <a:solidFill>
                <a:schemeClr val="bg2"/>
              </a:solidFill>
            </a:endParaRPr>
          </a:p>
        </p:txBody>
      </p:sp>
      <p:sp>
        <p:nvSpPr>
          <p:cNvPr id="5" name="TextBox 4">
            <a:extLst>
              <a:ext uri="{FF2B5EF4-FFF2-40B4-BE49-F238E27FC236}">
                <a16:creationId xmlns:a16="http://schemas.microsoft.com/office/drawing/2014/main" id="{042C5906-951E-497B-99F2-ABDB1BD92CCD}"/>
              </a:ext>
            </a:extLst>
          </p:cNvPr>
          <p:cNvSpPr txBox="1"/>
          <p:nvPr/>
        </p:nvSpPr>
        <p:spPr>
          <a:xfrm>
            <a:off x="682171" y="2431145"/>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dirty="0"/>
              <a:t>Hypostatic Union</a:t>
            </a:r>
            <a:endParaRPr lang="en-US" sz="3200" dirty="0">
              <a:solidFill>
                <a:schemeClr val="bg1"/>
              </a:solidFill>
              <a:cs typeface="Arial" panose="020B0604020202020204" pitchFamily="34" charset="0"/>
            </a:endParaRPr>
          </a:p>
        </p:txBody>
      </p:sp>
      <p:pic>
        <p:nvPicPr>
          <p:cNvPr id="6" name="Picture 5" descr="A close up of a logo&#10;&#10;Description generated with very high confidence">
            <a:extLst>
              <a:ext uri="{FF2B5EF4-FFF2-40B4-BE49-F238E27FC236}">
                <a16:creationId xmlns:a16="http://schemas.microsoft.com/office/drawing/2014/main" id="{DD0EC485-C1F0-4B6E-A753-B149D596D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954" y="2192420"/>
            <a:ext cx="3835459" cy="3519237"/>
          </a:xfrm>
          <a:prstGeom prst="rect">
            <a:avLst/>
          </a:prstGeom>
          <a:effectLst>
            <a:glow rad="444500">
              <a:schemeClr val="accent3">
                <a:satMod val="175000"/>
                <a:alpha val="40000"/>
              </a:schemeClr>
            </a:glow>
          </a:effectLst>
        </p:spPr>
      </p:pic>
      <p:pic>
        <p:nvPicPr>
          <p:cNvPr id="7" name="Picture 6" descr="A close up of a logo&#10;&#10;Description generated with very high confidence">
            <a:extLst>
              <a:ext uri="{FF2B5EF4-FFF2-40B4-BE49-F238E27FC236}">
                <a16:creationId xmlns:a16="http://schemas.microsoft.com/office/drawing/2014/main" id="{BFAD8C25-F8AE-4A96-82B3-7F6CC8F90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6" y="2199567"/>
            <a:ext cx="3835459" cy="3519237"/>
          </a:xfrm>
          <a:prstGeom prst="rect">
            <a:avLst/>
          </a:prstGeom>
          <a:effectLst>
            <a:glow rad="444500">
              <a:schemeClr val="accent3">
                <a:satMod val="175000"/>
                <a:alpha val="40000"/>
              </a:schemeClr>
            </a:glow>
          </a:effectLst>
        </p:spPr>
      </p:pic>
    </p:spTree>
    <p:extLst>
      <p:ext uri="{BB962C8B-B14F-4D97-AF65-F5344CB8AC3E}">
        <p14:creationId xmlns:p14="http://schemas.microsoft.com/office/powerpoint/2010/main" val="233081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63" presetClass="path" presetSubtype="0" fill="hold" nodeType="afterEffect">
                                  <p:stCondLst>
                                    <p:cond delay="500"/>
                                  </p:stCondLst>
                                  <p:childTnLst>
                                    <p:animMotion origin="layout" path="M 2.77778E-7 -4.81481E-6 L 0.22535 0.0007 " pathEditMode="relative" rAng="0" ptsTypes="AA">
                                      <p:cBhvr>
                                        <p:cTn id="31" dur="1000" fill="hold"/>
                                        <p:tgtEl>
                                          <p:spTgt spid="7"/>
                                        </p:tgtEl>
                                        <p:attrNameLst>
                                          <p:attrName>ppt_x</p:attrName>
                                          <p:attrName>ppt_y</p:attrName>
                                        </p:attrNameLst>
                                      </p:cBhvr>
                                      <p:rCtr x="11267" y="23"/>
                                    </p:animMotion>
                                  </p:childTnLst>
                                </p:cTn>
                              </p:par>
                              <p:par>
                                <p:cTn id="32" presetID="35" presetClass="path" presetSubtype="0" fill="hold" nodeType="withEffect">
                                  <p:stCondLst>
                                    <p:cond delay="500"/>
                                  </p:stCondLst>
                                  <p:childTnLst>
                                    <p:animMotion origin="layout" path="M -1.38889E-6 2.59259E-6 L -0.21823 0.00092 " pathEditMode="relative" rAng="0" ptsTypes="AA">
                                      <p:cBhvr>
                                        <p:cTn id="33" dur="1000" fill="hold"/>
                                        <p:tgtEl>
                                          <p:spTgt spid="6"/>
                                        </p:tgtEl>
                                        <p:attrNameLst>
                                          <p:attrName>ppt_x</p:attrName>
                                          <p:attrName>ppt_y</p:attrName>
                                        </p:attrNameLst>
                                      </p:cBhvr>
                                      <p:rCtr x="-1092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4" name="Rectangle 3">
            <a:extLst>
              <a:ext uri="{FF2B5EF4-FFF2-40B4-BE49-F238E27FC236}">
                <a16:creationId xmlns:a16="http://schemas.microsoft.com/office/drawing/2014/main" id="{5E882DA0-0E0F-484D-90F6-CDE205359576}"/>
              </a:ext>
            </a:extLst>
          </p:cNvPr>
          <p:cNvSpPr/>
          <p:nvPr/>
        </p:nvSpPr>
        <p:spPr>
          <a:xfrm>
            <a:off x="4585648" y="1835624"/>
            <a:ext cx="2838734" cy="3821373"/>
          </a:xfrm>
          <a:prstGeom prst="rect">
            <a:avLst/>
          </a:prstGeom>
          <a:solidFill>
            <a:srgbClr val="000000"/>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2AEB29-5FBE-4E1C-962F-007AF700ABDB}"/>
              </a:ext>
            </a:extLst>
          </p:cNvPr>
          <p:cNvSpPr/>
          <p:nvPr/>
        </p:nvSpPr>
        <p:spPr>
          <a:xfrm>
            <a:off x="4587923" y="2008496"/>
            <a:ext cx="2688609" cy="3446060"/>
          </a:xfrm>
          <a:prstGeom prst="rect">
            <a:avLst/>
          </a:prstGeom>
          <a:solidFill>
            <a:schemeClr val="bg1"/>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83A3306-6487-4351-9914-EA708A7E0A27}"/>
              </a:ext>
            </a:extLst>
          </p:cNvPr>
          <p:cNvGrpSpPr/>
          <p:nvPr/>
        </p:nvGrpSpPr>
        <p:grpSpPr>
          <a:xfrm>
            <a:off x="1744630" y="1840168"/>
            <a:ext cx="2841018" cy="3821373"/>
            <a:chOff x="1744630" y="1840168"/>
            <a:chExt cx="2841018" cy="3821373"/>
          </a:xfrm>
        </p:grpSpPr>
        <p:sp>
          <p:nvSpPr>
            <p:cNvPr id="7" name="Rectangle 6">
              <a:extLst>
                <a:ext uri="{FF2B5EF4-FFF2-40B4-BE49-F238E27FC236}">
                  <a16:creationId xmlns:a16="http://schemas.microsoft.com/office/drawing/2014/main" id="{224D7275-D053-453A-8A14-414953B5A700}"/>
                </a:ext>
              </a:extLst>
            </p:cNvPr>
            <p:cNvSpPr/>
            <p:nvPr/>
          </p:nvSpPr>
          <p:spPr>
            <a:xfrm>
              <a:off x="1744630" y="1840168"/>
              <a:ext cx="2838734" cy="3821373"/>
            </a:xfrm>
            <a:prstGeom prst="rect">
              <a:avLst/>
            </a:prstGeom>
            <a:solidFill>
              <a:srgbClr val="000000"/>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7D3D032-683B-49E8-9556-935BD31745EE}"/>
                </a:ext>
              </a:extLst>
            </p:cNvPr>
            <p:cNvGrpSpPr/>
            <p:nvPr/>
          </p:nvGrpSpPr>
          <p:grpSpPr>
            <a:xfrm>
              <a:off x="1897039" y="2006221"/>
              <a:ext cx="2688609" cy="3446060"/>
              <a:chOff x="1897039" y="2006221"/>
              <a:chExt cx="2688609" cy="3446060"/>
            </a:xfrm>
          </p:grpSpPr>
          <p:sp>
            <p:nvSpPr>
              <p:cNvPr id="10" name="Rectangle 9">
                <a:extLst>
                  <a:ext uri="{FF2B5EF4-FFF2-40B4-BE49-F238E27FC236}">
                    <a16:creationId xmlns:a16="http://schemas.microsoft.com/office/drawing/2014/main" id="{BD887301-D052-4736-A55E-1B82A22440CD}"/>
                  </a:ext>
                </a:extLst>
              </p:cNvPr>
              <p:cNvSpPr/>
              <p:nvPr/>
            </p:nvSpPr>
            <p:spPr>
              <a:xfrm>
                <a:off x="1897039" y="2006221"/>
                <a:ext cx="2688609" cy="3446060"/>
              </a:xfrm>
              <a:prstGeom prst="rect">
                <a:avLst/>
              </a:prstGeom>
              <a:solidFill>
                <a:schemeClr val="bg1"/>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TextBox 11">
                <a:extLst>
                  <a:ext uri="{FF2B5EF4-FFF2-40B4-BE49-F238E27FC236}">
                    <a16:creationId xmlns:a16="http://schemas.microsoft.com/office/drawing/2014/main" id="{03BB256C-E1D1-461C-8191-C4E1C3EFB184}"/>
                  </a:ext>
                </a:extLst>
              </p:cNvPr>
              <p:cNvSpPr txBox="1"/>
              <p:nvPr/>
            </p:nvSpPr>
            <p:spPr>
              <a:xfrm>
                <a:off x="2047163" y="2354239"/>
                <a:ext cx="2470245" cy="1138773"/>
              </a:xfrm>
              <a:prstGeom prst="rect">
                <a:avLst/>
              </a:prstGeom>
              <a:noFill/>
            </p:spPr>
            <p:txBody>
              <a:bodyPr wrap="square" rtlCol="0">
                <a:spAutoFit/>
              </a:bodyPr>
              <a:lstStyle/>
              <a:p>
                <a:pPr algn="l"/>
                <a:r>
                  <a:rPr lang="en-US" sz="1200" dirty="0">
                    <a:solidFill>
                      <a:srgbClr val="000000"/>
                    </a:solidFill>
                    <a:latin typeface="Old English Text MT" panose="03040902040508030806" pitchFamily="66" charset="0"/>
                    <a:cs typeface="Arial" panose="020B0604020202020204" pitchFamily="34" charset="0"/>
                  </a:rPr>
                  <a:t>the</a:t>
                </a:r>
                <a:r>
                  <a:rPr lang="en-US" sz="2000" dirty="0">
                    <a:solidFill>
                      <a:srgbClr val="000000"/>
                    </a:solidFill>
                    <a:latin typeface="Old English Text MT" panose="03040902040508030806" pitchFamily="66" charset="0"/>
                    <a:cs typeface="Arial" panose="020B0604020202020204" pitchFamily="34" charset="0"/>
                  </a:rPr>
                  <a:t> </a:t>
                </a:r>
                <a:r>
                  <a:rPr lang="en-US" dirty="0">
                    <a:solidFill>
                      <a:srgbClr val="000000"/>
                    </a:solidFill>
                    <a:latin typeface="Old English Text MT" panose="03040902040508030806" pitchFamily="66" charset="0"/>
                    <a:cs typeface="Arial" panose="020B0604020202020204" pitchFamily="34" charset="0"/>
                  </a:rPr>
                  <a:t>Epistle to the </a:t>
                </a:r>
                <a:r>
                  <a:rPr lang="en-US" sz="4800" dirty="0">
                    <a:solidFill>
                      <a:srgbClr val="000000"/>
                    </a:solidFill>
                    <a:latin typeface="Old English Text MT" panose="03040902040508030806" pitchFamily="66" charset="0"/>
                    <a:cs typeface="Arial" panose="020B0604020202020204" pitchFamily="34" charset="0"/>
                  </a:rPr>
                  <a:t>Hebrews</a:t>
                </a:r>
                <a:endParaRPr lang="en-US" sz="3200" dirty="0">
                  <a:solidFill>
                    <a:srgbClr val="000000"/>
                  </a:solidFill>
                  <a:latin typeface="Old English Text MT" panose="03040902040508030806" pitchFamily="66" charset="0"/>
                  <a:cs typeface="Arial" panose="020B0604020202020204" pitchFamily="34" charset="0"/>
                </a:endParaRPr>
              </a:p>
            </p:txBody>
          </p:sp>
        </p:grpSp>
      </p:grpSp>
      <p:grpSp>
        <p:nvGrpSpPr>
          <p:cNvPr id="9" name="Group 8">
            <a:extLst>
              <a:ext uri="{FF2B5EF4-FFF2-40B4-BE49-F238E27FC236}">
                <a16:creationId xmlns:a16="http://schemas.microsoft.com/office/drawing/2014/main" id="{4F5D5090-90F7-498D-A8B2-0F01153F0B5B}"/>
              </a:ext>
            </a:extLst>
          </p:cNvPr>
          <p:cNvGrpSpPr/>
          <p:nvPr/>
        </p:nvGrpSpPr>
        <p:grpSpPr>
          <a:xfrm>
            <a:off x="4594744" y="1837896"/>
            <a:ext cx="2838734" cy="3821373"/>
            <a:chOff x="4594744" y="1837896"/>
            <a:chExt cx="2838734" cy="3821373"/>
          </a:xfrm>
        </p:grpSpPr>
        <p:sp>
          <p:nvSpPr>
            <p:cNvPr id="5" name="Rectangle 4">
              <a:extLst>
                <a:ext uri="{FF2B5EF4-FFF2-40B4-BE49-F238E27FC236}">
                  <a16:creationId xmlns:a16="http://schemas.microsoft.com/office/drawing/2014/main" id="{276DB96C-6619-493A-8345-A7F523BD543D}"/>
                </a:ext>
              </a:extLst>
            </p:cNvPr>
            <p:cNvSpPr/>
            <p:nvPr/>
          </p:nvSpPr>
          <p:spPr>
            <a:xfrm>
              <a:off x="4594744" y="1837896"/>
              <a:ext cx="2838734" cy="3821373"/>
            </a:xfrm>
            <a:prstGeom prst="rect">
              <a:avLst/>
            </a:prstGeom>
            <a:solidFill>
              <a:srgbClr val="000000"/>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D8F093-ACAA-4171-8046-6ADFD8895894}"/>
                </a:ext>
              </a:extLst>
            </p:cNvPr>
            <p:cNvSpPr txBox="1"/>
            <p:nvPr/>
          </p:nvSpPr>
          <p:spPr>
            <a:xfrm>
              <a:off x="4940490" y="2872856"/>
              <a:ext cx="2176817" cy="1446550"/>
            </a:xfrm>
            <a:prstGeom prst="rect">
              <a:avLst/>
            </a:prstGeom>
            <a:noFill/>
          </p:spPr>
          <p:txBody>
            <a:bodyPr wrap="square" rtlCol="0">
              <a:spAutoFit/>
            </a:bodyPr>
            <a:lstStyle/>
            <a:p>
              <a:pPr algn="r"/>
              <a:r>
                <a:rPr lang="en-US" sz="2400" dirty="0">
                  <a:solidFill>
                    <a:schemeClr val="bg1"/>
                  </a:solidFill>
                  <a:latin typeface="Archistico" panose="02040802050405020203" pitchFamily="18" charset="0"/>
                  <a:cs typeface="Times New Roman" panose="02020603050405020304" pitchFamily="18" charset="0"/>
                </a:rPr>
                <a:t>the</a:t>
              </a:r>
              <a:r>
                <a:rPr lang="en-US" sz="4400" dirty="0">
                  <a:solidFill>
                    <a:schemeClr val="bg1"/>
                  </a:solidFill>
                  <a:latin typeface="Archistico" panose="02040802050405020203" pitchFamily="18" charset="0"/>
                  <a:cs typeface="Times New Roman" panose="02020603050405020304" pitchFamily="18" charset="0"/>
                </a:rPr>
                <a:t> Holy Bible</a:t>
              </a:r>
            </a:p>
          </p:txBody>
        </p:sp>
      </p:grpSp>
      <p:sp>
        <p:nvSpPr>
          <p:cNvPr id="16" name="Freeform: Shape 15">
            <a:extLst>
              <a:ext uri="{FF2B5EF4-FFF2-40B4-BE49-F238E27FC236}">
                <a16:creationId xmlns:a16="http://schemas.microsoft.com/office/drawing/2014/main" id="{E8C844CB-E87D-4884-AC75-700F501E4D8C}"/>
              </a:ext>
            </a:extLst>
          </p:cNvPr>
          <p:cNvSpPr/>
          <p:nvPr/>
        </p:nvSpPr>
        <p:spPr>
          <a:xfrm>
            <a:off x="1897855" y="2465680"/>
            <a:ext cx="2694343" cy="1087662"/>
          </a:xfrm>
          <a:custGeom>
            <a:avLst/>
            <a:gdLst>
              <a:gd name="connsiteX0" fmla="*/ 985034 w 2690731"/>
              <a:gd name="connsiteY0" fmla="*/ 27296 h 1055802"/>
              <a:gd name="connsiteX1" fmla="*/ 2261100 w 2690731"/>
              <a:gd name="connsiteY1" fmla="*/ 197893 h 1055802"/>
              <a:gd name="connsiteX2" fmla="*/ 2643237 w 2690731"/>
              <a:gd name="connsiteY2" fmla="*/ 580030 h 1055802"/>
              <a:gd name="connsiteX3" fmla="*/ 2527232 w 2690731"/>
              <a:gd name="connsiteY3" fmla="*/ 928048 h 1055802"/>
              <a:gd name="connsiteX4" fmla="*/ 1230694 w 2690731"/>
              <a:gd name="connsiteY4" fmla="*/ 1050878 h 1055802"/>
              <a:gd name="connsiteX5" fmla="*/ 268527 w 2690731"/>
              <a:gd name="connsiteY5" fmla="*/ 975815 h 1055802"/>
              <a:gd name="connsiteX6" fmla="*/ 22867 w 2690731"/>
              <a:gd name="connsiteY6" fmla="*/ 491320 h 1055802"/>
              <a:gd name="connsiteX7" fmla="*/ 172993 w 2690731"/>
              <a:gd name="connsiteY7" fmla="*/ 218364 h 1055802"/>
              <a:gd name="connsiteX8" fmla="*/ 1455882 w 2690731"/>
              <a:gd name="connsiteY8" fmla="*/ 0 h 1055802"/>
              <a:gd name="connsiteX0" fmla="*/ 949988 w 2690731"/>
              <a:gd name="connsiteY0" fmla="*/ 0 h 1079483"/>
              <a:gd name="connsiteX1" fmla="*/ 2261100 w 2690731"/>
              <a:gd name="connsiteY1" fmla="*/ 221574 h 1079483"/>
              <a:gd name="connsiteX2" fmla="*/ 2643237 w 2690731"/>
              <a:gd name="connsiteY2" fmla="*/ 603711 h 1079483"/>
              <a:gd name="connsiteX3" fmla="*/ 2527232 w 2690731"/>
              <a:gd name="connsiteY3" fmla="*/ 951729 h 1079483"/>
              <a:gd name="connsiteX4" fmla="*/ 1230694 w 2690731"/>
              <a:gd name="connsiteY4" fmla="*/ 1074559 h 1079483"/>
              <a:gd name="connsiteX5" fmla="*/ 268527 w 2690731"/>
              <a:gd name="connsiteY5" fmla="*/ 999496 h 1079483"/>
              <a:gd name="connsiteX6" fmla="*/ 22867 w 2690731"/>
              <a:gd name="connsiteY6" fmla="*/ 515001 h 1079483"/>
              <a:gd name="connsiteX7" fmla="*/ 172993 w 2690731"/>
              <a:gd name="connsiteY7" fmla="*/ 242045 h 1079483"/>
              <a:gd name="connsiteX8" fmla="*/ 1455882 w 2690731"/>
              <a:gd name="connsiteY8" fmla="*/ 23681 h 1079483"/>
              <a:gd name="connsiteX0" fmla="*/ 953600 w 2694343"/>
              <a:gd name="connsiteY0" fmla="*/ 27296 h 1106779"/>
              <a:gd name="connsiteX1" fmla="*/ 2264712 w 2694343"/>
              <a:gd name="connsiteY1" fmla="*/ 248870 h 1106779"/>
              <a:gd name="connsiteX2" fmla="*/ 2646849 w 2694343"/>
              <a:gd name="connsiteY2" fmla="*/ 631007 h 1106779"/>
              <a:gd name="connsiteX3" fmla="*/ 2530844 w 2694343"/>
              <a:gd name="connsiteY3" fmla="*/ 979025 h 1106779"/>
              <a:gd name="connsiteX4" fmla="*/ 1234306 w 2694343"/>
              <a:gd name="connsiteY4" fmla="*/ 1101855 h 1106779"/>
              <a:gd name="connsiteX5" fmla="*/ 272139 w 2694343"/>
              <a:gd name="connsiteY5" fmla="*/ 1026792 h 1106779"/>
              <a:gd name="connsiteX6" fmla="*/ 26479 w 2694343"/>
              <a:gd name="connsiteY6" fmla="*/ 542297 h 1106779"/>
              <a:gd name="connsiteX7" fmla="*/ 176605 w 2694343"/>
              <a:gd name="connsiteY7" fmla="*/ 269341 h 1106779"/>
              <a:gd name="connsiteX8" fmla="*/ 1529588 w 2694343"/>
              <a:gd name="connsiteY8" fmla="*/ 0 h 1106779"/>
              <a:gd name="connsiteX0" fmla="*/ 953600 w 2694343"/>
              <a:gd name="connsiteY0" fmla="*/ 8179 h 1087662"/>
              <a:gd name="connsiteX1" fmla="*/ 2264712 w 2694343"/>
              <a:gd name="connsiteY1" fmla="*/ 229753 h 1087662"/>
              <a:gd name="connsiteX2" fmla="*/ 2646849 w 2694343"/>
              <a:gd name="connsiteY2" fmla="*/ 611890 h 1087662"/>
              <a:gd name="connsiteX3" fmla="*/ 2530844 w 2694343"/>
              <a:gd name="connsiteY3" fmla="*/ 959908 h 1087662"/>
              <a:gd name="connsiteX4" fmla="*/ 1234306 w 2694343"/>
              <a:gd name="connsiteY4" fmla="*/ 1082738 h 1087662"/>
              <a:gd name="connsiteX5" fmla="*/ 272139 w 2694343"/>
              <a:gd name="connsiteY5" fmla="*/ 1007675 h 1087662"/>
              <a:gd name="connsiteX6" fmla="*/ 26479 w 2694343"/>
              <a:gd name="connsiteY6" fmla="*/ 523180 h 1087662"/>
              <a:gd name="connsiteX7" fmla="*/ 176605 w 2694343"/>
              <a:gd name="connsiteY7" fmla="*/ 250224 h 1087662"/>
              <a:gd name="connsiteX8" fmla="*/ 1529588 w 2694343"/>
              <a:gd name="connsiteY8" fmla="*/ 0 h 1087662"/>
              <a:gd name="connsiteX0" fmla="*/ 711459 w 2694343"/>
              <a:gd name="connsiteY0" fmla="*/ 11365 h 1087662"/>
              <a:gd name="connsiteX1" fmla="*/ 2264712 w 2694343"/>
              <a:gd name="connsiteY1" fmla="*/ 229753 h 1087662"/>
              <a:gd name="connsiteX2" fmla="*/ 2646849 w 2694343"/>
              <a:gd name="connsiteY2" fmla="*/ 611890 h 1087662"/>
              <a:gd name="connsiteX3" fmla="*/ 2530844 w 2694343"/>
              <a:gd name="connsiteY3" fmla="*/ 959908 h 1087662"/>
              <a:gd name="connsiteX4" fmla="*/ 1234306 w 2694343"/>
              <a:gd name="connsiteY4" fmla="*/ 1082738 h 1087662"/>
              <a:gd name="connsiteX5" fmla="*/ 272139 w 2694343"/>
              <a:gd name="connsiteY5" fmla="*/ 1007675 h 1087662"/>
              <a:gd name="connsiteX6" fmla="*/ 26479 w 2694343"/>
              <a:gd name="connsiteY6" fmla="*/ 523180 h 1087662"/>
              <a:gd name="connsiteX7" fmla="*/ 176605 w 2694343"/>
              <a:gd name="connsiteY7" fmla="*/ 250224 h 1087662"/>
              <a:gd name="connsiteX8" fmla="*/ 1529588 w 2694343"/>
              <a:gd name="connsiteY8" fmla="*/ 0 h 108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343" h="1087662">
                <a:moveTo>
                  <a:pt x="711459" y="11365"/>
                </a:moveTo>
                <a:cubicBezTo>
                  <a:pt x="1211308" y="50602"/>
                  <a:pt x="1942147" y="129666"/>
                  <a:pt x="2264712" y="229753"/>
                </a:cubicBezTo>
                <a:cubicBezTo>
                  <a:pt x="2587277" y="329840"/>
                  <a:pt x="2602494" y="490197"/>
                  <a:pt x="2646849" y="611890"/>
                </a:cubicBezTo>
                <a:cubicBezTo>
                  <a:pt x="2691204" y="733583"/>
                  <a:pt x="2766268" y="881433"/>
                  <a:pt x="2530844" y="959908"/>
                </a:cubicBezTo>
                <a:cubicBezTo>
                  <a:pt x="2295420" y="1038383"/>
                  <a:pt x="1610757" y="1074777"/>
                  <a:pt x="1234306" y="1082738"/>
                </a:cubicBezTo>
                <a:cubicBezTo>
                  <a:pt x="857855" y="1090699"/>
                  <a:pt x="473443" y="1100935"/>
                  <a:pt x="272139" y="1007675"/>
                </a:cubicBezTo>
                <a:cubicBezTo>
                  <a:pt x="70834" y="914415"/>
                  <a:pt x="42401" y="649422"/>
                  <a:pt x="26479" y="523180"/>
                </a:cubicBezTo>
                <a:cubicBezTo>
                  <a:pt x="10557" y="396938"/>
                  <a:pt x="-73913" y="337421"/>
                  <a:pt x="176605" y="250224"/>
                </a:cubicBezTo>
                <a:cubicBezTo>
                  <a:pt x="427123" y="163027"/>
                  <a:pt x="1007561" y="68238"/>
                  <a:pt x="152958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6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xit" presetSubtype="8" fill="hold" nodeType="clickEffect">
                                  <p:stCondLst>
                                    <p:cond delay="0"/>
                                  </p:stCondLst>
                                  <p:childTnLst>
                                    <p:anim calcmode="lin" valueType="num">
                                      <p:cBhvr>
                                        <p:cTn id="18" dur="500"/>
                                        <p:tgtEl>
                                          <p:spTgt spid="9"/>
                                        </p:tgtEl>
                                        <p:attrNameLst>
                                          <p:attrName>ppt_x</p:attrName>
                                        </p:attrNameLst>
                                      </p:cBhvr>
                                      <p:tavLst>
                                        <p:tav tm="0">
                                          <p:val>
                                            <p:strVal val="ppt_x"/>
                                          </p:val>
                                        </p:tav>
                                        <p:tav tm="100000">
                                          <p:val>
                                            <p:strVal val="ppt_x-ppt_w/2"/>
                                          </p:val>
                                        </p:tav>
                                      </p:tavLst>
                                    </p:anim>
                                    <p:anim calcmode="lin" valueType="num">
                                      <p:cBhvr>
                                        <p:cTn id="19" dur="500"/>
                                        <p:tgtEl>
                                          <p:spTgt spid="9"/>
                                        </p:tgtEl>
                                        <p:attrNameLst>
                                          <p:attrName>ppt_y</p:attrName>
                                        </p:attrNameLst>
                                      </p:cBhvr>
                                      <p:tavLst>
                                        <p:tav tm="0">
                                          <p:val>
                                            <p:strVal val="ppt_y"/>
                                          </p:val>
                                        </p:tav>
                                        <p:tav tm="100000">
                                          <p:val>
                                            <p:strVal val="ppt_y"/>
                                          </p:val>
                                        </p:tav>
                                      </p:tavLst>
                                    </p:anim>
                                    <p:anim calcmode="lin" valueType="num">
                                      <p:cBhvr>
                                        <p:cTn id="20" dur="500"/>
                                        <p:tgtEl>
                                          <p:spTgt spid="9"/>
                                        </p:tgtEl>
                                        <p:attrNameLst>
                                          <p:attrName>ppt_w</p:attrName>
                                        </p:attrNameLst>
                                      </p:cBhvr>
                                      <p:tavLst>
                                        <p:tav tm="0">
                                          <p:val>
                                            <p:strVal val="ppt_w"/>
                                          </p:val>
                                        </p:tav>
                                        <p:tav tm="100000">
                                          <p:val>
                                            <p:fltVal val="0"/>
                                          </p:val>
                                        </p:tav>
                                      </p:tavLst>
                                    </p:anim>
                                    <p:anim calcmode="lin" valueType="num">
                                      <p:cBhvr>
                                        <p:cTn id="21" dur="500"/>
                                        <p:tgtEl>
                                          <p:spTgt spid="9"/>
                                        </p:tgtEl>
                                        <p:attrNameLst>
                                          <p:attrName>ppt_h</p:attrName>
                                        </p:attrNameLst>
                                      </p:cBhvr>
                                      <p:tavLst>
                                        <p:tav tm="0">
                                          <p:val>
                                            <p:strVal val="ppt_h"/>
                                          </p:val>
                                        </p:tav>
                                        <p:tav tm="100000">
                                          <p:val>
                                            <p:strVal val="ppt_h"/>
                                          </p:val>
                                        </p:tav>
                                      </p:tavLst>
                                    </p:anim>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7"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ppt_x</p:attrName>
                                        </p:attrNameLst>
                                      </p:cBhvr>
                                      <p:tavLst>
                                        <p:tav tm="0">
                                          <p:val>
                                            <p:strVal val="#ppt_x+#ppt_w/2"/>
                                          </p:val>
                                        </p:tav>
                                        <p:tav tm="100000">
                                          <p:val>
                                            <p:strVal val="#ppt_x"/>
                                          </p:val>
                                        </p:tav>
                                      </p:tavLst>
                                    </p:anim>
                                    <p:anim calcmode="lin" valueType="num">
                                      <p:cBhvr>
                                        <p:cTn id="27" dur="500" fill="hold"/>
                                        <p:tgtEl>
                                          <p:spTgt spid="14"/>
                                        </p:tgtEl>
                                        <p:attrNameLst>
                                          <p:attrName>ppt_y</p:attrName>
                                        </p:attrNameLst>
                                      </p:cBhvr>
                                      <p:tavLst>
                                        <p:tav tm="0">
                                          <p:val>
                                            <p:strVal val="#ppt_y"/>
                                          </p:val>
                                        </p:tav>
                                        <p:tav tm="100000">
                                          <p:val>
                                            <p:strVal val="#ppt_y"/>
                                          </p:val>
                                        </p:tav>
                                      </p:tavLst>
                                    </p:anim>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26026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077218"/>
          </a:xfrm>
          <a:prstGeom prst="rect">
            <a:avLst/>
          </a:prstGeom>
          <a:noFill/>
        </p:spPr>
        <p:txBody>
          <a:bodyPr wrap="square" rtlCol="0">
            <a:spAutoFit/>
          </a:bodyPr>
          <a:lstStyle/>
          <a:p>
            <a:r>
              <a:rPr lang="en-US" sz="3200" dirty="0">
                <a:solidFill>
                  <a:schemeClr val="bg2"/>
                </a:solidFill>
              </a:rPr>
              <a:t>better</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kreittōn</a:t>
            </a:r>
            <a:r>
              <a:rPr lang="en-US" sz="3200" dirty="0"/>
              <a:t> – 13 of the 19 New Testament usages is in Hebrews</a:t>
            </a:r>
          </a:p>
        </p:txBody>
      </p:sp>
    </p:spTree>
    <p:extLst>
      <p:ext uri="{BB962C8B-B14F-4D97-AF65-F5344CB8AC3E}">
        <p14:creationId xmlns:p14="http://schemas.microsoft.com/office/powerpoint/2010/main" val="276693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261804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firstborn</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prototokos</a:t>
            </a:r>
            <a:endParaRPr lang="en-US" sz="7200"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42C5906-951E-497B-99F2-ABDB1BD92CCD}"/>
              </a:ext>
            </a:extLst>
          </p:cNvPr>
          <p:cNvSpPr txBox="1"/>
          <p:nvPr/>
        </p:nvSpPr>
        <p:spPr>
          <a:xfrm>
            <a:off x="682171" y="1923148"/>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i="1" dirty="0">
                <a:solidFill>
                  <a:schemeClr val="bg2"/>
                </a:solidFill>
                <a:latin typeface="Times New Roman" panose="02020603050405020304" pitchFamily="18" charset="0"/>
                <a:cs typeface="Times New Roman" panose="02020603050405020304" pitchFamily="18" charset="0"/>
              </a:rPr>
              <a:t>protos</a:t>
            </a:r>
            <a:r>
              <a:rPr lang="en-US" sz="3200" dirty="0"/>
              <a:t> ~ </a:t>
            </a:r>
            <a:r>
              <a:rPr lang="en-US" sz="3200" i="1" dirty="0"/>
              <a:t>first in time or place; first in rank </a:t>
            </a:r>
            <a:endParaRPr lang="en-US" sz="3200"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9097BBDD-FC01-4EEA-880D-D1B4B7B0567E}"/>
              </a:ext>
            </a:extLst>
          </p:cNvPr>
          <p:cNvSpPr txBox="1"/>
          <p:nvPr/>
        </p:nvSpPr>
        <p:spPr>
          <a:xfrm>
            <a:off x="682174" y="2438405"/>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i="1" dirty="0" err="1">
                <a:solidFill>
                  <a:schemeClr val="bg2"/>
                </a:solidFill>
                <a:latin typeface="Times New Roman" panose="02020603050405020304" pitchFamily="18" charset="0"/>
                <a:cs typeface="Times New Roman" panose="02020603050405020304" pitchFamily="18" charset="0"/>
              </a:rPr>
              <a:t>titkō</a:t>
            </a:r>
            <a:r>
              <a:rPr lang="en-US" sz="3200" dirty="0"/>
              <a:t> ~ </a:t>
            </a:r>
            <a:r>
              <a:rPr lang="en-US" sz="3200" i="1" dirty="0"/>
              <a:t>to bring forth</a:t>
            </a:r>
            <a:endParaRPr lang="en-US" sz="32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E0ECD85F-2FD2-4CF5-ACEB-B68274BD7DB5}"/>
              </a:ext>
            </a:extLst>
          </p:cNvPr>
          <p:cNvSpPr txBox="1"/>
          <p:nvPr/>
        </p:nvSpPr>
        <p:spPr>
          <a:xfrm>
            <a:off x="682177" y="2953662"/>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dirty="0"/>
              <a:t>8x in New Testament</a:t>
            </a:r>
            <a:endParaRPr lang="en-US" sz="32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4FA691AD-7A5E-4346-948A-2BE4F0D9EF68}"/>
              </a:ext>
            </a:extLst>
          </p:cNvPr>
          <p:cNvSpPr txBox="1"/>
          <p:nvPr/>
        </p:nvSpPr>
        <p:spPr>
          <a:xfrm>
            <a:off x="682180" y="3432632"/>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Direct reference to Jesus </a:t>
            </a:r>
            <a:r>
              <a:rPr lang="en-US" sz="3200" dirty="0"/>
              <a:t>7x </a:t>
            </a:r>
            <a:endParaRPr lang="en-US" sz="32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D537688F-FE5B-49C2-A9D9-871E676CE4C0}"/>
              </a:ext>
            </a:extLst>
          </p:cNvPr>
          <p:cNvSpPr txBox="1"/>
          <p:nvPr/>
        </p:nvSpPr>
        <p:spPr>
          <a:xfrm>
            <a:off x="682183" y="3926117"/>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dirty="0"/>
              <a:t>Uniqueness</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198512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Son of David </a:t>
            </a:r>
            <a:r>
              <a:rPr lang="en-US" sz="3200" dirty="0">
                <a:solidFill>
                  <a:schemeClr val="bg1"/>
                </a:solidFill>
              </a:rPr>
              <a:t>~ 16x in the Gospels</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42C5906-951E-497B-99F2-ABDB1BD92CCD}"/>
              </a:ext>
            </a:extLst>
          </p:cNvPr>
          <p:cNvSpPr txBox="1"/>
          <p:nvPr/>
        </p:nvSpPr>
        <p:spPr>
          <a:xfrm>
            <a:off x="450377" y="2421290"/>
            <a:ext cx="8250938" cy="584775"/>
          </a:xfrm>
          <a:prstGeom prst="rect">
            <a:avLst/>
          </a:prstGeom>
          <a:noFill/>
        </p:spPr>
        <p:txBody>
          <a:bodyPr wrap="square" rtlCol="0">
            <a:spAutoFit/>
          </a:bodyPr>
          <a:lstStyle/>
          <a:p>
            <a:r>
              <a:rPr lang="en-US" sz="3200" dirty="0">
                <a:solidFill>
                  <a:schemeClr val="bg2"/>
                </a:solidFill>
                <a:cs typeface="Arial" panose="020B0604020202020204" pitchFamily="34" charset="0"/>
              </a:rPr>
              <a:t>Son of Man</a:t>
            </a:r>
            <a:r>
              <a:rPr lang="en-US" sz="3200" dirty="0">
                <a:solidFill>
                  <a:schemeClr val="bg1"/>
                </a:solidFill>
                <a:cs typeface="Arial" panose="020B0604020202020204" pitchFamily="34" charset="0"/>
              </a:rPr>
              <a:t> ~ over 80x</a:t>
            </a:r>
          </a:p>
        </p:txBody>
      </p:sp>
      <p:sp>
        <p:nvSpPr>
          <p:cNvPr id="6" name="TextBox 5">
            <a:extLst>
              <a:ext uri="{FF2B5EF4-FFF2-40B4-BE49-F238E27FC236}">
                <a16:creationId xmlns:a16="http://schemas.microsoft.com/office/drawing/2014/main" id="{9097BBDD-FC01-4EEA-880D-D1B4B7B0567E}"/>
              </a:ext>
            </a:extLst>
          </p:cNvPr>
          <p:cNvSpPr txBox="1"/>
          <p:nvPr/>
        </p:nvSpPr>
        <p:spPr>
          <a:xfrm>
            <a:off x="450376" y="3434699"/>
            <a:ext cx="8250941" cy="584775"/>
          </a:xfrm>
          <a:prstGeom prst="rect">
            <a:avLst/>
          </a:prstGeom>
          <a:noFill/>
        </p:spPr>
        <p:txBody>
          <a:bodyPr wrap="square" rtlCol="0">
            <a:spAutoFit/>
          </a:bodyPr>
          <a:lstStyle/>
          <a:p>
            <a:r>
              <a:rPr lang="en-US" sz="3200" dirty="0">
                <a:solidFill>
                  <a:schemeClr val="bg2"/>
                </a:solidFill>
                <a:cs typeface="Arial" panose="020B0604020202020204" pitchFamily="34" charset="0"/>
              </a:rPr>
              <a:t>Son of God </a:t>
            </a:r>
            <a:r>
              <a:rPr lang="en-US" sz="3200" dirty="0">
                <a:solidFill>
                  <a:schemeClr val="bg1"/>
                </a:solidFill>
                <a:cs typeface="Arial" panose="020B0604020202020204" pitchFamily="34" charset="0"/>
              </a:rPr>
              <a:t>~ 28x</a:t>
            </a:r>
          </a:p>
        </p:txBody>
      </p:sp>
      <p:sp>
        <p:nvSpPr>
          <p:cNvPr id="7" name="TextBox 6">
            <a:extLst>
              <a:ext uri="{FF2B5EF4-FFF2-40B4-BE49-F238E27FC236}">
                <a16:creationId xmlns:a16="http://schemas.microsoft.com/office/drawing/2014/main" id="{E0ECD85F-2FD2-4CF5-ACEB-B68274BD7DB5}"/>
              </a:ext>
            </a:extLst>
          </p:cNvPr>
          <p:cNvSpPr txBox="1"/>
          <p:nvPr/>
        </p:nvSpPr>
        <p:spPr>
          <a:xfrm>
            <a:off x="682177" y="1895959"/>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dirty="0"/>
              <a:t>Heir to the Davidic throne</a:t>
            </a:r>
            <a:endParaRPr lang="en-US" sz="32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4FA691AD-7A5E-4346-948A-2BE4F0D9EF68}"/>
              </a:ext>
            </a:extLst>
          </p:cNvPr>
          <p:cNvSpPr txBox="1"/>
          <p:nvPr/>
        </p:nvSpPr>
        <p:spPr>
          <a:xfrm>
            <a:off x="682180" y="2920834"/>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Complete humanity</a:t>
            </a:r>
          </a:p>
        </p:txBody>
      </p:sp>
      <p:sp>
        <p:nvSpPr>
          <p:cNvPr id="9" name="TextBox 8">
            <a:extLst>
              <a:ext uri="{FF2B5EF4-FFF2-40B4-BE49-F238E27FC236}">
                <a16:creationId xmlns:a16="http://schemas.microsoft.com/office/drawing/2014/main" id="{D537688F-FE5B-49C2-A9D9-871E676CE4C0}"/>
              </a:ext>
            </a:extLst>
          </p:cNvPr>
          <p:cNvSpPr txBox="1"/>
          <p:nvPr/>
        </p:nvSpPr>
        <p:spPr>
          <a:xfrm>
            <a:off x="682183" y="3960236"/>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cs typeface="Arial" panose="020B0604020202020204" pitchFamily="34" charset="0"/>
              </a:rPr>
              <a:t> </a:t>
            </a:r>
            <a:r>
              <a:rPr lang="en-US" sz="3200" dirty="0"/>
              <a:t>Complete deity</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200752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3" presetClass="emph" presetSubtype="2" fill="hold" grpId="1" nodeType="withEffect">
                                  <p:stCondLst>
                                    <p:cond delay="0"/>
                                  </p:stCondLst>
                                  <p:childTnLst>
                                    <p:animClr clrSpc="rgb" dir="cw">
                                      <p:cBhvr override="childStyle">
                                        <p:cTn id="29" dur="1000" fill="hold"/>
                                        <p:tgtEl>
                                          <p:spTgt spid="3"/>
                                        </p:tgtEl>
                                        <p:attrNameLst>
                                          <p:attrName>style.color</p:attrName>
                                        </p:attrNameLst>
                                      </p:cBhvr>
                                      <p:to>
                                        <a:schemeClr val="accent2"/>
                                      </p:to>
                                    </p:animClr>
                                  </p:childTnLst>
                                </p:cTn>
                              </p:par>
                              <p:par>
                                <p:cTn id="30" presetID="3" presetClass="emph" presetSubtype="2" fill="hold" grpId="1" nodeType="withEffect">
                                  <p:stCondLst>
                                    <p:cond delay="0"/>
                                  </p:stCondLst>
                                  <p:childTnLst>
                                    <p:animClr clrSpc="rgb" dir="cw">
                                      <p:cBhvr override="childStyle">
                                        <p:cTn id="31" dur="1000" fill="hold"/>
                                        <p:tgtEl>
                                          <p:spTgt spid="7"/>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3" presetClass="emph" presetSubtype="2" fill="hold" grpId="1" nodeType="withEffect">
                                  <p:stCondLst>
                                    <p:cond delay="0"/>
                                  </p:stCondLst>
                                  <p:childTnLst>
                                    <p:animClr clrSpc="rgb" dir="cw">
                                      <p:cBhvr override="childStyle">
                                        <p:cTn id="38" dur="1000" fill="hold"/>
                                        <p:tgtEl>
                                          <p:spTgt spid="5"/>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1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7" grpId="0"/>
      <p:bldP spid="7" grpId="1"/>
      <p:bldP spid="8" grpId="0"/>
      <p:bldP spid="8" grpId="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372236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232615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9F1F44-383E-4179-B70C-0AB0C75FAA02}"/>
              </a:ext>
            </a:extLst>
          </p:cNvPr>
          <p:cNvSpPr/>
          <p:nvPr/>
        </p:nvSpPr>
        <p:spPr>
          <a:xfrm>
            <a:off x="399571" y="1404997"/>
            <a:ext cx="8083602" cy="1569660"/>
          </a:xfrm>
          <a:prstGeom prst="rect">
            <a:avLst/>
          </a:prstGeom>
        </p:spPr>
        <p:txBody>
          <a:bodyPr wrap="square">
            <a:spAutoFit/>
          </a:bodyPr>
          <a:lstStyle/>
          <a:p>
            <a:r>
              <a:rPr lang="en-US" sz="3200" dirty="0"/>
              <a:t>Psalms 45:6 (NKJV) ~ </a:t>
            </a:r>
            <a:r>
              <a:rPr lang="en-US" sz="3200" dirty="0">
                <a:solidFill>
                  <a:schemeClr val="accent5">
                    <a:lumMod val="60000"/>
                    <a:lumOff val="40000"/>
                  </a:schemeClr>
                </a:solidFill>
              </a:rPr>
              <a:t>Your throne, O God, is forever and ever; </a:t>
            </a:r>
            <a:br>
              <a:rPr lang="en-US" sz="3200" dirty="0">
                <a:solidFill>
                  <a:schemeClr val="accent5">
                    <a:lumMod val="60000"/>
                    <a:lumOff val="40000"/>
                  </a:schemeClr>
                </a:solidFill>
              </a:rPr>
            </a:br>
            <a:endParaRPr lang="en-US" sz="3200" dirty="0">
              <a:solidFill>
                <a:schemeClr val="accent5">
                  <a:lumMod val="60000"/>
                  <a:lumOff val="40000"/>
                </a:schemeClr>
              </a:solidFill>
            </a:endParaRPr>
          </a:p>
        </p:txBody>
      </p:sp>
      <p:sp>
        <p:nvSpPr>
          <p:cNvPr id="3" name="TextBox 2">
            <a:extLst>
              <a:ext uri="{FF2B5EF4-FFF2-40B4-BE49-F238E27FC236}">
                <a16:creationId xmlns:a16="http://schemas.microsoft.com/office/drawing/2014/main" id="{B1518667-1A79-4A58-A77B-4D85985C1BE0}"/>
              </a:ext>
            </a:extLst>
          </p:cNvPr>
          <p:cNvSpPr txBox="1"/>
          <p:nvPr/>
        </p:nvSpPr>
        <p:spPr>
          <a:xfrm>
            <a:off x="3880692" y="1401438"/>
            <a:ext cx="989297" cy="584775"/>
          </a:xfrm>
          <a:prstGeom prst="rect">
            <a:avLst/>
          </a:prstGeom>
          <a:noFill/>
        </p:spPr>
        <p:txBody>
          <a:bodyPr wrap="square" rtlCol="0">
            <a:spAutoFit/>
          </a:bodyPr>
          <a:lstStyle/>
          <a:p>
            <a:pPr algn="ctr"/>
            <a:r>
              <a:rPr lang="en-US" sz="3200" dirty="0">
                <a:solidFill>
                  <a:schemeClr val="accent5">
                    <a:lumMod val="60000"/>
                    <a:lumOff val="40000"/>
                  </a:schemeClr>
                </a:solidFill>
                <a:cs typeface="Arial" panose="020B0604020202020204" pitchFamily="34" charset="0"/>
              </a:rPr>
              <a:t>Your</a:t>
            </a:r>
          </a:p>
        </p:txBody>
      </p:sp>
      <p:sp>
        <p:nvSpPr>
          <p:cNvPr id="8" name="TextBox 7">
            <a:extLst>
              <a:ext uri="{FF2B5EF4-FFF2-40B4-BE49-F238E27FC236}">
                <a16:creationId xmlns:a16="http://schemas.microsoft.com/office/drawing/2014/main" id="{9AC65675-79BD-43AA-AD70-E2463E8E2FED}"/>
              </a:ext>
            </a:extLst>
          </p:cNvPr>
          <p:cNvSpPr txBox="1"/>
          <p:nvPr/>
        </p:nvSpPr>
        <p:spPr>
          <a:xfrm>
            <a:off x="4726234" y="1416163"/>
            <a:ext cx="1336713" cy="584775"/>
          </a:xfrm>
          <a:prstGeom prst="rect">
            <a:avLst/>
          </a:prstGeom>
          <a:noFill/>
        </p:spPr>
        <p:txBody>
          <a:bodyPr wrap="square" rtlCol="0">
            <a:spAutoFit/>
          </a:bodyPr>
          <a:lstStyle/>
          <a:p>
            <a:pPr algn="ctr"/>
            <a:r>
              <a:rPr lang="en-US" sz="3200" dirty="0">
                <a:solidFill>
                  <a:schemeClr val="accent5">
                    <a:lumMod val="60000"/>
                    <a:lumOff val="40000"/>
                  </a:schemeClr>
                </a:solidFill>
                <a:cs typeface="Arial" panose="020B0604020202020204" pitchFamily="34" charset="0"/>
              </a:rPr>
              <a:t>throne</a:t>
            </a:r>
          </a:p>
        </p:txBody>
      </p:sp>
      <p:sp>
        <p:nvSpPr>
          <p:cNvPr id="9" name="TextBox 8">
            <a:extLst>
              <a:ext uri="{FF2B5EF4-FFF2-40B4-BE49-F238E27FC236}">
                <a16:creationId xmlns:a16="http://schemas.microsoft.com/office/drawing/2014/main" id="{B78F404B-32ED-4EF1-B780-59D82800E704}"/>
              </a:ext>
            </a:extLst>
          </p:cNvPr>
          <p:cNvSpPr txBox="1"/>
          <p:nvPr/>
        </p:nvSpPr>
        <p:spPr>
          <a:xfrm>
            <a:off x="6399770" y="1403419"/>
            <a:ext cx="912995" cy="584775"/>
          </a:xfrm>
          <a:prstGeom prst="rect">
            <a:avLst/>
          </a:prstGeom>
          <a:noFill/>
        </p:spPr>
        <p:txBody>
          <a:bodyPr wrap="square" rtlCol="0">
            <a:spAutoFit/>
          </a:bodyPr>
          <a:lstStyle/>
          <a:p>
            <a:pPr algn="ctr"/>
            <a:r>
              <a:rPr lang="en-US" sz="3200" dirty="0">
                <a:solidFill>
                  <a:schemeClr val="accent5">
                    <a:lumMod val="60000"/>
                    <a:lumOff val="40000"/>
                  </a:schemeClr>
                </a:solidFill>
                <a:cs typeface="Arial" panose="020B0604020202020204" pitchFamily="34" charset="0"/>
              </a:rPr>
              <a:t>God</a:t>
            </a:r>
          </a:p>
        </p:txBody>
      </p:sp>
      <p:sp>
        <p:nvSpPr>
          <p:cNvPr id="13" name="TextBox 12">
            <a:extLst>
              <a:ext uri="{FF2B5EF4-FFF2-40B4-BE49-F238E27FC236}">
                <a16:creationId xmlns:a16="http://schemas.microsoft.com/office/drawing/2014/main" id="{20E4BE93-3E2F-4EDB-942B-BE9AD1E6C4E5}"/>
              </a:ext>
            </a:extLst>
          </p:cNvPr>
          <p:cNvSpPr txBox="1"/>
          <p:nvPr/>
        </p:nvSpPr>
        <p:spPr>
          <a:xfrm>
            <a:off x="7278876" y="1406986"/>
            <a:ext cx="468510" cy="584775"/>
          </a:xfrm>
          <a:prstGeom prst="rect">
            <a:avLst/>
          </a:prstGeom>
          <a:noFill/>
        </p:spPr>
        <p:txBody>
          <a:bodyPr wrap="square" rtlCol="0">
            <a:spAutoFit/>
          </a:bodyPr>
          <a:lstStyle/>
          <a:p>
            <a:pPr algn="ctr"/>
            <a:r>
              <a:rPr lang="en-US" sz="3200" dirty="0">
                <a:solidFill>
                  <a:schemeClr val="accent5">
                    <a:lumMod val="60000"/>
                    <a:lumOff val="40000"/>
                  </a:schemeClr>
                </a:solidFill>
                <a:cs typeface="Arial" panose="020B0604020202020204" pitchFamily="34" charset="0"/>
              </a:rPr>
              <a:t>is</a:t>
            </a:r>
          </a:p>
        </p:txBody>
      </p:sp>
      <p:sp>
        <p:nvSpPr>
          <p:cNvPr id="4" name="Rectangle 3">
            <a:extLst>
              <a:ext uri="{FF2B5EF4-FFF2-40B4-BE49-F238E27FC236}">
                <a16:creationId xmlns:a16="http://schemas.microsoft.com/office/drawing/2014/main" id="{DB911F0C-424E-4A80-9B34-88E31EBDC084}"/>
              </a:ext>
            </a:extLst>
          </p:cNvPr>
          <p:cNvSpPr/>
          <p:nvPr/>
        </p:nvSpPr>
        <p:spPr>
          <a:xfrm>
            <a:off x="404751" y="2388863"/>
            <a:ext cx="8237284" cy="1077218"/>
          </a:xfrm>
          <a:prstGeom prst="rect">
            <a:avLst/>
          </a:prstGeom>
        </p:spPr>
        <p:txBody>
          <a:bodyPr wrap="square">
            <a:spAutoFit/>
          </a:bodyPr>
          <a:lstStyle/>
          <a:p>
            <a:pPr algn="just"/>
            <a:r>
              <a:rPr lang="en-US" sz="3200" dirty="0">
                <a:solidFill>
                  <a:schemeClr val="bg1"/>
                </a:solidFill>
                <a:ea typeface="Times New Roman" panose="02020603050405020304" pitchFamily="18" charset="0"/>
              </a:rPr>
              <a:t>Psalms 45:6 (NWT) ~                        to time indefinite, even forever;</a:t>
            </a:r>
          </a:p>
        </p:txBody>
      </p:sp>
      <p:sp>
        <p:nvSpPr>
          <p:cNvPr id="10" name="Freeform: Shape 9">
            <a:extLst>
              <a:ext uri="{FF2B5EF4-FFF2-40B4-BE49-F238E27FC236}">
                <a16:creationId xmlns:a16="http://schemas.microsoft.com/office/drawing/2014/main" id="{71B43251-8E2B-47A5-8A98-5FC7289A5945}"/>
              </a:ext>
            </a:extLst>
          </p:cNvPr>
          <p:cNvSpPr/>
          <p:nvPr/>
        </p:nvSpPr>
        <p:spPr>
          <a:xfrm rot="167117">
            <a:off x="-8371" y="2669272"/>
            <a:ext cx="9378599" cy="603194"/>
          </a:xfrm>
          <a:custGeom>
            <a:avLst/>
            <a:gdLst>
              <a:gd name="connsiteX0" fmla="*/ 79829 w 8525249"/>
              <a:gd name="connsiteY0" fmla="*/ 14514 h 661760"/>
              <a:gd name="connsiteX1" fmla="*/ 4354286 w 8525249"/>
              <a:gd name="connsiteY1" fmla="*/ 261257 h 661760"/>
              <a:gd name="connsiteX2" fmla="*/ 7184572 w 8525249"/>
              <a:gd name="connsiteY2" fmla="*/ 471714 h 661760"/>
              <a:gd name="connsiteX3" fmla="*/ 8411029 w 8525249"/>
              <a:gd name="connsiteY3" fmla="*/ 653143 h 661760"/>
              <a:gd name="connsiteX4" fmla="*/ 4455886 w 8525249"/>
              <a:gd name="connsiteY4" fmla="*/ 616857 h 661760"/>
              <a:gd name="connsiteX5" fmla="*/ 1516743 w 8525249"/>
              <a:gd name="connsiteY5" fmla="*/ 478971 h 661760"/>
              <a:gd name="connsiteX6" fmla="*/ 0 w 8525249"/>
              <a:gd name="connsiteY6" fmla="*/ 0 h 661760"/>
              <a:gd name="connsiteX0" fmla="*/ 79829 w 8525249"/>
              <a:gd name="connsiteY0" fmla="*/ 14514 h 663519"/>
              <a:gd name="connsiteX1" fmla="*/ 4354286 w 8525249"/>
              <a:gd name="connsiteY1" fmla="*/ 261257 h 663519"/>
              <a:gd name="connsiteX2" fmla="*/ 7184572 w 8525249"/>
              <a:gd name="connsiteY2" fmla="*/ 471714 h 663519"/>
              <a:gd name="connsiteX3" fmla="*/ 8411029 w 8525249"/>
              <a:gd name="connsiteY3" fmla="*/ 653143 h 663519"/>
              <a:gd name="connsiteX4" fmla="*/ 4455886 w 8525249"/>
              <a:gd name="connsiteY4" fmla="*/ 616857 h 663519"/>
              <a:gd name="connsiteX5" fmla="*/ 1973943 w 8525249"/>
              <a:gd name="connsiteY5" fmla="*/ 413657 h 663519"/>
              <a:gd name="connsiteX6" fmla="*/ 0 w 8525249"/>
              <a:gd name="connsiteY6" fmla="*/ 0 h 663519"/>
              <a:gd name="connsiteX0" fmla="*/ 79829 w 8436684"/>
              <a:gd name="connsiteY0" fmla="*/ 14514 h 663519"/>
              <a:gd name="connsiteX1" fmla="*/ 4354286 w 8436684"/>
              <a:gd name="connsiteY1" fmla="*/ 261257 h 663519"/>
              <a:gd name="connsiteX2" fmla="*/ 7184572 w 8436684"/>
              <a:gd name="connsiteY2" fmla="*/ 471714 h 663519"/>
              <a:gd name="connsiteX3" fmla="*/ 8411029 w 8436684"/>
              <a:gd name="connsiteY3" fmla="*/ 653143 h 663519"/>
              <a:gd name="connsiteX4" fmla="*/ 6154058 w 8436684"/>
              <a:gd name="connsiteY4" fmla="*/ 616857 h 663519"/>
              <a:gd name="connsiteX5" fmla="*/ 1973943 w 8436684"/>
              <a:gd name="connsiteY5" fmla="*/ 413657 h 663519"/>
              <a:gd name="connsiteX6" fmla="*/ 0 w 8436684"/>
              <a:gd name="connsiteY6" fmla="*/ 0 h 663519"/>
              <a:gd name="connsiteX0" fmla="*/ 79829 w 8413401"/>
              <a:gd name="connsiteY0" fmla="*/ 14514 h 663513"/>
              <a:gd name="connsiteX1" fmla="*/ 4354286 w 8413401"/>
              <a:gd name="connsiteY1" fmla="*/ 261257 h 663513"/>
              <a:gd name="connsiteX2" fmla="*/ 7184572 w 8413401"/>
              <a:gd name="connsiteY2" fmla="*/ 471714 h 663513"/>
              <a:gd name="connsiteX3" fmla="*/ 8411029 w 8413401"/>
              <a:gd name="connsiteY3" fmla="*/ 653143 h 663513"/>
              <a:gd name="connsiteX4" fmla="*/ 6916058 w 8413401"/>
              <a:gd name="connsiteY4" fmla="*/ 638628 h 663513"/>
              <a:gd name="connsiteX5" fmla="*/ 6154058 w 8413401"/>
              <a:gd name="connsiteY5" fmla="*/ 616857 h 663513"/>
              <a:gd name="connsiteX6" fmla="*/ 1973943 w 8413401"/>
              <a:gd name="connsiteY6" fmla="*/ 413657 h 663513"/>
              <a:gd name="connsiteX7" fmla="*/ 0 w 8413401"/>
              <a:gd name="connsiteY7" fmla="*/ 0 h 6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401" h="663513">
                <a:moveTo>
                  <a:pt x="79829" y="14514"/>
                </a:moveTo>
                <a:lnTo>
                  <a:pt x="4354286" y="261257"/>
                </a:lnTo>
                <a:cubicBezTo>
                  <a:pt x="5538410" y="337457"/>
                  <a:pt x="6508448" y="406400"/>
                  <a:pt x="7184572" y="471714"/>
                </a:cubicBezTo>
                <a:cubicBezTo>
                  <a:pt x="7860696" y="537028"/>
                  <a:pt x="8455781" y="625324"/>
                  <a:pt x="8411029" y="653143"/>
                </a:cubicBezTo>
                <a:cubicBezTo>
                  <a:pt x="8366277" y="680962"/>
                  <a:pt x="7292220" y="644676"/>
                  <a:pt x="6916058" y="638628"/>
                </a:cubicBezTo>
                <a:cubicBezTo>
                  <a:pt x="6539896" y="632580"/>
                  <a:pt x="6977744" y="654352"/>
                  <a:pt x="6154058" y="616857"/>
                </a:cubicBezTo>
                <a:cubicBezTo>
                  <a:pt x="5330372" y="579362"/>
                  <a:pt x="2999619" y="516467"/>
                  <a:pt x="1973943" y="413657"/>
                </a:cubicBezTo>
                <a:cubicBezTo>
                  <a:pt x="948267" y="310848"/>
                  <a:pt x="387047" y="188081"/>
                  <a:pt x="0" y="0"/>
                </a:cubicBezTo>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1168D99-687D-4DF2-8850-E50A3BF33946}"/>
              </a:ext>
            </a:extLst>
          </p:cNvPr>
          <p:cNvSpPr/>
          <p:nvPr/>
        </p:nvSpPr>
        <p:spPr>
          <a:xfrm rot="21361740" flipH="1">
            <a:off x="-292985" y="2616538"/>
            <a:ext cx="9378599" cy="603194"/>
          </a:xfrm>
          <a:custGeom>
            <a:avLst/>
            <a:gdLst>
              <a:gd name="connsiteX0" fmla="*/ 79829 w 8525249"/>
              <a:gd name="connsiteY0" fmla="*/ 14514 h 661760"/>
              <a:gd name="connsiteX1" fmla="*/ 4354286 w 8525249"/>
              <a:gd name="connsiteY1" fmla="*/ 261257 h 661760"/>
              <a:gd name="connsiteX2" fmla="*/ 7184572 w 8525249"/>
              <a:gd name="connsiteY2" fmla="*/ 471714 h 661760"/>
              <a:gd name="connsiteX3" fmla="*/ 8411029 w 8525249"/>
              <a:gd name="connsiteY3" fmla="*/ 653143 h 661760"/>
              <a:gd name="connsiteX4" fmla="*/ 4455886 w 8525249"/>
              <a:gd name="connsiteY4" fmla="*/ 616857 h 661760"/>
              <a:gd name="connsiteX5" fmla="*/ 1516743 w 8525249"/>
              <a:gd name="connsiteY5" fmla="*/ 478971 h 661760"/>
              <a:gd name="connsiteX6" fmla="*/ 0 w 8525249"/>
              <a:gd name="connsiteY6" fmla="*/ 0 h 661760"/>
              <a:gd name="connsiteX0" fmla="*/ 79829 w 8525249"/>
              <a:gd name="connsiteY0" fmla="*/ 14514 h 663519"/>
              <a:gd name="connsiteX1" fmla="*/ 4354286 w 8525249"/>
              <a:gd name="connsiteY1" fmla="*/ 261257 h 663519"/>
              <a:gd name="connsiteX2" fmla="*/ 7184572 w 8525249"/>
              <a:gd name="connsiteY2" fmla="*/ 471714 h 663519"/>
              <a:gd name="connsiteX3" fmla="*/ 8411029 w 8525249"/>
              <a:gd name="connsiteY3" fmla="*/ 653143 h 663519"/>
              <a:gd name="connsiteX4" fmla="*/ 4455886 w 8525249"/>
              <a:gd name="connsiteY4" fmla="*/ 616857 h 663519"/>
              <a:gd name="connsiteX5" fmla="*/ 1973943 w 8525249"/>
              <a:gd name="connsiteY5" fmla="*/ 413657 h 663519"/>
              <a:gd name="connsiteX6" fmla="*/ 0 w 8525249"/>
              <a:gd name="connsiteY6" fmla="*/ 0 h 663519"/>
              <a:gd name="connsiteX0" fmla="*/ 79829 w 8436684"/>
              <a:gd name="connsiteY0" fmla="*/ 14514 h 663519"/>
              <a:gd name="connsiteX1" fmla="*/ 4354286 w 8436684"/>
              <a:gd name="connsiteY1" fmla="*/ 261257 h 663519"/>
              <a:gd name="connsiteX2" fmla="*/ 7184572 w 8436684"/>
              <a:gd name="connsiteY2" fmla="*/ 471714 h 663519"/>
              <a:gd name="connsiteX3" fmla="*/ 8411029 w 8436684"/>
              <a:gd name="connsiteY3" fmla="*/ 653143 h 663519"/>
              <a:gd name="connsiteX4" fmla="*/ 6154058 w 8436684"/>
              <a:gd name="connsiteY4" fmla="*/ 616857 h 663519"/>
              <a:gd name="connsiteX5" fmla="*/ 1973943 w 8436684"/>
              <a:gd name="connsiteY5" fmla="*/ 413657 h 663519"/>
              <a:gd name="connsiteX6" fmla="*/ 0 w 8436684"/>
              <a:gd name="connsiteY6" fmla="*/ 0 h 663519"/>
              <a:gd name="connsiteX0" fmla="*/ 79829 w 8413401"/>
              <a:gd name="connsiteY0" fmla="*/ 14514 h 663513"/>
              <a:gd name="connsiteX1" fmla="*/ 4354286 w 8413401"/>
              <a:gd name="connsiteY1" fmla="*/ 261257 h 663513"/>
              <a:gd name="connsiteX2" fmla="*/ 7184572 w 8413401"/>
              <a:gd name="connsiteY2" fmla="*/ 471714 h 663513"/>
              <a:gd name="connsiteX3" fmla="*/ 8411029 w 8413401"/>
              <a:gd name="connsiteY3" fmla="*/ 653143 h 663513"/>
              <a:gd name="connsiteX4" fmla="*/ 6916058 w 8413401"/>
              <a:gd name="connsiteY4" fmla="*/ 638628 h 663513"/>
              <a:gd name="connsiteX5" fmla="*/ 6154058 w 8413401"/>
              <a:gd name="connsiteY5" fmla="*/ 616857 h 663513"/>
              <a:gd name="connsiteX6" fmla="*/ 1973943 w 8413401"/>
              <a:gd name="connsiteY6" fmla="*/ 413657 h 663513"/>
              <a:gd name="connsiteX7" fmla="*/ 0 w 8413401"/>
              <a:gd name="connsiteY7" fmla="*/ 0 h 66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401" h="663513">
                <a:moveTo>
                  <a:pt x="79829" y="14514"/>
                </a:moveTo>
                <a:lnTo>
                  <a:pt x="4354286" y="261257"/>
                </a:lnTo>
                <a:cubicBezTo>
                  <a:pt x="5538410" y="337457"/>
                  <a:pt x="6508448" y="406400"/>
                  <a:pt x="7184572" y="471714"/>
                </a:cubicBezTo>
                <a:cubicBezTo>
                  <a:pt x="7860696" y="537028"/>
                  <a:pt x="8455781" y="625324"/>
                  <a:pt x="8411029" y="653143"/>
                </a:cubicBezTo>
                <a:cubicBezTo>
                  <a:pt x="8366277" y="680962"/>
                  <a:pt x="7292220" y="644676"/>
                  <a:pt x="6916058" y="638628"/>
                </a:cubicBezTo>
                <a:cubicBezTo>
                  <a:pt x="6539896" y="632580"/>
                  <a:pt x="6977744" y="654352"/>
                  <a:pt x="6154058" y="616857"/>
                </a:cubicBezTo>
                <a:cubicBezTo>
                  <a:pt x="5330372" y="579362"/>
                  <a:pt x="2999619" y="516467"/>
                  <a:pt x="1973943" y="413657"/>
                </a:cubicBezTo>
                <a:cubicBezTo>
                  <a:pt x="948267" y="310848"/>
                  <a:pt x="387047" y="188081"/>
                  <a:pt x="0" y="0"/>
                </a:cubicBezTo>
              </a:path>
            </a:pathLst>
          </a:custGeom>
          <a:solidFill>
            <a:srgbClr val="FF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iterate type="lt">
                                    <p:tmPct val="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0"/>
                                  </p:iterate>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27000" decel="23000" fill="hold" grpId="1" nodeType="clickEffect">
                                  <p:stCondLst>
                                    <p:cond delay="0"/>
                                  </p:stCondLst>
                                  <p:iterate type="lt">
                                    <p:tmPct val="0"/>
                                  </p:iterate>
                                  <p:childTnLst>
                                    <p:animMotion origin="layout" path="M -2.77778E-6 -2.22222E-6 L -0.26562 0.14398 " pathEditMode="relative" rAng="0" ptsTypes="AA">
                                      <p:cBhvr>
                                        <p:cTn id="29" dur="1500" fill="hold"/>
                                        <p:tgtEl>
                                          <p:spTgt spid="9"/>
                                        </p:tgtEl>
                                        <p:attrNameLst>
                                          <p:attrName>ppt_x</p:attrName>
                                          <p:attrName>ppt_y</p:attrName>
                                        </p:attrNameLst>
                                      </p:cBhvr>
                                      <p:rCtr x="-13281" y="7199"/>
                                    </p:animMotion>
                                  </p:childTnLst>
                                </p:cTn>
                              </p:par>
                              <p:par>
                                <p:cTn id="30" presetID="3" presetClass="emph" presetSubtype="2" fill="hold" grpId="2" nodeType="withEffect">
                                  <p:stCondLst>
                                    <p:cond delay="0"/>
                                  </p:stCondLst>
                                  <p:iterate type="lt">
                                    <p:tmPct val="0"/>
                                  </p:iterate>
                                  <p:childTnLst>
                                    <p:animClr clrSpc="rgb" dir="cw">
                                      <p:cBhvr override="childStyle">
                                        <p:cTn id="31" dur="1500" fill="hold"/>
                                        <p:tgtEl>
                                          <p:spTgt spid="9"/>
                                        </p:tgtEl>
                                        <p:attrNameLst>
                                          <p:attrName>style.color</p:attrName>
                                        </p:attrNameLst>
                                      </p:cBhvr>
                                      <p:to>
                                        <a:schemeClr val="bg1"/>
                                      </p:to>
                                    </p:animClr>
                                  </p:childTnLst>
                                </p:cTn>
                              </p:par>
                              <p:par>
                                <p:cTn id="32" presetID="42" presetClass="path" presetSubtype="0" accel="50000" decel="50000" fill="hold" grpId="1" nodeType="withEffect">
                                  <p:stCondLst>
                                    <p:cond delay="500"/>
                                  </p:stCondLst>
                                  <p:iterate type="lt">
                                    <p:tmPct val="0"/>
                                  </p:iterate>
                                  <p:childTnLst>
                                    <p:animMotion origin="layout" path="M 2.22222E-6 4.81481E-6 L -0.27448 0.14467 " pathEditMode="relative" rAng="0" ptsTypes="AA">
                                      <p:cBhvr>
                                        <p:cTn id="33" dur="1500" fill="hold"/>
                                        <p:tgtEl>
                                          <p:spTgt spid="13"/>
                                        </p:tgtEl>
                                        <p:attrNameLst>
                                          <p:attrName>ppt_x</p:attrName>
                                          <p:attrName>ppt_y</p:attrName>
                                        </p:attrNameLst>
                                      </p:cBhvr>
                                      <p:rCtr x="-13733" y="7222"/>
                                    </p:animMotion>
                                  </p:childTnLst>
                                </p:cTn>
                              </p:par>
                              <p:par>
                                <p:cTn id="34" presetID="3" presetClass="emph" presetSubtype="2" fill="hold" grpId="2" nodeType="withEffect">
                                  <p:stCondLst>
                                    <p:cond delay="500"/>
                                  </p:stCondLst>
                                  <p:iterate type="lt">
                                    <p:tmPct val="0"/>
                                  </p:iterate>
                                  <p:childTnLst>
                                    <p:animClr clrSpc="rgb" dir="cw">
                                      <p:cBhvr override="childStyle">
                                        <p:cTn id="35" dur="1500" fill="hold"/>
                                        <p:tgtEl>
                                          <p:spTgt spid="13"/>
                                        </p:tgtEl>
                                        <p:attrNameLst>
                                          <p:attrName>style.color</p:attrName>
                                        </p:attrNameLst>
                                      </p:cBhvr>
                                      <p:to>
                                        <a:schemeClr val="bg1"/>
                                      </p:to>
                                    </p:animClr>
                                  </p:childTnLst>
                                </p:cTn>
                              </p:par>
                              <p:par>
                                <p:cTn id="36" presetID="42" presetClass="path" presetSubtype="0" accel="50000" decel="50000" fill="hold" grpId="1" nodeType="withEffect">
                                  <p:stCondLst>
                                    <p:cond delay="1000"/>
                                  </p:stCondLst>
                                  <p:iterate type="lt">
                                    <p:tmPct val="0"/>
                                  </p:iterate>
                                  <p:childTnLst>
                                    <p:animMotion origin="layout" path="M -2.22222E-6 -7.40741E-7 L 0.13889 0.14468 " pathEditMode="relative" rAng="0" ptsTypes="AA">
                                      <p:cBhvr>
                                        <p:cTn id="37" dur="1500" fill="hold"/>
                                        <p:tgtEl>
                                          <p:spTgt spid="3"/>
                                        </p:tgtEl>
                                        <p:attrNameLst>
                                          <p:attrName>ppt_x</p:attrName>
                                          <p:attrName>ppt_y</p:attrName>
                                        </p:attrNameLst>
                                      </p:cBhvr>
                                      <p:rCtr x="6944" y="7222"/>
                                    </p:animMotion>
                                  </p:childTnLst>
                                </p:cTn>
                              </p:par>
                              <p:par>
                                <p:cTn id="38" presetID="3" presetClass="emph" presetSubtype="2" fill="hold" grpId="2" nodeType="withEffect">
                                  <p:stCondLst>
                                    <p:cond delay="1000"/>
                                  </p:stCondLst>
                                  <p:iterate type="lt">
                                    <p:tmPct val="0"/>
                                  </p:iterate>
                                  <p:childTnLst>
                                    <p:animClr clrSpc="rgb" dir="cw">
                                      <p:cBhvr override="childStyle">
                                        <p:cTn id="39" dur="1500" fill="hold"/>
                                        <p:tgtEl>
                                          <p:spTgt spid="3"/>
                                        </p:tgtEl>
                                        <p:attrNameLst>
                                          <p:attrName>style.color</p:attrName>
                                        </p:attrNameLst>
                                      </p:cBhvr>
                                      <p:to>
                                        <a:schemeClr val="bg1"/>
                                      </p:to>
                                    </p:animClr>
                                  </p:childTnLst>
                                </p:cTn>
                              </p:par>
                              <p:par>
                                <p:cTn id="40" presetID="42" presetClass="path" presetSubtype="0" accel="50000" decel="50000" fill="hold" grpId="1" nodeType="withEffect">
                                  <p:stCondLst>
                                    <p:cond delay="1500"/>
                                  </p:stCondLst>
                                  <p:iterate type="lt">
                                    <p:tmPct val="0"/>
                                  </p:iterate>
                                  <p:childTnLst>
                                    <p:animMotion origin="layout" path="M -5.55556E-7 -4.07407E-6 L 0.13941 0.14028 " pathEditMode="relative" rAng="0" ptsTypes="AA">
                                      <p:cBhvr>
                                        <p:cTn id="41" dur="1500" fill="hold"/>
                                        <p:tgtEl>
                                          <p:spTgt spid="8"/>
                                        </p:tgtEl>
                                        <p:attrNameLst>
                                          <p:attrName>ppt_x</p:attrName>
                                          <p:attrName>ppt_y</p:attrName>
                                        </p:attrNameLst>
                                      </p:cBhvr>
                                      <p:rCtr x="6962" y="7014"/>
                                    </p:animMotion>
                                  </p:childTnLst>
                                </p:cTn>
                              </p:par>
                              <p:par>
                                <p:cTn id="42" presetID="3" presetClass="emph" presetSubtype="2" fill="hold" grpId="2" nodeType="withEffect">
                                  <p:stCondLst>
                                    <p:cond delay="1500"/>
                                  </p:stCondLst>
                                  <p:iterate type="lt">
                                    <p:tmPct val="0"/>
                                  </p:iterate>
                                  <p:childTnLst>
                                    <p:animClr clrSpc="rgb" dir="cw">
                                      <p:cBhvr override="childStyle">
                                        <p:cTn id="43" dur="1500" fill="hold"/>
                                        <p:tgtEl>
                                          <p:spTgt spid="8"/>
                                        </p:tgtEl>
                                        <p:attrNameLst>
                                          <p:attrName>style.color</p:attrName>
                                        </p:attrNameLst>
                                      </p:cBhvr>
                                      <p:to>
                                        <a:schemeClr val="bg1"/>
                                      </p:to>
                                    </p:animClr>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iterate type="lt">
                                    <p:tmPct val="10000"/>
                                  </p:iterate>
                                  <p:childTnLst>
                                    <p:animEffect transition="out" filter="dissolve">
                                      <p:cBhvr>
                                        <p:cTn id="56" dur="1000"/>
                                        <p:tgtEl>
                                          <p:spTgt spid="4"/>
                                        </p:tgtEl>
                                      </p:cBhvr>
                                    </p:animEffect>
                                    <p:set>
                                      <p:cBhvr>
                                        <p:cTn id="57" dur="1" fill="hold">
                                          <p:stCondLst>
                                            <p:cond delay="999"/>
                                          </p:stCondLst>
                                        </p:cTn>
                                        <p:tgtEl>
                                          <p:spTgt spid="4"/>
                                        </p:tgtEl>
                                        <p:attrNameLst>
                                          <p:attrName>style.visibility</p:attrName>
                                        </p:attrNameLst>
                                      </p:cBhvr>
                                      <p:to>
                                        <p:strVal val="hidden"/>
                                      </p:to>
                                    </p:set>
                                  </p:childTnLst>
                                </p:cTn>
                              </p:par>
                              <p:par>
                                <p:cTn id="58" presetID="9" presetClass="exit" presetSubtype="0" fill="hold" grpId="3" nodeType="withEffect">
                                  <p:stCondLst>
                                    <p:cond delay="0"/>
                                  </p:stCondLst>
                                  <p:iterate type="lt">
                                    <p:tmPct val="10000"/>
                                  </p:iterate>
                                  <p:childTnLst>
                                    <p:animEffect transition="out" filter="dissolve">
                                      <p:cBhvr>
                                        <p:cTn id="59" dur="1000"/>
                                        <p:tgtEl>
                                          <p:spTgt spid="3"/>
                                        </p:tgtEl>
                                      </p:cBhvr>
                                    </p:animEffect>
                                    <p:set>
                                      <p:cBhvr>
                                        <p:cTn id="60" dur="1" fill="hold">
                                          <p:stCondLst>
                                            <p:cond delay="999"/>
                                          </p:stCondLst>
                                        </p:cTn>
                                        <p:tgtEl>
                                          <p:spTgt spid="3"/>
                                        </p:tgtEl>
                                        <p:attrNameLst>
                                          <p:attrName>style.visibility</p:attrName>
                                        </p:attrNameLst>
                                      </p:cBhvr>
                                      <p:to>
                                        <p:strVal val="hidden"/>
                                      </p:to>
                                    </p:set>
                                  </p:childTnLst>
                                </p:cTn>
                              </p:par>
                              <p:par>
                                <p:cTn id="61" presetID="9" presetClass="exit" presetSubtype="0" fill="hold" grpId="3" nodeType="withEffect">
                                  <p:stCondLst>
                                    <p:cond delay="0"/>
                                  </p:stCondLst>
                                  <p:iterate type="lt">
                                    <p:tmPct val="10000"/>
                                  </p:iterate>
                                  <p:childTnLst>
                                    <p:animEffect transition="out" filter="dissolve">
                                      <p:cBhvr>
                                        <p:cTn id="62" dur="1000"/>
                                        <p:tgtEl>
                                          <p:spTgt spid="8"/>
                                        </p:tgtEl>
                                      </p:cBhvr>
                                    </p:animEffect>
                                    <p:set>
                                      <p:cBhvr>
                                        <p:cTn id="63" dur="1" fill="hold">
                                          <p:stCondLst>
                                            <p:cond delay="999"/>
                                          </p:stCondLst>
                                        </p:cTn>
                                        <p:tgtEl>
                                          <p:spTgt spid="8"/>
                                        </p:tgtEl>
                                        <p:attrNameLst>
                                          <p:attrName>style.visibility</p:attrName>
                                        </p:attrNameLst>
                                      </p:cBhvr>
                                      <p:to>
                                        <p:strVal val="hidden"/>
                                      </p:to>
                                    </p:set>
                                  </p:childTnLst>
                                </p:cTn>
                              </p:par>
                              <p:par>
                                <p:cTn id="64" presetID="9" presetClass="exit" presetSubtype="0" fill="hold" grpId="3" nodeType="withEffect">
                                  <p:stCondLst>
                                    <p:cond delay="0"/>
                                  </p:stCondLst>
                                  <p:iterate type="lt">
                                    <p:tmPct val="10000"/>
                                  </p:iterate>
                                  <p:childTnLst>
                                    <p:animEffect transition="out" filter="dissolve">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par>
                                <p:cTn id="67" presetID="9" presetClass="exit" presetSubtype="0" fill="hold" grpId="3" nodeType="withEffect">
                                  <p:stCondLst>
                                    <p:cond delay="0"/>
                                  </p:stCondLst>
                                  <p:iterate type="lt">
                                    <p:tmPct val="10000"/>
                                  </p:iterate>
                                  <p:childTnLst>
                                    <p:animEffect transition="out" filter="dissolve">
                                      <p:cBhvr>
                                        <p:cTn id="68" dur="1000"/>
                                        <p:tgtEl>
                                          <p:spTgt spid="13"/>
                                        </p:tgtEl>
                                      </p:cBhvr>
                                    </p:animEffect>
                                    <p:set>
                                      <p:cBhvr>
                                        <p:cTn id="69" dur="1" fill="hold">
                                          <p:stCondLst>
                                            <p:cond delay="999"/>
                                          </p:stCondLst>
                                        </p:cTn>
                                        <p:tgtEl>
                                          <p:spTgt spid="13"/>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2000"/>
                                        <p:tgtEl>
                                          <p:spTgt spid="10"/>
                                        </p:tgtEl>
                                      </p:cBhvr>
                                    </p:animEffect>
                                    <p:set>
                                      <p:cBhvr>
                                        <p:cTn id="72" dur="1" fill="hold">
                                          <p:stCondLst>
                                            <p:cond delay="1999"/>
                                          </p:stCondLst>
                                        </p:cTn>
                                        <p:tgtEl>
                                          <p:spTgt spid="10"/>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2000"/>
                                        <p:tgtEl>
                                          <p:spTgt spid="11"/>
                                        </p:tgtEl>
                                      </p:cBhvr>
                                    </p:animEffect>
                                    <p:set>
                                      <p:cBhvr>
                                        <p:cTn id="7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3" grpId="2"/>
      <p:bldP spid="3" grpId="3"/>
      <p:bldP spid="8" grpId="0"/>
      <p:bldP spid="8" grpId="1"/>
      <p:bldP spid="8" grpId="2"/>
      <p:bldP spid="8" grpId="3"/>
      <p:bldP spid="9" grpId="0"/>
      <p:bldP spid="9" grpId="1"/>
      <p:bldP spid="9" grpId="2"/>
      <p:bldP spid="9" grpId="3"/>
      <p:bldP spid="13" grpId="0"/>
      <p:bldP spid="13" grpId="1"/>
      <p:bldP spid="13" grpId="2"/>
      <p:bldP spid="13" grpId="3"/>
      <p:bldP spid="4" grpId="0"/>
      <p:bldP spid="4" grpId="1"/>
      <p:bldP spid="10" grpId="0" animBg="1"/>
      <p:bldP spid="10"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41041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9F1F44-383E-4179-B70C-0AB0C75FAA02}"/>
              </a:ext>
            </a:extLst>
          </p:cNvPr>
          <p:cNvSpPr/>
          <p:nvPr/>
        </p:nvSpPr>
        <p:spPr>
          <a:xfrm>
            <a:off x="399571" y="1404997"/>
            <a:ext cx="8083602" cy="4524315"/>
          </a:xfrm>
          <a:prstGeom prst="rect">
            <a:avLst/>
          </a:prstGeom>
        </p:spPr>
        <p:txBody>
          <a:bodyPr wrap="square">
            <a:spAutoFit/>
          </a:bodyPr>
          <a:lstStyle/>
          <a:p>
            <a:r>
              <a:rPr lang="en-US" sz="3200" dirty="0">
                <a:solidFill>
                  <a:schemeClr val="bg2"/>
                </a:solidFill>
              </a:rPr>
              <a:t>Frederick Buechner ~ </a:t>
            </a:r>
            <a:r>
              <a:rPr lang="en-US" sz="3200" dirty="0"/>
              <a:t>“For what we need to know, of course, is not just that God exists, not just that beyond the steely brightness of the stars there is a cosmic intelligence of some kind that keeps the whole show going, but that there is a God right here in the thick of our day-by-day lives who may not be writing messages about Himself in the stars but in one way or another is trying to get messages through our</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125030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A78E317-A428-4E0F-A4FC-7FCFA4580DFE}"/>
              </a:ext>
            </a:extLst>
          </p:cNvPr>
          <p:cNvGraphicFramePr>
            <a:graphicFrameLocks noGrp="1"/>
          </p:cNvGraphicFramePr>
          <p:nvPr>
            <p:extLst>
              <p:ext uri="{D42A27DB-BD31-4B8C-83A1-F6EECF244321}">
                <p14:modId xmlns:p14="http://schemas.microsoft.com/office/powerpoint/2010/main" val="848896502"/>
              </p:ext>
            </p:extLst>
          </p:nvPr>
        </p:nvGraphicFramePr>
        <p:xfrm>
          <a:off x="464457" y="1426028"/>
          <a:ext cx="8229600" cy="4394200"/>
        </p:xfrm>
        <a:graphic>
          <a:graphicData uri="http://schemas.openxmlformats.org/drawingml/2006/table">
            <a:tbl>
              <a:tblPr firstRow="1" bandRow="1">
                <a:tableStyleId>{5C22544A-7EE6-4342-B048-85BDC9FD1C3A}</a:tableStyleId>
              </a:tblPr>
              <a:tblGrid>
                <a:gridCol w="2090057">
                  <a:extLst>
                    <a:ext uri="{9D8B030D-6E8A-4147-A177-3AD203B41FA5}">
                      <a16:colId xmlns:a16="http://schemas.microsoft.com/office/drawing/2014/main" val="645058"/>
                    </a:ext>
                  </a:extLst>
                </a:gridCol>
                <a:gridCol w="6139543">
                  <a:extLst>
                    <a:ext uri="{9D8B030D-6E8A-4147-A177-3AD203B41FA5}">
                      <a16:colId xmlns:a16="http://schemas.microsoft.com/office/drawing/2014/main" val="1713973351"/>
                    </a:ext>
                  </a:extLst>
                </a:gridCol>
              </a:tblGrid>
              <a:tr h="439420">
                <a:tc gridSpan="2">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355156"/>
                  </a:ext>
                </a:extLst>
              </a:tr>
              <a:tr h="439420">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880992"/>
                  </a:ext>
                </a:extLst>
              </a:tr>
              <a:tr h="439420">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2038736"/>
                  </a:ext>
                </a:extLst>
              </a:tr>
              <a:tr h="439420">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47815"/>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758506"/>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3272127"/>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018571"/>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826399"/>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9232042"/>
                  </a:ext>
                </a:extLst>
              </a:tr>
              <a:tr h="439420">
                <a:tc>
                  <a:txBody>
                    <a:bodyPr/>
                    <a:lstStyle/>
                    <a:p>
                      <a:endParaRPr lang="en-US">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ln>
                          <a:solidFill>
                            <a:schemeClr val="bg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8543015"/>
                  </a:ext>
                </a:extLst>
              </a:tr>
            </a:tbl>
          </a:graphicData>
        </a:graphic>
      </p:graphicFrame>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Old Testament quotations and allusions in Hebrews 1</a:t>
            </a:r>
          </a:p>
        </p:txBody>
      </p:sp>
      <p:sp>
        <p:nvSpPr>
          <p:cNvPr id="7" name="TextBox 6">
            <a:extLst>
              <a:ext uri="{FF2B5EF4-FFF2-40B4-BE49-F238E27FC236}">
                <a16:creationId xmlns:a16="http://schemas.microsoft.com/office/drawing/2014/main" id="{0B6333E3-3A9E-44CB-8B66-33020909729E}"/>
              </a:ext>
            </a:extLst>
          </p:cNvPr>
          <p:cNvSpPr txBox="1"/>
          <p:nvPr/>
        </p:nvSpPr>
        <p:spPr>
          <a:xfrm>
            <a:off x="592623" y="1850572"/>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1:5</a:t>
            </a:r>
          </a:p>
        </p:txBody>
      </p:sp>
      <p:sp>
        <p:nvSpPr>
          <p:cNvPr id="8" name="TextBox 7">
            <a:extLst>
              <a:ext uri="{FF2B5EF4-FFF2-40B4-BE49-F238E27FC236}">
                <a16:creationId xmlns:a16="http://schemas.microsoft.com/office/drawing/2014/main" id="{2212528B-DB44-4C74-B8E1-822EC34E9C48}"/>
              </a:ext>
            </a:extLst>
          </p:cNvPr>
          <p:cNvSpPr txBox="1"/>
          <p:nvPr/>
        </p:nvSpPr>
        <p:spPr>
          <a:xfrm>
            <a:off x="599883" y="2293256"/>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1:5</a:t>
            </a:r>
          </a:p>
        </p:txBody>
      </p:sp>
      <p:sp>
        <p:nvSpPr>
          <p:cNvPr id="9" name="TextBox 8">
            <a:extLst>
              <a:ext uri="{FF2B5EF4-FFF2-40B4-BE49-F238E27FC236}">
                <a16:creationId xmlns:a16="http://schemas.microsoft.com/office/drawing/2014/main" id="{97A166DC-982D-4BF2-9DBA-647E418DB624}"/>
              </a:ext>
            </a:extLst>
          </p:cNvPr>
          <p:cNvSpPr txBox="1"/>
          <p:nvPr/>
        </p:nvSpPr>
        <p:spPr>
          <a:xfrm>
            <a:off x="607143" y="2743197"/>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1:6</a:t>
            </a:r>
          </a:p>
        </p:txBody>
      </p:sp>
      <p:sp>
        <p:nvSpPr>
          <p:cNvPr id="10" name="TextBox 9">
            <a:extLst>
              <a:ext uri="{FF2B5EF4-FFF2-40B4-BE49-F238E27FC236}">
                <a16:creationId xmlns:a16="http://schemas.microsoft.com/office/drawing/2014/main" id="{60E18EE0-D7AB-489A-AF3B-C3FEE502D6DF}"/>
              </a:ext>
            </a:extLst>
          </p:cNvPr>
          <p:cNvSpPr txBox="1"/>
          <p:nvPr/>
        </p:nvSpPr>
        <p:spPr>
          <a:xfrm>
            <a:off x="614403" y="3171364"/>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1:7</a:t>
            </a:r>
          </a:p>
        </p:txBody>
      </p:sp>
      <p:sp>
        <p:nvSpPr>
          <p:cNvPr id="11" name="TextBox 10">
            <a:extLst>
              <a:ext uri="{FF2B5EF4-FFF2-40B4-BE49-F238E27FC236}">
                <a16:creationId xmlns:a16="http://schemas.microsoft.com/office/drawing/2014/main" id="{829457DE-B22E-4D87-9AB5-BE5E54304D7E}"/>
              </a:ext>
            </a:extLst>
          </p:cNvPr>
          <p:cNvSpPr txBox="1"/>
          <p:nvPr/>
        </p:nvSpPr>
        <p:spPr>
          <a:xfrm>
            <a:off x="599882" y="3635825"/>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1:8</a:t>
            </a:r>
          </a:p>
        </p:txBody>
      </p:sp>
      <p:sp>
        <p:nvSpPr>
          <p:cNvPr id="12" name="TextBox 11">
            <a:extLst>
              <a:ext uri="{FF2B5EF4-FFF2-40B4-BE49-F238E27FC236}">
                <a16:creationId xmlns:a16="http://schemas.microsoft.com/office/drawing/2014/main" id="{CA3DD137-8B95-4B59-82F4-4A036E3A190D}"/>
              </a:ext>
            </a:extLst>
          </p:cNvPr>
          <p:cNvSpPr txBox="1"/>
          <p:nvPr/>
        </p:nvSpPr>
        <p:spPr>
          <a:xfrm>
            <a:off x="607142" y="4056738"/>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1:9</a:t>
            </a:r>
          </a:p>
        </p:txBody>
      </p:sp>
      <p:sp>
        <p:nvSpPr>
          <p:cNvPr id="13" name="TextBox 12">
            <a:extLst>
              <a:ext uri="{FF2B5EF4-FFF2-40B4-BE49-F238E27FC236}">
                <a16:creationId xmlns:a16="http://schemas.microsoft.com/office/drawing/2014/main" id="{7C75A5EF-5C20-48E7-A81B-8976BD2C959F}"/>
              </a:ext>
            </a:extLst>
          </p:cNvPr>
          <p:cNvSpPr txBox="1"/>
          <p:nvPr/>
        </p:nvSpPr>
        <p:spPr>
          <a:xfrm>
            <a:off x="614402" y="4492165"/>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1:10</a:t>
            </a:r>
          </a:p>
        </p:txBody>
      </p:sp>
      <p:sp>
        <p:nvSpPr>
          <p:cNvPr id="14" name="TextBox 13">
            <a:extLst>
              <a:ext uri="{FF2B5EF4-FFF2-40B4-BE49-F238E27FC236}">
                <a16:creationId xmlns:a16="http://schemas.microsoft.com/office/drawing/2014/main" id="{2BFCDFE5-D723-43C5-B9E9-5847405E5427}"/>
              </a:ext>
            </a:extLst>
          </p:cNvPr>
          <p:cNvSpPr txBox="1"/>
          <p:nvPr/>
        </p:nvSpPr>
        <p:spPr>
          <a:xfrm>
            <a:off x="621662" y="4927589"/>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1:11</a:t>
            </a:r>
          </a:p>
        </p:txBody>
      </p:sp>
      <p:sp>
        <p:nvSpPr>
          <p:cNvPr id="15" name="TextBox 14">
            <a:extLst>
              <a:ext uri="{FF2B5EF4-FFF2-40B4-BE49-F238E27FC236}">
                <a16:creationId xmlns:a16="http://schemas.microsoft.com/office/drawing/2014/main" id="{CCF43B9D-A19C-4AD7-8967-A7FF0D906F44}"/>
              </a:ext>
            </a:extLst>
          </p:cNvPr>
          <p:cNvSpPr txBox="1"/>
          <p:nvPr/>
        </p:nvSpPr>
        <p:spPr>
          <a:xfrm>
            <a:off x="628922" y="5355757"/>
            <a:ext cx="1782935" cy="523220"/>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Heb. 1:13</a:t>
            </a:r>
          </a:p>
        </p:txBody>
      </p:sp>
      <p:sp>
        <p:nvSpPr>
          <p:cNvPr id="16" name="TextBox 15">
            <a:extLst>
              <a:ext uri="{FF2B5EF4-FFF2-40B4-BE49-F238E27FC236}">
                <a16:creationId xmlns:a16="http://schemas.microsoft.com/office/drawing/2014/main" id="{3F48A798-1DF0-4A69-8C90-713ECF1136EC}"/>
              </a:ext>
            </a:extLst>
          </p:cNvPr>
          <p:cNvSpPr txBox="1"/>
          <p:nvPr/>
        </p:nvSpPr>
        <p:spPr>
          <a:xfrm>
            <a:off x="2815575" y="1850573"/>
            <a:ext cx="5595618" cy="523220"/>
          </a:xfrm>
          <a:prstGeom prst="rect">
            <a:avLst/>
          </a:prstGeom>
          <a:noFill/>
        </p:spPr>
        <p:txBody>
          <a:bodyPr wrap="square" rtlCol="0">
            <a:spAutoFit/>
          </a:bodyPr>
          <a:lstStyle/>
          <a:p>
            <a:pPr algn="ctr"/>
            <a:r>
              <a:rPr lang="en-US" sz="2800" dirty="0"/>
              <a:t>Ps. 2:7</a:t>
            </a:r>
            <a:endParaRPr lang="en-US" sz="3600" dirty="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73AD000E-1EC5-4823-AD42-02A20FD934AA}"/>
              </a:ext>
            </a:extLst>
          </p:cNvPr>
          <p:cNvSpPr txBox="1"/>
          <p:nvPr/>
        </p:nvSpPr>
        <p:spPr>
          <a:xfrm>
            <a:off x="2822835" y="2293257"/>
            <a:ext cx="5595618" cy="523220"/>
          </a:xfrm>
          <a:prstGeom prst="rect">
            <a:avLst/>
          </a:prstGeom>
          <a:noFill/>
        </p:spPr>
        <p:txBody>
          <a:bodyPr wrap="square" rtlCol="0">
            <a:spAutoFit/>
          </a:bodyPr>
          <a:lstStyle/>
          <a:p>
            <a:pPr algn="ctr"/>
            <a:r>
              <a:rPr lang="en-US" sz="2800" dirty="0"/>
              <a:t>2 Sam.7:14</a:t>
            </a:r>
            <a:endParaRPr lang="en-US" sz="3600" dirty="0">
              <a:solidFill>
                <a:schemeClr val="bg1"/>
              </a:solidFill>
              <a:cs typeface="Arial" panose="020B0604020202020204" pitchFamily="34" charset="0"/>
            </a:endParaRPr>
          </a:p>
        </p:txBody>
      </p:sp>
      <p:sp>
        <p:nvSpPr>
          <p:cNvPr id="18" name="TextBox 17">
            <a:extLst>
              <a:ext uri="{FF2B5EF4-FFF2-40B4-BE49-F238E27FC236}">
                <a16:creationId xmlns:a16="http://schemas.microsoft.com/office/drawing/2014/main" id="{6F88398D-5CD0-4E45-82C1-212397FF6D92}"/>
              </a:ext>
            </a:extLst>
          </p:cNvPr>
          <p:cNvSpPr txBox="1"/>
          <p:nvPr/>
        </p:nvSpPr>
        <p:spPr>
          <a:xfrm>
            <a:off x="2830095" y="2706913"/>
            <a:ext cx="5595618" cy="523220"/>
          </a:xfrm>
          <a:prstGeom prst="rect">
            <a:avLst/>
          </a:prstGeom>
          <a:noFill/>
        </p:spPr>
        <p:txBody>
          <a:bodyPr wrap="square" rtlCol="0">
            <a:spAutoFit/>
          </a:bodyPr>
          <a:lstStyle/>
          <a:p>
            <a:pPr algn="ctr"/>
            <a:r>
              <a:rPr lang="en-US" sz="2800" dirty="0"/>
              <a:t>Deut. 32:43; Ps. 97:7</a:t>
            </a:r>
            <a:endParaRPr lang="en-US" sz="3600" dirty="0">
              <a:solidFill>
                <a:schemeClr val="bg1"/>
              </a:solidFill>
              <a:cs typeface="Arial" panose="020B0604020202020204" pitchFamily="34" charset="0"/>
            </a:endParaRPr>
          </a:p>
        </p:txBody>
      </p:sp>
      <p:sp>
        <p:nvSpPr>
          <p:cNvPr id="19" name="TextBox 18">
            <a:extLst>
              <a:ext uri="{FF2B5EF4-FFF2-40B4-BE49-F238E27FC236}">
                <a16:creationId xmlns:a16="http://schemas.microsoft.com/office/drawing/2014/main" id="{9D80A84C-CB25-49C5-9CAD-844DFDFACF14}"/>
              </a:ext>
            </a:extLst>
          </p:cNvPr>
          <p:cNvSpPr txBox="1"/>
          <p:nvPr/>
        </p:nvSpPr>
        <p:spPr>
          <a:xfrm>
            <a:off x="2837355" y="3149594"/>
            <a:ext cx="5595618" cy="523220"/>
          </a:xfrm>
          <a:prstGeom prst="rect">
            <a:avLst/>
          </a:prstGeom>
          <a:noFill/>
        </p:spPr>
        <p:txBody>
          <a:bodyPr wrap="square" rtlCol="0">
            <a:spAutoFit/>
          </a:bodyPr>
          <a:lstStyle/>
          <a:p>
            <a:pPr algn="ctr"/>
            <a:r>
              <a:rPr lang="en-US" sz="2800" dirty="0"/>
              <a:t>Ps.104:4</a:t>
            </a:r>
            <a:endParaRPr lang="en-US" sz="3600" dirty="0">
              <a:solidFill>
                <a:schemeClr val="bg1"/>
              </a:solidFill>
              <a:cs typeface="Arial" panose="020B0604020202020204" pitchFamily="34" charset="0"/>
            </a:endParaRPr>
          </a:p>
        </p:txBody>
      </p:sp>
      <p:sp>
        <p:nvSpPr>
          <p:cNvPr id="20" name="TextBox 19">
            <a:extLst>
              <a:ext uri="{FF2B5EF4-FFF2-40B4-BE49-F238E27FC236}">
                <a16:creationId xmlns:a16="http://schemas.microsoft.com/office/drawing/2014/main" id="{125E65DC-9802-4DA0-9062-2767A0685A27}"/>
              </a:ext>
            </a:extLst>
          </p:cNvPr>
          <p:cNvSpPr txBox="1"/>
          <p:nvPr/>
        </p:nvSpPr>
        <p:spPr>
          <a:xfrm>
            <a:off x="2822834" y="3614055"/>
            <a:ext cx="5595618" cy="523220"/>
          </a:xfrm>
          <a:prstGeom prst="rect">
            <a:avLst/>
          </a:prstGeom>
          <a:noFill/>
        </p:spPr>
        <p:txBody>
          <a:bodyPr wrap="square" rtlCol="0">
            <a:spAutoFit/>
          </a:bodyPr>
          <a:lstStyle/>
          <a:p>
            <a:pPr algn="ctr"/>
            <a:r>
              <a:rPr lang="en-US" sz="2800" dirty="0"/>
              <a:t>Ps. 45:6-7</a:t>
            </a:r>
            <a:endParaRPr lang="en-US" sz="3600" dirty="0">
              <a:solidFill>
                <a:schemeClr val="bg1"/>
              </a:solidFill>
              <a:cs typeface="Arial" panose="020B0604020202020204" pitchFamily="34" charset="0"/>
            </a:endParaRPr>
          </a:p>
        </p:txBody>
      </p:sp>
      <p:sp>
        <p:nvSpPr>
          <p:cNvPr id="21" name="TextBox 20">
            <a:extLst>
              <a:ext uri="{FF2B5EF4-FFF2-40B4-BE49-F238E27FC236}">
                <a16:creationId xmlns:a16="http://schemas.microsoft.com/office/drawing/2014/main" id="{22D99324-9B34-46F5-A989-D8109BFC2399}"/>
              </a:ext>
            </a:extLst>
          </p:cNvPr>
          <p:cNvSpPr txBox="1"/>
          <p:nvPr/>
        </p:nvSpPr>
        <p:spPr>
          <a:xfrm>
            <a:off x="2830094" y="4056739"/>
            <a:ext cx="5595618" cy="523220"/>
          </a:xfrm>
          <a:prstGeom prst="rect">
            <a:avLst/>
          </a:prstGeom>
          <a:noFill/>
        </p:spPr>
        <p:txBody>
          <a:bodyPr wrap="square" rtlCol="0">
            <a:spAutoFit/>
          </a:bodyPr>
          <a:lstStyle/>
          <a:p>
            <a:pPr algn="ctr"/>
            <a:r>
              <a:rPr lang="en-US" sz="2800" dirty="0"/>
              <a:t>Is. 61:1, 3</a:t>
            </a:r>
            <a:endParaRPr lang="en-US" sz="3600"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id="{2946C7E8-E00A-4392-8D66-11DBF463AEE4}"/>
              </a:ext>
            </a:extLst>
          </p:cNvPr>
          <p:cNvSpPr txBox="1"/>
          <p:nvPr/>
        </p:nvSpPr>
        <p:spPr>
          <a:xfrm>
            <a:off x="2837354" y="4492166"/>
            <a:ext cx="5595618" cy="523220"/>
          </a:xfrm>
          <a:prstGeom prst="rect">
            <a:avLst/>
          </a:prstGeom>
          <a:noFill/>
        </p:spPr>
        <p:txBody>
          <a:bodyPr wrap="square" rtlCol="0">
            <a:spAutoFit/>
          </a:bodyPr>
          <a:lstStyle/>
          <a:p>
            <a:pPr algn="ctr"/>
            <a:r>
              <a:rPr lang="en-US" sz="2800" dirty="0"/>
              <a:t>Ps. 102:25-27</a:t>
            </a:r>
            <a:endParaRPr lang="en-US" sz="3600" dirty="0">
              <a:solidFill>
                <a:schemeClr val="bg1"/>
              </a:solidFill>
              <a:cs typeface="Arial" panose="020B0604020202020204" pitchFamily="34" charset="0"/>
            </a:endParaRPr>
          </a:p>
        </p:txBody>
      </p:sp>
      <p:sp>
        <p:nvSpPr>
          <p:cNvPr id="23" name="TextBox 22">
            <a:extLst>
              <a:ext uri="{FF2B5EF4-FFF2-40B4-BE49-F238E27FC236}">
                <a16:creationId xmlns:a16="http://schemas.microsoft.com/office/drawing/2014/main" id="{FFB05E66-BEAD-4CA8-A1DE-DA8C7964D26B}"/>
              </a:ext>
            </a:extLst>
          </p:cNvPr>
          <p:cNvSpPr txBox="1"/>
          <p:nvPr/>
        </p:nvSpPr>
        <p:spPr>
          <a:xfrm>
            <a:off x="2844614" y="4927590"/>
            <a:ext cx="5595618" cy="523220"/>
          </a:xfrm>
          <a:prstGeom prst="rect">
            <a:avLst/>
          </a:prstGeom>
          <a:noFill/>
        </p:spPr>
        <p:txBody>
          <a:bodyPr wrap="square" rtlCol="0">
            <a:spAutoFit/>
          </a:bodyPr>
          <a:lstStyle/>
          <a:p>
            <a:pPr algn="ctr"/>
            <a:r>
              <a:rPr lang="en-US" sz="2800" dirty="0"/>
              <a:t>Is. 34:4</a:t>
            </a:r>
            <a:endParaRPr lang="en-US" sz="3600" dirty="0">
              <a:solidFill>
                <a:schemeClr val="bg1"/>
              </a:solidFill>
              <a:cs typeface="Arial" panose="020B0604020202020204" pitchFamily="34" charset="0"/>
            </a:endParaRPr>
          </a:p>
        </p:txBody>
      </p:sp>
      <p:sp>
        <p:nvSpPr>
          <p:cNvPr id="24" name="TextBox 23">
            <a:extLst>
              <a:ext uri="{FF2B5EF4-FFF2-40B4-BE49-F238E27FC236}">
                <a16:creationId xmlns:a16="http://schemas.microsoft.com/office/drawing/2014/main" id="{BE838C77-AD3E-4668-AE38-0E93140BF2E1}"/>
              </a:ext>
            </a:extLst>
          </p:cNvPr>
          <p:cNvSpPr txBox="1"/>
          <p:nvPr/>
        </p:nvSpPr>
        <p:spPr>
          <a:xfrm>
            <a:off x="2851874" y="5355758"/>
            <a:ext cx="5595618" cy="523220"/>
          </a:xfrm>
          <a:prstGeom prst="rect">
            <a:avLst/>
          </a:prstGeom>
          <a:noFill/>
        </p:spPr>
        <p:txBody>
          <a:bodyPr wrap="square" rtlCol="0">
            <a:spAutoFit/>
          </a:bodyPr>
          <a:lstStyle/>
          <a:p>
            <a:pPr algn="ctr"/>
            <a:r>
              <a:rPr lang="en-US" sz="2800" dirty="0"/>
              <a:t>Ps. 110:1</a:t>
            </a:r>
            <a:endParaRPr lang="en-US" sz="3600" dirty="0">
              <a:solidFill>
                <a:schemeClr val="bg1"/>
              </a:solidFill>
              <a:cs typeface="Arial" panose="020B0604020202020204" pitchFamily="34" charset="0"/>
            </a:endParaRP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14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16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18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22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24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260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28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3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34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9F1F44-383E-4179-B70C-0AB0C75FAA02}"/>
              </a:ext>
            </a:extLst>
          </p:cNvPr>
          <p:cNvSpPr/>
          <p:nvPr/>
        </p:nvSpPr>
        <p:spPr>
          <a:xfrm>
            <a:off x="399571" y="1404997"/>
            <a:ext cx="8083602" cy="3539430"/>
          </a:xfrm>
          <a:prstGeom prst="rect">
            <a:avLst/>
          </a:prstGeom>
        </p:spPr>
        <p:txBody>
          <a:bodyPr wrap="square">
            <a:spAutoFit/>
          </a:bodyPr>
          <a:lstStyle/>
          <a:p>
            <a:r>
              <a:rPr lang="en-US" sz="3200" dirty="0">
                <a:solidFill>
                  <a:schemeClr val="bg2"/>
                </a:solidFill>
              </a:rPr>
              <a:t>Frederick Buechner ~ </a:t>
            </a:r>
            <a:r>
              <a:rPr lang="en-US" sz="3200" dirty="0"/>
              <a:t>blindness as we move around down here knee-deep in the fragrant muck and misery and marvel of the world.  It is not objective proof of God's existence that we want but the experience of God’s presence.  That is the miracle we are really after, and that is also, I think, the miracle that we really get.”</a:t>
            </a: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38811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1120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1:1-14 ~ </a:t>
            </a:r>
            <a:r>
              <a:rPr lang="en-US" sz="2800" b="1" baseline="30000" dirty="0"/>
              <a:t>1</a:t>
            </a:r>
            <a:r>
              <a:rPr lang="en-US" sz="2800" dirty="0"/>
              <a:t> </a:t>
            </a:r>
            <a:r>
              <a:rPr lang="en-US" sz="2800" dirty="0">
                <a:solidFill>
                  <a:schemeClr val="bg2"/>
                </a:solidFill>
              </a:rPr>
              <a:t>God, who at various times and in various ways spoke in time past to the fathers by the prophets,</a:t>
            </a:r>
            <a:r>
              <a:rPr lang="en-US" sz="2800" dirty="0"/>
              <a:t> </a:t>
            </a:r>
            <a:r>
              <a:rPr lang="en-US" sz="2800" baseline="30000" dirty="0"/>
              <a:t>2 </a:t>
            </a:r>
            <a:r>
              <a:rPr lang="en-US" sz="2800" dirty="0">
                <a:solidFill>
                  <a:schemeClr val="bg2"/>
                </a:solidFill>
              </a:rPr>
              <a:t>has in these last days spoken to us by </a:t>
            </a:r>
            <a:r>
              <a:rPr lang="en-US" sz="2800" i="1" dirty="0">
                <a:solidFill>
                  <a:schemeClr val="bg2"/>
                </a:solidFill>
              </a:rPr>
              <a:t>His</a:t>
            </a:r>
            <a:r>
              <a:rPr lang="en-US" sz="2800" dirty="0">
                <a:solidFill>
                  <a:schemeClr val="bg2"/>
                </a:solidFill>
              </a:rPr>
              <a:t> Son, whom He has appointed heir of all things, through whom also He made the worlds; </a:t>
            </a:r>
            <a:r>
              <a:rPr lang="en-US" sz="2800" baseline="30000" dirty="0"/>
              <a:t>3 </a:t>
            </a:r>
            <a:r>
              <a:rPr lang="en-US" sz="2800" dirty="0">
                <a:solidFill>
                  <a:schemeClr val="bg2"/>
                </a:solidFill>
              </a:rPr>
              <a:t>who being the brightness of </a:t>
            </a:r>
            <a:r>
              <a:rPr lang="en-US" sz="2800" i="1" dirty="0">
                <a:solidFill>
                  <a:schemeClr val="bg2"/>
                </a:solidFill>
              </a:rPr>
              <a:t>His</a:t>
            </a:r>
            <a:r>
              <a:rPr lang="en-US" sz="2800" dirty="0">
                <a:solidFill>
                  <a:schemeClr val="bg2"/>
                </a:solidFill>
              </a:rPr>
              <a:t> glory and the express image of His person, and upholding all things by the word of His power, when He had by Himself purged our sins, sat down at the right hand of the Majesty on high, </a:t>
            </a:r>
            <a:r>
              <a:rPr lang="en-US" sz="2800" baseline="30000" dirty="0"/>
              <a:t>4 </a:t>
            </a:r>
            <a:r>
              <a:rPr lang="en-US" sz="2800" dirty="0">
                <a:solidFill>
                  <a:schemeClr val="bg2"/>
                </a:solidFill>
              </a:rPr>
              <a:t>having become so much better than the angels, as He has by inheritance obtained a more excellent</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20572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401205"/>
          </a:xfrm>
          <a:prstGeom prst="rect">
            <a:avLst/>
          </a:prstGeom>
          <a:noFill/>
        </p:spPr>
        <p:txBody>
          <a:bodyPr wrap="square" rtlCol="0">
            <a:spAutoFit/>
          </a:bodyPr>
          <a:lstStyle/>
          <a:p>
            <a:r>
              <a:rPr lang="en-US" sz="2800" dirty="0"/>
              <a:t>Hebrews 1:1-14 ~ </a:t>
            </a:r>
            <a:r>
              <a:rPr lang="en-US" sz="2800" dirty="0">
                <a:solidFill>
                  <a:schemeClr val="bg2"/>
                </a:solidFill>
              </a:rPr>
              <a:t>name than they. </a:t>
            </a:r>
          </a:p>
          <a:p>
            <a:r>
              <a:rPr lang="en-US" sz="2800" baseline="30000" dirty="0"/>
              <a:t>5 </a:t>
            </a:r>
            <a:r>
              <a:rPr lang="en-US" sz="2800" dirty="0">
                <a:solidFill>
                  <a:schemeClr val="bg2"/>
                </a:solidFill>
              </a:rPr>
              <a:t>For to which of the angels did He ever say: </a:t>
            </a:r>
          </a:p>
          <a:p>
            <a:r>
              <a:rPr lang="en-US" sz="2800" i="1" dirty="0">
                <a:solidFill>
                  <a:schemeClr val="bg2"/>
                </a:solidFill>
              </a:rPr>
              <a:t>“You are My Son,</a:t>
            </a:r>
            <a:r>
              <a:rPr lang="en-US" sz="2800" dirty="0">
                <a:solidFill>
                  <a:schemeClr val="bg2"/>
                </a:solidFill>
              </a:rPr>
              <a:t> </a:t>
            </a:r>
          </a:p>
          <a:p>
            <a:r>
              <a:rPr lang="en-US" sz="2800" i="1" dirty="0">
                <a:solidFill>
                  <a:schemeClr val="bg2"/>
                </a:solidFill>
              </a:rPr>
              <a:t>Today I have begotten You”?</a:t>
            </a:r>
            <a:r>
              <a:rPr lang="en-US" sz="2800" dirty="0">
                <a:solidFill>
                  <a:schemeClr val="bg2"/>
                </a:solidFill>
              </a:rPr>
              <a:t> </a:t>
            </a:r>
          </a:p>
          <a:p>
            <a:r>
              <a:rPr lang="en-US" sz="2800" dirty="0">
                <a:solidFill>
                  <a:schemeClr val="bg2"/>
                </a:solidFill>
              </a:rPr>
              <a:t>And again: </a:t>
            </a:r>
          </a:p>
          <a:p>
            <a:r>
              <a:rPr lang="en-US" sz="2800" i="1" dirty="0">
                <a:solidFill>
                  <a:schemeClr val="bg2"/>
                </a:solidFill>
              </a:rPr>
              <a:t>“I will be to Him a Father,</a:t>
            </a:r>
            <a:r>
              <a:rPr lang="en-US" sz="2800" dirty="0">
                <a:solidFill>
                  <a:schemeClr val="bg2"/>
                </a:solidFill>
              </a:rPr>
              <a:t> </a:t>
            </a:r>
          </a:p>
          <a:p>
            <a:r>
              <a:rPr lang="en-US" sz="2800" i="1" dirty="0">
                <a:solidFill>
                  <a:schemeClr val="bg2"/>
                </a:solidFill>
              </a:rPr>
              <a:t>And He shall be to Me a Son”?</a:t>
            </a:r>
            <a:r>
              <a:rPr lang="en-US" sz="2800" dirty="0">
                <a:solidFill>
                  <a:schemeClr val="bg2"/>
                </a:solidFill>
              </a:rPr>
              <a:t> </a:t>
            </a:r>
          </a:p>
          <a:p>
            <a:r>
              <a:rPr lang="en-US" sz="2800" baseline="30000" dirty="0"/>
              <a:t>6 </a:t>
            </a:r>
            <a:r>
              <a:rPr lang="en-US" sz="2800" dirty="0">
                <a:solidFill>
                  <a:schemeClr val="bg2"/>
                </a:solidFill>
              </a:rPr>
              <a:t>But when He again brings the firstborn into the world, He says: </a:t>
            </a:r>
          </a:p>
          <a:p>
            <a:r>
              <a:rPr lang="en-US" sz="2800" i="1" dirty="0">
                <a:solidFill>
                  <a:schemeClr val="bg2"/>
                </a:solidFill>
              </a:rPr>
              <a:t>“Let all the angels of God worship Him.”</a:t>
            </a:r>
            <a:r>
              <a:rPr lang="en-US" sz="2800" dirty="0">
                <a:solidFill>
                  <a:schemeClr val="bg2"/>
                </a:solidFill>
              </a:rPr>
              <a:t> </a:t>
            </a:r>
          </a:p>
        </p:txBody>
      </p:sp>
    </p:spTree>
    <p:extLst>
      <p:ext uri="{BB962C8B-B14F-4D97-AF65-F5344CB8AC3E}">
        <p14:creationId xmlns:p14="http://schemas.microsoft.com/office/powerpoint/2010/main" val="32731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832092"/>
          </a:xfrm>
          <a:prstGeom prst="rect">
            <a:avLst/>
          </a:prstGeom>
          <a:noFill/>
        </p:spPr>
        <p:txBody>
          <a:bodyPr wrap="square" rtlCol="0">
            <a:spAutoFit/>
          </a:bodyPr>
          <a:lstStyle/>
          <a:p>
            <a:r>
              <a:rPr lang="en-US" sz="2800" dirty="0"/>
              <a:t>Hebrews 1:1-14 ~ </a:t>
            </a:r>
            <a:r>
              <a:rPr lang="en-US" sz="2800" baseline="30000" dirty="0"/>
              <a:t>7 </a:t>
            </a:r>
            <a:r>
              <a:rPr lang="en-US" sz="2800" dirty="0">
                <a:solidFill>
                  <a:schemeClr val="bg2"/>
                </a:solidFill>
              </a:rPr>
              <a:t>And of the angels He says: </a:t>
            </a:r>
          </a:p>
          <a:p>
            <a:r>
              <a:rPr lang="en-US" sz="2800" i="1" dirty="0">
                <a:solidFill>
                  <a:schemeClr val="bg2"/>
                </a:solidFill>
              </a:rPr>
              <a:t>“Who makes His angels spirits</a:t>
            </a:r>
            <a:r>
              <a:rPr lang="en-US" sz="2800" dirty="0">
                <a:solidFill>
                  <a:schemeClr val="bg2"/>
                </a:solidFill>
              </a:rPr>
              <a:t> </a:t>
            </a:r>
          </a:p>
          <a:p>
            <a:r>
              <a:rPr lang="en-US" sz="2800" i="1" dirty="0">
                <a:solidFill>
                  <a:schemeClr val="bg2"/>
                </a:solidFill>
              </a:rPr>
              <a:t>And His ministers a flame of fire.”</a:t>
            </a:r>
            <a:r>
              <a:rPr lang="en-US" sz="2800" dirty="0">
                <a:solidFill>
                  <a:schemeClr val="bg2"/>
                </a:solidFill>
              </a:rPr>
              <a:t> </a:t>
            </a:r>
          </a:p>
          <a:p>
            <a:r>
              <a:rPr lang="en-US" sz="2800" baseline="30000" dirty="0"/>
              <a:t>8 </a:t>
            </a:r>
            <a:r>
              <a:rPr lang="en-US" sz="2800" dirty="0">
                <a:solidFill>
                  <a:schemeClr val="bg2"/>
                </a:solidFill>
              </a:rPr>
              <a:t>But to the Son </a:t>
            </a:r>
            <a:r>
              <a:rPr lang="en-US" sz="2800" i="1" dirty="0">
                <a:solidFill>
                  <a:schemeClr val="bg2"/>
                </a:solidFill>
              </a:rPr>
              <a:t>He says:</a:t>
            </a:r>
            <a:r>
              <a:rPr lang="en-US" sz="2800" dirty="0">
                <a:solidFill>
                  <a:schemeClr val="bg2"/>
                </a:solidFill>
              </a:rPr>
              <a:t> </a:t>
            </a:r>
          </a:p>
          <a:p>
            <a:r>
              <a:rPr lang="en-US" sz="2800" dirty="0">
                <a:solidFill>
                  <a:schemeClr val="bg2"/>
                </a:solidFill>
              </a:rPr>
              <a:t>“</a:t>
            </a:r>
            <a:r>
              <a:rPr lang="en-US" sz="2800" i="1" dirty="0">
                <a:solidFill>
                  <a:schemeClr val="bg2"/>
                </a:solidFill>
              </a:rPr>
              <a:t>Your throne, O God, is forever and ever;</a:t>
            </a:r>
            <a:r>
              <a:rPr lang="en-US" sz="2800" dirty="0">
                <a:solidFill>
                  <a:schemeClr val="bg2"/>
                </a:solidFill>
              </a:rPr>
              <a:t> </a:t>
            </a:r>
          </a:p>
          <a:p>
            <a:r>
              <a:rPr lang="en-US" sz="2800" i="1" dirty="0">
                <a:solidFill>
                  <a:schemeClr val="bg2"/>
                </a:solidFill>
              </a:rPr>
              <a:t>A</a:t>
            </a:r>
            <a:r>
              <a:rPr lang="en-US" sz="2800" dirty="0">
                <a:solidFill>
                  <a:schemeClr val="bg2"/>
                </a:solidFill>
              </a:rPr>
              <a:t> </a:t>
            </a:r>
            <a:r>
              <a:rPr lang="en-US" sz="2800" i="1" dirty="0">
                <a:solidFill>
                  <a:schemeClr val="bg2"/>
                </a:solidFill>
              </a:rPr>
              <a:t>scepter of righteousness is the scepter of Your kingdom</a:t>
            </a:r>
            <a:r>
              <a:rPr lang="en-US" sz="2800" dirty="0">
                <a:solidFill>
                  <a:schemeClr val="bg2"/>
                </a:solidFill>
              </a:rPr>
              <a:t>. </a:t>
            </a:r>
          </a:p>
          <a:p>
            <a:r>
              <a:rPr lang="en-US" sz="2800" baseline="30000" dirty="0"/>
              <a:t>9</a:t>
            </a:r>
            <a:r>
              <a:rPr lang="en-US" sz="2800" dirty="0"/>
              <a:t>	</a:t>
            </a:r>
            <a:r>
              <a:rPr lang="en-US" sz="2800" i="1" dirty="0">
                <a:solidFill>
                  <a:schemeClr val="bg2"/>
                </a:solidFill>
              </a:rPr>
              <a:t>You have loved righteousness and hated lawlessness;</a:t>
            </a:r>
            <a:r>
              <a:rPr lang="en-US" sz="2800" dirty="0">
                <a:solidFill>
                  <a:schemeClr val="bg2"/>
                </a:solidFill>
              </a:rPr>
              <a:t> </a:t>
            </a:r>
          </a:p>
          <a:p>
            <a:r>
              <a:rPr lang="en-US" sz="2800" i="1" dirty="0">
                <a:solidFill>
                  <a:schemeClr val="bg2"/>
                </a:solidFill>
              </a:rPr>
              <a:t>Therefore God, Your God,</a:t>
            </a:r>
            <a:r>
              <a:rPr lang="en-US" sz="2800" dirty="0">
                <a:solidFill>
                  <a:schemeClr val="bg2"/>
                </a:solidFill>
              </a:rPr>
              <a:t> </a:t>
            </a:r>
            <a:r>
              <a:rPr lang="en-US" sz="2800" i="1" dirty="0">
                <a:solidFill>
                  <a:schemeClr val="bg2"/>
                </a:solidFill>
              </a:rPr>
              <a:t>has anointed You</a:t>
            </a:r>
            <a:r>
              <a:rPr lang="en-US" sz="2800" dirty="0">
                <a:solidFill>
                  <a:schemeClr val="bg2"/>
                </a:solidFill>
              </a:rPr>
              <a:t> </a:t>
            </a:r>
          </a:p>
          <a:p>
            <a:r>
              <a:rPr lang="en-US" sz="2800" i="1" dirty="0">
                <a:solidFill>
                  <a:schemeClr val="bg2"/>
                </a:solidFill>
              </a:rPr>
              <a:t>With the oil of gladness more than Your</a:t>
            </a:r>
            <a:endParaRPr lang="en-US" sz="2800" dirty="0">
              <a:solidFill>
                <a:schemeClr val="bg2"/>
              </a:solidFill>
            </a:endParaRPr>
          </a:p>
        </p:txBody>
      </p:sp>
    </p:spTree>
    <p:extLst>
      <p:ext uri="{BB962C8B-B14F-4D97-AF65-F5344CB8AC3E}">
        <p14:creationId xmlns:p14="http://schemas.microsoft.com/office/powerpoint/2010/main" val="1343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262979"/>
          </a:xfrm>
          <a:prstGeom prst="rect">
            <a:avLst/>
          </a:prstGeom>
          <a:noFill/>
        </p:spPr>
        <p:txBody>
          <a:bodyPr wrap="square" rtlCol="0">
            <a:spAutoFit/>
          </a:bodyPr>
          <a:lstStyle/>
          <a:p>
            <a:r>
              <a:rPr lang="en-US" sz="2800" dirty="0"/>
              <a:t>Hebrews 1:1-14 ~ </a:t>
            </a:r>
            <a:r>
              <a:rPr lang="en-US" sz="2800" i="1" dirty="0">
                <a:solidFill>
                  <a:schemeClr val="bg2"/>
                </a:solidFill>
              </a:rPr>
              <a:t>companions.”</a:t>
            </a:r>
            <a:r>
              <a:rPr lang="en-US" sz="2800" dirty="0">
                <a:solidFill>
                  <a:schemeClr val="bg2"/>
                </a:solidFill>
              </a:rPr>
              <a:t> </a:t>
            </a:r>
          </a:p>
          <a:p>
            <a:r>
              <a:rPr lang="en-US" sz="2800" baseline="30000" dirty="0"/>
              <a:t>10 </a:t>
            </a:r>
            <a:r>
              <a:rPr lang="en-US" sz="2800" dirty="0">
                <a:solidFill>
                  <a:schemeClr val="bg2"/>
                </a:solidFill>
              </a:rPr>
              <a:t>And: </a:t>
            </a:r>
          </a:p>
          <a:p>
            <a:r>
              <a:rPr lang="en-US" sz="2800" i="1" dirty="0">
                <a:solidFill>
                  <a:schemeClr val="bg2"/>
                </a:solidFill>
              </a:rPr>
              <a:t>“You, </a:t>
            </a:r>
            <a:r>
              <a:rPr lang="en-US" sz="2800" i="1" cap="small" dirty="0">
                <a:solidFill>
                  <a:schemeClr val="bg2"/>
                </a:solidFill>
              </a:rPr>
              <a:t>Lord</a:t>
            </a:r>
            <a:r>
              <a:rPr lang="en-US" sz="2800" i="1" dirty="0">
                <a:solidFill>
                  <a:schemeClr val="bg2"/>
                </a:solidFill>
              </a:rPr>
              <a:t>, in the beginning laid the foundation of the earth,</a:t>
            </a:r>
            <a:r>
              <a:rPr lang="en-US" sz="2800" dirty="0">
                <a:solidFill>
                  <a:schemeClr val="bg2"/>
                </a:solidFill>
              </a:rPr>
              <a:t> </a:t>
            </a:r>
          </a:p>
          <a:p>
            <a:r>
              <a:rPr lang="en-US" sz="2800" i="1" dirty="0">
                <a:solidFill>
                  <a:schemeClr val="bg2"/>
                </a:solidFill>
              </a:rPr>
              <a:t>And the heavens are the work of Your hands</a:t>
            </a:r>
            <a:r>
              <a:rPr lang="en-US" sz="2800" dirty="0">
                <a:solidFill>
                  <a:schemeClr val="bg2"/>
                </a:solidFill>
              </a:rPr>
              <a:t>. </a:t>
            </a:r>
          </a:p>
          <a:p>
            <a:r>
              <a:rPr lang="en-US" sz="2800" baseline="30000" dirty="0"/>
              <a:t>11</a:t>
            </a:r>
            <a:r>
              <a:rPr lang="en-US" sz="2800" dirty="0"/>
              <a:t>	</a:t>
            </a:r>
            <a:r>
              <a:rPr lang="en-US" sz="2800" i="1" dirty="0">
                <a:solidFill>
                  <a:schemeClr val="bg2"/>
                </a:solidFill>
              </a:rPr>
              <a:t>They will perish, but You remain;</a:t>
            </a:r>
            <a:r>
              <a:rPr lang="en-US" sz="2800" dirty="0">
                <a:solidFill>
                  <a:schemeClr val="bg2"/>
                </a:solidFill>
              </a:rPr>
              <a:t> </a:t>
            </a:r>
          </a:p>
          <a:p>
            <a:r>
              <a:rPr lang="en-US" sz="2800" i="1" dirty="0">
                <a:solidFill>
                  <a:schemeClr val="bg2"/>
                </a:solidFill>
              </a:rPr>
              <a:t>And</a:t>
            </a:r>
            <a:r>
              <a:rPr lang="en-US" sz="2800" dirty="0">
                <a:solidFill>
                  <a:schemeClr val="bg2"/>
                </a:solidFill>
              </a:rPr>
              <a:t> </a:t>
            </a:r>
            <a:r>
              <a:rPr lang="en-US" sz="2800" i="1" dirty="0">
                <a:solidFill>
                  <a:schemeClr val="bg2"/>
                </a:solidFill>
              </a:rPr>
              <a:t>they will all grow old like a garment;</a:t>
            </a:r>
            <a:r>
              <a:rPr lang="en-US" sz="2800" dirty="0">
                <a:solidFill>
                  <a:schemeClr val="bg2"/>
                </a:solidFill>
              </a:rPr>
              <a:t> </a:t>
            </a:r>
          </a:p>
          <a:p>
            <a:r>
              <a:rPr lang="en-US" sz="2800" baseline="30000" dirty="0"/>
              <a:t>12</a:t>
            </a:r>
            <a:r>
              <a:rPr lang="en-US" sz="2800" dirty="0"/>
              <a:t>	</a:t>
            </a:r>
            <a:r>
              <a:rPr lang="en-US" sz="2800" i="1" dirty="0">
                <a:solidFill>
                  <a:schemeClr val="bg2"/>
                </a:solidFill>
              </a:rPr>
              <a:t>Like a cloak You will fold them up,</a:t>
            </a:r>
            <a:r>
              <a:rPr lang="en-US" sz="2800" dirty="0">
                <a:solidFill>
                  <a:schemeClr val="bg2"/>
                </a:solidFill>
              </a:rPr>
              <a:t> </a:t>
            </a:r>
          </a:p>
          <a:p>
            <a:r>
              <a:rPr lang="en-US" sz="2800" i="1" dirty="0">
                <a:solidFill>
                  <a:schemeClr val="bg2"/>
                </a:solidFill>
              </a:rPr>
              <a:t>And they will be changed</a:t>
            </a:r>
            <a:r>
              <a:rPr lang="en-US" sz="2800" dirty="0">
                <a:solidFill>
                  <a:schemeClr val="bg2"/>
                </a:solidFill>
              </a:rPr>
              <a:t>. </a:t>
            </a:r>
          </a:p>
          <a:p>
            <a:r>
              <a:rPr lang="en-US" sz="2800" i="1" dirty="0">
                <a:solidFill>
                  <a:schemeClr val="bg2"/>
                </a:solidFill>
              </a:rPr>
              <a:t>But You are the</a:t>
            </a:r>
            <a:r>
              <a:rPr lang="en-US" sz="2800" dirty="0">
                <a:solidFill>
                  <a:schemeClr val="bg2"/>
                </a:solidFill>
              </a:rPr>
              <a:t> </a:t>
            </a:r>
            <a:r>
              <a:rPr lang="en-US" sz="2800" i="1" dirty="0">
                <a:solidFill>
                  <a:schemeClr val="bg2"/>
                </a:solidFill>
              </a:rPr>
              <a:t>same,</a:t>
            </a:r>
            <a:r>
              <a:rPr lang="en-US" sz="2800" dirty="0">
                <a:solidFill>
                  <a:schemeClr val="bg2"/>
                </a:solidFill>
              </a:rPr>
              <a:t> </a:t>
            </a:r>
          </a:p>
          <a:p>
            <a:r>
              <a:rPr lang="en-US" sz="2800" i="1" dirty="0">
                <a:solidFill>
                  <a:schemeClr val="bg2"/>
                </a:solidFill>
              </a:rPr>
              <a:t>And Your years will not fail.”</a:t>
            </a:r>
            <a:r>
              <a:rPr lang="en-US" sz="2800" dirty="0">
                <a:solidFill>
                  <a:schemeClr val="bg2"/>
                </a:solidFill>
              </a:rPr>
              <a:t> </a:t>
            </a:r>
          </a:p>
          <a:p>
            <a:endParaRPr lang="en-US" sz="2800" dirty="0">
              <a:solidFill>
                <a:schemeClr val="bg2"/>
              </a:solidFill>
            </a:endParaRPr>
          </a:p>
        </p:txBody>
      </p:sp>
    </p:spTree>
    <p:extLst>
      <p:ext uri="{BB962C8B-B14F-4D97-AF65-F5344CB8AC3E}">
        <p14:creationId xmlns:p14="http://schemas.microsoft.com/office/powerpoint/2010/main" val="381407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1:1-14</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2677656"/>
          </a:xfrm>
          <a:prstGeom prst="rect">
            <a:avLst/>
          </a:prstGeom>
          <a:noFill/>
        </p:spPr>
        <p:txBody>
          <a:bodyPr wrap="square" rtlCol="0">
            <a:spAutoFit/>
          </a:bodyPr>
          <a:lstStyle/>
          <a:p>
            <a:r>
              <a:rPr lang="en-US" sz="2800" dirty="0"/>
              <a:t>Hebrews 1:1-14 ~ </a:t>
            </a:r>
            <a:r>
              <a:rPr lang="en-US" sz="2800" baseline="30000" dirty="0"/>
              <a:t>13 </a:t>
            </a:r>
            <a:r>
              <a:rPr lang="en-US" sz="2800" dirty="0">
                <a:solidFill>
                  <a:schemeClr val="bg2"/>
                </a:solidFill>
              </a:rPr>
              <a:t>But to which of the angels has He ever said: </a:t>
            </a:r>
          </a:p>
          <a:p>
            <a:r>
              <a:rPr lang="en-US" sz="2800" i="1" dirty="0">
                <a:solidFill>
                  <a:schemeClr val="bg2"/>
                </a:solidFill>
              </a:rPr>
              <a:t>“Sit at My right hand,</a:t>
            </a:r>
            <a:r>
              <a:rPr lang="en-US" sz="2800" dirty="0">
                <a:solidFill>
                  <a:schemeClr val="bg2"/>
                </a:solidFill>
              </a:rPr>
              <a:t> </a:t>
            </a:r>
          </a:p>
          <a:p>
            <a:r>
              <a:rPr lang="en-US" sz="2800" i="1" dirty="0">
                <a:solidFill>
                  <a:schemeClr val="bg2"/>
                </a:solidFill>
              </a:rPr>
              <a:t>Till I make Your enemies Your footstool”?</a:t>
            </a:r>
            <a:r>
              <a:rPr lang="en-US" sz="2800" dirty="0">
                <a:solidFill>
                  <a:schemeClr val="bg2"/>
                </a:solidFill>
              </a:rPr>
              <a:t> </a:t>
            </a:r>
          </a:p>
          <a:p>
            <a:r>
              <a:rPr lang="en-US" sz="2800" baseline="30000" dirty="0"/>
              <a:t>14 </a:t>
            </a:r>
            <a:r>
              <a:rPr lang="en-US" sz="2800" dirty="0">
                <a:solidFill>
                  <a:schemeClr val="bg2"/>
                </a:solidFill>
              </a:rPr>
              <a:t>Are they not all ministering spirits sent forth to minister for those who will inherit salvation?</a:t>
            </a:r>
            <a:endParaRPr lang="en-US" sz="4400" dirty="0">
              <a:solidFill>
                <a:schemeClr val="bg2"/>
              </a:solidFill>
              <a:cs typeface="Arial" panose="020B0604020202020204" pitchFamily="34" charset="0"/>
            </a:endParaRPr>
          </a:p>
        </p:txBody>
      </p:sp>
    </p:spTree>
    <p:extLst>
      <p:ext uri="{BB962C8B-B14F-4D97-AF65-F5344CB8AC3E}">
        <p14:creationId xmlns:p14="http://schemas.microsoft.com/office/powerpoint/2010/main" val="16087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1:1-14</a:t>
            </a:r>
          </a:p>
        </p:txBody>
      </p:sp>
    </p:spTree>
    <p:extLst>
      <p:ext uri="{BB962C8B-B14F-4D97-AF65-F5344CB8AC3E}">
        <p14:creationId xmlns:p14="http://schemas.microsoft.com/office/powerpoint/2010/main" val="8604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5198</TotalTime>
  <Words>642</Words>
  <Application>Microsoft Office PowerPoint</Application>
  <PresentationFormat>On-screen Show (4:3)</PresentationFormat>
  <Paragraphs>158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Old English Text MT</vt:lpstr>
      <vt:lpstr>Times New Roman</vt:lpstr>
      <vt:lpstr>Archistico Normal</vt:lpstr>
      <vt:lpstr>Arial</vt:lpstr>
      <vt:lpstr>Archistico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cp:revision>
  <dcterms:created xsi:type="dcterms:W3CDTF">2018-03-26T14:51:31Z</dcterms:created>
  <dcterms:modified xsi:type="dcterms:W3CDTF">2018-04-08T11:52:38Z</dcterms:modified>
</cp:coreProperties>
</file>