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533400"/>
            <a:ext cx="510539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4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4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457200" y="2727475"/>
            <a:ext cx="8229600" cy="1158725"/>
            <a:chOff x="457200" y="2727475"/>
            <a:chExt cx="8229600" cy="1158725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2727475"/>
              <a:ext cx="8229600" cy="1158725"/>
              <a:chOff x="457200" y="2727475"/>
              <a:chExt cx="6448098" cy="115872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00" y="2743200"/>
                <a:ext cx="6448098" cy="1136469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928914" y="2749731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78857" y="2749731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28800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93257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57714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00400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733800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187371" y="2749731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72000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29200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486400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943600" y="2727475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33458" y="2743200"/>
                <a:ext cx="0" cy="113646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533400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590BC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580BC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6572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570BC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430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550BC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540BC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3628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530BC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58314" y="2895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520BC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4242" y="3171372"/>
            <a:ext cx="1602130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Haggai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1" y="4495801"/>
            <a:ext cx="634248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9714" y="4009572"/>
            <a:ext cx="150948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Zechariah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1066800"/>
            <a:ext cx="1513113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Jehoiachin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597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5010090"/>
            <a:ext cx="272868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Ezekiel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>
            <a:stCxn id="30" idx="2"/>
          </p:cNvCxnSpPr>
          <p:nvPr/>
        </p:nvCxnSpPr>
        <p:spPr>
          <a:xfrm flipH="1">
            <a:off x="457200" y="1774686"/>
            <a:ext cx="908957" cy="95278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49715" y="1066800"/>
            <a:ext cx="1897743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50,000 return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536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>
            <a:stCxn id="38" idx="2"/>
          </p:cNvCxnSpPr>
          <p:nvPr/>
        </p:nvCxnSpPr>
        <p:spPr>
          <a:xfrm>
            <a:off x="3198587" y="1774686"/>
            <a:ext cx="3002641" cy="95278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03485" y="1066800"/>
            <a:ext cx="1897743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 began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520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>
            <a:off x="5252357" y="1774686"/>
            <a:ext cx="2832100" cy="95278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53629" y="1066800"/>
            <a:ext cx="2137230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 competed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515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>
          <a:xfrm>
            <a:off x="7422244" y="1774686"/>
            <a:ext cx="1217384" cy="95278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4" grpId="0" animBg="1"/>
      <p:bldP spid="38" grpId="0" animBg="1"/>
      <p:bldP spid="43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29, 520 BC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9581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a feast day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2855682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Zerubbabel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sown in Babylon</a:t>
            </a:r>
          </a:p>
        </p:txBody>
      </p:sp>
    </p:spTree>
    <p:extLst>
      <p:ext uri="{BB962C8B-B14F-4D97-AF65-F5344CB8AC3E}">
        <p14:creationId xmlns:p14="http://schemas.microsoft.com/office/powerpoint/2010/main" xmlns="" val="467597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your heart on your ways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512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11:12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from the days of John the Baptist until now the kingdom of heaven suffers violence, and the violent take it by force.</a:t>
            </a:r>
          </a:p>
        </p:txBody>
      </p:sp>
    </p:spTree>
    <p:extLst>
      <p:ext uri="{BB962C8B-B14F-4D97-AF65-F5344CB8AC3E}">
        <p14:creationId xmlns:p14="http://schemas.microsoft.com/office/powerpoint/2010/main" xmlns="" val="1929285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3-part sermon: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9581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Go to the mountains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67413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Get some wood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858869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Do the work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243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Haggai 1:1-2:23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Oct. 17, 520 BC ~ last day of the Feast of Tabernacles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3185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755</TotalTime>
  <Words>163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14</cp:revision>
  <dcterms:created xsi:type="dcterms:W3CDTF">2012-07-24T17:15:49Z</dcterms:created>
  <dcterms:modified xsi:type="dcterms:W3CDTF">2012-07-26T16:23:53Z</dcterms:modified>
</cp:coreProperties>
</file>