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2" r:id="rId7"/>
    <p:sldId id="265" r:id="rId8"/>
    <p:sldId id="264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999" y="304800"/>
            <a:ext cx="5994402" cy="3307854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336332"/>
            <a:ext cx="5105399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5400" dirty="0" smtClean="0">
                <a:solidFill>
                  <a:srgbClr val="4B2215"/>
                </a:solidFill>
                <a:latin typeface="Mitzvah" pitchFamily="2" charset="0"/>
              </a:rPr>
              <a:t>Habakkuk 1:1-3:19</a:t>
            </a:r>
            <a:endParaRPr lang="en-US" sz="54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738" y="1102108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Shigionoth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unknown meaning, possibly the idea of emotion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3761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6167" y="1102108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is the substance of things hoped for and the evidence of things not seen.</a:t>
            </a:r>
          </a:p>
        </p:txBody>
      </p:sp>
    </p:spTree>
    <p:extLst>
      <p:ext uri="{BB962C8B-B14F-4D97-AF65-F5344CB8AC3E}">
        <p14:creationId xmlns:p14="http://schemas.microsoft.com/office/powerpoint/2010/main" xmlns="" val="2429805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372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meaning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83211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root (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abaq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meaning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wrestle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Gen. 32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743200"/>
            <a:ext cx="8229600" cy="1143000"/>
            <a:chOff x="457200" y="3505200"/>
            <a:chExt cx="8229600" cy="1143000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5426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640BC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99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620BC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91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610BC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529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89070" y="3171372"/>
            <a:ext cx="1906930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Habakkuk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4495801"/>
            <a:ext cx="670752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Jeremiah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727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372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out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more like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scream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68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e 13"/>
          <p:cNvSpPr/>
          <p:nvPr/>
        </p:nvSpPr>
        <p:spPr>
          <a:xfrm rot="5400000">
            <a:off x="1193500" y="2533375"/>
            <a:ext cx="4576950" cy="4576950"/>
          </a:xfrm>
          <a:prstGeom prst="pie">
            <a:avLst>
              <a:gd name="adj1" fmla="val 5380502"/>
              <a:gd name="adj2" fmla="val 1620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1350850" y="2666975"/>
            <a:ext cx="4267200" cy="4267200"/>
          </a:xfrm>
          <a:prstGeom prst="pie">
            <a:avLst>
              <a:gd name="adj1" fmla="val 5381977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5400000">
            <a:off x="1373991" y="2643102"/>
            <a:ext cx="4235765" cy="4294733"/>
          </a:xfrm>
          <a:prstGeom prst="pie">
            <a:avLst>
              <a:gd name="adj1" fmla="val 5404235"/>
              <a:gd name="adj2" fmla="val 16200000"/>
            </a:avLst>
          </a:prstGeom>
          <a:gradFill>
            <a:gsLst>
              <a:gs pos="0">
                <a:srgbClr val="FF0000"/>
              </a:gs>
              <a:gs pos="62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5400000" scaled="1"/>
          </a:gradFill>
          <a:ln w="215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26" name="Pie 25"/>
          <p:cNvSpPr/>
          <p:nvPr/>
        </p:nvSpPr>
        <p:spPr>
          <a:xfrm rot="5400000">
            <a:off x="1569125" y="2949200"/>
            <a:ext cx="3882462" cy="3781937"/>
          </a:xfrm>
          <a:prstGeom prst="pie">
            <a:avLst>
              <a:gd name="adj1" fmla="val 5428414"/>
              <a:gd name="adj2" fmla="val 16200000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7820000">
            <a:off x="1304703" y="3804381"/>
            <a:ext cx="16002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452105"/>
              </a:avLst>
            </a:prstTxWarp>
            <a:spAutoFit/>
          </a:bodyPr>
          <a:lstStyle/>
          <a:p>
            <a:r>
              <a:rPr lang="en-US" sz="3200" dirty="0" smtClean="0">
                <a:solidFill>
                  <a:sysClr val="windowText" lastClr="000000"/>
                </a:solidFill>
              </a:rPr>
              <a:t>GOOD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4980000">
            <a:off x="4236426" y="4347050"/>
            <a:ext cx="16002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452105"/>
              </a:avLst>
            </a:prstTxWarp>
            <a:spAutoFit/>
          </a:bodyPr>
          <a:lstStyle/>
          <a:p>
            <a:r>
              <a:rPr lang="en-US" sz="3200" dirty="0" smtClean="0">
                <a:solidFill>
                  <a:sysClr val="windowText" lastClr="000000"/>
                </a:solidFill>
              </a:rPr>
              <a:t>BAD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615333">
            <a:off x="3310742" y="2974987"/>
            <a:ext cx="347276" cy="3535685"/>
            <a:chOff x="-2209800" y="939463"/>
            <a:chExt cx="304800" cy="3175337"/>
          </a:xfrm>
        </p:grpSpPr>
        <p:sp>
          <p:nvSpPr>
            <p:cNvPr id="4" name="Up Arrow 3"/>
            <p:cNvSpPr/>
            <p:nvPr/>
          </p:nvSpPr>
          <p:spPr>
            <a:xfrm>
              <a:off x="-2209800" y="939463"/>
              <a:ext cx="304800" cy="1575137"/>
            </a:xfrm>
            <a:prstGeom prst="upArrow">
              <a:avLst>
                <a:gd name="adj1" fmla="val 50000"/>
                <a:gd name="adj2" fmla="val 7727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flipV="1">
              <a:off x="-2209800" y="2539663"/>
              <a:ext cx="304800" cy="1575137"/>
            </a:xfrm>
            <a:prstGeom prst="upArrow">
              <a:avLst>
                <a:gd name="adj1" fmla="val 50000"/>
                <a:gd name="adj2" fmla="val 772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>
            <a:stCxn id="14" idx="1"/>
            <a:endCxn id="14" idx="3"/>
          </p:cNvCxnSpPr>
          <p:nvPr/>
        </p:nvCxnSpPr>
        <p:spPr>
          <a:xfrm>
            <a:off x="1193500" y="4821850"/>
            <a:ext cx="4576950" cy="0"/>
          </a:xfrm>
          <a:prstGeom prst="line">
            <a:avLst/>
          </a:prstGeom>
          <a:ln w="254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e 16"/>
          <p:cNvSpPr/>
          <p:nvPr/>
        </p:nvSpPr>
        <p:spPr>
          <a:xfrm rot="5400000">
            <a:off x="3267725" y="4571975"/>
            <a:ext cx="457200" cy="457200"/>
          </a:xfrm>
          <a:prstGeom prst="pie">
            <a:avLst>
              <a:gd name="adj1" fmla="val 5346286"/>
              <a:gd name="adj2" fmla="val 1620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0655" y="4916393"/>
            <a:ext cx="468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Bad-o-meter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5216" y="1009485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149545" y="1547155"/>
            <a:ext cx="1032541" cy="104301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77035" y="2897884"/>
            <a:ext cx="215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778824" y="3582620"/>
            <a:ext cx="1032541" cy="104301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 2 30"/>
          <p:cNvSpPr/>
          <p:nvPr/>
        </p:nvSpPr>
        <p:spPr>
          <a:xfrm>
            <a:off x="4944175" y="4104125"/>
            <a:ext cx="1300639" cy="1135433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30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  <p:bldP spid="18" grpId="0"/>
      <p:bldP spid="18" grpId="1"/>
      <p:bldP spid="23" grpId="0"/>
      <p:bldP spid="23" grpId="1"/>
      <p:bldP spid="17" grpId="0" animBg="1"/>
      <p:bldP spid="17" grpId="1" animBg="1"/>
      <p:bldP spid="27" grpId="0"/>
      <p:bldP spid="27" grpId="1"/>
      <p:bldP spid="28" grpId="0"/>
      <p:bldP spid="28" grpId="1"/>
      <p:bldP spid="34" grpId="0"/>
      <p:bldP spid="34" grpId="1"/>
      <p:bldP spid="31" grpId="0" animBg="1"/>
      <p:bldP spid="31" grpId="1" animBg="1"/>
      <p:bldP spid="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Blaise Pascal 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faith there is enough light for those who want to believe and enough shadows to blind those who don't.”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8124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22:12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behold, I come quickly; and my reward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me, to give every man according as his work shall be.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095" y="3348166"/>
            <a:ext cx="799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tachu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 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8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1:17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~ Justification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771" y="1661439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3:11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~ Sanctification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45" y="2202447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10:38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just shall live by faith; but if anyone draws back, My soul has no pleasure in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689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6294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6222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HABAKKUK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772" y="1120609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 – NASB,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Sheol</a:t>
            </a:r>
          </a:p>
        </p:txBody>
      </p:sp>
    </p:spTree>
    <p:extLst>
      <p:ext uri="{BB962C8B-B14F-4D97-AF65-F5344CB8AC3E}">
        <p14:creationId xmlns:p14="http://schemas.microsoft.com/office/powerpoint/2010/main" xmlns="" val="283812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834</TotalTime>
  <Words>235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20</cp:revision>
  <dcterms:created xsi:type="dcterms:W3CDTF">2012-07-09T19:05:06Z</dcterms:created>
  <dcterms:modified xsi:type="dcterms:W3CDTF">2012-07-12T18:19:46Z</dcterms:modified>
</cp:coreProperties>
</file>