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0"/>
  </p:notesMasterIdLst>
  <p:sldIdLst>
    <p:sldId id="256" r:id="rId2"/>
    <p:sldId id="285" r:id="rId3"/>
    <p:sldId id="257" r:id="rId4"/>
    <p:sldId id="258" r:id="rId5"/>
    <p:sldId id="286" r:id="rId6"/>
    <p:sldId id="259" r:id="rId7"/>
    <p:sldId id="260" r:id="rId8"/>
    <p:sldId id="277" r:id="rId9"/>
    <p:sldId id="262" r:id="rId10"/>
    <p:sldId id="279" r:id="rId11"/>
    <p:sldId id="276" r:id="rId12"/>
    <p:sldId id="265" r:id="rId13"/>
    <p:sldId id="266" r:id="rId14"/>
    <p:sldId id="261" r:id="rId15"/>
    <p:sldId id="264" r:id="rId16"/>
    <p:sldId id="281" r:id="rId17"/>
    <p:sldId id="282" r:id="rId18"/>
    <p:sldId id="267" r:id="rId19"/>
    <p:sldId id="268" r:id="rId20"/>
    <p:sldId id="271" r:id="rId21"/>
    <p:sldId id="272" r:id="rId22"/>
    <p:sldId id="273" r:id="rId23"/>
    <p:sldId id="280" r:id="rId24"/>
    <p:sldId id="274" r:id="rId25"/>
    <p:sldId id="269" r:id="rId26"/>
    <p:sldId id="270" r:id="rId27"/>
    <p:sldId id="283" r:id="rId28"/>
    <p:sldId id="284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Duralith" pitchFamily="2" charset="0"/>
      <p:regular r:id="rId35"/>
    </p:embeddedFont>
    <p:embeddedFont>
      <p:font typeface="Mitzvah" pitchFamily="2" charset="0"/>
      <p:regular r:id="rId36"/>
    </p:embeddedFont>
    <p:embeddedFont>
      <p:font typeface="PT Hand Label" pitchFamily="2" charset="0"/>
      <p:regular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846A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E91C45-78E6-4F2A-BB0F-8930876C0469}" v="1114" dt="2019-06-19T22:48:28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3232" autoAdjust="0"/>
  </p:normalViewPr>
  <p:slideViewPr>
    <p:cSldViewPr snapToGrid="0" showGuides="1">
      <p:cViewPr>
        <p:scale>
          <a:sx n="79" d="100"/>
          <a:sy n="79" d="100"/>
        </p:scale>
        <p:origin x="762" y="3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2766" y="4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Merrihew" userId="bcb7a1e886d99f07" providerId="LiveId" clId="{64E91C45-78E6-4F2A-BB0F-8930876C0469}"/>
    <pc:docChg chg="undo custSel addSld delSld modSld sldOrd modMainMaster">
      <pc:chgData name="Ken Merrihew" userId="bcb7a1e886d99f07" providerId="LiveId" clId="{64E91C45-78E6-4F2A-BB0F-8930876C0469}" dt="2019-06-19T22:48:28.618" v="5912" actId="207"/>
      <pc:docMkLst>
        <pc:docMk/>
      </pc:docMkLst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4283289942" sldId="256"/>
        </pc:sldMkLst>
      </pc:sldChg>
      <pc:sldChg chg="ord modTransition">
        <pc:chgData name="Ken Merrihew" userId="bcb7a1e886d99f07" providerId="LiveId" clId="{64E91C45-78E6-4F2A-BB0F-8930876C0469}" dt="2019-06-19T22:03:47.806" v="5900"/>
        <pc:sldMkLst>
          <pc:docMk/>
          <pc:sldMk cId="1614059202" sldId="257"/>
        </pc:sldMkLst>
      </pc:sldChg>
      <pc:sldChg chg="addSp delSp modSp modTransition modAnim">
        <pc:chgData name="Ken Merrihew" userId="bcb7a1e886d99f07" providerId="LiveId" clId="{64E91C45-78E6-4F2A-BB0F-8930876C0469}" dt="2019-06-17T15:42:16.024" v="1375" actId="20577"/>
        <pc:sldMkLst>
          <pc:docMk/>
          <pc:sldMk cId="283588409" sldId="258"/>
        </pc:sldMkLst>
        <pc:spChg chg="mod topLvl">
          <ac:chgData name="Ken Merrihew" userId="bcb7a1e886d99f07" providerId="LiveId" clId="{64E91C45-78E6-4F2A-BB0F-8930876C0469}" dt="2019-06-17T15:22:40.327" v="1361" actId="1036"/>
          <ac:spMkLst>
            <pc:docMk/>
            <pc:sldMk cId="283588409" sldId="258"/>
            <ac:spMk id="9" creationId="{B2525DE2-848D-49CB-B48A-53F5BE0C6C94}"/>
          </ac:spMkLst>
        </pc:spChg>
        <pc:spChg chg="mod topLvl">
          <ac:chgData name="Ken Merrihew" userId="bcb7a1e886d99f07" providerId="LiveId" clId="{64E91C45-78E6-4F2A-BB0F-8930876C0469}" dt="2019-06-17T15:22:17.390" v="1283" actId="1076"/>
          <ac:spMkLst>
            <pc:docMk/>
            <pc:sldMk cId="283588409" sldId="258"/>
            <ac:spMk id="10" creationId="{ACBE9D3D-17A3-4E1E-8AF7-3D09FCCAF6B2}"/>
          </ac:spMkLst>
        </pc:spChg>
        <pc:spChg chg="mod topLvl">
          <ac:chgData name="Ken Merrihew" userId="bcb7a1e886d99f07" providerId="LiveId" clId="{64E91C45-78E6-4F2A-BB0F-8930876C0469}" dt="2019-06-17T15:21:55.603" v="1279" actId="1076"/>
          <ac:spMkLst>
            <pc:docMk/>
            <pc:sldMk cId="283588409" sldId="258"/>
            <ac:spMk id="11" creationId="{38A96F5F-F8EC-4828-A301-4F9BEA041361}"/>
          </ac:spMkLst>
        </pc:spChg>
        <pc:spChg chg="mod topLvl">
          <ac:chgData name="Ken Merrihew" userId="bcb7a1e886d99f07" providerId="LiveId" clId="{64E91C45-78E6-4F2A-BB0F-8930876C0469}" dt="2019-06-17T15:42:16.024" v="1375" actId="20577"/>
          <ac:spMkLst>
            <pc:docMk/>
            <pc:sldMk cId="283588409" sldId="258"/>
            <ac:spMk id="12" creationId="{296DB015-DB1C-4360-9A56-151D86765E8A}"/>
          </ac:spMkLst>
        </pc:spChg>
        <pc:spChg chg="mod topLvl">
          <ac:chgData name="Ken Merrihew" userId="bcb7a1e886d99f07" providerId="LiveId" clId="{64E91C45-78E6-4F2A-BB0F-8930876C0469}" dt="2019-06-17T15:22:31.317" v="1330" actId="1036"/>
          <ac:spMkLst>
            <pc:docMk/>
            <pc:sldMk cId="283588409" sldId="258"/>
            <ac:spMk id="13" creationId="{19D4342E-7CA0-4820-A5AB-254D4E273E98}"/>
          </ac:spMkLst>
        </pc:spChg>
        <pc:spChg chg="add del mod">
          <ac:chgData name="Ken Merrihew" userId="bcb7a1e886d99f07" providerId="LiveId" clId="{64E91C45-78E6-4F2A-BB0F-8930876C0469}" dt="2019-06-17T02:50:12.025" v="110" actId="478"/>
          <ac:spMkLst>
            <pc:docMk/>
            <pc:sldMk cId="283588409" sldId="258"/>
            <ac:spMk id="21" creationId="{D5C1B9F2-56B7-4F5A-BEB8-1C3389325A31}"/>
          </ac:spMkLst>
        </pc:spChg>
        <pc:spChg chg="add del mod">
          <ac:chgData name="Ken Merrihew" userId="bcb7a1e886d99f07" providerId="LiveId" clId="{64E91C45-78E6-4F2A-BB0F-8930876C0469}" dt="2019-06-17T05:12:09.225" v="700" actId="478"/>
          <ac:spMkLst>
            <pc:docMk/>
            <pc:sldMk cId="283588409" sldId="258"/>
            <ac:spMk id="22" creationId="{397789BA-BEBF-4E5F-8B68-686964BECCB3}"/>
          </ac:spMkLst>
        </pc:spChg>
        <pc:spChg chg="add mod">
          <ac:chgData name="Ken Merrihew" userId="bcb7a1e886d99f07" providerId="LiveId" clId="{64E91C45-78E6-4F2A-BB0F-8930876C0469}" dt="2019-06-17T05:20:11.556" v="1228" actId="1036"/>
          <ac:spMkLst>
            <pc:docMk/>
            <pc:sldMk cId="283588409" sldId="258"/>
            <ac:spMk id="23" creationId="{0A73B41A-6279-4ED1-97F1-5E0313358730}"/>
          </ac:spMkLst>
        </pc:spChg>
        <pc:spChg chg="add del mod">
          <ac:chgData name="Ken Merrihew" userId="bcb7a1e886d99f07" providerId="LiveId" clId="{64E91C45-78E6-4F2A-BB0F-8930876C0469}" dt="2019-06-17T05:20:42.415" v="1252" actId="688"/>
          <ac:spMkLst>
            <pc:docMk/>
            <pc:sldMk cId="283588409" sldId="258"/>
            <ac:spMk id="26" creationId="{C5333C3F-BE23-43BD-9971-BE517D7376F8}"/>
          </ac:spMkLst>
        </pc:spChg>
        <pc:spChg chg="add mod">
          <ac:chgData name="Ken Merrihew" userId="bcb7a1e886d99f07" providerId="LiveId" clId="{64E91C45-78E6-4F2A-BB0F-8930876C0469}" dt="2019-06-17T05:21:01.241" v="1274" actId="1035"/>
          <ac:spMkLst>
            <pc:docMk/>
            <pc:sldMk cId="283588409" sldId="258"/>
            <ac:spMk id="27" creationId="{ABB2A032-C1C6-436A-BBCD-381F8A4F3BD8}"/>
          </ac:spMkLst>
        </pc:spChg>
        <pc:grpChg chg="del">
          <ac:chgData name="Ken Merrihew" userId="bcb7a1e886d99f07" providerId="LiveId" clId="{64E91C45-78E6-4F2A-BB0F-8930876C0469}" dt="2019-06-17T02:47:22.636" v="2" actId="165"/>
          <ac:grpSpMkLst>
            <pc:docMk/>
            <pc:sldMk cId="283588409" sldId="258"/>
            <ac:grpSpMk id="15" creationId="{80386B5C-6230-4CE6-B347-963C77F64788}"/>
          </ac:grpSpMkLst>
        </pc:grpChg>
        <pc:grpChg chg="add mod">
          <ac:chgData name="Ken Merrihew" userId="bcb7a1e886d99f07" providerId="LiveId" clId="{64E91C45-78E6-4F2A-BB0F-8930876C0469}" dt="2019-06-17T15:23:53.623" v="1365" actId="1076"/>
          <ac:grpSpMkLst>
            <pc:docMk/>
            <pc:sldMk cId="283588409" sldId="258"/>
            <ac:grpSpMk id="16" creationId="{65D31623-7C2E-4ECA-B8C1-86D9AB944D3D}"/>
          </ac:grpSpMkLst>
        </pc:grpChg>
        <pc:grpChg chg="add mod">
          <ac:chgData name="Ken Merrihew" userId="bcb7a1e886d99f07" providerId="LiveId" clId="{64E91C45-78E6-4F2A-BB0F-8930876C0469}" dt="2019-06-17T05:15:04.615" v="889" actId="164"/>
          <ac:grpSpMkLst>
            <pc:docMk/>
            <pc:sldMk cId="283588409" sldId="258"/>
            <ac:grpSpMk id="28" creationId="{AA1D3F7D-1E62-4635-80C7-8C7AF1D7F747}"/>
          </ac:grpSpMkLst>
        </pc:grpChg>
        <pc:grpChg chg="add mod">
          <ac:chgData name="Ken Merrihew" userId="bcb7a1e886d99f07" providerId="LiveId" clId="{64E91C45-78E6-4F2A-BB0F-8930876C0469}" dt="2019-06-17T15:24:07.768" v="1368" actId="1076"/>
          <ac:grpSpMkLst>
            <pc:docMk/>
            <pc:sldMk cId="283588409" sldId="258"/>
            <ac:grpSpMk id="29" creationId="{DF028993-EA36-47D8-A608-DB431B69C5EE}"/>
          </ac:grpSpMkLst>
        </pc:grpChg>
        <pc:picChg chg="mod">
          <ac:chgData name="Ken Merrihew" userId="bcb7a1e886d99f07" providerId="LiveId" clId="{64E91C45-78E6-4F2A-BB0F-8930876C0469}" dt="2019-06-17T15:24:03.048" v="1367" actId="1076"/>
          <ac:picMkLst>
            <pc:docMk/>
            <pc:sldMk cId="283588409" sldId="258"/>
            <ac:picMk id="6" creationId="{F90061CF-3646-461B-AD41-D67C531D1A4E}"/>
          </ac:picMkLst>
        </pc:picChg>
        <pc:picChg chg="mod">
          <ac:chgData name="Ken Merrihew" userId="bcb7a1e886d99f07" providerId="LiveId" clId="{64E91C45-78E6-4F2A-BB0F-8930876C0469}" dt="2019-06-17T15:22:02.185" v="1281" actId="1076"/>
          <ac:picMkLst>
            <pc:docMk/>
            <pc:sldMk cId="283588409" sldId="258"/>
            <ac:picMk id="8" creationId="{14EA41E4-766F-4698-A730-09885863FAFC}"/>
          </ac:picMkLst>
        </pc:picChg>
        <pc:picChg chg="add del mod">
          <ac:chgData name="Ken Merrihew" userId="bcb7a1e886d99f07" providerId="LiveId" clId="{64E91C45-78E6-4F2A-BB0F-8930876C0469}" dt="2019-06-17T03:27:24.994" v="453" actId="478"/>
          <ac:picMkLst>
            <pc:docMk/>
            <pc:sldMk cId="283588409" sldId="258"/>
            <ac:picMk id="18" creationId="{52DDF8C5-C5A2-49F1-A13D-BD76FC148FF4}"/>
          </ac:picMkLst>
        </pc:picChg>
        <pc:picChg chg="add mod">
          <ac:chgData name="Ken Merrihew" userId="bcb7a1e886d99f07" providerId="LiveId" clId="{64E91C45-78E6-4F2A-BB0F-8930876C0469}" dt="2019-06-17T05:19:06.616" v="1081" actId="164"/>
          <ac:picMkLst>
            <pc:docMk/>
            <pc:sldMk cId="283588409" sldId="258"/>
            <ac:picMk id="20" creationId="{3B178073-6B7A-4863-9697-DF7B665CE4B8}"/>
          </ac:picMkLst>
        </pc:picChg>
        <pc:cxnChg chg="add mod">
          <ac:chgData name="Ken Merrihew" userId="bcb7a1e886d99f07" providerId="LiveId" clId="{64E91C45-78E6-4F2A-BB0F-8930876C0469}" dt="2019-06-17T05:19:06.616" v="1081" actId="164"/>
          <ac:cxnSpMkLst>
            <pc:docMk/>
            <pc:sldMk cId="283588409" sldId="258"/>
            <ac:cxnSpMk id="25" creationId="{24264255-4DCC-4AB6-AADC-0A54E888D368}"/>
          </ac:cxnSpMkLst>
        </pc:cxnChg>
      </pc:sldChg>
      <pc:sldChg chg="modSp modTransition modAnim">
        <pc:chgData name="Ken Merrihew" userId="bcb7a1e886d99f07" providerId="LiveId" clId="{64E91C45-78E6-4F2A-BB0F-8930876C0469}" dt="2019-06-19T20:34:22.121" v="5521" actId="1038"/>
        <pc:sldMkLst>
          <pc:docMk/>
          <pc:sldMk cId="778776780" sldId="259"/>
        </pc:sldMkLst>
        <pc:spChg chg="mod">
          <ac:chgData name="Ken Merrihew" userId="bcb7a1e886d99f07" providerId="LiveId" clId="{64E91C45-78E6-4F2A-BB0F-8930876C0469}" dt="2019-06-19T20:31:35.834" v="5458" actId="1037"/>
          <ac:spMkLst>
            <pc:docMk/>
            <pc:sldMk cId="778776780" sldId="259"/>
            <ac:spMk id="3" creationId="{DB88E4FF-425A-4FEE-A367-39BCE73DF1EF}"/>
          </ac:spMkLst>
        </pc:spChg>
        <pc:spChg chg="mod">
          <ac:chgData name="Ken Merrihew" userId="bcb7a1e886d99f07" providerId="LiveId" clId="{64E91C45-78E6-4F2A-BB0F-8930876C0469}" dt="2019-06-19T20:32:06.942" v="5504" actId="1035"/>
          <ac:spMkLst>
            <pc:docMk/>
            <pc:sldMk cId="778776780" sldId="259"/>
            <ac:spMk id="6" creationId="{CE9A061E-6847-4FC0-8EAC-BE624E46B766}"/>
          </ac:spMkLst>
        </pc:spChg>
        <pc:spChg chg="mod">
          <ac:chgData name="Ken Merrihew" userId="bcb7a1e886d99f07" providerId="LiveId" clId="{64E91C45-78E6-4F2A-BB0F-8930876C0469}" dt="2019-06-19T20:34:22.121" v="5521" actId="1038"/>
          <ac:spMkLst>
            <pc:docMk/>
            <pc:sldMk cId="778776780" sldId="259"/>
            <ac:spMk id="7" creationId="{DE694992-3CEC-4524-8393-80AFC61FFD24}"/>
          </ac:spMkLst>
        </pc:spChg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2786281871" sldId="260"/>
        </pc:sldMkLst>
      </pc:sldChg>
      <pc:sldChg chg="addSp delSp modSp modTransition delAnim modAnim">
        <pc:chgData name="Ken Merrihew" userId="bcb7a1e886d99f07" providerId="LiveId" clId="{64E91C45-78E6-4F2A-BB0F-8930876C0469}" dt="2019-06-19T18:39:43.912" v="4379" actId="404"/>
        <pc:sldMkLst>
          <pc:docMk/>
          <pc:sldMk cId="994538663" sldId="261"/>
        </pc:sldMkLst>
        <pc:spChg chg="del">
          <ac:chgData name="Ken Merrihew" userId="bcb7a1e886d99f07" providerId="LiveId" clId="{64E91C45-78E6-4F2A-BB0F-8930876C0469}" dt="2019-06-19T18:08:17.826" v="3666" actId="478"/>
          <ac:spMkLst>
            <pc:docMk/>
            <pc:sldMk cId="994538663" sldId="261"/>
            <ac:spMk id="3" creationId="{DB88E4FF-425A-4FEE-A367-39BCE73DF1EF}"/>
          </ac:spMkLst>
        </pc:spChg>
        <pc:spChg chg="add del mod">
          <ac:chgData name="Ken Merrihew" userId="bcb7a1e886d99f07" providerId="LiveId" clId="{64E91C45-78E6-4F2A-BB0F-8930876C0469}" dt="2019-06-19T18:10:32.789" v="3678" actId="478"/>
          <ac:spMkLst>
            <pc:docMk/>
            <pc:sldMk cId="994538663" sldId="261"/>
            <ac:spMk id="6" creationId="{2308801A-E511-4914-88F5-FE1CF652183E}"/>
          </ac:spMkLst>
        </pc:spChg>
        <pc:spChg chg="add del mod">
          <ac:chgData name="Ken Merrihew" userId="bcb7a1e886d99f07" providerId="LiveId" clId="{64E91C45-78E6-4F2A-BB0F-8930876C0469}" dt="2019-06-19T18:10:31.613" v="3677" actId="478"/>
          <ac:spMkLst>
            <pc:docMk/>
            <pc:sldMk cId="994538663" sldId="261"/>
            <ac:spMk id="9" creationId="{F5E85968-8712-4CE6-9A44-1745FACF11D6}"/>
          </ac:spMkLst>
        </pc:spChg>
        <pc:spChg chg="add del mod">
          <ac:chgData name="Ken Merrihew" userId="bcb7a1e886d99f07" providerId="LiveId" clId="{64E91C45-78E6-4F2A-BB0F-8930876C0469}" dt="2019-06-19T18:10:39.545" v="3679" actId="478"/>
          <ac:spMkLst>
            <pc:docMk/>
            <pc:sldMk cId="994538663" sldId="261"/>
            <ac:spMk id="12" creationId="{05E6F31A-2761-4282-879D-E29B1BD0EA94}"/>
          </ac:spMkLst>
        </pc:spChg>
        <pc:spChg chg="add mod">
          <ac:chgData name="Ken Merrihew" userId="bcb7a1e886d99f07" providerId="LiveId" clId="{64E91C45-78E6-4F2A-BB0F-8930876C0469}" dt="2019-06-19T18:18:16.359" v="4213" actId="164"/>
          <ac:spMkLst>
            <pc:docMk/>
            <pc:sldMk cId="994538663" sldId="261"/>
            <ac:spMk id="15" creationId="{929752BB-53DF-40F9-AAF4-B202EF8160EC}"/>
          </ac:spMkLst>
        </pc:spChg>
        <pc:spChg chg="add mod">
          <ac:chgData name="Ken Merrihew" userId="bcb7a1e886d99f07" providerId="LiveId" clId="{64E91C45-78E6-4F2A-BB0F-8930876C0469}" dt="2019-06-19T18:18:16.359" v="4213" actId="164"/>
          <ac:spMkLst>
            <pc:docMk/>
            <pc:sldMk cId="994538663" sldId="261"/>
            <ac:spMk id="16" creationId="{13FBB080-FD63-41DB-8277-E2EC87F89095}"/>
          </ac:spMkLst>
        </pc:spChg>
        <pc:spChg chg="add mod">
          <ac:chgData name="Ken Merrihew" userId="bcb7a1e886d99f07" providerId="LiveId" clId="{64E91C45-78E6-4F2A-BB0F-8930876C0469}" dt="2019-06-19T18:18:16.359" v="4213" actId="164"/>
          <ac:spMkLst>
            <pc:docMk/>
            <pc:sldMk cId="994538663" sldId="261"/>
            <ac:spMk id="17" creationId="{7A7E5F63-834C-407C-BDD2-AFF6A4E89B0F}"/>
          </ac:spMkLst>
        </pc:spChg>
        <pc:spChg chg="add mod">
          <ac:chgData name="Ken Merrihew" userId="bcb7a1e886d99f07" providerId="LiveId" clId="{64E91C45-78E6-4F2A-BB0F-8930876C0469}" dt="2019-06-19T18:18:16.359" v="4213" actId="164"/>
          <ac:spMkLst>
            <pc:docMk/>
            <pc:sldMk cId="994538663" sldId="261"/>
            <ac:spMk id="18" creationId="{2C32D4B7-7BF3-4299-8AB6-18B63C79B9EC}"/>
          </ac:spMkLst>
        </pc:spChg>
        <pc:spChg chg="add mod">
          <ac:chgData name="Ken Merrihew" userId="bcb7a1e886d99f07" providerId="LiveId" clId="{64E91C45-78E6-4F2A-BB0F-8930876C0469}" dt="2019-06-19T18:18:16.359" v="4213" actId="164"/>
          <ac:spMkLst>
            <pc:docMk/>
            <pc:sldMk cId="994538663" sldId="261"/>
            <ac:spMk id="19" creationId="{EEE00693-877F-4288-8E20-C5B28C0A8E90}"/>
          </ac:spMkLst>
        </pc:spChg>
        <pc:spChg chg="add mod">
          <ac:chgData name="Ken Merrihew" userId="bcb7a1e886d99f07" providerId="LiveId" clId="{64E91C45-78E6-4F2A-BB0F-8930876C0469}" dt="2019-06-19T18:18:16.359" v="4213" actId="164"/>
          <ac:spMkLst>
            <pc:docMk/>
            <pc:sldMk cId="994538663" sldId="261"/>
            <ac:spMk id="20" creationId="{74BCA883-DAC3-4B3B-94E3-C551E292BDE1}"/>
          </ac:spMkLst>
        </pc:spChg>
        <pc:spChg chg="add del mod">
          <ac:chgData name="Ken Merrihew" userId="bcb7a1e886d99f07" providerId="LiveId" clId="{64E91C45-78E6-4F2A-BB0F-8930876C0469}" dt="2019-06-19T18:16:46.129" v="4197" actId="478"/>
          <ac:spMkLst>
            <pc:docMk/>
            <pc:sldMk cId="994538663" sldId="261"/>
            <ac:spMk id="21" creationId="{C6BDE03C-548F-4F6E-86D2-70372AE06412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22" creationId="{9C31E3CB-F223-4F81-9DAE-73F432361482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24" creationId="{F72F1DB2-305E-4D84-B677-F1CCCB8F3AC8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25" creationId="{9E41F50D-CE5F-46AC-B86A-5DF7DEF611B6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26" creationId="{818811C7-1FFA-4C7A-8C52-7198DB7C7479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27" creationId="{1750A236-2239-4054-A9EB-9CC94191024B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28" creationId="{67FB8272-1436-462B-A42A-26B5F801330C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29" creationId="{1FBB0B50-2EC2-47FA-85FE-417DEA780131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30" creationId="{2CA742AB-9AC6-4643-8B1C-C441CB3FB9BC}"/>
          </ac:spMkLst>
        </pc:spChg>
        <pc:spChg chg="add mod">
          <ac:chgData name="Ken Merrihew" userId="bcb7a1e886d99f07" providerId="LiveId" clId="{64E91C45-78E6-4F2A-BB0F-8930876C0469}" dt="2019-06-19T18:34:25.040" v="4353" actId="692"/>
          <ac:spMkLst>
            <pc:docMk/>
            <pc:sldMk cId="994538663" sldId="261"/>
            <ac:spMk id="31" creationId="{FBD3CEB9-E46E-4790-B01C-B4AD3FF43927}"/>
          </ac:spMkLst>
        </pc:spChg>
        <pc:spChg chg="add mod">
          <ac:chgData name="Ken Merrihew" userId="bcb7a1e886d99f07" providerId="LiveId" clId="{64E91C45-78E6-4F2A-BB0F-8930876C0469}" dt="2019-06-19T18:35:46.980" v="4374" actId="2085"/>
          <ac:spMkLst>
            <pc:docMk/>
            <pc:sldMk cId="994538663" sldId="261"/>
            <ac:spMk id="32" creationId="{847BA8E1-3DB1-4E59-9297-D17D0B4A001F}"/>
          </ac:spMkLst>
        </pc:spChg>
        <pc:spChg chg="add mod">
          <ac:chgData name="Ken Merrihew" userId="bcb7a1e886d99f07" providerId="LiveId" clId="{64E91C45-78E6-4F2A-BB0F-8930876C0469}" dt="2019-06-19T18:39:43.912" v="4379" actId="404"/>
          <ac:spMkLst>
            <pc:docMk/>
            <pc:sldMk cId="994538663" sldId="261"/>
            <ac:spMk id="33" creationId="{70DDA06B-19CA-4AB0-BF34-7EEEEFD36DEE}"/>
          </ac:spMkLst>
        </pc:spChg>
        <pc:grpChg chg="add mod">
          <ac:chgData name="Ken Merrihew" userId="bcb7a1e886d99f07" providerId="LiveId" clId="{64E91C45-78E6-4F2A-BB0F-8930876C0469}" dt="2019-06-19T18:18:16.359" v="4213" actId="164"/>
          <ac:grpSpMkLst>
            <pc:docMk/>
            <pc:sldMk cId="994538663" sldId="261"/>
            <ac:grpSpMk id="23" creationId="{06543A3F-0BF1-40B8-9E08-9E2D5867AF2C}"/>
          </ac:grpSpMkLst>
        </pc:grpChg>
        <pc:grpChg chg="add mod">
          <ac:chgData name="Ken Merrihew" userId="bcb7a1e886d99f07" providerId="LiveId" clId="{64E91C45-78E6-4F2A-BB0F-8930876C0469}" dt="2019-06-19T18:35:49.117" v="4375" actId="1035"/>
          <ac:grpSpMkLst>
            <pc:docMk/>
            <pc:sldMk cId="994538663" sldId="261"/>
            <ac:grpSpMk id="34" creationId="{5137EE6A-C929-4636-BDF4-E22BD047A64A}"/>
          </ac:grpSpMkLst>
        </pc:grpChg>
        <pc:picChg chg="add del mod">
          <ac:chgData name="Ken Merrihew" userId="bcb7a1e886d99f07" providerId="LiveId" clId="{64E91C45-78E6-4F2A-BB0F-8930876C0469}" dt="2019-06-19T18:10:32.789" v="3678" actId="478"/>
          <ac:picMkLst>
            <pc:docMk/>
            <pc:sldMk cId="994538663" sldId="261"/>
            <ac:picMk id="5" creationId="{AFAEACD0-6471-46DC-A22D-DB8CFBFCB8BE}"/>
          </ac:picMkLst>
        </pc:picChg>
        <pc:picChg chg="add del mod">
          <ac:chgData name="Ken Merrihew" userId="bcb7a1e886d99f07" providerId="LiveId" clId="{64E91C45-78E6-4F2A-BB0F-8930876C0469}" dt="2019-06-19T18:10:31.613" v="3677" actId="478"/>
          <ac:picMkLst>
            <pc:docMk/>
            <pc:sldMk cId="994538663" sldId="261"/>
            <ac:picMk id="8" creationId="{BF405CDC-E24B-4036-874D-EB3D0DE89880}"/>
          </ac:picMkLst>
        </pc:picChg>
        <pc:picChg chg="add mod modCrop">
          <ac:chgData name="Ken Merrihew" userId="bcb7a1e886d99f07" providerId="LiveId" clId="{64E91C45-78E6-4F2A-BB0F-8930876C0469}" dt="2019-06-19T18:26:19.927" v="4269" actId="1366"/>
          <ac:picMkLst>
            <pc:docMk/>
            <pc:sldMk cId="994538663" sldId="261"/>
            <ac:picMk id="11" creationId="{CD278710-E4C7-49AD-81CF-8FD13B5D0CA8}"/>
          </ac:picMkLst>
        </pc:picChg>
        <pc:picChg chg="add del mod">
          <ac:chgData name="Ken Merrihew" userId="bcb7a1e886d99f07" providerId="LiveId" clId="{64E91C45-78E6-4F2A-BB0F-8930876C0469}" dt="2019-06-19T18:26:39.964" v="4270" actId="478"/>
          <ac:picMkLst>
            <pc:docMk/>
            <pc:sldMk cId="994538663" sldId="261"/>
            <ac:picMk id="13" creationId="{88F614E4-60F7-4643-8732-73CB0BFB8DBE}"/>
          </ac:picMkLst>
        </pc:picChg>
        <pc:picChg chg="add mod modCrop">
          <ac:chgData name="Ken Merrihew" userId="bcb7a1e886d99f07" providerId="LiveId" clId="{64E91C45-78E6-4F2A-BB0F-8930876C0469}" dt="2019-06-19T18:35:52.515" v="4377" actId="1036"/>
          <ac:picMkLst>
            <pc:docMk/>
            <pc:sldMk cId="994538663" sldId="261"/>
            <ac:picMk id="14" creationId="{3EE6080D-20C1-4E12-A4CC-51734D6E94D2}"/>
          </ac:picMkLst>
        </pc:picChg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3469379260" sldId="262"/>
        </pc:sldMkLst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3499664184" sldId="264"/>
        </pc:sldMkLst>
      </pc:sldChg>
      <pc:sldChg chg="addSp delSp modSp modTransition delAnim modAnim">
        <pc:chgData name="Ken Merrihew" userId="bcb7a1e886d99f07" providerId="LiveId" clId="{64E91C45-78E6-4F2A-BB0F-8930876C0469}" dt="2019-06-19T16:18:58.136" v="3378" actId="14100"/>
        <pc:sldMkLst>
          <pc:docMk/>
          <pc:sldMk cId="1640028673" sldId="265"/>
        </pc:sldMkLst>
        <pc:spChg chg="del">
          <ac:chgData name="Ken Merrihew" userId="bcb7a1e886d99f07" providerId="LiveId" clId="{64E91C45-78E6-4F2A-BB0F-8930876C0469}" dt="2019-06-17T20:24:42.352" v="3007" actId="478"/>
          <ac:spMkLst>
            <pc:docMk/>
            <pc:sldMk cId="1640028673" sldId="265"/>
            <ac:spMk id="4" creationId="{BF8CBF56-850E-4278-B1C2-DC48A65115D6}"/>
          </ac:spMkLst>
        </pc:spChg>
        <pc:spChg chg="add del mod">
          <ac:chgData name="Ken Merrihew" userId="bcb7a1e886d99f07" providerId="LiveId" clId="{64E91C45-78E6-4F2A-BB0F-8930876C0469}" dt="2019-06-17T20:29:19.439" v="3168" actId="478"/>
          <ac:spMkLst>
            <pc:docMk/>
            <pc:sldMk cId="1640028673" sldId="265"/>
            <ac:spMk id="5" creationId="{7DBBD330-E08C-4D3C-B8F6-6178F606FB9B}"/>
          </ac:spMkLst>
        </pc:spChg>
        <pc:spChg chg="add mod">
          <ac:chgData name="Ken Merrihew" userId="bcb7a1e886d99f07" providerId="LiveId" clId="{64E91C45-78E6-4F2A-BB0F-8930876C0469}" dt="2019-06-17T20:28:41.383" v="3162" actId="164"/>
          <ac:spMkLst>
            <pc:docMk/>
            <pc:sldMk cId="1640028673" sldId="265"/>
            <ac:spMk id="10" creationId="{3D076B32-0641-48EB-A07D-6BFC4AF8F2BB}"/>
          </ac:spMkLst>
        </pc:spChg>
        <pc:spChg chg="add del mod">
          <ac:chgData name="Ken Merrihew" userId="bcb7a1e886d99f07" providerId="LiveId" clId="{64E91C45-78E6-4F2A-BB0F-8930876C0469}" dt="2019-06-19T16:15:37.115" v="3348" actId="478"/>
          <ac:spMkLst>
            <pc:docMk/>
            <pc:sldMk cId="1640028673" sldId="265"/>
            <ac:spMk id="12" creationId="{9E555994-E535-42DD-8D21-4956E3E8AA26}"/>
          </ac:spMkLst>
        </pc:spChg>
        <pc:spChg chg="add del mod">
          <ac:chgData name="Ken Merrihew" userId="bcb7a1e886d99f07" providerId="LiveId" clId="{64E91C45-78E6-4F2A-BB0F-8930876C0469}" dt="2019-06-19T16:15:31.200" v="3347" actId="478"/>
          <ac:spMkLst>
            <pc:docMk/>
            <pc:sldMk cId="1640028673" sldId="265"/>
            <ac:spMk id="16" creationId="{268553B6-7DDD-4C3A-9EBD-79F5FC73C477}"/>
          </ac:spMkLst>
        </pc:spChg>
        <pc:grpChg chg="add mod">
          <ac:chgData name="Ken Merrihew" userId="bcb7a1e886d99f07" providerId="LiveId" clId="{64E91C45-78E6-4F2A-BB0F-8930876C0469}" dt="2019-06-19T16:18:58.136" v="3378" actId="14100"/>
          <ac:grpSpMkLst>
            <pc:docMk/>
            <pc:sldMk cId="1640028673" sldId="265"/>
            <ac:grpSpMk id="13" creationId="{282CF372-6CF0-42F9-A306-ACEEFF18BAE8}"/>
          </ac:grpSpMkLst>
        </pc:grpChg>
        <pc:picChg chg="mod">
          <ac:chgData name="Ken Merrihew" userId="bcb7a1e886d99f07" providerId="LiveId" clId="{64E91C45-78E6-4F2A-BB0F-8930876C0469}" dt="2019-06-17T20:29:34.189" v="3169" actId="688"/>
          <ac:picMkLst>
            <pc:docMk/>
            <pc:sldMk cId="1640028673" sldId="265"/>
            <ac:picMk id="3" creationId="{6BBFE05D-0E87-4823-97E3-3FDA72308164}"/>
          </ac:picMkLst>
        </pc:picChg>
        <pc:picChg chg="add del mod">
          <ac:chgData name="Ken Merrihew" userId="bcb7a1e886d99f07" providerId="LiveId" clId="{64E91C45-78E6-4F2A-BB0F-8930876C0469}" dt="2019-06-19T16:14:30.143" v="3343" actId="478"/>
          <ac:picMkLst>
            <pc:docMk/>
            <pc:sldMk cId="1640028673" sldId="265"/>
            <ac:picMk id="5" creationId="{4C0B8EA3-D884-44AA-85D6-E2F400CBF352}"/>
          </ac:picMkLst>
        </pc:picChg>
        <pc:picChg chg="add del mod">
          <ac:chgData name="Ken Merrihew" userId="bcb7a1e886d99f07" providerId="LiveId" clId="{64E91C45-78E6-4F2A-BB0F-8930876C0469}" dt="2019-06-19T16:16:30.692" v="3359" actId="478"/>
          <ac:picMkLst>
            <pc:docMk/>
            <pc:sldMk cId="1640028673" sldId="265"/>
            <ac:picMk id="8" creationId="{19AFF1A7-1A39-45BC-9FF8-C77EA7BDF7AD}"/>
          </ac:picMkLst>
        </pc:picChg>
        <pc:picChg chg="add del mod">
          <ac:chgData name="Ken Merrihew" userId="bcb7a1e886d99f07" providerId="LiveId" clId="{64E91C45-78E6-4F2A-BB0F-8930876C0469}" dt="2019-06-19T16:14:31.798" v="3344" actId="478"/>
          <ac:picMkLst>
            <pc:docMk/>
            <pc:sldMk cId="1640028673" sldId="265"/>
            <ac:picMk id="11" creationId="{687263F1-3DEC-4678-B577-9CD6B8779AC4}"/>
          </ac:picMkLst>
        </pc:picChg>
        <pc:picChg chg="add del mod">
          <ac:chgData name="Ken Merrihew" userId="bcb7a1e886d99f07" providerId="LiveId" clId="{64E91C45-78E6-4F2A-BB0F-8930876C0469}" dt="2019-06-19T16:18:46.892" v="3374" actId="478"/>
          <ac:picMkLst>
            <pc:docMk/>
            <pc:sldMk cId="1640028673" sldId="265"/>
            <ac:picMk id="15" creationId="{26B56187-4DDE-4A0E-9F02-E02442A1EF52}"/>
          </ac:picMkLst>
        </pc:picChg>
        <pc:picChg chg="add del mod">
          <ac:chgData name="Ken Merrihew" userId="bcb7a1e886d99f07" providerId="LiveId" clId="{64E91C45-78E6-4F2A-BB0F-8930876C0469}" dt="2019-06-19T16:18:47.919" v="3375" actId="478"/>
          <ac:picMkLst>
            <pc:docMk/>
            <pc:sldMk cId="1640028673" sldId="265"/>
            <ac:picMk id="17" creationId="{8B2AE4FA-2B72-4C76-82D6-A655AFA311B8}"/>
          </ac:picMkLst>
        </pc:picChg>
        <pc:cxnChg chg="add mod">
          <ac:chgData name="Ken Merrihew" userId="bcb7a1e886d99f07" providerId="LiveId" clId="{64E91C45-78E6-4F2A-BB0F-8930876C0469}" dt="2019-06-17T20:28:41.383" v="3162" actId="164"/>
          <ac:cxnSpMkLst>
            <pc:docMk/>
            <pc:sldMk cId="1640028673" sldId="265"/>
            <ac:cxnSpMk id="7" creationId="{B52ED6F5-B6B7-44C5-A4C0-F49D5012DC54}"/>
          </ac:cxnSpMkLst>
        </pc:cxnChg>
        <pc:cxnChg chg="add mod">
          <ac:chgData name="Ken Merrihew" userId="bcb7a1e886d99f07" providerId="LiveId" clId="{64E91C45-78E6-4F2A-BB0F-8930876C0469}" dt="2019-06-17T20:28:41.383" v="3162" actId="164"/>
          <ac:cxnSpMkLst>
            <pc:docMk/>
            <pc:sldMk cId="1640028673" sldId="265"/>
            <ac:cxnSpMk id="9" creationId="{29A0560A-70B4-412B-A921-A07EF2C798CA}"/>
          </ac:cxnSpMkLst>
        </pc:cxnChg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1422980965" sldId="266"/>
        </pc:sldMkLst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4232716626" sldId="267"/>
        </pc:sldMkLst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743589220" sldId="268"/>
        </pc:sldMkLst>
      </pc:sldChg>
      <pc:sldChg chg="addSp delSp modSp ord modTransition delAnim modAnim">
        <pc:chgData name="Ken Merrihew" userId="bcb7a1e886d99f07" providerId="LiveId" clId="{64E91C45-78E6-4F2A-BB0F-8930876C0469}" dt="2019-06-19T20:42:56.226" v="5543" actId="14100"/>
        <pc:sldMkLst>
          <pc:docMk/>
          <pc:sldMk cId="4140111881" sldId="269"/>
        </pc:sldMkLst>
        <pc:spChg chg="mod">
          <ac:chgData name="Ken Merrihew" userId="bcb7a1e886d99f07" providerId="LiveId" clId="{64E91C45-78E6-4F2A-BB0F-8930876C0469}" dt="2019-06-19T19:15:41.937" v="5286" actId="207"/>
          <ac:spMkLst>
            <pc:docMk/>
            <pc:sldMk cId="4140111881" sldId="269"/>
            <ac:spMk id="3" creationId="{DB88E4FF-425A-4FEE-A367-39BCE73DF1EF}"/>
          </ac:spMkLst>
        </pc:spChg>
        <pc:spChg chg="del">
          <ac:chgData name="Ken Merrihew" userId="bcb7a1e886d99f07" providerId="LiveId" clId="{64E91C45-78E6-4F2A-BB0F-8930876C0469}" dt="2019-06-19T19:06:29.447" v="4389" actId="478"/>
          <ac:spMkLst>
            <pc:docMk/>
            <pc:sldMk cId="4140111881" sldId="269"/>
            <ac:spMk id="4" creationId="{9B3E01E6-185C-4C6F-941B-9CD9FB0C5D43}"/>
          </ac:spMkLst>
        </pc:spChg>
        <pc:spChg chg="del">
          <ac:chgData name="Ken Merrihew" userId="bcb7a1e886d99f07" providerId="LiveId" clId="{64E91C45-78E6-4F2A-BB0F-8930876C0469}" dt="2019-06-19T19:06:18.949" v="4381" actId="478"/>
          <ac:spMkLst>
            <pc:docMk/>
            <pc:sldMk cId="4140111881" sldId="269"/>
            <ac:spMk id="5" creationId="{2118C30F-4EF2-43C0-B6A2-C44414FE4D5B}"/>
          </ac:spMkLst>
        </pc:spChg>
        <pc:spChg chg="add mod">
          <ac:chgData name="Ken Merrihew" userId="bcb7a1e886d99f07" providerId="LiveId" clId="{64E91C45-78E6-4F2A-BB0F-8930876C0469}" dt="2019-06-19T19:15:41.937" v="5286" actId="207"/>
          <ac:spMkLst>
            <pc:docMk/>
            <pc:sldMk cId="4140111881" sldId="269"/>
            <ac:spMk id="6" creationId="{8B73FA05-BF07-48CA-9F06-ED4D1CC1C7EE}"/>
          </ac:spMkLst>
        </pc:spChg>
        <pc:spChg chg="add mod">
          <ac:chgData name="Ken Merrihew" userId="bcb7a1e886d99f07" providerId="LiveId" clId="{64E91C45-78E6-4F2A-BB0F-8930876C0469}" dt="2019-06-19T20:16:08.735" v="5415" actId="14100"/>
          <ac:spMkLst>
            <pc:docMk/>
            <pc:sldMk cId="4140111881" sldId="269"/>
            <ac:spMk id="7" creationId="{A5BEB71B-EB40-42C6-8D15-5478E201819C}"/>
          </ac:spMkLst>
        </pc:spChg>
        <pc:spChg chg="add mod">
          <ac:chgData name="Ken Merrihew" userId="bcb7a1e886d99f07" providerId="LiveId" clId="{64E91C45-78E6-4F2A-BB0F-8930876C0469}" dt="2019-06-19T19:15:41.937" v="5286" actId="207"/>
          <ac:spMkLst>
            <pc:docMk/>
            <pc:sldMk cId="4140111881" sldId="269"/>
            <ac:spMk id="8" creationId="{C8FC9815-FA01-405F-AC59-A8F47A141B35}"/>
          </ac:spMkLst>
        </pc:spChg>
        <pc:spChg chg="add mod">
          <ac:chgData name="Ken Merrihew" userId="bcb7a1e886d99f07" providerId="LiveId" clId="{64E91C45-78E6-4F2A-BB0F-8930876C0469}" dt="2019-06-19T19:15:41.937" v="5286" actId="207"/>
          <ac:spMkLst>
            <pc:docMk/>
            <pc:sldMk cId="4140111881" sldId="269"/>
            <ac:spMk id="9" creationId="{AB2FF9A5-6A2F-4B51-947A-1C90D1674430}"/>
          </ac:spMkLst>
        </pc:spChg>
        <pc:spChg chg="add mod">
          <ac:chgData name="Ken Merrihew" userId="bcb7a1e886d99f07" providerId="LiveId" clId="{64E91C45-78E6-4F2A-BB0F-8930876C0469}" dt="2019-06-19T19:15:41.937" v="5286" actId="207"/>
          <ac:spMkLst>
            <pc:docMk/>
            <pc:sldMk cId="4140111881" sldId="269"/>
            <ac:spMk id="10" creationId="{EEF8FA7B-01F9-4DF5-89D3-6CA526D8A5F9}"/>
          </ac:spMkLst>
        </pc:spChg>
        <pc:spChg chg="add mod">
          <ac:chgData name="Ken Merrihew" userId="bcb7a1e886d99f07" providerId="LiveId" clId="{64E91C45-78E6-4F2A-BB0F-8930876C0469}" dt="2019-06-19T19:16:22.202" v="5318" actId="1038"/>
          <ac:spMkLst>
            <pc:docMk/>
            <pc:sldMk cId="4140111881" sldId="269"/>
            <ac:spMk id="11" creationId="{6062C44D-5337-4878-9227-467530B8212D}"/>
          </ac:spMkLst>
        </pc:spChg>
        <pc:spChg chg="add mod">
          <ac:chgData name="Ken Merrihew" userId="bcb7a1e886d99f07" providerId="LiveId" clId="{64E91C45-78E6-4F2A-BB0F-8930876C0469}" dt="2019-06-19T19:16:22.202" v="5318" actId="1038"/>
          <ac:spMkLst>
            <pc:docMk/>
            <pc:sldMk cId="4140111881" sldId="269"/>
            <ac:spMk id="12" creationId="{AE2E3D8F-50D6-4038-B8FA-BB36F2BFAB5B}"/>
          </ac:spMkLst>
        </pc:spChg>
        <pc:spChg chg="add mod">
          <ac:chgData name="Ken Merrihew" userId="bcb7a1e886d99f07" providerId="LiveId" clId="{64E91C45-78E6-4F2A-BB0F-8930876C0469}" dt="2019-06-19T19:16:22.202" v="5318" actId="1038"/>
          <ac:spMkLst>
            <pc:docMk/>
            <pc:sldMk cId="4140111881" sldId="269"/>
            <ac:spMk id="13" creationId="{39F77953-3EF3-454B-8091-28DE9C16A2CD}"/>
          </ac:spMkLst>
        </pc:spChg>
        <pc:spChg chg="add mod">
          <ac:chgData name="Ken Merrihew" userId="bcb7a1e886d99f07" providerId="LiveId" clId="{64E91C45-78E6-4F2A-BB0F-8930876C0469}" dt="2019-06-19T19:16:22.202" v="5318" actId="1038"/>
          <ac:spMkLst>
            <pc:docMk/>
            <pc:sldMk cId="4140111881" sldId="269"/>
            <ac:spMk id="14" creationId="{D0C626A7-22F8-437F-89AE-8B4DAE305283}"/>
          </ac:spMkLst>
        </pc:spChg>
        <pc:spChg chg="add mod">
          <ac:chgData name="Ken Merrihew" userId="bcb7a1e886d99f07" providerId="LiveId" clId="{64E91C45-78E6-4F2A-BB0F-8930876C0469}" dt="2019-06-19T20:16:03.521" v="5414" actId="14100"/>
          <ac:spMkLst>
            <pc:docMk/>
            <pc:sldMk cId="4140111881" sldId="269"/>
            <ac:spMk id="15" creationId="{4349EFB9-9BAB-4469-B014-F6DA456A548D}"/>
          </ac:spMkLst>
        </pc:spChg>
        <pc:spChg chg="add mod">
          <ac:chgData name="Ken Merrihew" userId="bcb7a1e886d99f07" providerId="LiveId" clId="{64E91C45-78E6-4F2A-BB0F-8930876C0469}" dt="2019-06-19T19:16:22.202" v="5318" actId="1038"/>
          <ac:spMkLst>
            <pc:docMk/>
            <pc:sldMk cId="4140111881" sldId="269"/>
            <ac:spMk id="16" creationId="{1E289812-8A09-438A-BBB8-0F0F103015BC}"/>
          </ac:spMkLst>
        </pc:spChg>
        <pc:spChg chg="add mod">
          <ac:chgData name="Ken Merrihew" userId="bcb7a1e886d99f07" providerId="LiveId" clId="{64E91C45-78E6-4F2A-BB0F-8930876C0469}" dt="2019-06-19T19:16:38.582" v="5343" actId="14100"/>
          <ac:spMkLst>
            <pc:docMk/>
            <pc:sldMk cId="4140111881" sldId="269"/>
            <ac:spMk id="17" creationId="{E2DC57D8-1818-436B-A509-E35E26B7988E}"/>
          </ac:spMkLst>
        </pc:spChg>
        <pc:spChg chg="add mod">
          <ac:chgData name="Ken Merrihew" userId="bcb7a1e886d99f07" providerId="LiveId" clId="{64E91C45-78E6-4F2A-BB0F-8930876C0469}" dt="2019-06-19T19:16:38.582" v="5343" actId="14100"/>
          <ac:spMkLst>
            <pc:docMk/>
            <pc:sldMk cId="4140111881" sldId="269"/>
            <ac:spMk id="18" creationId="{18B26B0B-4E10-4EB1-944E-B2D11EA784A1}"/>
          </ac:spMkLst>
        </pc:spChg>
        <pc:spChg chg="add mod">
          <ac:chgData name="Ken Merrihew" userId="bcb7a1e886d99f07" providerId="LiveId" clId="{64E91C45-78E6-4F2A-BB0F-8930876C0469}" dt="2019-06-19T19:13:39.990" v="5219" actId="1037"/>
          <ac:spMkLst>
            <pc:docMk/>
            <pc:sldMk cId="4140111881" sldId="269"/>
            <ac:spMk id="19" creationId="{8B191B52-6DFB-41F4-AAEE-6996AA007B43}"/>
          </ac:spMkLst>
        </pc:spChg>
        <pc:spChg chg="add mod">
          <ac:chgData name="Ken Merrihew" userId="bcb7a1e886d99f07" providerId="LiveId" clId="{64E91C45-78E6-4F2A-BB0F-8930876C0469}" dt="2019-06-19T19:13:39.990" v="5219" actId="1037"/>
          <ac:spMkLst>
            <pc:docMk/>
            <pc:sldMk cId="4140111881" sldId="269"/>
            <ac:spMk id="20" creationId="{15754AA7-D55C-41AF-A67F-991CC568381C}"/>
          </ac:spMkLst>
        </pc:spChg>
        <pc:spChg chg="add mod">
          <ac:chgData name="Ken Merrihew" userId="bcb7a1e886d99f07" providerId="LiveId" clId="{64E91C45-78E6-4F2A-BB0F-8930876C0469}" dt="2019-06-19T19:13:39.990" v="5219" actId="1037"/>
          <ac:spMkLst>
            <pc:docMk/>
            <pc:sldMk cId="4140111881" sldId="269"/>
            <ac:spMk id="21" creationId="{A93B01BC-5A04-4174-8DCF-E541778C1A66}"/>
          </ac:spMkLst>
        </pc:spChg>
        <pc:spChg chg="add mod">
          <ac:chgData name="Ken Merrihew" userId="bcb7a1e886d99f07" providerId="LiveId" clId="{64E91C45-78E6-4F2A-BB0F-8930876C0469}" dt="2019-06-19T19:13:39.990" v="5219" actId="1037"/>
          <ac:spMkLst>
            <pc:docMk/>
            <pc:sldMk cId="4140111881" sldId="269"/>
            <ac:spMk id="22" creationId="{C2A02EC1-7698-4206-847D-CCE60FC8BB83}"/>
          </ac:spMkLst>
        </pc:spChg>
        <pc:spChg chg="add mod">
          <ac:chgData name="Ken Merrihew" userId="bcb7a1e886d99f07" providerId="LiveId" clId="{64E91C45-78E6-4F2A-BB0F-8930876C0469}" dt="2019-06-19T19:13:39.990" v="5219" actId="1037"/>
          <ac:spMkLst>
            <pc:docMk/>
            <pc:sldMk cId="4140111881" sldId="269"/>
            <ac:spMk id="23" creationId="{0E24DB28-28EE-4A75-B029-3BCE4D144A2B}"/>
          </ac:spMkLst>
        </pc:spChg>
        <pc:spChg chg="add del mod">
          <ac:chgData name="Ken Merrihew" userId="bcb7a1e886d99f07" providerId="LiveId" clId="{64E91C45-78E6-4F2A-BB0F-8930876C0469}" dt="2019-06-19T19:13:39.990" v="5219" actId="1037"/>
          <ac:spMkLst>
            <pc:docMk/>
            <pc:sldMk cId="4140111881" sldId="269"/>
            <ac:spMk id="24" creationId="{D6528F73-5248-42FD-8571-DD8D4330F764}"/>
          </ac:spMkLst>
        </pc:spChg>
        <pc:spChg chg="add mod">
          <ac:chgData name="Ken Merrihew" userId="bcb7a1e886d99f07" providerId="LiveId" clId="{64E91C45-78E6-4F2A-BB0F-8930876C0469}" dt="2019-06-19T19:16:27.821" v="5331" actId="1038"/>
          <ac:spMkLst>
            <pc:docMk/>
            <pc:sldMk cId="4140111881" sldId="269"/>
            <ac:spMk id="25" creationId="{4ECDB08C-9E9C-40A4-A7C5-B4FAB4FB3562}"/>
          </ac:spMkLst>
        </pc:spChg>
        <pc:spChg chg="add mod">
          <ac:chgData name="Ken Merrihew" userId="bcb7a1e886d99f07" providerId="LiveId" clId="{64E91C45-78E6-4F2A-BB0F-8930876C0469}" dt="2019-06-19T19:16:27.821" v="5331" actId="1038"/>
          <ac:spMkLst>
            <pc:docMk/>
            <pc:sldMk cId="4140111881" sldId="269"/>
            <ac:spMk id="26" creationId="{C5DC9851-2289-41AB-AA85-EF64942AA7C9}"/>
          </ac:spMkLst>
        </pc:spChg>
        <pc:spChg chg="add mod">
          <ac:chgData name="Ken Merrihew" userId="bcb7a1e886d99f07" providerId="LiveId" clId="{64E91C45-78E6-4F2A-BB0F-8930876C0469}" dt="2019-06-19T19:16:27.821" v="5331" actId="1038"/>
          <ac:spMkLst>
            <pc:docMk/>
            <pc:sldMk cId="4140111881" sldId="269"/>
            <ac:spMk id="27" creationId="{D3E53492-CCA8-4337-8928-38F464BF7184}"/>
          </ac:spMkLst>
        </pc:spChg>
        <pc:spChg chg="add mod">
          <ac:chgData name="Ken Merrihew" userId="bcb7a1e886d99f07" providerId="LiveId" clId="{64E91C45-78E6-4F2A-BB0F-8930876C0469}" dt="2019-06-19T19:16:27.821" v="5331" actId="1038"/>
          <ac:spMkLst>
            <pc:docMk/>
            <pc:sldMk cId="4140111881" sldId="269"/>
            <ac:spMk id="28" creationId="{17D1CD42-8528-4F4D-878D-A02EAF0D97DD}"/>
          </ac:spMkLst>
        </pc:spChg>
        <pc:spChg chg="add mod">
          <ac:chgData name="Ken Merrihew" userId="bcb7a1e886d99f07" providerId="LiveId" clId="{64E91C45-78E6-4F2A-BB0F-8930876C0469}" dt="2019-06-19T19:16:27.821" v="5331" actId="1038"/>
          <ac:spMkLst>
            <pc:docMk/>
            <pc:sldMk cId="4140111881" sldId="269"/>
            <ac:spMk id="29" creationId="{8A970371-DB03-4702-9BBC-48DAD006B8BF}"/>
          </ac:spMkLst>
        </pc:spChg>
        <pc:spChg chg="add mod">
          <ac:chgData name="Ken Merrihew" userId="bcb7a1e886d99f07" providerId="LiveId" clId="{64E91C45-78E6-4F2A-BB0F-8930876C0469}" dt="2019-06-19T19:16:27.821" v="5331" actId="1038"/>
          <ac:spMkLst>
            <pc:docMk/>
            <pc:sldMk cId="4140111881" sldId="269"/>
            <ac:spMk id="30" creationId="{729495E0-7370-4741-8AE8-847ECB78298B}"/>
          </ac:spMkLst>
        </pc:spChg>
        <pc:spChg chg="add mod">
          <ac:chgData name="Ken Merrihew" userId="bcb7a1e886d99f07" providerId="LiveId" clId="{64E91C45-78E6-4F2A-BB0F-8930876C0469}" dt="2019-06-19T19:15:25.157" v="5285" actId="1036"/>
          <ac:spMkLst>
            <pc:docMk/>
            <pc:sldMk cId="4140111881" sldId="269"/>
            <ac:spMk id="31" creationId="{A7814A68-CEA3-4F7C-819A-EA4694C92817}"/>
          </ac:spMkLst>
        </pc:spChg>
        <pc:spChg chg="add mod">
          <ac:chgData name="Ken Merrihew" userId="bcb7a1e886d99f07" providerId="LiveId" clId="{64E91C45-78E6-4F2A-BB0F-8930876C0469}" dt="2019-06-19T19:15:25.157" v="5285" actId="1036"/>
          <ac:spMkLst>
            <pc:docMk/>
            <pc:sldMk cId="4140111881" sldId="269"/>
            <ac:spMk id="32" creationId="{405A6D6B-F25E-47D5-9DEF-83FA6743DA0E}"/>
          </ac:spMkLst>
        </pc:spChg>
        <pc:spChg chg="add mod ord">
          <ac:chgData name="Ken Merrihew" userId="bcb7a1e886d99f07" providerId="LiveId" clId="{64E91C45-78E6-4F2A-BB0F-8930876C0469}" dt="2019-06-19T20:42:56.226" v="5543" actId="14100"/>
          <ac:spMkLst>
            <pc:docMk/>
            <pc:sldMk cId="4140111881" sldId="269"/>
            <ac:spMk id="33" creationId="{6F2C7A30-B17F-44F5-A7FC-817ABEE8BC92}"/>
          </ac:spMkLst>
        </pc:spChg>
        <pc:spChg chg="add mod ord">
          <ac:chgData name="Ken Merrihew" userId="bcb7a1e886d99f07" providerId="LiveId" clId="{64E91C45-78E6-4F2A-BB0F-8930876C0469}" dt="2019-06-19T20:42:56.226" v="5543" actId="14100"/>
          <ac:spMkLst>
            <pc:docMk/>
            <pc:sldMk cId="4140111881" sldId="269"/>
            <ac:spMk id="34" creationId="{A6D3B5A1-068C-47EA-A6E6-856D3B46B88E}"/>
          </ac:spMkLst>
        </pc:spChg>
      </pc:sldChg>
      <pc:sldChg chg="ord modTransition">
        <pc:chgData name="Ken Merrihew" userId="bcb7a1e886d99f07" providerId="LiveId" clId="{64E91C45-78E6-4F2A-BB0F-8930876C0469}" dt="2019-06-17T15:44:47.910" v="1380"/>
        <pc:sldMkLst>
          <pc:docMk/>
          <pc:sldMk cId="2213956775" sldId="270"/>
        </pc:sldMkLst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2601415632" sldId="271"/>
        </pc:sldMkLst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2165716476" sldId="272"/>
        </pc:sldMkLst>
      </pc:sldChg>
      <pc:sldChg chg="modTransition modAnim">
        <pc:chgData name="Ken Merrihew" userId="bcb7a1e886d99f07" providerId="LiveId" clId="{64E91C45-78E6-4F2A-BB0F-8930876C0469}" dt="2019-06-17T15:44:23.576" v="1379"/>
        <pc:sldMkLst>
          <pc:docMk/>
          <pc:sldMk cId="1193195939" sldId="273"/>
        </pc:sldMkLst>
      </pc:sldChg>
      <pc:sldChg chg="modTransition">
        <pc:chgData name="Ken Merrihew" userId="bcb7a1e886d99f07" providerId="LiveId" clId="{64E91C45-78E6-4F2A-BB0F-8930876C0469}" dt="2019-06-17T15:26:11.078" v="1373"/>
        <pc:sldMkLst>
          <pc:docMk/>
          <pc:sldMk cId="1667356869" sldId="274"/>
        </pc:sldMkLst>
      </pc:sldChg>
      <pc:sldChg chg="add">
        <pc:chgData name="Ken Merrihew" userId="bcb7a1e886d99f07" providerId="LiveId" clId="{64E91C45-78E6-4F2A-BB0F-8930876C0469}" dt="2019-06-17T15:53:20.326" v="1381"/>
        <pc:sldMkLst>
          <pc:docMk/>
          <pc:sldMk cId="1081639738" sldId="276"/>
        </pc:sldMkLst>
      </pc:sldChg>
      <pc:sldChg chg="addSp delSp modSp add delAnim modAnim">
        <pc:chgData name="Ken Merrihew" userId="bcb7a1e886d99f07" providerId="LiveId" clId="{64E91C45-78E6-4F2A-BB0F-8930876C0469}" dt="2019-06-17T20:17:32.633" v="2942" actId="403"/>
        <pc:sldMkLst>
          <pc:docMk/>
          <pc:sldMk cId="3408498058" sldId="277"/>
        </pc:sldMkLst>
        <pc:spChg chg="add">
          <ac:chgData name="Ken Merrihew" userId="bcb7a1e886d99f07" providerId="LiveId" clId="{64E91C45-78E6-4F2A-BB0F-8930876C0469}" dt="2019-06-17T19:44:58.715" v="2269"/>
          <ac:spMkLst>
            <pc:docMk/>
            <pc:sldMk cId="3408498058" sldId="277"/>
            <ac:spMk id="26" creationId="{D1C959C4-32AC-4E32-8398-AEE4BEE99545}"/>
          </ac:spMkLst>
        </pc:spChg>
        <pc:spChg chg="add">
          <ac:chgData name="Ken Merrihew" userId="bcb7a1e886d99f07" providerId="LiveId" clId="{64E91C45-78E6-4F2A-BB0F-8930876C0469}" dt="2019-06-17T19:44:58.715" v="2269"/>
          <ac:spMkLst>
            <pc:docMk/>
            <pc:sldMk cId="3408498058" sldId="277"/>
            <ac:spMk id="27" creationId="{DB064374-23A5-451D-8637-B72FAD756B4D}"/>
          </ac:spMkLst>
        </pc:spChg>
        <pc:spChg chg="mod">
          <ac:chgData name="Ken Merrihew" userId="bcb7a1e886d99f07" providerId="LiveId" clId="{64E91C45-78E6-4F2A-BB0F-8930876C0469}" dt="2019-06-17T20:10:26.238" v="2899" actId="6549"/>
          <ac:spMkLst>
            <pc:docMk/>
            <pc:sldMk cId="3408498058" sldId="277"/>
            <ac:spMk id="30" creationId="{D934C1B4-3477-4102-B216-193A7D038EA1}"/>
          </ac:spMkLst>
        </pc:spChg>
        <pc:spChg chg="mod">
          <ac:chgData name="Ken Merrihew" userId="bcb7a1e886d99f07" providerId="LiveId" clId="{64E91C45-78E6-4F2A-BB0F-8930876C0469}" dt="2019-06-17T20:17:32.633" v="2942" actId="403"/>
          <ac:spMkLst>
            <pc:docMk/>
            <pc:sldMk cId="3408498058" sldId="277"/>
            <ac:spMk id="33" creationId="{B407EFA7-636B-4BF3-ADF1-2B780552009F}"/>
          </ac:spMkLst>
        </pc:spChg>
        <pc:spChg chg="mod topLvl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35" creationId="{F14207E3-ADAA-4C61-A77F-065E28AB382E}"/>
          </ac:spMkLst>
        </pc:spChg>
        <pc:spChg chg="mod topLvl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36" creationId="{A8B92E22-FBA5-4287-B8F8-C3A8DEF2E6B5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38" creationId="{0ECDC1D0-8B2D-4506-8FCD-A2EF203C4125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39" creationId="{E49F9A24-78ED-4CA3-9A04-C3E8537E75FE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0" creationId="{EA02BE76-5212-48F3-9F9C-0E824E2625C4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1" creationId="{3E9BAF8B-5E39-4EDF-AC43-AC423AC9A681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2" creationId="{FC6DD910-FA44-463E-B2E9-4F9F4851A032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3" creationId="{B73D3587-B8BE-4D3F-A3AE-23D511A4DC14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4" creationId="{4B6EE535-B076-4DAE-A507-0A93B75C0383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5" creationId="{7F002726-4BD3-416A-B7E9-6700C1023302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6" creationId="{0F1A631F-A52E-44A3-B91E-C82BF30FA0E8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7" creationId="{F2D9AA93-6FEA-4CB3-B5D9-194290A3C036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8" creationId="{F9432C42-4E70-4668-9F27-38D1753BE8E9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49" creationId="{C07D8151-7589-4536-B73D-A79258878FB9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50" creationId="{EA60CD53-FF5F-4910-A2A8-27B250301F73}"/>
          </ac:spMkLst>
        </pc:spChg>
        <pc:spChg chg="add del mod">
          <ac:chgData name="Ken Merrihew" userId="bcb7a1e886d99f07" providerId="LiveId" clId="{64E91C45-78E6-4F2A-BB0F-8930876C0469}" dt="2019-06-17T20:07:46.794" v="2785" actId="478"/>
          <ac:spMkLst>
            <pc:docMk/>
            <pc:sldMk cId="3408498058" sldId="277"/>
            <ac:spMk id="51" creationId="{9825CDE2-5F1A-456C-B319-D414EC08C218}"/>
          </ac:spMkLst>
        </pc:spChg>
        <pc:spChg chg="add del mod">
          <ac:chgData name="Ken Merrihew" userId="bcb7a1e886d99f07" providerId="LiveId" clId="{64E91C45-78E6-4F2A-BB0F-8930876C0469}" dt="2019-06-17T20:07:48.310" v="2786" actId="478"/>
          <ac:spMkLst>
            <pc:docMk/>
            <pc:sldMk cId="3408498058" sldId="277"/>
            <ac:spMk id="52" creationId="{E74CDFD7-7F5D-477E-A5F1-53A34470E899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53" creationId="{41B94ABA-3C85-4782-A22D-0C78A509F363}"/>
          </ac:spMkLst>
        </pc:spChg>
        <pc:spChg chg="add mod">
          <ac:chgData name="Ken Merrihew" userId="bcb7a1e886d99f07" providerId="LiveId" clId="{64E91C45-78E6-4F2A-BB0F-8930876C0469}" dt="2019-06-17T20:09:33.506" v="2890" actId="164"/>
          <ac:spMkLst>
            <pc:docMk/>
            <pc:sldMk cId="3408498058" sldId="277"/>
            <ac:spMk id="54" creationId="{F7D0C6AB-C728-4389-8A9F-59D2815B6CB7}"/>
          </ac:spMkLst>
        </pc:spChg>
        <pc:spChg chg="del mod topLvl">
          <ac:chgData name="Ken Merrihew" userId="bcb7a1e886d99f07" providerId="LiveId" clId="{64E91C45-78E6-4F2A-BB0F-8930876C0469}" dt="2019-06-17T20:14:58.815" v="2924" actId="478"/>
          <ac:spMkLst>
            <pc:docMk/>
            <pc:sldMk cId="3408498058" sldId="277"/>
            <ac:spMk id="56" creationId="{22784A57-D5F9-4848-ABF4-50D84F927403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57" creationId="{46294DF0-8895-41C1-B4B6-AACFB84A4C5D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58" creationId="{AC700307-AEAC-456A-97AB-905FC4858A15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59" creationId="{225E00AE-F8E7-4137-82A7-6D420876BFDB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0" creationId="{3752AA9B-5B26-4589-82C9-67F804F113E5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1" creationId="{BBF6F923-84DA-4427-B651-D76239D04B64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2" creationId="{D7EAA3B0-C332-4B0D-AC93-DB63EAE93C02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3" creationId="{D4D8336C-45E4-4C7A-AC97-27D702C80ED3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4" creationId="{73D9BD02-F06D-454D-889F-24EBD19A1643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5" creationId="{CBEEF796-3F20-4619-9D32-5E16A0760DB6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6" creationId="{7D26A12E-88E9-407F-AB2E-D22F8C026350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7" creationId="{EFF29834-CF5F-4F84-A6A1-96A38CEEB7A6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8" creationId="{87160767-7517-4CE3-9F8A-26EE9813AF3D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69" creationId="{035ED589-CF18-4731-8F4E-D6D00BEFE939}"/>
          </ac:spMkLst>
        </pc:spChg>
        <pc:spChg chg="del topLv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70" creationId="{18262633-CF96-42A7-82BD-A925C34B1AA3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71" creationId="{10AD95A0-FB51-421A-B712-F9B1B44B42E5}"/>
          </ac:spMkLst>
        </pc:spChg>
        <pc:spChg chg="del">
          <ac:chgData name="Ken Merrihew" userId="bcb7a1e886d99f07" providerId="LiveId" clId="{64E91C45-78E6-4F2A-BB0F-8930876C0469}" dt="2019-06-17T20:11:03.861" v="2903" actId="478"/>
          <ac:spMkLst>
            <pc:docMk/>
            <pc:sldMk cId="3408498058" sldId="277"/>
            <ac:spMk id="72" creationId="{F3F08908-7E61-4AD9-8FC1-BD693996F385}"/>
          </ac:spMkLst>
        </pc:spChg>
        <pc:grpChg chg="add mod">
          <ac:chgData name="Ken Merrihew" userId="bcb7a1e886d99f07" providerId="LiveId" clId="{64E91C45-78E6-4F2A-BB0F-8930876C0469}" dt="2019-06-17T20:15:58.225" v="2930" actId="1076"/>
          <ac:grpSpMkLst>
            <pc:docMk/>
            <pc:sldMk cId="3408498058" sldId="277"/>
            <ac:grpSpMk id="3" creationId="{623EDC6D-A041-4E1E-849B-9291440C816B}"/>
          </ac:grpSpMkLst>
        </pc:grpChg>
        <pc:grpChg chg="del">
          <ac:chgData name="Ken Merrihew" userId="bcb7a1e886d99f07" providerId="LiveId" clId="{64E91C45-78E6-4F2A-BB0F-8930876C0469}" dt="2019-06-17T19:44:57.599" v="2268" actId="478"/>
          <ac:grpSpMkLst>
            <pc:docMk/>
            <pc:sldMk cId="3408498058" sldId="277"/>
            <ac:grpSpMk id="6" creationId="{F55F5B69-F3A2-4BF9-B018-C195209B75BE}"/>
          </ac:grpSpMkLst>
        </pc:grpChg>
        <pc:grpChg chg="add del">
          <ac:chgData name="Ken Merrihew" userId="bcb7a1e886d99f07" providerId="LiveId" clId="{64E91C45-78E6-4F2A-BB0F-8930876C0469}" dt="2019-06-17T20:10:30.156" v="2900" actId="478"/>
          <ac:grpSpMkLst>
            <pc:docMk/>
            <pc:sldMk cId="3408498058" sldId="277"/>
            <ac:grpSpMk id="28" creationId="{B6A8060F-2228-4FA6-9921-3030A89E91F3}"/>
          </ac:grpSpMkLst>
        </pc:grpChg>
        <pc:grpChg chg="add">
          <ac:chgData name="Ken Merrihew" userId="bcb7a1e886d99f07" providerId="LiveId" clId="{64E91C45-78E6-4F2A-BB0F-8930876C0469}" dt="2019-06-17T19:44:58.715" v="2269"/>
          <ac:grpSpMkLst>
            <pc:docMk/>
            <pc:sldMk cId="3408498058" sldId="277"/>
            <ac:grpSpMk id="31" creationId="{8AFC188A-C100-4C6C-B342-5DA918C20172}"/>
          </ac:grpSpMkLst>
        </pc:grpChg>
        <pc:grpChg chg="add del">
          <ac:chgData name="Ken Merrihew" userId="bcb7a1e886d99f07" providerId="LiveId" clId="{64E91C45-78E6-4F2A-BB0F-8930876C0469}" dt="2019-06-17T19:50:20.153" v="2335" actId="165"/>
          <ac:grpSpMkLst>
            <pc:docMk/>
            <pc:sldMk cId="3408498058" sldId="277"/>
            <ac:grpSpMk id="34" creationId="{0D6F387D-CB09-466E-B8F5-462C08F65C76}"/>
          </ac:grpSpMkLst>
        </pc:grpChg>
        <pc:grpChg chg="add del mod">
          <ac:chgData name="Ken Merrihew" userId="bcb7a1e886d99f07" providerId="LiveId" clId="{64E91C45-78E6-4F2A-BB0F-8930876C0469}" dt="2019-06-17T20:11:03.861" v="2903" actId="478"/>
          <ac:grpSpMkLst>
            <pc:docMk/>
            <pc:sldMk cId="3408498058" sldId="277"/>
            <ac:grpSpMk id="55" creationId="{2A4DECE0-D3CA-4C2A-ACEF-DDE63C009A2C}"/>
          </ac:grpSpMkLst>
        </pc:grpChg>
        <pc:picChg chg="add mod ord">
          <ac:chgData name="Ken Merrihew" userId="bcb7a1e886d99f07" providerId="LiveId" clId="{64E91C45-78E6-4F2A-BB0F-8930876C0469}" dt="2019-06-17T20:16:02.080" v="2931" actId="1076"/>
          <ac:picMkLst>
            <pc:docMk/>
            <pc:sldMk cId="3408498058" sldId="277"/>
            <ac:picMk id="37" creationId="{54FBFC3E-46D5-4CDE-AA49-8671ABDF82D6}"/>
          </ac:picMkLst>
        </pc:picChg>
      </pc:sldChg>
      <pc:sldChg chg="addSp delSp modSp del modAnim">
        <pc:chgData name="Ken Merrihew" userId="bcb7a1e886d99f07" providerId="LiveId" clId="{64E91C45-78E6-4F2A-BB0F-8930876C0469}" dt="2019-06-19T16:10:07.169" v="3293" actId="2696"/>
        <pc:sldMkLst>
          <pc:docMk/>
          <pc:sldMk cId="636207429" sldId="278"/>
        </pc:sldMkLst>
        <pc:grpChg chg="ord">
          <ac:chgData name="Ken Merrihew" userId="bcb7a1e886d99f07" providerId="LiveId" clId="{64E91C45-78E6-4F2A-BB0F-8930876C0469}" dt="2019-06-19T16:01:28.037" v="3197" actId="166"/>
          <ac:grpSpMkLst>
            <pc:docMk/>
            <pc:sldMk cId="636207429" sldId="278"/>
            <ac:grpSpMk id="98" creationId="{65F9034E-3635-4DEB-99AB-A093C0A50A79}"/>
          </ac:grpSpMkLst>
        </pc:grpChg>
        <pc:picChg chg="add del mod">
          <ac:chgData name="Ken Merrihew" userId="bcb7a1e886d99f07" providerId="LiveId" clId="{64E91C45-78E6-4F2A-BB0F-8930876C0469}" dt="2019-06-19T16:01:49.678" v="3198" actId="478"/>
          <ac:picMkLst>
            <pc:docMk/>
            <pc:sldMk cId="636207429" sldId="278"/>
            <ac:picMk id="4" creationId="{8FAD37CA-0DD8-4C79-A3C1-CF73ACFB011A}"/>
          </ac:picMkLst>
        </pc:picChg>
        <pc:picChg chg="add mod modCrop">
          <ac:chgData name="Ken Merrihew" userId="bcb7a1e886d99f07" providerId="LiveId" clId="{64E91C45-78E6-4F2A-BB0F-8930876C0469}" dt="2019-06-19T16:01:22.683" v="3196" actId="1076"/>
          <ac:picMkLst>
            <pc:docMk/>
            <pc:sldMk cId="636207429" sldId="278"/>
            <ac:picMk id="6" creationId="{256958F0-DE75-46B5-A3D6-C182BDB2B2B1}"/>
          </ac:picMkLst>
        </pc:picChg>
        <pc:picChg chg="del">
          <ac:chgData name="Ken Merrihew" userId="bcb7a1e886d99f07" providerId="LiveId" clId="{64E91C45-78E6-4F2A-BB0F-8930876C0469}" dt="2019-06-19T16:01:16.311" v="3195" actId="478"/>
          <ac:picMkLst>
            <pc:docMk/>
            <pc:sldMk cId="636207429" sldId="278"/>
            <ac:picMk id="96" creationId="{EA1BF1C7-9376-43FC-B6C3-D682EB7DEF85}"/>
          </ac:picMkLst>
        </pc:picChg>
      </pc:sldChg>
      <pc:sldChg chg="addSp delSp modSp add modAnim">
        <pc:chgData name="Ken Merrihew" userId="bcb7a1e886d99f07" providerId="LiveId" clId="{64E91C45-78E6-4F2A-BB0F-8930876C0469}" dt="2019-06-19T16:48:54.452" v="3414"/>
        <pc:sldMkLst>
          <pc:docMk/>
          <pc:sldMk cId="200761752" sldId="279"/>
        </pc:sldMkLst>
        <pc:spChg chg="add mod">
          <ac:chgData name="Ken Merrihew" userId="bcb7a1e886d99f07" providerId="LiveId" clId="{64E91C45-78E6-4F2A-BB0F-8930876C0469}" dt="2019-06-19T16:45:53.157" v="3403" actId="164"/>
          <ac:spMkLst>
            <pc:docMk/>
            <pc:sldMk cId="200761752" sldId="279"/>
            <ac:spMk id="4" creationId="{D6304E2A-F570-4C82-91D6-EC827D6454FB}"/>
          </ac:spMkLst>
        </pc:spChg>
        <pc:spChg chg="add mod">
          <ac:chgData name="Ken Merrihew" userId="bcb7a1e886d99f07" providerId="LiveId" clId="{64E91C45-78E6-4F2A-BB0F-8930876C0469}" dt="2019-06-19T16:45:53.157" v="3403" actId="164"/>
          <ac:spMkLst>
            <pc:docMk/>
            <pc:sldMk cId="200761752" sldId="279"/>
            <ac:spMk id="5" creationId="{55CFC105-E001-497A-AB7C-5256BB2F69DC}"/>
          </ac:spMkLst>
        </pc:spChg>
        <pc:spChg chg="mod">
          <ac:chgData name="Ken Merrihew" userId="bcb7a1e886d99f07" providerId="LiveId" clId="{64E91C45-78E6-4F2A-BB0F-8930876C0469}" dt="2019-06-19T16:44:48.950" v="3387" actId="1076"/>
          <ac:spMkLst>
            <pc:docMk/>
            <pc:sldMk cId="200761752" sldId="279"/>
            <ac:spMk id="61" creationId="{BA8A0DD1-6DB3-4225-8369-56AD63AB1444}"/>
          </ac:spMkLst>
        </pc:spChg>
        <pc:grpChg chg="add mod">
          <ac:chgData name="Ken Merrihew" userId="bcb7a1e886d99f07" providerId="LiveId" clId="{64E91C45-78E6-4F2A-BB0F-8930876C0469}" dt="2019-06-19T16:46:06.248" v="3405" actId="164"/>
          <ac:grpSpMkLst>
            <pc:docMk/>
            <pc:sldMk cId="200761752" sldId="279"/>
            <ac:grpSpMk id="3" creationId="{41F62922-68A9-46A3-8FCE-6B56551A8A34}"/>
          </ac:grpSpMkLst>
        </pc:grpChg>
        <pc:grpChg chg="add mod">
          <ac:chgData name="Ken Merrihew" userId="bcb7a1e886d99f07" providerId="LiveId" clId="{64E91C45-78E6-4F2A-BB0F-8930876C0469}" dt="2019-06-19T16:46:06.248" v="3405" actId="164"/>
          <ac:grpSpMkLst>
            <pc:docMk/>
            <pc:sldMk cId="200761752" sldId="279"/>
            <ac:grpSpMk id="7" creationId="{58598BA0-EAF6-4454-91C7-612D0832E801}"/>
          </ac:grpSpMkLst>
        </pc:grpChg>
        <pc:grpChg chg="add mod">
          <ac:chgData name="Ken Merrihew" userId="bcb7a1e886d99f07" providerId="LiveId" clId="{64E91C45-78E6-4F2A-BB0F-8930876C0469}" dt="2019-06-19T16:48:16.141" v="3411" actId="1076"/>
          <ac:grpSpMkLst>
            <pc:docMk/>
            <pc:sldMk cId="200761752" sldId="279"/>
            <ac:grpSpMk id="8" creationId="{937E1925-992C-422E-A50F-117E39EE0557}"/>
          </ac:grpSpMkLst>
        </pc:grpChg>
        <pc:grpChg chg="mod">
          <ac:chgData name="Ken Merrihew" userId="bcb7a1e886d99f07" providerId="LiveId" clId="{64E91C45-78E6-4F2A-BB0F-8930876C0469}" dt="2019-06-19T16:06:35.400" v="3285" actId="164"/>
          <ac:grpSpMkLst>
            <pc:docMk/>
            <pc:sldMk cId="200761752" sldId="279"/>
            <ac:grpSpMk id="98" creationId="{65F9034E-3635-4DEB-99AB-A093C0A50A79}"/>
          </ac:grpSpMkLst>
        </pc:grpChg>
        <pc:picChg chg="mod modCrop">
          <ac:chgData name="Ken Merrihew" userId="bcb7a1e886d99f07" providerId="LiveId" clId="{64E91C45-78E6-4F2A-BB0F-8930876C0469}" dt="2019-06-19T16:06:35.400" v="3285" actId="164"/>
          <ac:picMkLst>
            <pc:docMk/>
            <pc:sldMk cId="200761752" sldId="279"/>
            <ac:picMk id="6" creationId="{256958F0-DE75-46B5-A3D6-C182BDB2B2B1}"/>
          </ac:picMkLst>
        </pc:picChg>
        <pc:picChg chg="add mod">
          <ac:chgData name="Ken Merrihew" userId="bcb7a1e886d99f07" providerId="LiveId" clId="{64E91C45-78E6-4F2A-BB0F-8930876C0469}" dt="2019-06-19T16:06:35.400" v="3285" actId="164"/>
          <ac:picMkLst>
            <pc:docMk/>
            <pc:sldMk cId="200761752" sldId="279"/>
            <ac:picMk id="51" creationId="{1305846B-D95F-43B1-A63B-3DD7C350B810}"/>
          </ac:picMkLst>
        </pc:picChg>
        <pc:picChg chg="add mod ord">
          <ac:chgData name="Ken Merrihew" userId="bcb7a1e886d99f07" providerId="LiveId" clId="{64E91C45-78E6-4F2A-BB0F-8930876C0469}" dt="2019-06-19T16:43:53.612" v="3385" actId="167"/>
          <ac:picMkLst>
            <pc:docMk/>
            <pc:sldMk cId="200761752" sldId="279"/>
            <ac:picMk id="53" creationId="{CF87CFA7-EEDB-4FC6-85A0-EF4DBB7DD7DB}"/>
          </ac:picMkLst>
        </pc:picChg>
        <pc:picChg chg="mod">
          <ac:chgData name="Ken Merrihew" userId="bcb7a1e886d99f07" providerId="LiveId" clId="{64E91C45-78E6-4F2A-BB0F-8930876C0469}" dt="2019-06-19T16:06:07.333" v="3284" actId="1038"/>
          <ac:picMkLst>
            <pc:docMk/>
            <pc:sldMk cId="200761752" sldId="279"/>
            <ac:picMk id="89" creationId="{DD625FA4-DEA2-43CD-9E4F-CFC97E66E911}"/>
          </ac:picMkLst>
        </pc:picChg>
        <pc:picChg chg="mod">
          <ac:chgData name="Ken Merrihew" userId="bcb7a1e886d99f07" providerId="LiveId" clId="{64E91C45-78E6-4F2A-BB0F-8930876C0469}" dt="2019-06-19T16:05:44.832" v="3266" actId="1037"/>
          <ac:picMkLst>
            <pc:docMk/>
            <pc:sldMk cId="200761752" sldId="279"/>
            <ac:picMk id="92" creationId="{47788A7E-D762-41EE-86CC-6B737433385B}"/>
          </ac:picMkLst>
        </pc:picChg>
        <pc:picChg chg="del">
          <ac:chgData name="Ken Merrihew" userId="bcb7a1e886d99f07" providerId="LiveId" clId="{64E91C45-78E6-4F2A-BB0F-8930876C0469}" dt="2019-06-19T16:05:39.855" v="3226" actId="478"/>
          <ac:picMkLst>
            <pc:docMk/>
            <pc:sldMk cId="200761752" sldId="279"/>
            <ac:picMk id="95" creationId="{5A1DC982-8671-4427-B5B6-AE4B7783154E}"/>
          </ac:picMkLst>
        </pc:picChg>
        <pc:picChg chg="del">
          <ac:chgData name="Ken Merrihew" userId="bcb7a1e886d99f07" providerId="LiveId" clId="{64E91C45-78E6-4F2A-BB0F-8930876C0469}" dt="2019-06-19T16:43:43.089" v="3381" actId="478"/>
          <ac:picMkLst>
            <pc:docMk/>
            <pc:sldMk cId="200761752" sldId="279"/>
            <ac:picMk id="97" creationId="{7A9924CC-E7A5-4449-8189-724B3BDAABE7}"/>
          </ac:picMkLst>
        </pc:picChg>
      </pc:sldChg>
      <pc:sldChg chg="addSp delSp modSp add delAnim modAnim">
        <pc:chgData name="Ken Merrihew" userId="bcb7a1e886d99f07" providerId="LiveId" clId="{64E91C45-78E6-4F2A-BB0F-8930876C0469}" dt="2019-06-19T20:38:42.431" v="5522"/>
        <pc:sldMkLst>
          <pc:docMk/>
          <pc:sldMk cId="1876647519" sldId="280"/>
        </pc:sldMkLst>
        <pc:spChg chg="mod ord">
          <ac:chgData name="Ken Merrihew" userId="bcb7a1e886d99f07" providerId="LiveId" clId="{64E91C45-78E6-4F2A-BB0F-8930876C0469}" dt="2019-06-19T17:47:18.962" v="3663" actId="167"/>
          <ac:spMkLst>
            <pc:docMk/>
            <pc:sldMk cId="1876647519" sldId="280"/>
            <ac:spMk id="3" creationId="{DB88E4FF-425A-4FEE-A367-39BCE73DF1EF}"/>
          </ac:spMkLst>
        </pc:spChg>
        <pc:spChg chg="del mod">
          <ac:chgData name="Ken Merrihew" userId="bcb7a1e886d99f07" providerId="LiveId" clId="{64E91C45-78E6-4F2A-BB0F-8930876C0469}" dt="2019-06-19T17:41:51.747" v="3454" actId="478"/>
          <ac:spMkLst>
            <pc:docMk/>
            <pc:sldMk cId="1876647519" sldId="280"/>
            <ac:spMk id="4" creationId="{9B3E01E6-185C-4C6F-941B-9CD9FB0C5D43}"/>
          </ac:spMkLst>
        </pc:spChg>
        <pc:spChg chg="del mod">
          <ac:chgData name="Ken Merrihew" userId="bcb7a1e886d99f07" providerId="LiveId" clId="{64E91C45-78E6-4F2A-BB0F-8930876C0469}" dt="2019-06-19T17:41:51.747" v="3454" actId="478"/>
          <ac:spMkLst>
            <pc:docMk/>
            <pc:sldMk cId="1876647519" sldId="280"/>
            <ac:spMk id="6" creationId="{505C484C-39EE-415F-8196-0A06472A22DD}"/>
          </ac:spMkLst>
        </pc:spChg>
        <pc:spChg chg="del mod">
          <ac:chgData name="Ken Merrihew" userId="bcb7a1e886d99f07" providerId="LiveId" clId="{64E91C45-78E6-4F2A-BB0F-8930876C0469}" dt="2019-06-19T17:41:51.747" v="3454" actId="478"/>
          <ac:spMkLst>
            <pc:docMk/>
            <pc:sldMk cId="1876647519" sldId="280"/>
            <ac:spMk id="7" creationId="{6C9CE042-4A16-4BE1-B7E7-C8A5BF828DF3}"/>
          </ac:spMkLst>
        </pc:spChg>
        <pc:spChg chg="del mod">
          <ac:chgData name="Ken Merrihew" userId="bcb7a1e886d99f07" providerId="LiveId" clId="{64E91C45-78E6-4F2A-BB0F-8930876C0469}" dt="2019-06-19T17:41:51.747" v="3454" actId="478"/>
          <ac:spMkLst>
            <pc:docMk/>
            <pc:sldMk cId="1876647519" sldId="280"/>
            <ac:spMk id="8" creationId="{05E22475-3D3C-448E-8D25-0E8DB05F38B1}"/>
          </ac:spMkLst>
        </pc:spChg>
        <pc:spChg chg="add mod ord">
          <ac:chgData name="Ken Merrihew" userId="bcb7a1e886d99f07" providerId="LiveId" clId="{64E91C45-78E6-4F2A-BB0F-8930876C0469}" dt="2019-06-19T17:47:23.163" v="3664" actId="207"/>
          <ac:spMkLst>
            <pc:docMk/>
            <pc:sldMk cId="1876647519" sldId="280"/>
            <ac:spMk id="9" creationId="{672BD15A-5FFF-4B8A-8BC9-5898531C9DAA}"/>
          </ac:spMkLst>
        </pc:spChg>
        <pc:spChg chg="add mod">
          <ac:chgData name="Ken Merrihew" userId="bcb7a1e886d99f07" providerId="LiveId" clId="{64E91C45-78E6-4F2A-BB0F-8930876C0469}" dt="2019-06-19T17:47:09.797" v="3661" actId="207"/>
          <ac:spMkLst>
            <pc:docMk/>
            <pc:sldMk cId="1876647519" sldId="280"/>
            <ac:spMk id="10" creationId="{DC77F884-C31B-4392-A326-D56C6045D420}"/>
          </ac:spMkLst>
        </pc:spChg>
      </pc:sldChg>
      <pc:sldChg chg="add">
        <pc:chgData name="Ken Merrihew" userId="bcb7a1e886d99f07" providerId="LiveId" clId="{64E91C45-78E6-4F2A-BB0F-8930876C0469}" dt="2019-06-19T18:08:11.696" v="3665"/>
        <pc:sldMkLst>
          <pc:docMk/>
          <pc:sldMk cId="312983622" sldId="281"/>
        </pc:sldMkLst>
      </pc:sldChg>
      <pc:sldChg chg="add">
        <pc:chgData name="Ken Merrihew" userId="bcb7a1e886d99f07" providerId="LiveId" clId="{64E91C45-78E6-4F2A-BB0F-8930876C0469}" dt="2019-06-19T18:08:11.696" v="3665"/>
        <pc:sldMkLst>
          <pc:docMk/>
          <pc:sldMk cId="2273425101" sldId="282"/>
        </pc:sldMkLst>
      </pc:sldChg>
      <pc:sldChg chg="delSp modSp add delAnim">
        <pc:chgData name="Ken Merrihew" userId="bcb7a1e886d99f07" providerId="LiveId" clId="{64E91C45-78E6-4F2A-BB0F-8930876C0469}" dt="2019-06-19T22:48:28.618" v="5912" actId="207"/>
        <pc:sldMkLst>
          <pc:docMk/>
          <pc:sldMk cId="2178377278" sldId="283"/>
        </pc:sldMkLst>
        <pc:spChg chg="mod">
          <ac:chgData name="Ken Merrihew" userId="bcb7a1e886d99f07" providerId="LiveId" clId="{64E91C45-78E6-4F2A-BB0F-8930876C0469}" dt="2019-06-19T22:48:28.618" v="5912" actId="207"/>
          <ac:spMkLst>
            <pc:docMk/>
            <pc:sldMk cId="2178377278" sldId="283"/>
            <ac:spMk id="3" creationId="{DB88E4FF-425A-4FEE-A367-39BCE73DF1EF}"/>
          </ac:spMkLst>
        </pc:spChg>
        <pc:spChg chg="del">
          <ac:chgData name="Ken Merrihew" userId="bcb7a1e886d99f07" providerId="LiveId" clId="{64E91C45-78E6-4F2A-BB0F-8930876C0469}" dt="2019-06-19T22:48:02.250" v="5902" actId="478"/>
          <ac:spMkLst>
            <pc:docMk/>
            <pc:sldMk cId="2178377278" sldId="283"/>
            <ac:spMk id="4" creationId="{9B3E01E6-185C-4C6F-941B-9CD9FB0C5D43}"/>
          </ac:spMkLst>
        </pc:spChg>
        <pc:spChg chg="del">
          <ac:chgData name="Ken Merrihew" userId="bcb7a1e886d99f07" providerId="LiveId" clId="{64E91C45-78E6-4F2A-BB0F-8930876C0469}" dt="2019-06-19T22:48:00.661" v="5901" actId="478"/>
          <ac:spMkLst>
            <pc:docMk/>
            <pc:sldMk cId="2178377278" sldId="283"/>
            <ac:spMk id="5" creationId="{2118C30F-4EF2-43C0-B6A2-C44414FE4D5B}"/>
          </ac:spMkLst>
        </pc:spChg>
      </pc:sldChg>
      <pc:sldChg chg="add">
        <pc:chgData name="Ken Merrihew" userId="bcb7a1e886d99f07" providerId="LiveId" clId="{64E91C45-78E6-4F2A-BB0F-8930876C0469}" dt="2019-06-19T19:06:14.611" v="4380"/>
        <pc:sldMkLst>
          <pc:docMk/>
          <pc:sldMk cId="3101059706" sldId="284"/>
        </pc:sldMkLst>
      </pc:sldChg>
      <pc:sldChg chg="addSp delSp modSp add ord delAnim modAnim">
        <pc:chgData name="Ken Merrihew" userId="bcb7a1e886d99f07" providerId="LiveId" clId="{64E91C45-78E6-4F2A-BB0F-8930876C0469}" dt="2019-06-19T22:01:59.277" v="5898" actId="14100"/>
        <pc:sldMkLst>
          <pc:docMk/>
          <pc:sldMk cId="3950115094" sldId="285"/>
        </pc:sldMkLst>
        <pc:spChg chg="add mod">
          <ac:chgData name="Ken Merrihew" userId="bcb7a1e886d99f07" providerId="LiveId" clId="{64E91C45-78E6-4F2A-BB0F-8930876C0469}" dt="2019-06-19T21:54:40.005" v="5834" actId="14100"/>
          <ac:spMkLst>
            <pc:docMk/>
            <pc:sldMk cId="3950115094" sldId="285"/>
            <ac:spMk id="3" creationId="{F3B0CB87-B229-4BA2-B47A-574077C7C014}"/>
          </ac:spMkLst>
        </pc:spChg>
        <pc:spChg chg="add mod">
          <ac:chgData name="Ken Merrihew" userId="bcb7a1e886d99f07" providerId="LiveId" clId="{64E91C45-78E6-4F2A-BB0F-8930876C0469}" dt="2019-06-19T21:54:30.412" v="5832" actId="164"/>
          <ac:spMkLst>
            <pc:docMk/>
            <pc:sldMk cId="3950115094" sldId="285"/>
            <ac:spMk id="4" creationId="{DB6C3A8D-1892-42BB-B0F7-FCFEDE17B92C}"/>
          </ac:spMkLst>
        </pc:spChg>
        <pc:spChg chg="add mod">
          <ac:chgData name="Ken Merrihew" userId="bcb7a1e886d99f07" providerId="LiveId" clId="{64E91C45-78E6-4F2A-BB0F-8930876C0469}" dt="2019-06-19T22:01:59.277" v="5898" actId="14100"/>
          <ac:spMkLst>
            <pc:docMk/>
            <pc:sldMk cId="3950115094" sldId="285"/>
            <ac:spMk id="35" creationId="{EF1DD44C-0C42-4379-B3A2-39334D234B7E}"/>
          </ac:spMkLst>
        </pc:spChg>
        <pc:spChg chg="add mod">
          <ac:chgData name="Ken Merrihew" userId="bcb7a1e886d99f07" providerId="LiveId" clId="{64E91C45-78E6-4F2A-BB0F-8930876C0469}" dt="2019-06-19T21:59:49.773" v="5835" actId="164"/>
          <ac:spMkLst>
            <pc:docMk/>
            <pc:sldMk cId="3950115094" sldId="285"/>
            <ac:spMk id="36" creationId="{A5051851-3A4F-4A05-BDB5-FC7FDCC125D6}"/>
          </ac:spMkLst>
        </pc:spChg>
        <pc:spChg chg="add mod">
          <ac:chgData name="Ken Merrihew" userId="bcb7a1e886d99f07" providerId="LiveId" clId="{64E91C45-78E6-4F2A-BB0F-8930876C0469}" dt="2019-06-19T22:00:43.757" v="5848" actId="14100"/>
          <ac:spMkLst>
            <pc:docMk/>
            <pc:sldMk cId="3950115094" sldId="285"/>
            <ac:spMk id="37" creationId="{14314B76-DDA9-4051-A934-EABA93FB0581}"/>
          </ac:spMkLst>
        </pc:spChg>
        <pc:spChg chg="add mod">
          <ac:chgData name="Ken Merrihew" userId="bcb7a1e886d99f07" providerId="LiveId" clId="{64E91C45-78E6-4F2A-BB0F-8930876C0469}" dt="2019-06-19T22:00:51.843" v="5860" actId="1038"/>
          <ac:spMkLst>
            <pc:docMk/>
            <pc:sldMk cId="3950115094" sldId="285"/>
            <ac:spMk id="38" creationId="{50E37584-3E34-4693-882F-2578D970C5BC}"/>
          </ac:spMkLst>
        </pc:spChg>
        <pc:grpChg chg="add mod">
          <ac:chgData name="Ken Merrihew" userId="bcb7a1e886d99f07" providerId="LiveId" clId="{64E91C45-78E6-4F2A-BB0F-8930876C0469}" dt="2019-06-19T22:00:27.557" v="5845" actId="1076"/>
          <ac:grpSpMkLst>
            <pc:docMk/>
            <pc:sldMk cId="3950115094" sldId="285"/>
            <ac:grpSpMk id="5" creationId="{32C07C53-54AF-4A34-859B-EB933E350410}"/>
          </ac:grpSpMkLst>
        </pc:grpChg>
        <pc:grpChg chg="add mod">
          <ac:chgData name="Ken Merrihew" userId="bcb7a1e886d99f07" providerId="LiveId" clId="{64E91C45-78E6-4F2A-BB0F-8930876C0469}" dt="2019-06-19T21:59:49.773" v="5835" actId="164"/>
          <ac:grpSpMkLst>
            <pc:docMk/>
            <pc:sldMk cId="3950115094" sldId="285"/>
            <ac:grpSpMk id="7" creationId="{885AED35-63F0-4FFA-84A2-B900CABB08B5}"/>
          </ac:grpSpMkLst>
        </pc:grpChg>
        <pc:grpChg chg="add mod">
          <ac:chgData name="Ken Merrihew" userId="bcb7a1e886d99f07" providerId="LiveId" clId="{64E91C45-78E6-4F2A-BB0F-8930876C0469}" dt="2019-06-19T22:00:38.546" v="5847" actId="1076"/>
          <ac:grpSpMkLst>
            <pc:docMk/>
            <pc:sldMk cId="3950115094" sldId="285"/>
            <ac:grpSpMk id="14" creationId="{7297DEF2-302F-4F50-9FB5-0197206E482A}"/>
          </ac:grpSpMkLst>
        </pc:grpChg>
        <pc:grpChg chg="del">
          <ac:chgData name="Ken Merrihew" userId="bcb7a1e886d99f07" providerId="LiveId" clId="{64E91C45-78E6-4F2A-BB0F-8930876C0469}" dt="2019-06-19T21:30:15.133" v="5546" actId="478"/>
          <ac:grpSpMkLst>
            <pc:docMk/>
            <pc:sldMk cId="3950115094" sldId="285"/>
            <ac:grpSpMk id="16" creationId="{65D31623-7C2E-4ECA-B8C1-86D9AB944D3D}"/>
          </ac:grpSpMkLst>
        </pc:grpChg>
        <pc:grpChg chg="del">
          <ac:chgData name="Ken Merrihew" userId="bcb7a1e886d99f07" providerId="LiveId" clId="{64E91C45-78E6-4F2A-BB0F-8930876C0469}" dt="2019-06-19T21:30:12.619" v="5545" actId="478"/>
          <ac:grpSpMkLst>
            <pc:docMk/>
            <pc:sldMk cId="3950115094" sldId="285"/>
            <ac:grpSpMk id="29" creationId="{DF028993-EA36-47D8-A608-DB431B69C5EE}"/>
          </ac:grpSpMkLst>
        </pc:grpChg>
        <pc:picChg chg="del">
          <ac:chgData name="Ken Merrihew" userId="bcb7a1e886d99f07" providerId="LiveId" clId="{64E91C45-78E6-4F2A-BB0F-8930876C0469}" dt="2019-06-19T21:30:12.619" v="5545" actId="478"/>
          <ac:picMkLst>
            <pc:docMk/>
            <pc:sldMk cId="3950115094" sldId="285"/>
            <ac:picMk id="6" creationId="{F90061CF-3646-461B-AD41-D67C531D1A4E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19" creationId="{E1CF1995-EA3A-465D-ACB2-ECB420DFD391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21" creationId="{CD8D7406-1095-4B1C-B8C9-20525F897E52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22" creationId="{6579D161-3C37-43BC-A8D6-6DCC1637A7E4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24" creationId="{81D3A8EC-4D19-4423-B4FB-7CC1D11F525D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28" creationId="{8904B8CA-3B5A-464E-8681-81CBFD5D2715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30" creationId="{20EF44AA-17F5-47AB-A64B-6AAFFD6E07CC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31" creationId="{4CEF7A70-98C1-4BC3-BC33-B5F505A326EE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32" creationId="{89AFF9D6-44B0-4897-8F58-FFC51BA3370B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33" creationId="{AAC2B57C-80B3-4C50-A266-D1F936C6D062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34" creationId="{EEC47426-1C22-4DE6-87CD-0F636FC505C1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1026" creationId="{48B10141-0A69-49AF-8A07-DDE58DE611E3}"/>
          </ac:picMkLst>
        </pc:picChg>
        <pc:picChg chg="add mod">
          <ac:chgData name="Ken Merrihew" userId="bcb7a1e886d99f07" providerId="LiveId" clId="{64E91C45-78E6-4F2A-BB0F-8930876C0469}" dt="2019-06-19T22:01:49.907" v="5897" actId="1035"/>
          <ac:picMkLst>
            <pc:docMk/>
            <pc:sldMk cId="3950115094" sldId="285"/>
            <ac:picMk id="1028" creationId="{88FD8387-A346-43B2-832D-81FE81B0B61C}"/>
          </ac:picMkLst>
        </pc:picChg>
      </pc:sldChg>
      <pc:sldChg chg="add">
        <pc:chgData name="Ken Merrihew" userId="bcb7a1e886d99f07" providerId="LiveId" clId="{64E91C45-78E6-4F2A-BB0F-8930876C0469}" dt="2019-06-19T22:03:45.978" v="5899"/>
        <pc:sldMkLst>
          <pc:docMk/>
          <pc:sldMk cId="2510824509" sldId="286"/>
        </pc:sldMkLst>
      </pc:sldChg>
      <pc:sldMasterChg chg="modTransition modSldLayout">
        <pc:chgData name="Ken Merrihew" userId="bcb7a1e886d99f07" providerId="LiveId" clId="{64E91C45-78E6-4F2A-BB0F-8930876C0469}" dt="2019-06-17T15:26:11.078" v="1373"/>
        <pc:sldMasterMkLst>
          <pc:docMk/>
          <pc:sldMasterMk cId="1719071015" sldId="2147483660"/>
        </pc:sldMasterMkLst>
        <pc:sldLayoutChg chg="modTransition">
          <pc:chgData name="Ken Merrihew" userId="bcb7a1e886d99f07" providerId="LiveId" clId="{64E91C45-78E6-4F2A-BB0F-8930876C0469}" dt="2019-06-17T15:26:11.078" v="1373"/>
          <pc:sldLayoutMkLst>
            <pc:docMk/>
            <pc:sldMasterMk cId="1719071015" sldId="2147483660"/>
            <pc:sldLayoutMk cId="895241026" sldId="2147483661"/>
          </pc:sldLayoutMkLst>
        </pc:sldLayoutChg>
        <pc:sldLayoutChg chg="modTransition">
          <pc:chgData name="Ken Merrihew" userId="bcb7a1e886d99f07" providerId="LiveId" clId="{64E91C45-78E6-4F2A-BB0F-8930876C0469}" dt="2019-06-17T15:26:11.078" v="1373"/>
          <pc:sldLayoutMkLst>
            <pc:docMk/>
            <pc:sldMasterMk cId="1719071015" sldId="2147483660"/>
            <pc:sldLayoutMk cId="1922131358" sldId="2147483666"/>
          </pc:sldLayoutMkLst>
        </pc:sldLayoutChg>
      </pc:sldMasterChg>
    </pc:docChg>
  </pc:docChgLst>
  <pc:docChgLst>
    <pc:chgData name="Ken Merrihew" userId="bcb7a1e886d99f07" providerId="LiveId" clId="{A33700E6-40E6-447E-A85C-8C9BC6D367D6}"/>
    <pc:docChg chg="addSld delSld modSld">
      <pc:chgData name="Ken Merrihew" userId="bcb7a1e886d99f07" providerId="LiveId" clId="{A33700E6-40E6-447E-A85C-8C9BC6D367D6}" dt="2019-06-18T01:31:56.246" v="161" actId="1076"/>
      <pc:docMkLst>
        <pc:docMk/>
      </pc:docMkLst>
      <pc:sldChg chg="modSp">
        <pc:chgData name="Ken Merrihew" userId="bcb7a1e886d99f07" providerId="LiveId" clId="{A33700E6-40E6-447E-A85C-8C9BC6D367D6}" dt="2019-06-18T01:31:56.246" v="161" actId="1076"/>
        <pc:sldMkLst>
          <pc:docMk/>
          <pc:sldMk cId="283588409" sldId="258"/>
        </pc:sldMkLst>
        <pc:grpChg chg="mod">
          <ac:chgData name="Ken Merrihew" userId="bcb7a1e886d99f07" providerId="LiveId" clId="{A33700E6-40E6-447E-A85C-8C9BC6D367D6}" dt="2019-06-18T01:31:56.246" v="161" actId="1076"/>
          <ac:grpSpMkLst>
            <pc:docMk/>
            <pc:sldMk cId="283588409" sldId="258"/>
            <ac:grpSpMk id="16" creationId="{65D31623-7C2E-4ECA-B8C1-86D9AB944D3D}"/>
          </ac:grpSpMkLst>
        </pc:grpChg>
        <pc:grpChg chg="mod">
          <ac:chgData name="Ken Merrihew" userId="bcb7a1e886d99f07" providerId="LiveId" clId="{A33700E6-40E6-447E-A85C-8C9BC6D367D6}" dt="2019-06-18T01:31:41.087" v="159" actId="1076"/>
          <ac:grpSpMkLst>
            <pc:docMk/>
            <pc:sldMk cId="283588409" sldId="258"/>
            <ac:grpSpMk id="29" creationId="{DF028993-EA36-47D8-A608-DB431B69C5EE}"/>
          </ac:grpSpMkLst>
        </pc:grpChg>
        <pc:picChg chg="mod">
          <ac:chgData name="Ken Merrihew" userId="bcb7a1e886d99f07" providerId="LiveId" clId="{A33700E6-40E6-447E-A85C-8C9BC6D367D6}" dt="2019-06-18T01:31:47.323" v="160" actId="14100"/>
          <ac:picMkLst>
            <pc:docMk/>
            <pc:sldMk cId="283588409" sldId="258"/>
            <ac:picMk id="6" creationId="{F90061CF-3646-461B-AD41-D67C531D1A4E}"/>
          </ac:picMkLst>
        </pc:picChg>
      </pc:sldChg>
      <pc:sldChg chg="modSp del modAnim">
        <pc:chgData name="Ken Merrihew" userId="bcb7a1e886d99f07" providerId="LiveId" clId="{A33700E6-40E6-447E-A85C-8C9BC6D367D6}" dt="2019-06-18T01:30:42.895" v="158" actId="2696"/>
        <pc:sldMkLst>
          <pc:docMk/>
          <pc:sldMk cId="99831282" sldId="275"/>
        </pc:sldMkLst>
        <pc:grpChg chg="mod">
          <ac:chgData name="Ken Merrihew" userId="bcb7a1e886d99f07" providerId="LiveId" clId="{A33700E6-40E6-447E-A85C-8C9BC6D367D6}" dt="2019-06-17T23:20:47.105" v="31" actId="1076"/>
          <ac:grpSpMkLst>
            <pc:docMk/>
            <pc:sldMk cId="99831282" sldId="275"/>
            <ac:grpSpMk id="109" creationId="{4D18F400-2C73-49BA-BC00-91203E84D9C4}"/>
          </ac:grpSpMkLst>
        </pc:grpChg>
      </pc:sldChg>
      <pc:sldChg chg="modSp">
        <pc:chgData name="Ken Merrihew" userId="bcb7a1e886d99f07" providerId="LiveId" clId="{A33700E6-40E6-447E-A85C-8C9BC6D367D6}" dt="2019-06-17T23:21:50.785" v="32" actId="207"/>
        <pc:sldMkLst>
          <pc:docMk/>
          <pc:sldMk cId="3408498058" sldId="277"/>
        </pc:sldMkLst>
        <pc:spChg chg="mod">
          <ac:chgData name="Ken Merrihew" userId="bcb7a1e886d99f07" providerId="LiveId" clId="{A33700E6-40E6-447E-A85C-8C9BC6D367D6}" dt="2019-06-17T23:21:50.785" v="32" actId="207"/>
          <ac:spMkLst>
            <pc:docMk/>
            <pc:sldMk cId="3408498058" sldId="277"/>
            <ac:spMk id="33" creationId="{B407EFA7-636B-4BF3-ADF1-2B780552009F}"/>
          </ac:spMkLst>
        </pc:spChg>
      </pc:sldChg>
      <pc:sldChg chg="addSp delSp modSp add delAnim modAnim">
        <pc:chgData name="Ken Merrihew" userId="bcb7a1e886d99f07" providerId="LiveId" clId="{A33700E6-40E6-447E-A85C-8C9BC6D367D6}" dt="2019-06-18T01:30:19.097" v="157"/>
        <pc:sldMkLst>
          <pc:docMk/>
          <pc:sldMk cId="636207429" sldId="278"/>
        </pc:sldMkLst>
        <pc:spChg chg="add del mod">
          <ac:chgData name="Ken Merrihew" userId="bcb7a1e886d99f07" providerId="LiveId" clId="{A33700E6-40E6-447E-A85C-8C9BC6D367D6}" dt="2019-06-18T01:15:05.109" v="125"/>
          <ac:spMkLst>
            <pc:docMk/>
            <pc:sldMk cId="636207429" sldId="278"/>
            <ac:spMk id="3" creationId="{8909A8AC-BF96-4B08-87D0-59F487E7B804}"/>
          </ac:spMkLst>
        </pc:spChg>
        <pc:spChg chg="add del mod">
          <ac:chgData name="Ken Merrihew" userId="bcb7a1e886d99f07" providerId="LiveId" clId="{A33700E6-40E6-447E-A85C-8C9BC6D367D6}" dt="2019-06-18T01:15:12.314" v="128"/>
          <ac:spMkLst>
            <pc:docMk/>
            <pc:sldMk cId="636207429" sldId="278"/>
            <ac:spMk id="4" creationId="{D255E3C2-D6F2-4AE5-B431-0B79AF88895C}"/>
          </ac:spMkLst>
        </pc:spChg>
        <pc:spChg chg="mod">
          <ac:chgData name="Ken Merrihew" userId="bcb7a1e886d99f07" providerId="LiveId" clId="{A33700E6-40E6-447E-A85C-8C9BC6D367D6}" dt="2019-06-18T01:10:58.597" v="107" actId="1038"/>
          <ac:spMkLst>
            <pc:docMk/>
            <pc:sldMk cId="636207429" sldId="278"/>
            <ac:spMk id="106" creationId="{04785709-E690-41F2-A046-697418FE0270}"/>
          </ac:spMkLst>
        </pc:spChg>
        <pc:spChg chg="mod">
          <ac:chgData name="Ken Merrihew" userId="bcb7a1e886d99f07" providerId="LiveId" clId="{A33700E6-40E6-447E-A85C-8C9BC6D367D6}" dt="2019-06-18T01:12:03.889" v="111" actId="1076"/>
          <ac:spMkLst>
            <pc:docMk/>
            <pc:sldMk cId="636207429" sldId="278"/>
            <ac:spMk id="107" creationId="{8158740D-4862-41CC-8B97-3343DF84BBB8}"/>
          </ac:spMkLst>
        </pc:spChg>
        <pc:grpChg chg="mod ord">
          <ac:chgData name="Ken Merrihew" userId="bcb7a1e886d99f07" providerId="LiveId" clId="{A33700E6-40E6-447E-A85C-8C9BC6D367D6}" dt="2019-06-18T01:14:09.323" v="119" actId="1076"/>
          <ac:grpSpMkLst>
            <pc:docMk/>
            <pc:sldMk cId="636207429" sldId="278"/>
            <ac:grpSpMk id="109" creationId="{4D18F400-2C73-49BA-BC00-91203E84D9C4}"/>
          </ac:grpSpMkLst>
        </pc:grpChg>
        <pc:grpChg chg="mod">
          <ac:chgData name="Ken Merrihew" userId="bcb7a1e886d99f07" providerId="LiveId" clId="{A33700E6-40E6-447E-A85C-8C9BC6D367D6}" dt="2019-06-18T01:12:12.843" v="112" actId="1076"/>
          <ac:grpSpMkLst>
            <pc:docMk/>
            <pc:sldMk cId="636207429" sldId="278"/>
            <ac:grpSpMk id="112" creationId="{990F1A1C-331F-40FD-9D4F-856631946F92}"/>
          </ac:grpSpMkLst>
        </pc:grpChg>
        <pc:grpChg chg="mod">
          <ac:chgData name="Ken Merrihew" userId="bcb7a1e886d99f07" providerId="LiveId" clId="{A33700E6-40E6-447E-A85C-8C9BC6D367D6}" dt="2019-06-18T01:20:39.067" v="144" actId="1076"/>
          <ac:grpSpMkLst>
            <pc:docMk/>
            <pc:sldMk cId="636207429" sldId="278"/>
            <ac:grpSpMk id="115" creationId="{B8496640-BFFC-4C45-9837-7DEA960AF97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B70AA-3577-488F-AA6B-89EDB6F55C48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B5AFB-3AA4-473E-908C-A160D81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1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B5AFB-3AA4-473E-908C-A160D81B5C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62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99" y="793750"/>
            <a:ext cx="8124825" cy="611188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11288"/>
            <a:ext cx="8015287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8099E-3E88-483A-9452-A7CB2B4B6989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55063-4221-4EFB-BE78-F218A2DD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785813"/>
            <a:ext cx="8196261" cy="90487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013" y="790575"/>
            <a:ext cx="8196261" cy="90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988" y="1825625"/>
            <a:ext cx="80200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8099E-3E88-483A-9452-A7CB2B4B6989}" type="datetimeFigureOut">
              <a:rPr lang="en-US" smtClean="0"/>
              <a:t>6/19/2019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55063-4221-4EFB-BE78-F218A2DDC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7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openxmlformats.org/officeDocument/2006/relationships/image" Target="../media/image35.png"/><Relationship Id="rId3" Type="http://schemas.openxmlformats.org/officeDocument/2006/relationships/image" Target="../media/image22.png"/><Relationship Id="rId21" Type="http://schemas.openxmlformats.org/officeDocument/2006/relationships/hyperlink" Target="http://wikis.zum.de/rmg/5e_2015_16" TargetMode="External"/><Relationship Id="rId7" Type="http://schemas.openxmlformats.org/officeDocument/2006/relationships/hyperlink" Target="https://pixabay.com/en/saint-peter-bible-scripture-29666/" TargetMode="External"/><Relationship Id="rId12" Type="http://schemas.openxmlformats.org/officeDocument/2006/relationships/hyperlink" Target="https://www.goodfreephotos.com/vector-images/father-abraham-vector-clipart.png.php" TargetMode="External"/><Relationship Id="rId17" Type="http://schemas.openxmlformats.org/officeDocument/2006/relationships/image" Target="../media/image28.png"/><Relationship Id="rId25" Type="http://schemas.openxmlformats.org/officeDocument/2006/relationships/image" Target="../media/image34.png"/><Relationship Id="rId2" Type="http://schemas.openxmlformats.org/officeDocument/2006/relationships/image" Target="../media/image2.png"/><Relationship Id="rId16" Type="http://schemas.microsoft.com/office/2007/relationships/hdphoto" Target="../media/hdphoto9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24" Type="http://schemas.openxmlformats.org/officeDocument/2006/relationships/image" Target="../media/image33.png"/><Relationship Id="rId5" Type="http://schemas.openxmlformats.org/officeDocument/2006/relationships/hyperlink" Target="http://www.publicdomainpictures.net/view-image.php?image=13535&amp;picture=sheep-and-lambs" TargetMode="External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hyperlink" Target="http://ninique.deviantart.com/art/Jesus-and-the-Samaritan-Woman-270266207" TargetMode="External"/><Relationship Id="rId19" Type="http://schemas.openxmlformats.org/officeDocument/2006/relationships/image" Target="../media/image30.png"/><Relationship Id="rId4" Type="http://schemas.microsoft.com/office/2007/relationships/hdphoto" Target="../media/hdphoto6.wdp"/><Relationship Id="rId9" Type="http://schemas.microsoft.com/office/2007/relationships/hdphoto" Target="../media/hdphoto7.wdp"/><Relationship Id="rId14" Type="http://schemas.microsoft.com/office/2007/relationships/hdphoto" Target="../media/hdphoto8.wdp"/><Relationship Id="rId22" Type="http://schemas.openxmlformats.org/officeDocument/2006/relationships/image" Target="../media/image31.png"/><Relationship Id="rId27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hyperlink" Target="http://www.flickr.com/photos/calsidyrose/4129103991/" TargetMode="Externa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hyperlink" Target="http://dragonartz.wordpress.com/tag/sig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bibliodyssey.blogspot.co.uk/2010/02/beautiful-bookbinding.html" TargetMode="External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2D5140-3390-496D-9059-1AA838934705}"/>
              </a:ext>
            </a:extLst>
          </p:cNvPr>
          <p:cNvSpPr txBox="1"/>
          <p:nvPr/>
        </p:nvSpPr>
        <p:spPr>
          <a:xfrm>
            <a:off x="6219232" y="3734097"/>
            <a:ext cx="2581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42832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6D7CC9D-26F9-43AF-86A9-04419543F878}"/>
              </a:ext>
            </a:extLst>
          </p:cNvPr>
          <p:cNvGrpSpPr/>
          <p:nvPr/>
        </p:nvGrpSpPr>
        <p:grpSpPr>
          <a:xfrm>
            <a:off x="7086600" y="1745226"/>
            <a:ext cx="1826342" cy="1100844"/>
            <a:chOff x="7086600" y="1745226"/>
            <a:chExt cx="1826342" cy="1100844"/>
          </a:xfrm>
        </p:grpSpPr>
        <p:sp>
          <p:nvSpPr>
            <p:cNvPr id="99" name="Speech Bubble: Oval 98">
              <a:extLst>
                <a:ext uri="{FF2B5EF4-FFF2-40B4-BE49-F238E27FC236}">
                  <a16:creationId xmlns:a16="http://schemas.microsoft.com/office/drawing/2014/main" id="{47283EE5-5065-4BB0-84CF-DE3B24A1B122}"/>
                </a:ext>
              </a:extLst>
            </p:cNvPr>
            <p:cNvSpPr/>
            <p:nvPr/>
          </p:nvSpPr>
          <p:spPr>
            <a:xfrm>
              <a:off x="7086600" y="1745226"/>
              <a:ext cx="1805940" cy="1100844"/>
            </a:xfrm>
            <a:prstGeom prst="wedgeEllipseCallout">
              <a:avLst>
                <a:gd name="adj1" fmla="val -23283"/>
                <a:gd name="adj2" fmla="val 73919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90A15FB-2AF8-475B-A537-92A31DCB26AB}"/>
                </a:ext>
              </a:extLst>
            </p:cNvPr>
            <p:cNvSpPr txBox="1"/>
            <p:nvPr/>
          </p:nvSpPr>
          <p:spPr>
            <a:xfrm>
              <a:off x="7093974" y="1873045"/>
              <a:ext cx="18189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</a:rPr>
                <a:t>How many more minutes?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CCBA6F3-55C2-479C-A605-3B113E39C432}"/>
              </a:ext>
            </a:extLst>
          </p:cNvPr>
          <p:cNvGrpSpPr/>
          <p:nvPr/>
        </p:nvGrpSpPr>
        <p:grpSpPr>
          <a:xfrm>
            <a:off x="4414684" y="1721874"/>
            <a:ext cx="1826342" cy="1100844"/>
            <a:chOff x="7086600" y="1745226"/>
            <a:chExt cx="1826342" cy="1100844"/>
          </a:xfrm>
        </p:grpSpPr>
        <p:sp>
          <p:nvSpPr>
            <p:cNvPr id="103" name="Speech Bubble: Oval 102">
              <a:extLst>
                <a:ext uri="{FF2B5EF4-FFF2-40B4-BE49-F238E27FC236}">
                  <a16:creationId xmlns:a16="http://schemas.microsoft.com/office/drawing/2014/main" id="{8ED565F6-A60E-420B-BC9E-3C9E38F907A5}"/>
                </a:ext>
              </a:extLst>
            </p:cNvPr>
            <p:cNvSpPr/>
            <p:nvPr/>
          </p:nvSpPr>
          <p:spPr>
            <a:xfrm>
              <a:off x="7086600" y="1745226"/>
              <a:ext cx="1805940" cy="1100844"/>
            </a:xfrm>
            <a:prstGeom prst="wedgeEllipseCallout">
              <a:avLst>
                <a:gd name="adj1" fmla="val 24083"/>
                <a:gd name="adj2" fmla="val 77938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9C31B2D-CAA7-4B0A-AC43-F70F452920EA}"/>
                </a:ext>
              </a:extLst>
            </p:cNvPr>
            <p:cNvSpPr txBox="1"/>
            <p:nvPr/>
          </p:nvSpPr>
          <p:spPr>
            <a:xfrm>
              <a:off x="7093974" y="1873045"/>
              <a:ext cx="18189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</a:rPr>
                <a:t>How many more minutes?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1A87748-5389-4FF1-9A71-04CC9195F345}"/>
              </a:ext>
            </a:extLst>
          </p:cNvPr>
          <p:cNvGrpSpPr/>
          <p:nvPr/>
        </p:nvGrpSpPr>
        <p:grpSpPr>
          <a:xfrm>
            <a:off x="3061664" y="1709174"/>
            <a:ext cx="1818968" cy="1100844"/>
            <a:chOff x="7829080" y="1745226"/>
            <a:chExt cx="1818968" cy="1100844"/>
          </a:xfrm>
        </p:grpSpPr>
        <p:sp>
          <p:nvSpPr>
            <p:cNvPr id="106" name="Speech Bubble: Oval 105">
              <a:extLst>
                <a:ext uri="{FF2B5EF4-FFF2-40B4-BE49-F238E27FC236}">
                  <a16:creationId xmlns:a16="http://schemas.microsoft.com/office/drawing/2014/main" id="{04785709-E690-41F2-A046-697418FE0270}"/>
                </a:ext>
              </a:extLst>
            </p:cNvPr>
            <p:cNvSpPr/>
            <p:nvPr/>
          </p:nvSpPr>
          <p:spPr>
            <a:xfrm>
              <a:off x="7839636" y="1745226"/>
              <a:ext cx="1805940" cy="1100844"/>
            </a:xfrm>
            <a:prstGeom prst="wedgeEllipseCallout">
              <a:avLst>
                <a:gd name="adj1" fmla="val -20221"/>
                <a:gd name="adj2" fmla="val 87167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158740D-4862-41CC-8B97-3343DF84BBB8}"/>
                </a:ext>
              </a:extLst>
            </p:cNvPr>
            <p:cNvSpPr txBox="1"/>
            <p:nvPr/>
          </p:nvSpPr>
          <p:spPr>
            <a:xfrm>
              <a:off x="7829080" y="1873045"/>
              <a:ext cx="18189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</a:rPr>
                <a:t>How many more minutes?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90F1A1C-331F-40FD-9D4F-856631946F92}"/>
              </a:ext>
            </a:extLst>
          </p:cNvPr>
          <p:cNvGrpSpPr/>
          <p:nvPr/>
        </p:nvGrpSpPr>
        <p:grpSpPr>
          <a:xfrm>
            <a:off x="2073980" y="1676220"/>
            <a:ext cx="1826342" cy="1100844"/>
            <a:chOff x="7086600" y="1745226"/>
            <a:chExt cx="1826342" cy="1100844"/>
          </a:xfrm>
        </p:grpSpPr>
        <p:sp>
          <p:nvSpPr>
            <p:cNvPr id="113" name="Speech Bubble: Oval 112">
              <a:extLst>
                <a:ext uri="{FF2B5EF4-FFF2-40B4-BE49-F238E27FC236}">
                  <a16:creationId xmlns:a16="http://schemas.microsoft.com/office/drawing/2014/main" id="{8EB8CD80-96D2-4BF9-ABF9-43D46E5AA4AA}"/>
                </a:ext>
              </a:extLst>
            </p:cNvPr>
            <p:cNvSpPr/>
            <p:nvPr/>
          </p:nvSpPr>
          <p:spPr>
            <a:xfrm>
              <a:off x="7086600" y="1745226"/>
              <a:ext cx="1805940" cy="1100844"/>
            </a:xfrm>
            <a:prstGeom prst="wedgeEllipseCallout">
              <a:avLst>
                <a:gd name="adj1" fmla="val -20221"/>
                <a:gd name="adj2" fmla="val 87167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E7BD9A0-7C7D-40E9-88B8-A3D7AD0A8A00}"/>
                </a:ext>
              </a:extLst>
            </p:cNvPr>
            <p:cNvSpPr txBox="1"/>
            <p:nvPr/>
          </p:nvSpPr>
          <p:spPr>
            <a:xfrm>
              <a:off x="7093974" y="1873045"/>
              <a:ext cx="18189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</a:rPr>
                <a:t>How many more minutes?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8496640-BFFC-4C45-9837-7DEA960AF979}"/>
              </a:ext>
            </a:extLst>
          </p:cNvPr>
          <p:cNvGrpSpPr/>
          <p:nvPr/>
        </p:nvGrpSpPr>
        <p:grpSpPr>
          <a:xfrm>
            <a:off x="3899489" y="734635"/>
            <a:ext cx="3110305" cy="2185894"/>
            <a:chOff x="6158753" y="1745226"/>
            <a:chExt cx="2733787" cy="1531374"/>
          </a:xfrm>
        </p:grpSpPr>
        <p:sp>
          <p:nvSpPr>
            <p:cNvPr id="116" name="Speech Bubble: Oval 115">
              <a:extLst>
                <a:ext uri="{FF2B5EF4-FFF2-40B4-BE49-F238E27FC236}">
                  <a16:creationId xmlns:a16="http://schemas.microsoft.com/office/drawing/2014/main" id="{562B2529-5115-48B4-8D38-F8BF1EC10E56}"/>
                </a:ext>
              </a:extLst>
            </p:cNvPr>
            <p:cNvSpPr/>
            <p:nvPr/>
          </p:nvSpPr>
          <p:spPr>
            <a:xfrm>
              <a:off x="6158753" y="1745226"/>
              <a:ext cx="2733787" cy="1100844"/>
            </a:xfrm>
            <a:prstGeom prst="wedgeEllipseCallout">
              <a:avLst>
                <a:gd name="adj1" fmla="val -118660"/>
                <a:gd name="adj2" fmla="val 90660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B1C44F6-3542-4DEC-9960-252D7261BAA7}"/>
                </a:ext>
              </a:extLst>
            </p:cNvPr>
            <p:cNvSpPr txBox="1"/>
            <p:nvPr/>
          </p:nvSpPr>
          <p:spPr>
            <a:xfrm>
              <a:off x="6439647" y="1891605"/>
              <a:ext cx="238364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Don’t make me come back there</a:t>
              </a:r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</a:rPr>
                <a:t>!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4D18F400-2C73-49BA-BC00-91203E84D9C4}"/>
              </a:ext>
            </a:extLst>
          </p:cNvPr>
          <p:cNvGrpSpPr/>
          <p:nvPr/>
        </p:nvGrpSpPr>
        <p:grpSpPr>
          <a:xfrm>
            <a:off x="813648" y="1623490"/>
            <a:ext cx="1826342" cy="1100844"/>
            <a:chOff x="7086600" y="1745226"/>
            <a:chExt cx="1826342" cy="1100844"/>
          </a:xfrm>
        </p:grpSpPr>
        <p:sp>
          <p:nvSpPr>
            <p:cNvPr id="110" name="Speech Bubble: Oval 109">
              <a:extLst>
                <a:ext uri="{FF2B5EF4-FFF2-40B4-BE49-F238E27FC236}">
                  <a16:creationId xmlns:a16="http://schemas.microsoft.com/office/drawing/2014/main" id="{D6025C78-D23B-49D7-A1A3-18AB86E57D9F}"/>
                </a:ext>
              </a:extLst>
            </p:cNvPr>
            <p:cNvSpPr/>
            <p:nvPr/>
          </p:nvSpPr>
          <p:spPr>
            <a:xfrm>
              <a:off x="7086600" y="1745226"/>
              <a:ext cx="1805940" cy="1100844"/>
            </a:xfrm>
            <a:prstGeom prst="wedgeEllipseCallout">
              <a:avLst>
                <a:gd name="adj1" fmla="val 54659"/>
                <a:gd name="adj2" fmla="val 96526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08A0069-E84E-4414-A8FC-40FAE4DB9826}"/>
                </a:ext>
              </a:extLst>
            </p:cNvPr>
            <p:cNvSpPr txBox="1"/>
            <p:nvPr/>
          </p:nvSpPr>
          <p:spPr>
            <a:xfrm>
              <a:off x="7093974" y="1873045"/>
              <a:ext cx="18189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>
                      <a:lumMod val="10000"/>
                    </a:schemeClr>
                  </a:solidFill>
                </a:rPr>
                <a:t>How many more minutes?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7E1925-992C-422E-A50F-117E39EE0557}"/>
              </a:ext>
            </a:extLst>
          </p:cNvPr>
          <p:cNvGrpSpPr/>
          <p:nvPr/>
        </p:nvGrpSpPr>
        <p:grpSpPr>
          <a:xfrm>
            <a:off x="9060873" y="2120713"/>
            <a:ext cx="15444361" cy="3938601"/>
            <a:chOff x="9144000" y="1871331"/>
            <a:chExt cx="15444361" cy="39386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F62922-68A9-46A3-8FCE-6B56551A8A34}"/>
                </a:ext>
              </a:extLst>
            </p:cNvPr>
            <p:cNvGrpSpPr/>
            <p:nvPr/>
          </p:nvGrpSpPr>
          <p:grpSpPr>
            <a:xfrm>
              <a:off x="9144000" y="3195196"/>
              <a:ext cx="15444361" cy="2614736"/>
              <a:chOff x="9269730" y="3280102"/>
              <a:chExt cx="15444361" cy="2614736"/>
            </a:xfrm>
          </p:grpSpPr>
          <p:pic>
            <p:nvPicPr>
              <p:cNvPr id="53" name="Picture 52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CF87CFA7-EEDB-4FC6-85A0-EF4DBB7DD7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67" b="68750" l="6000" r="62667">
                            <a14:foregroundMark x1="6667" y1="23611" x2="6667" y2="23611"/>
                            <a14:foregroundMark x1="16000" y1="19444" x2="31333" y2="25694"/>
                            <a14:foregroundMark x1="16000" y1="29861" x2="15333" y2="22222"/>
                            <a14:foregroundMark x1="20000" y1="15972" x2="32000" y2="15278"/>
                            <a14:foregroundMark x1="15333" y1="15278" x2="32667" y2="14583"/>
                            <a14:foregroundMark x1="28000" y1="4861" x2="35333" y2="15972"/>
                            <a14:foregroundMark x1="39333" y1="19444" x2="54667" y2="39583"/>
                            <a14:foregroundMark x1="54000" y1="13889" x2="44667" y2="59028"/>
                            <a14:foregroundMark x1="42667" y1="16667" x2="22000" y2="64583"/>
                            <a14:foregroundMark x1="55333" y1="6250" x2="55333" y2="6250"/>
                            <a14:foregroundMark x1="60667" y1="6944" x2="60667" y2="6944"/>
                            <a14:foregroundMark x1="58000" y1="38889" x2="58000" y2="38889"/>
                            <a14:foregroundMark x1="59333" y1="26389" x2="59333" y2="26389"/>
                            <a14:foregroundMark x1="60667" y1="20833" x2="58667" y2="57639"/>
                            <a14:foregroundMark x1="28000" y1="61111" x2="54000" y2="61806"/>
                            <a14:foregroundMark x1="24000" y1="64583" x2="56000" y2="63889"/>
                            <a14:foregroundMark x1="46000" y1="68750" x2="59333" y2="31944"/>
                            <a14:foregroundMark x1="59333" y1="64583" x2="62667" y2="18056"/>
                            <a14:foregroundMark x1="60667" y1="65278" x2="62667" y2="43056"/>
                            <a14:foregroundMark x1="43333" y1="62500" x2="52667" y2="51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 l="-5738" r="37040" b="32763"/>
              <a:stretch/>
            </p:blipFill>
            <p:spPr>
              <a:xfrm>
                <a:off x="19849679" y="3523568"/>
                <a:ext cx="612068" cy="575083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256958F0-DE75-46B5-A3D6-C182BDB2B2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67" b="68750" l="6000" r="62667">
                            <a14:foregroundMark x1="6667" y1="23611" x2="6667" y2="23611"/>
                            <a14:foregroundMark x1="16000" y1="19444" x2="31333" y2="25694"/>
                            <a14:foregroundMark x1="16000" y1="29861" x2="15333" y2="22222"/>
                            <a14:foregroundMark x1="20000" y1="15972" x2="32000" y2="15278"/>
                            <a14:foregroundMark x1="15333" y1="15278" x2="32667" y2="14583"/>
                            <a14:foregroundMark x1="28000" y1="4861" x2="35333" y2="15972"/>
                            <a14:foregroundMark x1="39333" y1="19444" x2="54667" y2="39583"/>
                            <a14:foregroundMark x1="54000" y1="13889" x2="44667" y2="59028"/>
                            <a14:foregroundMark x1="42667" y1="16667" x2="22000" y2="64583"/>
                            <a14:foregroundMark x1="55333" y1="6250" x2="55333" y2="6250"/>
                            <a14:foregroundMark x1="60667" y1="6944" x2="60667" y2="6944"/>
                            <a14:foregroundMark x1="58000" y1="38889" x2="58000" y2="38889"/>
                            <a14:foregroundMark x1="59333" y1="26389" x2="59333" y2="26389"/>
                            <a14:foregroundMark x1="60667" y1="20833" x2="58667" y2="57639"/>
                            <a14:foregroundMark x1="28000" y1="61111" x2="54000" y2="61806"/>
                            <a14:foregroundMark x1="24000" y1="64583" x2="56000" y2="63889"/>
                            <a14:foregroundMark x1="46000" y1="68750" x2="59333" y2="31944"/>
                            <a14:foregroundMark x1="59333" y1="64583" x2="62667" y2="18056"/>
                            <a14:foregroundMark x1="60667" y1="65278" x2="62667" y2="43056"/>
                            <a14:foregroundMark x1="43333" y1="62500" x2="52667" y2="51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 l="-5738" r="37040" b="32763"/>
              <a:stretch/>
            </p:blipFill>
            <p:spPr>
              <a:xfrm>
                <a:off x="12397839" y="3512128"/>
                <a:ext cx="612068" cy="575083"/>
              </a:xfrm>
              <a:prstGeom prst="rect">
                <a:avLst/>
              </a:prstGeom>
            </p:spPr>
          </p:pic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65F9034E-3635-4DEB-99AB-A093C0A50A79}"/>
                  </a:ext>
                </a:extLst>
              </p:cNvPr>
              <p:cNvGrpSpPr/>
              <p:nvPr/>
            </p:nvGrpSpPr>
            <p:grpSpPr>
              <a:xfrm>
                <a:off x="9269730" y="3280102"/>
                <a:ext cx="15444361" cy="2614736"/>
                <a:chOff x="-3108236" y="4045912"/>
                <a:chExt cx="15444361" cy="2614736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5630218-AB13-4A78-95A5-FC20F6198265}"/>
                    </a:ext>
                  </a:extLst>
                </p:cNvPr>
                <p:cNvCxnSpPr/>
                <p:nvPr/>
              </p:nvCxnSpPr>
              <p:spPr>
                <a:xfrm flipH="1">
                  <a:off x="-1228337" y="5035223"/>
                  <a:ext cx="157317" cy="0"/>
                </a:xfrm>
                <a:prstGeom prst="line">
                  <a:avLst/>
                </a:prstGeom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63" name="Picture 62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A7185387-60E5-4D83-BFC5-3CA8E6EA40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 l="28538" t="-136" r="34335" b="78023"/>
                <a:stretch/>
              </p:blipFill>
              <p:spPr>
                <a:xfrm flipH="1">
                  <a:off x="9614511" y="4253959"/>
                  <a:ext cx="941983" cy="837032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AFEAFD4F-7B1C-4D70-ADBE-8183D6C1E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506" b="32584" l="62556" r="88889">
                              <a14:foregroundMark x1="66111" y1="31461" x2="83111" y2="3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 l="64587" t="5554" r="13597" b="68607"/>
                <a:stretch/>
              </p:blipFill>
              <p:spPr>
                <a:xfrm>
                  <a:off x="2265192" y="4192543"/>
                  <a:ext cx="741962" cy="869058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BCB3CFAD-0B47-423F-A187-4F93DABA90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l="26102" r="38051" b="77193"/>
                <a:stretch/>
              </p:blipFill>
              <p:spPr>
                <a:xfrm flipH="1">
                  <a:off x="1518634" y="4288000"/>
                  <a:ext cx="845978" cy="787681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E7DF116C-191D-4907-AEF6-202FEB089B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rightnessContrast bright="40000"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l="26102" r="38051" b="77193"/>
                <a:stretch/>
              </p:blipFill>
              <p:spPr>
                <a:xfrm flipH="1">
                  <a:off x="-2049514" y="4205759"/>
                  <a:ext cx="845978" cy="787681"/>
                </a:xfrm>
                <a:prstGeom prst="rect">
                  <a:avLst/>
                </a:prstGeom>
              </p:spPr>
            </p:pic>
            <p:pic>
              <p:nvPicPr>
                <p:cNvPr id="79" name="Picture 78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1A5185D3-BFFD-4519-B9F9-C076C38E24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 l="28538" t="-136" r="34335" b="78023"/>
                <a:stretch/>
              </p:blipFill>
              <p:spPr>
                <a:xfrm flipH="1">
                  <a:off x="5191683" y="4204584"/>
                  <a:ext cx="941983" cy="837032"/>
                </a:xfrm>
                <a:prstGeom prst="rect">
                  <a:avLst/>
                </a:prstGeom>
              </p:spPr>
            </p:pic>
            <p:pic>
              <p:nvPicPr>
                <p:cNvPr id="80" name="Picture 79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90B984E1-7891-42F4-B00D-311BF588E7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 l="28538" t="-136" r="34335" b="78023"/>
                <a:stretch/>
              </p:blipFill>
              <p:spPr>
                <a:xfrm flipH="1">
                  <a:off x="-865438" y="4249407"/>
                  <a:ext cx="941983" cy="837032"/>
                </a:xfrm>
                <a:prstGeom prst="rect">
                  <a:avLst/>
                </a:prstGeom>
              </p:spPr>
            </p:pic>
            <p:pic>
              <p:nvPicPr>
                <p:cNvPr id="81" name="Picture 80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796946FE-7BA7-4CC8-9D10-E556A63D4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 l="28538" t="-136" r="34335" b="78023"/>
                <a:stretch/>
              </p:blipFill>
              <p:spPr>
                <a:xfrm flipH="1">
                  <a:off x="6698533" y="4160832"/>
                  <a:ext cx="941983" cy="837032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A98B805F-F2B1-4BB9-AB0F-C4A3FF341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506" b="32584" l="62556" r="88889">
                              <a14:foregroundMark x1="66111" y1="31461" x2="83111" y2="32584"/>
                            </a14:backgroundRemoval>
                          </a14:imgEffect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0"/>
                    </a:ext>
                  </a:extLst>
                </a:blip>
                <a:srcRect l="64587" t="5554" r="13597" b="68607"/>
                <a:stretch/>
              </p:blipFill>
              <p:spPr>
                <a:xfrm>
                  <a:off x="8676525" y="4131807"/>
                  <a:ext cx="741962" cy="869058"/>
                </a:xfrm>
                <a:prstGeom prst="rect">
                  <a:avLst/>
                </a:prstGeom>
              </p:spPr>
            </p:pic>
            <p:pic>
              <p:nvPicPr>
                <p:cNvPr id="87" name="Picture 86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3A8FC38A-C32D-4E29-834E-6C71FC7027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57143" b="83492" l="2281" r="16491">
                              <a14:foregroundMark x1="13333" y1="67619" x2="13333" y2="67619"/>
                              <a14:foregroundMark x1="9649" y1="66667" x2="9649" y2="66667"/>
                              <a14:foregroundMark x1="11930" y1="74921" x2="11930" y2="74921"/>
                              <a14:foregroundMark x1="13158" y1="73333" x2="10000" y2="73333"/>
                              <a14:foregroundMark x1="12807" y1="82540" x2="7368" y2="81270"/>
                              <a14:foregroundMark x1="9649" y1="83175" x2="6316" y2="83492"/>
                              <a14:foregroundMark x1="9474" y1="73016" x2="9474" y2="73016"/>
                              <a14:foregroundMark x1="16140" y1="69841" x2="16140" y2="69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rcRect l="632" t="54178" r="81711" b="13871"/>
                <a:stretch/>
              </p:blipFill>
              <p:spPr>
                <a:xfrm flipH="1">
                  <a:off x="10317439" y="4188294"/>
                  <a:ext cx="792268" cy="792268"/>
                </a:xfrm>
                <a:prstGeom prst="rect">
                  <a:avLst/>
                </a:prstGeom>
              </p:spPr>
            </p:pic>
            <p:pic>
              <p:nvPicPr>
                <p:cNvPr id="89" name="Picture 88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DD625FA4-DEA2-43CD-9E4F-CFC97E66E9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2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1270" b="79365" l="82632" r="97895">
                              <a14:foregroundMark x1="87544" y1="57778" x2="92807" y2="57143"/>
                              <a14:foregroundMark x1="92281" y1="71111" x2="95088" y2="76190"/>
                              <a14:foregroundMark x1="90877" y1="73016" x2="89298" y2="79365"/>
                              <a14:foregroundMark x1="91053" y1="77460" x2="95263" y2="77778"/>
                              <a14:backgroundMark x1="83333" y1="60000" x2="83684" y2="67937"/>
                              <a14:backgroundMark x1="84737" y1="61270" x2="85263" y2="6730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rcRect l="80719" t="37172" b="20413"/>
                <a:stretch/>
              </p:blipFill>
              <p:spPr>
                <a:xfrm>
                  <a:off x="2774810" y="4247260"/>
                  <a:ext cx="649995" cy="790195"/>
                </a:xfrm>
                <a:prstGeom prst="rect">
                  <a:avLst/>
                </a:prstGeom>
              </p:spPr>
            </p:pic>
            <p:pic>
              <p:nvPicPr>
                <p:cNvPr id="90" name="Picture 89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205D16A6-EE7B-4D65-8242-77526E4AE5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1270" b="79365" l="82632" r="97895">
                              <a14:foregroundMark x1="87544" y1="57778" x2="92807" y2="57143"/>
                              <a14:foregroundMark x1="92281" y1="71111" x2="95088" y2="76190"/>
                              <a14:foregroundMark x1="90877" y1="73016" x2="89298" y2="79365"/>
                              <a14:foregroundMark x1="91053" y1="77460" x2="95263" y2="77778"/>
                              <a14:backgroundMark x1="83333" y1="60000" x2="83684" y2="67937"/>
                              <a14:backgroundMark x1="84737" y1="61270" x2="85263" y2="67302"/>
                            </a14:backgroundRemoval>
                          </a14:imgEffect>
                          <a14:imgEffect>
                            <a14:sharpenSoften amount="-50000"/>
                          </a14:imgEffect>
                          <a14:imgEffect>
                            <a14:brightnessContrast bright="-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rcRect l="80719" t="37172" b="20413"/>
                <a:stretch/>
              </p:blipFill>
              <p:spPr>
                <a:xfrm>
                  <a:off x="11143825" y="4174257"/>
                  <a:ext cx="649995" cy="790195"/>
                </a:xfrm>
                <a:prstGeom prst="rect">
                  <a:avLst/>
                </a:prstGeom>
              </p:spPr>
            </p:pic>
            <p:pic>
              <p:nvPicPr>
                <p:cNvPr id="91" name="Picture 90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A277C9E7-C6CD-41D9-9BA5-8B73BBE881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4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1270" b="79365" l="82632" r="97895">
                              <a14:foregroundMark x1="87544" y1="57778" x2="92807" y2="57143"/>
                              <a14:foregroundMark x1="92281" y1="71111" x2="95088" y2="76190"/>
                              <a14:foregroundMark x1="90877" y1="73016" x2="89298" y2="79365"/>
                              <a14:foregroundMark x1="91053" y1="77460" x2="95263" y2="77778"/>
                              <a14:backgroundMark x1="83333" y1="60000" x2="83684" y2="67937"/>
                              <a14:backgroundMark x1="84737" y1="61270" x2="85263" y2="67302"/>
                            </a14:backgroundRemoval>
                          </a14:imgEffect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rcRect l="80719" t="37172" b="20413"/>
                <a:stretch/>
              </p:blipFill>
              <p:spPr>
                <a:xfrm>
                  <a:off x="8148026" y="4170425"/>
                  <a:ext cx="649995" cy="790195"/>
                </a:xfrm>
                <a:prstGeom prst="rect">
                  <a:avLst/>
                </a:prstGeom>
              </p:spPr>
            </p:pic>
            <p:pic>
              <p:nvPicPr>
                <p:cNvPr id="92" name="Picture 91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47788A7E-D762-41EE-86CC-6B73743338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5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1270" b="79365" l="82632" r="97895">
                              <a14:foregroundMark x1="87544" y1="57778" x2="92807" y2="57143"/>
                              <a14:foregroundMark x1="92281" y1="71111" x2="95088" y2="76190"/>
                              <a14:foregroundMark x1="90877" y1="73016" x2="89298" y2="79365"/>
                              <a14:foregroundMark x1="91053" y1="77460" x2="95263" y2="77778"/>
                              <a14:backgroundMark x1="83333" y1="60000" x2="83684" y2="67937"/>
                              <a14:backgroundMark x1="84737" y1="61270" x2="85263" y2="67302"/>
                            </a14:backgroundRemoval>
                          </a14:imgEffect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rcRect l="80719" t="37172" b="20413"/>
                <a:stretch/>
              </p:blipFill>
              <p:spPr>
                <a:xfrm>
                  <a:off x="3862531" y="4125383"/>
                  <a:ext cx="649995" cy="790195"/>
                </a:xfrm>
                <a:prstGeom prst="rect">
                  <a:avLst/>
                </a:prstGeom>
              </p:spPr>
            </p:pic>
            <p:pic>
              <p:nvPicPr>
                <p:cNvPr id="93" name="Picture 92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AB166723-E297-4298-87D8-A78ECDEC32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6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41270" b="79365" l="82632" r="97895">
                              <a14:foregroundMark x1="87544" y1="57778" x2="92807" y2="57143"/>
                              <a14:foregroundMark x1="92281" y1="71111" x2="95088" y2="76190"/>
                              <a14:foregroundMark x1="90877" y1="73016" x2="89298" y2="79365"/>
                              <a14:foregroundMark x1="91053" y1="77460" x2="95263" y2="77778"/>
                              <a14:backgroundMark x1="83333" y1="60000" x2="83684" y2="67937"/>
                              <a14:backgroundMark x1="84737" y1="61270" x2="85263" y2="67302"/>
                            </a14:backgroundRemoval>
                          </a14:imgEffect>
                          <a14:imgEffect>
                            <a14:brightnessContrast bright="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rcRect l="80719" t="37172" b="20413"/>
                <a:stretch/>
              </p:blipFill>
              <p:spPr>
                <a:xfrm>
                  <a:off x="5791212" y="4281287"/>
                  <a:ext cx="649995" cy="790195"/>
                </a:xfrm>
                <a:prstGeom prst="rect">
                  <a:avLst/>
                </a:prstGeom>
              </p:spPr>
            </p:pic>
            <p:pic>
              <p:nvPicPr>
                <p:cNvPr id="94" name="Picture 93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D619DDB9-19AA-457B-AA95-1AE6F1407C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9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57143" b="83492" l="2281" r="16491">
                              <a14:foregroundMark x1="13333" y1="67619" x2="13333" y2="67619"/>
                              <a14:foregroundMark x1="9649" y1="66667" x2="9649" y2="66667"/>
                              <a14:foregroundMark x1="11930" y1="74921" x2="11930" y2="74921"/>
                              <a14:foregroundMark x1="13158" y1="73333" x2="10000" y2="73333"/>
                              <a14:foregroundMark x1="12807" y1="82540" x2="7368" y2="81270"/>
                              <a14:foregroundMark x1="9649" y1="83175" x2="6316" y2="83492"/>
                              <a14:foregroundMark x1="9474" y1="73016" x2="9474" y2="73016"/>
                              <a14:foregroundMark x1="16140" y1="69841" x2="16140" y2="69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rcRect l="632" t="54178" r="81711" b="13871"/>
                <a:stretch/>
              </p:blipFill>
              <p:spPr>
                <a:xfrm flipH="1">
                  <a:off x="838987" y="4256874"/>
                  <a:ext cx="792268" cy="792268"/>
                </a:xfrm>
                <a:prstGeom prst="rect">
                  <a:avLst/>
                </a:prstGeom>
              </p:spPr>
            </p:pic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A8A0DD1-6DB3-4225-8369-56AD63AB1444}"/>
                    </a:ext>
                  </a:extLst>
                </p:cNvPr>
                <p:cNvSpPr/>
                <p:nvPr/>
              </p:nvSpPr>
              <p:spPr>
                <a:xfrm>
                  <a:off x="-2936341" y="4045912"/>
                  <a:ext cx="15170361" cy="2118358"/>
                </a:xfrm>
                <a:custGeom>
                  <a:avLst/>
                  <a:gdLst>
                    <a:gd name="connsiteX0" fmla="*/ 14249206 w 15170361"/>
                    <a:gd name="connsiteY0" fmla="*/ 177997 h 2118358"/>
                    <a:gd name="connsiteX1" fmla="*/ 14148398 w 15170361"/>
                    <a:gd name="connsiteY1" fmla="*/ 278805 h 2118358"/>
                    <a:gd name="connsiteX2" fmla="*/ 14148398 w 15170361"/>
                    <a:gd name="connsiteY2" fmla="*/ 682026 h 2118358"/>
                    <a:gd name="connsiteX3" fmla="*/ 14249206 w 15170361"/>
                    <a:gd name="connsiteY3" fmla="*/ 782834 h 2118358"/>
                    <a:gd name="connsiteX4" fmla="*/ 14816553 w 15170361"/>
                    <a:gd name="connsiteY4" fmla="*/ 782834 h 2118358"/>
                    <a:gd name="connsiteX5" fmla="*/ 14917361 w 15170361"/>
                    <a:gd name="connsiteY5" fmla="*/ 682026 h 2118358"/>
                    <a:gd name="connsiteX6" fmla="*/ 14864943 w 15170361"/>
                    <a:gd name="connsiteY6" fmla="*/ 272980 h 2118358"/>
                    <a:gd name="connsiteX7" fmla="*/ 14723366 w 15170361"/>
                    <a:gd name="connsiteY7" fmla="*/ 177997 h 2118358"/>
                    <a:gd name="connsiteX8" fmla="*/ 12760376 w 15170361"/>
                    <a:gd name="connsiteY8" fmla="*/ 177997 h 2118358"/>
                    <a:gd name="connsiteX9" fmla="*/ 12659568 w 15170361"/>
                    <a:gd name="connsiteY9" fmla="*/ 278805 h 2118358"/>
                    <a:gd name="connsiteX10" fmla="*/ 12659568 w 15170361"/>
                    <a:gd name="connsiteY10" fmla="*/ 682026 h 2118358"/>
                    <a:gd name="connsiteX11" fmla="*/ 12760376 w 15170361"/>
                    <a:gd name="connsiteY11" fmla="*/ 782834 h 2118358"/>
                    <a:gd name="connsiteX12" fmla="*/ 13868448 w 15170361"/>
                    <a:gd name="connsiteY12" fmla="*/ 782834 h 2118358"/>
                    <a:gd name="connsiteX13" fmla="*/ 13969256 w 15170361"/>
                    <a:gd name="connsiteY13" fmla="*/ 682026 h 2118358"/>
                    <a:gd name="connsiteX14" fmla="*/ 13969256 w 15170361"/>
                    <a:gd name="connsiteY14" fmla="*/ 278805 h 2118358"/>
                    <a:gd name="connsiteX15" fmla="*/ 13868448 w 15170361"/>
                    <a:gd name="connsiteY15" fmla="*/ 177997 h 2118358"/>
                    <a:gd name="connsiteX16" fmla="*/ 11271546 w 15170361"/>
                    <a:gd name="connsiteY16" fmla="*/ 177997 h 2118358"/>
                    <a:gd name="connsiteX17" fmla="*/ 11170738 w 15170361"/>
                    <a:gd name="connsiteY17" fmla="*/ 278805 h 2118358"/>
                    <a:gd name="connsiteX18" fmla="*/ 11170738 w 15170361"/>
                    <a:gd name="connsiteY18" fmla="*/ 682026 h 2118358"/>
                    <a:gd name="connsiteX19" fmla="*/ 11271546 w 15170361"/>
                    <a:gd name="connsiteY19" fmla="*/ 782834 h 2118358"/>
                    <a:gd name="connsiteX20" fmla="*/ 12379618 w 15170361"/>
                    <a:gd name="connsiteY20" fmla="*/ 782834 h 2118358"/>
                    <a:gd name="connsiteX21" fmla="*/ 12480426 w 15170361"/>
                    <a:gd name="connsiteY21" fmla="*/ 682026 h 2118358"/>
                    <a:gd name="connsiteX22" fmla="*/ 12480426 w 15170361"/>
                    <a:gd name="connsiteY22" fmla="*/ 278805 h 2118358"/>
                    <a:gd name="connsiteX23" fmla="*/ 12379618 w 15170361"/>
                    <a:gd name="connsiteY23" fmla="*/ 177997 h 2118358"/>
                    <a:gd name="connsiteX24" fmla="*/ 9782716 w 15170361"/>
                    <a:gd name="connsiteY24" fmla="*/ 177997 h 2118358"/>
                    <a:gd name="connsiteX25" fmla="*/ 9681908 w 15170361"/>
                    <a:gd name="connsiteY25" fmla="*/ 278805 h 2118358"/>
                    <a:gd name="connsiteX26" fmla="*/ 9681908 w 15170361"/>
                    <a:gd name="connsiteY26" fmla="*/ 682026 h 2118358"/>
                    <a:gd name="connsiteX27" fmla="*/ 9782716 w 15170361"/>
                    <a:gd name="connsiteY27" fmla="*/ 782834 h 2118358"/>
                    <a:gd name="connsiteX28" fmla="*/ 10890788 w 15170361"/>
                    <a:gd name="connsiteY28" fmla="*/ 782834 h 2118358"/>
                    <a:gd name="connsiteX29" fmla="*/ 10991596 w 15170361"/>
                    <a:gd name="connsiteY29" fmla="*/ 682026 h 2118358"/>
                    <a:gd name="connsiteX30" fmla="*/ 10991596 w 15170361"/>
                    <a:gd name="connsiteY30" fmla="*/ 278805 h 2118358"/>
                    <a:gd name="connsiteX31" fmla="*/ 10890788 w 15170361"/>
                    <a:gd name="connsiteY31" fmla="*/ 177997 h 2118358"/>
                    <a:gd name="connsiteX32" fmla="*/ 8293886 w 15170361"/>
                    <a:gd name="connsiteY32" fmla="*/ 177997 h 2118358"/>
                    <a:gd name="connsiteX33" fmla="*/ 8193078 w 15170361"/>
                    <a:gd name="connsiteY33" fmla="*/ 278805 h 2118358"/>
                    <a:gd name="connsiteX34" fmla="*/ 8193078 w 15170361"/>
                    <a:gd name="connsiteY34" fmla="*/ 682026 h 2118358"/>
                    <a:gd name="connsiteX35" fmla="*/ 8293886 w 15170361"/>
                    <a:gd name="connsiteY35" fmla="*/ 782834 h 2118358"/>
                    <a:gd name="connsiteX36" fmla="*/ 9401958 w 15170361"/>
                    <a:gd name="connsiteY36" fmla="*/ 782834 h 2118358"/>
                    <a:gd name="connsiteX37" fmla="*/ 9502766 w 15170361"/>
                    <a:gd name="connsiteY37" fmla="*/ 682026 h 2118358"/>
                    <a:gd name="connsiteX38" fmla="*/ 9502766 w 15170361"/>
                    <a:gd name="connsiteY38" fmla="*/ 278805 h 2118358"/>
                    <a:gd name="connsiteX39" fmla="*/ 9401958 w 15170361"/>
                    <a:gd name="connsiteY39" fmla="*/ 177997 h 2118358"/>
                    <a:gd name="connsiteX40" fmla="*/ 6805057 w 15170361"/>
                    <a:gd name="connsiteY40" fmla="*/ 177997 h 2118358"/>
                    <a:gd name="connsiteX41" fmla="*/ 6704249 w 15170361"/>
                    <a:gd name="connsiteY41" fmla="*/ 278805 h 2118358"/>
                    <a:gd name="connsiteX42" fmla="*/ 6704249 w 15170361"/>
                    <a:gd name="connsiteY42" fmla="*/ 682026 h 2118358"/>
                    <a:gd name="connsiteX43" fmla="*/ 6805057 w 15170361"/>
                    <a:gd name="connsiteY43" fmla="*/ 782834 h 2118358"/>
                    <a:gd name="connsiteX44" fmla="*/ 7913128 w 15170361"/>
                    <a:gd name="connsiteY44" fmla="*/ 782834 h 2118358"/>
                    <a:gd name="connsiteX45" fmla="*/ 8013936 w 15170361"/>
                    <a:gd name="connsiteY45" fmla="*/ 682026 h 2118358"/>
                    <a:gd name="connsiteX46" fmla="*/ 8013936 w 15170361"/>
                    <a:gd name="connsiteY46" fmla="*/ 278805 h 2118358"/>
                    <a:gd name="connsiteX47" fmla="*/ 7913128 w 15170361"/>
                    <a:gd name="connsiteY47" fmla="*/ 177997 h 2118358"/>
                    <a:gd name="connsiteX48" fmla="*/ 5316227 w 15170361"/>
                    <a:gd name="connsiteY48" fmla="*/ 177997 h 2118358"/>
                    <a:gd name="connsiteX49" fmla="*/ 5215418 w 15170361"/>
                    <a:gd name="connsiteY49" fmla="*/ 278805 h 2118358"/>
                    <a:gd name="connsiteX50" fmla="*/ 5215418 w 15170361"/>
                    <a:gd name="connsiteY50" fmla="*/ 682026 h 2118358"/>
                    <a:gd name="connsiteX51" fmla="*/ 5316227 w 15170361"/>
                    <a:gd name="connsiteY51" fmla="*/ 782834 h 2118358"/>
                    <a:gd name="connsiteX52" fmla="*/ 6424299 w 15170361"/>
                    <a:gd name="connsiteY52" fmla="*/ 782834 h 2118358"/>
                    <a:gd name="connsiteX53" fmla="*/ 6525107 w 15170361"/>
                    <a:gd name="connsiteY53" fmla="*/ 682026 h 2118358"/>
                    <a:gd name="connsiteX54" fmla="*/ 6525107 w 15170361"/>
                    <a:gd name="connsiteY54" fmla="*/ 278805 h 2118358"/>
                    <a:gd name="connsiteX55" fmla="*/ 6424299 w 15170361"/>
                    <a:gd name="connsiteY55" fmla="*/ 177997 h 2118358"/>
                    <a:gd name="connsiteX56" fmla="*/ 3827396 w 15170361"/>
                    <a:gd name="connsiteY56" fmla="*/ 177997 h 2118358"/>
                    <a:gd name="connsiteX57" fmla="*/ 3726588 w 15170361"/>
                    <a:gd name="connsiteY57" fmla="*/ 278805 h 2118358"/>
                    <a:gd name="connsiteX58" fmla="*/ 3726588 w 15170361"/>
                    <a:gd name="connsiteY58" fmla="*/ 682026 h 2118358"/>
                    <a:gd name="connsiteX59" fmla="*/ 3827396 w 15170361"/>
                    <a:gd name="connsiteY59" fmla="*/ 782834 h 2118358"/>
                    <a:gd name="connsiteX60" fmla="*/ 4935469 w 15170361"/>
                    <a:gd name="connsiteY60" fmla="*/ 782834 h 2118358"/>
                    <a:gd name="connsiteX61" fmla="*/ 5036277 w 15170361"/>
                    <a:gd name="connsiteY61" fmla="*/ 682026 h 2118358"/>
                    <a:gd name="connsiteX62" fmla="*/ 5036277 w 15170361"/>
                    <a:gd name="connsiteY62" fmla="*/ 278805 h 2118358"/>
                    <a:gd name="connsiteX63" fmla="*/ 4935469 w 15170361"/>
                    <a:gd name="connsiteY63" fmla="*/ 177997 h 2118358"/>
                    <a:gd name="connsiteX64" fmla="*/ 2338567 w 15170361"/>
                    <a:gd name="connsiteY64" fmla="*/ 177997 h 2118358"/>
                    <a:gd name="connsiteX65" fmla="*/ 2237758 w 15170361"/>
                    <a:gd name="connsiteY65" fmla="*/ 278805 h 2118358"/>
                    <a:gd name="connsiteX66" fmla="*/ 2237758 w 15170361"/>
                    <a:gd name="connsiteY66" fmla="*/ 682026 h 2118358"/>
                    <a:gd name="connsiteX67" fmla="*/ 2338567 w 15170361"/>
                    <a:gd name="connsiteY67" fmla="*/ 782834 h 2118358"/>
                    <a:gd name="connsiteX68" fmla="*/ 3446638 w 15170361"/>
                    <a:gd name="connsiteY68" fmla="*/ 782834 h 2118358"/>
                    <a:gd name="connsiteX69" fmla="*/ 3547446 w 15170361"/>
                    <a:gd name="connsiteY69" fmla="*/ 682026 h 2118358"/>
                    <a:gd name="connsiteX70" fmla="*/ 3547446 w 15170361"/>
                    <a:gd name="connsiteY70" fmla="*/ 278805 h 2118358"/>
                    <a:gd name="connsiteX71" fmla="*/ 3446638 w 15170361"/>
                    <a:gd name="connsiteY71" fmla="*/ 177997 h 2118358"/>
                    <a:gd name="connsiteX72" fmla="*/ 1000745 w 15170361"/>
                    <a:gd name="connsiteY72" fmla="*/ 177981 h 2118358"/>
                    <a:gd name="connsiteX73" fmla="*/ 859955 w 15170361"/>
                    <a:gd name="connsiteY73" fmla="*/ 459764 h 2118358"/>
                    <a:gd name="connsiteX74" fmla="*/ 814500 w 15170361"/>
                    <a:gd name="connsiteY74" fmla="*/ 729636 h 2118358"/>
                    <a:gd name="connsiteX75" fmla="*/ 1000745 w 15170361"/>
                    <a:gd name="connsiteY75" fmla="*/ 782818 h 2118358"/>
                    <a:gd name="connsiteX76" fmla="*/ 1882084 w 15170361"/>
                    <a:gd name="connsiteY76" fmla="*/ 782818 h 2118358"/>
                    <a:gd name="connsiteX77" fmla="*/ 1962264 w 15170361"/>
                    <a:gd name="connsiteY77" fmla="*/ 682010 h 2118358"/>
                    <a:gd name="connsiteX78" fmla="*/ 1962264 w 15170361"/>
                    <a:gd name="connsiteY78" fmla="*/ 278789 h 2118358"/>
                    <a:gd name="connsiteX79" fmla="*/ 1882084 w 15170361"/>
                    <a:gd name="connsiteY79" fmla="*/ 177981 h 2118358"/>
                    <a:gd name="connsiteX80" fmla="*/ 14993268 w 15170361"/>
                    <a:gd name="connsiteY80" fmla="*/ 0 h 2118358"/>
                    <a:gd name="connsiteX81" fmla="*/ 15170361 w 15170361"/>
                    <a:gd name="connsiteY81" fmla="*/ 645933 h 2118358"/>
                    <a:gd name="connsiteX82" fmla="*/ 15170361 w 15170361"/>
                    <a:gd name="connsiteY82" fmla="*/ 2102638 h 2118358"/>
                    <a:gd name="connsiteX83" fmla="*/ 0 w 15170361"/>
                    <a:gd name="connsiteY83" fmla="*/ 2118358 h 2118358"/>
                    <a:gd name="connsiteX84" fmla="*/ 67853 w 15170361"/>
                    <a:gd name="connsiteY84" fmla="*/ 687853 h 2118358"/>
                    <a:gd name="connsiteX85" fmla="*/ 763522 w 15170361"/>
                    <a:gd name="connsiteY85" fmla="*/ 22857 h 2118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5170361" h="2118358">
                      <a:moveTo>
                        <a:pt x="14249206" y="177997"/>
                      </a:moveTo>
                      <a:cubicBezTo>
                        <a:pt x="14193531" y="177997"/>
                        <a:pt x="14148398" y="223130"/>
                        <a:pt x="14148398" y="278805"/>
                      </a:cubicBezTo>
                      <a:lnTo>
                        <a:pt x="14148398" y="682026"/>
                      </a:lnTo>
                      <a:cubicBezTo>
                        <a:pt x="14148398" y="737701"/>
                        <a:pt x="14193531" y="782834"/>
                        <a:pt x="14249206" y="782834"/>
                      </a:cubicBezTo>
                      <a:lnTo>
                        <a:pt x="14816553" y="782834"/>
                      </a:lnTo>
                      <a:cubicBezTo>
                        <a:pt x="14872228" y="782834"/>
                        <a:pt x="14917361" y="737701"/>
                        <a:pt x="14917361" y="682026"/>
                      </a:cubicBezTo>
                      <a:lnTo>
                        <a:pt x="14864943" y="272980"/>
                      </a:lnTo>
                      <a:cubicBezTo>
                        <a:pt x="14864943" y="217305"/>
                        <a:pt x="14779041" y="177997"/>
                        <a:pt x="14723366" y="177997"/>
                      </a:cubicBezTo>
                      <a:close/>
                      <a:moveTo>
                        <a:pt x="12760376" y="177997"/>
                      </a:moveTo>
                      <a:cubicBezTo>
                        <a:pt x="12704701" y="177997"/>
                        <a:pt x="12659568" y="223130"/>
                        <a:pt x="12659568" y="278805"/>
                      </a:cubicBezTo>
                      <a:lnTo>
                        <a:pt x="12659568" y="682026"/>
                      </a:lnTo>
                      <a:cubicBezTo>
                        <a:pt x="12659568" y="737701"/>
                        <a:pt x="12704701" y="782834"/>
                        <a:pt x="12760376" y="782834"/>
                      </a:cubicBezTo>
                      <a:lnTo>
                        <a:pt x="13868448" y="782834"/>
                      </a:lnTo>
                      <a:cubicBezTo>
                        <a:pt x="13924123" y="782834"/>
                        <a:pt x="13969256" y="737701"/>
                        <a:pt x="13969256" y="682026"/>
                      </a:cubicBezTo>
                      <a:lnTo>
                        <a:pt x="13969256" y="278805"/>
                      </a:lnTo>
                      <a:cubicBezTo>
                        <a:pt x="13969256" y="223130"/>
                        <a:pt x="13924123" y="177997"/>
                        <a:pt x="13868448" y="177997"/>
                      </a:cubicBezTo>
                      <a:close/>
                      <a:moveTo>
                        <a:pt x="11271546" y="177997"/>
                      </a:moveTo>
                      <a:cubicBezTo>
                        <a:pt x="11215871" y="177997"/>
                        <a:pt x="11170738" y="223130"/>
                        <a:pt x="11170738" y="278805"/>
                      </a:cubicBezTo>
                      <a:lnTo>
                        <a:pt x="11170738" y="682026"/>
                      </a:lnTo>
                      <a:cubicBezTo>
                        <a:pt x="11170738" y="737701"/>
                        <a:pt x="11215871" y="782834"/>
                        <a:pt x="11271546" y="782834"/>
                      </a:cubicBezTo>
                      <a:lnTo>
                        <a:pt x="12379618" y="782834"/>
                      </a:lnTo>
                      <a:cubicBezTo>
                        <a:pt x="12435293" y="782834"/>
                        <a:pt x="12480426" y="737701"/>
                        <a:pt x="12480426" y="682026"/>
                      </a:cubicBezTo>
                      <a:lnTo>
                        <a:pt x="12480426" y="278805"/>
                      </a:lnTo>
                      <a:cubicBezTo>
                        <a:pt x="12480426" y="223130"/>
                        <a:pt x="12435293" y="177997"/>
                        <a:pt x="12379618" y="177997"/>
                      </a:cubicBezTo>
                      <a:close/>
                      <a:moveTo>
                        <a:pt x="9782716" y="177997"/>
                      </a:moveTo>
                      <a:cubicBezTo>
                        <a:pt x="9727041" y="177997"/>
                        <a:pt x="9681908" y="223130"/>
                        <a:pt x="9681908" y="278805"/>
                      </a:cubicBezTo>
                      <a:lnTo>
                        <a:pt x="9681908" y="682026"/>
                      </a:lnTo>
                      <a:cubicBezTo>
                        <a:pt x="9681908" y="737701"/>
                        <a:pt x="9727041" y="782834"/>
                        <a:pt x="9782716" y="782834"/>
                      </a:cubicBezTo>
                      <a:lnTo>
                        <a:pt x="10890788" y="782834"/>
                      </a:lnTo>
                      <a:cubicBezTo>
                        <a:pt x="10946463" y="782834"/>
                        <a:pt x="10991596" y="737701"/>
                        <a:pt x="10991596" y="682026"/>
                      </a:cubicBezTo>
                      <a:lnTo>
                        <a:pt x="10991596" y="278805"/>
                      </a:lnTo>
                      <a:cubicBezTo>
                        <a:pt x="10991596" y="223130"/>
                        <a:pt x="10946463" y="177997"/>
                        <a:pt x="10890788" y="177997"/>
                      </a:cubicBezTo>
                      <a:close/>
                      <a:moveTo>
                        <a:pt x="8293886" y="177997"/>
                      </a:moveTo>
                      <a:cubicBezTo>
                        <a:pt x="8238211" y="177997"/>
                        <a:pt x="8193078" y="223130"/>
                        <a:pt x="8193078" y="278805"/>
                      </a:cubicBezTo>
                      <a:lnTo>
                        <a:pt x="8193078" y="682026"/>
                      </a:lnTo>
                      <a:cubicBezTo>
                        <a:pt x="8193078" y="737701"/>
                        <a:pt x="8238211" y="782834"/>
                        <a:pt x="8293886" y="782834"/>
                      </a:cubicBezTo>
                      <a:lnTo>
                        <a:pt x="9401958" y="782834"/>
                      </a:lnTo>
                      <a:cubicBezTo>
                        <a:pt x="9457633" y="782834"/>
                        <a:pt x="9502766" y="737701"/>
                        <a:pt x="9502766" y="682026"/>
                      </a:cubicBezTo>
                      <a:lnTo>
                        <a:pt x="9502766" y="278805"/>
                      </a:lnTo>
                      <a:cubicBezTo>
                        <a:pt x="9502766" y="223130"/>
                        <a:pt x="9457633" y="177997"/>
                        <a:pt x="9401958" y="177997"/>
                      </a:cubicBezTo>
                      <a:close/>
                      <a:moveTo>
                        <a:pt x="6805057" y="177997"/>
                      </a:moveTo>
                      <a:cubicBezTo>
                        <a:pt x="6749382" y="177997"/>
                        <a:pt x="6704249" y="223130"/>
                        <a:pt x="6704249" y="278805"/>
                      </a:cubicBezTo>
                      <a:lnTo>
                        <a:pt x="6704249" y="682026"/>
                      </a:lnTo>
                      <a:cubicBezTo>
                        <a:pt x="6704249" y="737701"/>
                        <a:pt x="6749382" y="782834"/>
                        <a:pt x="6805057" y="782834"/>
                      </a:cubicBezTo>
                      <a:lnTo>
                        <a:pt x="7913128" y="782834"/>
                      </a:lnTo>
                      <a:cubicBezTo>
                        <a:pt x="7968803" y="782834"/>
                        <a:pt x="8013936" y="737701"/>
                        <a:pt x="8013936" y="682026"/>
                      </a:cubicBezTo>
                      <a:lnTo>
                        <a:pt x="8013936" y="278805"/>
                      </a:lnTo>
                      <a:cubicBezTo>
                        <a:pt x="8013936" y="223130"/>
                        <a:pt x="7968803" y="177997"/>
                        <a:pt x="7913128" y="177997"/>
                      </a:cubicBezTo>
                      <a:close/>
                      <a:moveTo>
                        <a:pt x="5316227" y="177997"/>
                      </a:moveTo>
                      <a:cubicBezTo>
                        <a:pt x="5260552" y="177997"/>
                        <a:pt x="5215418" y="223130"/>
                        <a:pt x="5215418" y="278805"/>
                      </a:cubicBezTo>
                      <a:lnTo>
                        <a:pt x="5215418" y="682026"/>
                      </a:lnTo>
                      <a:cubicBezTo>
                        <a:pt x="5215418" y="737701"/>
                        <a:pt x="5260552" y="782834"/>
                        <a:pt x="5316227" y="782834"/>
                      </a:cubicBezTo>
                      <a:lnTo>
                        <a:pt x="6424299" y="782834"/>
                      </a:lnTo>
                      <a:cubicBezTo>
                        <a:pt x="6479974" y="782834"/>
                        <a:pt x="6525107" y="737701"/>
                        <a:pt x="6525107" y="682026"/>
                      </a:cubicBezTo>
                      <a:lnTo>
                        <a:pt x="6525107" y="278805"/>
                      </a:lnTo>
                      <a:cubicBezTo>
                        <a:pt x="6525107" y="223130"/>
                        <a:pt x="6479974" y="177997"/>
                        <a:pt x="6424299" y="177997"/>
                      </a:cubicBezTo>
                      <a:close/>
                      <a:moveTo>
                        <a:pt x="3827396" y="177997"/>
                      </a:moveTo>
                      <a:cubicBezTo>
                        <a:pt x="3771721" y="177997"/>
                        <a:pt x="3726588" y="223130"/>
                        <a:pt x="3726588" y="278805"/>
                      </a:cubicBezTo>
                      <a:lnTo>
                        <a:pt x="3726588" y="682026"/>
                      </a:lnTo>
                      <a:cubicBezTo>
                        <a:pt x="3726588" y="737701"/>
                        <a:pt x="3771721" y="782834"/>
                        <a:pt x="3827396" y="782834"/>
                      </a:cubicBezTo>
                      <a:lnTo>
                        <a:pt x="4935469" y="782834"/>
                      </a:lnTo>
                      <a:cubicBezTo>
                        <a:pt x="4991143" y="782834"/>
                        <a:pt x="5036277" y="737701"/>
                        <a:pt x="5036277" y="682026"/>
                      </a:cubicBezTo>
                      <a:lnTo>
                        <a:pt x="5036277" y="278805"/>
                      </a:lnTo>
                      <a:cubicBezTo>
                        <a:pt x="5036277" y="223130"/>
                        <a:pt x="4991143" y="177997"/>
                        <a:pt x="4935469" y="177997"/>
                      </a:cubicBezTo>
                      <a:close/>
                      <a:moveTo>
                        <a:pt x="2338567" y="177997"/>
                      </a:moveTo>
                      <a:cubicBezTo>
                        <a:pt x="2282891" y="177997"/>
                        <a:pt x="2237758" y="223130"/>
                        <a:pt x="2237758" y="278805"/>
                      </a:cubicBezTo>
                      <a:lnTo>
                        <a:pt x="2237758" y="682026"/>
                      </a:lnTo>
                      <a:cubicBezTo>
                        <a:pt x="2237758" y="737701"/>
                        <a:pt x="2282891" y="782834"/>
                        <a:pt x="2338567" y="782834"/>
                      </a:cubicBezTo>
                      <a:lnTo>
                        <a:pt x="3446638" y="782834"/>
                      </a:lnTo>
                      <a:cubicBezTo>
                        <a:pt x="3502313" y="782834"/>
                        <a:pt x="3547446" y="737701"/>
                        <a:pt x="3547446" y="682026"/>
                      </a:cubicBezTo>
                      <a:lnTo>
                        <a:pt x="3547446" y="278805"/>
                      </a:lnTo>
                      <a:cubicBezTo>
                        <a:pt x="3547446" y="223130"/>
                        <a:pt x="3502313" y="177997"/>
                        <a:pt x="3446638" y="177997"/>
                      </a:cubicBezTo>
                      <a:close/>
                      <a:moveTo>
                        <a:pt x="1000745" y="177981"/>
                      </a:moveTo>
                      <a:cubicBezTo>
                        <a:pt x="956462" y="177981"/>
                        <a:pt x="870330" y="404089"/>
                        <a:pt x="859955" y="459764"/>
                      </a:cubicBezTo>
                      <a:cubicBezTo>
                        <a:pt x="831141" y="592722"/>
                        <a:pt x="814500" y="595229"/>
                        <a:pt x="814500" y="729636"/>
                      </a:cubicBezTo>
                      <a:cubicBezTo>
                        <a:pt x="814500" y="785311"/>
                        <a:pt x="956462" y="782818"/>
                        <a:pt x="1000745" y="782818"/>
                      </a:cubicBezTo>
                      <a:lnTo>
                        <a:pt x="1882084" y="782818"/>
                      </a:lnTo>
                      <a:cubicBezTo>
                        <a:pt x="1926365" y="782818"/>
                        <a:pt x="1962264" y="737685"/>
                        <a:pt x="1962264" y="682010"/>
                      </a:cubicBezTo>
                      <a:lnTo>
                        <a:pt x="1962264" y="278789"/>
                      </a:lnTo>
                      <a:cubicBezTo>
                        <a:pt x="1962264" y="223114"/>
                        <a:pt x="1926365" y="177981"/>
                        <a:pt x="1882084" y="177981"/>
                      </a:cubicBezTo>
                      <a:close/>
                      <a:moveTo>
                        <a:pt x="14993268" y="0"/>
                      </a:moveTo>
                      <a:lnTo>
                        <a:pt x="15170361" y="645933"/>
                      </a:lnTo>
                      <a:lnTo>
                        <a:pt x="15170361" y="2102638"/>
                      </a:lnTo>
                      <a:lnTo>
                        <a:pt x="0" y="2118358"/>
                      </a:lnTo>
                      <a:lnTo>
                        <a:pt x="67853" y="687853"/>
                      </a:lnTo>
                      <a:lnTo>
                        <a:pt x="763522" y="2285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96DB14CE-E008-4984-8C0C-BF5C6CE62259}"/>
                    </a:ext>
                  </a:extLst>
                </p:cNvPr>
                <p:cNvGrpSpPr/>
                <p:nvPr/>
              </p:nvGrpSpPr>
              <p:grpSpPr>
                <a:xfrm>
                  <a:off x="-2490754" y="5604288"/>
                  <a:ext cx="976313" cy="976313"/>
                  <a:chOff x="1319212" y="4338638"/>
                  <a:chExt cx="976313" cy="976313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9D023C60-6E4D-49A9-965A-273520965D7F}"/>
                      </a:ext>
                    </a:extLst>
                  </p:cNvPr>
                  <p:cNvSpPr/>
                  <p:nvPr/>
                </p:nvSpPr>
                <p:spPr>
                  <a:xfrm>
                    <a:off x="1319212" y="4338638"/>
                    <a:ext cx="976313" cy="976313"/>
                  </a:xfrm>
                  <a:prstGeom prst="ellipse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69016709-D415-43DE-8A55-67F5D55B6068}"/>
                      </a:ext>
                    </a:extLst>
                  </p:cNvPr>
                  <p:cNvSpPr/>
                  <p:nvPr/>
                </p:nvSpPr>
                <p:spPr>
                  <a:xfrm>
                    <a:off x="1509713" y="4513684"/>
                    <a:ext cx="600004" cy="606004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8785A66B-FCD0-4628-B11E-ED1AA4ADB489}"/>
                    </a:ext>
                  </a:extLst>
                </p:cNvPr>
                <p:cNvGrpSpPr/>
                <p:nvPr/>
              </p:nvGrpSpPr>
              <p:grpSpPr>
                <a:xfrm>
                  <a:off x="10725000" y="5684335"/>
                  <a:ext cx="976313" cy="976313"/>
                  <a:chOff x="1471612" y="4491038"/>
                  <a:chExt cx="976313" cy="976313"/>
                </a:xfrm>
              </p:grpSpPr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A78132B3-032B-4EA0-B554-331E5FBED532}"/>
                      </a:ext>
                    </a:extLst>
                  </p:cNvPr>
                  <p:cNvSpPr/>
                  <p:nvPr/>
                </p:nvSpPr>
                <p:spPr>
                  <a:xfrm>
                    <a:off x="1471612" y="4491038"/>
                    <a:ext cx="976313" cy="976313"/>
                  </a:xfrm>
                  <a:prstGeom prst="ellipse">
                    <a:avLst/>
                  </a:prstGeom>
                  <a:solidFill>
                    <a:schemeClr val="bg2">
                      <a:lumMod val="1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EFDBE1CB-BA7B-4296-9037-A2899431E6B7}"/>
                      </a:ext>
                    </a:extLst>
                  </p:cNvPr>
                  <p:cNvSpPr/>
                  <p:nvPr/>
                </p:nvSpPr>
                <p:spPr>
                  <a:xfrm>
                    <a:off x="1662113" y="4666084"/>
                    <a:ext cx="600004" cy="606004"/>
                  </a:xfrm>
                  <a:prstGeom prst="ellipse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C806CFDA-915C-446C-A1E9-4ACACF07CC89}"/>
                    </a:ext>
                  </a:extLst>
                </p:cNvPr>
                <p:cNvSpPr/>
                <p:nvPr/>
              </p:nvSpPr>
              <p:spPr>
                <a:xfrm>
                  <a:off x="12012275" y="5750790"/>
                  <a:ext cx="323850" cy="457200"/>
                </a:xfrm>
                <a:prstGeom prst="roundRect">
                  <a:avLst/>
                </a:prstGeom>
                <a:blipFill dpi="0" rotWithShape="1"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4ADED6D-6460-4C3E-9BDB-27DFDED44FE0}"/>
                    </a:ext>
                  </a:extLst>
                </p:cNvPr>
                <p:cNvSpPr/>
                <p:nvPr/>
              </p:nvSpPr>
              <p:spPr>
                <a:xfrm>
                  <a:off x="-2977843" y="4837418"/>
                  <a:ext cx="151868" cy="676275"/>
                </a:xfrm>
                <a:prstGeom prst="rect">
                  <a:avLst/>
                </a:prstGeom>
                <a:solidFill>
                  <a:schemeClr val="tx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D7E61C1C-1600-4795-9043-793366A00D5C}"/>
                    </a:ext>
                  </a:extLst>
                </p:cNvPr>
                <p:cNvSpPr/>
                <p:nvPr/>
              </p:nvSpPr>
              <p:spPr>
                <a:xfrm>
                  <a:off x="-3108236" y="5808837"/>
                  <a:ext cx="323850" cy="457200"/>
                </a:xfrm>
                <a:prstGeom prst="roundRect">
                  <a:avLst/>
                </a:prstGeom>
                <a:blipFill dpi="0" rotWithShape="1"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1" name="Picture 50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1305846B-D95F-43B1-A63B-3DD7C350B8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67" b="68750" l="6000" r="62667">
                            <a14:foregroundMark x1="6667" y1="23611" x2="6667" y2="23611"/>
                            <a14:foregroundMark x1="16000" y1="19444" x2="31333" y2="25694"/>
                            <a14:foregroundMark x1="16000" y1="29861" x2="15333" y2="22222"/>
                            <a14:foregroundMark x1="20000" y1="15972" x2="32000" y2="15278"/>
                            <a14:foregroundMark x1="15333" y1="15278" x2="32667" y2="14583"/>
                            <a14:foregroundMark x1="28000" y1="4861" x2="35333" y2="15972"/>
                            <a14:foregroundMark x1="39333" y1="19444" x2="54667" y2="39583"/>
                            <a14:foregroundMark x1="54000" y1="13889" x2="44667" y2="59028"/>
                            <a14:foregroundMark x1="42667" y1="16667" x2="22000" y2="64583"/>
                            <a14:foregroundMark x1="55333" y1="6250" x2="55333" y2="6250"/>
                            <a14:foregroundMark x1="60667" y1="6944" x2="60667" y2="6944"/>
                            <a14:foregroundMark x1="58000" y1="38889" x2="58000" y2="38889"/>
                            <a14:foregroundMark x1="59333" y1="26389" x2="59333" y2="26389"/>
                            <a14:foregroundMark x1="60667" y1="20833" x2="58667" y2="57639"/>
                            <a14:foregroundMark x1="28000" y1="61111" x2="54000" y2="61806"/>
                            <a14:foregroundMark x1="24000" y1="64583" x2="56000" y2="63889"/>
                            <a14:foregroundMark x1="46000" y1="68750" x2="59333" y2="31944"/>
                            <a14:foregroundMark x1="59333" y1="64583" x2="62667" y2="18056"/>
                            <a14:foregroundMark x1="60667" y1="65278" x2="62667" y2="43056"/>
                            <a14:foregroundMark x1="43333" y1="62500" x2="52667" y2="513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rcRect l="-5738" r="37040" b="32763"/>
              <a:stretch/>
            </p:blipFill>
            <p:spPr>
              <a:xfrm>
                <a:off x="16865731" y="3512524"/>
                <a:ext cx="612068" cy="57508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598BA0-EAF6-4454-91C7-612D0832E801}"/>
                </a:ext>
              </a:extLst>
            </p:cNvPr>
            <p:cNvGrpSpPr/>
            <p:nvPr/>
          </p:nvGrpSpPr>
          <p:grpSpPr>
            <a:xfrm>
              <a:off x="19574540" y="1871331"/>
              <a:ext cx="1711841" cy="1073888"/>
              <a:chOff x="19574540" y="1743740"/>
              <a:chExt cx="1711841" cy="1073888"/>
            </a:xfrm>
          </p:grpSpPr>
          <p:sp>
            <p:nvSpPr>
              <p:cNvPr id="4" name="Speech Bubble: Oval 3">
                <a:extLst>
                  <a:ext uri="{FF2B5EF4-FFF2-40B4-BE49-F238E27FC236}">
                    <a16:creationId xmlns:a16="http://schemas.microsoft.com/office/drawing/2014/main" id="{D6304E2A-F570-4C82-91D6-EC827D6454FB}"/>
                  </a:ext>
                </a:extLst>
              </p:cNvPr>
              <p:cNvSpPr/>
              <p:nvPr/>
            </p:nvSpPr>
            <p:spPr>
              <a:xfrm>
                <a:off x="19574540" y="1743740"/>
                <a:ext cx="1711841" cy="1073888"/>
              </a:xfrm>
              <a:prstGeom prst="wedgeEllipseCallout">
                <a:avLst>
                  <a:gd name="adj1" fmla="val -23317"/>
                  <a:gd name="adj2" fmla="val 91213"/>
                </a:avLst>
              </a:prstGeom>
              <a:solidFill>
                <a:schemeClr val="bg1"/>
              </a:solidFill>
              <a:ln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5CFC105-E001-497A-AB7C-5256BB2F69DC}"/>
                  </a:ext>
                </a:extLst>
              </p:cNvPr>
              <p:cNvSpPr txBox="1"/>
              <p:nvPr/>
            </p:nvSpPr>
            <p:spPr>
              <a:xfrm>
                <a:off x="19936047" y="1988288"/>
                <a:ext cx="11057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 b="1" dirty="0" err="1">
                    <a:solidFill>
                      <a:schemeClr val="bg2">
                        <a:lumMod val="10000"/>
                      </a:schemeClr>
                    </a:solidFill>
                  </a:rPr>
                  <a:t>Baaa</a:t>
                </a:r>
                <a:endParaRPr lang="en-US" sz="3200" b="1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7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0902 L -2.68664 0.00671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67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61111E-6 -2.22222E-6 L -0.15226 0.003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11111E-6 5.55112E-17 L -0.0934 0.0046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1962 1.85185E-6 L -0.11232 -0.0039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97" y="-20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5E-6 2.96296E-6 L -0.09618 -0.0041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" y="-20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11111E-6 1.85185E-6 L -0.15365 0.0034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16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2.22222E-6 4.81481E-6 L -0.77031 -0.0009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10816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FE05D-0E87-4823-97E3-3FDA72308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1" t="12668" r="9371" b="15106"/>
          <a:stretch/>
        </p:blipFill>
        <p:spPr>
          <a:xfrm rot="21335173">
            <a:off x="1105145" y="892524"/>
            <a:ext cx="7051696" cy="48074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82CF372-6CF0-42F9-A306-ACEEFF18BAE8}"/>
              </a:ext>
            </a:extLst>
          </p:cNvPr>
          <p:cNvGrpSpPr/>
          <p:nvPr/>
        </p:nvGrpSpPr>
        <p:grpSpPr>
          <a:xfrm rot="21139526">
            <a:off x="2728381" y="2407884"/>
            <a:ext cx="2982205" cy="1898481"/>
            <a:chOff x="2865121" y="2432133"/>
            <a:chExt cx="2711095" cy="172589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2ED6F5-B6B7-44C5-A4C0-F49D5012DC54}"/>
                </a:ext>
              </a:extLst>
            </p:cNvPr>
            <p:cNvCxnSpPr>
              <a:cxnSpLocks/>
            </p:cNvCxnSpPr>
            <p:nvPr/>
          </p:nvCxnSpPr>
          <p:spPr>
            <a:xfrm rot="240000">
              <a:off x="2865121" y="2936240"/>
              <a:ext cx="1356360" cy="117348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9A0560A-70B4-412B-A921-A07EF2C798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7001" y="3022439"/>
              <a:ext cx="1396776" cy="113558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D076B32-0641-48EB-A07D-6BFC4AF8F2BB}"/>
                </a:ext>
              </a:extLst>
            </p:cNvPr>
            <p:cNvSpPr/>
            <p:nvPr/>
          </p:nvSpPr>
          <p:spPr>
            <a:xfrm rot="188105">
              <a:off x="2908872" y="2432133"/>
              <a:ext cx="2667344" cy="537253"/>
            </a:xfrm>
            <a:custGeom>
              <a:avLst/>
              <a:gdLst>
                <a:gd name="connsiteX0" fmla="*/ 0 w 2612218"/>
                <a:gd name="connsiteY0" fmla="*/ 459678 h 459678"/>
                <a:gd name="connsiteX1" fmla="*/ 1344415 w 2612218"/>
                <a:gd name="connsiteY1" fmla="*/ 7 h 459678"/>
                <a:gd name="connsiteX2" fmla="*/ 2612218 w 2612218"/>
                <a:gd name="connsiteY2" fmla="*/ 447322 h 459678"/>
                <a:gd name="connsiteX3" fmla="*/ 2612218 w 2612218"/>
                <a:gd name="connsiteY3" fmla="*/ 447322 h 459678"/>
                <a:gd name="connsiteX0" fmla="*/ 0 w 2612218"/>
                <a:gd name="connsiteY0" fmla="*/ 502566 h 502566"/>
                <a:gd name="connsiteX1" fmla="*/ 1356231 w 2612218"/>
                <a:gd name="connsiteY1" fmla="*/ 7 h 502566"/>
                <a:gd name="connsiteX2" fmla="*/ 2612218 w 2612218"/>
                <a:gd name="connsiteY2" fmla="*/ 490210 h 502566"/>
                <a:gd name="connsiteX3" fmla="*/ 2612218 w 2612218"/>
                <a:gd name="connsiteY3" fmla="*/ 490210 h 502566"/>
                <a:gd name="connsiteX0" fmla="*/ 0 w 2612218"/>
                <a:gd name="connsiteY0" fmla="*/ 537253 h 537253"/>
                <a:gd name="connsiteX1" fmla="*/ 1356444 w 2612218"/>
                <a:gd name="connsiteY1" fmla="*/ 7 h 537253"/>
                <a:gd name="connsiteX2" fmla="*/ 2612218 w 2612218"/>
                <a:gd name="connsiteY2" fmla="*/ 524897 h 537253"/>
                <a:gd name="connsiteX3" fmla="*/ 2612218 w 2612218"/>
                <a:gd name="connsiteY3" fmla="*/ 524897 h 5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2218" h="537253">
                  <a:moveTo>
                    <a:pt x="0" y="537253"/>
                  </a:moveTo>
                  <a:cubicBezTo>
                    <a:pt x="454522" y="308447"/>
                    <a:pt x="921074" y="2066"/>
                    <a:pt x="1356444" y="7"/>
                  </a:cubicBezTo>
                  <a:cubicBezTo>
                    <a:pt x="1791814" y="-2052"/>
                    <a:pt x="2402922" y="437415"/>
                    <a:pt x="2612218" y="524897"/>
                  </a:cubicBezTo>
                  <a:lnTo>
                    <a:pt x="2612218" y="524897"/>
                  </a:lnTo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00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142298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3EE6080D-20C1-4E12-A4CC-51734D6E94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50000"/>
          <a:stretch/>
        </p:blipFill>
        <p:spPr>
          <a:xfrm>
            <a:off x="1630892" y="726938"/>
            <a:ext cx="2935852" cy="491755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6543A3F-0BF1-40B8-9E08-9E2D5867AF2C}"/>
              </a:ext>
            </a:extLst>
          </p:cNvPr>
          <p:cNvGrpSpPr/>
          <p:nvPr/>
        </p:nvGrpSpPr>
        <p:grpSpPr>
          <a:xfrm>
            <a:off x="4572000" y="727876"/>
            <a:ext cx="2949102" cy="4917550"/>
            <a:chOff x="4572000" y="727876"/>
            <a:chExt cx="2949102" cy="4917550"/>
          </a:xfrm>
        </p:grpSpPr>
        <p:pic>
          <p:nvPicPr>
            <p:cNvPr id="11" name="Picture 10" descr="A close up of a sign&#10;&#10;Description automatically generated">
              <a:extLst>
                <a:ext uri="{FF2B5EF4-FFF2-40B4-BE49-F238E27FC236}">
                  <a16:creationId xmlns:a16="http://schemas.microsoft.com/office/drawing/2014/main" id="{CD278710-E4C7-49AD-81CF-8FD13B5D0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49774"/>
            <a:stretch/>
          </p:blipFill>
          <p:spPr>
            <a:xfrm>
              <a:off x="4572000" y="727876"/>
              <a:ext cx="2949102" cy="49175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9752BB-53DF-40F9-AAF4-B202EF8160EC}"/>
                </a:ext>
              </a:extLst>
            </p:cNvPr>
            <p:cNvSpPr txBox="1"/>
            <p:nvPr/>
          </p:nvSpPr>
          <p:spPr>
            <a:xfrm>
              <a:off x="4648913" y="1016948"/>
              <a:ext cx="27175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Bucket List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3FBB080-FD63-41DB-8277-E2EC87F89095}"/>
                </a:ext>
              </a:extLst>
            </p:cNvPr>
            <p:cNvSpPr txBox="1"/>
            <p:nvPr/>
          </p:nvSpPr>
          <p:spPr>
            <a:xfrm>
              <a:off x="4800013" y="1441099"/>
              <a:ext cx="25237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Get rich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7E5F63-834C-407C-BDD2-AFF6A4E89B0F}"/>
                </a:ext>
              </a:extLst>
            </p:cNvPr>
            <p:cNvSpPr txBox="1"/>
            <p:nvPr/>
          </p:nvSpPr>
          <p:spPr>
            <a:xfrm>
              <a:off x="4809829" y="1882110"/>
              <a:ext cx="252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Have bunch of kids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32D4B7-7BF3-4299-8AB6-18B63C79B9EC}"/>
                </a:ext>
              </a:extLst>
            </p:cNvPr>
            <p:cNvSpPr txBox="1"/>
            <p:nvPr/>
          </p:nvSpPr>
          <p:spPr>
            <a:xfrm>
              <a:off x="4808483" y="2762787"/>
              <a:ext cx="252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Wrestle w/ an Angel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E00693-877F-4288-8E20-C5B28C0A8E90}"/>
                </a:ext>
              </a:extLst>
            </p:cNvPr>
            <p:cNvSpPr txBox="1"/>
            <p:nvPr/>
          </p:nvSpPr>
          <p:spPr>
            <a:xfrm>
              <a:off x="4817927" y="3646160"/>
              <a:ext cx="252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Reconcile w/ Esau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BCA883-DAC3-4B3B-94E3-C551E292BDE1}"/>
                </a:ext>
              </a:extLst>
            </p:cNvPr>
            <p:cNvSpPr txBox="1"/>
            <p:nvPr/>
          </p:nvSpPr>
          <p:spPr>
            <a:xfrm>
              <a:off x="4802160" y="4508007"/>
              <a:ext cx="25237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Reunite w/ Joseph</a:t>
              </a: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C31E3CB-F223-4F81-9DAE-73F432361482}"/>
              </a:ext>
            </a:extLst>
          </p:cNvPr>
          <p:cNvSpPr/>
          <p:nvPr/>
        </p:nvSpPr>
        <p:spPr>
          <a:xfrm>
            <a:off x="4813738" y="1681014"/>
            <a:ext cx="1319048" cy="95234"/>
          </a:xfrm>
          <a:custGeom>
            <a:avLst/>
            <a:gdLst>
              <a:gd name="connsiteX0" fmla="*/ 0 w 1319048"/>
              <a:gd name="connsiteY0" fmla="*/ 95234 h 95234"/>
              <a:gd name="connsiteX1" fmla="*/ 756745 w 1319048"/>
              <a:gd name="connsiteY1" fmla="*/ 641 h 95234"/>
              <a:gd name="connsiteX2" fmla="*/ 919655 w 1319048"/>
              <a:gd name="connsiteY2" fmla="*/ 53192 h 95234"/>
              <a:gd name="connsiteX3" fmla="*/ 1234965 w 1319048"/>
              <a:gd name="connsiteY3" fmla="*/ 42682 h 95234"/>
              <a:gd name="connsiteX4" fmla="*/ 1319048 w 1319048"/>
              <a:gd name="connsiteY4" fmla="*/ 42682 h 9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048" h="95234">
                <a:moveTo>
                  <a:pt x="0" y="95234"/>
                </a:moveTo>
                <a:cubicBezTo>
                  <a:pt x="301734" y="51441"/>
                  <a:pt x="603469" y="7648"/>
                  <a:pt x="756745" y="641"/>
                </a:cubicBezTo>
                <a:cubicBezTo>
                  <a:pt x="910021" y="-6366"/>
                  <a:pt x="839952" y="46185"/>
                  <a:pt x="919655" y="53192"/>
                </a:cubicBezTo>
                <a:cubicBezTo>
                  <a:pt x="999358" y="60199"/>
                  <a:pt x="1168400" y="44434"/>
                  <a:pt x="1234965" y="42682"/>
                </a:cubicBezTo>
                <a:cubicBezTo>
                  <a:pt x="1301530" y="40930"/>
                  <a:pt x="1310289" y="41806"/>
                  <a:pt x="1319048" y="42682"/>
                </a:cubicBez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72F1DB2-305E-4D84-B677-F1CCCB8F3AC8}"/>
              </a:ext>
            </a:extLst>
          </p:cNvPr>
          <p:cNvSpPr/>
          <p:nvPr/>
        </p:nvSpPr>
        <p:spPr>
          <a:xfrm>
            <a:off x="4750676" y="2117834"/>
            <a:ext cx="2128345" cy="126777"/>
          </a:xfrm>
          <a:custGeom>
            <a:avLst/>
            <a:gdLst>
              <a:gd name="connsiteX0" fmla="*/ 0 w 2128345"/>
              <a:gd name="connsiteY0" fmla="*/ 0 h 126777"/>
              <a:gd name="connsiteX1" fmla="*/ 572814 w 2128345"/>
              <a:gd name="connsiteY1" fmla="*/ 47297 h 126777"/>
              <a:gd name="connsiteX2" fmla="*/ 1282262 w 2128345"/>
              <a:gd name="connsiteY2" fmla="*/ 126125 h 126777"/>
              <a:gd name="connsiteX3" fmla="*/ 2128345 w 2128345"/>
              <a:gd name="connsiteY3" fmla="*/ 0 h 12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345" h="126777">
                <a:moveTo>
                  <a:pt x="0" y="0"/>
                </a:moveTo>
                <a:lnTo>
                  <a:pt x="572814" y="47297"/>
                </a:lnTo>
                <a:cubicBezTo>
                  <a:pt x="786524" y="68318"/>
                  <a:pt x="1023007" y="134008"/>
                  <a:pt x="1282262" y="126125"/>
                </a:cubicBezTo>
                <a:cubicBezTo>
                  <a:pt x="1541517" y="118242"/>
                  <a:pt x="1834931" y="59121"/>
                  <a:pt x="2128345" y="0"/>
                </a:cubicBez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41F50D-CE5F-46AC-B86A-5DF7DEF611B6}"/>
              </a:ext>
            </a:extLst>
          </p:cNvPr>
          <p:cNvSpPr/>
          <p:nvPr/>
        </p:nvSpPr>
        <p:spPr>
          <a:xfrm>
            <a:off x="4792717" y="2527548"/>
            <a:ext cx="767255" cy="63252"/>
          </a:xfrm>
          <a:custGeom>
            <a:avLst/>
            <a:gdLst>
              <a:gd name="connsiteX0" fmla="*/ 0 w 767255"/>
              <a:gd name="connsiteY0" fmla="*/ 63252 h 63252"/>
              <a:gd name="connsiteX1" fmla="*/ 320566 w 767255"/>
              <a:gd name="connsiteY1" fmla="*/ 190 h 63252"/>
              <a:gd name="connsiteX2" fmla="*/ 767255 w 767255"/>
              <a:gd name="connsiteY2" fmla="*/ 47486 h 6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7255" h="63252">
                <a:moveTo>
                  <a:pt x="0" y="63252"/>
                </a:moveTo>
                <a:cubicBezTo>
                  <a:pt x="96345" y="33035"/>
                  <a:pt x="192690" y="2818"/>
                  <a:pt x="320566" y="190"/>
                </a:cubicBezTo>
                <a:cubicBezTo>
                  <a:pt x="448442" y="-2438"/>
                  <a:pt x="607848" y="22524"/>
                  <a:pt x="767255" y="47486"/>
                </a:cubicBez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18811C7-1FFA-4C7A-8C52-7198DB7C7479}"/>
              </a:ext>
            </a:extLst>
          </p:cNvPr>
          <p:cNvSpPr/>
          <p:nvPr/>
        </p:nvSpPr>
        <p:spPr>
          <a:xfrm>
            <a:off x="4734910" y="2910700"/>
            <a:ext cx="2233449" cy="161762"/>
          </a:xfrm>
          <a:custGeom>
            <a:avLst/>
            <a:gdLst>
              <a:gd name="connsiteX0" fmla="*/ 0 w 2233449"/>
              <a:gd name="connsiteY0" fmla="*/ 11176 h 161762"/>
              <a:gd name="connsiteX1" fmla="*/ 951187 w 2233449"/>
              <a:gd name="connsiteY1" fmla="*/ 158321 h 161762"/>
              <a:gd name="connsiteX2" fmla="*/ 1445173 w 2233449"/>
              <a:gd name="connsiteY2" fmla="*/ 105769 h 161762"/>
              <a:gd name="connsiteX3" fmla="*/ 1902373 w 2233449"/>
              <a:gd name="connsiteY3" fmla="*/ 666 h 161762"/>
              <a:gd name="connsiteX4" fmla="*/ 2233449 w 2233449"/>
              <a:gd name="connsiteY4" fmla="*/ 68983 h 16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3449" h="161762">
                <a:moveTo>
                  <a:pt x="0" y="11176"/>
                </a:moveTo>
                <a:cubicBezTo>
                  <a:pt x="355162" y="76866"/>
                  <a:pt x="710325" y="142556"/>
                  <a:pt x="951187" y="158321"/>
                </a:cubicBezTo>
                <a:cubicBezTo>
                  <a:pt x="1192049" y="174087"/>
                  <a:pt x="1286642" y="132045"/>
                  <a:pt x="1445173" y="105769"/>
                </a:cubicBezTo>
                <a:cubicBezTo>
                  <a:pt x="1603704" y="79493"/>
                  <a:pt x="1770994" y="6797"/>
                  <a:pt x="1902373" y="666"/>
                </a:cubicBezTo>
                <a:cubicBezTo>
                  <a:pt x="2033752" y="-5465"/>
                  <a:pt x="2133600" y="31759"/>
                  <a:pt x="2233449" y="68983"/>
                </a:cubicBez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750A236-2239-4054-A9EB-9CC94191024B}"/>
              </a:ext>
            </a:extLst>
          </p:cNvPr>
          <p:cNvSpPr/>
          <p:nvPr/>
        </p:nvSpPr>
        <p:spPr>
          <a:xfrm>
            <a:off x="4776952" y="3431628"/>
            <a:ext cx="1044424" cy="52551"/>
          </a:xfrm>
          <a:custGeom>
            <a:avLst/>
            <a:gdLst>
              <a:gd name="connsiteX0" fmla="*/ 0 w 1044424"/>
              <a:gd name="connsiteY0" fmla="*/ 52551 h 52551"/>
              <a:gd name="connsiteX1" fmla="*/ 315310 w 1044424"/>
              <a:gd name="connsiteY1" fmla="*/ 31531 h 52551"/>
              <a:gd name="connsiteX2" fmla="*/ 935420 w 1044424"/>
              <a:gd name="connsiteY2" fmla="*/ 21020 h 52551"/>
              <a:gd name="connsiteX3" fmla="*/ 1040524 w 1044424"/>
              <a:gd name="connsiteY3" fmla="*/ 0 h 5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4424" h="52551">
                <a:moveTo>
                  <a:pt x="0" y="52551"/>
                </a:moveTo>
                <a:cubicBezTo>
                  <a:pt x="79703" y="44668"/>
                  <a:pt x="159407" y="36786"/>
                  <a:pt x="315310" y="31531"/>
                </a:cubicBezTo>
                <a:cubicBezTo>
                  <a:pt x="471213" y="26276"/>
                  <a:pt x="814551" y="26275"/>
                  <a:pt x="935420" y="21020"/>
                </a:cubicBezTo>
                <a:cubicBezTo>
                  <a:pt x="1056289" y="15765"/>
                  <a:pt x="1048406" y="7882"/>
                  <a:pt x="1040524" y="0"/>
                </a:cubicBez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7FB8272-1436-462B-A42A-26B5F801330C}"/>
              </a:ext>
            </a:extLst>
          </p:cNvPr>
          <p:cNvSpPr/>
          <p:nvPr/>
        </p:nvSpPr>
        <p:spPr>
          <a:xfrm>
            <a:off x="4776952" y="3904593"/>
            <a:ext cx="1876096" cy="31531"/>
          </a:xfrm>
          <a:custGeom>
            <a:avLst/>
            <a:gdLst>
              <a:gd name="connsiteX0" fmla="*/ 0 w 1876096"/>
              <a:gd name="connsiteY0" fmla="*/ 31531 h 31531"/>
              <a:gd name="connsiteX1" fmla="*/ 246993 w 1876096"/>
              <a:gd name="connsiteY1" fmla="*/ 26276 h 31531"/>
              <a:gd name="connsiteX2" fmla="*/ 783020 w 1876096"/>
              <a:gd name="connsiteY2" fmla="*/ 10510 h 31531"/>
              <a:gd name="connsiteX3" fmla="*/ 1508234 w 1876096"/>
              <a:gd name="connsiteY3" fmla="*/ 0 h 31531"/>
              <a:gd name="connsiteX4" fmla="*/ 1876096 w 1876096"/>
              <a:gd name="connsiteY4" fmla="*/ 5255 h 3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6096" h="31531">
                <a:moveTo>
                  <a:pt x="0" y="31531"/>
                </a:moveTo>
                <a:lnTo>
                  <a:pt x="246993" y="26276"/>
                </a:lnTo>
                <a:lnTo>
                  <a:pt x="783020" y="10510"/>
                </a:lnTo>
                <a:lnTo>
                  <a:pt x="1508234" y="0"/>
                </a:lnTo>
                <a:lnTo>
                  <a:pt x="1876096" y="5255"/>
                </a:ln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FBB0B50-2EC2-47FA-85FE-417DEA780131}"/>
              </a:ext>
            </a:extLst>
          </p:cNvPr>
          <p:cNvSpPr/>
          <p:nvPr/>
        </p:nvSpPr>
        <p:spPr>
          <a:xfrm>
            <a:off x="4766441" y="4302174"/>
            <a:ext cx="1129862" cy="43854"/>
          </a:xfrm>
          <a:custGeom>
            <a:avLst/>
            <a:gdLst>
              <a:gd name="connsiteX0" fmla="*/ 0 w 1129862"/>
              <a:gd name="connsiteY0" fmla="*/ 43854 h 43854"/>
              <a:gd name="connsiteX1" fmla="*/ 383628 w 1129862"/>
              <a:gd name="connsiteY1" fmla="*/ 1812 h 43854"/>
              <a:gd name="connsiteX2" fmla="*/ 945931 w 1129862"/>
              <a:gd name="connsiteY2" fmla="*/ 7067 h 43854"/>
              <a:gd name="connsiteX3" fmla="*/ 1129862 w 1129862"/>
              <a:gd name="connsiteY3" fmla="*/ 7067 h 43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862" h="43854">
                <a:moveTo>
                  <a:pt x="0" y="43854"/>
                </a:moveTo>
                <a:cubicBezTo>
                  <a:pt x="112986" y="25898"/>
                  <a:pt x="225973" y="7943"/>
                  <a:pt x="383628" y="1812"/>
                </a:cubicBezTo>
                <a:cubicBezTo>
                  <a:pt x="541283" y="-4319"/>
                  <a:pt x="945931" y="7067"/>
                  <a:pt x="945931" y="7067"/>
                </a:cubicBezTo>
                <a:lnTo>
                  <a:pt x="1129862" y="7067"/>
                </a:ln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CA742AB-9AC6-4643-8B1C-C441CB3FB9BC}"/>
              </a:ext>
            </a:extLst>
          </p:cNvPr>
          <p:cNvSpPr/>
          <p:nvPr/>
        </p:nvSpPr>
        <p:spPr>
          <a:xfrm>
            <a:off x="4740166" y="4645572"/>
            <a:ext cx="1749972" cy="200458"/>
          </a:xfrm>
          <a:custGeom>
            <a:avLst/>
            <a:gdLst>
              <a:gd name="connsiteX0" fmla="*/ 0 w 1749972"/>
              <a:gd name="connsiteY0" fmla="*/ 141890 h 200458"/>
              <a:gd name="connsiteX1" fmla="*/ 714703 w 1749972"/>
              <a:gd name="connsiteY1" fmla="*/ 199697 h 200458"/>
              <a:gd name="connsiteX2" fmla="*/ 1108841 w 1749972"/>
              <a:gd name="connsiteY2" fmla="*/ 105104 h 200458"/>
              <a:gd name="connsiteX3" fmla="*/ 1749972 w 1749972"/>
              <a:gd name="connsiteY3" fmla="*/ 0 h 200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9972" h="200458">
                <a:moveTo>
                  <a:pt x="0" y="141890"/>
                </a:moveTo>
                <a:cubicBezTo>
                  <a:pt x="264948" y="173859"/>
                  <a:pt x="529896" y="205828"/>
                  <a:pt x="714703" y="199697"/>
                </a:cubicBezTo>
                <a:cubicBezTo>
                  <a:pt x="899510" y="193566"/>
                  <a:pt x="936296" y="138387"/>
                  <a:pt x="1108841" y="105104"/>
                </a:cubicBezTo>
                <a:cubicBezTo>
                  <a:pt x="1281386" y="71821"/>
                  <a:pt x="1515679" y="35910"/>
                  <a:pt x="1749972" y="0"/>
                </a:cubicBez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BD3CEB9-E46E-4790-B01C-B4AD3FF43927}"/>
              </a:ext>
            </a:extLst>
          </p:cNvPr>
          <p:cNvSpPr/>
          <p:nvPr/>
        </p:nvSpPr>
        <p:spPr>
          <a:xfrm>
            <a:off x="4766441" y="5118538"/>
            <a:ext cx="1135118" cy="121357"/>
          </a:xfrm>
          <a:custGeom>
            <a:avLst/>
            <a:gdLst>
              <a:gd name="connsiteX0" fmla="*/ 0 w 1135118"/>
              <a:gd name="connsiteY0" fmla="*/ 73572 h 121357"/>
              <a:gd name="connsiteX1" fmla="*/ 515007 w 1135118"/>
              <a:gd name="connsiteY1" fmla="*/ 120869 h 121357"/>
              <a:gd name="connsiteX2" fmla="*/ 851338 w 1135118"/>
              <a:gd name="connsiteY2" fmla="*/ 47296 h 121357"/>
              <a:gd name="connsiteX3" fmla="*/ 1135118 w 1135118"/>
              <a:gd name="connsiteY3" fmla="*/ 0 h 121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118" h="121357">
                <a:moveTo>
                  <a:pt x="0" y="73572"/>
                </a:moveTo>
                <a:cubicBezTo>
                  <a:pt x="186558" y="99410"/>
                  <a:pt x="373117" y="125248"/>
                  <a:pt x="515007" y="120869"/>
                </a:cubicBezTo>
                <a:cubicBezTo>
                  <a:pt x="656897" y="116490"/>
                  <a:pt x="747986" y="67441"/>
                  <a:pt x="851338" y="47296"/>
                </a:cubicBezTo>
                <a:cubicBezTo>
                  <a:pt x="954690" y="27151"/>
                  <a:pt x="1044904" y="13575"/>
                  <a:pt x="1135118" y="0"/>
                </a:cubicBezTo>
              </a:path>
            </a:pathLst>
          </a:custGeom>
          <a:noFill/>
          <a:ln w="92075" cap="rnd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37EE6A-C929-4636-BDF4-E22BD047A64A}"/>
              </a:ext>
            </a:extLst>
          </p:cNvPr>
          <p:cNvGrpSpPr/>
          <p:nvPr/>
        </p:nvGrpSpPr>
        <p:grpSpPr>
          <a:xfrm>
            <a:off x="4582509" y="723056"/>
            <a:ext cx="2937641" cy="4903076"/>
            <a:chOff x="5113283" y="515007"/>
            <a:chExt cx="2937641" cy="490307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47BA8E1-3DB1-4E59-9297-D17D0B4A001F}"/>
                </a:ext>
              </a:extLst>
            </p:cNvPr>
            <p:cNvSpPr/>
            <p:nvPr/>
          </p:nvSpPr>
          <p:spPr>
            <a:xfrm>
              <a:off x="5113283" y="515007"/>
              <a:ext cx="2937641" cy="4903076"/>
            </a:xfrm>
            <a:prstGeom prst="rect">
              <a:avLst/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DDA06B-19CA-4AB0-BF34-7EEEEFD36DEE}"/>
                </a:ext>
              </a:extLst>
            </p:cNvPr>
            <p:cNvSpPr txBox="1"/>
            <p:nvPr/>
          </p:nvSpPr>
          <p:spPr>
            <a:xfrm>
              <a:off x="5334000" y="1455682"/>
              <a:ext cx="2338552" cy="18774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My bucket list –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Yakov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 ben </a:t>
              </a:r>
              <a:r>
                <a:rPr lang="en-US" sz="3200" b="1" dirty="0" err="1">
                  <a:solidFill>
                    <a:schemeClr val="bg2">
                      <a:lumMod val="10000"/>
                    </a:schemeClr>
                  </a:solidFill>
                  <a:latin typeface="PT Hand Label" pitchFamily="2" charset="0"/>
                </a:rPr>
                <a:t>Yitzak</a:t>
              </a:r>
              <a:endParaRPr lang="en-US" sz="4000" b="1" dirty="0">
                <a:solidFill>
                  <a:schemeClr val="bg2">
                    <a:lumMod val="10000"/>
                  </a:schemeClr>
                </a:solidFill>
                <a:latin typeface="PT Hand Labe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45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34996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livestock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KJV,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cattle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22734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come to dwell 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~ KJV, better, 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Arial" panose="020B0604020202020204" pitchFamily="34" charset="0"/>
              </a:rPr>
              <a:t>sojourn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E01E6-185C-4C6F-941B-9CD9FB0C5D43}"/>
              </a:ext>
            </a:extLst>
          </p:cNvPr>
          <p:cNvSpPr txBox="1"/>
          <p:nvPr/>
        </p:nvSpPr>
        <p:spPr>
          <a:xfrm>
            <a:off x="702128" y="1292344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NIV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live here awhile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7435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Genealogy - 12 Sons of Jacob">
            <a:extLst>
              <a:ext uri="{FF2B5EF4-FFF2-40B4-BE49-F238E27FC236}">
                <a16:creationId xmlns:a16="http://schemas.microsoft.com/office/drawing/2014/main" id="{EEC47426-1C22-4DE6-87CD-0F636FC50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25" b="46597" l="4200" r="14800">
                        <a14:foregroundMark x1="9800" y1="18586" x2="9800" y2="18586"/>
                        <a14:foregroundMark x1="9400" y1="46073" x2="9400" y2="46073"/>
                        <a14:foregroundMark x1="8200" y1="46597" x2="8200" y2="46597"/>
                        <a14:foregroundMark x1="6200" y1="41361" x2="6200" y2="41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7" t="15668" r="83726" b="52001"/>
          <a:stretch/>
        </p:blipFill>
        <p:spPr bwMode="auto">
          <a:xfrm>
            <a:off x="1913826" y="2911734"/>
            <a:ext cx="925107" cy="172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Genealogy - 12 Sons of Jacob">
            <a:extLst>
              <a:ext uri="{FF2B5EF4-FFF2-40B4-BE49-F238E27FC236}">
                <a16:creationId xmlns:a16="http://schemas.microsoft.com/office/drawing/2014/main" id="{4CEF7A70-98C1-4BC3-BC33-B5F505A32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25" b="48691" l="55000" r="63200">
                        <a14:foregroundMark x1="59200" y1="18848" x2="59200" y2="18848"/>
                        <a14:foregroundMark x1="59400" y1="19634" x2="59000" y2="21466"/>
                        <a14:foregroundMark x1="57800" y1="46073" x2="57800" y2="42670"/>
                        <a14:foregroundMark x1="57800" y1="48691" x2="58000" y2="47644"/>
                        <a14:foregroundMark x1="60600" y1="44764" x2="61800" y2="48429"/>
                        <a14:foregroundMark x1="62200" y1="39267" x2="63200" y2="41885"/>
                        <a14:foregroundMark x1="57400" y1="26702" x2="56200" y2="29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54" t="16211" r="35706" b="50491"/>
          <a:stretch/>
        </p:blipFill>
        <p:spPr bwMode="auto">
          <a:xfrm>
            <a:off x="5165082" y="2418760"/>
            <a:ext cx="714012" cy="177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Genealogy - 12 Sons of Jacob">
            <a:extLst>
              <a:ext uri="{FF2B5EF4-FFF2-40B4-BE49-F238E27FC236}">
                <a16:creationId xmlns:a16="http://schemas.microsoft.com/office/drawing/2014/main" id="{81D3A8EC-4D19-4423-B4FB-7CC1D11F5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283" b="89529" l="4400" r="12200">
                        <a14:foregroundMark x1="8000" y1="60471" x2="8600" y2="56283"/>
                        <a14:foregroundMark x1="8400" y1="61518" x2="9000" y2="59424"/>
                        <a14:foregroundMark x1="10600" y1="69372" x2="10600" y2="69372"/>
                        <a14:foregroundMark x1="11200" y1="69372" x2="11200" y2="69372"/>
                        <a14:foregroundMark x1="5000" y1="74607" x2="5200" y2="80890"/>
                        <a14:foregroundMark x1="7200" y1="89529" x2="6800" y2="85864"/>
                        <a14:foregroundMark x1="8400" y1="87958" x2="8400" y2="879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1" t="54703" r="86629" b="9483"/>
          <a:stretch/>
        </p:blipFill>
        <p:spPr bwMode="auto">
          <a:xfrm>
            <a:off x="2631442" y="3514269"/>
            <a:ext cx="693778" cy="190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pic>
        <p:nvPicPr>
          <p:cNvPr id="1026" name="Picture 2" descr="Image result for jacob clipart">
            <a:extLst>
              <a:ext uri="{FF2B5EF4-FFF2-40B4-BE49-F238E27FC236}">
                <a16:creationId xmlns:a16="http://schemas.microsoft.com/office/drawing/2014/main" id="{48B10141-0A69-49AF-8A07-DDE58DE61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9" b="95181" l="38424" r="65025">
                        <a14:foregroundMark x1="50246" y1="32129" x2="50246" y2="32129"/>
                        <a14:foregroundMark x1="44335" y1="92771" x2="44335" y2="92771"/>
                        <a14:foregroundMark x1="43842" y1="95181" x2="43842" y2="95181"/>
                        <a14:foregroundMark x1="60099" y1="95181" x2="60099" y2="95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46" t="28327" r="31128" b="2142"/>
          <a:stretch/>
        </p:blipFill>
        <p:spPr bwMode="auto">
          <a:xfrm>
            <a:off x="7167314" y="2684570"/>
            <a:ext cx="772685" cy="199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ealogy - 12 Sons of Jacob">
            <a:extLst>
              <a:ext uri="{FF2B5EF4-FFF2-40B4-BE49-F238E27FC236}">
                <a16:creationId xmlns:a16="http://schemas.microsoft.com/office/drawing/2014/main" id="{88FD8387-A346-43B2-832D-81FE81B0B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48" b="89791" l="84200" r="94200">
                        <a14:foregroundMark x1="88800" y1="60995" x2="88800" y2="67016"/>
                        <a14:foregroundMark x1="89000" y1="59948" x2="89200" y2="67277"/>
                        <a14:foregroundMark x1="88183" y1="88482" x2="87600" y2="86649"/>
                        <a14:foregroundMark x1="88600" y1="89791" x2="88183" y2="88482"/>
                        <a14:foregroundMark x1="93800" y1="74607" x2="93800" y2="74607"/>
                        <a14:foregroundMark x1="86000" y1="70419" x2="87200" y2="65969"/>
                        <a14:foregroundMark x1="87000" y1="65445" x2="86000" y2="69895"/>
                        <a14:foregroundMark x1="86000" y1="67277" x2="85200" y2="71204"/>
                        <a14:foregroundMark x1="85000" y1="71466" x2="84800" y2="74084"/>
                        <a14:backgroundMark x1="89600" y1="88482" x2="89600" y2="88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23" t="56974" r="4527" b="9181"/>
          <a:stretch/>
        </p:blipFill>
        <p:spPr bwMode="auto">
          <a:xfrm flipH="1">
            <a:off x="570476" y="3518263"/>
            <a:ext cx="861120" cy="180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enealogy - 12 Sons of Jacob">
            <a:extLst>
              <a:ext uri="{FF2B5EF4-FFF2-40B4-BE49-F238E27FC236}">
                <a16:creationId xmlns:a16="http://schemas.microsoft.com/office/drawing/2014/main" id="{E1CF1995-EA3A-465D-ACB2-ECB420DFD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01" b="89529" l="50800" r="60200">
                        <a14:foregroundMark x1="56000" y1="60209" x2="56000" y2="60209"/>
                        <a14:foregroundMark x1="56800" y1="66754" x2="59400" y2="68325"/>
                        <a14:foregroundMark x1="54400" y1="84031" x2="54400" y2="88482"/>
                        <a14:foregroundMark x1="58000" y1="83508" x2="58200" y2="86911"/>
                        <a14:foregroundMark x1="53200" y1="89529" x2="54600" y2="89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13" t="55906" r="38422" b="9221"/>
          <a:stretch/>
        </p:blipFill>
        <p:spPr bwMode="auto">
          <a:xfrm>
            <a:off x="1592746" y="4178396"/>
            <a:ext cx="827332" cy="18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Genealogy - 12 Sons of Jacob">
            <a:extLst>
              <a:ext uri="{FF2B5EF4-FFF2-40B4-BE49-F238E27FC236}">
                <a16:creationId xmlns:a16="http://schemas.microsoft.com/office/drawing/2014/main" id="{CD8D7406-1095-4B1C-B8C9-20525F897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518" b="90576" l="33600" r="42800">
                        <a14:foregroundMark x1="37600" y1="62565" x2="35400" y2="76702"/>
                        <a14:foregroundMark x1="35400" y1="76702" x2="37800" y2="80366"/>
                        <a14:foregroundMark x1="38800" y1="67277" x2="39200" y2="81152"/>
                        <a14:foregroundMark x1="39200" y1="81152" x2="36400" y2="84555"/>
                        <a14:foregroundMark x1="40600" y1="66754" x2="40200" y2="71728"/>
                        <a14:foregroundMark x1="39200" y1="76178" x2="36000" y2="86126"/>
                        <a14:foregroundMark x1="39400" y1="84555" x2="40400" y2="84031"/>
                        <a14:foregroundMark x1="40600" y1="85079" x2="42200" y2="85340"/>
                        <a14:foregroundMark x1="36000" y1="68063" x2="35600" y2="73560"/>
                        <a14:foregroundMark x1="41200" y1="68586" x2="40200" y2="76963"/>
                        <a14:foregroundMark x1="40800" y1="77225" x2="41000" y2="80366"/>
                        <a14:foregroundMark x1="41000" y1="76702" x2="40800" y2="75393"/>
                        <a14:foregroundMark x1="36650" y1="87958" x2="37000" y2="86126"/>
                        <a14:foregroundMark x1="40550" y1="87958" x2="40400" y2="86387"/>
                        <a14:foregroundMark x1="40800" y1="90576" x2="40775" y2="90314"/>
                        <a14:foregroundMark x1="37000" y1="88220" x2="35800" y2="90314"/>
                        <a14:backgroundMark x1="38800" y1="87958" x2="38800" y2="89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18" t="58603" r="56055" b="8940"/>
          <a:stretch/>
        </p:blipFill>
        <p:spPr bwMode="auto">
          <a:xfrm>
            <a:off x="4060423" y="2434876"/>
            <a:ext cx="796761" cy="17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Genealogy - 12 Sons of Jacob">
            <a:extLst>
              <a:ext uri="{FF2B5EF4-FFF2-40B4-BE49-F238E27FC236}">
                <a16:creationId xmlns:a16="http://schemas.microsoft.com/office/drawing/2014/main" id="{6579D161-3C37-43BC-A8D6-6DCC1637A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639" b="89529" l="18800" r="25400">
                        <a14:foregroundMark x1="21200" y1="61518" x2="22400" y2="58639"/>
                        <a14:foregroundMark x1="22400" y1="62042" x2="24200" y2="67801"/>
                        <a14:foregroundMark x1="24200" y1="70157" x2="24200" y2="70157"/>
                        <a14:foregroundMark x1="20600" y1="68063" x2="21800" y2="69895"/>
                        <a14:foregroundMark x1="21200" y1="80366" x2="22000" y2="89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56551" r="73635" b="8957"/>
          <a:stretch/>
        </p:blipFill>
        <p:spPr bwMode="auto">
          <a:xfrm>
            <a:off x="4224811" y="4199786"/>
            <a:ext cx="585376" cy="18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enealogy - 12 Sons of Jacob">
            <a:extLst>
              <a:ext uri="{FF2B5EF4-FFF2-40B4-BE49-F238E27FC236}">
                <a16:creationId xmlns:a16="http://schemas.microsoft.com/office/drawing/2014/main" id="{8904B8CA-3B5A-464E-8681-81CBFD5D2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16" b="49215" l="86800" r="95800">
                        <a14:foregroundMark x1="92200" y1="22513" x2="92400" y2="17277"/>
                        <a14:foregroundMark x1="91400" y1="21466" x2="91600" y2="18586"/>
                        <a14:foregroundMark x1="88800" y1="47644" x2="89200" y2="45026"/>
                        <a14:foregroundMark x1="91600" y1="49215" x2="93800" y2="46335"/>
                        <a14:foregroundMark x1="87200" y1="47382" x2="87200" y2="473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27" t="15616" r="3002" b="50503"/>
          <a:stretch/>
        </p:blipFill>
        <p:spPr bwMode="auto">
          <a:xfrm flipH="1">
            <a:off x="1070239" y="2914601"/>
            <a:ext cx="785919" cy="180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enealogy - 12 Sons of Jacob">
            <a:extLst>
              <a:ext uri="{FF2B5EF4-FFF2-40B4-BE49-F238E27FC236}">
                <a16:creationId xmlns:a16="http://schemas.microsoft.com/office/drawing/2014/main" id="{20EF44AA-17F5-47AB-A64B-6AAFFD6E0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25" b="49215" l="70200" r="78000">
                        <a14:foregroundMark x1="73600" y1="19110" x2="74200" y2="24084"/>
                        <a14:foregroundMark x1="72600" y1="29843" x2="72200" y2="39005"/>
                        <a14:foregroundMark x1="75800" y1="48168" x2="75800" y2="45288"/>
                        <a14:foregroundMark x1="74600" y1="49215" x2="74600" y2="49215"/>
                        <a14:foregroundMark x1="74000" y1="18586" x2="74600" y2="18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25" t="15307" r="20999" b="50312"/>
          <a:stretch/>
        </p:blipFill>
        <p:spPr bwMode="auto">
          <a:xfrm flipH="1">
            <a:off x="5274136" y="3439643"/>
            <a:ext cx="681705" cy="18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Genealogy - 12 Sons of Jacob">
            <a:extLst>
              <a:ext uri="{FF2B5EF4-FFF2-40B4-BE49-F238E27FC236}">
                <a16:creationId xmlns:a16="http://schemas.microsoft.com/office/drawing/2014/main" id="{89AFF9D6-44B0-4897-8F58-FFC51BA33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325" b="49215" l="36800" r="47800">
                        <a14:foregroundMark x1="43200" y1="18325" x2="43200" y2="18325"/>
                        <a14:foregroundMark x1="47600" y1="27749" x2="47200" y2="30105"/>
                        <a14:foregroundMark x1="42400" y1="47906" x2="42400" y2="47906"/>
                        <a14:foregroundMark x1="45800" y1="49215" x2="44600" y2="46597"/>
                        <a14:foregroundMark x1="41400" y1="48691" x2="41400" y2="48691"/>
                        <a14:backgroundMark x1="45600" y1="49738" x2="45600" y2="49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8" t="16139" r="50791" b="50118"/>
          <a:stretch/>
        </p:blipFill>
        <p:spPr bwMode="auto">
          <a:xfrm>
            <a:off x="3022777" y="3020710"/>
            <a:ext cx="947671" cy="17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Genealogy - 12 Sons of Jacob">
            <a:extLst>
              <a:ext uri="{FF2B5EF4-FFF2-40B4-BE49-F238E27FC236}">
                <a16:creationId xmlns:a16="http://schemas.microsoft.com/office/drawing/2014/main" id="{AAC2B57C-80B3-4C50-A266-D1F936C6D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39" b="48953" l="24400" r="33000">
                        <a14:foregroundMark x1="28400" y1="17801" x2="28400" y2="17801"/>
                        <a14:foregroundMark x1="28400" y1="17539" x2="28400" y2="19634"/>
                        <a14:foregroundMark x1="27800" y1="19110" x2="29600" y2="19634"/>
                        <a14:foregroundMark x1="28000" y1="48953" x2="28000" y2="45550"/>
                        <a14:foregroundMark x1="32200" y1="48691" x2="32200" y2="48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15198" r="65856" b="50635"/>
          <a:stretch/>
        </p:blipFill>
        <p:spPr bwMode="auto">
          <a:xfrm>
            <a:off x="3519201" y="3859864"/>
            <a:ext cx="744599" cy="182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2C07C53-54AF-4A34-859B-EB933E350410}"/>
              </a:ext>
            </a:extLst>
          </p:cNvPr>
          <p:cNvGrpSpPr/>
          <p:nvPr/>
        </p:nvGrpSpPr>
        <p:grpSpPr>
          <a:xfrm>
            <a:off x="2821923" y="1023401"/>
            <a:ext cx="2313250" cy="1150570"/>
            <a:chOff x="2779534" y="1090013"/>
            <a:chExt cx="2313250" cy="1150570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F3B0CB87-B229-4BA2-B47A-574077C7C014}"/>
                </a:ext>
              </a:extLst>
            </p:cNvPr>
            <p:cNvSpPr/>
            <p:nvPr/>
          </p:nvSpPr>
          <p:spPr>
            <a:xfrm>
              <a:off x="2779534" y="1090013"/>
              <a:ext cx="2313250" cy="1150570"/>
            </a:xfrm>
            <a:prstGeom prst="wedgeEllipseCallout">
              <a:avLst>
                <a:gd name="adj1" fmla="val 60942"/>
                <a:gd name="adj2" fmla="val 84079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6C3A8D-1892-42BB-B0F7-FCFEDE17B92C}"/>
                </a:ext>
              </a:extLst>
            </p:cNvPr>
            <p:cNvSpPr txBox="1"/>
            <p:nvPr/>
          </p:nvSpPr>
          <p:spPr>
            <a:xfrm>
              <a:off x="2858257" y="1180848"/>
              <a:ext cx="2077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Joseph is alive!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85AED35-63F0-4FFA-84A2-B900CABB08B5}"/>
              </a:ext>
            </a:extLst>
          </p:cNvPr>
          <p:cNvGrpSpPr/>
          <p:nvPr/>
        </p:nvGrpSpPr>
        <p:grpSpPr>
          <a:xfrm>
            <a:off x="6716703" y="848797"/>
            <a:ext cx="2313250" cy="1150570"/>
            <a:chOff x="6716703" y="848797"/>
            <a:chExt cx="2313250" cy="1150570"/>
          </a:xfrm>
        </p:grpSpPr>
        <p:sp>
          <p:nvSpPr>
            <p:cNvPr id="35" name="Speech Bubble: Oval 34">
              <a:extLst>
                <a:ext uri="{FF2B5EF4-FFF2-40B4-BE49-F238E27FC236}">
                  <a16:creationId xmlns:a16="http://schemas.microsoft.com/office/drawing/2014/main" id="{EF1DD44C-0C42-4379-B3A2-39334D234B7E}"/>
                </a:ext>
              </a:extLst>
            </p:cNvPr>
            <p:cNvSpPr/>
            <p:nvPr/>
          </p:nvSpPr>
          <p:spPr>
            <a:xfrm>
              <a:off x="6716703" y="848797"/>
              <a:ext cx="2313250" cy="1150570"/>
            </a:xfrm>
            <a:prstGeom prst="wedgeEllipseCallout">
              <a:avLst>
                <a:gd name="adj1" fmla="val -11571"/>
                <a:gd name="adj2" fmla="val 98290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5051851-3A4F-4A05-BDB5-FC7FDCC125D6}"/>
                </a:ext>
              </a:extLst>
            </p:cNvPr>
            <p:cNvSpPr txBox="1"/>
            <p:nvPr/>
          </p:nvSpPr>
          <p:spPr>
            <a:xfrm>
              <a:off x="7051506" y="1181857"/>
              <a:ext cx="1625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No way!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97DEF2-302F-4F50-9FB5-0197206E482A}"/>
              </a:ext>
            </a:extLst>
          </p:cNvPr>
          <p:cNvGrpSpPr/>
          <p:nvPr/>
        </p:nvGrpSpPr>
        <p:grpSpPr>
          <a:xfrm>
            <a:off x="2821923" y="1012299"/>
            <a:ext cx="2313250" cy="1150570"/>
            <a:chOff x="48445" y="1030466"/>
            <a:chExt cx="2313250" cy="1150570"/>
          </a:xfrm>
        </p:grpSpPr>
        <p:sp>
          <p:nvSpPr>
            <p:cNvPr id="37" name="Speech Bubble: Oval 36">
              <a:extLst>
                <a:ext uri="{FF2B5EF4-FFF2-40B4-BE49-F238E27FC236}">
                  <a16:creationId xmlns:a16="http://schemas.microsoft.com/office/drawing/2014/main" id="{14314B76-DDA9-4051-A934-EABA93FB0581}"/>
                </a:ext>
              </a:extLst>
            </p:cNvPr>
            <p:cNvSpPr/>
            <p:nvPr/>
          </p:nvSpPr>
          <p:spPr>
            <a:xfrm>
              <a:off x="48445" y="1030466"/>
              <a:ext cx="2313250" cy="1150570"/>
            </a:xfrm>
            <a:prstGeom prst="wedgeEllipseCallout">
              <a:avLst>
                <a:gd name="adj1" fmla="val 58586"/>
                <a:gd name="adj2" fmla="val 80921"/>
              </a:avLst>
            </a:prstGeom>
            <a:solidFill>
              <a:schemeClr val="bg1"/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E37584-3E34-4693-882F-2578D970C5BC}"/>
                </a:ext>
              </a:extLst>
            </p:cNvPr>
            <p:cNvSpPr txBox="1"/>
            <p:nvPr/>
          </p:nvSpPr>
          <p:spPr>
            <a:xfrm>
              <a:off x="610602" y="1339303"/>
              <a:ext cx="11102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Way!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0115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Heb. 7:7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beyond all contradiction the lesser is blessed by the better. </a:t>
            </a:r>
            <a:endParaRPr lang="en-US" altLang="en-US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4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21657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God, before whom my fathers Abraham and Isaac walked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(God the Father)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E01E6-185C-4C6F-941B-9CD9FB0C5D43}"/>
              </a:ext>
            </a:extLst>
          </p:cNvPr>
          <p:cNvSpPr txBox="1"/>
          <p:nvPr/>
        </p:nvSpPr>
        <p:spPr>
          <a:xfrm>
            <a:off x="702128" y="2282944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ra’ah</a:t>
            </a:r>
            <a:r>
              <a:rPr lang="en-US" sz="3200" i="1" dirty="0"/>
              <a:t> – to tend </a:t>
            </a:r>
            <a:r>
              <a:rPr lang="en-US" sz="3200" dirty="0"/>
              <a:t>or</a:t>
            </a:r>
            <a:r>
              <a:rPr lang="en-US" sz="3200" i="1" dirty="0"/>
              <a:t> to shepherd</a:t>
            </a:r>
            <a:endParaRPr lang="en-US" sz="3200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5C484C-39EE-415F-8196-0A06472A22DD}"/>
              </a:ext>
            </a:extLst>
          </p:cNvPr>
          <p:cNvSpPr txBox="1"/>
          <p:nvPr/>
        </p:nvSpPr>
        <p:spPr>
          <a:xfrm>
            <a:off x="462634" y="1779142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who has fed me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(God the Holy Spirit) 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CE042-4A16-4BE1-B7E7-C8A5BF828DF3}"/>
              </a:ext>
            </a:extLst>
          </p:cNvPr>
          <p:cNvSpPr txBox="1"/>
          <p:nvPr/>
        </p:nvSpPr>
        <p:spPr>
          <a:xfrm>
            <a:off x="702120" y="3311659"/>
            <a:ext cx="797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ga’al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redeemer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22475-3D3C-448E-8D25-0E8DB05F38B1}"/>
              </a:ext>
            </a:extLst>
          </p:cNvPr>
          <p:cNvSpPr txBox="1"/>
          <p:nvPr/>
        </p:nvSpPr>
        <p:spPr>
          <a:xfrm>
            <a:off x="462626" y="2807857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 who has redeemed me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(God the Son)</a:t>
            </a:r>
          </a:p>
        </p:txBody>
      </p:sp>
    </p:spTree>
    <p:extLst>
      <p:ext uri="{BB962C8B-B14F-4D97-AF65-F5344CB8AC3E}">
        <p14:creationId xmlns:p14="http://schemas.microsoft.com/office/powerpoint/2010/main" val="11931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837572" y="783771"/>
            <a:ext cx="554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01-02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BD15A-5FFF-4B8A-8BC9-5898531C9DAA}"/>
              </a:ext>
            </a:extLst>
          </p:cNvPr>
          <p:cNvSpPr txBox="1"/>
          <p:nvPr/>
        </p:nvSpPr>
        <p:spPr>
          <a:xfrm>
            <a:off x="835679" y="786333"/>
            <a:ext cx="554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03-12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degeneration</a:t>
            </a:r>
            <a:endParaRPr 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77F884-C31B-4392-A326-D56C6045D420}"/>
              </a:ext>
            </a:extLst>
          </p:cNvPr>
          <p:cNvSpPr txBox="1"/>
          <p:nvPr/>
        </p:nvSpPr>
        <p:spPr>
          <a:xfrm>
            <a:off x="836982" y="1319733"/>
            <a:ext cx="554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Genesis 13-50 ~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regeneration</a:t>
            </a:r>
            <a:endParaRPr lang="en-US" sz="7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664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00018 0.0777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0.00121 0.07547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16673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F2C7A30-B17F-44F5-A7FC-817ABEE8BC92}"/>
              </a:ext>
            </a:extLst>
          </p:cNvPr>
          <p:cNvSpPr/>
          <p:nvPr/>
        </p:nvSpPr>
        <p:spPr>
          <a:xfrm>
            <a:off x="965576" y="1668593"/>
            <a:ext cx="1241367" cy="856170"/>
          </a:xfrm>
          <a:prstGeom prst="rect">
            <a:avLst/>
          </a:prstGeom>
          <a:solidFill>
            <a:srgbClr val="80008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D3B5A1-068C-47EA-A6E6-856D3B46B88E}"/>
              </a:ext>
            </a:extLst>
          </p:cNvPr>
          <p:cNvSpPr/>
          <p:nvPr/>
        </p:nvSpPr>
        <p:spPr>
          <a:xfrm>
            <a:off x="5926281" y="2632652"/>
            <a:ext cx="1866667" cy="856170"/>
          </a:xfrm>
          <a:prstGeom prst="rect">
            <a:avLst/>
          </a:prstGeom>
          <a:solidFill>
            <a:srgbClr val="800080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1110355" y="783771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Reuben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73FA05-BF07-48CA-9F06-ED4D1CC1C7EE}"/>
              </a:ext>
            </a:extLst>
          </p:cNvPr>
          <p:cNvSpPr txBox="1"/>
          <p:nvPr/>
        </p:nvSpPr>
        <p:spPr>
          <a:xfrm>
            <a:off x="1110347" y="1274314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Simeon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EB71B-EB40-42C6-8D15-5478E201819C}"/>
              </a:ext>
            </a:extLst>
          </p:cNvPr>
          <p:cNvSpPr txBox="1"/>
          <p:nvPr/>
        </p:nvSpPr>
        <p:spPr>
          <a:xfrm>
            <a:off x="1110339" y="1764857"/>
            <a:ext cx="857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C9815-FA01-405F-AC59-A8F47A141B35}"/>
              </a:ext>
            </a:extLst>
          </p:cNvPr>
          <p:cNvSpPr txBox="1"/>
          <p:nvPr/>
        </p:nvSpPr>
        <p:spPr>
          <a:xfrm>
            <a:off x="1110331" y="2255400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Judah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2FF9A5-6A2F-4B51-947A-1C90D1674430}"/>
              </a:ext>
            </a:extLst>
          </p:cNvPr>
          <p:cNvSpPr txBox="1"/>
          <p:nvPr/>
        </p:nvSpPr>
        <p:spPr>
          <a:xfrm>
            <a:off x="1110323" y="2755465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8FA7B-01F9-4DF5-89D3-6CA526D8A5F9}"/>
              </a:ext>
            </a:extLst>
          </p:cNvPr>
          <p:cNvSpPr txBox="1"/>
          <p:nvPr/>
        </p:nvSpPr>
        <p:spPr>
          <a:xfrm>
            <a:off x="1110315" y="3274586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Naphtali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62C44D-5337-4878-9227-467530B8212D}"/>
              </a:ext>
            </a:extLst>
          </p:cNvPr>
          <p:cNvSpPr txBox="1"/>
          <p:nvPr/>
        </p:nvSpPr>
        <p:spPr>
          <a:xfrm>
            <a:off x="6206227" y="793332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E3D8F-50D6-4038-B8FA-BB36F2BFAB5B}"/>
              </a:ext>
            </a:extLst>
          </p:cNvPr>
          <p:cNvSpPr txBox="1"/>
          <p:nvPr/>
        </p:nvSpPr>
        <p:spPr>
          <a:xfrm>
            <a:off x="6206219" y="1269586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F77953-3EF3-454B-8091-28DE9C16A2CD}"/>
              </a:ext>
            </a:extLst>
          </p:cNvPr>
          <p:cNvSpPr txBox="1"/>
          <p:nvPr/>
        </p:nvSpPr>
        <p:spPr>
          <a:xfrm>
            <a:off x="6206211" y="1769656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Issachar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C626A7-22F8-437F-89AE-8B4DAE305283}"/>
              </a:ext>
            </a:extLst>
          </p:cNvPr>
          <p:cNvSpPr txBox="1"/>
          <p:nvPr/>
        </p:nvSpPr>
        <p:spPr>
          <a:xfrm>
            <a:off x="6206203" y="2255439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Zebulun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9EFB9-9BAB-4469-B014-F6DA456A548D}"/>
              </a:ext>
            </a:extLst>
          </p:cNvPr>
          <p:cNvSpPr txBox="1"/>
          <p:nvPr/>
        </p:nvSpPr>
        <p:spPr>
          <a:xfrm>
            <a:off x="6206195" y="2750751"/>
            <a:ext cx="1329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289812-8A09-438A-BBB8-0F0F103015BC}"/>
              </a:ext>
            </a:extLst>
          </p:cNvPr>
          <p:cNvSpPr txBox="1"/>
          <p:nvPr/>
        </p:nvSpPr>
        <p:spPr>
          <a:xfrm>
            <a:off x="6206187" y="3269866"/>
            <a:ext cx="212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Benjamin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DC57D8-1818-436B-A509-E35E26B7988E}"/>
              </a:ext>
            </a:extLst>
          </p:cNvPr>
          <p:cNvSpPr txBox="1"/>
          <p:nvPr/>
        </p:nvSpPr>
        <p:spPr>
          <a:xfrm>
            <a:off x="3560321" y="1755326"/>
            <a:ext cx="195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Ephraim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B26B0B-4E10-4EB1-944E-B2D11EA784A1}"/>
              </a:ext>
            </a:extLst>
          </p:cNvPr>
          <p:cNvSpPr txBox="1"/>
          <p:nvPr/>
        </p:nvSpPr>
        <p:spPr>
          <a:xfrm>
            <a:off x="3560313" y="2245869"/>
            <a:ext cx="195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Manasseh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191B52-6DFB-41F4-AAEE-6996AA007B43}"/>
              </a:ext>
            </a:extLst>
          </p:cNvPr>
          <p:cNvSpPr txBox="1"/>
          <p:nvPr/>
        </p:nvSpPr>
        <p:spPr>
          <a:xfrm>
            <a:off x="476246" y="776288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754AA7-D55C-41AF-A67F-991CC568381C}"/>
              </a:ext>
            </a:extLst>
          </p:cNvPr>
          <p:cNvSpPr txBox="1"/>
          <p:nvPr/>
        </p:nvSpPr>
        <p:spPr>
          <a:xfrm>
            <a:off x="471473" y="1276364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3B01BC-5A04-4174-8DCF-E541778C1A66}"/>
              </a:ext>
            </a:extLst>
          </p:cNvPr>
          <p:cNvSpPr txBox="1"/>
          <p:nvPr/>
        </p:nvSpPr>
        <p:spPr>
          <a:xfrm>
            <a:off x="476228" y="1757384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A02EC1-7698-4206-847D-CCE60FC8BB83}"/>
              </a:ext>
            </a:extLst>
          </p:cNvPr>
          <p:cNvSpPr txBox="1"/>
          <p:nvPr/>
        </p:nvSpPr>
        <p:spPr>
          <a:xfrm>
            <a:off x="481001" y="2252683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24DB28-28EE-4A75-B029-3BCE4D144A2B}"/>
              </a:ext>
            </a:extLst>
          </p:cNvPr>
          <p:cNvSpPr txBox="1"/>
          <p:nvPr/>
        </p:nvSpPr>
        <p:spPr>
          <a:xfrm>
            <a:off x="476228" y="2752759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528F73-5248-42FD-8571-DD8D4330F764}"/>
              </a:ext>
            </a:extLst>
          </p:cNvPr>
          <p:cNvSpPr txBox="1"/>
          <p:nvPr/>
        </p:nvSpPr>
        <p:spPr>
          <a:xfrm>
            <a:off x="480983" y="3271883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CDB08C-9E9C-40A4-A7C5-B4FAB4FB3562}"/>
              </a:ext>
            </a:extLst>
          </p:cNvPr>
          <p:cNvSpPr txBox="1"/>
          <p:nvPr/>
        </p:nvSpPr>
        <p:spPr>
          <a:xfrm>
            <a:off x="5548323" y="776288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DC9851-2289-41AB-AA85-EF64942AA7C9}"/>
              </a:ext>
            </a:extLst>
          </p:cNvPr>
          <p:cNvSpPr txBox="1"/>
          <p:nvPr/>
        </p:nvSpPr>
        <p:spPr>
          <a:xfrm>
            <a:off x="5543550" y="1276364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E53492-CCA8-4337-8928-38F464BF7184}"/>
              </a:ext>
            </a:extLst>
          </p:cNvPr>
          <p:cNvSpPr txBox="1"/>
          <p:nvPr/>
        </p:nvSpPr>
        <p:spPr>
          <a:xfrm>
            <a:off x="5548305" y="1757384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D1CD42-8528-4F4D-878D-A02EAF0D97DD}"/>
              </a:ext>
            </a:extLst>
          </p:cNvPr>
          <p:cNvSpPr txBox="1"/>
          <p:nvPr/>
        </p:nvSpPr>
        <p:spPr>
          <a:xfrm>
            <a:off x="5553078" y="2252683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970371-DB03-4702-9BBC-48DAD006B8BF}"/>
              </a:ext>
            </a:extLst>
          </p:cNvPr>
          <p:cNvSpPr txBox="1"/>
          <p:nvPr/>
        </p:nvSpPr>
        <p:spPr>
          <a:xfrm>
            <a:off x="5548305" y="2752759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9495E0-7370-4741-8AE8-847ECB78298B}"/>
              </a:ext>
            </a:extLst>
          </p:cNvPr>
          <p:cNvSpPr txBox="1"/>
          <p:nvPr/>
        </p:nvSpPr>
        <p:spPr>
          <a:xfrm>
            <a:off x="5553060" y="3271883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814A68-CEA3-4F7C-819A-EA4694C92817}"/>
              </a:ext>
            </a:extLst>
          </p:cNvPr>
          <p:cNvSpPr txBox="1"/>
          <p:nvPr/>
        </p:nvSpPr>
        <p:spPr>
          <a:xfrm>
            <a:off x="2928908" y="1762175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5A6D6B-F25E-47D5-9DEF-83FA6743DA0E}"/>
              </a:ext>
            </a:extLst>
          </p:cNvPr>
          <p:cNvSpPr txBox="1"/>
          <p:nvPr/>
        </p:nvSpPr>
        <p:spPr>
          <a:xfrm>
            <a:off x="2924147" y="2243187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</a:t>
            </a:r>
          </a:p>
        </p:txBody>
      </p:sp>
    </p:spTree>
    <p:extLst>
      <p:ext uri="{BB962C8B-B14F-4D97-AF65-F5344CB8AC3E}">
        <p14:creationId xmlns:p14="http://schemas.microsoft.com/office/powerpoint/2010/main" val="41401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35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-0.26875 0.00162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69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0.28594 0.07384 " pathEditMode="relative" rAng="0" ptsTypes="AA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8" y="368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" grpId="0"/>
      <p:bldP spid="6" grpId="0"/>
      <p:bldP spid="7" grpId="0"/>
      <p:bldP spid="7" grpId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5" grpId="1"/>
      <p:bldP spid="16" grpId="0"/>
      <p:bldP spid="17" grpId="0"/>
      <p:bldP spid="17" grpId="1"/>
      <p:bldP spid="18" grpId="0"/>
      <p:bldP spid="18" grpId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1" grpId="1"/>
      <p:bldP spid="32" grpId="0"/>
      <p:bldP spid="3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22139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462642" y="783771"/>
            <a:ext cx="82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portion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en-US" sz="32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shechem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shoulder or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ridge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(as NIV)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83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310105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16140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pic>
        <p:nvPicPr>
          <p:cNvPr id="6" name="Picture 51" descr="C:\Users\Ken\AppData\Local\Microsoft\Windows\Temporary Internet Files\Content.IE5\7CPF5XOX\MCj04355640000[1].wmf">
            <a:extLst>
              <a:ext uri="{FF2B5EF4-FFF2-40B4-BE49-F238E27FC236}">
                <a16:creationId xmlns:a16="http://schemas.microsoft.com/office/drawing/2014/main" id="{F90061CF-3646-461B-AD41-D67C531D1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03106">
            <a:off x="1060163" y="533626"/>
            <a:ext cx="7188417" cy="5562600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D31623-7C2E-4ECA-B8C1-86D9AB944D3D}"/>
              </a:ext>
            </a:extLst>
          </p:cNvPr>
          <p:cNvGrpSpPr/>
          <p:nvPr/>
        </p:nvGrpSpPr>
        <p:grpSpPr>
          <a:xfrm>
            <a:off x="-789179" y="486827"/>
            <a:ext cx="5199409" cy="4890752"/>
            <a:chOff x="775559" y="1619210"/>
            <a:chExt cx="5199409" cy="4890752"/>
          </a:xfrm>
        </p:grpSpPr>
        <p:pic>
          <p:nvPicPr>
            <p:cNvPr id="8" name="Picture 7" descr="wooden sign.gif">
              <a:extLst>
                <a:ext uri="{FF2B5EF4-FFF2-40B4-BE49-F238E27FC236}">
                  <a16:creationId xmlns:a16="http://schemas.microsoft.com/office/drawing/2014/main" id="{14EA41E4-766F-4698-A730-09885863F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21403106" flipH="1">
              <a:off x="775559" y="1619210"/>
              <a:ext cx="5199409" cy="48907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525DE2-848D-49CB-B48A-53F5BE0C6C94}"/>
                </a:ext>
              </a:extLst>
            </p:cNvPr>
            <p:cNvSpPr txBox="1"/>
            <p:nvPr/>
          </p:nvSpPr>
          <p:spPr>
            <a:xfrm rot="21403106">
              <a:off x="1579744" y="2025260"/>
              <a:ext cx="346105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i="1" dirty="0">
                  <a:solidFill>
                    <a:srgbClr val="6F3505"/>
                  </a:solidFill>
                </a:rPr>
                <a:t>You Are Now Leaving Canaan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BE9D3D-17A3-4E1E-8AF7-3D09FCCAF6B2}"/>
                </a:ext>
              </a:extLst>
            </p:cNvPr>
            <p:cNvSpPr txBox="1"/>
            <p:nvPr/>
          </p:nvSpPr>
          <p:spPr>
            <a:xfrm rot="20872469">
              <a:off x="2154947" y="3393990"/>
              <a:ext cx="2590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6F3505"/>
                  </a:solidFill>
                </a:rPr>
                <a:t>Last Gas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A96F5F-F8EC-4828-A301-4F9BEA041361}"/>
                </a:ext>
              </a:extLst>
            </p:cNvPr>
            <p:cNvSpPr txBox="1"/>
            <p:nvPr/>
          </p:nvSpPr>
          <p:spPr>
            <a:xfrm rot="21403106">
              <a:off x="2230892" y="4277871"/>
              <a:ext cx="2590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6F3505"/>
                  </a:solidFill>
                </a:rPr>
                <a:t>For 225 miles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96DB015-DB1C-4360-9A56-151D86765E8A}"/>
                </a:ext>
              </a:extLst>
            </p:cNvPr>
            <p:cNvSpPr txBox="1"/>
            <p:nvPr/>
          </p:nvSpPr>
          <p:spPr>
            <a:xfrm rot="21025631">
              <a:off x="1774955" y="4981399"/>
              <a:ext cx="33480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6F3505"/>
                  </a:solidFill>
                </a:rPr>
                <a:t>Egypt – </a:t>
              </a:r>
              <a:r>
                <a:rPr lang="en-US" sz="2800" b="1" i="1" dirty="0" err="1">
                  <a:solidFill>
                    <a:srgbClr val="6F3505"/>
                  </a:solidFill>
                </a:rPr>
                <a:t>thata</a:t>
              </a:r>
              <a:r>
                <a:rPr lang="en-US" sz="2800" b="1" i="1" dirty="0" err="1">
                  <a:solidFill>
                    <a:schemeClr val="accent2">
                      <a:lumMod val="50000"/>
                    </a:schemeClr>
                  </a:solidFill>
                </a:rPr>
                <a:t>way</a:t>
              </a:r>
              <a:endParaRPr lang="en-US" sz="28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D4342E-7CA0-4820-A5AB-254D4E273E98}"/>
                </a:ext>
              </a:extLst>
            </p:cNvPr>
            <p:cNvSpPr txBox="1"/>
            <p:nvPr/>
          </p:nvSpPr>
          <p:spPr>
            <a:xfrm rot="21403106">
              <a:off x="2608868" y="2643535"/>
              <a:ext cx="17695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>
                  <a:solidFill>
                    <a:srgbClr val="6F3505"/>
                  </a:solidFill>
                </a:rPr>
                <a:t>Bethel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028993-EA36-47D8-A608-DB431B69C5EE}"/>
              </a:ext>
            </a:extLst>
          </p:cNvPr>
          <p:cNvGrpSpPr/>
          <p:nvPr/>
        </p:nvGrpSpPr>
        <p:grpSpPr>
          <a:xfrm rot="21370979">
            <a:off x="6566763" y="3452278"/>
            <a:ext cx="2927566" cy="2423686"/>
            <a:chOff x="5343242" y="2366589"/>
            <a:chExt cx="3220323" cy="293266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B178073-6B7A-4863-9697-DF7B665C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26" b="99596" l="9899" r="90303">
                          <a14:foregroundMark x1="21414" y1="6061" x2="26465" y2="6061"/>
                          <a14:foregroundMark x1="51111" y1="6667" x2="57576" y2="5657"/>
                          <a14:foregroundMark x1="22222" y1="4242" x2="26061" y2="6667"/>
                          <a14:foregroundMark x1="90909" y1="30303" x2="89899" y2="34747"/>
                          <a14:foregroundMark x1="89293" y1="44242" x2="88687" y2="46869"/>
                          <a14:foregroundMark x1="91515" y1="42828" x2="90707" y2="46263"/>
                          <a14:foregroundMark x1="44646" y1="90707" x2="48889" y2="91111"/>
                          <a14:foregroundMark x1="43232" y1="90707" x2="50303" y2="88889"/>
                          <a14:foregroundMark x1="47071" y1="93131" x2="51919" y2="90505"/>
                          <a14:foregroundMark x1="39596" y1="89697" x2="49091" y2="93535"/>
                          <a14:foregroundMark x1="49091" y1="93535" x2="44848" y2="93737"/>
                          <a14:foregroundMark x1="40000" y1="93535" x2="51515" y2="91515"/>
                          <a14:foregroundMark x1="51515" y1="91515" x2="53131" y2="91515"/>
                          <a14:foregroundMark x1="39394" y1="87879" x2="38788" y2="92727"/>
                          <a14:foregroundMark x1="50303" y1="91919" x2="55960" y2="92727"/>
                          <a14:foregroundMark x1="51111" y1="88485" x2="55758" y2="93939"/>
                          <a14:foregroundMark x1="41818" y1="87475" x2="35960" y2="92929"/>
                          <a14:foregroundMark x1="18182" y1="80404" x2="18182" y2="80404"/>
                          <a14:foregroundMark x1="49899" y1="89293" x2="52525" y2="84444"/>
                          <a14:foregroundMark x1="52727" y1="95960" x2="55152" y2="85657"/>
                          <a14:foregroundMark x1="39394" y1="88485" x2="33939" y2="83030"/>
                          <a14:foregroundMark x1="34545" y1="94141" x2="26061" y2="91313"/>
                          <a14:foregroundMark x1="41818" y1="97576" x2="42626" y2="99596"/>
                        </a14:backgroundRemoval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343242" y="2366589"/>
              <a:ext cx="3220323" cy="293266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A73B41A-6279-4ED1-97F1-5E0313358730}"/>
                </a:ext>
              </a:extLst>
            </p:cNvPr>
            <p:cNvSpPr txBox="1"/>
            <p:nvPr/>
          </p:nvSpPr>
          <p:spPr>
            <a:xfrm rot="10920000" flipV="1">
              <a:off x="5956581" y="2582936"/>
              <a:ext cx="2143578" cy="778336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Beersheba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4264255-4DCC-4AB6-AADC-0A54E888D368}"/>
                </a:ext>
              </a:extLst>
            </p:cNvPr>
            <p:cNvCxnSpPr/>
            <p:nvPr/>
          </p:nvCxnSpPr>
          <p:spPr>
            <a:xfrm flipH="1" flipV="1">
              <a:off x="7250516" y="3948679"/>
              <a:ext cx="158770" cy="352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5333C3F-BE23-43BD-9971-BE517D7376F8}"/>
                </a:ext>
              </a:extLst>
            </p:cNvPr>
            <p:cNvSpPr txBox="1"/>
            <p:nvPr/>
          </p:nvSpPr>
          <p:spPr>
            <a:xfrm rot="10516031" flipV="1">
              <a:off x="6422813" y="3096582"/>
              <a:ext cx="1333674" cy="643253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City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B2A032-C1C6-436A-BBCD-381F8A4F3BD8}"/>
                </a:ext>
              </a:extLst>
            </p:cNvPr>
            <p:cNvSpPr txBox="1"/>
            <p:nvPr/>
          </p:nvSpPr>
          <p:spPr>
            <a:xfrm rot="10260000" flipV="1">
              <a:off x="6202460" y="3537248"/>
              <a:ext cx="1952632" cy="584775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Limits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88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25108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8E4FF-425A-4FEE-A367-39BCE73DF1EF}"/>
              </a:ext>
            </a:extLst>
          </p:cNvPr>
          <p:cNvSpPr txBox="1"/>
          <p:nvPr/>
        </p:nvSpPr>
        <p:spPr>
          <a:xfrm>
            <a:off x="719492" y="783771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in Haran ~ God’s man in the flesh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A061E-6847-4FC0-8EAC-BE624E46B766}"/>
              </a:ext>
            </a:extLst>
          </p:cNvPr>
          <p:cNvSpPr txBox="1"/>
          <p:nvPr/>
        </p:nvSpPr>
        <p:spPr>
          <a:xfrm>
            <a:off x="482809" y="784426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in Canaan ~ God’s man in his own strength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94992-3CEC-4524-8393-80AFC61FFD24}"/>
              </a:ext>
            </a:extLst>
          </p:cNvPr>
          <p:cNvSpPr txBox="1"/>
          <p:nvPr/>
        </p:nvSpPr>
        <p:spPr>
          <a:xfrm>
            <a:off x="790646" y="1293650"/>
            <a:ext cx="8248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Jacob in Egypt ~ God’s man walking by faith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77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44444E-6 L 0.00121 0.07454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39 0.0752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278628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15C2F8-937B-441D-A21C-A6C3A84EB4AB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C959C4-32AC-4E32-8398-AEE4BEE99545}"/>
              </a:ext>
            </a:extLst>
          </p:cNvPr>
          <p:cNvSpPr/>
          <p:nvPr/>
        </p:nvSpPr>
        <p:spPr>
          <a:xfrm>
            <a:off x="4700588" y="800101"/>
            <a:ext cx="3090856" cy="489585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B064374-23A5-451D-8637-B72FAD756B4D}"/>
              </a:ext>
            </a:extLst>
          </p:cNvPr>
          <p:cNvSpPr/>
          <p:nvPr/>
        </p:nvSpPr>
        <p:spPr>
          <a:xfrm>
            <a:off x="1618843" y="803980"/>
            <a:ext cx="3090862" cy="489585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AFC188A-C100-4C6C-B342-5DA918C20172}"/>
              </a:ext>
            </a:extLst>
          </p:cNvPr>
          <p:cNvGrpSpPr/>
          <p:nvPr/>
        </p:nvGrpSpPr>
        <p:grpSpPr>
          <a:xfrm>
            <a:off x="1753018" y="885630"/>
            <a:ext cx="2962275" cy="4729163"/>
            <a:chOff x="1780252" y="862857"/>
            <a:chExt cx="2962275" cy="472916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FE0BE01-434D-41B2-9634-6CC23B5F7D74}"/>
                </a:ext>
              </a:extLst>
            </p:cNvPr>
            <p:cNvSpPr/>
            <p:nvPr/>
          </p:nvSpPr>
          <p:spPr>
            <a:xfrm>
              <a:off x="1780252" y="862857"/>
              <a:ext cx="2962275" cy="4729163"/>
            </a:xfrm>
            <a:prstGeom prst="rect">
              <a:avLst/>
            </a:prstGeom>
            <a:blipFill dpi="0"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07EFA7-636B-4BF3-ADF1-2B780552009F}"/>
                </a:ext>
              </a:extLst>
            </p:cNvPr>
            <p:cNvSpPr txBox="1"/>
            <p:nvPr/>
          </p:nvSpPr>
          <p:spPr>
            <a:xfrm>
              <a:off x="1932039" y="1056968"/>
              <a:ext cx="2580967" cy="40318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The</a:t>
              </a:r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 </a:t>
              </a:r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Complete</a:t>
              </a:r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 </a:t>
              </a:r>
              <a:r>
                <a:rPr lang="en-US" sz="32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book of </a:t>
              </a:r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Hebrew</a:t>
              </a:r>
              <a:r>
                <a:rPr lang="en-US" sz="40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 </a:t>
              </a:r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(</a:t>
              </a:r>
              <a:r>
                <a:rPr lang="en-US" sz="4400" b="1" dirty="0">
                  <a:solidFill>
                    <a:srgbClr val="FF0000"/>
                  </a:solidFill>
                  <a:latin typeface="Mitzvah" pitchFamily="2" charset="0"/>
                </a:rPr>
                <a:t>good</a:t>
              </a:r>
              <a:r>
                <a:rPr lang="en-US" sz="4400" b="1" dirty="0">
                  <a:solidFill>
                    <a:schemeClr val="bg2">
                      <a:lumMod val="10000"/>
                    </a:schemeClr>
                  </a:solidFill>
                  <a:latin typeface="Mitzvah" pitchFamily="2" charset="0"/>
                </a:rPr>
                <a:t>) Baby boy Names</a:t>
              </a:r>
              <a:endParaRPr lang="en-US" sz="3200" dirty="0">
                <a:solidFill>
                  <a:schemeClr val="bg2">
                    <a:lumMod val="10000"/>
                  </a:schemeClr>
                </a:solidFill>
                <a:latin typeface="Mitzvah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23EDC6D-A041-4E1E-849B-9291440C816B}"/>
              </a:ext>
            </a:extLst>
          </p:cNvPr>
          <p:cNvGrpSpPr/>
          <p:nvPr/>
        </p:nvGrpSpPr>
        <p:grpSpPr>
          <a:xfrm>
            <a:off x="4714254" y="904592"/>
            <a:ext cx="2962275" cy="4729163"/>
            <a:chOff x="4703170" y="910134"/>
            <a:chExt cx="2962275" cy="47291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14207E3-ADAA-4C61-A77F-065E28AB382E}"/>
                </a:ext>
              </a:extLst>
            </p:cNvPr>
            <p:cNvSpPr/>
            <p:nvPr/>
          </p:nvSpPr>
          <p:spPr>
            <a:xfrm>
              <a:off x="4703170" y="910134"/>
              <a:ext cx="2962275" cy="4729163"/>
            </a:xfrm>
            <a:prstGeom prst="rect">
              <a:avLst/>
            </a:prstGeom>
            <a:blipFill dpi="0" rotWithShape="1"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B92E22-FBA5-4287-B8F8-C3A8DEF2E6B5}"/>
                </a:ext>
              </a:extLst>
            </p:cNvPr>
            <p:cNvSpPr txBox="1"/>
            <p:nvPr/>
          </p:nvSpPr>
          <p:spPr>
            <a:xfrm>
              <a:off x="4755558" y="2090457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Aaron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CDC1D0-8B2D-4506-8FCD-A2EF203C4125}"/>
                </a:ext>
              </a:extLst>
            </p:cNvPr>
            <p:cNvSpPr txBox="1"/>
            <p:nvPr/>
          </p:nvSpPr>
          <p:spPr>
            <a:xfrm>
              <a:off x="6149324" y="2098770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2">
                      <a:lumMod val="10000"/>
                    </a:schemeClr>
                  </a:solidFill>
                </a:rPr>
                <a:t>אַהֲרוֹן</a:t>
              </a:r>
              <a:endParaRPr lang="en-US" sz="4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49F9A24-78ED-4CA3-9A04-C3E8537E75FE}"/>
                </a:ext>
              </a:extLst>
            </p:cNvPr>
            <p:cNvSpPr txBox="1"/>
            <p:nvPr/>
          </p:nvSpPr>
          <p:spPr>
            <a:xfrm>
              <a:off x="4752787" y="2531034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Abel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A02BE76-5212-48F3-9F9C-0E824E2625C4}"/>
                </a:ext>
              </a:extLst>
            </p:cNvPr>
            <p:cNvSpPr txBox="1"/>
            <p:nvPr/>
          </p:nvSpPr>
          <p:spPr>
            <a:xfrm>
              <a:off x="6146553" y="2539347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2">
                      <a:lumMod val="10000"/>
                    </a:schemeClr>
                  </a:solidFill>
                </a:rPr>
                <a:t>הֶבֶל</a:t>
              </a:r>
              <a:endParaRPr lang="en-US" sz="6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9BAF8B-5E39-4EDF-AC43-AC423AC9A681}"/>
                </a:ext>
              </a:extLst>
            </p:cNvPr>
            <p:cNvSpPr txBox="1"/>
            <p:nvPr/>
          </p:nvSpPr>
          <p:spPr>
            <a:xfrm>
              <a:off x="4755553" y="2971607"/>
              <a:ext cx="16618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Abraham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C6DD910-FA44-463E-B2E9-4F9F4851A032}"/>
                </a:ext>
              </a:extLst>
            </p:cNvPr>
            <p:cNvSpPr txBox="1"/>
            <p:nvPr/>
          </p:nvSpPr>
          <p:spPr>
            <a:xfrm>
              <a:off x="6149319" y="2979920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2">
                      <a:lumMod val="10000"/>
                    </a:schemeClr>
                  </a:solidFill>
                </a:rPr>
                <a:t>אַבְרָהָם</a:t>
              </a:r>
              <a:endParaRPr lang="en-US" sz="115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3D3587-B8BE-4D3F-A3AE-23D511A4DC14}"/>
                </a:ext>
              </a:extLst>
            </p:cNvPr>
            <p:cNvSpPr txBox="1"/>
            <p:nvPr/>
          </p:nvSpPr>
          <p:spPr>
            <a:xfrm>
              <a:off x="4752780" y="3439889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Abner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B6EE535-B076-4DAE-A507-0A93B75C0383}"/>
                </a:ext>
              </a:extLst>
            </p:cNvPr>
            <p:cNvSpPr txBox="1"/>
            <p:nvPr/>
          </p:nvSpPr>
          <p:spPr>
            <a:xfrm>
              <a:off x="6146546" y="3448202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2">
                      <a:lumMod val="10000"/>
                    </a:schemeClr>
                  </a:solidFill>
                </a:rPr>
                <a:t>אַבְנֵר</a:t>
              </a:r>
              <a:endParaRPr lang="en-US" sz="4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F002726-4BD3-416A-B7E9-6700C1023302}"/>
                </a:ext>
              </a:extLst>
            </p:cNvPr>
            <p:cNvSpPr txBox="1"/>
            <p:nvPr/>
          </p:nvSpPr>
          <p:spPr>
            <a:xfrm>
              <a:off x="4750010" y="3880464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Adam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1A631F-A52E-44A3-B91E-C82BF30FA0E8}"/>
                </a:ext>
              </a:extLst>
            </p:cNvPr>
            <p:cNvSpPr txBox="1"/>
            <p:nvPr/>
          </p:nvSpPr>
          <p:spPr>
            <a:xfrm>
              <a:off x="6143776" y="3888777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2">
                      <a:lumMod val="10000"/>
                    </a:schemeClr>
                  </a:solidFill>
                </a:rPr>
                <a:t>אָדָם</a:t>
              </a:r>
              <a:endParaRPr lang="en-US" sz="8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D9AA93-6FEA-4CB3-B5D9-194290A3C036}"/>
                </a:ext>
              </a:extLst>
            </p:cNvPr>
            <p:cNvSpPr txBox="1"/>
            <p:nvPr/>
          </p:nvSpPr>
          <p:spPr>
            <a:xfrm>
              <a:off x="4747237" y="4343203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Amos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432C42-4E70-4668-9F27-38D1753BE8E9}"/>
                </a:ext>
              </a:extLst>
            </p:cNvPr>
            <p:cNvSpPr txBox="1"/>
            <p:nvPr/>
          </p:nvSpPr>
          <p:spPr>
            <a:xfrm>
              <a:off x="6141003" y="4351516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2">
                      <a:lumMod val="10000"/>
                    </a:schemeClr>
                  </a:solidFill>
                </a:rPr>
                <a:t>עָמוֹס</a:t>
              </a:r>
              <a:endParaRPr lang="en-US" sz="115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07D8151-7589-4536-B73D-A79258878FB9}"/>
                </a:ext>
              </a:extLst>
            </p:cNvPr>
            <p:cNvSpPr txBox="1"/>
            <p:nvPr/>
          </p:nvSpPr>
          <p:spPr>
            <a:xfrm>
              <a:off x="4750006" y="4794863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Asa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A60CD53-FF5F-4910-A2A8-27B250301F73}"/>
                </a:ext>
              </a:extLst>
            </p:cNvPr>
            <p:cNvSpPr txBox="1"/>
            <p:nvPr/>
          </p:nvSpPr>
          <p:spPr>
            <a:xfrm>
              <a:off x="6143772" y="4803176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he-IL" sz="2800" b="1" dirty="0">
                  <a:solidFill>
                    <a:schemeClr val="bg2">
                      <a:lumMod val="10000"/>
                    </a:schemeClr>
                  </a:solidFill>
                </a:rPr>
                <a:t>אָסָא</a:t>
              </a:r>
              <a:endParaRPr lang="en-US" sz="115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B94ABA-3C85-4782-A22D-0C78A509F363}"/>
                </a:ext>
              </a:extLst>
            </p:cNvPr>
            <p:cNvSpPr txBox="1"/>
            <p:nvPr/>
          </p:nvSpPr>
          <p:spPr>
            <a:xfrm>
              <a:off x="4758324" y="1289665"/>
              <a:ext cx="137369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10000"/>
                    </a:schemeClr>
                  </a:solidFill>
                </a:rPr>
                <a:t>A</a:t>
              </a:r>
              <a:endParaRPr lang="en-US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7D0C6AB-C728-4389-8A9F-59D2815B6CB7}"/>
                </a:ext>
              </a:extLst>
            </p:cNvPr>
            <p:cNvSpPr txBox="1"/>
            <p:nvPr/>
          </p:nvSpPr>
          <p:spPr>
            <a:xfrm>
              <a:off x="6389716" y="1297978"/>
              <a:ext cx="11360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2800" b="1" dirty="0">
                  <a:solidFill>
                    <a:schemeClr val="bg2">
                      <a:lumMod val="10000"/>
                    </a:schemeClr>
                  </a:solidFill>
                </a:rPr>
                <a:t>א</a:t>
              </a:r>
              <a:endParaRPr lang="en-US" sz="44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7" name="Picture 36" descr="A close up of a box&#10;&#10;Description automatically generated">
            <a:extLst>
              <a:ext uri="{FF2B5EF4-FFF2-40B4-BE49-F238E27FC236}">
                <a16:creationId xmlns:a16="http://schemas.microsoft.com/office/drawing/2014/main" id="{54FBFC3E-46D5-4CDE-AA49-8671ABDF82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8" b="99707" l="4603" r="96653">
                        <a14:foregroundMark x1="4603" y1="6934" x2="12971" y2="92773"/>
                        <a14:foregroundMark x1="7113" y1="5957" x2="11018" y2="38574"/>
                        <a14:foregroundMark x1="6416" y1="5664" x2="43515" y2="3418"/>
                        <a14:foregroundMark x1="43515" y1="3418" x2="72803" y2="5664"/>
                        <a14:foregroundMark x1="72803" y1="5664" x2="85774" y2="3418"/>
                        <a14:foregroundMark x1="88285" y1="3223" x2="88006" y2="18457"/>
                        <a14:foregroundMark x1="88006" y1="18457" x2="94561" y2="23730"/>
                        <a14:foregroundMark x1="94561" y1="23730" x2="95397" y2="29492"/>
                        <a14:foregroundMark x1="91213" y1="66504" x2="96792" y2="72656"/>
                        <a14:foregroundMark x1="96792" y1="72656" x2="92190" y2="75586"/>
                        <a14:foregroundMark x1="91771" y1="75977" x2="92887" y2="92969"/>
                        <a14:foregroundMark x1="40446" y1="97656" x2="62905" y2="99214"/>
                        <a14:foregroundMark x1="71367" y1="99506" x2="81869" y2="97949"/>
                        <a14:backgroundMark x1="62622" y1="99512" x2="70990" y2="99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6603" t="1527" b="1492"/>
          <a:stretch/>
        </p:blipFill>
        <p:spPr>
          <a:xfrm>
            <a:off x="4716275" y="805647"/>
            <a:ext cx="3285611" cy="48996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84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xit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A3C82C-ED8D-4D37-8CBD-55A5A653182D}"/>
              </a:ext>
            </a:extLst>
          </p:cNvPr>
          <p:cNvSpPr txBox="1"/>
          <p:nvPr/>
        </p:nvSpPr>
        <p:spPr>
          <a:xfrm>
            <a:off x="4702628" y="77886"/>
            <a:ext cx="4008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2000" dirty="0">
                <a:solidFill>
                  <a:srgbClr val="405397"/>
                </a:solidFill>
                <a:effectLst>
                  <a:glow rad="152400">
                    <a:schemeClr val="bg1">
                      <a:alpha val="90000"/>
                    </a:schemeClr>
                  </a:glow>
                </a:effectLst>
                <a:latin typeface="Duralith" charset="0"/>
                <a:ea typeface="Duralith" charset="0"/>
                <a:cs typeface="Duralith" charset="0"/>
              </a:rPr>
              <a:t>46-48</a:t>
            </a:r>
          </a:p>
        </p:txBody>
      </p:sp>
    </p:spTree>
    <p:extLst>
      <p:ext uri="{BB962C8B-B14F-4D97-AF65-F5344CB8AC3E}">
        <p14:creationId xmlns:p14="http://schemas.microsoft.com/office/powerpoint/2010/main" val="34693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enesis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nes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ED03397-3E8A-45AF-BDA0-6895A53C37E7}" vid="{D004A9D4-0B1F-4456-A888-58DB24F3CC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</Template>
  <TotalTime>1452</TotalTime>
  <Words>322</Words>
  <Application>Microsoft Office PowerPoint</Application>
  <PresentationFormat>On-screen Show (4:3)</PresentationFormat>
  <Paragraphs>115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Duralith</vt:lpstr>
      <vt:lpstr>Times New Roman</vt:lpstr>
      <vt:lpstr>Mitzvah</vt:lpstr>
      <vt:lpstr>Calibri</vt:lpstr>
      <vt:lpstr>PT Hand Label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Merrihew</dc:creator>
  <cp:lastModifiedBy>Ken Merrihew</cp:lastModifiedBy>
  <cp:revision>5</cp:revision>
  <dcterms:created xsi:type="dcterms:W3CDTF">2019-06-17T01:21:35Z</dcterms:created>
  <dcterms:modified xsi:type="dcterms:W3CDTF">2019-06-19T22:48:35Z</dcterms:modified>
</cp:coreProperties>
</file>