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9" r:id="rId3"/>
    <p:sldId id="260" r:id="rId4"/>
    <p:sldId id="283" r:id="rId5"/>
    <p:sldId id="295" r:id="rId6"/>
    <p:sldId id="284" r:id="rId7"/>
    <p:sldId id="291" r:id="rId8"/>
    <p:sldId id="292" r:id="rId9"/>
    <p:sldId id="285" r:id="rId10"/>
    <p:sldId id="286" r:id="rId11"/>
    <p:sldId id="258" r:id="rId12"/>
    <p:sldId id="257" r:id="rId13"/>
    <p:sldId id="281" r:id="rId14"/>
    <p:sldId id="282" r:id="rId15"/>
    <p:sldId id="263" r:id="rId16"/>
    <p:sldId id="264" r:id="rId17"/>
    <p:sldId id="287" r:id="rId18"/>
    <p:sldId id="288" r:id="rId19"/>
    <p:sldId id="265" r:id="rId20"/>
    <p:sldId id="266" r:id="rId21"/>
    <p:sldId id="289" r:id="rId22"/>
    <p:sldId id="290" r:id="rId23"/>
    <p:sldId id="261" r:id="rId24"/>
    <p:sldId id="262" r:id="rId25"/>
    <p:sldId id="271" r:id="rId26"/>
    <p:sldId id="272" r:id="rId27"/>
    <p:sldId id="273" r:id="rId28"/>
    <p:sldId id="274" r:id="rId29"/>
    <p:sldId id="293" r:id="rId30"/>
    <p:sldId id="294" r:id="rId31"/>
    <p:sldId id="277" r:id="rId32"/>
    <p:sldId id="276" r:id="rId33"/>
    <p:sldId id="278" r:id="rId34"/>
    <p:sldId id="267" r:id="rId35"/>
    <p:sldId id="268" r:id="rId3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ertificate" pitchFamily="2" charset="0"/>
      <p:regular r:id="rId41"/>
    </p:embeddedFont>
    <p:embeddedFont>
      <p:font typeface="Duralith" pitchFamily="2" charset="0"/>
      <p:regular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DB958E-C508-4E27-B957-7A23E9E3C0E7}" v="626" dt="2019-06-05T22:33:47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687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Merrihew" userId="bcb7a1e886d99f07" providerId="LiveId" clId="{C5DB958E-C508-4E27-B957-7A23E9E3C0E7}"/>
    <pc:docChg chg="undo custSel addSld delSld modSld sldOrd">
      <pc:chgData name="Ken Merrihew" userId="bcb7a1e886d99f07" providerId="LiveId" clId="{C5DB958E-C508-4E27-B957-7A23E9E3C0E7}" dt="2019-06-05T22:47:30.249" v="1731" actId="14100"/>
      <pc:docMkLst>
        <pc:docMk/>
      </pc:docMkLst>
      <pc:sldChg chg="addSp delSp modSp delAnim modAnim">
        <pc:chgData name="Ken Merrihew" userId="bcb7a1e886d99f07" providerId="LiveId" clId="{C5DB958E-C508-4E27-B957-7A23E9E3C0E7}" dt="2019-06-05T15:45:31.874" v="1188" actId="2085"/>
        <pc:sldMkLst>
          <pc:docMk/>
          <pc:sldMk cId="2501150376" sldId="259"/>
        </pc:sldMkLst>
        <pc:spChg chg="del">
          <ac:chgData name="Ken Merrihew" userId="bcb7a1e886d99f07" providerId="LiveId" clId="{C5DB958E-C508-4E27-B957-7A23E9E3C0E7}" dt="2019-06-04T15:46:31.837" v="186" actId="478"/>
          <ac:spMkLst>
            <pc:docMk/>
            <pc:sldMk cId="2501150376" sldId="259"/>
            <ac:spMk id="3" creationId="{DB88E4FF-425A-4FEE-A367-39BCE73DF1EF}"/>
          </ac:spMkLst>
        </pc:spChg>
        <pc:spChg chg="add del mod">
          <ac:chgData name="Ken Merrihew" userId="bcb7a1e886d99f07" providerId="LiveId" clId="{C5DB958E-C508-4E27-B957-7A23E9E3C0E7}" dt="2019-06-04T16:21:00.472" v="454" actId="478"/>
          <ac:spMkLst>
            <pc:docMk/>
            <pc:sldMk cId="2501150376" sldId="259"/>
            <ac:spMk id="8" creationId="{6FB9F78B-8780-45DB-8835-4788558D3F5A}"/>
          </ac:spMkLst>
        </pc:spChg>
        <pc:spChg chg="add del mod">
          <ac:chgData name="Ken Merrihew" userId="bcb7a1e886d99f07" providerId="LiveId" clId="{C5DB958E-C508-4E27-B957-7A23E9E3C0E7}" dt="2019-06-04T16:21:01.790" v="455" actId="478"/>
          <ac:spMkLst>
            <pc:docMk/>
            <pc:sldMk cId="2501150376" sldId="259"/>
            <ac:spMk id="11" creationId="{AF85D382-15EC-4BAD-9EE8-3CA2241FCF13}"/>
          </ac:spMkLst>
        </pc:spChg>
        <pc:spChg chg="add del mod">
          <ac:chgData name="Ken Merrihew" userId="bcb7a1e886d99f07" providerId="LiveId" clId="{C5DB958E-C508-4E27-B957-7A23E9E3C0E7}" dt="2019-06-04T16:21:06.744" v="456" actId="478"/>
          <ac:spMkLst>
            <pc:docMk/>
            <pc:sldMk cId="2501150376" sldId="259"/>
            <ac:spMk id="14" creationId="{80D3AED7-68F6-41C9-B4B7-EF7D939653A7}"/>
          </ac:spMkLst>
        </pc:spChg>
        <pc:spChg chg="add del mod">
          <ac:chgData name="Ken Merrihew" userId="bcb7a1e886d99f07" providerId="LiveId" clId="{C5DB958E-C508-4E27-B957-7A23E9E3C0E7}" dt="2019-06-04T16:21:08.517" v="458" actId="478"/>
          <ac:spMkLst>
            <pc:docMk/>
            <pc:sldMk cId="2501150376" sldId="259"/>
            <ac:spMk id="17" creationId="{957D5039-0CF0-4227-AB71-75BFE436C0F7}"/>
          </ac:spMkLst>
        </pc:spChg>
        <pc:spChg chg="add del mod">
          <ac:chgData name="Ken Merrihew" userId="bcb7a1e886d99f07" providerId="LiveId" clId="{C5DB958E-C508-4E27-B957-7A23E9E3C0E7}" dt="2019-06-04T16:21:07.599" v="457" actId="478"/>
          <ac:spMkLst>
            <pc:docMk/>
            <pc:sldMk cId="2501150376" sldId="259"/>
            <ac:spMk id="20" creationId="{41D085FE-AB12-45C8-8DB4-27B12837C886}"/>
          </ac:spMkLst>
        </pc:spChg>
        <pc:spChg chg="add mod ord">
          <ac:chgData name="Ken Merrihew" userId="bcb7a1e886d99f07" providerId="LiveId" clId="{C5DB958E-C508-4E27-B957-7A23E9E3C0E7}" dt="2019-06-04T16:35:57.514" v="568" actId="1038"/>
          <ac:spMkLst>
            <pc:docMk/>
            <pc:sldMk cId="2501150376" sldId="259"/>
            <ac:spMk id="22" creationId="{F70FAF90-5741-4619-BE0C-179A22F58FE7}"/>
          </ac:spMkLst>
        </pc:spChg>
        <pc:spChg chg="add mod ord">
          <ac:chgData name="Ken Merrihew" userId="bcb7a1e886d99f07" providerId="LiveId" clId="{C5DB958E-C508-4E27-B957-7A23E9E3C0E7}" dt="2019-06-04T16:35:13.769" v="559" actId="1076"/>
          <ac:spMkLst>
            <pc:docMk/>
            <pc:sldMk cId="2501150376" sldId="259"/>
            <ac:spMk id="23" creationId="{715CC8E0-DCDB-4CDE-B200-651A4306C2AF}"/>
          </ac:spMkLst>
        </pc:spChg>
        <pc:spChg chg="add mod">
          <ac:chgData name="Ken Merrihew" userId="bcb7a1e886d99f07" providerId="LiveId" clId="{C5DB958E-C508-4E27-B957-7A23E9E3C0E7}" dt="2019-06-05T15:45:31.874" v="1188" actId="2085"/>
          <ac:spMkLst>
            <pc:docMk/>
            <pc:sldMk cId="2501150376" sldId="259"/>
            <ac:spMk id="24" creationId="{4D342C12-0381-4C9D-8E89-1D2FEA79A9A6}"/>
          </ac:spMkLst>
        </pc:spChg>
        <pc:spChg chg="add mod">
          <ac:chgData name="Ken Merrihew" userId="bcb7a1e886d99f07" providerId="LiveId" clId="{C5DB958E-C508-4E27-B957-7A23E9E3C0E7}" dt="2019-06-05T15:45:31.874" v="1188" actId="2085"/>
          <ac:spMkLst>
            <pc:docMk/>
            <pc:sldMk cId="2501150376" sldId="259"/>
            <ac:spMk id="25" creationId="{17A170AD-36A3-4648-8A08-E0E91AEF9592}"/>
          </ac:spMkLst>
        </pc:spChg>
        <pc:spChg chg="add mod">
          <ac:chgData name="Ken Merrihew" userId="bcb7a1e886d99f07" providerId="LiveId" clId="{C5DB958E-C508-4E27-B957-7A23E9E3C0E7}" dt="2019-06-05T15:45:20.200" v="1187" actId="2085"/>
          <ac:spMkLst>
            <pc:docMk/>
            <pc:sldMk cId="2501150376" sldId="259"/>
            <ac:spMk id="26" creationId="{BE214D7E-3B8E-4249-B56C-69D94B9B95D7}"/>
          </ac:spMkLst>
        </pc:spChg>
        <pc:spChg chg="add mod">
          <ac:chgData name="Ken Merrihew" userId="bcb7a1e886d99f07" providerId="LiveId" clId="{C5DB958E-C508-4E27-B957-7A23E9E3C0E7}" dt="2019-06-05T15:45:20.200" v="1187" actId="2085"/>
          <ac:spMkLst>
            <pc:docMk/>
            <pc:sldMk cId="2501150376" sldId="259"/>
            <ac:spMk id="28" creationId="{3845EF97-3E7B-46F8-9E8D-BF49E002076B}"/>
          </ac:spMkLst>
        </pc:spChg>
        <pc:spChg chg="add mod">
          <ac:chgData name="Ken Merrihew" userId="bcb7a1e886d99f07" providerId="LiveId" clId="{C5DB958E-C508-4E27-B957-7A23E9E3C0E7}" dt="2019-06-04T16:35:07.504" v="557" actId="1076"/>
          <ac:spMkLst>
            <pc:docMk/>
            <pc:sldMk cId="2501150376" sldId="259"/>
            <ac:spMk id="29" creationId="{2A3CDF38-09FD-4A00-8618-2959795F2CC6}"/>
          </ac:spMkLst>
        </pc:spChg>
        <pc:spChg chg="add mod">
          <ac:chgData name="Ken Merrihew" userId="bcb7a1e886d99f07" providerId="LiveId" clId="{C5DB958E-C508-4E27-B957-7A23E9E3C0E7}" dt="2019-06-04T16:38:51.187" v="595" actId="6549"/>
          <ac:spMkLst>
            <pc:docMk/>
            <pc:sldMk cId="2501150376" sldId="259"/>
            <ac:spMk id="31" creationId="{66FD4F71-F6AD-4D90-9B40-F6CEF64F27A5}"/>
          </ac:spMkLst>
        </pc:spChg>
        <pc:grpChg chg="add mod ord">
          <ac:chgData name="Ken Merrihew" userId="bcb7a1e886d99f07" providerId="LiveId" clId="{C5DB958E-C508-4E27-B957-7A23E9E3C0E7}" dt="2019-06-04T16:39:05.895" v="596" actId="1076"/>
          <ac:grpSpMkLst>
            <pc:docMk/>
            <pc:sldMk cId="2501150376" sldId="259"/>
            <ac:grpSpMk id="27" creationId="{916A883B-B2C0-44FA-A18A-143465D686C5}"/>
          </ac:grpSpMkLst>
        </pc:grpChg>
        <pc:grpChg chg="add mod">
          <ac:chgData name="Ken Merrihew" userId="bcb7a1e886d99f07" providerId="LiveId" clId="{C5DB958E-C508-4E27-B957-7A23E9E3C0E7}" dt="2019-06-04T16:50:19.132" v="647" actId="1035"/>
          <ac:grpSpMkLst>
            <pc:docMk/>
            <pc:sldMk cId="2501150376" sldId="259"/>
            <ac:grpSpMk id="30" creationId="{547AC56D-2B48-4F80-B6DD-677524773EDE}"/>
          </ac:grpSpMkLst>
        </pc:grpChg>
        <pc:grpChg chg="add mod ord">
          <ac:chgData name="Ken Merrihew" userId="bcb7a1e886d99f07" providerId="LiveId" clId="{C5DB958E-C508-4E27-B957-7A23E9E3C0E7}" dt="2019-06-04T16:37:00.604" v="575" actId="20577"/>
          <ac:grpSpMkLst>
            <pc:docMk/>
            <pc:sldMk cId="2501150376" sldId="259"/>
            <ac:grpSpMk id="32" creationId="{5105E5C4-89E9-4719-B0E1-609B066C8FBE}"/>
          </ac:grpSpMkLst>
        </pc:grpChg>
        <pc:picChg chg="add del mod">
          <ac:chgData name="Ken Merrihew" userId="bcb7a1e886d99f07" providerId="LiveId" clId="{C5DB958E-C508-4E27-B957-7A23E9E3C0E7}" dt="2019-06-04T15:45:29.715" v="170" actId="478"/>
          <ac:picMkLst>
            <pc:docMk/>
            <pc:sldMk cId="2501150376" sldId="259"/>
            <ac:picMk id="7" creationId="{B0A2BDEE-02C8-4E71-931C-F02F9789FDF9}"/>
          </ac:picMkLst>
        </pc:picChg>
        <pc:picChg chg="add del mod">
          <ac:chgData name="Ken Merrihew" userId="bcb7a1e886d99f07" providerId="LiveId" clId="{C5DB958E-C508-4E27-B957-7A23E9E3C0E7}" dt="2019-06-04T15:45:18.364" v="167" actId="478"/>
          <ac:picMkLst>
            <pc:docMk/>
            <pc:sldMk cId="2501150376" sldId="259"/>
            <ac:picMk id="10" creationId="{6B85D5C2-F4C7-46C4-812D-4EDA6A2F581C}"/>
          </ac:picMkLst>
        </pc:picChg>
        <pc:picChg chg="add mod ord modCrop">
          <ac:chgData name="Ken Merrihew" userId="bcb7a1e886d99f07" providerId="LiveId" clId="{C5DB958E-C508-4E27-B957-7A23E9E3C0E7}" dt="2019-06-04T16:48:39.089" v="643" actId="732"/>
          <ac:picMkLst>
            <pc:docMk/>
            <pc:sldMk cId="2501150376" sldId="259"/>
            <ac:picMk id="13" creationId="{5089213E-827D-4B1A-8807-2B190CBA2A12}"/>
          </ac:picMkLst>
        </pc:picChg>
        <pc:picChg chg="add del mod">
          <ac:chgData name="Ken Merrihew" userId="bcb7a1e886d99f07" providerId="LiveId" clId="{C5DB958E-C508-4E27-B957-7A23E9E3C0E7}" dt="2019-06-04T15:43:26.281" v="150" actId="478"/>
          <ac:picMkLst>
            <pc:docMk/>
            <pc:sldMk cId="2501150376" sldId="259"/>
            <ac:picMk id="16" creationId="{88106E0F-87B7-43F0-BF47-6BF87AEE9CDF}"/>
          </ac:picMkLst>
        </pc:picChg>
        <pc:picChg chg="add del mod">
          <ac:chgData name="Ken Merrihew" userId="bcb7a1e886d99f07" providerId="LiveId" clId="{C5DB958E-C508-4E27-B957-7A23E9E3C0E7}" dt="2019-06-04T15:45:51.529" v="173" actId="478"/>
          <ac:picMkLst>
            <pc:docMk/>
            <pc:sldMk cId="2501150376" sldId="259"/>
            <ac:picMk id="19" creationId="{F5BE23A5-901D-43B7-B268-73268D782664}"/>
          </ac:picMkLst>
        </pc:picChg>
        <pc:picChg chg="add del mod modCrop">
          <ac:chgData name="Ken Merrihew" userId="bcb7a1e886d99f07" providerId="LiveId" clId="{C5DB958E-C508-4E27-B957-7A23E9E3C0E7}" dt="2019-06-04T16:30:04.937" v="533" actId="478"/>
          <ac:picMkLst>
            <pc:docMk/>
            <pc:sldMk cId="2501150376" sldId="259"/>
            <ac:picMk id="21" creationId="{37FDF956-065A-49D9-8B3A-6717FC9BBE46}"/>
          </ac:picMkLst>
        </pc:picChg>
      </pc:sldChg>
      <pc:sldChg chg="ord">
        <pc:chgData name="Ken Merrihew" userId="bcb7a1e886d99f07" providerId="LiveId" clId="{C5DB958E-C508-4E27-B957-7A23E9E3C0E7}" dt="2019-06-05T18:57:45.948" v="1493"/>
        <pc:sldMkLst>
          <pc:docMk/>
          <pc:sldMk cId="2785638325" sldId="260"/>
        </pc:sldMkLst>
      </pc:sldChg>
      <pc:sldChg chg="addSp modSp modAnim">
        <pc:chgData name="Ken Merrihew" userId="bcb7a1e886d99f07" providerId="LiveId" clId="{C5DB958E-C508-4E27-B957-7A23E9E3C0E7}" dt="2019-06-05T21:19:02.837" v="1725"/>
        <pc:sldMkLst>
          <pc:docMk/>
          <pc:sldMk cId="2162897557" sldId="261"/>
        </pc:sldMkLst>
        <pc:spChg chg="mod">
          <ac:chgData name="Ken Merrihew" userId="bcb7a1e886d99f07" providerId="LiveId" clId="{C5DB958E-C508-4E27-B957-7A23E9E3C0E7}" dt="2019-06-05T21:18:34.690" v="1720" actId="20577"/>
          <ac:spMkLst>
            <pc:docMk/>
            <pc:sldMk cId="2162897557" sldId="261"/>
            <ac:spMk id="3" creationId="{DB88E4FF-425A-4FEE-A367-39BCE73DF1EF}"/>
          </ac:spMkLst>
        </pc:spChg>
        <pc:spChg chg="add mod">
          <ac:chgData name="Ken Merrihew" userId="bcb7a1e886d99f07" providerId="LiveId" clId="{C5DB958E-C508-4E27-B957-7A23E9E3C0E7}" dt="2019-06-05T21:18:41.364" v="1721" actId="207"/>
          <ac:spMkLst>
            <pc:docMk/>
            <pc:sldMk cId="2162897557" sldId="261"/>
            <ac:spMk id="6" creationId="{8E9662AE-984E-408C-9FF7-59278A1CEC2C}"/>
          </ac:spMkLst>
        </pc:spChg>
      </pc:sldChg>
      <pc:sldChg chg="modSp">
        <pc:chgData name="Ken Merrihew" userId="bcb7a1e886d99f07" providerId="LiveId" clId="{C5DB958E-C508-4E27-B957-7A23E9E3C0E7}" dt="2019-06-04T17:33:58.181" v="864"/>
        <pc:sldMkLst>
          <pc:docMk/>
          <pc:sldMk cId="3887436884" sldId="263"/>
        </pc:sldMkLst>
        <pc:spChg chg="mod">
          <ac:chgData name="Ken Merrihew" userId="bcb7a1e886d99f07" providerId="LiveId" clId="{C5DB958E-C508-4E27-B957-7A23E9E3C0E7}" dt="2019-06-04T17:33:58.181" v="864"/>
          <ac:spMkLst>
            <pc:docMk/>
            <pc:sldMk cId="3887436884" sldId="263"/>
            <ac:spMk id="3" creationId="{DB88E4FF-425A-4FEE-A367-39BCE73DF1EF}"/>
          </ac:spMkLst>
        </pc:spChg>
      </pc:sldChg>
      <pc:sldChg chg="addSp delSp modSp delAnim modAnim">
        <pc:chgData name="Ken Merrihew" userId="bcb7a1e886d99f07" providerId="LiveId" clId="{C5DB958E-C508-4E27-B957-7A23E9E3C0E7}" dt="2019-06-05T19:48:24.738" v="1558" actId="14100"/>
        <pc:sldMkLst>
          <pc:docMk/>
          <pc:sldMk cId="502810172" sldId="265"/>
        </pc:sldMkLst>
        <pc:spChg chg="mod ord topLvl">
          <ac:chgData name="Ken Merrihew" userId="bcb7a1e886d99f07" providerId="LiveId" clId="{C5DB958E-C508-4E27-B957-7A23E9E3C0E7}" dt="2019-06-05T19:09:00.435" v="1514" actId="165"/>
          <ac:spMkLst>
            <pc:docMk/>
            <pc:sldMk cId="502810172" sldId="265"/>
            <ac:spMk id="5" creationId="{2CFF937A-8B92-44A4-9BED-040B3849B4F1}"/>
          </ac:spMkLst>
        </pc:spChg>
        <pc:spChg chg="mod ord topLvl">
          <ac:chgData name="Ken Merrihew" userId="bcb7a1e886d99f07" providerId="LiveId" clId="{C5DB958E-C508-4E27-B957-7A23E9E3C0E7}" dt="2019-06-05T19:09:00.435" v="1514" actId="165"/>
          <ac:spMkLst>
            <pc:docMk/>
            <pc:sldMk cId="502810172" sldId="265"/>
            <ac:spMk id="6" creationId="{9BB4CF01-BA3A-44EC-B885-97D545B41170}"/>
          </ac:spMkLst>
        </pc:spChg>
        <pc:spChg chg="mod ord topLvl">
          <ac:chgData name="Ken Merrihew" userId="bcb7a1e886d99f07" providerId="LiveId" clId="{C5DB958E-C508-4E27-B957-7A23E9E3C0E7}" dt="2019-06-05T19:48:24.738" v="1558" actId="14100"/>
          <ac:spMkLst>
            <pc:docMk/>
            <pc:sldMk cId="502810172" sldId="265"/>
            <ac:spMk id="7" creationId="{F8815E0E-E199-41F7-A194-AE412F696803}"/>
          </ac:spMkLst>
        </pc:spChg>
        <pc:grpChg chg="add del mod">
          <ac:chgData name="Ken Merrihew" userId="bcb7a1e886d99f07" providerId="LiveId" clId="{C5DB958E-C508-4E27-B957-7A23E9E3C0E7}" dt="2019-06-05T19:09:00.435" v="1514" actId="165"/>
          <ac:grpSpMkLst>
            <pc:docMk/>
            <pc:sldMk cId="502810172" sldId="265"/>
            <ac:grpSpMk id="9" creationId="{94615EA6-198B-45D0-B8C1-35B9D0E850C4}"/>
          </ac:grpSpMkLst>
        </pc:grpChg>
        <pc:picChg chg="del ord">
          <ac:chgData name="Ken Merrihew" userId="bcb7a1e886d99f07" providerId="LiveId" clId="{C5DB958E-C508-4E27-B957-7A23E9E3C0E7}" dt="2019-06-05T18:23:54.008" v="1266" actId="478"/>
          <ac:picMkLst>
            <pc:docMk/>
            <pc:sldMk cId="502810172" sldId="265"/>
            <ac:picMk id="4" creationId="{ECD79A6A-2F6C-4FD5-826F-A916A227DCAB}"/>
          </ac:picMkLst>
        </pc:picChg>
        <pc:picChg chg="add mod ord topLvl modCrop">
          <ac:chgData name="Ken Merrihew" userId="bcb7a1e886d99f07" providerId="LiveId" clId="{C5DB958E-C508-4E27-B957-7A23E9E3C0E7}" dt="2019-06-05T19:09:00.435" v="1514" actId="165"/>
          <ac:picMkLst>
            <pc:docMk/>
            <pc:sldMk cId="502810172" sldId="265"/>
            <ac:picMk id="8" creationId="{3C81A835-249D-4E6B-ADA6-3F9E1B42C630}"/>
          </ac:picMkLst>
        </pc:picChg>
      </pc:sldChg>
      <pc:sldChg chg="addSp modSp modAnim">
        <pc:chgData name="Ken Merrihew" userId="bcb7a1e886d99f07" providerId="LiveId" clId="{C5DB958E-C508-4E27-B957-7A23E9E3C0E7}" dt="2019-06-05T22:47:30.249" v="1731" actId="14100"/>
        <pc:sldMkLst>
          <pc:docMk/>
          <pc:sldMk cId="2453755871" sldId="267"/>
        </pc:sldMkLst>
        <pc:spChg chg="add">
          <ac:chgData name="Ken Merrihew" userId="bcb7a1e886d99f07" providerId="LiveId" clId="{C5DB958E-C508-4E27-B957-7A23E9E3C0E7}" dt="2019-06-05T19:24:20.156" v="1531"/>
          <ac:spMkLst>
            <pc:docMk/>
            <pc:sldMk cId="2453755871" sldId="267"/>
            <ac:spMk id="8" creationId="{ED7AC339-A57E-478D-831A-C40FEFA2F177}"/>
          </ac:spMkLst>
        </pc:spChg>
        <pc:picChg chg="mod">
          <ac:chgData name="Ken Merrihew" userId="bcb7a1e886d99f07" providerId="LiveId" clId="{C5DB958E-C508-4E27-B957-7A23E9E3C0E7}" dt="2019-06-05T22:47:30.249" v="1731" actId="14100"/>
          <ac:picMkLst>
            <pc:docMk/>
            <pc:sldMk cId="2453755871" sldId="267"/>
            <ac:picMk id="6" creationId="{71AE2855-3207-44E9-BA09-CFFC94021A0A}"/>
          </ac:picMkLst>
        </pc:picChg>
      </pc:sldChg>
      <pc:sldChg chg="modSp">
        <pc:chgData name="Ken Merrihew" userId="bcb7a1e886d99f07" providerId="LiveId" clId="{C5DB958E-C508-4E27-B957-7A23E9E3C0E7}" dt="2019-06-03T19:24:17.667" v="16"/>
        <pc:sldMkLst>
          <pc:docMk/>
          <pc:sldMk cId="614423092" sldId="271"/>
        </pc:sldMkLst>
        <pc:spChg chg="mod">
          <ac:chgData name="Ken Merrihew" userId="bcb7a1e886d99f07" providerId="LiveId" clId="{C5DB958E-C508-4E27-B957-7A23E9E3C0E7}" dt="2019-06-03T19:24:17.667" v="16"/>
          <ac:spMkLst>
            <pc:docMk/>
            <pc:sldMk cId="614423092" sldId="271"/>
            <ac:spMk id="3" creationId="{DB88E4FF-425A-4FEE-A367-39BCE73DF1EF}"/>
          </ac:spMkLst>
        </pc:spChg>
      </pc:sldChg>
      <pc:sldChg chg="addSp delSp modSp modAnim">
        <pc:chgData name="Ken Merrihew" userId="bcb7a1e886d99f07" providerId="LiveId" clId="{C5DB958E-C508-4E27-B957-7A23E9E3C0E7}" dt="2019-06-04T19:00:07.583" v="1118" actId="1038"/>
        <pc:sldMkLst>
          <pc:docMk/>
          <pc:sldMk cId="3677658155" sldId="273"/>
        </pc:sldMkLst>
        <pc:spChg chg="mod">
          <ac:chgData name="Ken Merrihew" userId="bcb7a1e886d99f07" providerId="LiveId" clId="{C5DB958E-C508-4E27-B957-7A23E9E3C0E7}" dt="2019-06-04T18:59:33.720" v="1101" actId="14100"/>
          <ac:spMkLst>
            <pc:docMk/>
            <pc:sldMk cId="3677658155" sldId="273"/>
            <ac:spMk id="3" creationId="{DB88E4FF-425A-4FEE-A367-39BCE73DF1EF}"/>
          </ac:spMkLst>
        </pc:spChg>
        <pc:spChg chg="mod">
          <ac:chgData name="Ken Merrihew" userId="bcb7a1e886d99f07" providerId="LiveId" clId="{C5DB958E-C508-4E27-B957-7A23E9E3C0E7}" dt="2019-06-04T18:59:30.234" v="1100" actId="14100"/>
          <ac:spMkLst>
            <pc:docMk/>
            <pc:sldMk cId="3677658155" sldId="273"/>
            <ac:spMk id="4" creationId="{DAA08003-3EEA-4844-81D3-4F7413EF3297}"/>
          </ac:spMkLst>
        </pc:spChg>
        <pc:spChg chg="mod">
          <ac:chgData name="Ken Merrihew" userId="bcb7a1e886d99f07" providerId="LiveId" clId="{C5DB958E-C508-4E27-B957-7A23E9E3C0E7}" dt="2019-06-04T19:00:07.583" v="1118" actId="1038"/>
          <ac:spMkLst>
            <pc:docMk/>
            <pc:sldMk cId="3677658155" sldId="273"/>
            <ac:spMk id="5" creationId="{73A7E4B7-27A3-45F9-8DA6-7E3BA15E94F2}"/>
          </ac:spMkLst>
        </pc:spChg>
        <pc:spChg chg="add del mod">
          <ac:chgData name="Ken Merrihew" userId="bcb7a1e886d99f07" providerId="LiveId" clId="{C5DB958E-C508-4E27-B957-7A23E9E3C0E7}" dt="2019-06-04T18:10:08.236" v="1045" actId="478"/>
          <ac:spMkLst>
            <pc:docMk/>
            <pc:sldMk cId="3677658155" sldId="273"/>
            <ac:spMk id="6" creationId="{7A423C02-269F-4353-8B78-FA8CAFDD0B2B}"/>
          </ac:spMkLst>
        </pc:spChg>
        <pc:spChg chg="add mod">
          <ac:chgData name="Ken Merrihew" userId="bcb7a1e886d99f07" providerId="LiveId" clId="{C5DB958E-C508-4E27-B957-7A23E9E3C0E7}" dt="2019-06-04T19:00:07.583" v="1118" actId="1038"/>
          <ac:spMkLst>
            <pc:docMk/>
            <pc:sldMk cId="3677658155" sldId="273"/>
            <ac:spMk id="7" creationId="{24D4C0D7-ACCD-4FB7-A65A-FF16A1206F37}"/>
          </ac:spMkLst>
        </pc:spChg>
      </pc:sldChg>
      <pc:sldChg chg="delSp modSp add del delAnim modAnim">
        <pc:chgData name="Ken Merrihew" userId="bcb7a1e886d99f07" providerId="LiveId" clId="{C5DB958E-C508-4E27-B957-7A23E9E3C0E7}" dt="2019-06-04T13:44:59.665" v="105"/>
        <pc:sldMkLst>
          <pc:docMk/>
          <pc:sldMk cId="1520046557" sldId="277"/>
        </pc:sldMkLst>
        <pc:grpChg chg="mod">
          <ac:chgData name="Ken Merrihew" userId="bcb7a1e886d99f07" providerId="LiveId" clId="{C5DB958E-C508-4E27-B957-7A23E9E3C0E7}" dt="2019-06-04T13:42:06.912" v="97" actId="1076"/>
          <ac:grpSpMkLst>
            <pc:docMk/>
            <pc:sldMk cId="1520046557" sldId="277"/>
            <ac:grpSpMk id="608" creationId="{37F683F6-CB14-4ACE-9164-EF95F567CE40}"/>
          </ac:grpSpMkLst>
        </pc:grpChg>
        <pc:grpChg chg="mod">
          <ac:chgData name="Ken Merrihew" userId="bcb7a1e886d99f07" providerId="LiveId" clId="{C5DB958E-C508-4E27-B957-7A23E9E3C0E7}" dt="2019-06-04T13:42:06.912" v="97" actId="1076"/>
          <ac:grpSpMkLst>
            <pc:docMk/>
            <pc:sldMk cId="1520046557" sldId="277"/>
            <ac:grpSpMk id="611" creationId="{88A4A2FB-1C25-47DF-9277-CB9F369E78C6}"/>
          </ac:grpSpMkLst>
        </pc:grpChg>
        <pc:grpChg chg="mod">
          <ac:chgData name="Ken Merrihew" userId="bcb7a1e886d99f07" providerId="LiveId" clId="{C5DB958E-C508-4E27-B957-7A23E9E3C0E7}" dt="2019-06-04T13:42:06.912" v="97" actId="1076"/>
          <ac:grpSpMkLst>
            <pc:docMk/>
            <pc:sldMk cId="1520046557" sldId="277"/>
            <ac:grpSpMk id="614" creationId="{B75B6D97-4675-4F1A-AD4E-2DEE652B3217}"/>
          </ac:grpSpMkLst>
        </pc:grpChg>
        <pc:grpChg chg="mod">
          <ac:chgData name="Ken Merrihew" userId="bcb7a1e886d99f07" providerId="LiveId" clId="{C5DB958E-C508-4E27-B957-7A23E9E3C0E7}" dt="2019-06-04T13:42:06.912" v="97" actId="1076"/>
          <ac:grpSpMkLst>
            <pc:docMk/>
            <pc:sldMk cId="1520046557" sldId="277"/>
            <ac:grpSpMk id="617" creationId="{32FE53AE-8F7C-447A-84CC-4D8B2CEE161B}"/>
          </ac:grpSpMkLst>
        </pc:grpChg>
        <pc:grpChg chg="mod">
          <ac:chgData name="Ken Merrihew" userId="bcb7a1e886d99f07" providerId="LiveId" clId="{C5DB958E-C508-4E27-B957-7A23E9E3C0E7}" dt="2019-06-04T13:41:46.838" v="96" actId="1076"/>
          <ac:grpSpMkLst>
            <pc:docMk/>
            <pc:sldMk cId="1520046557" sldId="277"/>
            <ac:grpSpMk id="620" creationId="{71D375C9-F6B4-4DE8-8DDB-1FA34A3F34C6}"/>
          </ac:grpSpMkLst>
        </pc:grpChg>
        <pc:grpChg chg="mod">
          <ac:chgData name="Ken Merrihew" userId="bcb7a1e886d99f07" providerId="LiveId" clId="{C5DB958E-C508-4E27-B957-7A23E9E3C0E7}" dt="2019-06-04T13:41:46.838" v="96" actId="1076"/>
          <ac:grpSpMkLst>
            <pc:docMk/>
            <pc:sldMk cId="1520046557" sldId="277"/>
            <ac:grpSpMk id="623" creationId="{254EEFDE-C758-4C98-82F9-337396A28AC8}"/>
          </ac:grpSpMkLst>
        </pc:grpChg>
        <pc:grpChg chg="del">
          <ac:chgData name="Ken Merrihew" userId="bcb7a1e886d99f07" providerId="LiveId" clId="{C5DB958E-C508-4E27-B957-7A23E9E3C0E7}" dt="2019-06-03T19:28:31.649" v="21" actId="478"/>
          <ac:grpSpMkLst>
            <pc:docMk/>
            <pc:sldMk cId="1520046557" sldId="277"/>
            <ac:grpSpMk id="626" creationId="{0F49A4F6-C15B-4138-9AED-0F60AD153DE2}"/>
          </ac:grpSpMkLst>
        </pc:grpChg>
        <pc:grpChg chg="mod">
          <ac:chgData name="Ken Merrihew" userId="bcb7a1e886d99f07" providerId="LiveId" clId="{C5DB958E-C508-4E27-B957-7A23E9E3C0E7}" dt="2019-06-04T13:41:46.838" v="96" actId="1076"/>
          <ac:grpSpMkLst>
            <pc:docMk/>
            <pc:sldMk cId="1520046557" sldId="277"/>
            <ac:grpSpMk id="629" creationId="{F3822AE5-B788-40BA-8FC3-1D3EF60C8C35}"/>
          </ac:grpSpMkLst>
        </pc:grpChg>
      </pc:sldChg>
      <pc:sldChg chg="del">
        <pc:chgData name="Ken Merrihew" userId="bcb7a1e886d99f07" providerId="LiveId" clId="{C5DB958E-C508-4E27-B957-7A23E9E3C0E7}" dt="2019-06-05T21:56:58.571" v="1727" actId="2696"/>
        <pc:sldMkLst>
          <pc:docMk/>
          <pc:sldMk cId="2124336991" sldId="279"/>
        </pc:sldMkLst>
      </pc:sldChg>
      <pc:sldChg chg="del">
        <pc:chgData name="Ken Merrihew" userId="bcb7a1e886d99f07" providerId="LiveId" clId="{C5DB958E-C508-4E27-B957-7A23E9E3C0E7}" dt="2019-06-05T21:56:57.598" v="1726" actId="2696"/>
        <pc:sldMkLst>
          <pc:docMk/>
          <pc:sldMk cId="1965504907" sldId="280"/>
        </pc:sldMkLst>
      </pc:sldChg>
      <pc:sldChg chg="addSp delSp modSp add delAnim modAnim">
        <pc:chgData name="Ken Merrihew" userId="bcb7a1e886d99f07" providerId="LiveId" clId="{C5DB958E-C508-4E27-B957-7A23E9E3C0E7}" dt="2019-06-03T19:21:46.244" v="10"/>
        <pc:sldMkLst>
          <pc:docMk/>
          <pc:sldMk cId="3931619855" sldId="281"/>
        </pc:sldMkLst>
        <pc:spChg chg="del">
          <ac:chgData name="Ken Merrihew" userId="bcb7a1e886d99f07" providerId="LiveId" clId="{C5DB958E-C508-4E27-B957-7A23E9E3C0E7}" dt="2019-06-03T19:21:26.130" v="2" actId="478"/>
          <ac:spMkLst>
            <pc:docMk/>
            <pc:sldMk cId="3931619855" sldId="281"/>
            <ac:spMk id="3" creationId="{DB88E4FF-425A-4FEE-A367-39BCE73DF1EF}"/>
          </ac:spMkLst>
        </pc:spChg>
        <pc:spChg chg="del">
          <ac:chgData name="Ken Merrihew" userId="bcb7a1e886d99f07" providerId="LiveId" clId="{C5DB958E-C508-4E27-B957-7A23E9E3C0E7}" dt="2019-06-03T19:21:27.174" v="3" actId="478"/>
          <ac:spMkLst>
            <pc:docMk/>
            <pc:sldMk cId="3931619855" sldId="281"/>
            <ac:spMk id="4" creationId="{9B3E01E6-185C-4C6F-941B-9CD9FB0C5D43}"/>
          </ac:spMkLst>
        </pc:spChg>
        <pc:picChg chg="add mod">
          <ac:chgData name="Ken Merrihew" userId="bcb7a1e886d99f07" providerId="LiveId" clId="{C5DB958E-C508-4E27-B957-7A23E9E3C0E7}" dt="2019-06-03T19:21:35.003" v="8" actId="1076"/>
          <ac:picMkLst>
            <pc:docMk/>
            <pc:sldMk cId="3931619855" sldId="281"/>
            <ac:picMk id="2050" creationId="{98DF2E76-E06A-4C8D-A88D-47DA04DA4564}"/>
          </ac:picMkLst>
        </pc:picChg>
      </pc:sldChg>
      <pc:sldChg chg="add">
        <pc:chgData name="Ken Merrihew" userId="bcb7a1e886d99f07" providerId="LiveId" clId="{C5DB958E-C508-4E27-B957-7A23E9E3C0E7}" dt="2019-06-03T19:21:18.581" v="0"/>
        <pc:sldMkLst>
          <pc:docMk/>
          <pc:sldMk cId="806751680" sldId="282"/>
        </pc:sldMkLst>
      </pc:sldChg>
      <pc:sldChg chg="addSp delSp modSp add del ord modTransition addAnim delAnim modAnim">
        <pc:chgData name="Ken Merrihew" userId="bcb7a1e886d99f07" providerId="LiveId" clId="{C5DB958E-C508-4E27-B957-7A23E9E3C0E7}" dt="2019-06-05T18:57:35.433" v="1490"/>
        <pc:sldMkLst>
          <pc:docMk/>
          <pc:sldMk cId="806440897" sldId="283"/>
        </pc:sldMkLst>
        <pc:spChg chg="add del mod">
          <ac:chgData name="Ken Merrihew" userId="bcb7a1e886d99f07" providerId="LiveId" clId="{C5DB958E-C508-4E27-B957-7A23E9E3C0E7}" dt="2019-06-05T15:09:42.568" v="1120" actId="478"/>
          <ac:spMkLst>
            <pc:docMk/>
            <pc:sldMk cId="806440897" sldId="283"/>
            <ac:spMk id="3" creationId="{DB88E4FF-425A-4FEE-A367-39BCE73DF1EF}"/>
          </ac:spMkLst>
        </pc:spChg>
        <pc:spChg chg="del">
          <ac:chgData name="Ken Merrihew" userId="bcb7a1e886d99f07" providerId="LiveId" clId="{C5DB958E-C508-4E27-B957-7A23E9E3C0E7}" dt="2019-06-05T15:20:36.189" v="1179" actId="478"/>
          <ac:spMkLst>
            <pc:docMk/>
            <pc:sldMk cId="806440897" sldId="283"/>
            <ac:spMk id="8" creationId="{6FB9F78B-8780-45DB-8835-4788558D3F5A}"/>
          </ac:spMkLst>
        </pc:spChg>
        <pc:spChg chg="add del mod">
          <ac:chgData name="Ken Merrihew" userId="bcb7a1e886d99f07" providerId="LiveId" clId="{C5DB958E-C508-4E27-B957-7A23E9E3C0E7}" dt="2019-06-05T15:09:42.568" v="1120" actId="478"/>
          <ac:spMkLst>
            <pc:docMk/>
            <pc:sldMk cId="806440897" sldId="283"/>
            <ac:spMk id="10" creationId="{126FAB92-6A75-41CE-86F9-E3D3388ED313}"/>
          </ac:spMkLst>
        </pc:spChg>
        <pc:spChg chg="del">
          <ac:chgData name="Ken Merrihew" userId="bcb7a1e886d99f07" providerId="LiveId" clId="{C5DB958E-C508-4E27-B957-7A23E9E3C0E7}" dt="2019-06-05T15:20:33.235" v="1176" actId="478"/>
          <ac:spMkLst>
            <pc:docMk/>
            <pc:sldMk cId="806440897" sldId="283"/>
            <ac:spMk id="11" creationId="{AF85D382-15EC-4BAD-9EE8-3CA2241FCF13}"/>
          </ac:spMkLst>
        </pc:spChg>
        <pc:spChg chg="add del mod">
          <ac:chgData name="Ken Merrihew" userId="bcb7a1e886d99f07" providerId="LiveId" clId="{C5DB958E-C508-4E27-B957-7A23E9E3C0E7}" dt="2019-06-05T15:09:42.568" v="1120" actId="478"/>
          <ac:spMkLst>
            <pc:docMk/>
            <pc:sldMk cId="806440897" sldId="283"/>
            <ac:spMk id="12" creationId="{B61013D1-BF90-43D0-8E4F-0CE73ED7E555}"/>
          </ac:spMkLst>
        </pc:spChg>
        <pc:spChg chg="del">
          <ac:chgData name="Ken Merrihew" userId="bcb7a1e886d99f07" providerId="LiveId" clId="{C5DB958E-C508-4E27-B957-7A23E9E3C0E7}" dt="2019-06-05T15:20:35.187" v="1178" actId="478"/>
          <ac:spMkLst>
            <pc:docMk/>
            <pc:sldMk cId="806440897" sldId="283"/>
            <ac:spMk id="14" creationId="{80D3AED7-68F6-41C9-B4B7-EF7D939653A7}"/>
          </ac:spMkLst>
        </pc:spChg>
        <pc:spChg chg="add del mod">
          <ac:chgData name="Ken Merrihew" userId="bcb7a1e886d99f07" providerId="LiveId" clId="{C5DB958E-C508-4E27-B957-7A23E9E3C0E7}" dt="2019-06-05T15:09:42.568" v="1120" actId="478"/>
          <ac:spMkLst>
            <pc:docMk/>
            <pc:sldMk cId="806440897" sldId="283"/>
            <ac:spMk id="15" creationId="{99C809F5-D5BF-4231-A8D5-34CD91690459}"/>
          </ac:spMkLst>
        </pc:spChg>
        <pc:spChg chg="del">
          <ac:chgData name="Ken Merrihew" userId="bcb7a1e886d99f07" providerId="LiveId" clId="{C5DB958E-C508-4E27-B957-7A23E9E3C0E7}" dt="2019-06-05T15:20:34.256" v="1177" actId="478"/>
          <ac:spMkLst>
            <pc:docMk/>
            <pc:sldMk cId="806440897" sldId="283"/>
            <ac:spMk id="17" creationId="{957D5039-0CF0-4227-AB71-75BFE436C0F7}"/>
          </ac:spMkLst>
        </pc:spChg>
        <pc:spChg chg="del">
          <ac:chgData name="Ken Merrihew" userId="bcb7a1e886d99f07" providerId="LiveId" clId="{C5DB958E-C508-4E27-B957-7A23E9E3C0E7}" dt="2019-06-05T15:20:37.299" v="1180" actId="478"/>
          <ac:spMkLst>
            <pc:docMk/>
            <pc:sldMk cId="806440897" sldId="283"/>
            <ac:spMk id="20" creationId="{41D085FE-AB12-45C8-8DB4-27B12837C886}"/>
          </ac:spMkLst>
        </pc:spChg>
        <pc:picChg chg="del">
          <ac:chgData name="Ken Merrihew" userId="bcb7a1e886d99f07" providerId="LiveId" clId="{C5DB958E-C508-4E27-B957-7A23E9E3C0E7}" dt="2019-06-04T15:46:23.928" v="184" actId="478"/>
          <ac:picMkLst>
            <pc:docMk/>
            <pc:sldMk cId="806440897" sldId="283"/>
            <ac:picMk id="13" creationId="{5089213E-827D-4B1A-8807-2B190CBA2A12}"/>
          </ac:picMkLst>
        </pc:picChg>
        <pc:picChg chg="add">
          <ac:chgData name="Ken Merrihew" userId="bcb7a1e886d99f07" providerId="LiveId" clId="{C5DB958E-C508-4E27-B957-7A23E9E3C0E7}" dt="2019-06-05T15:09:43.978" v="1121"/>
          <ac:picMkLst>
            <pc:docMk/>
            <pc:sldMk cId="806440897" sldId="283"/>
            <ac:picMk id="16" creationId="{D5E66C05-0C84-4866-87C3-7DF7578CF8E0}"/>
          </ac:picMkLst>
        </pc:picChg>
        <pc:picChg chg="add mod">
          <ac:chgData name="Ken Merrihew" userId="bcb7a1e886d99f07" providerId="LiveId" clId="{C5DB958E-C508-4E27-B957-7A23E9E3C0E7}" dt="2019-06-05T15:21:25.484" v="1181" actId="14861"/>
          <ac:picMkLst>
            <pc:docMk/>
            <pc:sldMk cId="806440897" sldId="283"/>
            <ac:picMk id="18" creationId="{9653A0ED-3DA1-429C-9119-7AB72A1DFEF9}"/>
          </ac:picMkLst>
        </pc:picChg>
        <pc:picChg chg="add mod">
          <ac:chgData name="Ken Merrihew" userId="bcb7a1e886d99f07" providerId="LiveId" clId="{C5DB958E-C508-4E27-B957-7A23E9E3C0E7}" dt="2019-06-05T15:21:32.193" v="1182" actId="14861"/>
          <ac:picMkLst>
            <pc:docMk/>
            <pc:sldMk cId="806440897" sldId="283"/>
            <ac:picMk id="19" creationId="{BCA5D071-4A02-446A-8DF7-2D8ED89B0114}"/>
          </ac:picMkLst>
        </pc:picChg>
      </pc:sldChg>
      <pc:sldChg chg="add">
        <pc:chgData name="Ken Merrihew" userId="bcb7a1e886d99f07" providerId="LiveId" clId="{C5DB958E-C508-4E27-B957-7A23E9E3C0E7}" dt="2019-06-04T15:46:15.708" v="181"/>
        <pc:sldMkLst>
          <pc:docMk/>
          <pc:sldMk cId="4263787394" sldId="284"/>
        </pc:sldMkLst>
      </pc:sldChg>
      <pc:sldChg chg="addSp delSp modSp add del modAnim">
        <pc:chgData name="Ken Merrihew" userId="bcb7a1e886d99f07" providerId="LiveId" clId="{C5DB958E-C508-4E27-B957-7A23E9E3C0E7}" dt="2019-06-04T16:58:58.553" v="760" actId="2696"/>
        <pc:sldMkLst>
          <pc:docMk/>
          <pc:sldMk cId="3094696801" sldId="285"/>
        </pc:sldMkLst>
        <pc:spChg chg="mod topLvl">
          <ac:chgData name="Ken Merrihew" userId="bcb7a1e886d99f07" providerId="LiveId" clId="{C5DB958E-C508-4E27-B957-7A23E9E3C0E7}" dt="2019-06-04T16:51:27.070" v="651" actId="165"/>
          <ac:spMkLst>
            <pc:docMk/>
            <pc:sldMk cId="3094696801" sldId="285"/>
            <ac:spMk id="22" creationId="{F70FAF90-5741-4619-BE0C-179A22F58FE7}"/>
          </ac:spMkLst>
        </pc:spChg>
        <pc:spChg chg="mod topLvl">
          <ac:chgData name="Ken Merrihew" userId="bcb7a1e886d99f07" providerId="LiveId" clId="{C5DB958E-C508-4E27-B957-7A23E9E3C0E7}" dt="2019-06-04T16:51:27.070" v="651" actId="165"/>
          <ac:spMkLst>
            <pc:docMk/>
            <pc:sldMk cId="3094696801" sldId="285"/>
            <ac:spMk id="23" creationId="{715CC8E0-DCDB-4CDE-B200-651A4306C2AF}"/>
          </ac:spMkLst>
        </pc:spChg>
        <pc:spChg chg="mod">
          <ac:chgData name="Ken Merrihew" userId="bcb7a1e886d99f07" providerId="LiveId" clId="{C5DB958E-C508-4E27-B957-7A23E9E3C0E7}" dt="2019-06-04T16:56:38.707" v="748" actId="1035"/>
          <ac:spMkLst>
            <pc:docMk/>
            <pc:sldMk cId="3094696801" sldId="285"/>
            <ac:spMk id="24" creationId="{4D342C12-0381-4C9D-8E89-1D2FEA79A9A6}"/>
          </ac:spMkLst>
        </pc:spChg>
        <pc:spChg chg="mod">
          <ac:chgData name="Ken Merrihew" userId="bcb7a1e886d99f07" providerId="LiveId" clId="{C5DB958E-C508-4E27-B957-7A23E9E3C0E7}" dt="2019-06-04T16:53:09.173" v="663" actId="1076"/>
          <ac:spMkLst>
            <pc:docMk/>
            <pc:sldMk cId="3094696801" sldId="285"/>
            <ac:spMk id="25" creationId="{17A170AD-36A3-4648-8A08-E0E91AEF9592}"/>
          </ac:spMkLst>
        </pc:spChg>
        <pc:spChg chg="mod">
          <ac:chgData name="Ken Merrihew" userId="bcb7a1e886d99f07" providerId="LiveId" clId="{C5DB958E-C508-4E27-B957-7A23E9E3C0E7}" dt="2019-06-04T16:58:04.190" v="759" actId="1038"/>
          <ac:spMkLst>
            <pc:docMk/>
            <pc:sldMk cId="3094696801" sldId="285"/>
            <ac:spMk id="26" creationId="{BE214D7E-3B8E-4249-B56C-69D94B9B95D7}"/>
          </ac:spMkLst>
        </pc:spChg>
        <pc:spChg chg="mod">
          <ac:chgData name="Ken Merrihew" userId="bcb7a1e886d99f07" providerId="LiveId" clId="{C5DB958E-C508-4E27-B957-7A23E9E3C0E7}" dt="2019-06-04T16:53:50.829" v="726" actId="1076"/>
          <ac:spMkLst>
            <pc:docMk/>
            <pc:sldMk cId="3094696801" sldId="285"/>
            <ac:spMk id="29" creationId="{2A3CDF38-09FD-4A00-8618-2959795F2CC6}"/>
          </ac:spMkLst>
        </pc:spChg>
        <pc:spChg chg="mod">
          <ac:chgData name="Ken Merrihew" userId="bcb7a1e886d99f07" providerId="LiveId" clId="{C5DB958E-C508-4E27-B957-7A23E9E3C0E7}" dt="2019-06-04T16:57:44.841" v="754" actId="1076"/>
          <ac:spMkLst>
            <pc:docMk/>
            <pc:sldMk cId="3094696801" sldId="285"/>
            <ac:spMk id="31" creationId="{66FD4F71-F6AD-4D90-9B40-F6CEF64F27A5}"/>
          </ac:spMkLst>
        </pc:spChg>
        <pc:grpChg chg="add del mod">
          <ac:chgData name="Ken Merrihew" userId="bcb7a1e886d99f07" providerId="LiveId" clId="{C5DB958E-C508-4E27-B957-7A23E9E3C0E7}" dt="2019-06-04T16:51:27.070" v="651" actId="165"/>
          <ac:grpSpMkLst>
            <pc:docMk/>
            <pc:sldMk cId="3094696801" sldId="285"/>
            <ac:grpSpMk id="3" creationId="{AFCB4F7D-34B3-46AC-B94F-1B14B550811E}"/>
          </ac:grpSpMkLst>
        </pc:grpChg>
        <pc:grpChg chg="mod topLvl">
          <ac:chgData name="Ken Merrihew" userId="bcb7a1e886d99f07" providerId="LiveId" clId="{C5DB958E-C508-4E27-B957-7A23E9E3C0E7}" dt="2019-06-04T16:57:52.998" v="755" actId="1076"/>
          <ac:grpSpMkLst>
            <pc:docMk/>
            <pc:sldMk cId="3094696801" sldId="285"/>
            <ac:grpSpMk id="27" creationId="{916A883B-B2C0-44FA-A18A-143465D686C5}"/>
          </ac:grpSpMkLst>
        </pc:grpChg>
        <pc:grpChg chg="mod topLvl">
          <ac:chgData name="Ken Merrihew" userId="bcb7a1e886d99f07" providerId="LiveId" clId="{C5DB958E-C508-4E27-B957-7A23E9E3C0E7}" dt="2019-06-04T16:51:27.070" v="651" actId="165"/>
          <ac:grpSpMkLst>
            <pc:docMk/>
            <pc:sldMk cId="3094696801" sldId="285"/>
            <ac:grpSpMk id="30" creationId="{547AC56D-2B48-4F80-B6DD-677524773EDE}"/>
          </ac:grpSpMkLst>
        </pc:grpChg>
        <pc:grpChg chg="mod topLvl">
          <ac:chgData name="Ken Merrihew" userId="bcb7a1e886d99f07" providerId="LiveId" clId="{C5DB958E-C508-4E27-B957-7A23E9E3C0E7}" dt="2019-06-04T16:55:16.191" v="738" actId="1035"/>
          <ac:grpSpMkLst>
            <pc:docMk/>
            <pc:sldMk cId="3094696801" sldId="285"/>
            <ac:grpSpMk id="32" creationId="{5105E5C4-89E9-4719-B0E1-609B066C8FBE}"/>
          </ac:grpSpMkLst>
        </pc:grpChg>
        <pc:picChg chg="mod topLvl">
          <ac:chgData name="Ken Merrihew" userId="bcb7a1e886d99f07" providerId="LiveId" clId="{C5DB958E-C508-4E27-B957-7A23E9E3C0E7}" dt="2019-06-04T16:57:59.703" v="756" actId="1076"/>
          <ac:picMkLst>
            <pc:docMk/>
            <pc:sldMk cId="3094696801" sldId="285"/>
            <ac:picMk id="13" creationId="{5089213E-827D-4B1A-8807-2B190CBA2A12}"/>
          </ac:picMkLst>
        </pc:picChg>
      </pc:sldChg>
      <pc:sldChg chg="add">
        <pc:chgData name="Ken Merrihew" userId="bcb7a1e886d99f07" providerId="LiveId" clId="{C5DB958E-C508-4E27-B957-7A23E9E3C0E7}" dt="2019-06-04T17:11:21.590" v="761"/>
        <pc:sldMkLst>
          <pc:docMk/>
          <pc:sldMk cId="3201935923" sldId="285"/>
        </pc:sldMkLst>
      </pc:sldChg>
      <pc:sldChg chg="add">
        <pc:chgData name="Ken Merrihew" userId="bcb7a1e886d99f07" providerId="LiveId" clId="{C5DB958E-C508-4E27-B957-7A23E9E3C0E7}" dt="2019-06-04T17:11:21.590" v="761"/>
        <pc:sldMkLst>
          <pc:docMk/>
          <pc:sldMk cId="1848160216" sldId="286"/>
        </pc:sldMkLst>
      </pc:sldChg>
      <pc:sldChg chg="add">
        <pc:chgData name="Ken Merrihew" userId="bcb7a1e886d99f07" providerId="LiveId" clId="{C5DB958E-C508-4E27-B957-7A23E9E3C0E7}" dt="2019-06-04T17:33:24.069" v="856"/>
        <pc:sldMkLst>
          <pc:docMk/>
          <pc:sldMk cId="2762002641" sldId="287"/>
        </pc:sldMkLst>
      </pc:sldChg>
      <pc:sldChg chg="add">
        <pc:chgData name="Ken Merrihew" userId="bcb7a1e886d99f07" providerId="LiveId" clId="{C5DB958E-C508-4E27-B957-7A23E9E3C0E7}" dt="2019-06-04T17:33:24.069" v="856"/>
        <pc:sldMkLst>
          <pc:docMk/>
          <pc:sldMk cId="2547242371" sldId="288"/>
        </pc:sldMkLst>
      </pc:sldChg>
      <pc:sldChg chg="addSp delSp modSp add delAnim modAnim">
        <pc:chgData name="Ken Merrihew" userId="bcb7a1e886d99f07" providerId="LiveId" clId="{C5DB958E-C508-4E27-B957-7A23E9E3C0E7}" dt="2019-06-04T17:43:13.355" v="980"/>
        <pc:sldMkLst>
          <pc:docMk/>
          <pc:sldMk cId="3974971779" sldId="289"/>
        </pc:sldMkLst>
        <pc:spChg chg="add mod">
          <ac:chgData name="Ken Merrihew" userId="bcb7a1e886d99f07" providerId="LiveId" clId="{C5DB958E-C508-4E27-B957-7A23E9E3C0E7}" dt="2019-06-04T17:42:45.385" v="976" actId="207"/>
          <ac:spMkLst>
            <pc:docMk/>
            <pc:sldMk cId="3974971779" sldId="289"/>
            <ac:spMk id="3" creationId="{99542E96-DB57-431F-8955-B552AF618AE1}"/>
          </ac:spMkLst>
        </pc:spChg>
        <pc:spChg chg="del">
          <ac:chgData name="Ken Merrihew" userId="bcb7a1e886d99f07" providerId="LiveId" clId="{C5DB958E-C508-4E27-B957-7A23E9E3C0E7}" dt="2019-06-04T17:40:24.051" v="866" actId="478"/>
          <ac:spMkLst>
            <pc:docMk/>
            <pc:sldMk cId="3974971779" sldId="289"/>
            <ac:spMk id="5" creationId="{2CFF937A-8B92-44A4-9BED-040B3849B4F1}"/>
          </ac:spMkLst>
        </pc:spChg>
        <pc:spChg chg="del">
          <ac:chgData name="Ken Merrihew" userId="bcb7a1e886d99f07" providerId="LiveId" clId="{C5DB958E-C508-4E27-B957-7A23E9E3C0E7}" dt="2019-06-04T17:40:24.051" v="866" actId="478"/>
          <ac:spMkLst>
            <pc:docMk/>
            <pc:sldMk cId="3974971779" sldId="289"/>
            <ac:spMk id="6" creationId="{9BB4CF01-BA3A-44EC-B885-97D545B41170}"/>
          </ac:spMkLst>
        </pc:spChg>
        <pc:spChg chg="del">
          <ac:chgData name="Ken Merrihew" userId="bcb7a1e886d99f07" providerId="LiveId" clId="{C5DB958E-C508-4E27-B957-7A23E9E3C0E7}" dt="2019-06-04T17:40:24.051" v="866" actId="478"/>
          <ac:spMkLst>
            <pc:docMk/>
            <pc:sldMk cId="3974971779" sldId="289"/>
            <ac:spMk id="7" creationId="{F8815E0E-E199-41F7-A194-AE412F696803}"/>
          </ac:spMkLst>
        </pc:spChg>
        <pc:picChg chg="del">
          <ac:chgData name="Ken Merrihew" userId="bcb7a1e886d99f07" providerId="LiveId" clId="{C5DB958E-C508-4E27-B957-7A23E9E3C0E7}" dt="2019-06-04T17:40:24.051" v="866" actId="478"/>
          <ac:picMkLst>
            <pc:docMk/>
            <pc:sldMk cId="3974971779" sldId="289"/>
            <ac:picMk id="4" creationId="{ECD79A6A-2F6C-4FD5-826F-A916A227DCAB}"/>
          </ac:picMkLst>
        </pc:picChg>
        <pc:picChg chg="add mod">
          <ac:chgData name="Ken Merrihew" userId="bcb7a1e886d99f07" providerId="LiveId" clId="{C5DB958E-C508-4E27-B957-7A23E9E3C0E7}" dt="2019-06-04T17:40:32.848" v="872" actId="14100"/>
          <ac:picMkLst>
            <pc:docMk/>
            <pc:sldMk cId="3974971779" sldId="289"/>
            <ac:picMk id="3074" creationId="{0A9C87B5-91FE-43EA-9D9D-852A9EBF697B}"/>
          </ac:picMkLst>
        </pc:picChg>
      </pc:sldChg>
      <pc:sldChg chg="add">
        <pc:chgData name="Ken Merrihew" userId="bcb7a1e886d99f07" providerId="LiveId" clId="{C5DB958E-C508-4E27-B957-7A23E9E3C0E7}" dt="2019-06-04T17:40:16.859" v="865"/>
        <pc:sldMkLst>
          <pc:docMk/>
          <pc:sldMk cId="3634224836" sldId="290"/>
        </pc:sldMkLst>
      </pc:sldChg>
      <pc:sldChg chg="addSp modSp add modAnim">
        <pc:chgData name="Ken Merrihew" userId="bcb7a1e886d99f07" providerId="LiveId" clId="{C5DB958E-C508-4E27-B957-7A23E9E3C0E7}" dt="2019-06-05T19:01:18.335" v="1509" actId="20577"/>
        <pc:sldMkLst>
          <pc:docMk/>
          <pc:sldMk cId="1928400495" sldId="291"/>
        </pc:sldMkLst>
        <pc:spChg chg="mod ord">
          <ac:chgData name="Ken Merrihew" userId="bcb7a1e886d99f07" providerId="LiveId" clId="{C5DB958E-C508-4E27-B957-7A23E9E3C0E7}" dt="2019-06-05T19:00:42.822" v="1505" actId="167"/>
          <ac:spMkLst>
            <pc:docMk/>
            <pc:sldMk cId="1928400495" sldId="291"/>
            <ac:spMk id="3" creationId="{DB88E4FF-425A-4FEE-A367-39BCE73DF1EF}"/>
          </ac:spMkLst>
        </pc:spChg>
        <pc:spChg chg="ord">
          <ac:chgData name="Ken Merrihew" userId="bcb7a1e886d99f07" providerId="LiveId" clId="{C5DB958E-C508-4E27-B957-7A23E9E3C0E7}" dt="2019-06-05T18:59:24.005" v="1494" actId="167"/>
          <ac:spMkLst>
            <pc:docMk/>
            <pc:sldMk cId="1928400495" sldId="291"/>
            <ac:spMk id="10" creationId="{126FAB92-6A75-41CE-86F9-E3D3388ED313}"/>
          </ac:spMkLst>
        </pc:spChg>
        <pc:spChg chg="add mod ord">
          <ac:chgData name="Ken Merrihew" userId="bcb7a1e886d99f07" providerId="LiveId" clId="{C5DB958E-C508-4E27-B957-7A23E9E3C0E7}" dt="2019-06-05T19:00:56.309" v="1508" actId="1035"/>
          <ac:spMkLst>
            <pc:docMk/>
            <pc:sldMk cId="1928400495" sldId="291"/>
            <ac:spMk id="13" creationId="{374B8D27-28EE-402D-8853-433F81DF9972}"/>
          </ac:spMkLst>
        </pc:spChg>
        <pc:spChg chg="mod">
          <ac:chgData name="Ken Merrihew" userId="bcb7a1e886d99f07" providerId="LiveId" clId="{C5DB958E-C508-4E27-B957-7A23E9E3C0E7}" dt="2019-06-05T19:01:18.335" v="1509" actId="20577"/>
          <ac:spMkLst>
            <pc:docMk/>
            <pc:sldMk cId="1928400495" sldId="291"/>
            <ac:spMk id="15" creationId="{99C809F5-D5BF-4231-A8D5-34CD91690459}"/>
          </ac:spMkLst>
        </pc:spChg>
      </pc:sldChg>
      <pc:sldChg chg="add">
        <pc:chgData name="Ken Merrihew" userId="bcb7a1e886d99f07" providerId="LiveId" clId="{C5DB958E-C508-4E27-B957-7A23E9E3C0E7}" dt="2019-06-05T15:09:38.606" v="1119"/>
        <pc:sldMkLst>
          <pc:docMk/>
          <pc:sldMk cId="1599433306" sldId="292"/>
        </pc:sldMkLst>
      </pc:sldChg>
      <pc:sldChg chg="addSp delSp modSp add ord delAnim modAnim">
        <pc:chgData name="Ken Merrihew" userId="bcb7a1e886d99f07" providerId="LiveId" clId="{C5DB958E-C508-4E27-B957-7A23E9E3C0E7}" dt="2019-06-05T22:33:47.525" v="1730"/>
        <pc:sldMkLst>
          <pc:docMk/>
          <pc:sldMk cId="1344386493" sldId="293"/>
        </pc:sldMkLst>
        <pc:spChg chg="mod">
          <ac:chgData name="Ken Merrihew" userId="bcb7a1e886d99f07" providerId="LiveId" clId="{C5DB958E-C508-4E27-B957-7A23E9E3C0E7}" dt="2019-06-05T22:33:11.498" v="1728" actId="20577"/>
          <ac:spMkLst>
            <pc:docMk/>
            <pc:sldMk cId="1344386493" sldId="293"/>
            <ac:spMk id="3" creationId="{DB88E4FF-425A-4FEE-A367-39BCE73DF1EF}"/>
          </ac:spMkLst>
        </pc:spChg>
        <pc:spChg chg="mod">
          <ac:chgData name="Ken Merrihew" userId="bcb7a1e886d99f07" providerId="LiveId" clId="{C5DB958E-C508-4E27-B957-7A23E9E3C0E7}" dt="2019-06-05T22:33:14.594" v="1729" actId="20577"/>
          <ac:spMkLst>
            <pc:docMk/>
            <pc:sldMk cId="1344386493" sldId="293"/>
            <ac:spMk id="4" creationId="{9B3E01E6-185C-4C6F-941B-9CD9FB0C5D43}"/>
          </ac:spMkLst>
        </pc:spChg>
        <pc:spChg chg="del">
          <ac:chgData name="Ken Merrihew" userId="bcb7a1e886d99f07" providerId="LiveId" clId="{C5DB958E-C508-4E27-B957-7A23E9E3C0E7}" dt="2019-06-05T18:37:49.544" v="1287" actId="478"/>
          <ac:spMkLst>
            <pc:docMk/>
            <pc:sldMk cId="1344386493" sldId="293"/>
            <ac:spMk id="5" creationId="{2118C30F-4EF2-43C0-B6A2-C44414FE4D5B}"/>
          </ac:spMkLst>
        </pc:spChg>
        <pc:spChg chg="add mod">
          <ac:chgData name="Ken Merrihew" userId="bcb7a1e886d99f07" providerId="LiveId" clId="{C5DB958E-C508-4E27-B957-7A23E9E3C0E7}" dt="2019-06-05T18:39:38.798" v="1370" actId="255"/>
          <ac:spMkLst>
            <pc:docMk/>
            <pc:sldMk cId="1344386493" sldId="293"/>
            <ac:spMk id="6" creationId="{3ABF8179-0868-44E8-BFDD-DEAEA5FECC7F}"/>
          </ac:spMkLst>
        </pc:spChg>
        <pc:spChg chg="add mod">
          <ac:chgData name="Ken Merrihew" userId="bcb7a1e886d99f07" providerId="LiveId" clId="{C5DB958E-C508-4E27-B957-7A23E9E3C0E7}" dt="2019-06-05T18:39:55.068" v="1372" actId="207"/>
          <ac:spMkLst>
            <pc:docMk/>
            <pc:sldMk cId="1344386493" sldId="293"/>
            <ac:spMk id="7" creationId="{BB6DA826-3339-422C-995D-FB9C9683D796}"/>
          </ac:spMkLst>
        </pc:spChg>
        <pc:spChg chg="add mod">
          <ac:chgData name="Ken Merrihew" userId="bcb7a1e886d99f07" providerId="LiveId" clId="{C5DB958E-C508-4E27-B957-7A23E9E3C0E7}" dt="2019-06-05T18:39:38.798" v="1370" actId="255"/>
          <ac:spMkLst>
            <pc:docMk/>
            <pc:sldMk cId="1344386493" sldId="293"/>
            <ac:spMk id="8" creationId="{DFE4EE67-9902-44FA-B530-A15F801C6702}"/>
          </ac:spMkLst>
        </pc:spChg>
        <pc:spChg chg="add mod">
          <ac:chgData name="Ken Merrihew" userId="bcb7a1e886d99f07" providerId="LiveId" clId="{C5DB958E-C508-4E27-B957-7A23E9E3C0E7}" dt="2019-06-05T18:43:56.956" v="1476" actId="1036"/>
          <ac:spMkLst>
            <pc:docMk/>
            <pc:sldMk cId="1344386493" sldId="293"/>
            <ac:spMk id="9" creationId="{C127CFA5-DAD9-4636-B104-E7317873A44C}"/>
          </ac:spMkLst>
        </pc:spChg>
        <pc:spChg chg="add mod ord">
          <ac:chgData name="Ken Merrihew" userId="bcb7a1e886d99f07" providerId="LiveId" clId="{C5DB958E-C508-4E27-B957-7A23E9E3C0E7}" dt="2019-06-05T18:43:49.491" v="1435" actId="1035"/>
          <ac:spMkLst>
            <pc:docMk/>
            <pc:sldMk cId="1344386493" sldId="293"/>
            <ac:spMk id="10" creationId="{C3BEC52C-06F1-45CC-A5CE-B7C6CC561D20}"/>
          </ac:spMkLst>
        </pc:spChg>
      </pc:sldChg>
      <pc:sldChg chg="add del">
        <pc:chgData name="Ken Merrihew" userId="bcb7a1e886d99f07" providerId="LiveId" clId="{C5DB958E-C508-4E27-B957-7A23E9E3C0E7}" dt="2019-06-05T15:18:41.703" v="1170"/>
        <pc:sldMkLst>
          <pc:docMk/>
          <pc:sldMk cId="2769048560" sldId="293"/>
        </pc:sldMkLst>
      </pc:sldChg>
      <pc:sldChg chg="add ord">
        <pc:chgData name="Ken Merrihew" userId="bcb7a1e886d99f07" providerId="LiveId" clId="{C5DB958E-C508-4E27-B957-7A23E9E3C0E7}" dt="2019-06-05T18:37:13.464" v="1278"/>
        <pc:sldMkLst>
          <pc:docMk/>
          <pc:sldMk cId="3974003066" sldId="294"/>
        </pc:sldMkLst>
      </pc:sldChg>
      <pc:sldChg chg="modSp add ord">
        <pc:chgData name="Ken Merrihew" userId="bcb7a1e886d99f07" providerId="LiveId" clId="{C5DB958E-C508-4E27-B957-7A23E9E3C0E7}" dt="2019-06-05T18:57:44.270" v="1492"/>
        <pc:sldMkLst>
          <pc:docMk/>
          <pc:sldMk cId="2298298830" sldId="295"/>
        </pc:sldMkLst>
        <pc:spChg chg="mod">
          <ac:chgData name="Ken Merrihew" userId="bcb7a1e886d99f07" providerId="LiveId" clId="{C5DB958E-C508-4E27-B957-7A23E9E3C0E7}" dt="2019-06-05T18:57:21.347" v="1489" actId="207"/>
          <ac:spMkLst>
            <pc:docMk/>
            <pc:sldMk cId="2298298830" sldId="295"/>
            <ac:spMk id="3" creationId="{DB88E4FF-425A-4FEE-A367-39BCE73DF1EF}"/>
          </ac:spMkLst>
        </pc:spChg>
      </pc:sldChg>
      <pc:sldChg chg="add del ord">
        <pc:chgData name="Ken Merrihew" userId="bcb7a1e886d99f07" providerId="LiveId" clId="{C5DB958E-C508-4E27-B957-7A23E9E3C0E7}" dt="2019-06-05T18:57:37.862" v="1491" actId="2696"/>
        <pc:sldMkLst>
          <pc:docMk/>
          <pc:sldMk cId="3974055867" sldId="29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99" y="793750"/>
            <a:ext cx="8124825" cy="611188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11288"/>
            <a:ext cx="8015287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8099E-3E88-483A-9452-A7CB2B4B6989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5063-4221-4EFB-BE78-F218A2DDC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4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785813"/>
            <a:ext cx="8196261" cy="90487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13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1013" y="790575"/>
            <a:ext cx="8196261" cy="90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988" y="1825625"/>
            <a:ext cx="80200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8099E-3E88-483A-9452-A7CB2B4B6989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55063-4221-4EFB-BE78-F218A2DDC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7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kingjamesbibleonline.org/1611_Genesis-1-6/" TargetMode="External"/><Relationship Id="rId5" Type="http://schemas.openxmlformats.org/officeDocument/2006/relationships/image" Target="../media/image4.jpg"/><Relationship Id="rId4" Type="http://schemas.microsoft.com/office/2007/relationships/hdphoto" Target="../media/hdphoto1.wdp"/><Relationship Id="rId9" Type="http://schemas.openxmlformats.org/officeDocument/2006/relationships/hyperlink" Target="http://bibliodyssey.blogspot.co.uk/2010/02/beautiful-bookbinding.htm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pngimg.com/download/36351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tandrewsrarebooks.wordpress.com/2012/06/05/52-weeks-of-fantastic-bindings-week-52-an-embroidered-bible-presented-by-charles-i-on-behalf-of-queen-anne-to-sir-harry-wardlaw-of-pitreavie/" TargetMode="External"/><Relationship Id="rId3" Type="http://schemas.openxmlformats.org/officeDocument/2006/relationships/hyperlink" Target="https://commons.wikimedia.org/wiki/File:Readers_Digest_Sammelband_80er.jpg" TargetMode="External"/><Relationship Id="rId7" Type="http://schemas.openxmlformats.org/officeDocument/2006/relationships/hyperlink" Target="http://bibles.wikidot.com/newamerican-revised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ibliodyssey.blogspot.co.uk/2010/02/beautiful-bookbinding.html" TargetMode="External"/><Relationship Id="rId5" Type="http://schemas.openxmlformats.org/officeDocument/2006/relationships/hyperlink" Target="https://en.wikipedia.org/wiki/Book_design" TargetMode="External"/><Relationship Id="rId4" Type="http://schemas.openxmlformats.org/officeDocument/2006/relationships/hyperlink" Target="https://creativecommons.org/licenses/by-sa/3.0/" TargetMode="External"/><Relationship Id="rId9" Type="http://schemas.openxmlformats.org/officeDocument/2006/relationships/hyperlink" Target="https://creativecommons.org/licenses/by-nc-sa/3.0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tandrewsrarebooks.wordpress.com/2012/06/05/52-weeks-of-fantastic-bindings-week-52-an-embroidered-bible-presented-by-charles-i-on-behalf-of-queen-anne-to-sir-harry-wardlaw-of-pitreavie/" TargetMode="External"/><Relationship Id="rId3" Type="http://schemas.openxmlformats.org/officeDocument/2006/relationships/hyperlink" Target="https://commons.wikimedia.org/wiki/File:Readers_Digest_Sammelband_80er.jpg" TargetMode="External"/><Relationship Id="rId7" Type="http://schemas.openxmlformats.org/officeDocument/2006/relationships/hyperlink" Target="http://bibles.wikidot.com/newamerican-revised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ibliodyssey.blogspot.co.uk/2010/02/beautiful-bookbinding.html" TargetMode="External"/><Relationship Id="rId5" Type="http://schemas.openxmlformats.org/officeDocument/2006/relationships/hyperlink" Target="https://en.wikipedia.org/wiki/Book_design" TargetMode="External"/><Relationship Id="rId4" Type="http://schemas.openxmlformats.org/officeDocument/2006/relationships/hyperlink" Target="https://creativecommons.org/licenses/by-sa/3.0/" TargetMode="External"/><Relationship Id="rId9" Type="http://schemas.openxmlformats.org/officeDocument/2006/relationships/hyperlink" Target="https://creativecommons.org/licenses/by-nc-sa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standrewsrarebooks.wordpress.com/2012/06/05/52-weeks-of-fantastic-bindings-week-52-an-embroidered-bible-presented-by-charles-i-on-behalf-of-queen-anne-to-sir-harry-wardlaw-of-pitreavie/" TargetMode="External"/><Relationship Id="rId3" Type="http://schemas.openxmlformats.org/officeDocument/2006/relationships/hyperlink" Target="https://commons.wikimedia.org/wiki/File:Readers_Digest_Sammelband_80er.jpg" TargetMode="External"/><Relationship Id="rId7" Type="http://schemas.openxmlformats.org/officeDocument/2006/relationships/hyperlink" Target="http://bibles.wikidot.com/newamerican-revised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ibliodyssey.blogspot.co.uk/2010/02/beautiful-bookbinding.html" TargetMode="External"/><Relationship Id="rId5" Type="http://schemas.openxmlformats.org/officeDocument/2006/relationships/hyperlink" Target="https://en.wikipedia.org/wiki/Book_design" TargetMode="External"/><Relationship Id="rId4" Type="http://schemas.openxmlformats.org/officeDocument/2006/relationships/hyperlink" Target="https://creativecommons.org/licenses/by-sa/3.0/" TargetMode="External"/><Relationship Id="rId9" Type="http://schemas.openxmlformats.org/officeDocument/2006/relationships/hyperlink" Target="https://creativecommons.org/licenses/by-nc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2D5140-3390-496D-9059-1AA838934705}"/>
              </a:ext>
            </a:extLst>
          </p:cNvPr>
          <p:cNvSpPr txBox="1"/>
          <p:nvPr/>
        </p:nvSpPr>
        <p:spPr>
          <a:xfrm>
            <a:off x="6313810" y="3734097"/>
            <a:ext cx="2486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</p:spTree>
    <p:extLst>
      <p:ext uri="{BB962C8B-B14F-4D97-AF65-F5344CB8AC3E}">
        <p14:creationId xmlns:p14="http://schemas.microsoft.com/office/powerpoint/2010/main" val="428328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</p:spTree>
    <p:extLst>
      <p:ext uri="{BB962C8B-B14F-4D97-AF65-F5344CB8AC3E}">
        <p14:creationId xmlns:p14="http://schemas.microsoft.com/office/powerpoint/2010/main" val="184816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82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faults</a:t>
            </a:r>
            <a:r>
              <a:rPr lang="en-US" sz="3200" dirty="0"/>
              <a:t> ~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chēt</a:t>
            </a:r>
            <a:r>
              <a:rPr lang="en-US" sz="3200" dirty="0"/>
              <a:t> – usually translated </a:t>
            </a:r>
            <a:r>
              <a:rPr lang="en-US" sz="3200" i="1" dirty="0"/>
              <a:t>sins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E01E6-185C-4C6F-941B-9CD9FB0C5D43}"/>
              </a:ext>
            </a:extLst>
          </p:cNvPr>
          <p:cNvSpPr txBox="1"/>
          <p:nvPr/>
        </p:nvSpPr>
        <p:spPr>
          <a:xfrm>
            <a:off x="702128" y="1292344"/>
            <a:ext cx="797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/>
              <a:t>NIV, </a:t>
            </a:r>
            <a:r>
              <a:rPr lang="en-US" sz="3200" dirty="0">
                <a:solidFill>
                  <a:srgbClr val="FFFF00"/>
                </a:solidFill>
              </a:rPr>
              <a:t>shortcomings</a:t>
            </a:r>
            <a:r>
              <a:rPr lang="en-US" sz="3200" dirty="0"/>
              <a:t> </a:t>
            </a:r>
            <a:endParaRPr lang="en-US" sz="32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</p:spTree>
    <p:extLst>
      <p:ext uri="{BB962C8B-B14F-4D97-AF65-F5344CB8AC3E}">
        <p14:creationId xmlns:p14="http://schemas.microsoft.com/office/powerpoint/2010/main" val="16140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  <p:pic>
        <p:nvPicPr>
          <p:cNvPr id="2050" name="Picture 2" descr="Image result for yul brynner ramses">
            <a:extLst>
              <a:ext uri="{FF2B5EF4-FFF2-40B4-BE49-F238E27FC236}">
                <a16:creationId xmlns:a16="http://schemas.microsoft.com/office/drawing/2014/main" id="{98DF2E76-E06A-4C8D-A88D-47DA04DA4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236">
            <a:off x="2421140" y="1120235"/>
            <a:ext cx="3854044" cy="481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61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</p:spTree>
    <p:extLst>
      <p:ext uri="{BB962C8B-B14F-4D97-AF65-F5344CB8AC3E}">
        <p14:creationId xmlns:p14="http://schemas.microsoft.com/office/powerpoint/2010/main" val="8067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824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ugly</a:t>
            </a:r>
            <a:r>
              <a:rPr lang="en-US" sz="3200" dirty="0"/>
              <a:t> ~ translated from 2 Hebrew words meaning </a:t>
            </a:r>
            <a:r>
              <a:rPr lang="en-US" sz="3200" i="1" dirty="0"/>
              <a:t>evil</a:t>
            </a:r>
            <a:r>
              <a:rPr lang="en-US" sz="3200" dirty="0"/>
              <a:t> and </a:t>
            </a:r>
            <a:r>
              <a:rPr lang="en-US" sz="3200" i="1" dirty="0"/>
              <a:t>appearance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8743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</p:spTree>
    <p:extLst>
      <p:ext uri="{BB962C8B-B14F-4D97-AF65-F5344CB8AC3E}">
        <p14:creationId xmlns:p14="http://schemas.microsoft.com/office/powerpoint/2010/main" val="290973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82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Hebrew,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kabed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200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</p:spTree>
    <p:extLst>
      <p:ext uri="{BB962C8B-B14F-4D97-AF65-F5344CB8AC3E}">
        <p14:creationId xmlns:p14="http://schemas.microsoft.com/office/powerpoint/2010/main" val="254724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81A835-249D-4E6B-ADA6-3F9E1B42C6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8" t="5459" r="11484" b="12834"/>
          <a:stretch/>
        </p:blipFill>
        <p:spPr>
          <a:xfrm rot="21396023">
            <a:off x="1335110" y="907111"/>
            <a:ext cx="6319234" cy="460504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FF937A-8B92-44A4-9BED-040B3849B4F1}"/>
              </a:ext>
            </a:extLst>
          </p:cNvPr>
          <p:cNvSpPr/>
          <p:nvPr/>
        </p:nvSpPr>
        <p:spPr>
          <a:xfrm rot="21396023">
            <a:off x="3342228" y="1069910"/>
            <a:ext cx="1304166" cy="4219374"/>
          </a:xfrm>
          <a:custGeom>
            <a:avLst/>
            <a:gdLst>
              <a:gd name="connsiteX0" fmla="*/ 657295 w 1252660"/>
              <a:gd name="connsiteY0" fmla="*/ 134057 h 4219192"/>
              <a:gd name="connsiteX1" fmla="*/ 723970 w 1252660"/>
              <a:gd name="connsiteY1" fmla="*/ 300745 h 4219192"/>
              <a:gd name="connsiteX2" fmla="*/ 723970 w 1252660"/>
              <a:gd name="connsiteY2" fmla="*/ 510295 h 4219192"/>
              <a:gd name="connsiteX3" fmla="*/ 857320 w 1252660"/>
              <a:gd name="connsiteY3" fmla="*/ 738895 h 4219192"/>
              <a:gd name="connsiteX4" fmla="*/ 923995 w 1252660"/>
              <a:gd name="connsiteY4" fmla="*/ 843670 h 4219192"/>
              <a:gd name="connsiteX5" fmla="*/ 843032 w 1252660"/>
              <a:gd name="connsiteY5" fmla="*/ 938920 h 4219192"/>
              <a:gd name="connsiteX6" fmla="*/ 733495 w 1252660"/>
              <a:gd name="connsiteY6" fmla="*/ 1057982 h 4219192"/>
              <a:gd name="connsiteX7" fmla="*/ 647770 w 1252660"/>
              <a:gd name="connsiteY7" fmla="*/ 1143707 h 4219192"/>
              <a:gd name="connsiteX8" fmla="*/ 552520 w 1252660"/>
              <a:gd name="connsiteY8" fmla="*/ 1319920 h 4219192"/>
              <a:gd name="connsiteX9" fmla="*/ 552520 w 1252660"/>
              <a:gd name="connsiteY9" fmla="*/ 1481845 h 4219192"/>
              <a:gd name="connsiteX10" fmla="*/ 623957 w 1252660"/>
              <a:gd name="connsiteY10" fmla="*/ 1662820 h 4219192"/>
              <a:gd name="connsiteX11" fmla="*/ 595382 w 1252660"/>
              <a:gd name="connsiteY11" fmla="*/ 1729495 h 4219192"/>
              <a:gd name="connsiteX12" fmla="*/ 585857 w 1252660"/>
              <a:gd name="connsiteY12" fmla="*/ 1829507 h 4219192"/>
              <a:gd name="connsiteX13" fmla="*/ 533470 w 1252660"/>
              <a:gd name="connsiteY13" fmla="*/ 2072395 h 4219192"/>
              <a:gd name="connsiteX14" fmla="*/ 528707 w 1252660"/>
              <a:gd name="connsiteY14" fmla="*/ 2310520 h 4219192"/>
              <a:gd name="connsiteX15" fmla="*/ 557282 w 1252660"/>
              <a:gd name="connsiteY15" fmla="*/ 2486732 h 4219192"/>
              <a:gd name="connsiteX16" fmla="*/ 590620 w 1252660"/>
              <a:gd name="connsiteY16" fmla="*/ 2648657 h 4219192"/>
              <a:gd name="connsiteX17" fmla="*/ 428695 w 1252660"/>
              <a:gd name="connsiteY17" fmla="*/ 2915357 h 4219192"/>
              <a:gd name="connsiteX18" fmla="*/ 328682 w 1252660"/>
              <a:gd name="connsiteY18" fmla="*/ 3067757 h 4219192"/>
              <a:gd name="connsiteX19" fmla="*/ 171520 w 1252660"/>
              <a:gd name="connsiteY19" fmla="*/ 3243970 h 4219192"/>
              <a:gd name="connsiteX20" fmla="*/ 52457 w 1252660"/>
              <a:gd name="connsiteY20" fmla="*/ 3434470 h 4219192"/>
              <a:gd name="connsiteX21" fmla="*/ 70 w 1252660"/>
              <a:gd name="connsiteY21" fmla="*/ 3829757 h 4219192"/>
              <a:gd name="connsiteX22" fmla="*/ 61982 w 1252660"/>
              <a:gd name="connsiteY22" fmla="*/ 4044070 h 4219192"/>
              <a:gd name="connsiteX23" fmla="*/ 290582 w 1252660"/>
              <a:gd name="connsiteY23" fmla="*/ 4191707 h 4219192"/>
              <a:gd name="connsiteX24" fmla="*/ 490607 w 1252660"/>
              <a:gd name="connsiteY24" fmla="*/ 4067882 h 4219192"/>
              <a:gd name="connsiteX25" fmla="*/ 585857 w 1252660"/>
              <a:gd name="connsiteY25" fmla="*/ 4177420 h 4219192"/>
              <a:gd name="connsiteX26" fmla="*/ 885895 w 1252660"/>
              <a:gd name="connsiteY26" fmla="*/ 4201232 h 4219192"/>
              <a:gd name="connsiteX27" fmla="*/ 952570 w 1252660"/>
              <a:gd name="connsiteY27" fmla="*/ 3920245 h 4219192"/>
              <a:gd name="connsiteX28" fmla="*/ 895420 w 1252660"/>
              <a:gd name="connsiteY28" fmla="*/ 3705932 h 4219192"/>
              <a:gd name="connsiteX29" fmla="*/ 919232 w 1252660"/>
              <a:gd name="connsiteY29" fmla="*/ 3339220 h 4219192"/>
              <a:gd name="connsiteX30" fmla="*/ 962095 w 1252660"/>
              <a:gd name="connsiteY30" fmla="*/ 2977270 h 4219192"/>
              <a:gd name="connsiteX31" fmla="*/ 1014482 w 1252660"/>
              <a:gd name="connsiteY31" fmla="*/ 2672470 h 4219192"/>
              <a:gd name="connsiteX32" fmla="*/ 952570 w 1252660"/>
              <a:gd name="connsiteY32" fmla="*/ 2396245 h 4219192"/>
              <a:gd name="connsiteX33" fmla="*/ 923995 w 1252660"/>
              <a:gd name="connsiteY33" fmla="*/ 2253370 h 4219192"/>
              <a:gd name="connsiteX34" fmla="*/ 1019245 w 1252660"/>
              <a:gd name="connsiteY34" fmla="*/ 1981907 h 4219192"/>
              <a:gd name="connsiteX35" fmla="*/ 1181170 w 1252660"/>
              <a:gd name="connsiteY35" fmla="*/ 1834270 h 4219192"/>
              <a:gd name="connsiteX36" fmla="*/ 1252607 w 1252660"/>
              <a:gd name="connsiteY36" fmla="*/ 1600907 h 4219192"/>
              <a:gd name="connsiteX37" fmla="*/ 1171645 w 1252660"/>
              <a:gd name="connsiteY37" fmla="*/ 1405645 h 4219192"/>
              <a:gd name="connsiteX38" fmla="*/ 1071632 w 1252660"/>
              <a:gd name="connsiteY38" fmla="*/ 1358020 h 4219192"/>
              <a:gd name="connsiteX39" fmla="*/ 928757 w 1252660"/>
              <a:gd name="connsiteY39" fmla="*/ 1348495 h 4219192"/>
              <a:gd name="connsiteX40" fmla="*/ 909707 w 1252660"/>
              <a:gd name="connsiteY40" fmla="*/ 1267532 h 4219192"/>
              <a:gd name="connsiteX41" fmla="*/ 1147832 w 1252660"/>
              <a:gd name="connsiteY41" fmla="*/ 1024645 h 4219192"/>
              <a:gd name="connsiteX42" fmla="*/ 1176407 w 1252660"/>
              <a:gd name="connsiteY42" fmla="*/ 891295 h 4219192"/>
              <a:gd name="connsiteX43" fmla="*/ 1152595 w 1252660"/>
              <a:gd name="connsiteY43" fmla="*/ 724607 h 4219192"/>
              <a:gd name="connsiteX44" fmla="*/ 1090682 w 1252660"/>
              <a:gd name="connsiteY44" fmla="*/ 596020 h 4219192"/>
              <a:gd name="connsiteX45" fmla="*/ 1009720 w 1252660"/>
              <a:gd name="connsiteY45" fmla="*/ 395995 h 4219192"/>
              <a:gd name="connsiteX46" fmla="*/ 1033532 w 1252660"/>
              <a:gd name="connsiteY46" fmla="*/ 276932 h 4219192"/>
              <a:gd name="connsiteX47" fmla="*/ 1114495 w 1252660"/>
              <a:gd name="connsiteY47" fmla="*/ 153107 h 4219192"/>
              <a:gd name="connsiteX48" fmla="*/ 985907 w 1252660"/>
              <a:gd name="connsiteY48" fmla="*/ 10232 h 4219192"/>
              <a:gd name="connsiteX49" fmla="*/ 833507 w 1252660"/>
              <a:gd name="connsiteY49" fmla="*/ 24520 h 4219192"/>
              <a:gd name="connsiteX50" fmla="*/ 657295 w 1252660"/>
              <a:gd name="connsiteY50" fmla="*/ 134057 h 4219192"/>
              <a:gd name="connsiteX0" fmla="*/ 657295 w 1252660"/>
              <a:gd name="connsiteY0" fmla="*/ 134057 h 4219192"/>
              <a:gd name="connsiteX1" fmla="*/ 723970 w 1252660"/>
              <a:gd name="connsiteY1" fmla="*/ 300745 h 4219192"/>
              <a:gd name="connsiteX2" fmla="*/ 723970 w 1252660"/>
              <a:gd name="connsiteY2" fmla="*/ 510295 h 4219192"/>
              <a:gd name="connsiteX3" fmla="*/ 857320 w 1252660"/>
              <a:gd name="connsiteY3" fmla="*/ 738895 h 4219192"/>
              <a:gd name="connsiteX4" fmla="*/ 923995 w 1252660"/>
              <a:gd name="connsiteY4" fmla="*/ 843670 h 4219192"/>
              <a:gd name="connsiteX5" fmla="*/ 843032 w 1252660"/>
              <a:gd name="connsiteY5" fmla="*/ 938920 h 4219192"/>
              <a:gd name="connsiteX6" fmla="*/ 733495 w 1252660"/>
              <a:gd name="connsiteY6" fmla="*/ 1057982 h 4219192"/>
              <a:gd name="connsiteX7" fmla="*/ 647770 w 1252660"/>
              <a:gd name="connsiteY7" fmla="*/ 1143707 h 4219192"/>
              <a:gd name="connsiteX8" fmla="*/ 552520 w 1252660"/>
              <a:gd name="connsiteY8" fmla="*/ 1319920 h 4219192"/>
              <a:gd name="connsiteX9" fmla="*/ 552520 w 1252660"/>
              <a:gd name="connsiteY9" fmla="*/ 1481845 h 4219192"/>
              <a:gd name="connsiteX10" fmla="*/ 623957 w 1252660"/>
              <a:gd name="connsiteY10" fmla="*/ 1662820 h 4219192"/>
              <a:gd name="connsiteX11" fmla="*/ 595382 w 1252660"/>
              <a:gd name="connsiteY11" fmla="*/ 1729495 h 4219192"/>
              <a:gd name="connsiteX12" fmla="*/ 585857 w 1252660"/>
              <a:gd name="connsiteY12" fmla="*/ 1829507 h 4219192"/>
              <a:gd name="connsiteX13" fmla="*/ 533470 w 1252660"/>
              <a:gd name="connsiteY13" fmla="*/ 2072395 h 4219192"/>
              <a:gd name="connsiteX14" fmla="*/ 528707 w 1252660"/>
              <a:gd name="connsiteY14" fmla="*/ 2310520 h 4219192"/>
              <a:gd name="connsiteX15" fmla="*/ 490607 w 1252660"/>
              <a:gd name="connsiteY15" fmla="*/ 2505782 h 4219192"/>
              <a:gd name="connsiteX16" fmla="*/ 590620 w 1252660"/>
              <a:gd name="connsiteY16" fmla="*/ 2648657 h 4219192"/>
              <a:gd name="connsiteX17" fmla="*/ 428695 w 1252660"/>
              <a:gd name="connsiteY17" fmla="*/ 2915357 h 4219192"/>
              <a:gd name="connsiteX18" fmla="*/ 328682 w 1252660"/>
              <a:gd name="connsiteY18" fmla="*/ 3067757 h 4219192"/>
              <a:gd name="connsiteX19" fmla="*/ 171520 w 1252660"/>
              <a:gd name="connsiteY19" fmla="*/ 3243970 h 4219192"/>
              <a:gd name="connsiteX20" fmla="*/ 52457 w 1252660"/>
              <a:gd name="connsiteY20" fmla="*/ 3434470 h 4219192"/>
              <a:gd name="connsiteX21" fmla="*/ 70 w 1252660"/>
              <a:gd name="connsiteY21" fmla="*/ 3829757 h 4219192"/>
              <a:gd name="connsiteX22" fmla="*/ 61982 w 1252660"/>
              <a:gd name="connsiteY22" fmla="*/ 4044070 h 4219192"/>
              <a:gd name="connsiteX23" fmla="*/ 290582 w 1252660"/>
              <a:gd name="connsiteY23" fmla="*/ 4191707 h 4219192"/>
              <a:gd name="connsiteX24" fmla="*/ 490607 w 1252660"/>
              <a:gd name="connsiteY24" fmla="*/ 4067882 h 4219192"/>
              <a:gd name="connsiteX25" fmla="*/ 585857 w 1252660"/>
              <a:gd name="connsiteY25" fmla="*/ 4177420 h 4219192"/>
              <a:gd name="connsiteX26" fmla="*/ 885895 w 1252660"/>
              <a:gd name="connsiteY26" fmla="*/ 4201232 h 4219192"/>
              <a:gd name="connsiteX27" fmla="*/ 952570 w 1252660"/>
              <a:gd name="connsiteY27" fmla="*/ 3920245 h 4219192"/>
              <a:gd name="connsiteX28" fmla="*/ 895420 w 1252660"/>
              <a:gd name="connsiteY28" fmla="*/ 3705932 h 4219192"/>
              <a:gd name="connsiteX29" fmla="*/ 919232 w 1252660"/>
              <a:gd name="connsiteY29" fmla="*/ 3339220 h 4219192"/>
              <a:gd name="connsiteX30" fmla="*/ 962095 w 1252660"/>
              <a:gd name="connsiteY30" fmla="*/ 2977270 h 4219192"/>
              <a:gd name="connsiteX31" fmla="*/ 1014482 w 1252660"/>
              <a:gd name="connsiteY31" fmla="*/ 2672470 h 4219192"/>
              <a:gd name="connsiteX32" fmla="*/ 952570 w 1252660"/>
              <a:gd name="connsiteY32" fmla="*/ 2396245 h 4219192"/>
              <a:gd name="connsiteX33" fmla="*/ 923995 w 1252660"/>
              <a:gd name="connsiteY33" fmla="*/ 2253370 h 4219192"/>
              <a:gd name="connsiteX34" fmla="*/ 1019245 w 1252660"/>
              <a:gd name="connsiteY34" fmla="*/ 1981907 h 4219192"/>
              <a:gd name="connsiteX35" fmla="*/ 1181170 w 1252660"/>
              <a:gd name="connsiteY35" fmla="*/ 1834270 h 4219192"/>
              <a:gd name="connsiteX36" fmla="*/ 1252607 w 1252660"/>
              <a:gd name="connsiteY36" fmla="*/ 1600907 h 4219192"/>
              <a:gd name="connsiteX37" fmla="*/ 1171645 w 1252660"/>
              <a:gd name="connsiteY37" fmla="*/ 1405645 h 4219192"/>
              <a:gd name="connsiteX38" fmla="*/ 1071632 w 1252660"/>
              <a:gd name="connsiteY38" fmla="*/ 1358020 h 4219192"/>
              <a:gd name="connsiteX39" fmla="*/ 928757 w 1252660"/>
              <a:gd name="connsiteY39" fmla="*/ 1348495 h 4219192"/>
              <a:gd name="connsiteX40" fmla="*/ 909707 w 1252660"/>
              <a:gd name="connsiteY40" fmla="*/ 1267532 h 4219192"/>
              <a:gd name="connsiteX41" fmla="*/ 1147832 w 1252660"/>
              <a:gd name="connsiteY41" fmla="*/ 1024645 h 4219192"/>
              <a:gd name="connsiteX42" fmla="*/ 1176407 w 1252660"/>
              <a:gd name="connsiteY42" fmla="*/ 891295 h 4219192"/>
              <a:gd name="connsiteX43" fmla="*/ 1152595 w 1252660"/>
              <a:gd name="connsiteY43" fmla="*/ 724607 h 4219192"/>
              <a:gd name="connsiteX44" fmla="*/ 1090682 w 1252660"/>
              <a:gd name="connsiteY44" fmla="*/ 596020 h 4219192"/>
              <a:gd name="connsiteX45" fmla="*/ 1009720 w 1252660"/>
              <a:gd name="connsiteY45" fmla="*/ 395995 h 4219192"/>
              <a:gd name="connsiteX46" fmla="*/ 1033532 w 1252660"/>
              <a:gd name="connsiteY46" fmla="*/ 276932 h 4219192"/>
              <a:gd name="connsiteX47" fmla="*/ 1114495 w 1252660"/>
              <a:gd name="connsiteY47" fmla="*/ 153107 h 4219192"/>
              <a:gd name="connsiteX48" fmla="*/ 985907 w 1252660"/>
              <a:gd name="connsiteY48" fmla="*/ 10232 h 4219192"/>
              <a:gd name="connsiteX49" fmla="*/ 833507 w 1252660"/>
              <a:gd name="connsiteY49" fmla="*/ 24520 h 4219192"/>
              <a:gd name="connsiteX50" fmla="*/ 657295 w 1252660"/>
              <a:gd name="connsiteY50" fmla="*/ 134057 h 4219192"/>
              <a:gd name="connsiteX0" fmla="*/ 657295 w 1252660"/>
              <a:gd name="connsiteY0" fmla="*/ 134057 h 4219192"/>
              <a:gd name="connsiteX1" fmla="*/ 723970 w 1252660"/>
              <a:gd name="connsiteY1" fmla="*/ 300745 h 4219192"/>
              <a:gd name="connsiteX2" fmla="*/ 723970 w 1252660"/>
              <a:gd name="connsiteY2" fmla="*/ 510295 h 4219192"/>
              <a:gd name="connsiteX3" fmla="*/ 857320 w 1252660"/>
              <a:gd name="connsiteY3" fmla="*/ 738895 h 4219192"/>
              <a:gd name="connsiteX4" fmla="*/ 923995 w 1252660"/>
              <a:gd name="connsiteY4" fmla="*/ 843670 h 4219192"/>
              <a:gd name="connsiteX5" fmla="*/ 843032 w 1252660"/>
              <a:gd name="connsiteY5" fmla="*/ 938920 h 4219192"/>
              <a:gd name="connsiteX6" fmla="*/ 733495 w 1252660"/>
              <a:gd name="connsiteY6" fmla="*/ 1057982 h 4219192"/>
              <a:gd name="connsiteX7" fmla="*/ 647770 w 1252660"/>
              <a:gd name="connsiteY7" fmla="*/ 1143707 h 4219192"/>
              <a:gd name="connsiteX8" fmla="*/ 552520 w 1252660"/>
              <a:gd name="connsiteY8" fmla="*/ 1319920 h 4219192"/>
              <a:gd name="connsiteX9" fmla="*/ 552520 w 1252660"/>
              <a:gd name="connsiteY9" fmla="*/ 1481845 h 4219192"/>
              <a:gd name="connsiteX10" fmla="*/ 623957 w 1252660"/>
              <a:gd name="connsiteY10" fmla="*/ 1662820 h 4219192"/>
              <a:gd name="connsiteX11" fmla="*/ 595382 w 1252660"/>
              <a:gd name="connsiteY11" fmla="*/ 1729495 h 4219192"/>
              <a:gd name="connsiteX12" fmla="*/ 585857 w 1252660"/>
              <a:gd name="connsiteY12" fmla="*/ 1829507 h 4219192"/>
              <a:gd name="connsiteX13" fmla="*/ 533470 w 1252660"/>
              <a:gd name="connsiteY13" fmla="*/ 2072395 h 4219192"/>
              <a:gd name="connsiteX14" fmla="*/ 528707 w 1252660"/>
              <a:gd name="connsiteY14" fmla="*/ 2310520 h 4219192"/>
              <a:gd name="connsiteX15" fmla="*/ 490607 w 1252660"/>
              <a:gd name="connsiteY15" fmla="*/ 2505782 h 4219192"/>
              <a:gd name="connsiteX16" fmla="*/ 481082 w 1252660"/>
              <a:gd name="connsiteY16" fmla="*/ 2634369 h 4219192"/>
              <a:gd name="connsiteX17" fmla="*/ 428695 w 1252660"/>
              <a:gd name="connsiteY17" fmla="*/ 2915357 h 4219192"/>
              <a:gd name="connsiteX18" fmla="*/ 328682 w 1252660"/>
              <a:gd name="connsiteY18" fmla="*/ 3067757 h 4219192"/>
              <a:gd name="connsiteX19" fmla="*/ 171520 w 1252660"/>
              <a:gd name="connsiteY19" fmla="*/ 3243970 h 4219192"/>
              <a:gd name="connsiteX20" fmla="*/ 52457 w 1252660"/>
              <a:gd name="connsiteY20" fmla="*/ 3434470 h 4219192"/>
              <a:gd name="connsiteX21" fmla="*/ 70 w 1252660"/>
              <a:gd name="connsiteY21" fmla="*/ 3829757 h 4219192"/>
              <a:gd name="connsiteX22" fmla="*/ 61982 w 1252660"/>
              <a:gd name="connsiteY22" fmla="*/ 4044070 h 4219192"/>
              <a:gd name="connsiteX23" fmla="*/ 290582 w 1252660"/>
              <a:gd name="connsiteY23" fmla="*/ 4191707 h 4219192"/>
              <a:gd name="connsiteX24" fmla="*/ 490607 w 1252660"/>
              <a:gd name="connsiteY24" fmla="*/ 4067882 h 4219192"/>
              <a:gd name="connsiteX25" fmla="*/ 585857 w 1252660"/>
              <a:gd name="connsiteY25" fmla="*/ 4177420 h 4219192"/>
              <a:gd name="connsiteX26" fmla="*/ 885895 w 1252660"/>
              <a:gd name="connsiteY26" fmla="*/ 4201232 h 4219192"/>
              <a:gd name="connsiteX27" fmla="*/ 952570 w 1252660"/>
              <a:gd name="connsiteY27" fmla="*/ 3920245 h 4219192"/>
              <a:gd name="connsiteX28" fmla="*/ 895420 w 1252660"/>
              <a:gd name="connsiteY28" fmla="*/ 3705932 h 4219192"/>
              <a:gd name="connsiteX29" fmla="*/ 919232 w 1252660"/>
              <a:gd name="connsiteY29" fmla="*/ 3339220 h 4219192"/>
              <a:gd name="connsiteX30" fmla="*/ 962095 w 1252660"/>
              <a:gd name="connsiteY30" fmla="*/ 2977270 h 4219192"/>
              <a:gd name="connsiteX31" fmla="*/ 1014482 w 1252660"/>
              <a:gd name="connsiteY31" fmla="*/ 2672470 h 4219192"/>
              <a:gd name="connsiteX32" fmla="*/ 952570 w 1252660"/>
              <a:gd name="connsiteY32" fmla="*/ 2396245 h 4219192"/>
              <a:gd name="connsiteX33" fmla="*/ 923995 w 1252660"/>
              <a:gd name="connsiteY33" fmla="*/ 2253370 h 4219192"/>
              <a:gd name="connsiteX34" fmla="*/ 1019245 w 1252660"/>
              <a:gd name="connsiteY34" fmla="*/ 1981907 h 4219192"/>
              <a:gd name="connsiteX35" fmla="*/ 1181170 w 1252660"/>
              <a:gd name="connsiteY35" fmla="*/ 1834270 h 4219192"/>
              <a:gd name="connsiteX36" fmla="*/ 1252607 w 1252660"/>
              <a:gd name="connsiteY36" fmla="*/ 1600907 h 4219192"/>
              <a:gd name="connsiteX37" fmla="*/ 1171645 w 1252660"/>
              <a:gd name="connsiteY37" fmla="*/ 1405645 h 4219192"/>
              <a:gd name="connsiteX38" fmla="*/ 1071632 w 1252660"/>
              <a:gd name="connsiteY38" fmla="*/ 1358020 h 4219192"/>
              <a:gd name="connsiteX39" fmla="*/ 928757 w 1252660"/>
              <a:gd name="connsiteY39" fmla="*/ 1348495 h 4219192"/>
              <a:gd name="connsiteX40" fmla="*/ 909707 w 1252660"/>
              <a:gd name="connsiteY40" fmla="*/ 1267532 h 4219192"/>
              <a:gd name="connsiteX41" fmla="*/ 1147832 w 1252660"/>
              <a:gd name="connsiteY41" fmla="*/ 1024645 h 4219192"/>
              <a:gd name="connsiteX42" fmla="*/ 1176407 w 1252660"/>
              <a:gd name="connsiteY42" fmla="*/ 891295 h 4219192"/>
              <a:gd name="connsiteX43" fmla="*/ 1152595 w 1252660"/>
              <a:gd name="connsiteY43" fmla="*/ 724607 h 4219192"/>
              <a:gd name="connsiteX44" fmla="*/ 1090682 w 1252660"/>
              <a:gd name="connsiteY44" fmla="*/ 596020 h 4219192"/>
              <a:gd name="connsiteX45" fmla="*/ 1009720 w 1252660"/>
              <a:gd name="connsiteY45" fmla="*/ 395995 h 4219192"/>
              <a:gd name="connsiteX46" fmla="*/ 1033532 w 1252660"/>
              <a:gd name="connsiteY46" fmla="*/ 276932 h 4219192"/>
              <a:gd name="connsiteX47" fmla="*/ 1114495 w 1252660"/>
              <a:gd name="connsiteY47" fmla="*/ 153107 h 4219192"/>
              <a:gd name="connsiteX48" fmla="*/ 985907 w 1252660"/>
              <a:gd name="connsiteY48" fmla="*/ 10232 h 4219192"/>
              <a:gd name="connsiteX49" fmla="*/ 833507 w 1252660"/>
              <a:gd name="connsiteY49" fmla="*/ 24520 h 4219192"/>
              <a:gd name="connsiteX50" fmla="*/ 657295 w 1252660"/>
              <a:gd name="connsiteY50" fmla="*/ 134057 h 4219192"/>
              <a:gd name="connsiteX0" fmla="*/ 657295 w 1252660"/>
              <a:gd name="connsiteY0" fmla="*/ 134057 h 4219192"/>
              <a:gd name="connsiteX1" fmla="*/ 723970 w 1252660"/>
              <a:gd name="connsiteY1" fmla="*/ 300745 h 4219192"/>
              <a:gd name="connsiteX2" fmla="*/ 723970 w 1252660"/>
              <a:gd name="connsiteY2" fmla="*/ 510295 h 4219192"/>
              <a:gd name="connsiteX3" fmla="*/ 857320 w 1252660"/>
              <a:gd name="connsiteY3" fmla="*/ 738895 h 4219192"/>
              <a:gd name="connsiteX4" fmla="*/ 923995 w 1252660"/>
              <a:gd name="connsiteY4" fmla="*/ 843670 h 4219192"/>
              <a:gd name="connsiteX5" fmla="*/ 843032 w 1252660"/>
              <a:gd name="connsiteY5" fmla="*/ 938920 h 4219192"/>
              <a:gd name="connsiteX6" fmla="*/ 733495 w 1252660"/>
              <a:gd name="connsiteY6" fmla="*/ 1057982 h 4219192"/>
              <a:gd name="connsiteX7" fmla="*/ 647770 w 1252660"/>
              <a:gd name="connsiteY7" fmla="*/ 1143707 h 4219192"/>
              <a:gd name="connsiteX8" fmla="*/ 552520 w 1252660"/>
              <a:gd name="connsiteY8" fmla="*/ 1319920 h 4219192"/>
              <a:gd name="connsiteX9" fmla="*/ 552520 w 1252660"/>
              <a:gd name="connsiteY9" fmla="*/ 1481845 h 4219192"/>
              <a:gd name="connsiteX10" fmla="*/ 623957 w 1252660"/>
              <a:gd name="connsiteY10" fmla="*/ 1662820 h 4219192"/>
              <a:gd name="connsiteX11" fmla="*/ 595382 w 1252660"/>
              <a:gd name="connsiteY11" fmla="*/ 1729495 h 4219192"/>
              <a:gd name="connsiteX12" fmla="*/ 585857 w 1252660"/>
              <a:gd name="connsiteY12" fmla="*/ 1829507 h 4219192"/>
              <a:gd name="connsiteX13" fmla="*/ 533470 w 1252660"/>
              <a:gd name="connsiteY13" fmla="*/ 2072395 h 4219192"/>
              <a:gd name="connsiteX14" fmla="*/ 528707 w 1252660"/>
              <a:gd name="connsiteY14" fmla="*/ 2310520 h 4219192"/>
              <a:gd name="connsiteX15" fmla="*/ 490607 w 1252660"/>
              <a:gd name="connsiteY15" fmla="*/ 2505782 h 4219192"/>
              <a:gd name="connsiteX16" fmla="*/ 481082 w 1252660"/>
              <a:gd name="connsiteY16" fmla="*/ 2634369 h 4219192"/>
              <a:gd name="connsiteX17" fmla="*/ 271532 w 1252660"/>
              <a:gd name="connsiteY17" fmla="*/ 2843920 h 4219192"/>
              <a:gd name="connsiteX18" fmla="*/ 328682 w 1252660"/>
              <a:gd name="connsiteY18" fmla="*/ 3067757 h 4219192"/>
              <a:gd name="connsiteX19" fmla="*/ 171520 w 1252660"/>
              <a:gd name="connsiteY19" fmla="*/ 3243970 h 4219192"/>
              <a:gd name="connsiteX20" fmla="*/ 52457 w 1252660"/>
              <a:gd name="connsiteY20" fmla="*/ 3434470 h 4219192"/>
              <a:gd name="connsiteX21" fmla="*/ 70 w 1252660"/>
              <a:gd name="connsiteY21" fmla="*/ 3829757 h 4219192"/>
              <a:gd name="connsiteX22" fmla="*/ 61982 w 1252660"/>
              <a:gd name="connsiteY22" fmla="*/ 4044070 h 4219192"/>
              <a:gd name="connsiteX23" fmla="*/ 290582 w 1252660"/>
              <a:gd name="connsiteY23" fmla="*/ 4191707 h 4219192"/>
              <a:gd name="connsiteX24" fmla="*/ 490607 w 1252660"/>
              <a:gd name="connsiteY24" fmla="*/ 4067882 h 4219192"/>
              <a:gd name="connsiteX25" fmla="*/ 585857 w 1252660"/>
              <a:gd name="connsiteY25" fmla="*/ 4177420 h 4219192"/>
              <a:gd name="connsiteX26" fmla="*/ 885895 w 1252660"/>
              <a:gd name="connsiteY26" fmla="*/ 4201232 h 4219192"/>
              <a:gd name="connsiteX27" fmla="*/ 952570 w 1252660"/>
              <a:gd name="connsiteY27" fmla="*/ 3920245 h 4219192"/>
              <a:gd name="connsiteX28" fmla="*/ 895420 w 1252660"/>
              <a:gd name="connsiteY28" fmla="*/ 3705932 h 4219192"/>
              <a:gd name="connsiteX29" fmla="*/ 919232 w 1252660"/>
              <a:gd name="connsiteY29" fmla="*/ 3339220 h 4219192"/>
              <a:gd name="connsiteX30" fmla="*/ 962095 w 1252660"/>
              <a:gd name="connsiteY30" fmla="*/ 2977270 h 4219192"/>
              <a:gd name="connsiteX31" fmla="*/ 1014482 w 1252660"/>
              <a:gd name="connsiteY31" fmla="*/ 2672470 h 4219192"/>
              <a:gd name="connsiteX32" fmla="*/ 952570 w 1252660"/>
              <a:gd name="connsiteY32" fmla="*/ 2396245 h 4219192"/>
              <a:gd name="connsiteX33" fmla="*/ 923995 w 1252660"/>
              <a:gd name="connsiteY33" fmla="*/ 2253370 h 4219192"/>
              <a:gd name="connsiteX34" fmla="*/ 1019245 w 1252660"/>
              <a:gd name="connsiteY34" fmla="*/ 1981907 h 4219192"/>
              <a:gd name="connsiteX35" fmla="*/ 1181170 w 1252660"/>
              <a:gd name="connsiteY35" fmla="*/ 1834270 h 4219192"/>
              <a:gd name="connsiteX36" fmla="*/ 1252607 w 1252660"/>
              <a:gd name="connsiteY36" fmla="*/ 1600907 h 4219192"/>
              <a:gd name="connsiteX37" fmla="*/ 1171645 w 1252660"/>
              <a:gd name="connsiteY37" fmla="*/ 1405645 h 4219192"/>
              <a:gd name="connsiteX38" fmla="*/ 1071632 w 1252660"/>
              <a:gd name="connsiteY38" fmla="*/ 1358020 h 4219192"/>
              <a:gd name="connsiteX39" fmla="*/ 928757 w 1252660"/>
              <a:gd name="connsiteY39" fmla="*/ 1348495 h 4219192"/>
              <a:gd name="connsiteX40" fmla="*/ 909707 w 1252660"/>
              <a:gd name="connsiteY40" fmla="*/ 1267532 h 4219192"/>
              <a:gd name="connsiteX41" fmla="*/ 1147832 w 1252660"/>
              <a:gd name="connsiteY41" fmla="*/ 1024645 h 4219192"/>
              <a:gd name="connsiteX42" fmla="*/ 1176407 w 1252660"/>
              <a:gd name="connsiteY42" fmla="*/ 891295 h 4219192"/>
              <a:gd name="connsiteX43" fmla="*/ 1152595 w 1252660"/>
              <a:gd name="connsiteY43" fmla="*/ 724607 h 4219192"/>
              <a:gd name="connsiteX44" fmla="*/ 1090682 w 1252660"/>
              <a:gd name="connsiteY44" fmla="*/ 596020 h 4219192"/>
              <a:gd name="connsiteX45" fmla="*/ 1009720 w 1252660"/>
              <a:gd name="connsiteY45" fmla="*/ 395995 h 4219192"/>
              <a:gd name="connsiteX46" fmla="*/ 1033532 w 1252660"/>
              <a:gd name="connsiteY46" fmla="*/ 276932 h 4219192"/>
              <a:gd name="connsiteX47" fmla="*/ 1114495 w 1252660"/>
              <a:gd name="connsiteY47" fmla="*/ 153107 h 4219192"/>
              <a:gd name="connsiteX48" fmla="*/ 985907 w 1252660"/>
              <a:gd name="connsiteY48" fmla="*/ 10232 h 4219192"/>
              <a:gd name="connsiteX49" fmla="*/ 833507 w 1252660"/>
              <a:gd name="connsiteY49" fmla="*/ 24520 h 4219192"/>
              <a:gd name="connsiteX50" fmla="*/ 657295 w 1252660"/>
              <a:gd name="connsiteY50" fmla="*/ 134057 h 4219192"/>
              <a:gd name="connsiteX0" fmla="*/ 657295 w 1252660"/>
              <a:gd name="connsiteY0" fmla="*/ 134057 h 4219192"/>
              <a:gd name="connsiteX1" fmla="*/ 723970 w 1252660"/>
              <a:gd name="connsiteY1" fmla="*/ 300745 h 4219192"/>
              <a:gd name="connsiteX2" fmla="*/ 723970 w 1252660"/>
              <a:gd name="connsiteY2" fmla="*/ 510295 h 4219192"/>
              <a:gd name="connsiteX3" fmla="*/ 857320 w 1252660"/>
              <a:gd name="connsiteY3" fmla="*/ 738895 h 4219192"/>
              <a:gd name="connsiteX4" fmla="*/ 923995 w 1252660"/>
              <a:gd name="connsiteY4" fmla="*/ 843670 h 4219192"/>
              <a:gd name="connsiteX5" fmla="*/ 843032 w 1252660"/>
              <a:gd name="connsiteY5" fmla="*/ 938920 h 4219192"/>
              <a:gd name="connsiteX6" fmla="*/ 733495 w 1252660"/>
              <a:gd name="connsiteY6" fmla="*/ 1057982 h 4219192"/>
              <a:gd name="connsiteX7" fmla="*/ 647770 w 1252660"/>
              <a:gd name="connsiteY7" fmla="*/ 1143707 h 4219192"/>
              <a:gd name="connsiteX8" fmla="*/ 552520 w 1252660"/>
              <a:gd name="connsiteY8" fmla="*/ 1319920 h 4219192"/>
              <a:gd name="connsiteX9" fmla="*/ 552520 w 1252660"/>
              <a:gd name="connsiteY9" fmla="*/ 1481845 h 4219192"/>
              <a:gd name="connsiteX10" fmla="*/ 623957 w 1252660"/>
              <a:gd name="connsiteY10" fmla="*/ 1662820 h 4219192"/>
              <a:gd name="connsiteX11" fmla="*/ 595382 w 1252660"/>
              <a:gd name="connsiteY11" fmla="*/ 1729495 h 4219192"/>
              <a:gd name="connsiteX12" fmla="*/ 585857 w 1252660"/>
              <a:gd name="connsiteY12" fmla="*/ 1829507 h 4219192"/>
              <a:gd name="connsiteX13" fmla="*/ 533470 w 1252660"/>
              <a:gd name="connsiteY13" fmla="*/ 2072395 h 4219192"/>
              <a:gd name="connsiteX14" fmla="*/ 528707 w 1252660"/>
              <a:gd name="connsiteY14" fmla="*/ 2310520 h 4219192"/>
              <a:gd name="connsiteX15" fmla="*/ 490607 w 1252660"/>
              <a:gd name="connsiteY15" fmla="*/ 2505782 h 4219192"/>
              <a:gd name="connsiteX16" fmla="*/ 481082 w 1252660"/>
              <a:gd name="connsiteY16" fmla="*/ 2634369 h 4219192"/>
              <a:gd name="connsiteX17" fmla="*/ 271532 w 1252660"/>
              <a:gd name="connsiteY17" fmla="*/ 2843920 h 4219192"/>
              <a:gd name="connsiteX18" fmla="*/ 142944 w 1252660"/>
              <a:gd name="connsiteY18" fmla="*/ 3005845 h 4219192"/>
              <a:gd name="connsiteX19" fmla="*/ 171520 w 1252660"/>
              <a:gd name="connsiteY19" fmla="*/ 3243970 h 4219192"/>
              <a:gd name="connsiteX20" fmla="*/ 52457 w 1252660"/>
              <a:gd name="connsiteY20" fmla="*/ 3434470 h 4219192"/>
              <a:gd name="connsiteX21" fmla="*/ 70 w 1252660"/>
              <a:gd name="connsiteY21" fmla="*/ 3829757 h 4219192"/>
              <a:gd name="connsiteX22" fmla="*/ 61982 w 1252660"/>
              <a:gd name="connsiteY22" fmla="*/ 4044070 h 4219192"/>
              <a:gd name="connsiteX23" fmla="*/ 290582 w 1252660"/>
              <a:gd name="connsiteY23" fmla="*/ 4191707 h 4219192"/>
              <a:gd name="connsiteX24" fmla="*/ 490607 w 1252660"/>
              <a:gd name="connsiteY24" fmla="*/ 4067882 h 4219192"/>
              <a:gd name="connsiteX25" fmla="*/ 585857 w 1252660"/>
              <a:gd name="connsiteY25" fmla="*/ 4177420 h 4219192"/>
              <a:gd name="connsiteX26" fmla="*/ 885895 w 1252660"/>
              <a:gd name="connsiteY26" fmla="*/ 4201232 h 4219192"/>
              <a:gd name="connsiteX27" fmla="*/ 952570 w 1252660"/>
              <a:gd name="connsiteY27" fmla="*/ 3920245 h 4219192"/>
              <a:gd name="connsiteX28" fmla="*/ 895420 w 1252660"/>
              <a:gd name="connsiteY28" fmla="*/ 3705932 h 4219192"/>
              <a:gd name="connsiteX29" fmla="*/ 919232 w 1252660"/>
              <a:gd name="connsiteY29" fmla="*/ 3339220 h 4219192"/>
              <a:gd name="connsiteX30" fmla="*/ 962095 w 1252660"/>
              <a:gd name="connsiteY30" fmla="*/ 2977270 h 4219192"/>
              <a:gd name="connsiteX31" fmla="*/ 1014482 w 1252660"/>
              <a:gd name="connsiteY31" fmla="*/ 2672470 h 4219192"/>
              <a:gd name="connsiteX32" fmla="*/ 952570 w 1252660"/>
              <a:gd name="connsiteY32" fmla="*/ 2396245 h 4219192"/>
              <a:gd name="connsiteX33" fmla="*/ 923995 w 1252660"/>
              <a:gd name="connsiteY33" fmla="*/ 2253370 h 4219192"/>
              <a:gd name="connsiteX34" fmla="*/ 1019245 w 1252660"/>
              <a:gd name="connsiteY34" fmla="*/ 1981907 h 4219192"/>
              <a:gd name="connsiteX35" fmla="*/ 1181170 w 1252660"/>
              <a:gd name="connsiteY35" fmla="*/ 1834270 h 4219192"/>
              <a:gd name="connsiteX36" fmla="*/ 1252607 w 1252660"/>
              <a:gd name="connsiteY36" fmla="*/ 1600907 h 4219192"/>
              <a:gd name="connsiteX37" fmla="*/ 1171645 w 1252660"/>
              <a:gd name="connsiteY37" fmla="*/ 1405645 h 4219192"/>
              <a:gd name="connsiteX38" fmla="*/ 1071632 w 1252660"/>
              <a:gd name="connsiteY38" fmla="*/ 1358020 h 4219192"/>
              <a:gd name="connsiteX39" fmla="*/ 928757 w 1252660"/>
              <a:gd name="connsiteY39" fmla="*/ 1348495 h 4219192"/>
              <a:gd name="connsiteX40" fmla="*/ 909707 w 1252660"/>
              <a:gd name="connsiteY40" fmla="*/ 1267532 h 4219192"/>
              <a:gd name="connsiteX41" fmla="*/ 1147832 w 1252660"/>
              <a:gd name="connsiteY41" fmla="*/ 1024645 h 4219192"/>
              <a:gd name="connsiteX42" fmla="*/ 1176407 w 1252660"/>
              <a:gd name="connsiteY42" fmla="*/ 891295 h 4219192"/>
              <a:gd name="connsiteX43" fmla="*/ 1152595 w 1252660"/>
              <a:gd name="connsiteY43" fmla="*/ 724607 h 4219192"/>
              <a:gd name="connsiteX44" fmla="*/ 1090682 w 1252660"/>
              <a:gd name="connsiteY44" fmla="*/ 596020 h 4219192"/>
              <a:gd name="connsiteX45" fmla="*/ 1009720 w 1252660"/>
              <a:gd name="connsiteY45" fmla="*/ 395995 h 4219192"/>
              <a:gd name="connsiteX46" fmla="*/ 1033532 w 1252660"/>
              <a:gd name="connsiteY46" fmla="*/ 276932 h 4219192"/>
              <a:gd name="connsiteX47" fmla="*/ 1114495 w 1252660"/>
              <a:gd name="connsiteY47" fmla="*/ 153107 h 4219192"/>
              <a:gd name="connsiteX48" fmla="*/ 985907 w 1252660"/>
              <a:gd name="connsiteY48" fmla="*/ 10232 h 4219192"/>
              <a:gd name="connsiteX49" fmla="*/ 833507 w 1252660"/>
              <a:gd name="connsiteY49" fmla="*/ 24520 h 4219192"/>
              <a:gd name="connsiteX50" fmla="*/ 657295 w 1252660"/>
              <a:gd name="connsiteY50" fmla="*/ 134057 h 4219192"/>
              <a:gd name="connsiteX0" fmla="*/ 701590 w 1296955"/>
              <a:gd name="connsiteY0" fmla="*/ 134057 h 4219192"/>
              <a:gd name="connsiteX1" fmla="*/ 768265 w 1296955"/>
              <a:gd name="connsiteY1" fmla="*/ 300745 h 4219192"/>
              <a:gd name="connsiteX2" fmla="*/ 768265 w 1296955"/>
              <a:gd name="connsiteY2" fmla="*/ 510295 h 4219192"/>
              <a:gd name="connsiteX3" fmla="*/ 901615 w 1296955"/>
              <a:gd name="connsiteY3" fmla="*/ 738895 h 4219192"/>
              <a:gd name="connsiteX4" fmla="*/ 968290 w 1296955"/>
              <a:gd name="connsiteY4" fmla="*/ 843670 h 4219192"/>
              <a:gd name="connsiteX5" fmla="*/ 887327 w 1296955"/>
              <a:gd name="connsiteY5" fmla="*/ 938920 h 4219192"/>
              <a:gd name="connsiteX6" fmla="*/ 777790 w 1296955"/>
              <a:gd name="connsiteY6" fmla="*/ 1057982 h 4219192"/>
              <a:gd name="connsiteX7" fmla="*/ 692065 w 1296955"/>
              <a:gd name="connsiteY7" fmla="*/ 1143707 h 4219192"/>
              <a:gd name="connsiteX8" fmla="*/ 596815 w 1296955"/>
              <a:gd name="connsiteY8" fmla="*/ 1319920 h 4219192"/>
              <a:gd name="connsiteX9" fmla="*/ 596815 w 1296955"/>
              <a:gd name="connsiteY9" fmla="*/ 1481845 h 4219192"/>
              <a:gd name="connsiteX10" fmla="*/ 668252 w 1296955"/>
              <a:gd name="connsiteY10" fmla="*/ 1662820 h 4219192"/>
              <a:gd name="connsiteX11" fmla="*/ 639677 w 1296955"/>
              <a:gd name="connsiteY11" fmla="*/ 1729495 h 4219192"/>
              <a:gd name="connsiteX12" fmla="*/ 630152 w 1296955"/>
              <a:gd name="connsiteY12" fmla="*/ 1829507 h 4219192"/>
              <a:gd name="connsiteX13" fmla="*/ 577765 w 1296955"/>
              <a:gd name="connsiteY13" fmla="*/ 2072395 h 4219192"/>
              <a:gd name="connsiteX14" fmla="*/ 573002 w 1296955"/>
              <a:gd name="connsiteY14" fmla="*/ 2310520 h 4219192"/>
              <a:gd name="connsiteX15" fmla="*/ 534902 w 1296955"/>
              <a:gd name="connsiteY15" fmla="*/ 2505782 h 4219192"/>
              <a:gd name="connsiteX16" fmla="*/ 525377 w 1296955"/>
              <a:gd name="connsiteY16" fmla="*/ 2634369 h 4219192"/>
              <a:gd name="connsiteX17" fmla="*/ 315827 w 1296955"/>
              <a:gd name="connsiteY17" fmla="*/ 2843920 h 4219192"/>
              <a:gd name="connsiteX18" fmla="*/ 187239 w 1296955"/>
              <a:gd name="connsiteY18" fmla="*/ 3005845 h 4219192"/>
              <a:gd name="connsiteX19" fmla="*/ 1503 w 1296955"/>
              <a:gd name="connsiteY19" fmla="*/ 3201108 h 4219192"/>
              <a:gd name="connsiteX20" fmla="*/ 96752 w 1296955"/>
              <a:gd name="connsiteY20" fmla="*/ 3434470 h 4219192"/>
              <a:gd name="connsiteX21" fmla="*/ 44365 w 1296955"/>
              <a:gd name="connsiteY21" fmla="*/ 3829757 h 4219192"/>
              <a:gd name="connsiteX22" fmla="*/ 106277 w 1296955"/>
              <a:gd name="connsiteY22" fmla="*/ 4044070 h 4219192"/>
              <a:gd name="connsiteX23" fmla="*/ 334877 w 1296955"/>
              <a:gd name="connsiteY23" fmla="*/ 4191707 h 4219192"/>
              <a:gd name="connsiteX24" fmla="*/ 534902 w 1296955"/>
              <a:gd name="connsiteY24" fmla="*/ 4067882 h 4219192"/>
              <a:gd name="connsiteX25" fmla="*/ 630152 w 1296955"/>
              <a:gd name="connsiteY25" fmla="*/ 4177420 h 4219192"/>
              <a:gd name="connsiteX26" fmla="*/ 930190 w 1296955"/>
              <a:gd name="connsiteY26" fmla="*/ 4201232 h 4219192"/>
              <a:gd name="connsiteX27" fmla="*/ 996865 w 1296955"/>
              <a:gd name="connsiteY27" fmla="*/ 3920245 h 4219192"/>
              <a:gd name="connsiteX28" fmla="*/ 939715 w 1296955"/>
              <a:gd name="connsiteY28" fmla="*/ 3705932 h 4219192"/>
              <a:gd name="connsiteX29" fmla="*/ 963527 w 1296955"/>
              <a:gd name="connsiteY29" fmla="*/ 3339220 h 4219192"/>
              <a:gd name="connsiteX30" fmla="*/ 1006390 w 1296955"/>
              <a:gd name="connsiteY30" fmla="*/ 2977270 h 4219192"/>
              <a:gd name="connsiteX31" fmla="*/ 1058777 w 1296955"/>
              <a:gd name="connsiteY31" fmla="*/ 2672470 h 4219192"/>
              <a:gd name="connsiteX32" fmla="*/ 996865 w 1296955"/>
              <a:gd name="connsiteY32" fmla="*/ 2396245 h 4219192"/>
              <a:gd name="connsiteX33" fmla="*/ 968290 w 1296955"/>
              <a:gd name="connsiteY33" fmla="*/ 2253370 h 4219192"/>
              <a:gd name="connsiteX34" fmla="*/ 1063540 w 1296955"/>
              <a:gd name="connsiteY34" fmla="*/ 1981907 h 4219192"/>
              <a:gd name="connsiteX35" fmla="*/ 1225465 w 1296955"/>
              <a:gd name="connsiteY35" fmla="*/ 1834270 h 4219192"/>
              <a:gd name="connsiteX36" fmla="*/ 1296902 w 1296955"/>
              <a:gd name="connsiteY36" fmla="*/ 1600907 h 4219192"/>
              <a:gd name="connsiteX37" fmla="*/ 1215940 w 1296955"/>
              <a:gd name="connsiteY37" fmla="*/ 1405645 h 4219192"/>
              <a:gd name="connsiteX38" fmla="*/ 1115927 w 1296955"/>
              <a:gd name="connsiteY38" fmla="*/ 1358020 h 4219192"/>
              <a:gd name="connsiteX39" fmla="*/ 973052 w 1296955"/>
              <a:gd name="connsiteY39" fmla="*/ 1348495 h 4219192"/>
              <a:gd name="connsiteX40" fmla="*/ 954002 w 1296955"/>
              <a:gd name="connsiteY40" fmla="*/ 1267532 h 4219192"/>
              <a:gd name="connsiteX41" fmla="*/ 1192127 w 1296955"/>
              <a:gd name="connsiteY41" fmla="*/ 1024645 h 4219192"/>
              <a:gd name="connsiteX42" fmla="*/ 1220702 w 1296955"/>
              <a:gd name="connsiteY42" fmla="*/ 891295 h 4219192"/>
              <a:gd name="connsiteX43" fmla="*/ 1196890 w 1296955"/>
              <a:gd name="connsiteY43" fmla="*/ 724607 h 4219192"/>
              <a:gd name="connsiteX44" fmla="*/ 1134977 w 1296955"/>
              <a:gd name="connsiteY44" fmla="*/ 596020 h 4219192"/>
              <a:gd name="connsiteX45" fmla="*/ 1054015 w 1296955"/>
              <a:gd name="connsiteY45" fmla="*/ 395995 h 4219192"/>
              <a:gd name="connsiteX46" fmla="*/ 1077827 w 1296955"/>
              <a:gd name="connsiteY46" fmla="*/ 276932 h 4219192"/>
              <a:gd name="connsiteX47" fmla="*/ 1158790 w 1296955"/>
              <a:gd name="connsiteY47" fmla="*/ 153107 h 4219192"/>
              <a:gd name="connsiteX48" fmla="*/ 1030202 w 1296955"/>
              <a:gd name="connsiteY48" fmla="*/ 10232 h 4219192"/>
              <a:gd name="connsiteX49" fmla="*/ 877802 w 1296955"/>
              <a:gd name="connsiteY49" fmla="*/ 24520 h 4219192"/>
              <a:gd name="connsiteX50" fmla="*/ 701590 w 1296955"/>
              <a:gd name="connsiteY50" fmla="*/ 134057 h 4219192"/>
              <a:gd name="connsiteX0" fmla="*/ 708801 w 1304166"/>
              <a:gd name="connsiteY0" fmla="*/ 134057 h 4219192"/>
              <a:gd name="connsiteX1" fmla="*/ 775476 w 1304166"/>
              <a:gd name="connsiteY1" fmla="*/ 300745 h 4219192"/>
              <a:gd name="connsiteX2" fmla="*/ 775476 w 1304166"/>
              <a:gd name="connsiteY2" fmla="*/ 510295 h 4219192"/>
              <a:gd name="connsiteX3" fmla="*/ 908826 w 1304166"/>
              <a:gd name="connsiteY3" fmla="*/ 738895 h 4219192"/>
              <a:gd name="connsiteX4" fmla="*/ 975501 w 1304166"/>
              <a:gd name="connsiteY4" fmla="*/ 843670 h 4219192"/>
              <a:gd name="connsiteX5" fmla="*/ 894538 w 1304166"/>
              <a:gd name="connsiteY5" fmla="*/ 938920 h 4219192"/>
              <a:gd name="connsiteX6" fmla="*/ 785001 w 1304166"/>
              <a:gd name="connsiteY6" fmla="*/ 1057982 h 4219192"/>
              <a:gd name="connsiteX7" fmla="*/ 699276 w 1304166"/>
              <a:gd name="connsiteY7" fmla="*/ 1143707 h 4219192"/>
              <a:gd name="connsiteX8" fmla="*/ 604026 w 1304166"/>
              <a:gd name="connsiteY8" fmla="*/ 1319920 h 4219192"/>
              <a:gd name="connsiteX9" fmla="*/ 604026 w 1304166"/>
              <a:gd name="connsiteY9" fmla="*/ 1481845 h 4219192"/>
              <a:gd name="connsiteX10" fmla="*/ 675463 w 1304166"/>
              <a:gd name="connsiteY10" fmla="*/ 1662820 h 4219192"/>
              <a:gd name="connsiteX11" fmla="*/ 646888 w 1304166"/>
              <a:gd name="connsiteY11" fmla="*/ 1729495 h 4219192"/>
              <a:gd name="connsiteX12" fmla="*/ 637363 w 1304166"/>
              <a:gd name="connsiteY12" fmla="*/ 1829507 h 4219192"/>
              <a:gd name="connsiteX13" fmla="*/ 584976 w 1304166"/>
              <a:gd name="connsiteY13" fmla="*/ 2072395 h 4219192"/>
              <a:gd name="connsiteX14" fmla="*/ 580213 w 1304166"/>
              <a:gd name="connsiteY14" fmla="*/ 2310520 h 4219192"/>
              <a:gd name="connsiteX15" fmla="*/ 542113 w 1304166"/>
              <a:gd name="connsiteY15" fmla="*/ 2505782 h 4219192"/>
              <a:gd name="connsiteX16" fmla="*/ 532588 w 1304166"/>
              <a:gd name="connsiteY16" fmla="*/ 2634369 h 4219192"/>
              <a:gd name="connsiteX17" fmla="*/ 323038 w 1304166"/>
              <a:gd name="connsiteY17" fmla="*/ 2843920 h 4219192"/>
              <a:gd name="connsiteX18" fmla="*/ 194450 w 1304166"/>
              <a:gd name="connsiteY18" fmla="*/ 3005845 h 4219192"/>
              <a:gd name="connsiteX19" fmla="*/ 8714 w 1304166"/>
              <a:gd name="connsiteY19" fmla="*/ 3201108 h 4219192"/>
              <a:gd name="connsiteX20" fmla="*/ 32526 w 1304166"/>
              <a:gd name="connsiteY20" fmla="*/ 3429707 h 4219192"/>
              <a:gd name="connsiteX21" fmla="*/ 51576 w 1304166"/>
              <a:gd name="connsiteY21" fmla="*/ 3829757 h 4219192"/>
              <a:gd name="connsiteX22" fmla="*/ 113488 w 1304166"/>
              <a:gd name="connsiteY22" fmla="*/ 4044070 h 4219192"/>
              <a:gd name="connsiteX23" fmla="*/ 342088 w 1304166"/>
              <a:gd name="connsiteY23" fmla="*/ 4191707 h 4219192"/>
              <a:gd name="connsiteX24" fmla="*/ 542113 w 1304166"/>
              <a:gd name="connsiteY24" fmla="*/ 4067882 h 4219192"/>
              <a:gd name="connsiteX25" fmla="*/ 637363 w 1304166"/>
              <a:gd name="connsiteY25" fmla="*/ 4177420 h 4219192"/>
              <a:gd name="connsiteX26" fmla="*/ 937401 w 1304166"/>
              <a:gd name="connsiteY26" fmla="*/ 4201232 h 4219192"/>
              <a:gd name="connsiteX27" fmla="*/ 1004076 w 1304166"/>
              <a:gd name="connsiteY27" fmla="*/ 3920245 h 4219192"/>
              <a:gd name="connsiteX28" fmla="*/ 946926 w 1304166"/>
              <a:gd name="connsiteY28" fmla="*/ 3705932 h 4219192"/>
              <a:gd name="connsiteX29" fmla="*/ 970738 w 1304166"/>
              <a:gd name="connsiteY29" fmla="*/ 3339220 h 4219192"/>
              <a:gd name="connsiteX30" fmla="*/ 1013601 w 1304166"/>
              <a:gd name="connsiteY30" fmla="*/ 2977270 h 4219192"/>
              <a:gd name="connsiteX31" fmla="*/ 1065988 w 1304166"/>
              <a:gd name="connsiteY31" fmla="*/ 2672470 h 4219192"/>
              <a:gd name="connsiteX32" fmla="*/ 1004076 w 1304166"/>
              <a:gd name="connsiteY32" fmla="*/ 2396245 h 4219192"/>
              <a:gd name="connsiteX33" fmla="*/ 975501 w 1304166"/>
              <a:gd name="connsiteY33" fmla="*/ 2253370 h 4219192"/>
              <a:gd name="connsiteX34" fmla="*/ 1070751 w 1304166"/>
              <a:gd name="connsiteY34" fmla="*/ 1981907 h 4219192"/>
              <a:gd name="connsiteX35" fmla="*/ 1232676 w 1304166"/>
              <a:gd name="connsiteY35" fmla="*/ 1834270 h 4219192"/>
              <a:gd name="connsiteX36" fmla="*/ 1304113 w 1304166"/>
              <a:gd name="connsiteY36" fmla="*/ 1600907 h 4219192"/>
              <a:gd name="connsiteX37" fmla="*/ 1223151 w 1304166"/>
              <a:gd name="connsiteY37" fmla="*/ 1405645 h 4219192"/>
              <a:gd name="connsiteX38" fmla="*/ 1123138 w 1304166"/>
              <a:gd name="connsiteY38" fmla="*/ 1358020 h 4219192"/>
              <a:gd name="connsiteX39" fmla="*/ 980263 w 1304166"/>
              <a:gd name="connsiteY39" fmla="*/ 1348495 h 4219192"/>
              <a:gd name="connsiteX40" fmla="*/ 961213 w 1304166"/>
              <a:gd name="connsiteY40" fmla="*/ 1267532 h 4219192"/>
              <a:gd name="connsiteX41" fmla="*/ 1199338 w 1304166"/>
              <a:gd name="connsiteY41" fmla="*/ 1024645 h 4219192"/>
              <a:gd name="connsiteX42" fmla="*/ 1227913 w 1304166"/>
              <a:gd name="connsiteY42" fmla="*/ 891295 h 4219192"/>
              <a:gd name="connsiteX43" fmla="*/ 1204101 w 1304166"/>
              <a:gd name="connsiteY43" fmla="*/ 724607 h 4219192"/>
              <a:gd name="connsiteX44" fmla="*/ 1142188 w 1304166"/>
              <a:gd name="connsiteY44" fmla="*/ 596020 h 4219192"/>
              <a:gd name="connsiteX45" fmla="*/ 1061226 w 1304166"/>
              <a:gd name="connsiteY45" fmla="*/ 395995 h 4219192"/>
              <a:gd name="connsiteX46" fmla="*/ 1085038 w 1304166"/>
              <a:gd name="connsiteY46" fmla="*/ 276932 h 4219192"/>
              <a:gd name="connsiteX47" fmla="*/ 1166001 w 1304166"/>
              <a:gd name="connsiteY47" fmla="*/ 153107 h 4219192"/>
              <a:gd name="connsiteX48" fmla="*/ 1037413 w 1304166"/>
              <a:gd name="connsiteY48" fmla="*/ 10232 h 4219192"/>
              <a:gd name="connsiteX49" fmla="*/ 885013 w 1304166"/>
              <a:gd name="connsiteY49" fmla="*/ 24520 h 4219192"/>
              <a:gd name="connsiteX50" fmla="*/ 708801 w 1304166"/>
              <a:gd name="connsiteY50" fmla="*/ 134057 h 4219192"/>
              <a:gd name="connsiteX0" fmla="*/ 708801 w 1304166"/>
              <a:gd name="connsiteY0" fmla="*/ 134057 h 4219192"/>
              <a:gd name="connsiteX1" fmla="*/ 775476 w 1304166"/>
              <a:gd name="connsiteY1" fmla="*/ 300745 h 4219192"/>
              <a:gd name="connsiteX2" fmla="*/ 775476 w 1304166"/>
              <a:gd name="connsiteY2" fmla="*/ 510295 h 4219192"/>
              <a:gd name="connsiteX3" fmla="*/ 908826 w 1304166"/>
              <a:gd name="connsiteY3" fmla="*/ 738895 h 4219192"/>
              <a:gd name="connsiteX4" fmla="*/ 975501 w 1304166"/>
              <a:gd name="connsiteY4" fmla="*/ 843670 h 4219192"/>
              <a:gd name="connsiteX5" fmla="*/ 894538 w 1304166"/>
              <a:gd name="connsiteY5" fmla="*/ 938920 h 4219192"/>
              <a:gd name="connsiteX6" fmla="*/ 785001 w 1304166"/>
              <a:gd name="connsiteY6" fmla="*/ 1057982 h 4219192"/>
              <a:gd name="connsiteX7" fmla="*/ 699276 w 1304166"/>
              <a:gd name="connsiteY7" fmla="*/ 1143707 h 4219192"/>
              <a:gd name="connsiteX8" fmla="*/ 604026 w 1304166"/>
              <a:gd name="connsiteY8" fmla="*/ 1319920 h 4219192"/>
              <a:gd name="connsiteX9" fmla="*/ 604026 w 1304166"/>
              <a:gd name="connsiteY9" fmla="*/ 1481845 h 4219192"/>
              <a:gd name="connsiteX10" fmla="*/ 675463 w 1304166"/>
              <a:gd name="connsiteY10" fmla="*/ 1662820 h 4219192"/>
              <a:gd name="connsiteX11" fmla="*/ 646888 w 1304166"/>
              <a:gd name="connsiteY11" fmla="*/ 1729495 h 4219192"/>
              <a:gd name="connsiteX12" fmla="*/ 637363 w 1304166"/>
              <a:gd name="connsiteY12" fmla="*/ 1829507 h 4219192"/>
              <a:gd name="connsiteX13" fmla="*/ 584976 w 1304166"/>
              <a:gd name="connsiteY13" fmla="*/ 2072395 h 4219192"/>
              <a:gd name="connsiteX14" fmla="*/ 580213 w 1304166"/>
              <a:gd name="connsiteY14" fmla="*/ 2310520 h 4219192"/>
              <a:gd name="connsiteX15" fmla="*/ 542113 w 1304166"/>
              <a:gd name="connsiteY15" fmla="*/ 2505782 h 4219192"/>
              <a:gd name="connsiteX16" fmla="*/ 532588 w 1304166"/>
              <a:gd name="connsiteY16" fmla="*/ 2634369 h 4219192"/>
              <a:gd name="connsiteX17" fmla="*/ 323038 w 1304166"/>
              <a:gd name="connsiteY17" fmla="*/ 2843920 h 4219192"/>
              <a:gd name="connsiteX18" fmla="*/ 194450 w 1304166"/>
              <a:gd name="connsiteY18" fmla="*/ 3005845 h 4219192"/>
              <a:gd name="connsiteX19" fmla="*/ 8714 w 1304166"/>
              <a:gd name="connsiteY19" fmla="*/ 3201108 h 4219192"/>
              <a:gd name="connsiteX20" fmla="*/ 32526 w 1304166"/>
              <a:gd name="connsiteY20" fmla="*/ 3429707 h 4219192"/>
              <a:gd name="connsiteX21" fmla="*/ 51576 w 1304166"/>
              <a:gd name="connsiteY21" fmla="*/ 3829757 h 4219192"/>
              <a:gd name="connsiteX22" fmla="*/ 113488 w 1304166"/>
              <a:gd name="connsiteY22" fmla="*/ 4044070 h 4219192"/>
              <a:gd name="connsiteX23" fmla="*/ 342088 w 1304166"/>
              <a:gd name="connsiteY23" fmla="*/ 4191707 h 4219192"/>
              <a:gd name="connsiteX24" fmla="*/ 542113 w 1304166"/>
              <a:gd name="connsiteY24" fmla="*/ 4067882 h 4219192"/>
              <a:gd name="connsiteX25" fmla="*/ 637363 w 1304166"/>
              <a:gd name="connsiteY25" fmla="*/ 4177420 h 4219192"/>
              <a:gd name="connsiteX26" fmla="*/ 937401 w 1304166"/>
              <a:gd name="connsiteY26" fmla="*/ 4201232 h 4219192"/>
              <a:gd name="connsiteX27" fmla="*/ 1004076 w 1304166"/>
              <a:gd name="connsiteY27" fmla="*/ 3920245 h 4219192"/>
              <a:gd name="connsiteX28" fmla="*/ 946926 w 1304166"/>
              <a:gd name="connsiteY28" fmla="*/ 3705932 h 4219192"/>
              <a:gd name="connsiteX29" fmla="*/ 970738 w 1304166"/>
              <a:gd name="connsiteY29" fmla="*/ 3339220 h 4219192"/>
              <a:gd name="connsiteX30" fmla="*/ 1127901 w 1304166"/>
              <a:gd name="connsiteY30" fmla="*/ 3010607 h 4219192"/>
              <a:gd name="connsiteX31" fmla="*/ 1065988 w 1304166"/>
              <a:gd name="connsiteY31" fmla="*/ 2672470 h 4219192"/>
              <a:gd name="connsiteX32" fmla="*/ 1004076 w 1304166"/>
              <a:gd name="connsiteY32" fmla="*/ 2396245 h 4219192"/>
              <a:gd name="connsiteX33" fmla="*/ 975501 w 1304166"/>
              <a:gd name="connsiteY33" fmla="*/ 2253370 h 4219192"/>
              <a:gd name="connsiteX34" fmla="*/ 1070751 w 1304166"/>
              <a:gd name="connsiteY34" fmla="*/ 1981907 h 4219192"/>
              <a:gd name="connsiteX35" fmla="*/ 1232676 w 1304166"/>
              <a:gd name="connsiteY35" fmla="*/ 1834270 h 4219192"/>
              <a:gd name="connsiteX36" fmla="*/ 1304113 w 1304166"/>
              <a:gd name="connsiteY36" fmla="*/ 1600907 h 4219192"/>
              <a:gd name="connsiteX37" fmla="*/ 1223151 w 1304166"/>
              <a:gd name="connsiteY37" fmla="*/ 1405645 h 4219192"/>
              <a:gd name="connsiteX38" fmla="*/ 1123138 w 1304166"/>
              <a:gd name="connsiteY38" fmla="*/ 1358020 h 4219192"/>
              <a:gd name="connsiteX39" fmla="*/ 980263 w 1304166"/>
              <a:gd name="connsiteY39" fmla="*/ 1348495 h 4219192"/>
              <a:gd name="connsiteX40" fmla="*/ 961213 w 1304166"/>
              <a:gd name="connsiteY40" fmla="*/ 1267532 h 4219192"/>
              <a:gd name="connsiteX41" fmla="*/ 1199338 w 1304166"/>
              <a:gd name="connsiteY41" fmla="*/ 1024645 h 4219192"/>
              <a:gd name="connsiteX42" fmla="*/ 1227913 w 1304166"/>
              <a:gd name="connsiteY42" fmla="*/ 891295 h 4219192"/>
              <a:gd name="connsiteX43" fmla="*/ 1204101 w 1304166"/>
              <a:gd name="connsiteY43" fmla="*/ 724607 h 4219192"/>
              <a:gd name="connsiteX44" fmla="*/ 1142188 w 1304166"/>
              <a:gd name="connsiteY44" fmla="*/ 596020 h 4219192"/>
              <a:gd name="connsiteX45" fmla="*/ 1061226 w 1304166"/>
              <a:gd name="connsiteY45" fmla="*/ 395995 h 4219192"/>
              <a:gd name="connsiteX46" fmla="*/ 1085038 w 1304166"/>
              <a:gd name="connsiteY46" fmla="*/ 276932 h 4219192"/>
              <a:gd name="connsiteX47" fmla="*/ 1166001 w 1304166"/>
              <a:gd name="connsiteY47" fmla="*/ 153107 h 4219192"/>
              <a:gd name="connsiteX48" fmla="*/ 1037413 w 1304166"/>
              <a:gd name="connsiteY48" fmla="*/ 10232 h 4219192"/>
              <a:gd name="connsiteX49" fmla="*/ 885013 w 1304166"/>
              <a:gd name="connsiteY49" fmla="*/ 24520 h 4219192"/>
              <a:gd name="connsiteX50" fmla="*/ 708801 w 1304166"/>
              <a:gd name="connsiteY50" fmla="*/ 134057 h 4219192"/>
              <a:gd name="connsiteX0" fmla="*/ 708801 w 1304166"/>
              <a:gd name="connsiteY0" fmla="*/ 134057 h 4219192"/>
              <a:gd name="connsiteX1" fmla="*/ 775476 w 1304166"/>
              <a:gd name="connsiteY1" fmla="*/ 300745 h 4219192"/>
              <a:gd name="connsiteX2" fmla="*/ 775476 w 1304166"/>
              <a:gd name="connsiteY2" fmla="*/ 510295 h 4219192"/>
              <a:gd name="connsiteX3" fmla="*/ 908826 w 1304166"/>
              <a:gd name="connsiteY3" fmla="*/ 738895 h 4219192"/>
              <a:gd name="connsiteX4" fmla="*/ 975501 w 1304166"/>
              <a:gd name="connsiteY4" fmla="*/ 843670 h 4219192"/>
              <a:gd name="connsiteX5" fmla="*/ 894538 w 1304166"/>
              <a:gd name="connsiteY5" fmla="*/ 938920 h 4219192"/>
              <a:gd name="connsiteX6" fmla="*/ 785001 w 1304166"/>
              <a:gd name="connsiteY6" fmla="*/ 1057982 h 4219192"/>
              <a:gd name="connsiteX7" fmla="*/ 699276 w 1304166"/>
              <a:gd name="connsiteY7" fmla="*/ 1143707 h 4219192"/>
              <a:gd name="connsiteX8" fmla="*/ 604026 w 1304166"/>
              <a:gd name="connsiteY8" fmla="*/ 1319920 h 4219192"/>
              <a:gd name="connsiteX9" fmla="*/ 604026 w 1304166"/>
              <a:gd name="connsiteY9" fmla="*/ 1481845 h 4219192"/>
              <a:gd name="connsiteX10" fmla="*/ 675463 w 1304166"/>
              <a:gd name="connsiteY10" fmla="*/ 1662820 h 4219192"/>
              <a:gd name="connsiteX11" fmla="*/ 646888 w 1304166"/>
              <a:gd name="connsiteY11" fmla="*/ 1729495 h 4219192"/>
              <a:gd name="connsiteX12" fmla="*/ 637363 w 1304166"/>
              <a:gd name="connsiteY12" fmla="*/ 1829507 h 4219192"/>
              <a:gd name="connsiteX13" fmla="*/ 584976 w 1304166"/>
              <a:gd name="connsiteY13" fmla="*/ 2072395 h 4219192"/>
              <a:gd name="connsiteX14" fmla="*/ 580213 w 1304166"/>
              <a:gd name="connsiteY14" fmla="*/ 2310520 h 4219192"/>
              <a:gd name="connsiteX15" fmla="*/ 542113 w 1304166"/>
              <a:gd name="connsiteY15" fmla="*/ 2505782 h 4219192"/>
              <a:gd name="connsiteX16" fmla="*/ 532588 w 1304166"/>
              <a:gd name="connsiteY16" fmla="*/ 2634369 h 4219192"/>
              <a:gd name="connsiteX17" fmla="*/ 323038 w 1304166"/>
              <a:gd name="connsiteY17" fmla="*/ 2843920 h 4219192"/>
              <a:gd name="connsiteX18" fmla="*/ 194450 w 1304166"/>
              <a:gd name="connsiteY18" fmla="*/ 3005845 h 4219192"/>
              <a:gd name="connsiteX19" fmla="*/ 8714 w 1304166"/>
              <a:gd name="connsiteY19" fmla="*/ 3201108 h 4219192"/>
              <a:gd name="connsiteX20" fmla="*/ 32526 w 1304166"/>
              <a:gd name="connsiteY20" fmla="*/ 3429707 h 4219192"/>
              <a:gd name="connsiteX21" fmla="*/ 51576 w 1304166"/>
              <a:gd name="connsiteY21" fmla="*/ 3829757 h 4219192"/>
              <a:gd name="connsiteX22" fmla="*/ 113488 w 1304166"/>
              <a:gd name="connsiteY22" fmla="*/ 4044070 h 4219192"/>
              <a:gd name="connsiteX23" fmla="*/ 342088 w 1304166"/>
              <a:gd name="connsiteY23" fmla="*/ 4191707 h 4219192"/>
              <a:gd name="connsiteX24" fmla="*/ 542113 w 1304166"/>
              <a:gd name="connsiteY24" fmla="*/ 4067882 h 4219192"/>
              <a:gd name="connsiteX25" fmla="*/ 637363 w 1304166"/>
              <a:gd name="connsiteY25" fmla="*/ 4177420 h 4219192"/>
              <a:gd name="connsiteX26" fmla="*/ 937401 w 1304166"/>
              <a:gd name="connsiteY26" fmla="*/ 4201232 h 4219192"/>
              <a:gd name="connsiteX27" fmla="*/ 1004076 w 1304166"/>
              <a:gd name="connsiteY27" fmla="*/ 3920245 h 4219192"/>
              <a:gd name="connsiteX28" fmla="*/ 946926 w 1304166"/>
              <a:gd name="connsiteY28" fmla="*/ 3705932 h 4219192"/>
              <a:gd name="connsiteX29" fmla="*/ 1118376 w 1304166"/>
              <a:gd name="connsiteY29" fmla="*/ 3305883 h 4219192"/>
              <a:gd name="connsiteX30" fmla="*/ 1127901 w 1304166"/>
              <a:gd name="connsiteY30" fmla="*/ 3010607 h 4219192"/>
              <a:gd name="connsiteX31" fmla="*/ 1065988 w 1304166"/>
              <a:gd name="connsiteY31" fmla="*/ 2672470 h 4219192"/>
              <a:gd name="connsiteX32" fmla="*/ 1004076 w 1304166"/>
              <a:gd name="connsiteY32" fmla="*/ 2396245 h 4219192"/>
              <a:gd name="connsiteX33" fmla="*/ 975501 w 1304166"/>
              <a:gd name="connsiteY33" fmla="*/ 2253370 h 4219192"/>
              <a:gd name="connsiteX34" fmla="*/ 1070751 w 1304166"/>
              <a:gd name="connsiteY34" fmla="*/ 1981907 h 4219192"/>
              <a:gd name="connsiteX35" fmla="*/ 1232676 w 1304166"/>
              <a:gd name="connsiteY35" fmla="*/ 1834270 h 4219192"/>
              <a:gd name="connsiteX36" fmla="*/ 1304113 w 1304166"/>
              <a:gd name="connsiteY36" fmla="*/ 1600907 h 4219192"/>
              <a:gd name="connsiteX37" fmla="*/ 1223151 w 1304166"/>
              <a:gd name="connsiteY37" fmla="*/ 1405645 h 4219192"/>
              <a:gd name="connsiteX38" fmla="*/ 1123138 w 1304166"/>
              <a:gd name="connsiteY38" fmla="*/ 1358020 h 4219192"/>
              <a:gd name="connsiteX39" fmla="*/ 980263 w 1304166"/>
              <a:gd name="connsiteY39" fmla="*/ 1348495 h 4219192"/>
              <a:gd name="connsiteX40" fmla="*/ 961213 w 1304166"/>
              <a:gd name="connsiteY40" fmla="*/ 1267532 h 4219192"/>
              <a:gd name="connsiteX41" fmla="*/ 1199338 w 1304166"/>
              <a:gd name="connsiteY41" fmla="*/ 1024645 h 4219192"/>
              <a:gd name="connsiteX42" fmla="*/ 1227913 w 1304166"/>
              <a:gd name="connsiteY42" fmla="*/ 891295 h 4219192"/>
              <a:gd name="connsiteX43" fmla="*/ 1204101 w 1304166"/>
              <a:gd name="connsiteY43" fmla="*/ 724607 h 4219192"/>
              <a:gd name="connsiteX44" fmla="*/ 1142188 w 1304166"/>
              <a:gd name="connsiteY44" fmla="*/ 596020 h 4219192"/>
              <a:gd name="connsiteX45" fmla="*/ 1061226 w 1304166"/>
              <a:gd name="connsiteY45" fmla="*/ 395995 h 4219192"/>
              <a:gd name="connsiteX46" fmla="*/ 1085038 w 1304166"/>
              <a:gd name="connsiteY46" fmla="*/ 276932 h 4219192"/>
              <a:gd name="connsiteX47" fmla="*/ 1166001 w 1304166"/>
              <a:gd name="connsiteY47" fmla="*/ 153107 h 4219192"/>
              <a:gd name="connsiteX48" fmla="*/ 1037413 w 1304166"/>
              <a:gd name="connsiteY48" fmla="*/ 10232 h 4219192"/>
              <a:gd name="connsiteX49" fmla="*/ 885013 w 1304166"/>
              <a:gd name="connsiteY49" fmla="*/ 24520 h 4219192"/>
              <a:gd name="connsiteX50" fmla="*/ 708801 w 1304166"/>
              <a:gd name="connsiteY50" fmla="*/ 134057 h 4219192"/>
              <a:gd name="connsiteX0" fmla="*/ 708801 w 1304166"/>
              <a:gd name="connsiteY0" fmla="*/ 134057 h 4219192"/>
              <a:gd name="connsiteX1" fmla="*/ 775476 w 1304166"/>
              <a:gd name="connsiteY1" fmla="*/ 300745 h 4219192"/>
              <a:gd name="connsiteX2" fmla="*/ 775476 w 1304166"/>
              <a:gd name="connsiteY2" fmla="*/ 510295 h 4219192"/>
              <a:gd name="connsiteX3" fmla="*/ 908826 w 1304166"/>
              <a:gd name="connsiteY3" fmla="*/ 738895 h 4219192"/>
              <a:gd name="connsiteX4" fmla="*/ 975501 w 1304166"/>
              <a:gd name="connsiteY4" fmla="*/ 843670 h 4219192"/>
              <a:gd name="connsiteX5" fmla="*/ 894538 w 1304166"/>
              <a:gd name="connsiteY5" fmla="*/ 938920 h 4219192"/>
              <a:gd name="connsiteX6" fmla="*/ 785001 w 1304166"/>
              <a:gd name="connsiteY6" fmla="*/ 1057982 h 4219192"/>
              <a:gd name="connsiteX7" fmla="*/ 699276 w 1304166"/>
              <a:gd name="connsiteY7" fmla="*/ 1143707 h 4219192"/>
              <a:gd name="connsiteX8" fmla="*/ 604026 w 1304166"/>
              <a:gd name="connsiteY8" fmla="*/ 1319920 h 4219192"/>
              <a:gd name="connsiteX9" fmla="*/ 604026 w 1304166"/>
              <a:gd name="connsiteY9" fmla="*/ 1481845 h 4219192"/>
              <a:gd name="connsiteX10" fmla="*/ 675463 w 1304166"/>
              <a:gd name="connsiteY10" fmla="*/ 1662820 h 4219192"/>
              <a:gd name="connsiteX11" fmla="*/ 646888 w 1304166"/>
              <a:gd name="connsiteY11" fmla="*/ 1729495 h 4219192"/>
              <a:gd name="connsiteX12" fmla="*/ 637363 w 1304166"/>
              <a:gd name="connsiteY12" fmla="*/ 1829507 h 4219192"/>
              <a:gd name="connsiteX13" fmla="*/ 584976 w 1304166"/>
              <a:gd name="connsiteY13" fmla="*/ 2072395 h 4219192"/>
              <a:gd name="connsiteX14" fmla="*/ 580213 w 1304166"/>
              <a:gd name="connsiteY14" fmla="*/ 2310520 h 4219192"/>
              <a:gd name="connsiteX15" fmla="*/ 542113 w 1304166"/>
              <a:gd name="connsiteY15" fmla="*/ 2505782 h 4219192"/>
              <a:gd name="connsiteX16" fmla="*/ 532588 w 1304166"/>
              <a:gd name="connsiteY16" fmla="*/ 2634369 h 4219192"/>
              <a:gd name="connsiteX17" fmla="*/ 323038 w 1304166"/>
              <a:gd name="connsiteY17" fmla="*/ 2843920 h 4219192"/>
              <a:gd name="connsiteX18" fmla="*/ 194450 w 1304166"/>
              <a:gd name="connsiteY18" fmla="*/ 3005845 h 4219192"/>
              <a:gd name="connsiteX19" fmla="*/ 8714 w 1304166"/>
              <a:gd name="connsiteY19" fmla="*/ 3201108 h 4219192"/>
              <a:gd name="connsiteX20" fmla="*/ 32526 w 1304166"/>
              <a:gd name="connsiteY20" fmla="*/ 3429707 h 4219192"/>
              <a:gd name="connsiteX21" fmla="*/ 51576 w 1304166"/>
              <a:gd name="connsiteY21" fmla="*/ 3829757 h 4219192"/>
              <a:gd name="connsiteX22" fmla="*/ 113488 w 1304166"/>
              <a:gd name="connsiteY22" fmla="*/ 4044070 h 4219192"/>
              <a:gd name="connsiteX23" fmla="*/ 342088 w 1304166"/>
              <a:gd name="connsiteY23" fmla="*/ 4191707 h 4219192"/>
              <a:gd name="connsiteX24" fmla="*/ 542113 w 1304166"/>
              <a:gd name="connsiteY24" fmla="*/ 4067882 h 4219192"/>
              <a:gd name="connsiteX25" fmla="*/ 637363 w 1304166"/>
              <a:gd name="connsiteY25" fmla="*/ 4177420 h 4219192"/>
              <a:gd name="connsiteX26" fmla="*/ 937401 w 1304166"/>
              <a:gd name="connsiteY26" fmla="*/ 4201232 h 4219192"/>
              <a:gd name="connsiteX27" fmla="*/ 1004076 w 1304166"/>
              <a:gd name="connsiteY27" fmla="*/ 3920245 h 4219192"/>
              <a:gd name="connsiteX28" fmla="*/ 1132663 w 1304166"/>
              <a:gd name="connsiteY28" fmla="*/ 3620207 h 4219192"/>
              <a:gd name="connsiteX29" fmla="*/ 1118376 w 1304166"/>
              <a:gd name="connsiteY29" fmla="*/ 3305883 h 4219192"/>
              <a:gd name="connsiteX30" fmla="*/ 1127901 w 1304166"/>
              <a:gd name="connsiteY30" fmla="*/ 3010607 h 4219192"/>
              <a:gd name="connsiteX31" fmla="*/ 1065988 w 1304166"/>
              <a:gd name="connsiteY31" fmla="*/ 2672470 h 4219192"/>
              <a:gd name="connsiteX32" fmla="*/ 1004076 w 1304166"/>
              <a:gd name="connsiteY32" fmla="*/ 2396245 h 4219192"/>
              <a:gd name="connsiteX33" fmla="*/ 975501 w 1304166"/>
              <a:gd name="connsiteY33" fmla="*/ 2253370 h 4219192"/>
              <a:gd name="connsiteX34" fmla="*/ 1070751 w 1304166"/>
              <a:gd name="connsiteY34" fmla="*/ 1981907 h 4219192"/>
              <a:gd name="connsiteX35" fmla="*/ 1232676 w 1304166"/>
              <a:gd name="connsiteY35" fmla="*/ 1834270 h 4219192"/>
              <a:gd name="connsiteX36" fmla="*/ 1304113 w 1304166"/>
              <a:gd name="connsiteY36" fmla="*/ 1600907 h 4219192"/>
              <a:gd name="connsiteX37" fmla="*/ 1223151 w 1304166"/>
              <a:gd name="connsiteY37" fmla="*/ 1405645 h 4219192"/>
              <a:gd name="connsiteX38" fmla="*/ 1123138 w 1304166"/>
              <a:gd name="connsiteY38" fmla="*/ 1358020 h 4219192"/>
              <a:gd name="connsiteX39" fmla="*/ 980263 w 1304166"/>
              <a:gd name="connsiteY39" fmla="*/ 1348495 h 4219192"/>
              <a:gd name="connsiteX40" fmla="*/ 961213 w 1304166"/>
              <a:gd name="connsiteY40" fmla="*/ 1267532 h 4219192"/>
              <a:gd name="connsiteX41" fmla="*/ 1199338 w 1304166"/>
              <a:gd name="connsiteY41" fmla="*/ 1024645 h 4219192"/>
              <a:gd name="connsiteX42" fmla="*/ 1227913 w 1304166"/>
              <a:gd name="connsiteY42" fmla="*/ 891295 h 4219192"/>
              <a:gd name="connsiteX43" fmla="*/ 1204101 w 1304166"/>
              <a:gd name="connsiteY43" fmla="*/ 724607 h 4219192"/>
              <a:gd name="connsiteX44" fmla="*/ 1142188 w 1304166"/>
              <a:gd name="connsiteY44" fmla="*/ 596020 h 4219192"/>
              <a:gd name="connsiteX45" fmla="*/ 1061226 w 1304166"/>
              <a:gd name="connsiteY45" fmla="*/ 395995 h 4219192"/>
              <a:gd name="connsiteX46" fmla="*/ 1085038 w 1304166"/>
              <a:gd name="connsiteY46" fmla="*/ 276932 h 4219192"/>
              <a:gd name="connsiteX47" fmla="*/ 1166001 w 1304166"/>
              <a:gd name="connsiteY47" fmla="*/ 153107 h 4219192"/>
              <a:gd name="connsiteX48" fmla="*/ 1037413 w 1304166"/>
              <a:gd name="connsiteY48" fmla="*/ 10232 h 4219192"/>
              <a:gd name="connsiteX49" fmla="*/ 885013 w 1304166"/>
              <a:gd name="connsiteY49" fmla="*/ 24520 h 4219192"/>
              <a:gd name="connsiteX50" fmla="*/ 708801 w 1304166"/>
              <a:gd name="connsiteY50" fmla="*/ 134057 h 4219192"/>
              <a:gd name="connsiteX0" fmla="*/ 708801 w 1304166"/>
              <a:gd name="connsiteY0" fmla="*/ 134057 h 4219192"/>
              <a:gd name="connsiteX1" fmla="*/ 775476 w 1304166"/>
              <a:gd name="connsiteY1" fmla="*/ 300745 h 4219192"/>
              <a:gd name="connsiteX2" fmla="*/ 775476 w 1304166"/>
              <a:gd name="connsiteY2" fmla="*/ 510295 h 4219192"/>
              <a:gd name="connsiteX3" fmla="*/ 908826 w 1304166"/>
              <a:gd name="connsiteY3" fmla="*/ 738895 h 4219192"/>
              <a:gd name="connsiteX4" fmla="*/ 975501 w 1304166"/>
              <a:gd name="connsiteY4" fmla="*/ 843670 h 4219192"/>
              <a:gd name="connsiteX5" fmla="*/ 894538 w 1304166"/>
              <a:gd name="connsiteY5" fmla="*/ 938920 h 4219192"/>
              <a:gd name="connsiteX6" fmla="*/ 785001 w 1304166"/>
              <a:gd name="connsiteY6" fmla="*/ 1057982 h 4219192"/>
              <a:gd name="connsiteX7" fmla="*/ 699276 w 1304166"/>
              <a:gd name="connsiteY7" fmla="*/ 1143707 h 4219192"/>
              <a:gd name="connsiteX8" fmla="*/ 604026 w 1304166"/>
              <a:gd name="connsiteY8" fmla="*/ 1319920 h 4219192"/>
              <a:gd name="connsiteX9" fmla="*/ 604026 w 1304166"/>
              <a:gd name="connsiteY9" fmla="*/ 1481845 h 4219192"/>
              <a:gd name="connsiteX10" fmla="*/ 675463 w 1304166"/>
              <a:gd name="connsiteY10" fmla="*/ 1662820 h 4219192"/>
              <a:gd name="connsiteX11" fmla="*/ 646888 w 1304166"/>
              <a:gd name="connsiteY11" fmla="*/ 1729495 h 4219192"/>
              <a:gd name="connsiteX12" fmla="*/ 637363 w 1304166"/>
              <a:gd name="connsiteY12" fmla="*/ 1829507 h 4219192"/>
              <a:gd name="connsiteX13" fmla="*/ 584976 w 1304166"/>
              <a:gd name="connsiteY13" fmla="*/ 2072395 h 4219192"/>
              <a:gd name="connsiteX14" fmla="*/ 580213 w 1304166"/>
              <a:gd name="connsiteY14" fmla="*/ 2310520 h 4219192"/>
              <a:gd name="connsiteX15" fmla="*/ 542113 w 1304166"/>
              <a:gd name="connsiteY15" fmla="*/ 2505782 h 4219192"/>
              <a:gd name="connsiteX16" fmla="*/ 532588 w 1304166"/>
              <a:gd name="connsiteY16" fmla="*/ 2634369 h 4219192"/>
              <a:gd name="connsiteX17" fmla="*/ 323038 w 1304166"/>
              <a:gd name="connsiteY17" fmla="*/ 2843920 h 4219192"/>
              <a:gd name="connsiteX18" fmla="*/ 194450 w 1304166"/>
              <a:gd name="connsiteY18" fmla="*/ 3005845 h 4219192"/>
              <a:gd name="connsiteX19" fmla="*/ 8714 w 1304166"/>
              <a:gd name="connsiteY19" fmla="*/ 3201108 h 4219192"/>
              <a:gd name="connsiteX20" fmla="*/ 32526 w 1304166"/>
              <a:gd name="connsiteY20" fmla="*/ 3429707 h 4219192"/>
              <a:gd name="connsiteX21" fmla="*/ 51576 w 1304166"/>
              <a:gd name="connsiteY21" fmla="*/ 3829757 h 4219192"/>
              <a:gd name="connsiteX22" fmla="*/ 113488 w 1304166"/>
              <a:gd name="connsiteY22" fmla="*/ 4044070 h 4219192"/>
              <a:gd name="connsiteX23" fmla="*/ 342088 w 1304166"/>
              <a:gd name="connsiteY23" fmla="*/ 4191707 h 4219192"/>
              <a:gd name="connsiteX24" fmla="*/ 542113 w 1304166"/>
              <a:gd name="connsiteY24" fmla="*/ 4067882 h 4219192"/>
              <a:gd name="connsiteX25" fmla="*/ 637363 w 1304166"/>
              <a:gd name="connsiteY25" fmla="*/ 4177420 h 4219192"/>
              <a:gd name="connsiteX26" fmla="*/ 937401 w 1304166"/>
              <a:gd name="connsiteY26" fmla="*/ 4201232 h 4219192"/>
              <a:gd name="connsiteX27" fmla="*/ 1004076 w 1304166"/>
              <a:gd name="connsiteY27" fmla="*/ 3920245 h 4219192"/>
              <a:gd name="connsiteX28" fmla="*/ 1132663 w 1304166"/>
              <a:gd name="connsiteY28" fmla="*/ 3620207 h 4219192"/>
              <a:gd name="connsiteX29" fmla="*/ 1118376 w 1304166"/>
              <a:gd name="connsiteY29" fmla="*/ 3305883 h 4219192"/>
              <a:gd name="connsiteX30" fmla="*/ 1127901 w 1304166"/>
              <a:gd name="connsiteY30" fmla="*/ 3010607 h 4219192"/>
              <a:gd name="connsiteX31" fmla="*/ 1065988 w 1304166"/>
              <a:gd name="connsiteY31" fmla="*/ 2672470 h 4219192"/>
              <a:gd name="connsiteX32" fmla="*/ 1004076 w 1304166"/>
              <a:gd name="connsiteY32" fmla="*/ 2396245 h 4219192"/>
              <a:gd name="connsiteX33" fmla="*/ 975501 w 1304166"/>
              <a:gd name="connsiteY33" fmla="*/ 2253370 h 4219192"/>
              <a:gd name="connsiteX34" fmla="*/ 1070751 w 1304166"/>
              <a:gd name="connsiteY34" fmla="*/ 1981907 h 4219192"/>
              <a:gd name="connsiteX35" fmla="*/ 1232676 w 1304166"/>
              <a:gd name="connsiteY35" fmla="*/ 1834270 h 4219192"/>
              <a:gd name="connsiteX36" fmla="*/ 1304113 w 1304166"/>
              <a:gd name="connsiteY36" fmla="*/ 1600907 h 4219192"/>
              <a:gd name="connsiteX37" fmla="*/ 1223151 w 1304166"/>
              <a:gd name="connsiteY37" fmla="*/ 1405645 h 4219192"/>
              <a:gd name="connsiteX38" fmla="*/ 1123138 w 1304166"/>
              <a:gd name="connsiteY38" fmla="*/ 1358020 h 4219192"/>
              <a:gd name="connsiteX39" fmla="*/ 980263 w 1304166"/>
              <a:gd name="connsiteY39" fmla="*/ 1348495 h 4219192"/>
              <a:gd name="connsiteX40" fmla="*/ 961213 w 1304166"/>
              <a:gd name="connsiteY40" fmla="*/ 1267532 h 4219192"/>
              <a:gd name="connsiteX41" fmla="*/ 1199338 w 1304166"/>
              <a:gd name="connsiteY41" fmla="*/ 1024645 h 4219192"/>
              <a:gd name="connsiteX42" fmla="*/ 1227913 w 1304166"/>
              <a:gd name="connsiteY42" fmla="*/ 891295 h 4219192"/>
              <a:gd name="connsiteX43" fmla="*/ 1204101 w 1304166"/>
              <a:gd name="connsiteY43" fmla="*/ 724607 h 4219192"/>
              <a:gd name="connsiteX44" fmla="*/ 1142188 w 1304166"/>
              <a:gd name="connsiteY44" fmla="*/ 596020 h 4219192"/>
              <a:gd name="connsiteX45" fmla="*/ 1061226 w 1304166"/>
              <a:gd name="connsiteY45" fmla="*/ 395995 h 4219192"/>
              <a:gd name="connsiteX46" fmla="*/ 1085038 w 1304166"/>
              <a:gd name="connsiteY46" fmla="*/ 276932 h 4219192"/>
              <a:gd name="connsiteX47" fmla="*/ 1170764 w 1304166"/>
              <a:gd name="connsiteY47" fmla="*/ 148345 h 4219192"/>
              <a:gd name="connsiteX48" fmla="*/ 1037413 w 1304166"/>
              <a:gd name="connsiteY48" fmla="*/ 10232 h 4219192"/>
              <a:gd name="connsiteX49" fmla="*/ 885013 w 1304166"/>
              <a:gd name="connsiteY49" fmla="*/ 24520 h 4219192"/>
              <a:gd name="connsiteX50" fmla="*/ 708801 w 1304166"/>
              <a:gd name="connsiteY50" fmla="*/ 134057 h 4219192"/>
              <a:gd name="connsiteX0" fmla="*/ 708801 w 1304166"/>
              <a:gd name="connsiteY0" fmla="*/ 134239 h 4219374"/>
              <a:gd name="connsiteX1" fmla="*/ 775476 w 1304166"/>
              <a:gd name="connsiteY1" fmla="*/ 300927 h 4219374"/>
              <a:gd name="connsiteX2" fmla="*/ 775476 w 1304166"/>
              <a:gd name="connsiteY2" fmla="*/ 510477 h 4219374"/>
              <a:gd name="connsiteX3" fmla="*/ 908826 w 1304166"/>
              <a:gd name="connsiteY3" fmla="*/ 739077 h 4219374"/>
              <a:gd name="connsiteX4" fmla="*/ 975501 w 1304166"/>
              <a:gd name="connsiteY4" fmla="*/ 843852 h 4219374"/>
              <a:gd name="connsiteX5" fmla="*/ 894538 w 1304166"/>
              <a:gd name="connsiteY5" fmla="*/ 939102 h 4219374"/>
              <a:gd name="connsiteX6" fmla="*/ 785001 w 1304166"/>
              <a:gd name="connsiteY6" fmla="*/ 1058164 h 4219374"/>
              <a:gd name="connsiteX7" fmla="*/ 699276 w 1304166"/>
              <a:gd name="connsiteY7" fmla="*/ 1143889 h 4219374"/>
              <a:gd name="connsiteX8" fmla="*/ 604026 w 1304166"/>
              <a:gd name="connsiteY8" fmla="*/ 1320102 h 4219374"/>
              <a:gd name="connsiteX9" fmla="*/ 604026 w 1304166"/>
              <a:gd name="connsiteY9" fmla="*/ 1482027 h 4219374"/>
              <a:gd name="connsiteX10" fmla="*/ 675463 w 1304166"/>
              <a:gd name="connsiteY10" fmla="*/ 1663002 h 4219374"/>
              <a:gd name="connsiteX11" fmla="*/ 646888 w 1304166"/>
              <a:gd name="connsiteY11" fmla="*/ 1729677 h 4219374"/>
              <a:gd name="connsiteX12" fmla="*/ 637363 w 1304166"/>
              <a:gd name="connsiteY12" fmla="*/ 1829689 h 4219374"/>
              <a:gd name="connsiteX13" fmla="*/ 584976 w 1304166"/>
              <a:gd name="connsiteY13" fmla="*/ 2072577 h 4219374"/>
              <a:gd name="connsiteX14" fmla="*/ 580213 w 1304166"/>
              <a:gd name="connsiteY14" fmla="*/ 2310702 h 4219374"/>
              <a:gd name="connsiteX15" fmla="*/ 542113 w 1304166"/>
              <a:gd name="connsiteY15" fmla="*/ 2505964 h 4219374"/>
              <a:gd name="connsiteX16" fmla="*/ 532588 w 1304166"/>
              <a:gd name="connsiteY16" fmla="*/ 2634551 h 4219374"/>
              <a:gd name="connsiteX17" fmla="*/ 323038 w 1304166"/>
              <a:gd name="connsiteY17" fmla="*/ 2844102 h 4219374"/>
              <a:gd name="connsiteX18" fmla="*/ 194450 w 1304166"/>
              <a:gd name="connsiteY18" fmla="*/ 3006027 h 4219374"/>
              <a:gd name="connsiteX19" fmla="*/ 8714 w 1304166"/>
              <a:gd name="connsiteY19" fmla="*/ 3201290 h 4219374"/>
              <a:gd name="connsiteX20" fmla="*/ 32526 w 1304166"/>
              <a:gd name="connsiteY20" fmla="*/ 3429889 h 4219374"/>
              <a:gd name="connsiteX21" fmla="*/ 51576 w 1304166"/>
              <a:gd name="connsiteY21" fmla="*/ 3829939 h 4219374"/>
              <a:gd name="connsiteX22" fmla="*/ 113488 w 1304166"/>
              <a:gd name="connsiteY22" fmla="*/ 4044252 h 4219374"/>
              <a:gd name="connsiteX23" fmla="*/ 342088 w 1304166"/>
              <a:gd name="connsiteY23" fmla="*/ 4191889 h 4219374"/>
              <a:gd name="connsiteX24" fmla="*/ 542113 w 1304166"/>
              <a:gd name="connsiteY24" fmla="*/ 4068064 h 4219374"/>
              <a:gd name="connsiteX25" fmla="*/ 637363 w 1304166"/>
              <a:gd name="connsiteY25" fmla="*/ 4177602 h 4219374"/>
              <a:gd name="connsiteX26" fmla="*/ 937401 w 1304166"/>
              <a:gd name="connsiteY26" fmla="*/ 4201414 h 4219374"/>
              <a:gd name="connsiteX27" fmla="*/ 1004076 w 1304166"/>
              <a:gd name="connsiteY27" fmla="*/ 3920427 h 4219374"/>
              <a:gd name="connsiteX28" fmla="*/ 1132663 w 1304166"/>
              <a:gd name="connsiteY28" fmla="*/ 3620389 h 4219374"/>
              <a:gd name="connsiteX29" fmla="*/ 1118376 w 1304166"/>
              <a:gd name="connsiteY29" fmla="*/ 3306065 h 4219374"/>
              <a:gd name="connsiteX30" fmla="*/ 1127901 w 1304166"/>
              <a:gd name="connsiteY30" fmla="*/ 3010789 h 4219374"/>
              <a:gd name="connsiteX31" fmla="*/ 1065988 w 1304166"/>
              <a:gd name="connsiteY31" fmla="*/ 2672652 h 4219374"/>
              <a:gd name="connsiteX32" fmla="*/ 1004076 w 1304166"/>
              <a:gd name="connsiteY32" fmla="*/ 2396427 h 4219374"/>
              <a:gd name="connsiteX33" fmla="*/ 975501 w 1304166"/>
              <a:gd name="connsiteY33" fmla="*/ 2253552 h 4219374"/>
              <a:gd name="connsiteX34" fmla="*/ 1070751 w 1304166"/>
              <a:gd name="connsiteY34" fmla="*/ 1982089 h 4219374"/>
              <a:gd name="connsiteX35" fmla="*/ 1232676 w 1304166"/>
              <a:gd name="connsiteY35" fmla="*/ 1834452 h 4219374"/>
              <a:gd name="connsiteX36" fmla="*/ 1304113 w 1304166"/>
              <a:gd name="connsiteY36" fmla="*/ 1601089 h 4219374"/>
              <a:gd name="connsiteX37" fmla="*/ 1223151 w 1304166"/>
              <a:gd name="connsiteY37" fmla="*/ 1405827 h 4219374"/>
              <a:gd name="connsiteX38" fmla="*/ 1123138 w 1304166"/>
              <a:gd name="connsiteY38" fmla="*/ 1358202 h 4219374"/>
              <a:gd name="connsiteX39" fmla="*/ 980263 w 1304166"/>
              <a:gd name="connsiteY39" fmla="*/ 1348677 h 4219374"/>
              <a:gd name="connsiteX40" fmla="*/ 961213 w 1304166"/>
              <a:gd name="connsiteY40" fmla="*/ 1267714 h 4219374"/>
              <a:gd name="connsiteX41" fmla="*/ 1199338 w 1304166"/>
              <a:gd name="connsiteY41" fmla="*/ 1024827 h 4219374"/>
              <a:gd name="connsiteX42" fmla="*/ 1227913 w 1304166"/>
              <a:gd name="connsiteY42" fmla="*/ 891477 h 4219374"/>
              <a:gd name="connsiteX43" fmla="*/ 1204101 w 1304166"/>
              <a:gd name="connsiteY43" fmla="*/ 724789 h 4219374"/>
              <a:gd name="connsiteX44" fmla="*/ 1142188 w 1304166"/>
              <a:gd name="connsiteY44" fmla="*/ 596202 h 4219374"/>
              <a:gd name="connsiteX45" fmla="*/ 1061226 w 1304166"/>
              <a:gd name="connsiteY45" fmla="*/ 396177 h 4219374"/>
              <a:gd name="connsiteX46" fmla="*/ 1085038 w 1304166"/>
              <a:gd name="connsiteY46" fmla="*/ 277114 h 4219374"/>
              <a:gd name="connsiteX47" fmla="*/ 1170764 w 1304166"/>
              <a:gd name="connsiteY47" fmla="*/ 148527 h 4219374"/>
              <a:gd name="connsiteX48" fmla="*/ 1042176 w 1304166"/>
              <a:gd name="connsiteY48" fmla="*/ 10414 h 4219374"/>
              <a:gd name="connsiteX49" fmla="*/ 885013 w 1304166"/>
              <a:gd name="connsiteY49" fmla="*/ 24702 h 4219374"/>
              <a:gd name="connsiteX50" fmla="*/ 708801 w 1304166"/>
              <a:gd name="connsiteY50" fmla="*/ 134239 h 4219374"/>
              <a:gd name="connsiteX0" fmla="*/ 708801 w 1304166"/>
              <a:gd name="connsiteY0" fmla="*/ 134239 h 4219374"/>
              <a:gd name="connsiteX1" fmla="*/ 775476 w 1304166"/>
              <a:gd name="connsiteY1" fmla="*/ 300927 h 4219374"/>
              <a:gd name="connsiteX2" fmla="*/ 775476 w 1304166"/>
              <a:gd name="connsiteY2" fmla="*/ 510477 h 4219374"/>
              <a:gd name="connsiteX3" fmla="*/ 908826 w 1304166"/>
              <a:gd name="connsiteY3" fmla="*/ 739077 h 4219374"/>
              <a:gd name="connsiteX4" fmla="*/ 975501 w 1304166"/>
              <a:gd name="connsiteY4" fmla="*/ 843852 h 4219374"/>
              <a:gd name="connsiteX5" fmla="*/ 894538 w 1304166"/>
              <a:gd name="connsiteY5" fmla="*/ 939102 h 4219374"/>
              <a:gd name="connsiteX6" fmla="*/ 785001 w 1304166"/>
              <a:gd name="connsiteY6" fmla="*/ 1058164 h 4219374"/>
              <a:gd name="connsiteX7" fmla="*/ 699276 w 1304166"/>
              <a:gd name="connsiteY7" fmla="*/ 1143889 h 4219374"/>
              <a:gd name="connsiteX8" fmla="*/ 604026 w 1304166"/>
              <a:gd name="connsiteY8" fmla="*/ 1320102 h 4219374"/>
              <a:gd name="connsiteX9" fmla="*/ 604026 w 1304166"/>
              <a:gd name="connsiteY9" fmla="*/ 1482027 h 4219374"/>
              <a:gd name="connsiteX10" fmla="*/ 675463 w 1304166"/>
              <a:gd name="connsiteY10" fmla="*/ 1663002 h 4219374"/>
              <a:gd name="connsiteX11" fmla="*/ 646888 w 1304166"/>
              <a:gd name="connsiteY11" fmla="*/ 1729677 h 4219374"/>
              <a:gd name="connsiteX12" fmla="*/ 637363 w 1304166"/>
              <a:gd name="connsiteY12" fmla="*/ 1829689 h 4219374"/>
              <a:gd name="connsiteX13" fmla="*/ 584976 w 1304166"/>
              <a:gd name="connsiteY13" fmla="*/ 2072577 h 4219374"/>
              <a:gd name="connsiteX14" fmla="*/ 580213 w 1304166"/>
              <a:gd name="connsiteY14" fmla="*/ 2310702 h 4219374"/>
              <a:gd name="connsiteX15" fmla="*/ 542113 w 1304166"/>
              <a:gd name="connsiteY15" fmla="*/ 2505964 h 4219374"/>
              <a:gd name="connsiteX16" fmla="*/ 532588 w 1304166"/>
              <a:gd name="connsiteY16" fmla="*/ 2634551 h 4219374"/>
              <a:gd name="connsiteX17" fmla="*/ 323038 w 1304166"/>
              <a:gd name="connsiteY17" fmla="*/ 2844102 h 4219374"/>
              <a:gd name="connsiteX18" fmla="*/ 194450 w 1304166"/>
              <a:gd name="connsiteY18" fmla="*/ 3006027 h 4219374"/>
              <a:gd name="connsiteX19" fmla="*/ 8714 w 1304166"/>
              <a:gd name="connsiteY19" fmla="*/ 3201290 h 4219374"/>
              <a:gd name="connsiteX20" fmla="*/ 32526 w 1304166"/>
              <a:gd name="connsiteY20" fmla="*/ 3429889 h 4219374"/>
              <a:gd name="connsiteX21" fmla="*/ 51576 w 1304166"/>
              <a:gd name="connsiteY21" fmla="*/ 3829939 h 4219374"/>
              <a:gd name="connsiteX22" fmla="*/ 113488 w 1304166"/>
              <a:gd name="connsiteY22" fmla="*/ 4044252 h 4219374"/>
              <a:gd name="connsiteX23" fmla="*/ 342088 w 1304166"/>
              <a:gd name="connsiteY23" fmla="*/ 4191889 h 4219374"/>
              <a:gd name="connsiteX24" fmla="*/ 542113 w 1304166"/>
              <a:gd name="connsiteY24" fmla="*/ 4068064 h 4219374"/>
              <a:gd name="connsiteX25" fmla="*/ 637363 w 1304166"/>
              <a:gd name="connsiteY25" fmla="*/ 4177602 h 4219374"/>
              <a:gd name="connsiteX26" fmla="*/ 937401 w 1304166"/>
              <a:gd name="connsiteY26" fmla="*/ 4201414 h 4219374"/>
              <a:gd name="connsiteX27" fmla="*/ 1004076 w 1304166"/>
              <a:gd name="connsiteY27" fmla="*/ 3920427 h 4219374"/>
              <a:gd name="connsiteX28" fmla="*/ 1132663 w 1304166"/>
              <a:gd name="connsiteY28" fmla="*/ 3620389 h 4219374"/>
              <a:gd name="connsiteX29" fmla="*/ 1118376 w 1304166"/>
              <a:gd name="connsiteY29" fmla="*/ 3306065 h 4219374"/>
              <a:gd name="connsiteX30" fmla="*/ 1127901 w 1304166"/>
              <a:gd name="connsiteY30" fmla="*/ 3010789 h 4219374"/>
              <a:gd name="connsiteX31" fmla="*/ 1065988 w 1304166"/>
              <a:gd name="connsiteY31" fmla="*/ 2672652 h 4219374"/>
              <a:gd name="connsiteX32" fmla="*/ 1004076 w 1304166"/>
              <a:gd name="connsiteY32" fmla="*/ 2396427 h 4219374"/>
              <a:gd name="connsiteX33" fmla="*/ 975501 w 1304166"/>
              <a:gd name="connsiteY33" fmla="*/ 2253552 h 4219374"/>
              <a:gd name="connsiteX34" fmla="*/ 1070751 w 1304166"/>
              <a:gd name="connsiteY34" fmla="*/ 1982089 h 4219374"/>
              <a:gd name="connsiteX35" fmla="*/ 1232676 w 1304166"/>
              <a:gd name="connsiteY35" fmla="*/ 1834452 h 4219374"/>
              <a:gd name="connsiteX36" fmla="*/ 1304113 w 1304166"/>
              <a:gd name="connsiteY36" fmla="*/ 1601089 h 4219374"/>
              <a:gd name="connsiteX37" fmla="*/ 1223151 w 1304166"/>
              <a:gd name="connsiteY37" fmla="*/ 1405827 h 4219374"/>
              <a:gd name="connsiteX38" fmla="*/ 1123138 w 1304166"/>
              <a:gd name="connsiteY38" fmla="*/ 1358202 h 4219374"/>
              <a:gd name="connsiteX39" fmla="*/ 980263 w 1304166"/>
              <a:gd name="connsiteY39" fmla="*/ 1348677 h 4219374"/>
              <a:gd name="connsiteX40" fmla="*/ 961213 w 1304166"/>
              <a:gd name="connsiteY40" fmla="*/ 1267714 h 4219374"/>
              <a:gd name="connsiteX41" fmla="*/ 1199338 w 1304166"/>
              <a:gd name="connsiteY41" fmla="*/ 1024827 h 4219374"/>
              <a:gd name="connsiteX42" fmla="*/ 1227913 w 1304166"/>
              <a:gd name="connsiteY42" fmla="*/ 891477 h 4219374"/>
              <a:gd name="connsiteX43" fmla="*/ 1204101 w 1304166"/>
              <a:gd name="connsiteY43" fmla="*/ 724789 h 4219374"/>
              <a:gd name="connsiteX44" fmla="*/ 1142188 w 1304166"/>
              <a:gd name="connsiteY44" fmla="*/ 596202 h 4219374"/>
              <a:gd name="connsiteX45" fmla="*/ 1061226 w 1304166"/>
              <a:gd name="connsiteY45" fmla="*/ 396177 h 4219374"/>
              <a:gd name="connsiteX46" fmla="*/ 1085038 w 1304166"/>
              <a:gd name="connsiteY46" fmla="*/ 277114 h 4219374"/>
              <a:gd name="connsiteX47" fmla="*/ 1180289 w 1304166"/>
              <a:gd name="connsiteY47" fmla="*/ 124714 h 4219374"/>
              <a:gd name="connsiteX48" fmla="*/ 1042176 w 1304166"/>
              <a:gd name="connsiteY48" fmla="*/ 10414 h 4219374"/>
              <a:gd name="connsiteX49" fmla="*/ 885013 w 1304166"/>
              <a:gd name="connsiteY49" fmla="*/ 24702 h 4219374"/>
              <a:gd name="connsiteX50" fmla="*/ 708801 w 1304166"/>
              <a:gd name="connsiteY50" fmla="*/ 134239 h 421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04166" h="4219374">
                <a:moveTo>
                  <a:pt x="708801" y="134239"/>
                </a:moveTo>
                <a:cubicBezTo>
                  <a:pt x="690545" y="180277"/>
                  <a:pt x="764364" y="238221"/>
                  <a:pt x="775476" y="300927"/>
                </a:cubicBezTo>
                <a:cubicBezTo>
                  <a:pt x="786588" y="363633"/>
                  <a:pt x="753251" y="437452"/>
                  <a:pt x="775476" y="510477"/>
                </a:cubicBezTo>
                <a:cubicBezTo>
                  <a:pt x="797701" y="583502"/>
                  <a:pt x="875489" y="683515"/>
                  <a:pt x="908826" y="739077"/>
                </a:cubicBezTo>
                <a:cubicBezTo>
                  <a:pt x="942164" y="794640"/>
                  <a:pt x="977882" y="810515"/>
                  <a:pt x="975501" y="843852"/>
                </a:cubicBezTo>
                <a:cubicBezTo>
                  <a:pt x="973120" y="877189"/>
                  <a:pt x="926288" y="903383"/>
                  <a:pt x="894538" y="939102"/>
                </a:cubicBezTo>
                <a:cubicBezTo>
                  <a:pt x="862788" y="974821"/>
                  <a:pt x="817545" y="1024033"/>
                  <a:pt x="785001" y="1058164"/>
                </a:cubicBezTo>
                <a:cubicBezTo>
                  <a:pt x="752457" y="1092295"/>
                  <a:pt x="729439" y="1100233"/>
                  <a:pt x="699276" y="1143889"/>
                </a:cubicBezTo>
                <a:cubicBezTo>
                  <a:pt x="669113" y="1187545"/>
                  <a:pt x="619901" y="1263746"/>
                  <a:pt x="604026" y="1320102"/>
                </a:cubicBezTo>
                <a:cubicBezTo>
                  <a:pt x="588151" y="1376458"/>
                  <a:pt x="592120" y="1424877"/>
                  <a:pt x="604026" y="1482027"/>
                </a:cubicBezTo>
                <a:cubicBezTo>
                  <a:pt x="615932" y="1539177"/>
                  <a:pt x="668319" y="1621727"/>
                  <a:pt x="675463" y="1663002"/>
                </a:cubicBezTo>
                <a:cubicBezTo>
                  <a:pt x="682607" y="1704277"/>
                  <a:pt x="653238" y="1701896"/>
                  <a:pt x="646888" y="1729677"/>
                </a:cubicBezTo>
                <a:cubicBezTo>
                  <a:pt x="640538" y="1757458"/>
                  <a:pt x="647682" y="1772539"/>
                  <a:pt x="637363" y="1829689"/>
                </a:cubicBezTo>
                <a:cubicBezTo>
                  <a:pt x="627044" y="1886839"/>
                  <a:pt x="594501" y="1992408"/>
                  <a:pt x="584976" y="2072577"/>
                </a:cubicBezTo>
                <a:cubicBezTo>
                  <a:pt x="575451" y="2152746"/>
                  <a:pt x="587357" y="2238471"/>
                  <a:pt x="580213" y="2310702"/>
                </a:cubicBezTo>
                <a:cubicBezTo>
                  <a:pt x="573069" y="2382933"/>
                  <a:pt x="550050" y="2451989"/>
                  <a:pt x="542113" y="2505964"/>
                </a:cubicBezTo>
                <a:cubicBezTo>
                  <a:pt x="534176" y="2559939"/>
                  <a:pt x="569101" y="2578195"/>
                  <a:pt x="532588" y="2634551"/>
                </a:cubicBezTo>
                <a:cubicBezTo>
                  <a:pt x="496076" y="2690907"/>
                  <a:pt x="379394" y="2782189"/>
                  <a:pt x="323038" y="2844102"/>
                </a:cubicBezTo>
                <a:cubicBezTo>
                  <a:pt x="266682" y="2906015"/>
                  <a:pt x="246837" y="2946496"/>
                  <a:pt x="194450" y="3006027"/>
                </a:cubicBezTo>
                <a:cubicBezTo>
                  <a:pt x="142063" y="3065558"/>
                  <a:pt x="35701" y="3130646"/>
                  <a:pt x="8714" y="3201290"/>
                </a:cubicBezTo>
                <a:cubicBezTo>
                  <a:pt x="-18273" y="3271934"/>
                  <a:pt x="25382" y="3325114"/>
                  <a:pt x="32526" y="3429889"/>
                </a:cubicBezTo>
                <a:cubicBezTo>
                  <a:pt x="39670" y="3534664"/>
                  <a:pt x="49988" y="3728339"/>
                  <a:pt x="51576" y="3829939"/>
                </a:cubicBezTo>
                <a:cubicBezTo>
                  <a:pt x="53163" y="3931539"/>
                  <a:pt x="65069" y="3983927"/>
                  <a:pt x="113488" y="4044252"/>
                </a:cubicBezTo>
                <a:cubicBezTo>
                  <a:pt x="161907" y="4104577"/>
                  <a:pt x="270651" y="4187920"/>
                  <a:pt x="342088" y="4191889"/>
                </a:cubicBezTo>
                <a:cubicBezTo>
                  <a:pt x="413525" y="4195858"/>
                  <a:pt x="492901" y="4070445"/>
                  <a:pt x="542113" y="4068064"/>
                </a:cubicBezTo>
                <a:cubicBezTo>
                  <a:pt x="591325" y="4065683"/>
                  <a:pt x="571482" y="4155377"/>
                  <a:pt x="637363" y="4177602"/>
                </a:cubicBezTo>
                <a:cubicBezTo>
                  <a:pt x="703244" y="4199827"/>
                  <a:pt x="876282" y="4244276"/>
                  <a:pt x="937401" y="4201414"/>
                </a:cubicBezTo>
                <a:cubicBezTo>
                  <a:pt x="998520" y="4158552"/>
                  <a:pt x="971532" y="4017265"/>
                  <a:pt x="1004076" y="3920427"/>
                </a:cubicBezTo>
                <a:cubicBezTo>
                  <a:pt x="1036620" y="3823590"/>
                  <a:pt x="1113613" y="3722783"/>
                  <a:pt x="1132663" y="3620389"/>
                </a:cubicBezTo>
                <a:cubicBezTo>
                  <a:pt x="1151713" y="3517995"/>
                  <a:pt x="1119170" y="3407665"/>
                  <a:pt x="1118376" y="3306065"/>
                </a:cubicBezTo>
                <a:cubicBezTo>
                  <a:pt x="1117582" y="3204465"/>
                  <a:pt x="1136632" y="3116358"/>
                  <a:pt x="1127901" y="3010789"/>
                </a:cubicBezTo>
                <a:cubicBezTo>
                  <a:pt x="1119170" y="2905220"/>
                  <a:pt x="1086626" y="2775046"/>
                  <a:pt x="1065988" y="2672652"/>
                </a:cubicBezTo>
                <a:cubicBezTo>
                  <a:pt x="1045351" y="2570258"/>
                  <a:pt x="1019157" y="2466277"/>
                  <a:pt x="1004076" y="2396427"/>
                </a:cubicBezTo>
                <a:cubicBezTo>
                  <a:pt x="988995" y="2326577"/>
                  <a:pt x="964389" y="2322608"/>
                  <a:pt x="975501" y="2253552"/>
                </a:cubicBezTo>
                <a:cubicBezTo>
                  <a:pt x="986614" y="2184496"/>
                  <a:pt x="1027888" y="2051939"/>
                  <a:pt x="1070751" y="1982089"/>
                </a:cubicBezTo>
                <a:cubicBezTo>
                  <a:pt x="1113614" y="1912239"/>
                  <a:pt x="1193782" y="1897952"/>
                  <a:pt x="1232676" y="1834452"/>
                </a:cubicBezTo>
                <a:cubicBezTo>
                  <a:pt x="1271570" y="1770952"/>
                  <a:pt x="1305701" y="1672527"/>
                  <a:pt x="1304113" y="1601089"/>
                </a:cubicBezTo>
                <a:cubicBezTo>
                  <a:pt x="1302526" y="1529652"/>
                  <a:pt x="1253313" y="1446308"/>
                  <a:pt x="1223151" y="1405827"/>
                </a:cubicBezTo>
                <a:cubicBezTo>
                  <a:pt x="1192989" y="1365346"/>
                  <a:pt x="1163619" y="1367727"/>
                  <a:pt x="1123138" y="1358202"/>
                </a:cubicBezTo>
                <a:cubicBezTo>
                  <a:pt x="1082657" y="1348677"/>
                  <a:pt x="1007250" y="1363758"/>
                  <a:pt x="980263" y="1348677"/>
                </a:cubicBezTo>
                <a:cubicBezTo>
                  <a:pt x="953276" y="1333596"/>
                  <a:pt x="924701" y="1321689"/>
                  <a:pt x="961213" y="1267714"/>
                </a:cubicBezTo>
                <a:cubicBezTo>
                  <a:pt x="997725" y="1213739"/>
                  <a:pt x="1154888" y="1087533"/>
                  <a:pt x="1199338" y="1024827"/>
                </a:cubicBezTo>
                <a:cubicBezTo>
                  <a:pt x="1243788" y="962121"/>
                  <a:pt x="1227119" y="941483"/>
                  <a:pt x="1227913" y="891477"/>
                </a:cubicBezTo>
                <a:cubicBezTo>
                  <a:pt x="1228707" y="841471"/>
                  <a:pt x="1218389" y="774002"/>
                  <a:pt x="1204101" y="724789"/>
                </a:cubicBezTo>
                <a:cubicBezTo>
                  <a:pt x="1189814" y="675577"/>
                  <a:pt x="1166001" y="650971"/>
                  <a:pt x="1142188" y="596202"/>
                </a:cubicBezTo>
                <a:cubicBezTo>
                  <a:pt x="1118376" y="541433"/>
                  <a:pt x="1070751" y="449358"/>
                  <a:pt x="1061226" y="396177"/>
                </a:cubicBezTo>
                <a:cubicBezTo>
                  <a:pt x="1051701" y="342996"/>
                  <a:pt x="1065194" y="322358"/>
                  <a:pt x="1085038" y="277114"/>
                </a:cubicBezTo>
                <a:cubicBezTo>
                  <a:pt x="1104882" y="231870"/>
                  <a:pt x="1187433" y="169164"/>
                  <a:pt x="1180289" y="124714"/>
                </a:cubicBezTo>
                <a:cubicBezTo>
                  <a:pt x="1173145" y="80264"/>
                  <a:pt x="1089007" y="31845"/>
                  <a:pt x="1042176" y="10414"/>
                </a:cubicBezTo>
                <a:cubicBezTo>
                  <a:pt x="995345" y="-11017"/>
                  <a:pt x="940576" y="4065"/>
                  <a:pt x="885013" y="24702"/>
                </a:cubicBezTo>
                <a:cubicBezTo>
                  <a:pt x="829451" y="45340"/>
                  <a:pt x="727057" y="88201"/>
                  <a:pt x="708801" y="134239"/>
                </a:cubicBezTo>
                <a:close/>
              </a:path>
            </a:pathLst>
          </a:custGeom>
          <a:solidFill>
            <a:srgbClr val="7030A0">
              <a:alpha val="69804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BB4CF01-BA3A-44EC-B885-97D545B41170}"/>
              </a:ext>
            </a:extLst>
          </p:cNvPr>
          <p:cNvSpPr/>
          <p:nvPr/>
        </p:nvSpPr>
        <p:spPr>
          <a:xfrm rot="21396023">
            <a:off x="3819767" y="1191408"/>
            <a:ext cx="611096" cy="3736282"/>
          </a:xfrm>
          <a:custGeom>
            <a:avLst/>
            <a:gdLst>
              <a:gd name="connsiteX0" fmla="*/ 0 w 571677"/>
              <a:gd name="connsiteY0" fmla="*/ 3671887 h 3671887"/>
              <a:gd name="connsiteX1" fmla="*/ 66675 w 571677"/>
              <a:gd name="connsiteY1" fmla="*/ 3371850 h 3671887"/>
              <a:gd name="connsiteX2" fmla="*/ 176213 w 571677"/>
              <a:gd name="connsiteY2" fmla="*/ 3219450 h 3671887"/>
              <a:gd name="connsiteX3" fmla="*/ 209550 w 571677"/>
              <a:gd name="connsiteY3" fmla="*/ 3057525 h 3671887"/>
              <a:gd name="connsiteX4" fmla="*/ 114300 w 571677"/>
              <a:gd name="connsiteY4" fmla="*/ 2824162 h 3671887"/>
              <a:gd name="connsiteX5" fmla="*/ 119063 w 571677"/>
              <a:gd name="connsiteY5" fmla="*/ 2671762 h 3671887"/>
              <a:gd name="connsiteX6" fmla="*/ 276225 w 571677"/>
              <a:gd name="connsiteY6" fmla="*/ 2586037 h 3671887"/>
              <a:gd name="connsiteX7" fmla="*/ 328613 w 571677"/>
              <a:gd name="connsiteY7" fmla="*/ 2438400 h 3671887"/>
              <a:gd name="connsiteX8" fmla="*/ 257175 w 571677"/>
              <a:gd name="connsiteY8" fmla="*/ 2195512 h 3671887"/>
              <a:gd name="connsiteX9" fmla="*/ 271463 w 571677"/>
              <a:gd name="connsiteY9" fmla="*/ 2057400 h 3671887"/>
              <a:gd name="connsiteX10" fmla="*/ 333375 w 571677"/>
              <a:gd name="connsiteY10" fmla="*/ 1743075 h 3671887"/>
              <a:gd name="connsiteX11" fmla="*/ 409575 w 571677"/>
              <a:gd name="connsiteY11" fmla="*/ 1671637 h 3671887"/>
              <a:gd name="connsiteX12" fmla="*/ 571500 w 571677"/>
              <a:gd name="connsiteY12" fmla="*/ 1476375 h 3671887"/>
              <a:gd name="connsiteX13" fmla="*/ 438150 w 571677"/>
              <a:gd name="connsiteY13" fmla="*/ 1381125 h 3671887"/>
              <a:gd name="connsiteX14" fmla="*/ 295275 w 571677"/>
              <a:gd name="connsiteY14" fmla="*/ 1404937 h 3671887"/>
              <a:gd name="connsiteX15" fmla="*/ 228600 w 571677"/>
              <a:gd name="connsiteY15" fmla="*/ 1238250 h 3671887"/>
              <a:gd name="connsiteX16" fmla="*/ 333375 w 571677"/>
              <a:gd name="connsiteY16" fmla="*/ 1009650 h 3671887"/>
              <a:gd name="connsiteX17" fmla="*/ 533400 w 571677"/>
              <a:gd name="connsiteY17" fmla="*/ 828675 h 3671887"/>
              <a:gd name="connsiteX18" fmla="*/ 557213 w 571677"/>
              <a:gd name="connsiteY18" fmla="*/ 704850 h 3671887"/>
              <a:gd name="connsiteX19" fmla="*/ 447675 w 571677"/>
              <a:gd name="connsiteY19" fmla="*/ 519112 h 3671887"/>
              <a:gd name="connsiteX20" fmla="*/ 366713 w 571677"/>
              <a:gd name="connsiteY20" fmla="*/ 361950 h 3671887"/>
              <a:gd name="connsiteX21" fmla="*/ 385763 w 571677"/>
              <a:gd name="connsiteY21" fmla="*/ 190500 h 3671887"/>
              <a:gd name="connsiteX22" fmla="*/ 423863 w 571677"/>
              <a:gd name="connsiteY22" fmla="*/ 0 h 3671887"/>
              <a:gd name="connsiteX0" fmla="*/ 0 w 571677"/>
              <a:gd name="connsiteY0" fmla="*/ 3671887 h 3671887"/>
              <a:gd name="connsiteX1" fmla="*/ 66675 w 571677"/>
              <a:gd name="connsiteY1" fmla="*/ 3371850 h 3671887"/>
              <a:gd name="connsiteX2" fmla="*/ 176213 w 571677"/>
              <a:gd name="connsiteY2" fmla="*/ 3219450 h 3671887"/>
              <a:gd name="connsiteX3" fmla="*/ 209550 w 571677"/>
              <a:gd name="connsiteY3" fmla="*/ 3057525 h 3671887"/>
              <a:gd name="connsiteX4" fmla="*/ 114300 w 571677"/>
              <a:gd name="connsiteY4" fmla="*/ 2824162 h 3671887"/>
              <a:gd name="connsiteX5" fmla="*/ 119063 w 571677"/>
              <a:gd name="connsiteY5" fmla="*/ 2671762 h 3671887"/>
              <a:gd name="connsiteX6" fmla="*/ 276225 w 571677"/>
              <a:gd name="connsiteY6" fmla="*/ 2586037 h 3671887"/>
              <a:gd name="connsiteX7" fmla="*/ 328613 w 571677"/>
              <a:gd name="connsiteY7" fmla="*/ 2438400 h 3671887"/>
              <a:gd name="connsiteX8" fmla="*/ 257175 w 571677"/>
              <a:gd name="connsiteY8" fmla="*/ 2195512 h 3671887"/>
              <a:gd name="connsiteX9" fmla="*/ 271463 w 571677"/>
              <a:gd name="connsiteY9" fmla="*/ 2057400 h 3671887"/>
              <a:gd name="connsiteX10" fmla="*/ 333375 w 571677"/>
              <a:gd name="connsiteY10" fmla="*/ 1743075 h 3671887"/>
              <a:gd name="connsiteX11" fmla="*/ 409575 w 571677"/>
              <a:gd name="connsiteY11" fmla="*/ 1671637 h 3671887"/>
              <a:gd name="connsiteX12" fmla="*/ 571500 w 571677"/>
              <a:gd name="connsiteY12" fmla="*/ 1476375 h 3671887"/>
              <a:gd name="connsiteX13" fmla="*/ 438150 w 571677"/>
              <a:gd name="connsiteY13" fmla="*/ 1381125 h 3671887"/>
              <a:gd name="connsiteX14" fmla="*/ 295275 w 571677"/>
              <a:gd name="connsiteY14" fmla="*/ 1404937 h 3671887"/>
              <a:gd name="connsiteX15" fmla="*/ 228600 w 571677"/>
              <a:gd name="connsiteY15" fmla="*/ 1238250 h 3671887"/>
              <a:gd name="connsiteX16" fmla="*/ 333375 w 571677"/>
              <a:gd name="connsiteY16" fmla="*/ 1009650 h 3671887"/>
              <a:gd name="connsiteX17" fmla="*/ 533400 w 571677"/>
              <a:gd name="connsiteY17" fmla="*/ 828675 h 3671887"/>
              <a:gd name="connsiteX18" fmla="*/ 557213 w 571677"/>
              <a:gd name="connsiteY18" fmla="*/ 704850 h 3671887"/>
              <a:gd name="connsiteX19" fmla="*/ 529241 w 571677"/>
              <a:gd name="connsiteY19" fmla="*/ 497647 h 3671887"/>
              <a:gd name="connsiteX20" fmla="*/ 366713 w 571677"/>
              <a:gd name="connsiteY20" fmla="*/ 361950 h 3671887"/>
              <a:gd name="connsiteX21" fmla="*/ 385763 w 571677"/>
              <a:gd name="connsiteY21" fmla="*/ 190500 h 3671887"/>
              <a:gd name="connsiteX22" fmla="*/ 423863 w 571677"/>
              <a:gd name="connsiteY22" fmla="*/ 0 h 3671887"/>
              <a:gd name="connsiteX0" fmla="*/ 0 w 571677"/>
              <a:gd name="connsiteY0" fmla="*/ 3671887 h 3671887"/>
              <a:gd name="connsiteX1" fmla="*/ 66675 w 571677"/>
              <a:gd name="connsiteY1" fmla="*/ 3371850 h 3671887"/>
              <a:gd name="connsiteX2" fmla="*/ 176213 w 571677"/>
              <a:gd name="connsiteY2" fmla="*/ 3219450 h 3671887"/>
              <a:gd name="connsiteX3" fmla="*/ 209550 w 571677"/>
              <a:gd name="connsiteY3" fmla="*/ 3057525 h 3671887"/>
              <a:gd name="connsiteX4" fmla="*/ 114300 w 571677"/>
              <a:gd name="connsiteY4" fmla="*/ 2824162 h 3671887"/>
              <a:gd name="connsiteX5" fmla="*/ 119063 w 571677"/>
              <a:gd name="connsiteY5" fmla="*/ 2671762 h 3671887"/>
              <a:gd name="connsiteX6" fmla="*/ 276225 w 571677"/>
              <a:gd name="connsiteY6" fmla="*/ 2586037 h 3671887"/>
              <a:gd name="connsiteX7" fmla="*/ 328613 w 571677"/>
              <a:gd name="connsiteY7" fmla="*/ 2438400 h 3671887"/>
              <a:gd name="connsiteX8" fmla="*/ 257175 w 571677"/>
              <a:gd name="connsiteY8" fmla="*/ 2195512 h 3671887"/>
              <a:gd name="connsiteX9" fmla="*/ 271463 w 571677"/>
              <a:gd name="connsiteY9" fmla="*/ 2057400 h 3671887"/>
              <a:gd name="connsiteX10" fmla="*/ 333375 w 571677"/>
              <a:gd name="connsiteY10" fmla="*/ 1743075 h 3671887"/>
              <a:gd name="connsiteX11" fmla="*/ 409575 w 571677"/>
              <a:gd name="connsiteY11" fmla="*/ 1671637 h 3671887"/>
              <a:gd name="connsiteX12" fmla="*/ 571500 w 571677"/>
              <a:gd name="connsiteY12" fmla="*/ 1476375 h 3671887"/>
              <a:gd name="connsiteX13" fmla="*/ 438150 w 571677"/>
              <a:gd name="connsiteY13" fmla="*/ 1381125 h 3671887"/>
              <a:gd name="connsiteX14" fmla="*/ 295275 w 571677"/>
              <a:gd name="connsiteY14" fmla="*/ 1404937 h 3671887"/>
              <a:gd name="connsiteX15" fmla="*/ 228600 w 571677"/>
              <a:gd name="connsiteY15" fmla="*/ 1238250 h 3671887"/>
              <a:gd name="connsiteX16" fmla="*/ 333375 w 571677"/>
              <a:gd name="connsiteY16" fmla="*/ 1009650 h 3671887"/>
              <a:gd name="connsiteX17" fmla="*/ 481884 w 571677"/>
              <a:gd name="connsiteY17" fmla="*/ 837261 h 3671887"/>
              <a:gd name="connsiteX18" fmla="*/ 557213 w 571677"/>
              <a:gd name="connsiteY18" fmla="*/ 704850 h 3671887"/>
              <a:gd name="connsiteX19" fmla="*/ 529241 w 571677"/>
              <a:gd name="connsiteY19" fmla="*/ 497647 h 3671887"/>
              <a:gd name="connsiteX20" fmla="*/ 366713 w 571677"/>
              <a:gd name="connsiteY20" fmla="*/ 361950 h 3671887"/>
              <a:gd name="connsiteX21" fmla="*/ 385763 w 571677"/>
              <a:gd name="connsiteY21" fmla="*/ 190500 h 3671887"/>
              <a:gd name="connsiteX22" fmla="*/ 423863 w 571677"/>
              <a:gd name="connsiteY22" fmla="*/ 0 h 3671887"/>
              <a:gd name="connsiteX0" fmla="*/ 0 w 572459"/>
              <a:gd name="connsiteY0" fmla="*/ 3671887 h 3671887"/>
              <a:gd name="connsiteX1" fmla="*/ 66675 w 572459"/>
              <a:gd name="connsiteY1" fmla="*/ 3371850 h 3671887"/>
              <a:gd name="connsiteX2" fmla="*/ 176213 w 572459"/>
              <a:gd name="connsiteY2" fmla="*/ 3219450 h 3671887"/>
              <a:gd name="connsiteX3" fmla="*/ 209550 w 572459"/>
              <a:gd name="connsiteY3" fmla="*/ 3057525 h 3671887"/>
              <a:gd name="connsiteX4" fmla="*/ 114300 w 572459"/>
              <a:gd name="connsiteY4" fmla="*/ 2824162 h 3671887"/>
              <a:gd name="connsiteX5" fmla="*/ 119063 w 572459"/>
              <a:gd name="connsiteY5" fmla="*/ 2671762 h 3671887"/>
              <a:gd name="connsiteX6" fmla="*/ 276225 w 572459"/>
              <a:gd name="connsiteY6" fmla="*/ 2586037 h 3671887"/>
              <a:gd name="connsiteX7" fmla="*/ 328613 w 572459"/>
              <a:gd name="connsiteY7" fmla="*/ 2438400 h 3671887"/>
              <a:gd name="connsiteX8" fmla="*/ 257175 w 572459"/>
              <a:gd name="connsiteY8" fmla="*/ 2195512 h 3671887"/>
              <a:gd name="connsiteX9" fmla="*/ 271463 w 572459"/>
              <a:gd name="connsiteY9" fmla="*/ 2057400 h 3671887"/>
              <a:gd name="connsiteX10" fmla="*/ 333375 w 572459"/>
              <a:gd name="connsiteY10" fmla="*/ 1743075 h 3671887"/>
              <a:gd name="connsiteX11" fmla="*/ 409575 w 572459"/>
              <a:gd name="connsiteY11" fmla="*/ 1671637 h 3671887"/>
              <a:gd name="connsiteX12" fmla="*/ 571500 w 572459"/>
              <a:gd name="connsiteY12" fmla="*/ 1476375 h 3671887"/>
              <a:gd name="connsiteX13" fmla="*/ 468200 w 572459"/>
              <a:gd name="connsiteY13" fmla="*/ 1329609 h 3671887"/>
              <a:gd name="connsiteX14" fmla="*/ 295275 w 572459"/>
              <a:gd name="connsiteY14" fmla="*/ 1404937 h 3671887"/>
              <a:gd name="connsiteX15" fmla="*/ 228600 w 572459"/>
              <a:gd name="connsiteY15" fmla="*/ 1238250 h 3671887"/>
              <a:gd name="connsiteX16" fmla="*/ 333375 w 572459"/>
              <a:gd name="connsiteY16" fmla="*/ 1009650 h 3671887"/>
              <a:gd name="connsiteX17" fmla="*/ 481884 w 572459"/>
              <a:gd name="connsiteY17" fmla="*/ 837261 h 3671887"/>
              <a:gd name="connsiteX18" fmla="*/ 557213 w 572459"/>
              <a:gd name="connsiteY18" fmla="*/ 704850 h 3671887"/>
              <a:gd name="connsiteX19" fmla="*/ 529241 w 572459"/>
              <a:gd name="connsiteY19" fmla="*/ 497647 h 3671887"/>
              <a:gd name="connsiteX20" fmla="*/ 366713 w 572459"/>
              <a:gd name="connsiteY20" fmla="*/ 361950 h 3671887"/>
              <a:gd name="connsiteX21" fmla="*/ 385763 w 572459"/>
              <a:gd name="connsiteY21" fmla="*/ 190500 h 3671887"/>
              <a:gd name="connsiteX22" fmla="*/ 423863 w 572459"/>
              <a:gd name="connsiteY22" fmla="*/ 0 h 3671887"/>
              <a:gd name="connsiteX0" fmla="*/ 0 w 611096"/>
              <a:gd name="connsiteY0" fmla="*/ 3736282 h 3736282"/>
              <a:gd name="connsiteX1" fmla="*/ 105312 w 611096"/>
              <a:gd name="connsiteY1" fmla="*/ 3371850 h 3736282"/>
              <a:gd name="connsiteX2" fmla="*/ 214850 w 611096"/>
              <a:gd name="connsiteY2" fmla="*/ 3219450 h 3736282"/>
              <a:gd name="connsiteX3" fmla="*/ 248187 w 611096"/>
              <a:gd name="connsiteY3" fmla="*/ 3057525 h 3736282"/>
              <a:gd name="connsiteX4" fmla="*/ 152937 w 611096"/>
              <a:gd name="connsiteY4" fmla="*/ 2824162 h 3736282"/>
              <a:gd name="connsiteX5" fmla="*/ 157700 w 611096"/>
              <a:gd name="connsiteY5" fmla="*/ 2671762 h 3736282"/>
              <a:gd name="connsiteX6" fmla="*/ 314862 w 611096"/>
              <a:gd name="connsiteY6" fmla="*/ 2586037 h 3736282"/>
              <a:gd name="connsiteX7" fmla="*/ 367250 w 611096"/>
              <a:gd name="connsiteY7" fmla="*/ 2438400 h 3736282"/>
              <a:gd name="connsiteX8" fmla="*/ 295812 w 611096"/>
              <a:gd name="connsiteY8" fmla="*/ 2195512 h 3736282"/>
              <a:gd name="connsiteX9" fmla="*/ 310100 w 611096"/>
              <a:gd name="connsiteY9" fmla="*/ 2057400 h 3736282"/>
              <a:gd name="connsiteX10" fmla="*/ 372012 w 611096"/>
              <a:gd name="connsiteY10" fmla="*/ 1743075 h 3736282"/>
              <a:gd name="connsiteX11" fmla="*/ 448212 w 611096"/>
              <a:gd name="connsiteY11" fmla="*/ 1671637 h 3736282"/>
              <a:gd name="connsiteX12" fmla="*/ 610137 w 611096"/>
              <a:gd name="connsiteY12" fmla="*/ 1476375 h 3736282"/>
              <a:gd name="connsiteX13" fmla="*/ 506837 w 611096"/>
              <a:gd name="connsiteY13" fmla="*/ 1329609 h 3736282"/>
              <a:gd name="connsiteX14" fmla="*/ 333912 w 611096"/>
              <a:gd name="connsiteY14" fmla="*/ 1404937 h 3736282"/>
              <a:gd name="connsiteX15" fmla="*/ 267237 w 611096"/>
              <a:gd name="connsiteY15" fmla="*/ 1238250 h 3736282"/>
              <a:gd name="connsiteX16" fmla="*/ 372012 w 611096"/>
              <a:gd name="connsiteY16" fmla="*/ 1009650 h 3736282"/>
              <a:gd name="connsiteX17" fmla="*/ 520521 w 611096"/>
              <a:gd name="connsiteY17" fmla="*/ 837261 h 3736282"/>
              <a:gd name="connsiteX18" fmla="*/ 595850 w 611096"/>
              <a:gd name="connsiteY18" fmla="*/ 704850 h 3736282"/>
              <a:gd name="connsiteX19" fmla="*/ 567878 w 611096"/>
              <a:gd name="connsiteY19" fmla="*/ 497647 h 3736282"/>
              <a:gd name="connsiteX20" fmla="*/ 405350 w 611096"/>
              <a:gd name="connsiteY20" fmla="*/ 361950 h 3736282"/>
              <a:gd name="connsiteX21" fmla="*/ 424400 w 611096"/>
              <a:gd name="connsiteY21" fmla="*/ 190500 h 3736282"/>
              <a:gd name="connsiteX22" fmla="*/ 462500 w 611096"/>
              <a:gd name="connsiteY22" fmla="*/ 0 h 373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11096" h="3736282">
                <a:moveTo>
                  <a:pt x="0" y="3736282"/>
                </a:moveTo>
                <a:cubicBezTo>
                  <a:pt x="18653" y="3623966"/>
                  <a:pt x="69504" y="3457989"/>
                  <a:pt x="105312" y="3371850"/>
                </a:cubicBezTo>
                <a:cubicBezTo>
                  <a:pt x="141120" y="3285711"/>
                  <a:pt x="191038" y="3271837"/>
                  <a:pt x="214850" y="3219450"/>
                </a:cubicBezTo>
                <a:cubicBezTo>
                  <a:pt x="238662" y="3167063"/>
                  <a:pt x="258506" y="3123406"/>
                  <a:pt x="248187" y="3057525"/>
                </a:cubicBezTo>
                <a:cubicBezTo>
                  <a:pt x="237868" y="2991644"/>
                  <a:pt x="168018" y="2888456"/>
                  <a:pt x="152937" y="2824162"/>
                </a:cubicBezTo>
                <a:cubicBezTo>
                  <a:pt x="137856" y="2759868"/>
                  <a:pt x="130713" y="2711449"/>
                  <a:pt x="157700" y="2671762"/>
                </a:cubicBezTo>
                <a:cubicBezTo>
                  <a:pt x="184688" y="2632074"/>
                  <a:pt x="279937" y="2624931"/>
                  <a:pt x="314862" y="2586037"/>
                </a:cubicBezTo>
                <a:cubicBezTo>
                  <a:pt x="349787" y="2547143"/>
                  <a:pt x="370425" y="2503487"/>
                  <a:pt x="367250" y="2438400"/>
                </a:cubicBezTo>
                <a:cubicBezTo>
                  <a:pt x="364075" y="2373312"/>
                  <a:pt x="305337" y="2259012"/>
                  <a:pt x="295812" y="2195512"/>
                </a:cubicBezTo>
                <a:cubicBezTo>
                  <a:pt x="286287" y="2132012"/>
                  <a:pt x="297400" y="2132806"/>
                  <a:pt x="310100" y="2057400"/>
                </a:cubicBezTo>
                <a:cubicBezTo>
                  <a:pt x="322800" y="1981994"/>
                  <a:pt x="348993" y="1807369"/>
                  <a:pt x="372012" y="1743075"/>
                </a:cubicBezTo>
                <a:cubicBezTo>
                  <a:pt x="395031" y="1678781"/>
                  <a:pt x="408525" y="1716087"/>
                  <a:pt x="448212" y="1671637"/>
                </a:cubicBezTo>
                <a:cubicBezTo>
                  <a:pt x="487900" y="1627187"/>
                  <a:pt x="600366" y="1533380"/>
                  <a:pt x="610137" y="1476375"/>
                </a:cubicBezTo>
                <a:cubicBezTo>
                  <a:pt x="619908" y="1419370"/>
                  <a:pt x="552875" y="1341515"/>
                  <a:pt x="506837" y="1329609"/>
                </a:cubicBezTo>
                <a:cubicBezTo>
                  <a:pt x="460799" y="1317703"/>
                  <a:pt x="373845" y="1420163"/>
                  <a:pt x="333912" y="1404937"/>
                </a:cubicBezTo>
                <a:cubicBezTo>
                  <a:pt x="293979" y="1389711"/>
                  <a:pt x="260887" y="1304131"/>
                  <a:pt x="267237" y="1238250"/>
                </a:cubicBezTo>
                <a:cubicBezTo>
                  <a:pt x="273587" y="1172369"/>
                  <a:pt x="329798" y="1076481"/>
                  <a:pt x="372012" y="1009650"/>
                </a:cubicBezTo>
                <a:cubicBezTo>
                  <a:pt x="414226" y="942819"/>
                  <a:pt x="483215" y="888061"/>
                  <a:pt x="520521" y="837261"/>
                </a:cubicBezTo>
                <a:cubicBezTo>
                  <a:pt x="557827" y="786461"/>
                  <a:pt x="587957" y="761452"/>
                  <a:pt x="595850" y="704850"/>
                </a:cubicBezTo>
                <a:cubicBezTo>
                  <a:pt x="603743" y="648248"/>
                  <a:pt x="599628" y="554797"/>
                  <a:pt x="567878" y="497647"/>
                </a:cubicBezTo>
                <a:cubicBezTo>
                  <a:pt x="536128" y="440497"/>
                  <a:pt x="429263" y="413141"/>
                  <a:pt x="405350" y="361950"/>
                </a:cubicBezTo>
                <a:cubicBezTo>
                  <a:pt x="381437" y="310759"/>
                  <a:pt x="414875" y="250825"/>
                  <a:pt x="424400" y="190500"/>
                </a:cubicBezTo>
                <a:cubicBezTo>
                  <a:pt x="433925" y="130175"/>
                  <a:pt x="448212" y="65087"/>
                  <a:pt x="462500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  <a:headEnd type="none" w="lg" len="med"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15E0E-E199-41F7-A194-AE412F696803}"/>
              </a:ext>
            </a:extLst>
          </p:cNvPr>
          <p:cNvSpPr txBox="1"/>
          <p:nvPr/>
        </p:nvSpPr>
        <p:spPr>
          <a:xfrm rot="16867164">
            <a:off x="3610808" y="3152397"/>
            <a:ext cx="1742513" cy="36401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3,300 mi.</a:t>
            </a:r>
          </a:p>
        </p:txBody>
      </p:sp>
    </p:spTree>
    <p:extLst>
      <p:ext uri="{BB962C8B-B14F-4D97-AF65-F5344CB8AC3E}">
        <p14:creationId xmlns:p14="http://schemas.microsoft.com/office/powerpoint/2010/main" val="50281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15CC8E0-DCDB-4CDE-B200-651A4306C2AF}"/>
              </a:ext>
            </a:extLst>
          </p:cNvPr>
          <p:cNvSpPr/>
          <p:nvPr/>
        </p:nvSpPr>
        <p:spPr>
          <a:xfrm>
            <a:off x="4700588" y="800101"/>
            <a:ext cx="3090856" cy="489585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0FAF90-5741-4619-BE0C-179A22F58FE7}"/>
              </a:ext>
            </a:extLst>
          </p:cNvPr>
          <p:cNvSpPr/>
          <p:nvPr/>
        </p:nvSpPr>
        <p:spPr>
          <a:xfrm>
            <a:off x="1618843" y="803980"/>
            <a:ext cx="3090862" cy="489585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05E5C4-89E9-4719-B0E1-609B066C8FBE}"/>
              </a:ext>
            </a:extLst>
          </p:cNvPr>
          <p:cNvGrpSpPr/>
          <p:nvPr/>
        </p:nvGrpSpPr>
        <p:grpSpPr>
          <a:xfrm>
            <a:off x="4706885" y="895312"/>
            <a:ext cx="2962275" cy="4907447"/>
            <a:chOff x="4779552" y="877145"/>
            <a:chExt cx="2962275" cy="490744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A3CDF38-09FD-4A00-8618-2959795F2CC6}"/>
                </a:ext>
              </a:extLst>
            </p:cNvPr>
            <p:cNvSpPr/>
            <p:nvPr/>
          </p:nvSpPr>
          <p:spPr>
            <a:xfrm>
              <a:off x="4779552" y="877145"/>
              <a:ext cx="2962275" cy="4729163"/>
            </a:xfrm>
            <a:prstGeom prst="rect">
              <a:avLst/>
            </a:prstGeom>
            <a:blipFill dpi="0" rotWithShape="1"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6FD4F71-F6AD-4D90-9B40-F6CEF64F27A5}"/>
                </a:ext>
              </a:extLst>
            </p:cNvPr>
            <p:cNvSpPr txBox="1"/>
            <p:nvPr/>
          </p:nvSpPr>
          <p:spPr>
            <a:xfrm>
              <a:off x="4829175" y="952500"/>
              <a:ext cx="2813029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  <a:latin typeface="Certificate" pitchFamily="2" charset="0"/>
                </a:rPr>
                <a:t>Chapter One</a:t>
              </a:r>
            </a:p>
            <a:p>
              <a:pPr algn="ctr"/>
              <a:endParaRPr lang="en-US" sz="1100" dirty="0">
                <a:solidFill>
                  <a:schemeClr val="bg2">
                    <a:lumMod val="10000"/>
                  </a:schemeClr>
                </a:solidFill>
                <a:latin typeface="Certificate" pitchFamily="2" charset="0"/>
              </a:endParaRPr>
            </a:p>
            <a:p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  <a:latin typeface="Certificate" pitchFamily="2" charset="0"/>
                </a:rPr>
                <a:t>1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In the beginning God created the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Heauen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, and the Earth. 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  <a:latin typeface="Certificate" pitchFamily="2" charset="0"/>
                </a:rPr>
                <a:t>2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And the earth was without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forme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, and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voyd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, and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darkenesse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was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vpon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the face of the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deepe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: and the Spirit of God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mooued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vpon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the face of the waters. 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  <a:latin typeface="Certificate" pitchFamily="2" charset="0"/>
                </a:rPr>
                <a:t>3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And God said, Let there be light: and there was light. 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  <a:latin typeface="Certificate" pitchFamily="2" charset="0"/>
                </a:rPr>
                <a:t>4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And God saw the light, that it was good: and God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diuided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the light from the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darkenesse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. 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  <a:latin typeface="Certificate" pitchFamily="2" charset="0"/>
                </a:rPr>
                <a:t>5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And God called the light, Day, and the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darknesse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he called Night: and the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euening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and the morning were the first day.</a:t>
              </a:r>
            </a:p>
            <a:p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  <a:latin typeface="Certificate" pitchFamily="2" charset="0"/>
                  <a:hlinkClick r:id="rId6" tooltip="View more info for Genesis 1: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6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¶ And God said, Let there be a firmament in the midst of the waters: and let it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diuide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the waters from the waters. 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  <a:latin typeface="Certificate" pitchFamily="2" charset="0"/>
                </a:rPr>
                <a:t>7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And God made the firmament; and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diuided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the waters, which were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vnder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the firmament, from the waters, which were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aboue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the firmament: and it was so. 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  <a:latin typeface="Certificate" pitchFamily="2" charset="0"/>
                </a:rPr>
                <a:t>8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And God called the firmament,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Heauen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: and the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euening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and the morning were the second day.</a:t>
              </a:r>
            </a:p>
            <a:p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  <a:latin typeface="Certificate" pitchFamily="2" charset="0"/>
                </a:rPr>
                <a:t>9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¶ And God said, Let the waters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vnder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the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heauen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be gathered together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vnto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one place, and let the dry land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appeare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: and it was so.</a:t>
              </a:r>
            </a:p>
            <a:p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  <a:latin typeface="Certificate" pitchFamily="2" charset="0"/>
                </a:rPr>
                <a:t>10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And God called the </a:t>
              </a:r>
              <a:r>
                <a:rPr lang="en-US" sz="1100" dirty="0" err="1">
                  <a:solidFill>
                    <a:schemeClr val="bg2">
                      <a:lumMod val="10000"/>
                    </a:schemeClr>
                  </a:solidFill>
                </a:rPr>
                <a:t>drie</a:t>
              </a:r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</a:rPr>
                <a:t> land, Earth, and the gathering together of the waters called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7AC56D-2B48-4F80-B6DD-677524773EDE}"/>
              </a:ext>
            </a:extLst>
          </p:cNvPr>
          <p:cNvGrpSpPr/>
          <p:nvPr/>
        </p:nvGrpSpPr>
        <p:grpSpPr>
          <a:xfrm>
            <a:off x="1753018" y="885630"/>
            <a:ext cx="2962275" cy="4729163"/>
            <a:chOff x="1780252" y="862857"/>
            <a:chExt cx="2962275" cy="472916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214D7E-3B8E-4249-B56C-69D94B9B95D7}"/>
                </a:ext>
              </a:extLst>
            </p:cNvPr>
            <p:cNvSpPr/>
            <p:nvPr/>
          </p:nvSpPr>
          <p:spPr>
            <a:xfrm>
              <a:off x="1780252" y="862857"/>
              <a:ext cx="2962275" cy="4729163"/>
            </a:xfrm>
            <a:prstGeom prst="rect">
              <a:avLst/>
            </a:prstGeom>
            <a:blipFill dpi="0" rotWithShape="1"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45EF97-3E7B-46F8-9E8D-BF49E002076B}"/>
                </a:ext>
              </a:extLst>
            </p:cNvPr>
            <p:cNvSpPr txBox="1"/>
            <p:nvPr/>
          </p:nvSpPr>
          <p:spPr>
            <a:xfrm>
              <a:off x="1932039" y="1056968"/>
              <a:ext cx="2580967" cy="32778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Certificate" pitchFamily="2" charset="0"/>
                </a:rPr>
                <a:t>Table of Contents</a:t>
              </a:r>
            </a:p>
            <a:p>
              <a:pPr algn="l"/>
              <a:endParaRPr lang="en-US" sz="200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l"/>
              <a:endParaRPr lang="en-US" sz="110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l"/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Certificate" pitchFamily="2" charset="0"/>
                </a:rPr>
                <a:t>Chapters 1-40</a:t>
              </a:r>
            </a:p>
            <a:p>
              <a:pPr algn="l"/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Certificate" pitchFamily="2" charset="0"/>
                </a:rPr>
                <a:t>– 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</a:rPr>
                <a:t>Introduction  </a:t>
              </a:r>
            </a:p>
            <a:p>
              <a:pPr algn="l"/>
              <a:endParaRPr lang="en-US" sz="200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l"/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Certificate" pitchFamily="2" charset="0"/>
                </a:rPr>
                <a:t>Chapters  41-50 </a:t>
              </a:r>
            </a:p>
            <a:p>
              <a:pPr algn="l"/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</a:rPr>
                <a:t>– The story of Redemption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6A883B-B2C0-44FA-A18A-143465D686C5}"/>
              </a:ext>
            </a:extLst>
          </p:cNvPr>
          <p:cNvGrpSpPr/>
          <p:nvPr/>
        </p:nvGrpSpPr>
        <p:grpSpPr>
          <a:xfrm>
            <a:off x="4703170" y="910134"/>
            <a:ext cx="2962275" cy="4729163"/>
            <a:chOff x="4743450" y="876300"/>
            <a:chExt cx="2962275" cy="472916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342C12-0381-4C9D-8E89-1D2FEA79A9A6}"/>
                </a:ext>
              </a:extLst>
            </p:cNvPr>
            <p:cNvSpPr/>
            <p:nvPr/>
          </p:nvSpPr>
          <p:spPr>
            <a:xfrm>
              <a:off x="4743450" y="876300"/>
              <a:ext cx="2962275" cy="4729163"/>
            </a:xfrm>
            <a:prstGeom prst="rect">
              <a:avLst/>
            </a:prstGeom>
            <a:blipFill dpi="0" rotWithShape="1"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A170AD-36A3-4648-8A08-E0E91AEF9592}"/>
                </a:ext>
              </a:extLst>
            </p:cNvPr>
            <p:cNvSpPr txBox="1"/>
            <p:nvPr/>
          </p:nvSpPr>
          <p:spPr>
            <a:xfrm>
              <a:off x="4795838" y="1452563"/>
              <a:ext cx="2824162" cy="26776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2">
                      <a:lumMod val="10000"/>
                    </a:schemeClr>
                  </a:solidFill>
                  <a:latin typeface="Certificate" pitchFamily="2" charset="0"/>
                </a:rPr>
                <a:t>the</a:t>
              </a:r>
              <a:r>
                <a:rPr lang="en-US" sz="4400" dirty="0">
                  <a:solidFill>
                    <a:schemeClr val="bg2">
                      <a:lumMod val="10000"/>
                    </a:schemeClr>
                  </a:solidFill>
                  <a:latin typeface="Certificate" pitchFamily="2" charset="0"/>
                </a:rPr>
                <a:t> </a:t>
              </a:r>
            </a:p>
            <a:p>
              <a:pPr algn="ctr"/>
              <a:r>
                <a:rPr lang="en-US" sz="4400" dirty="0">
                  <a:solidFill>
                    <a:schemeClr val="bg2">
                      <a:lumMod val="10000"/>
                    </a:schemeClr>
                  </a:solidFill>
                  <a:latin typeface="Certificate" pitchFamily="2" charset="0"/>
                </a:rPr>
                <a:t>book of</a:t>
              </a:r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Certificate" pitchFamily="2" charset="0"/>
                </a:rPr>
                <a:t> </a:t>
              </a:r>
              <a:r>
                <a:rPr lang="en-US" sz="6600" dirty="0">
                  <a:solidFill>
                    <a:schemeClr val="bg2">
                      <a:lumMod val="10000"/>
                    </a:schemeClr>
                  </a:solidFill>
                  <a:latin typeface="Certificate" pitchFamily="2" charset="0"/>
                </a:rPr>
                <a:t>Genesis</a:t>
              </a:r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Certificate" pitchFamily="2" charset="0"/>
                </a:rPr>
                <a:t> </a:t>
              </a:r>
            </a:p>
          </p:txBody>
        </p:sp>
      </p:grpSp>
      <p:pic>
        <p:nvPicPr>
          <p:cNvPr id="13" name="Picture 12" descr="A close up of a box&#10;&#10;Description automatically generated">
            <a:extLst>
              <a:ext uri="{FF2B5EF4-FFF2-40B4-BE49-F238E27FC236}">
                <a16:creationId xmlns:a16="http://schemas.microsoft.com/office/drawing/2014/main" id="{5089213E-827D-4B1A-8807-2B190CBA2A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18" b="99707" l="4603" r="96653">
                        <a14:foregroundMark x1="4603" y1="6934" x2="12971" y2="92773"/>
                        <a14:foregroundMark x1="7113" y1="5957" x2="11018" y2="38574"/>
                        <a14:foregroundMark x1="6416" y1="5664" x2="43515" y2="3418"/>
                        <a14:foregroundMark x1="43515" y1="3418" x2="72803" y2="5664"/>
                        <a14:foregroundMark x1="72803" y1="5664" x2="85774" y2="3418"/>
                        <a14:foregroundMark x1="88285" y1="3223" x2="88006" y2="18457"/>
                        <a14:foregroundMark x1="88006" y1="18457" x2="94561" y2="23730"/>
                        <a14:foregroundMark x1="94561" y1="23730" x2="95397" y2="29492"/>
                        <a14:foregroundMark x1="91213" y1="66504" x2="96792" y2="72656"/>
                        <a14:foregroundMark x1="96792" y1="72656" x2="92190" y2="75586"/>
                        <a14:foregroundMark x1="91771" y1="75977" x2="92887" y2="92969"/>
                        <a14:foregroundMark x1="40446" y1="97656" x2="62905" y2="99214"/>
                        <a14:foregroundMark x1="71367" y1="99506" x2="81869" y2="97949"/>
                        <a14:backgroundMark x1="62622" y1="99512" x2="70990" y2="99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6603" t="1527" b="1492"/>
          <a:stretch/>
        </p:blipFill>
        <p:spPr>
          <a:xfrm>
            <a:off x="4671941" y="796119"/>
            <a:ext cx="3285611" cy="48996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1150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7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7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</p:spTree>
    <p:extLst>
      <p:ext uri="{BB962C8B-B14F-4D97-AF65-F5344CB8AC3E}">
        <p14:creationId xmlns:p14="http://schemas.microsoft.com/office/powerpoint/2010/main" val="30299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0A9C87B5-91FE-43EA-9D9D-852A9EBF69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3135">
            <a:off x="1334072" y="1426987"/>
            <a:ext cx="6085332" cy="342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542E96-DB57-431F-8955-B552AF618AE1}"/>
              </a:ext>
            </a:extLst>
          </p:cNvPr>
          <p:cNvSpPr txBox="1"/>
          <p:nvPr/>
        </p:nvSpPr>
        <p:spPr>
          <a:xfrm>
            <a:off x="1543050" y="4672013"/>
            <a:ext cx="62007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“Oh, oh, oh …  oh, me, oh … oh, pick me, pick me … oh, oh me, me”</a:t>
            </a:r>
          </a:p>
        </p:txBody>
      </p:sp>
    </p:spTree>
    <p:extLst>
      <p:ext uri="{BB962C8B-B14F-4D97-AF65-F5344CB8AC3E}">
        <p14:creationId xmlns:p14="http://schemas.microsoft.com/office/powerpoint/2010/main" val="397497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</p:spTree>
    <p:extLst>
      <p:ext uri="{BB962C8B-B14F-4D97-AF65-F5344CB8AC3E}">
        <p14:creationId xmlns:p14="http://schemas.microsoft.com/office/powerpoint/2010/main" val="36342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824847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/>
              <a:t>                   (Merrihew Standard Version) ~ </a:t>
            </a:r>
            <a:r>
              <a:rPr lang="en-US" sz="2900" baseline="30000" dirty="0"/>
              <a:t>5</a:t>
            </a:r>
            <a:r>
              <a:rPr lang="en-US" sz="2900" dirty="0"/>
              <a:t> </a:t>
            </a:r>
            <a:r>
              <a:rPr lang="en-US" sz="2900" dirty="0">
                <a:solidFill>
                  <a:srgbClr val="FFFF00"/>
                </a:solidFill>
              </a:rPr>
              <a:t>Think about this in the same way Jesus did. </a:t>
            </a:r>
            <a:r>
              <a:rPr lang="en-US" sz="2900" baseline="30000" dirty="0">
                <a:solidFill>
                  <a:schemeClr val="bg1"/>
                </a:solidFill>
              </a:rPr>
              <a:t>6</a:t>
            </a:r>
            <a:r>
              <a:rPr lang="en-US" sz="2900" dirty="0">
                <a:solidFill>
                  <a:srgbClr val="FFFF00"/>
                </a:solidFill>
              </a:rPr>
              <a:t> Even though He was God Himself, He didn’t think the rights and privileges of being God were something He had to hold on to. </a:t>
            </a:r>
            <a:r>
              <a:rPr lang="en-US" sz="2900" baseline="30000" dirty="0">
                <a:solidFill>
                  <a:schemeClr val="bg1"/>
                </a:solidFill>
              </a:rPr>
              <a:t>7</a:t>
            </a:r>
            <a:r>
              <a:rPr lang="en-US" sz="2900" dirty="0">
                <a:solidFill>
                  <a:srgbClr val="FFFF00"/>
                </a:solidFill>
              </a:rPr>
              <a:t> In fact, He completely emptied Himself of those rights as He entered this world in the lowest stature of humanity – that of a servant who is bound to His Master for life. </a:t>
            </a:r>
            <a:r>
              <a:rPr lang="en-US" sz="2900" baseline="30000" dirty="0">
                <a:solidFill>
                  <a:schemeClr val="bg1"/>
                </a:solidFill>
              </a:rPr>
              <a:t>8</a:t>
            </a:r>
            <a:r>
              <a:rPr lang="en-US" sz="2900" dirty="0">
                <a:solidFill>
                  <a:srgbClr val="FFFF00"/>
                </a:solidFill>
              </a:rPr>
              <a:t> As a “Man without rights,” He obeyed His Master’s will without question – even to die in the most shameful, painful, excruciating way possible: to be crucified.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662AE-984E-408C-9FF7-59278A1CEC2C}"/>
              </a:ext>
            </a:extLst>
          </p:cNvPr>
          <p:cNvSpPr txBox="1"/>
          <p:nvPr/>
        </p:nvSpPr>
        <p:spPr>
          <a:xfrm>
            <a:off x="463201" y="786874"/>
            <a:ext cx="182362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Phil. 2:5-8</a:t>
            </a:r>
          </a:p>
        </p:txBody>
      </p:sp>
    </p:spTree>
    <p:extLst>
      <p:ext uri="{BB962C8B-B14F-4D97-AF65-F5344CB8AC3E}">
        <p14:creationId xmlns:p14="http://schemas.microsoft.com/office/powerpoint/2010/main" val="216289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</p:spTree>
    <p:extLst>
      <p:ext uri="{BB962C8B-B14F-4D97-AF65-F5344CB8AC3E}">
        <p14:creationId xmlns:p14="http://schemas.microsoft.com/office/powerpoint/2010/main" val="283017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47762" y="783771"/>
            <a:ext cx="824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Zaphnath-Paaneah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Who Discovers Hidden Things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Treasury of the Golden Rest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442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</p:spTree>
    <p:extLst>
      <p:ext uri="{BB962C8B-B14F-4D97-AF65-F5344CB8AC3E}">
        <p14:creationId xmlns:p14="http://schemas.microsoft.com/office/powerpoint/2010/main" val="24250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47763" y="783771"/>
            <a:ext cx="4181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Manasseh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Forgetful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A08003-3EEA-4844-81D3-4F7413EF3297}"/>
              </a:ext>
            </a:extLst>
          </p:cNvPr>
          <p:cNvSpPr txBox="1"/>
          <p:nvPr/>
        </p:nvSpPr>
        <p:spPr>
          <a:xfrm>
            <a:off x="452521" y="1874393"/>
            <a:ext cx="4214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Ephraim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Fruitful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A7E4B7-27A3-45F9-8DA6-7E3BA15E94F2}"/>
              </a:ext>
            </a:extLst>
          </p:cNvPr>
          <p:cNvSpPr txBox="1"/>
          <p:nvPr/>
        </p:nvSpPr>
        <p:spPr>
          <a:xfrm>
            <a:off x="2188021" y="1873382"/>
            <a:ext cx="2107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“Ambrosia”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D4C0D7-ACCD-4FB7-A65A-FF16A1206F37}"/>
              </a:ext>
            </a:extLst>
          </p:cNvPr>
          <p:cNvSpPr txBox="1"/>
          <p:nvPr/>
        </p:nvSpPr>
        <p:spPr>
          <a:xfrm>
            <a:off x="2478533" y="798224"/>
            <a:ext cx="2022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“Amnesia”</a:t>
            </a:r>
          </a:p>
        </p:txBody>
      </p:sp>
    </p:spTree>
    <p:extLst>
      <p:ext uri="{BB962C8B-B14F-4D97-AF65-F5344CB8AC3E}">
        <p14:creationId xmlns:p14="http://schemas.microsoft.com/office/powerpoint/2010/main" val="367765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0.00104 0.06805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0.00122 0.0724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  <p:bldP spid="7" grpId="0"/>
      <p:bldP spid="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</p:spTree>
    <p:extLst>
      <p:ext uri="{BB962C8B-B14F-4D97-AF65-F5344CB8AC3E}">
        <p14:creationId xmlns:p14="http://schemas.microsoft.com/office/powerpoint/2010/main" val="352099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3BEC52C-06F1-45CC-A5CE-B7C6CC561D20}"/>
              </a:ext>
            </a:extLst>
          </p:cNvPr>
          <p:cNvSpPr txBox="1"/>
          <p:nvPr/>
        </p:nvSpPr>
        <p:spPr>
          <a:xfrm>
            <a:off x="674216" y="3320779"/>
            <a:ext cx="7979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 ~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for the famine was severe throughout Egypt.</a:t>
            </a:r>
            <a:endParaRPr lang="en-US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82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earth</a:t>
            </a:r>
            <a:r>
              <a:rPr lang="en-US" sz="3200" dirty="0"/>
              <a:t> ~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eh’rets</a:t>
            </a:r>
            <a:r>
              <a:rPr lang="en-US" sz="3200" dirty="0"/>
              <a:t> – 2,504x in the Old Testament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E01E6-185C-4C6F-941B-9CD9FB0C5D43}"/>
              </a:ext>
            </a:extLst>
          </p:cNvPr>
          <p:cNvSpPr txBox="1"/>
          <p:nvPr/>
        </p:nvSpPr>
        <p:spPr>
          <a:xfrm>
            <a:off x="702128" y="1292344"/>
            <a:ext cx="797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/>
              <a:t>1,543x (KJV) ~ </a:t>
            </a:r>
            <a:r>
              <a:rPr lang="en-US" sz="3200" dirty="0">
                <a:solidFill>
                  <a:srgbClr val="FFFF00"/>
                </a:solidFill>
              </a:rPr>
              <a:t>country</a:t>
            </a:r>
            <a:endParaRPr lang="en-US" sz="3200" i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BF8179-0868-44E8-BFDD-DEAEA5FECC7F}"/>
              </a:ext>
            </a:extLst>
          </p:cNvPr>
          <p:cNvSpPr txBox="1"/>
          <p:nvPr/>
        </p:nvSpPr>
        <p:spPr>
          <a:xfrm>
            <a:off x="695687" y="1801063"/>
            <a:ext cx="797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140x (KJV) ~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</a:t>
            </a:r>
            <a:endParaRPr lang="en-US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6DA826-3339-422C-995D-FB9C9683D796}"/>
              </a:ext>
            </a:extLst>
          </p:cNvPr>
          <p:cNvSpPr txBox="1"/>
          <p:nvPr/>
        </p:nvSpPr>
        <p:spPr>
          <a:xfrm>
            <a:off x="689246" y="2309782"/>
            <a:ext cx="797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712x (KJV) ~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</a:t>
            </a:r>
            <a:endParaRPr lang="en-US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4EE67-9902-44FA-B530-A15F801C6702}"/>
              </a:ext>
            </a:extLst>
          </p:cNvPr>
          <p:cNvSpPr txBox="1"/>
          <p:nvPr/>
        </p:nvSpPr>
        <p:spPr>
          <a:xfrm>
            <a:off x="682805" y="2818501"/>
            <a:ext cx="797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9x (KJV) ~ miscellaneous</a:t>
            </a:r>
            <a:endParaRPr lang="en-U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27CFA5-DAD9-4636-B104-E7317873A44C}"/>
              </a:ext>
            </a:extLst>
          </p:cNvPr>
          <p:cNvSpPr txBox="1"/>
          <p:nvPr/>
        </p:nvSpPr>
        <p:spPr>
          <a:xfrm>
            <a:off x="676364" y="4314610"/>
            <a:ext cx="797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NLT ~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with severe famine everywhere,</a:t>
            </a:r>
            <a:endParaRPr lang="en-US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38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3" grpId="0"/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</p:spTree>
    <p:extLst>
      <p:ext uri="{BB962C8B-B14F-4D97-AF65-F5344CB8AC3E}">
        <p14:creationId xmlns:p14="http://schemas.microsoft.com/office/powerpoint/2010/main" val="278563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</p:spTree>
    <p:extLst>
      <p:ext uri="{BB962C8B-B14F-4D97-AF65-F5344CB8AC3E}">
        <p14:creationId xmlns:p14="http://schemas.microsoft.com/office/powerpoint/2010/main" val="397400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47762" y="783771"/>
            <a:ext cx="82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bowed down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shachaw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same as 37:7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7" name="Picture 781" descr="C:\Users\Ken\AppData\Local\Microsoft\Windows\Temporary Internet Files\Content.IE5\NRFFZNMK\MCj02810970000[1].wmf">
            <a:extLst>
              <a:ext uri="{FF2B5EF4-FFF2-40B4-BE49-F238E27FC236}">
                <a16:creationId xmlns:a16="http://schemas.microsoft.com/office/drawing/2014/main" id="{1DF71606-2E27-4853-B9E0-E92A14AA2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780659" y="2243836"/>
            <a:ext cx="1596729" cy="270879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F1A75E-F21B-4A99-829A-DFE87F6A94E1}"/>
              </a:ext>
            </a:extLst>
          </p:cNvPr>
          <p:cNvSpPr txBox="1"/>
          <p:nvPr/>
        </p:nvSpPr>
        <p:spPr>
          <a:xfrm>
            <a:off x="1914890" y="6858000"/>
            <a:ext cx="53142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pngimg.com/download/36351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/3.0/"/>
              </a:rPr>
              <a:t>CC BY-NC</a:t>
            </a:r>
            <a:endParaRPr lang="en-US" sz="900"/>
          </a:p>
        </p:txBody>
      </p:sp>
      <p:grpSp>
        <p:nvGrpSpPr>
          <p:cNvPr id="598" name="Group 597">
            <a:extLst>
              <a:ext uri="{FF2B5EF4-FFF2-40B4-BE49-F238E27FC236}">
                <a16:creationId xmlns:a16="http://schemas.microsoft.com/office/drawing/2014/main" id="{87AEE325-624D-4981-BD7C-2943E8E48890}"/>
              </a:ext>
            </a:extLst>
          </p:cNvPr>
          <p:cNvGrpSpPr/>
          <p:nvPr/>
        </p:nvGrpSpPr>
        <p:grpSpPr>
          <a:xfrm>
            <a:off x="749377" y="1778801"/>
            <a:ext cx="955810" cy="2133592"/>
            <a:chOff x="749377" y="1778801"/>
            <a:chExt cx="955810" cy="2133592"/>
          </a:xfrm>
        </p:grpSpPr>
        <p:pic>
          <p:nvPicPr>
            <p:cNvPr id="587" name="Picture 586" descr="A close up of a plant&#10;&#10;Description automatically generated">
              <a:extLst>
                <a:ext uri="{FF2B5EF4-FFF2-40B4-BE49-F238E27FC236}">
                  <a16:creationId xmlns:a16="http://schemas.microsoft.com/office/drawing/2014/main" id="{60F75CCA-FE70-4EF3-8B46-98203D7C4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749377" y="1778801"/>
              <a:ext cx="955810" cy="1233471"/>
            </a:xfrm>
            <a:prstGeom prst="rect">
              <a:avLst/>
            </a:prstGeom>
          </p:spPr>
        </p:pic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9DEFAFB1-2585-4B88-9F3B-4D383F04BBC3}"/>
                </a:ext>
              </a:extLst>
            </p:cNvPr>
            <p:cNvSpPr/>
            <p:nvPr/>
          </p:nvSpPr>
          <p:spPr>
            <a:xfrm>
              <a:off x="1042988" y="2945606"/>
              <a:ext cx="419100" cy="9667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9" name="Group 598">
            <a:extLst>
              <a:ext uri="{FF2B5EF4-FFF2-40B4-BE49-F238E27FC236}">
                <a16:creationId xmlns:a16="http://schemas.microsoft.com/office/drawing/2014/main" id="{ADAD3A9D-D046-4913-A248-2D8847C3BF64}"/>
              </a:ext>
            </a:extLst>
          </p:cNvPr>
          <p:cNvGrpSpPr/>
          <p:nvPr/>
        </p:nvGrpSpPr>
        <p:grpSpPr>
          <a:xfrm>
            <a:off x="1954305" y="1793089"/>
            <a:ext cx="955810" cy="2133592"/>
            <a:chOff x="749377" y="1778801"/>
            <a:chExt cx="955810" cy="2133592"/>
          </a:xfrm>
        </p:grpSpPr>
        <p:pic>
          <p:nvPicPr>
            <p:cNvPr id="600" name="Picture 599" descr="A close up of a plant&#10;&#10;Description automatically generated">
              <a:extLst>
                <a:ext uri="{FF2B5EF4-FFF2-40B4-BE49-F238E27FC236}">
                  <a16:creationId xmlns:a16="http://schemas.microsoft.com/office/drawing/2014/main" id="{5768984B-82FE-44BF-8BD4-BD068555B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749377" y="1778801"/>
              <a:ext cx="955810" cy="1233471"/>
            </a:xfrm>
            <a:prstGeom prst="rect">
              <a:avLst/>
            </a:prstGeom>
          </p:spPr>
        </p:pic>
        <p:sp>
          <p:nvSpPr>
            <p:cNvPr id="601" name="Rectangle 600">
              <a:extLst>
                <a:ext uri="{FF2B5EF4-FFF2-40B4-BE49-F238E27FC236}">
                  <a16:creationId xmlns:a16="http://schemas.microsoft.com/office/drawing/2014/main" id="{190F8EBC-77A3-40EC-8F55-31B7B8D393E8}"/>
                </a:ext>
              </a:extLst>
            </p:cNvPr>
            <p:cNvSpPr/>
            <p:nvPr/>
          </p:nvSpPr>
          <p:spPr>
            <a:xfrm>
              <a:off x="1042988" y="2945606"/>
              <a:ext cx="419100" cy="9667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2" name="Group 601">
            <a:extLst>
              <a:ext uri="{FF2B5EF4-FFF2-40B4-BE49-F238E27FC236}">
                <a16:creationId xmlns:a16="http://schemas.microsoft.com/office/drawing/2014/main" id="{D45E3011-CE70-4967-A5EC-C9942D2BF134}"/>
              </a:ext>
            </a:extLst>
          </p:cNvPr>
          <p:cNvGrpSpPr/>
          <p:nvPr/>
        </p:nvGrpSpPr>
        <p:grpSpPr>
          <a:xfrm>
            <a:off x="3159233" y="1807377"/>
            <a:ext cx="955810" cy="2133592"/>
            <a:chOff x="749377" y="1778801"/>
            <a:chExt cx="955810" cy="2133592"/>
          </a:xfrm>
        </p:grpSpPr>
        <p:pic>
          <p:nvPicPr>
            <p:cNvPr id="603" name="Picture 602" descr="A close up of a plant&#10;&#10;Description automatically generated">
              <a:extLst>
                <a:ext uri="{FF2B5EF4-FFF2-40B4-BE49-F238E27FC236}">
                  <a16:creationId xmlns:a16="http://schemas.microsoft.com/office/drawing/2014/main" id="{B8EAF933-7900-4DBD-8AF7-05CF3EBD7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749377" y="1778801"/>
              <a:ext cx="955810" cy="1233471"/>
            </a:xfrm>
            <a:prstGeom prst="rect">
              <a:avLst/>
            </a:prstGeom>
          </p:spPr>
        </p:pic>
        <p:sp>
          <p:nvSpPr>
            <p:cNvPr id="604" name="Rectangle 603">
              <a:extLst>
                <a:ext uri="{FF2B5EF4-FFF2-40B4-BE49-F238E27FC236}">
                  <a16:creationId xmlns:a16="http://schemas.microsoft.com/office/drawing/2014/main" id="{3BB5789A-8893-4295-A176-864F45F29DEC}"/>
                </a:ext>
              </a:extLst>
            </p:cNvPr>
            <p:cNvSpPr/>
            <p:nvPr/>
          </p:nvSpPr>
          <p:spPr>
            <a:xfrm>
              <a:off x="1042988" y="2945606"/>
              <a:ext cx="419100" cy="9667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5" name="Group 604">
            <a:extLst>
              <a:ext uri="{FF2B5EF4-FFF2-40B4-BE49-F238E27FC236}">
                <a16:creationId xmlns:a16="http://schemas.microsoft.com/office/drawing/2014/main" id="{5530EF34-28BF-4363-B010-CDC4C1B3F646}"/>
              </a:ext>
            </a:extLst>
          </p:cNvPr>
          <p:cNvGrpSpPr/>
          <p:nvPr/>
        </p:nvGrpSpPr>
        <p:grpSpPr>
          <a:xfrm>
            <a:off x="4364161" y="1821665"/>
            <a:ext cx="955810" cy="2133592"/>
            <a:chOff x="749377" y="1778801"/>
            <a:chExt cx="955810" cy="2133592"/>
          </a:xfrm>
        </p:grpSpPr>
        <p:pic>
          <p:nvPicPr>
            <p:cNvPr id="606" name="Picture 605" descr="A close up of a plant&#10;&#10;Description automatically generated">
              <a:extLst>
                <a:ext uri="{FF2B5EF4-FFF2-40B4-BE49-F238E27FC236}">
                  <a16:creationId xmlns:a16="http://schemas.microsoft.com/office/drawing/2014/main" id="{0C92F97B-BA04-4E1E-A388-43FD3F216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749377" y="1778801"/>
              <a:ext cx="955810" cy="1233471"/>
            </a:xfrm>
            <a:prstGeom prst="rect">
              <a:avLst/>
            </a:prstGeom>
          </p:spPr>
        </p:pic>
        <p:sp>
          <p:nvSpPr>
            <p:cNvPr id="607" name="Rectangle 606">
              <a:extLst>
                <a:ext uri="{FF2B5EF4-FFF2-40B4-BE49-F238E27FC236}">
                  <a16:creationId xmlns:a16="http://schemas.microsoft.com/office/drawing/2014/main" id="{EAF28CEA-EFBF-4CD7-8645-E3AF2441CE26}"/>
                </a:ext>
              </a:extLst>
            </p:cNvPr>
            <p:cNvSpPr/>
            <p:nvPr/>
          </p:nvSpPr>
          <p:spPr>
            <a:xfrm>
              <a:off x="1042988" y="2945606"/>
              <a:ext cx="419100" cy="9667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8" name="Group 607">
            <a:extLst>
              <a:ext uri="{FF2B5EF4-FFF2-40B4-BE49-F238E27FC236}">
                <a16:creationId xmlns:a16="http://schemas.microsoft.com/office/drawing/2014/main" id="{37F683F6-CB14-4ACE-9164-EF95F567CE40}"/>
              </a:ext>
            </a:extLst>
          </p:cNvPr>
          <p:cNvGrpSpPr/>
          <p:nvPr/>
        </p:nvGrpSpPr>
        <p:grpSpPr>
          <a:xfrm>
            <a:off x="758890" y="4245795"/>
            <a:ext cx="955810" cy="2133592"/>
            <a:chOff x="749377" y="1778801"/>
            <a:chExt cx="955810" cy="2133592"/>
          </a:xfrm>
        </p:grpSpPr>
        <p:pic>
          <p:nvPicPr>
            <p:cNvPr id="609" name="Picture 608" descr="A close up of a plant&#10;&#10;Description automatically generated">
              <a:extLst>
                <a:ext uri="{FF2B5EF4-FFF2-40B4-BE49-F238E27FC236}">
                  <a16:creationId xmlns:a16="http://schemas.microsoft.com/office/drawing/2014/main" id="{7A95BC54-66CA-4B6B-91B7-B23980594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749377" y="1778801"/>
              <a:ext cx="955810" cy="1233471"/>
            </a:xfrm>
            <a:prstGeom prst="rect">
              <a:avLst/>
            </a:prstGeom>
          </p:spPr>
        </p:pic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id="{A87978C5-AEEF-46A0-A26A-3EEF3C8DEAFE}"/>
                </a:ext>
              </a:extLst>
            </p:cNvPr>
            <p:cNvSpPr/>
            <p:nvPr/>
          </p:nvSpPr>
          <p:spPr>
            <a:xfrm>
              <a:off x="1042988" y="2945606"/>
              <a:ext cx="419100" cy="9667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1" name="Group 610">
            <a:extLst>
              <a:ext uri="{FF2B5EF4-FFF2-40B4-BE49-F238E27FC236}">
                <a16:creationId xmlns:a16="http://schemas.microsoft.com/office/drawing/2014/main" id="{88A4A2FB-1C25-47DF-9277-CB9F369E78C6}"/>
              </a:ext>
            </a:extLst>
          </p:cNvPr>
          <p:cNvGrpSpPr/>
          <p:nvPr/>
        </p:nvGrpSpPr>
        <p:grpSpPr>
          <a:xfrm>
            <a:off x="1963818" y="4260083"/>
            <a:ext cx="955810" cy="2133592"/>
            <a:chOff x="749377" y="1778801"/>
            <a:chExt cx="955810" cy="2133592"/>
          </a:xfrm>
        </p:grpSpPr>
        <p:pic>
          <p:nvPicPr>
            <p:cNvPr id="612" name="Picture 611" descr="A close up of a plant&#10;&#10;Description automatically generated">
              <a:extLst>
                <a:ext uri="{FF2B5EF4-FFF2-40B4-BE49-F238E27FC236}">
                  <a16:creationId xmlns:a16="http://schemas.microsoft.com/office/drawing/2014/main" id="{BC3FD687-102C-4608-865C-CBB1F68CE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749377" y="1778801"/>
              <a:ext cx="955810" cy="1233471"/>
            </a:xfrm>
            <a:prstGeom prst="rect">
              <a:avLst/>
            </a:prstGeom>
          </p:spPr>
        </p:pic>
        <p:sp>
          <p:nvSpPr>
            <p:cNvPr id="613" name="Rectangle 612">
              <a:extLst>
                <a:ext uri="{FF2B5EF4-FFF2-40B4-BE49-F238E27FC236}">
                  <a16:creationId xmlns:a16="http://schemas.microsoft.com/office/drawing/2014/main" id="{47A11C1B-5ECA-4E42-A6A3-8C9FA51F7FCC}"/>
                </a:ext>
              </a:extLst>
            </p:cNvPr>
            <p:cNvSpPr/>
            <p:nvPr/>
          </p:nvSpPr>
          <p:spPr>
            <a:xfrm>
              <a:off x="1042988" y="2945606"/>
              <a:ext cx="419100" cy="9667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4" name="Group 613">
            <a:extLst>
              <a:ext uri="{FF2B5EF4-FFF2-40B4-BE49-F238E27FC236}">
                <a16:creationId xmlns:a16="http://schemas.microsoft.com/office/drawing/2014/main" id="{B75B6D97-4675-4F1A-AD4E-2DEE652B3217}"/>
              </a:ext>
            </a:extLst>
          </p:cNvPr>
          <p:cNvGrpSpPr/>
          <p:nvPr/>
        </p:nvGrpSpPr>
        <p:grpSpPr>
          <a:xfrm>
            <a:off x="3168746" y="4274371"/>
            <a:ext cx="955810" cy="2133592"/>
            <a:chOff x="749377" y="1778801"/>
            <a:chExt cx="955810" cy="2133592"/>
          </a:xfrm>
        </p:grpSpPr>
        <p:pic>
          <p:nvPicPr>
            <p:cNvPr id="615" name="Picture 614" descr="A close up of a plant&#10;&#10;Description automatically generated">
              <a:extLst>
                <a:ext uri="{FF2B5EF4-FFF2-40B4-BE49-F238E27FC236}">
                  <a16:creationId xmlns:a16="http://schemas.microsoft.com/office/drawing/2014/main" id="{C139D6A6-E53B-4BCE-89EC-5E436CC9D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749377" y="1778801"/>
              <a:ext cx="955810" cy="1233471"/>
            </a:xfrm>
            <a:prstGeom prst="rect">
              <a:avLst/>
            </a:prstGeom>
          </p:spPr>
        </p:pic>
        <p:sp>
          <p:nvSpPr>
            <p:cNvPr id="616" name="Rectangle 615">
              <a:extLst>
                <a:ext uri="{FF2B5EF4-FFF2-40B4-BE49-F238E27FC236}">
                  <a16:creationId xmlns:a16="http://schemas.microsoft.com/office/drawing/2014/main" id="{031951A4-6B0D-45AE-90B8-2100011014B7}"/>
                </a:ext>
              </a:extLst>
            </p:cNvPr>
            <p:cNvSpPr/>
            <p:nvPr/>
          </p:nvSpPr>
          <p:spPr>
            <a:xfrm>
              <a:off x="1042988" y="2945606"/>
              <a:ext cx="419100" cy="9667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7" name="Group 616">
            <a:extLst>
              <a:ext uri="{FF2B5EF4-FFF2-40B4-BE49-F238E27FC236}">
                <a16:creationId xmlns:a16="http://schemas.microsoft.com/office/drawing/2014/main" id="{32FE53AE-8F7C-447A-84CC-4D8B2CEE161B}"/>
              </a:ext>
            </a:extLst>
          </p:cNvPr>
          <p:cNvGrpSpPr/>
          <p:nvPr/>
        </p:nvGrpSpPr>
        <p:grpSpPr>
          <a:xfrm>
            <a:off x="4373674" y="4288659"/>
            <a:ext cx="955810" cy="2133592"/>
            <a:chOff x="749377" y="1778801"/>
            <a:chExt cx="955810" cy="2133592"/>
          </a:xfrm>
        </p:grpSpPr>
        <p:pic>
          <p:nvPicPr>
            <p:cNvPr id="618" name="Picture 617" descr="A close up of a plant&#10;&#10;Description automatically generated">
              <a:extLst>
                <a:ext uri="{FF2B5EF4-FFF2-40B4-BE49-F238E27FC236}">
                  <a16:creationId xmlns:a16="http://schemas.microsoft.com/office/drawing/2014/main" id="{5BC5C6DC-75DA-4925-B285-63CB14FDC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749377" y="1778801"/>
              <a:ext cx="955810" cy="1233471"/>
            </a:xfrm>
            <a:prstGeom prst="rect">
              <a:avLst/>
            </a:prstGeom>
          </p:spPr>
        </p:pic>
        <p:sp>
          <p:nvSpPr>
            <p:cNvPr id="619" name="Rectangle 618">
              <a:extLst>
                <a:ext uri="{FF2B5EF4-FFF2-40B4-BE49-F238E27FC236}">
                  <a16:creationId xmlns:a16="http://schemas.microsoft.com/office/drawing/2014/main" id="{F1890BF1-2A91-4142-B940-83AA12A95D81}"/>
                </a:ext>
              </a:extLst>
            </p:cNvPr>
            <p:cNvSpPr/>
            <p:nvPr/>
          </p:nvSpPr>
          <p:spPr>
            <a:xfrm>
              <a:off x="1042988" y="2945606"/>
              <a:ext cx="419100" cy="9667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0" name="Group 619">
            <a:extLst>
              <a:ext uri="{FF2B5EF4-FFF2-40B4-BE49-F238E27FC236}">
                <a16:creationId xmlns:a16="http://schemas.microsoft.com/office/drawing/2014/main" id="{71D375C9-F6B4-4DE8-8DDB-1FA34A3F34C6}"/>
              </a:ext>
            </a:extLst>
          </p:cNvPr>
          <p:cNvGrpSpPr/>
          <p:nvPr/>
        </p:nvGrpSpPr>
        <p:grpSpPr>
          <a:xfrm>
            <a:off x="1301802" y="2955202"/>
            <a:ext cx="955810" cy="2133592"/>
            <a:chOff x="749377" y="1778801"/>
            <a:chExt cx="955810" cy="2133592"/>
          </a:xfrm>
        </p:grpSpPr>
        <p:pic>
          <p:nvPicPr>
            <p:cNvPr id="621" name="Picture 620" descr="A close up of a plant&#10;&#10;Description automatically generated">
              <a:extLst>
                <a:ext uri="{FF2B5EF4-FFF2-40B4-BE49-F238E27FC236}">
                  <a16:creationId xmlns:a16="http://schemas.microsoft.com/office/drawing/2014/main" id="{ACA52A27-2E6E-4860-8138-91766BD8E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749377" y="1778801"/>
              <a:ext cx="955810" cy="1233471"/>
            </a:xfrm>
            <a:prstGeom prst="rect">
              <a:avLst/>
            </a:prstGeom>
          </p:spPr>
        </p:pic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779C8E84-352A-4392-BAE4-FA4909444DB8}"/>
                </a:ext>
              </a:extLst>
            </p:cNvPr>
            <p:cNvSpPr/>
            <p:nvPr/>
          </p:nvSpPr>
          <p:spPr>
            <a:xfrm>
              <a:off x="1042988" y="2945606"/>
              <a:ext cx="419100" cy="9667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3" name="Group 622">
            <a:extLst>
              <a:ext uri="{FF2B5EF4-FFF2-40B4-BE49-F238E27FC236}">
                <a16:creationId xmlns:a16="http://schemas.microsoft.com/office/drawing/2014/main" id="{254EEFDE-C758-4C98-82F9-337396A28AC8}"/>
              </a:ext>
            </a:extLst>
          </p:cNvPr>
          <p:cNvGrpSpPr/>
          <p:nvPr/>
        </p:nvGrpSpPr>
        <p:grpSpPr>
          <a:xfrm>
            <a:off x="2506730" y="2969490"/>
            <a:ext cx="955810" cy="2133592"/>
            <a:chOff x="749377" y="1778801"/>
            <a:chExt cx="955810" cy="2133592"/>
          </a:xfrm>
        </p:grpSpPr>
        <p:pic>
          <p:nvPicPr>
            <p:cNvPr id="624" name="Picture 623" descr="A close up of a plant&#10;&#10;Description automatically generated">
              <a:extLst>
                <a:ext uri="{FF2B5EF4-FFF2-40B4-BE49-F238E27FC236}">
                  <a16:creationId xmlns:a16="http://schemas.microsoft.com/office/drawing/2014/main" id="{83183F96-EEC9-46AA-8C86-B79701DBA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749377" y="1778801"/>
              <a:ext cx="955810" cy="1233471"/>
            </a:xfrm>
            <a:prstGeom prst="rect">
              <a:avLst/>
            </a:prstGeom>
          </p:spPr>
        </p:pic>
        <p:sp>
          <p:nvSpPr>
            <p:cNvPr id="625" name="Rectangle 624">
              <a:extLst>
                <a:ext uri="{FF2B5EF4-FFF2-40B4-BE49-F238E27FC236}">
                  <a16:creationId xmlns:a16="http://schemas.microsoft.com/office/drawing/2014/main" id="{D145C7CB-C709-4614-BC5D-941BA6C7E3D4}"/>
                </a:ext>
              </a:extLst>
            </p:cNvPr>
            <p:cNvSpPr/>
            <p:nvPr/>
          </p:nvSpPr>
          <p:spPr>
            <a:xfrm>
              <a:off x="1042988" y="2945606"/>
              <a:ext cx="419100" cy="9667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9" name="Group 628">
            <a:extLst>
              <a:ext uri="{FF2B5EF4-FFF2-40B4-BE49-F238E27FC236}">
                <a16:creationId xmlns:a16="http://schemas.microsoft.com/office/drawing/2014/main" id="{F3822AE5-B788-40BA-8FC3-1D3EF60C8C35}"/>
              </a:ext>
            </a:extLst>
          </p:cNvPr>
          <p:cNvGrpSpPr/>
          <p:nvPr/>
        </p:nvGrpSpPr>
        <p:grpSpPr>
          <a:xfrm>
            <a:off x="3735468" y="2998066"/>
            <a:ext cx="955810" cy="2133592"/>
            <a:chOff x="749377" y="1778801"/>
            <a:chExt cx="955810" cy="2133592"/>
          </a:xfrm>
        </p:grpSpPr>
        <p:pic>
          <p:nvPicPr>
            <p:cNvPr id="630" name="Picture 629" descr="A close up of a plant&#10;&#10;Description automatically generated">
              <a:extLst>
                <a:ext uri="{FF2B5EF4-FFF2-40B4-BE49-F238E27FC236}">
                  <a16:creationId xmlns:a16="http://schemas.microsoft.com/office/drawing/2014/main" id="{80E6A7FA-FC1F-46FF-B98D-205C6F382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749377" y="1778801"/>
              <a:ext cx="955810" cy="1233471"/>
            </a:xfrm>
            <a:prstGeom prst="rect">
              <a:avLst/>
            </a:prstGeom>
          </p:spPr>
        </p:pic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CA8F508A-EA2C-4BE7-AF74-3DDD2D53AB26}"/>
                </a:ext>
              </a:extLst>
            </p:cNvPr>
            <p:cNvSpPr/>
            <p:nvPr/>
          </p:nvSpPr>
          <p:spPr>
            <a:xfrm>
              <a:off x="1042988" y="2945606"/>
              <a:ext cx="419100" cy="9667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00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50" dur="2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3600000">
                                      <p:cBhvr>
                                        <p:cTn id="52" dur="2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3600000">
                                      <p:cBhvr>
                                        <p:cTn id="54" dur="20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3600000">
                                      <p:cBhvr>
                                        <p:cTn id="56" dur="2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3600000">
                                      <p:cBhvr>
                                        <p:cTn id="58" dur="20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3600000">
                                      <p:cBhvr>
                                        <p:cTn id="60" dur="2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3600000">
                                      <p:cBhvr>
                                        <p:cTn id="62" dur="20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3600000">
                                      <p:cBhvr>
                                        <p:cTn id="64" dur="20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3600000">
                                      <p:cBhvr>
                                        <p:cTn id="66" dur="20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3600000">
                                      <p:cBhvr>
                                        <p:cTn id="68" dur="2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600000">
                                      <p:cBhvr>
                                        <p:cTn id="70" dur="2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</p:spTree>
    <p:extLst>
      <p:ext uri="{BB962C8B-B14F-4D97-AF65-F5344CB8AC3E}">
        <p14:creationId xmlns:p14="http://schemas.microsoft.com/office/powerpoint/2010/main" val="267400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8248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Matt. 5:16 ~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 your light so shine before men, that they may see your good works and glorify your Father in heaven.</a:t>
            </a:r>
          </a:p>
        </p:txBody>
      </p:sp>
    </p:spTree>
    <p:extLst>
      <p:ext uri="{BB962C8B-B14F-4D97-AF65-F5344CB8AC3E}">
        <p14:creationId xmlns:p14="http://schemas.microsoft.com/office/powerpoint/2010/main" val="35863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  <p:pic>
        <p:nvPicPr>
          <p:cNvPr id="6" name="SHINE newsboys with lyrics">
            <a:hlinkClick r:id="" action="ppaction://media"/>
            <a:extLst>
              <a:ext uri="{FF2B5EF4-FFF2-40B4-BE49-F238E27FC236}">
                <a16:creationId xmlns:a16="http://schemas.microsoft.com/office/drawing/2014/main" id="{71AE2855-3207-44E9-BA09-CFFC94021A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14.3333"/>
                  <p14:fade out="7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439104">
            <a:off x="884420" y="1458994"/>
            <a:ext cx="7444105" cy="4187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913199-13D4-4404-903C-C739A6B66F84}"/>
              </a:ext>
            </a:extLst>
          </p:cNvPr>
          <p:cNvSpPr txBox="1"/>
          <p:nvPr/>
        </p:nvSpPr>
        <p:spPr>
          <a:xfrm>
            <a:off x="366713" y="5905500"/>
            <a:ext cx="5072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Steve Taylor © 1994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AC339-A57E-478D-831A-C40FEFA2F177}"/>
              </a:ext>
            </a:extLst>
          </p:cNvPr>
          <p:cNvSpPr txBox="1"/>
          <p:nvPr/>
        </p:nvSpPr>
        <p:spPr>
          <a:xfrm>
            <a:off x="462642" y="783771"/>
            <a:ext cx="8248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Matt. 5:16 ~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 your light so shine before men, that they may see your good works and glorify your Father in heaven.</a:t>
            </a:r>
          </a:p>
        </p:txBody>
      </p:sp>
    </p:spTree>
    <p:extLst>
      <p:ext uri="{BB962C8B-B14F-4D97-AF65-F5344CB8AC3E}">
        <p14:creationId xmlns:p14="http://schemas.microsoft.com/office/powerpoint/2010/main" val="245375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</p:spTree>
    <p:extLst>
      <p:ext uri="{BB962C8B-B14F-4D97-AF65-F5344CB8AC3E}">
        <p14:creationId xmlns:p14="http://schemas.microsoft.com/office/powerpoint/2010/main" val="16956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  <p:pic>
        <p:nvPicPr>
          <p:cNvPr id="16" name="Picture 6" descr="Image result for jeeves clipart">
            <a:extLst>
              <a:ext uri="{FF2B5EF4-FFF2-40B4-BE49-F238E27FC236}">
                <a16:creationId xmlns:a16="http://schemas.microsoft.com/office/drawing/2014/main" id="{D5E66C05-0C84-4866-87C3-7DF7578C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7" b="95668" l="4396" r="90110">
                        <a14:foregroundMark x1="12088" y1="25271" x2="12088" y2="25271"/>
                        <a14:foregroundMark x1="14286" y1="32852" x2="14286" y2="32852"/>
                        <a14:foregroundMark x1="4396" y1="33574" x2="4396" y2="33574"/>
                        <a14:foregroundMark x1="34615" y1="30325" x2="34615" y2="30325"/>
                        <a14:foregroundMark x1="32967" y1="39350" x2="32967" y2="39350"/>
                        <a14:foregroundMark x1="59341" y1="39711" x2="59341" y2="39711"/>
                        <a14:foregroundMark x1="59341" y1="37184" x2="56044" y2="45848"/>
                        <a14:foregroundMark x1="84615" y1="88448" x2="87912" y2="95668"/>
                        <a14:foregroundMark x1="87912" y1="75812" x2="90659" y2="80144"/>
                        <a14:foregroundMark x1="57692" y1="6137" x2="57692" y2="6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3908" y="1716076"/>
            <a:ext cx="2538092" cy="386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Image result for pillsbury doughboy clipart">
            <a:extLst>
              <a:ext uri="{FF2B5EF4-FFF2-40B4-BE49-F238E27FC236}">
                <a16:creationId xmlns:a16="http://schemas.microsoft.com/office/drawing/2014/main" id="{9653A0ED-3DA1-429C-9119-7AB72A1DF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392" b="99264" l="3250" r="90000">
                        <a14:foregroundMark x1="6000" y1="62445" x2="26750" y2="53314"/>
                        <a14:foregroundMark x1="36250" y1="46539" x2="36250" y2="46539"/>
                        <a14:foregroundMark x1="3250" y1="65538" x2="3250" y2="65538"/>
                        <a14:foregroundMark x1="37750" y1="92636" x2="37750" y2="92636"/>
                        <a14:foregroundMark x1="63000" y1="94551" x2="63000" y2="94551"/>
                        <a14:foregroundMark x1="58500" y1="95876" x2="63250" y2="93078"/>
                        <a14:foregroundMark x1="55750" y1="99264" x2="57000" y2="98085"/>
                        <a14:backgroundMark x1="40750" y1="45950" x2="63000" y2="47128"/>
                        <a14:backgroundMark x1="63000" y1="47128" x2="66250" y2="46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6"/>
          <a:stretch/>
        </p:blipFill>
        <p:spPr bwMode="auto">
          <a:xfrm>
            <a:off x="5592495" y="3507507"/>
            <a:ext cx="2150645" cy="2025926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Image result for pillsbury doughboy clipart">
            <a:extLst>
              <a:ext uri="{FF2B5EF4-FFF2-40B4-BE49-F238E27FC236}">
                <a16:creationId xmlns:a16="http://schemas.microsoft.com/office/drawing/2014/main" id="{BCA5D071-4A02-446A-8DF7-2D8ED89B0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60" b="48454" l="10000" r="90000">
                        <a14:foregroundMark x1="60886" y1="46323" x2="65250" y2="46686"/>
                        <a14:foregroundMark x1="42250" y1="44772" x2="58845" y2="46153"/>
                        <a14:foregroundMark x1="65250" y1="46686" x2="68500" y2="46392"/>
                        <a14:foregroundMark x1="49000" y1="48454" x2="58733" y2="48355"/>
                        <a14:backgroundMark x1="35500" y1="48454" x2="35500" y2="48454"/>
                        <a14:backgroundMark x1="66000" y1="49779" x2="66000" y2="49779"/>
                        <a14:backgroundMark x1="65000" y1="50074" x2="65000" y2="50074"/>
                        <a14:backgroundMark x1="64000" y1="50074" x2="64000" y2="50074"/>
                        <a14:backgroundMark x1="65500" y1="49926" x2="61500" y2="50515"/>
                        <a14:backgroundMark x1="35750" y1="46686" x2="35750" y2="46686"/>
                        <a14:backgroundMark x1="44000" y1="50515" x2="44000" y2="50515"/>
                        <a14:backgroundMark x1="43250" y1="50515" x2="45000" y2="50515"/>
                        <a14:backgroundMark x1="42500" y1="50221" x2="45250" y2="5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102"/>
          <a:stretch/>
        </p:blipFill>
        <p:spPr bwMode="auto">
          <a:xfrm>
            <a:off x="5601934" y="1907445"/>
            <a:ext cx="2150645" cy="1858158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44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pat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72222E-6 -1.48148E-6 C -0.01597 -0.01435 -0.07118 -0.02754 -0.08958 -0.02754 C -0.21093 -0.02754 -0.33541 0.1882 -0.33541 0.40509 C -0.33541 0.2956 -0.39756 0.1882 -0.45694 0.1882 C -0.51875 0.1882 -0.5776 0.29722 -0.5776 0.40509 C -0.5776 0.3507 -0.60902 0.2956 -0.6401 0.2956 C -0.671 0.2956 -0.70243 0.34908 -0.70243 0.40509 C -0.70243 0.37685 -0.71805 0.3507 -0.73333 0.3507 C -0.74878 0.3507 -0.76458 0.37847 -0.76458 0.40509 C -0.76458 0.39074 -0.77274 0.37685 -0.7802 0.37685 C -0.78402 0.37685 -0.79566 0.39074 -0.79566 0.40509 C -0.79566 0.39769 -0.79965 0.39074 -0.80381 0.39074 C -0.80381 0.38912 -0.81215 0.39746 -0.81215 0.40509 C -0.81215 0.40116 -0.81215 0.39769 -0.81614 0.39769 C -0.81614 0.39954 -0.81996 0.40139 -0.81996 0.40509 C -0.81996 0.40324 -0.81996 0.40116 -0.81996 0.39954 C -0.82395 0.39954 -0.82395 0.40116 -0.82395 0.40324 C -0.82795 0.40324 -0.82795 0.40139 -0.82795 0.39954 C -0.83194 0.39954 -0.83194 0.40116 -0.83194 0.40324 " pathEditMode="relative" rAng="0" ptsTypes="AAAAAAAAAAAAAAAAAAA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97" y="188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1600000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824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Gen. 40:23 ~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Yet the chief butler did not remember Joseph, but forgot him.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9F78B-8780-45DB-8835-4788558D3F5A}"/>
              </a:ext>
            </a:extLst>
          </p:cNvPr>
          <p:cNvSpPr txBox="1"/>
          <p:nvPr/>
        </p:nvSpPr>
        <p:spPr>
          <a:xfrm>
            <a:off x="2070735" y="6858000"/>
            <a:ext cx="50025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mmons.wikimedia.org/wiki/File:Readers_Digest_Sammelband_80er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85D382-15EC-4BAD-9EE8-3CA2241FCF13}"/>
              </a:ext>
            </a:extLst>
          </p:cNvPr>
          <p:cNvSpPr txBox="1"/>
          <p:nvPr/>
        </p:nvSpPr>
        <p:spPr>
          <a:xfrm>
            <a:off x="2079608" y="7008000"/>
            <a:ext cx="52847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en.wikipedia.org/wiki/Book_design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D3AED7-68F6-41C9-B4B7-EF7D939653A7}"/>
              </a:ext>
            </a:extLst>
          </p:cNvPr>
          <p:cNvSpPr txBox="1"/>
          <p:nvPr/>
        </p:nvSpPr>
        <p:spPr>
          <a:xfrm>
            <a:off x="2471030" y="7158000"/>
            <a:ext cx="48019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://bibliodyssey.blogspot.co.uk/2010/02/beautiful-bookbinding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7D5039-0CF0-4227-AB71-75BFE436C0F7}"/>
              </a:ext>
            </a:extLst>
          </p:cNvPr>
          <p:cNvSpPr txBox="1"/>
          <p:nvPr/>
        </p:nvSpPr>
        <p:spPr>
          <a:xfrm>
            <a:off x="2744850" y="7308000"/>
            <a:ext cx="45543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7" tooltip="http://bibles.wikidot.com/newamerican-revised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D085FE-AB12-45C8-8DB4-27B12837C886}"/>
              </a:ext>
            </a:extLst>
          </p:cNvPr>
          <p:cNvSpPr txBox="1"/>
          <p:nvPr/>
        </p:nvSpPr>
        <p:spPr>
          <a:xfrm>
            <a:off x="2461845" y="7458000"/>
            <a:ext cx="54203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s://standrewsrarebooks.wordpress.com/2012/06/05/52-weeks-of-fantastic-bindings-week-52-an-embroidered-bible-presented-by-charles-i-on-behalf-of-queen-anne-to-sir-harry-wardlaw-of-pitreavie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9829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</p:spTree>
    <p:extLst>
      <p:ext uri="{BB962C8B-B14F-4D97-AF65-F5344CB8AC3E}">
        <p14:creationId xmlns:p14="http://schemas.microsoft.com/office/powerpoint/2010/main" val="426378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4B8D27-28EE-402D-8853-433F81DF9972}"/>
              </a:ext>
            </a:extLst>
          </p:cNvPr>
          <p:cNvSpPr/>
          <p:nvPr/>
        </p:nvSpPr>
        <p:spPr>
          <a:xfrm>
            <a:off x="628845" y="686036"/>
            <a:ext cx="1015358" cy="856170"/>
          </a:xfrm>
          <a:prstGeom prst="rect">
            <a:avLst/>
          </a:prstGeom>
          <a:solidFill>
            <a:srgbClr val="80008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3617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full years</a:t>
            </a:r>
            <a:endParaRPr lang="en-US" sz="4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6FAB92-6A75-41CE-86F9-E3D3388ED313}"/>
              </a:ext>
            </a:extLst>
          </p:cNvPr>
          <p:cNvSpPr txBox="1"/>
          <p:nvPr/>
        </p:nvSpPr>
        <p:spPr>
          <a:xfrm>
            <a:off x="449777" y="781070"/>
            <a:ext cx="3617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720 days</a:t>
            </a:r>
            <a:endParaRPr lang="en-US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9F78B-8780-45DB-8835-4788558D3F5A}"/>
              </a:ext>
            </a:extLst>
          </p:cNvPr>
          <p:cNvSpPr txBox="1"/>
          <p:nvPr/>
        </p:nvSpPr>
        <p:spPr>
          <a:xfrm>
            <a:off x="2070735" y="6858000"/>
            <a:ext cx="50025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mmons.wikimedia.org/wiki/File:Readers_Digest_Sammelband_80er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85D382-15EC-4BAD-9EE8-3CA2241FCF13}"/>
              </a:ext>
            </a:extLst>
          </p:cNvPr>
          <p:cNvSpPr txBox="1"/>
          <p:nvPr/>
        </p:nvSpPr>
        <p:spPr>
          <a:xfrm>
            <a:off x="2079608" y="7008000"/>
            <a:ext cx="52847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en.wikipedia.org/wiki/Book_design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D3AED7-68F6-41C9-B4B7-EF7D939653A7}"/>
              </a:ext>
            </a:extLst>
          </p:cNvPr>
          <p:cNvSpPr txBox="1"/>
          <p:nvPr/>
        </p:nvSpPr>
        <p:spPr>
          <a:xfrm>
            <a:off x="2471030" y="7158000"/>
            <a:ext cx="48019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://bibliodyssey.blogspot.co.uk/2010/02/beautiful-bookbinding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7D5039-0CF0-4227-AB71-75BFE436C0F7}"/>
              </a:ext>
            </a:extLst>
          </p:cNvPr>
          <p:cNvSpPr txBox="1"/>
          <p:nvPr/>
        </p:nvSpPr>
        <p:spPr>
          <a:xfrm>
            <a:off x="2744850" y="7308000"/>
            <a:ext cx="45543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7" tooltip="http://bibles.wikidot.com/newamerican-revised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D085FE-AB12-45C8-8DB4-27B12837C886}"/>
              </a:ext>
            </a:extLst>
          </p:cNvPr>
          <p:cNvSpPr txBox="1"/>
          <p:nvPr/>
        </p:nvSpPr>
        <p:spPr>
          <a:xfrm>
            <a:off x="2461845" y="7458000"/>
            <a:ext cx="54203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s://standrewsrarebooks.wordpress.com/2012/06/05/52-weeks-of-fantastic-bindings-week-52-an-embroidered-bible-presented-by-charles-i-on-behalf-of-queen-anne-to-sir-harry-wardlaw-of-pitreavie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1013D1-BF90-43D0-8E4F-0CE73ED7E555}"/>
              </a:ext>
            </a:extLst>
          </p:cNvPr>
          <p:cNvSpPr txBox="1"/>
          <p:nvPr/>
        </p:nvSpPr>
        <p:spPr>
          <a:xfrm>
            <a:off x="722590" y="1362379"/>
            <a:ext cx="3173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17,280 hours</a:t>
            </a:r>
            <a:endParaRPr lang="en-US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C809F5-D5BF-4231-A8D5-34CD91690459}"/>
              </a:ext>
            </a:extLst>
          </p:cNvPr>
          <p:cNvSpPr txBox="1"/>
          <p:nvPr/>
        </p:nvSpPr>
        <p:spPr>
          <a:xfrm>
            <a:off x="1071739" y="1955771"/>
            <a:ext cx="58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1,036,800 minutes</a:t>
            </a:r>
            <a:endParaRPr lang="en-US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84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5E-6 0.04352 C 5E-6 0.06296 0.00885 0.08727 0.01615 0.08727 L 0.0323 0.08727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5.55556E-7 0.0419 C -5.55556E-7 0.06065 0.01007 0.08403 0.0184 0.08403 L 0.03698 0.08403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3.33333E-6 0.0412 C -3.33333E-6 0.05972 0.01302 0.08264 0.02379 0.08264 L 0.04792 0.08264 " pathEditMode="relative" rAng="0" ptsTypes="AAAA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  <p:bldP spid="10" grpId="0"/>
      <p:bldP spid="10" grpId="1"/>
      <p:bldP spid="12" grpId="0"/>
      <p:bldP spid="12" grpId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</p:spTree>
    <p:extLst>
      <p:ext uri="{BB962C8B-B14F-4D97-AF65-F5344CB8AC3E}">
        <p14:creationId xmlns:p14="http://schemas.microsoft.com/office/powerpoint/2010/main" val="159943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41-42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824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magicians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related to the Hebrew word for stylus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9F78B-8780-45DB-8835-4788558D3F5A}"/>
              </a:ext>
            </a:extLst>
          </p:cNvPr>
          <p:cNvSpPr txBox="1"/>
          <p:nvPr/>
        </p:nvSpPr>
        <p:spPr>
          <a:xfrm>
            <a:off x="2070735" y="6858000"/>
            <a:ext cx="50025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mmons.wikimedia.org/wiki/File:Readers_Digest_Sammelband_80er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85D382-15EC-4BAD-9EE8-3CA2241FCF13}"/>
              </a:ext>
            </a:extLst>
          </p:cNvPr>
          <p:cNvSpPr txBox="1"/>
          <p:nvPr/>
        </p:nvSpPr>
        <p:spPr>
          <a:xfrm>
            <a:off x="2079608" y="7008000"/>
            <a:ext cx="52847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en.wikipedia.org/wiki/Book_design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D3AED7-68F6-41C9-B4B7-EF7D939653A7}"/>
              </a:ext>
            </a:extLst>
          </p:cNvPr>
          <p:cNvSpPr txBox="1"/>
          <p:nvPr/>
        </p:nvSpPr>
        <p:spPr>
          <a:xfrm>
            <a:off x="2471030" y="7158000"/>
            <a:ext cx="48019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://bibliodyssey.blogspot.co.uk/2010/02/beautiful-bookbinding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7D5039-0CF0-4227-AB71-75BFE436C0F7}"/>
              </a:ext>
            </a:extLst>
          </p:cNvPr>
          <p:cNvSpPr txBox="1"/>
          <p:nvPr/>
        </p:nvSpPr>
        <p:spPr>
          <a:xfrm>
            <a:off x="2744850" y="7308000"/>
            <a:ext cx="45543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7" tooltip="http://bibles.wikidot.com/newamerican-revised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D085FE-AB12-45C8-8DB4-27B12837C886}"/>
              </a:ext>
            </a:extLst>
          </p:cNvPr>
          <p:cNvSpPr txBox="1"/>
          <p:nvPr/>
        </p:nvSpPr>
        <p:spPr>
          <a:xfrm>
            <a:off x="2461845" y="7458000"/>
            <a:ext cx="54203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s://standrewsrarebooks.wordpress.com/2012/06/05/52-weeks-of-fantastic-bindings-week-52-an-embroidered-bible-presented-by-charles-i-on-behalf-of-queen-anne-to-sir-harry-wardlaw-of-pitreavie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20193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Genesis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nesi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9ED03397-3E8A-45AF-BDA0-6895A53C37E7}" vid="{D004A9D4-0B1F-4456-A888-58DB24F3CCF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</Template>
  <TotalTime>3271</TotalTime>
  <Words>816</Words>
  <Application>Microsoft Office PowerPoint</Application>
  <PresentationFormat>On-screen Show (4:3)</PresentationFormat>
  <Paragraphs>97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Calibri</vt:lpstr>
      <vt:lpstr>Duralith</vt:lpstr>
      <vt:lpstr>Certificate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Ken Merrihew</cp:lastModifiedBy>
  <cp:revision>16</cp:revision>
  <dcterms:created xsi:type="dcterms:W3CDTF">2019-06-03T15:33:35Z</dcterms:created>
  <dcterms:modified xsi:type="dcterms:W3CDTF">2019-06-05T22:47:35Z</dcterms:modified>
</cp:coreProperties>
</file>