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7" r:id="rId4"/>
    <p:sldId id="281" r:id="rId5"/>
    <p:sldId id="282" r:id="rId6"/>
    <p:sldId id="262" r:id="rId7"/>
    <p:sldId id="263" r:id="rId8"/>
    <p:sldId id="286" r:id="rId9"/>
    <p:sldId id="272" r:id="rId10"/>
    <p:sldId id="273" r:id="rId11"/>
    <p:sldId id="264" r:id="rId12"/>
    <p:sldId id="265" r:id="rId13"/>
    <p:sldId id="266" r:id="rId14"/>
    <p:sldId id="267" r:id="rId15"/>
    <p:sldId id="274" r:id="rId16"/>
    <p:sldId id="289" r:id="rId17"/>
    <p:sldId id="276" r:id="rId18"/>
    <p:sldId id="277" r:id="rId19"/>
    <p:sldId id="280" r:id="rId20"/>
    <p:sldId id="278" r:id="rId21"/>
    <p:sldId id="288" r:id="rId22"/>
    <p:sldId id="268" r:id="rId23"/>
    <p:sldId id="283" r:id="rId24"/>
    <p:sldId id="287" r:id="rId25"/>
    <p:sldId id="279" r:id="rId26"/>
    <p:sldId id="269" r:id="rId27"/>
    <p:sldId id="270" r:id="rId28"/>
    <p:sldId id="271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uralith" pitchFamily="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9D207-4341-406F-972B-D81F462471E8}" v="1012" dt="2019-05-29T23:11:00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74" d="100"/>
          <a:sy n="74" d="100"/>
        </p:scale>
        <p:origin x="879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9869D207-4341-406F-972B-D81F462471E8}"/>
    <pc:docChg chg="undo custSel addSld delSld modSld sldOrd modMainMaster">
      <pc:chgData name="Ken Merrihew" userId="bcb7a1e886d99f07" providerId="LiveId" clId="{9869D207-4341-406F-972B-D81F462471E8}" dt="2019-05-29T23:11:00.998" v="4017"/>
      <pc:docMkLst>
        <pc:docMk/>
      </pc:docMkLst>
      <pc:sldChg chg="modTransition">
        <pc:chgData name="Ken Merrihew" userId="bcb7a1e886d99f07" providerId="LiveId" clId="{9869D207-4341-406F-972B-D81F462471E8}" dt="2019-05-21T01:10:09.882" v="2"/>
        <pc:sldMkLst>
          <pc:docMk/>
          <pc:sldMk cId="4283289942" sldId="256"/>
        </pc:sldMkLst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1614059202" sldId="257"/>
        </pc:sldMkLst>
      </pc:sldChg>
      <pc:sldChg chg="addSp delSp modSp modTransition delAnim modAnim">
        <pc:chgData name="Ken Merrihew" userId="bcb7a1e886d99f07" providerId="LiveId" clId="{9869D207-4341-406F-972B-D81F462471E8}" dt="2019-05-22T18:22:19.474" v="841"/>
        <pc:sldMkLst>
          <pc:docMk/>
          <pc:sldMk cId="1591783402" sldId="259"/>
        </pc:sldMkLst>
        <pc:spChg chg="mod">
          <ac:chgData name="Ken Merrihew" userId="bcb7a1e886d99f07" providerId="LiveId" clId="{9869D207-4341-406F-972B-D81F462471E8}" dt="2019-05-22T18:21:16.807" v="839" actId="207"/>
          <ac:spMkLst>
            <pc:docMk/>
            <pc:sldMk cId="1591783402" sldId="259"/>
            <ac:spMk id="3" creationId="{DB88E4FF-425A-4FEE-A367-39BCE73DF1EF}"/>
          </ac:spMkLst>
        </pc:spChg>
        <pc:spChg chg="add del mod">
          <ac:chgData name="Ken Merrihew" userId="bcb7a1e886d99f07" providerId="LiveId" clId="{9869D207-4341-406F-972B-D81F462471E8}" dt="2019-05-22T18:20:52.221" v="829" actId="478"/>
          <ac:spMkLst>
            <pc:docMk/>
            <pc:sldMk cId="1591783402" sldId="259"/>
            <ac:spMk id="9" creationId="{F3647CCC-6EC6-4AA8-82E4-5538B5C39DE6}"/>
          </ac:spMkLst>
        </pc:spChg>
        <pc:picChg chg="add del mod">
          <ac:chgData name="Ken Merrihew" userId="bcb7a1e886d99f07" providerId="LiveId" clId="{9869D207-4341-406F-972B-D81F462471E8}" dt="2019-05-22T18:20:53.063" v="830" actId="478"/>
          <ac:picMkLst>
            <pc:docMk/>
            <pc:sldMk cId="1591783402" sldId="259"/>
            <ac:picMk id="7" creationId="{8DC164D9-2906-46D4-AA9D-88D740B1B02E}"/>
          </ac:picMkLst>
        </pc:picChg>
        <pc:picChg chg="add del">
          <ac:chgData name="Ken Merrihew" userId="bcb7a1e886d99f07" providerId="LiveId" clId="{9869D207-4341-406F-972B-D81F462471E8}" dt="2019-05-21T01:20:44.654" v="53"/>
          <ac:picMkLst>
            <pc:docMk/>
            <pc:sldMk cId="1591783402" sldId="259"/>
            <ac:picMk id="8" creationId="{1BCC4D92-D329-46D9-A987-CF844E27D286}"/>
          </ac:picMkLst>
        </pc:picChg>
        <pc:picChg chg="del mod">
          <ac:chgData name="Ken Merrihew" userId="bcb7a1e886d99f07" providerId="LiveId" clId="{9869D207-4341-406F-972B-D81F462471E8}" dt="2019-05-22T18:20:54.827" v="831" actId="478"/>
          <ac:picMkLst>
            <pc:docMk/>
            <pc:sldMk cId="1591783402" sldId="259"/>
            <ac:picMk id="1026" creationId="{E54D7C1C-F73C-42B8-A236-58F2CD8B0808}"/>
          </ac:picMkLst>
        </pc:picChg>
      </pc:sldChg>
      <pc:sldChg chg="addSp delSp modSp modTransition delAnim modAnim">
        <pc:chgData name="Ken Merrihew" userId="bcb7a1e886d99f07" providerId="LiveId" clId="{9869D207-4341-406F-972B-D81F462471E8}" dt="2019-05-29T22:41:21.050" v="3980" actId="1035"/>
        <pc:sldMkLst>
          <pc:docMk/>
          <pc:sldMk cId="1119144117" sldId="262"/>
        </pc:sldMkLst>
        <pc:spChg chg="mod">
          <ac:chgData name="Ken Merrihew" userId="bcb7a1e886d99f07" providerId="LiveId" clId="{9869D207-4341-406F-972B-D81F462471E8}" dt="2019-05-22T01:51:46.522" v="104" actId="20577"/>
          <ac:spMkLst>
            <pc:docMk/>
            <pc:sldMk cId="1119144117" sldId="262"/>
            <ac:spMk id="3" creationId="{DB88E4FF-425A-4FEE-A367-39BCE73DF1EF}"/>
          </ac:spMkLst>
        </pc:spChg>
        <pc:spChg chg="add del mod">
          <ac:chgData name="Ken Merrihew" userId="bcb7a1e886d99f07" providerId="LiveId" clId="{9869D207-4341-406F-972B-D81F462471E8}" dt="2019-05-28T03:04:38.816" v="3102" actId="478"/>
          <ac:spMkLst>
            <pc:docMk/>
            <pc:sldMk cId="1119144117" sldId="262"/>
            <ac:spMk id="6" creationId="{0A2AC0D7-771A-4134-A17A-AC089D0512C0}"/>
          </ac:spMkLst>
        </pc:spChg>
        <pc:spChg chg="add del mod">
          <ac:chgData name="Ken Merrihew" userId="bcb7a1e886d99f07" providerId="LiveId" clId="{9869D207-4341-406F-972B-D81F462471E8}" dt="2019-05-28T03:04:37.434" v="3101" actId="478"/>
          <ac:spMkLst>
            <pc:docMk/>
            <pc:sldMk cId="1119144117" sldId="262"/>
            <ac:spMk id="9" creationId="{D614B0FC-7796-4965-8F21-4CC06CADB841}"/>
          </ac:spMkLst>
        </pc:spChg>
        <pc:spChg chg="add del mod">
          <ac:chgData name="Ken Merrihew" userId="bcb7a1e886d99f07" providerId="LiveId" clId="{9869D207-4341-406F-972B-D81F462471E8}" dt="2019-05-28T03:04:35.168" v="3099" actId="478"/>
          <ac:spMkLst>
            <pc:docMk/>
            <pc:sldMk cId="1119144117" sldId="262"/>
            <ac:spMk id="12" creationId="{7AE7C17F-ADBC-4051-9802-98156F7B4DC6}"/>
          </ac:spMkLst>
        </pc:spChg>
        <pc:spChg chg="add del mod">
          <ac:chgData name="Ken Merrihew" userId="bcb7a1e886d99f07" providerId="LiveId" clId="{9869D207-4341-406F-972B-D81F462471E8}" dt="2019-05-28T03:04:36.184" v="3100" actId="478"/>
          <ac:spMkLst>
            <pc:docMk/>
            <pc:sldMk cId="1119144117" sldId="262"/>
            <ac:spMk id="15" creationId="{FA2D1379-97CD-4060-A3E6-D32873F8764E}"/>
          </ac:spMkLst>
        </pc:spChg>
        <pc:spChg chg="add del mod">
          <ac:chgData name="Ken Merrihew" userId="bcb7a1e886d99f07" providerId="LiveId" clId="{9869D207-4341-406F-972B-D81F462471E8}" dt="2019-05-28T16:26:54.332" v="3293" actId="478"/>
          <ac:spMkLst>
            <pc:docMk/>
            <pc:sldMk cId="1119144117" sldId="262"/>
            <ac:spMk id="26" creationId="{3458F96A-1DE6-42D3-9088-750965E64C8B}"/>
          </ac:spMkLst>
        </pc:spChg>
        <pc:spChg chg="add del mod">
          <ac:chgData name="Ken Merrihew" userId="bcb7a1e886d99f07" providerId="LiveId" clId="{9869D207-4341-406F-972B-D81F462471E8}" dt="2019-05-28T17:08:54.112" v="3469" actId="478"/>
          <ac:spMkLst>
            <pc:docMk/>
            <pc:sldMk cId="1119144117" sldId="262"/>
            <ac:spMk id="27" creationId="{FB291738-E77C-412D-B364-E2E3AEB348F2}"/>
          </ac:spMkLst>
        </pc:spChg>
        <pc:spChg chg="add mod">
          <ac:chgData name="Ken Merrihew" userId="bcb7a1e886d99f07" providerId="LiveId" clId="{9869D207-4341-406F-972B-D81F462471E8}" dt="2019-05-28T17:09:38.703" v="3475" actId="208"/>
          <ac:spMkLst>
            <pc:docMk/>
            <pc:sldMk cId="1119144117" sldId="262"/>
            <ac:spMk id="28" creationId="{DA692EB3-11B0-4839-A120-1633BC0C8472}"/>
          </ac:spMkLst>
        </pc:spChg>
        <pc:spChg chg="add mod">
          <ac:chgData name="Ken Merrihew" userId="bcb7a1e886d99f07" providerId="LiveId" clId="{9869D207-4341-406F-972B-D81F462471E8}" dt="2019-05-28T17:09:48.969" v="3476" actId="1076"/>
          <ac:spMkLst>
            <pc:docMk/>
            <pc:sldMk cId="1119144117" sldId="262"/>
            <ac:spMk id="29" creationId="{0789B2B5-DDE9-4A3B-8780-91F68479EE2F}"/>
          </ac:spMkLst>
        </pc:spChg>
        <pc:grpChg chg="add mod">
          <ac:chgData name="Ken Merrihew" userId="bcb7a1e886d99f07" providerId="LiveId" clId="{9869D207-4341-406F-972B-D81F462471E8}" dt="2019-05-28T17:09:28.413" v="3474" actId="207"/>
          <ac:grpSpMkLst>
            <pc:docMk/>
            <pc:sldMk cId="1119144117" sldId="262"/>
            <ac:grpSpMk id="30" creationId="{8A475609-3195-48F7-AFC2-F0E7F84E9CCE}"/>
          </ac:grpSpMkLst>
        </pc:grpChg>
        <pc:picChg chg="add del mod">
          <ac:chgData name="Ken Merrihew" userId="bcb7a1e886d99f07" providerId="LiveId" clId="{9869D207-4341-406F-972B-D81F462471E8}" dt="2019-05-28T03:05:40.706" v="3121" actId="478"/>
          <ac:picMkLst>
            <pc:docMk/>
            <pc:sldMk cId="1119144117" sldId="262"/>
            <ac:picMk id="5" creationId="{52903D91-8F18-4A19-8CDF-14CCB1F10407}"/>
          </ac:picMkLst>
        </pc:picChg>
        <pc:picChg chg="add del mod">
          <ac:chgData name="Ken Merrihew" userId="bcb7a1e886d99f07" providerId="LiveId" clId="{9869D207-4341-406F-972B-D81F462471E8}" dt="2019-05-28T03:05:39.269" v="3120" actId="478"/>
          <ac:picMkLst>
            <pc:docMk/>
            <pc:sldMk cId="1119144117" sldId="262"/>
            <ac:picMk id="8" creationId="{13B3790C-96E4-40C2-A01F-2BC0B22885FD}"/>
          </ac:picMkLst>
        </pc:picChg>
        <pc:picChg chg="add del mod">
          <ac:chgData name="Ken Merrihew" userId="bcb7a1e886d99f07" providerId="LiveId" clId="{9869D207-4341-406F-972B-D81F462471E8}" dt="2019-05-28T03:05:41.846" v="3122" actId="478"/>
          <ac:picMkLst>
            <pc:docMk/>
            <pc:sldMk cId="1119144117" sldId="262"/>
            <ac:picMk id="11" creationId="{E1601C41-1A72-4964-9D7F-E0208F52C50B}"/>
          </ac:picMkLst>
        </pc:picChg>
        <pc:picChg chg="add del mod">
          <ac:chgData name="Ken Merrihew" userId="bcb7a1e886d99f07" providerId="LiveId" clId="{9869D207-4341-406F-972B-D81F462471E8}" dt="2019-05-28T03:05:44.401" v="3123" actId="478"/>
          <ac:picMkLst>
            <pc:docMk/>
            <pc:sldMk cId="1119144117" sldId="262"/>
            <ac:picMk id="14" creationId="{1F6AD86F-1A68-4597-B8A1-88A53B6D2B8C}"/>
          </ac:picMkLst>
        </pc:picChg>
        <pc:picChg chg="add del mod">
          <ac:chgData name="Ken Merrihew" userId="bcb7a1e886d99f07" providerId="LiveId" clId="{9869D207-4341-406F-972B-D81F462471E8}" dt="2019-05-28T16:27:51.589" v="3300" actId="478"/>
          <ac:picMkLst>
            <pc:docMk/>
            <pc:sldMk cId="1119144117" sldId="262"/>
            <ac:picMk id="17" creationId="{1A3F1D7E-2CBB-4684-B64D-340B0638930D}"/>
          </ac:picMkLst>
        </pc:picChg>
        <pc:picChg chg="add del mod ord">
          <ac:chgData name="Ken Merrihew" userId="bcb7a1e886d99f07" providerId="LiveId" clId="{9869D207-4341-406F-972B-D81F462471E8}" dt="2019-05-28T17:08:56.287" v="3470" actId="478"/>
          <ac:picMkLst>
            <pc:docMk/>
            <pc:sldMk cId="1119144117" sldId="262"/>
            <ac:picMk id="19" creationId="{BCE0D449-336C-409C-BF4F-E76EA7485380}"/>
          </ac:picMkLst>
        </pc:picChg>
        <pc:picChg chg="add del mod">
          <ac:chgData name="Ken Merrihew" userId="bcb7a1e886d99f07" providerId="LiveId" clId="{9869D207-4341-406F-972B-D81F462471E8}" dt="2019-05-28T16:27:41.554" v="3297" actId="478"/>
          <ac:picMkLst>
            <pc:docMk/>
            <pc:sldMk cId="1119144117" sldId="262"/>
            <ac:picMk id="21" creationId="{B4E8FED0-9544-4B02-979B-1068B2D6FD3C}"/>
          </ac:picMkLst>
        </pc:picChg>
        <pc:picChg chg="add del mod">
          <ac:chgData name="Ken Merrihew" userId="bcb7a1e886d99f07" providerId="LiveId" clId="{9869D207-4341-406F-972B-D81F462471E8}" dt="2019-05-28T16:26:04.758" v="3284" actId="478"/>
          <ac:picMkLst>
            <pc:docMk/>
            <pc:sldMk cId="1119144117" sldId="262"/>
            <ac:picMk id="23" creationId="{53EF2146-AF56-4A0C-B38B-6B8D59BD164F}"/>
          </ac:picMkLst>
        </pc:picChg>
        <pc:picChg chg="add mod ord modCrop">
          <ac:chgData name="Ken Merrihew" userId="bcb7a1e886d99f07" providerId="LiveId" clId="{9869D207-4341-406F-972B-D81F462471E8}" dt="2019-05-29T22:41:21.050" v="3980" actId="1035"/>
          <ac:picMkLst>
            <pc:docMk/>
            <pc:sldMk cId="1119144117" sldId="262"/>
            <ac:picMk id="25" creationId="{EF75BA57-FC54-47C8-AA40-76DC5810AFCE}"/>
          </ac:picMkLst>
        </pc:picChg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949853715" sldId="263"/>
        </pc:sldMkLst>
      </pc:sldChg>
      <pc:sldChg chg="modSp modTransition">
        <pc:chgData name="Ken Merrihew" userId="bcb7a1e886d99f07" providerId="LiveId" clId="{9869D207-4341-406F-972B-D81F462471E8}" dt="2019-05-29T19:41:18.095" v="3691"/>
        <pc:sldMkLst>
          <pc:docMk/>
          <pc:sldMk cId="2048914922" sldId="264"/>
        </pc:sldMkLst>
        <pc:spChg chg="mod">
          <ac:chgData name="Ken Merrihew" userId="bcb7a1e886d99f07" providerId="LiveId" clId="{9869D207-4341-406F-972B-D81F462471E8}" dt="2019-05-29T19:41:18.095" v="3691"/>
          <ac:spMkLst>
            <pc:docMk/>
            <pc:sldMk cId="2048914922" sldId="264"/>
            <ac:spMk id="3" creationId="{DB88E4FF-425A-4FEE-A367-39BCE73DF1EF}"/>
          </ac:spMkLst>
        </pc:spChg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110106563" sldId="265"/>
        </pc:sldMkLst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1202867344" sldId="266"/>
        </pc:sldMkLst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870890598" sldId="267"/>
        </pc:sldMkLst>
      </pc:sldChg>
      <pc:sldChg chg="addSp modSp ord modTransition modAnim">
        <pc:chgData name="Ken Merrihew" userId="bcb7a1e886d99f07" providerId="LiveId" clId="{9869D207-4341-406F-972B-D81F462471E8}" dt="2019-05-22T20:22:43.865" v="1870"/>
        <pc:sldMkLst>
          <pc:docMk/>
          <pc:sldMk cId="581402918" sldId="268"/>
        </pc:sldMkLst>
        <pc:spChg chg="mod">
          <ac:chgData name="Ken Merrihew" userId="bcb7a1e886d99f07" providerId="LiveId" clId="{9869D207-4341-406F-972B-D81F462471E8}" dt="2019-05-22T18:07:09.097" v="779" actId="207"/>
          <ac:spMkLst>
            <pc:docMk/>
            <pc:sldMk cId="581402918" sldId="268"/>
            <ac:spMk id="3" creationId="{DB88E4FF-425A-4FEE-A367-39BCE73DF1EF}"/>
          </ac:spMkLst>
        </pc:spChg>
        <pc:spChg chg="add mod">
          <ac:chgData name="Ken Merrihew" userId="bcb7a1e886d99f07" providerId="LiveId" clId="{9869D207-4341-406F-972B-D81F462471E8}" dt="2019-05-22T18:08:33.113" v="824" actId="20577"/>
          <ac:spMkLst>
            <pc:docMk/>
            <pc:sldMk cId="581402918" sldId="268"/>
            <ac:spMk id="4" creationId="{9CB0D42E-B399-4314-BBBA-B5922486E799}"/>
          </ac:spMkLst>
        </pc:spChg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794926633" sldId="269"/>
        </pc:sldMkLst>
      </pc:sldChg>
      <pc:sldChg chg="addSp delSp modSp modTransition modAnim">
        <pc:chgData name="Ken Merrihew" userId="bcb7a1e886d99f07" providerId="LiveId" clId="{9869D207-4341-406F-972B-D81F462471E8}" dt="2019-05-29T22:31:42.098" v="3934"/>
        <pc:sldMkLst>
          <pc:docMk/>
          <pc:sldMk cId="1940694668" sldId="270"/>
        </pc:sldMkLst>
        <pc:spChg chg="add del mod">
          <ac:chgData name="Ken Merrihew" userId="bcb7a1e886d99f07" providerId="LiveId" clId="{9869D207-4341-406F-972B-D81F462471E8}" dt="2019-05-29T21:40:21.250" v="3749" actId="478"/>
          <ac:spMkLst>
            <pc:docMk/>
            <pc:sldMk cId="1940694668" sldId="270"/>
            <ac:spMk id="6" creationId="{EA5DB32A-8B75-46BF-A9B5-35526C96C76D}"/>
          </ac:spMkLst>
        </pc:spChg>
        <pc:spChg chg="add del mod">
          <ac:chgData name="Ken Merrihew" userId="bcb7a1e886d99f07" providerId="LiveId" clId="{9869D207-4341-406F-972B-D81F462471E8}" dt="2019-05-29T21:42:39.887" v="3770" actId="478"/>
          <ac:spMkLst>
            <pc:docMk/>
            <pc:sldMk cId="1940694668" sldId="270"/>
            <ac:spMk id="9" creationId="{867411F9-CEEC-4BCD-884E-C52598465FCE}"/>
          </ac:spMkLst>
        </pc:spChg>
        <pc:spChg chg="add mod">
          <ac:chgData name="Ken Merrihew" userId="bcb7a1e886d99f07" providerId="LiveId" clId="{9869D207-4341-406F-972B-D81F462471E8}" dt="2019-05-29T22:31:18.594" v="3914" actId="1038"/>
          <ac:spMkLst>
            <pc:docMk/>
            <pc:sldMk cId="1940694668" sldId="270"/>
            <ac:spMk id="10" creationId="{29B0626B-3198-4EB3-96D0-9EF3B258B413}"/>
          </ac:spMkLst>
        </pc:spChg>
        <pc:spChg chg="add mod">
          <ac:chgData name="Ken Merrihew" userId="bcb7a1e886d99f07" providerId="LiveId" clId="{9869D207-4341-406F-972B-D81F462471E8}" dt="2019-05-29T22:31:18.594" v="3914" actId="1038"/>
          <ac:spMkLst>
            <pc:docMk/>
            <pc:sldMk cId="1940694668" sldId="270"/>
            <ac:spMk id="15" creationId="{E6E74F39-140E-43BE-AE1B-E19CF4562FB7}"/>
          </ac:spMkLst>
        </pc:spChg>
        <pc:spChg chg="add mod">
          <ac:chgData name="Ken Merrihew" userId="bcb7a1e886d99f07" providerId="LiveId" clId="{9869D207-4341-406F-972B-D81F462471E8}" dt="2019-05-29T22:30:36.432" v="3887" actId="1076"/>
          <ac:spMkLst>
            <pc:docMk/>
            <pc:sldMk cId="1940694668" sldId="270"/>
            <ac:spMk id="16" creationId="{964D5AD9-EAB8-47FA-96C6-BB86A61AD148}"/>
          </ac:spMkLst>
        </pc:spChg>
        <pc:spChg chg="add mod">
          <ac:chgData name="Ken Merrihew" userId="bcb7a1e886d99f07" providerId="LiveId" clId="{9869D207-4341-406F-972B-D81F462471E8}" dt="2019-05-29T22:30:36.432" v="3887" actId="1076"/>
          <ac:spMkLst>
            <pc:docMk/>
            <pc:sldMk cId="1940694668" sldId="270"/>
            <ac:spMk id="17" creationId="{F8430DC0-8769-4CB0-B19F-EBC2EC49C005}"/>
          </ac:spMkLst>
        </pc:spChg>
        <pc:picChg chg="add del mod">
          <ac:chgData name="Ken Merrihew" userId="bcb7a1e886d99f07" providerId="LiveId" clId="{9869D207-4341-406F-972B-D81F462471E8}" dt="2019-05-29T21:45:28.942" v="3794" actId="478"/>
          <ac:picMkLst>
            <pc:docMk/>
            <pc:sldMk cId="1940694668" sldId="270"/>
            <ac:picMk id="5" creationId="{39E882A3-C78B-4A2B-8168-F0D1D711BE2B}"/>
          </ac:picMkLst>
        </pc:picChg>
        <pc:picChg chg="add del mod">
          <ac:chgData name="Ken Merrihew" userId="bcb7a1e886d99f07" providerId="LiveId" clId="{9869D207-4341-406F-972B-D81F462471E8}" dt="2019-05-29T21:45:30.076" v="3795" actId="478"/>
          <ac:picMkLst>
            <pc:docMk/>
            <pc:sldMk cId="1940694668" sldId="270"/>
            <ac:picMk id="8" creationId="{471BC992-CB76-49B4-9A9B-D1D38D6008E1}"/>
          </ac:picMkLst>
        </pc:picChg>
        <pc:picChg chg="add del mod">
          <ac:chgData name="Ken Merrihew" userId="bcb7a1e886d99f07" providerId="LiveId" clId="{9869D207-4341-406F-972B-D81F462471E8}" dt="2019-05-29T22:05:15.139" v="3833" actId="478"/>
          <ac:picMkLst>
            <pc:docMk/>
            <pc:sldMk cId="1940694668" sldId="270"/>
            <ac:picMk id="2050" creationId="{084EFC9A-F565-46FD-B529-966030EDC7BD}"/>
          </ac:picMkLst>
        </pc:picChg>
        <pc:picChg chg="add del mod">
          <ac:chgData name="Ken Merrihew" userId="bcb7a1e886d99f07" providerId="LiveId" clId="{9869D207-4341-406F-972B-D81F462471E8}" dt="2019-05-29T22:06:39.793" v="3844" actId="478"/>
          <ac:picMkLst>
            <pc:docMk/>
            <pc:sldMk cId="1940694668" sldId="270"/>
            <ac:picMk id="2052" creationId="{37B90AF5-4D4D-4076-BBE6-D23C8602BAB2}"/>
          </ac:picMkLst>
        </pc:picChg>
        <pc:picChg chg="add mod">
          <ac:chgData name="Ken Merrihew" userId="bcb7a1e886d99f07" providerId="LiveId" clId="{9869D207-4341-406F-972B-D81F462471E8}" dt="2019-05-29T22:30:19.028" v="3886" actId="1076"/>
          <ac:picMkLst>
            <pc:docMk/>
            <pc:sldMk cId="1940694668" sldId="270"/>
            <ac:picMk id="2054" creationId="{3E0C2EC4-250C-4478-B81A-7A894B33DB3E}"/>
          </ac:picMkLst>
        </pc:picChg>
        <pc:picChg chg="add mod">
          <ac:chgData name="Ken Merrihew" userId="bcb7a1e886d99f07" providerId="LiveId" clId="{9869D207-4341-406F-972B-D81F462471E8}" dt="2019-05-29T22:31:24.255" v="3932" actId="1038"/>
          <ac:picMkLst>
            <pc:docMk/>
            <pc:sldMk cId="1940694668" sldId="270"/>
            <ac:picMk id="2056" creationId="{39E90727-4F5D-4762-AE11-7786C75B5E95}"/>
          </ac:picMkLst>
        </pc:picChg>
      </pc:sldChg>
      <pc:sldChg chg="modTransition">
        <pc:chgData name="Ken Merrihew" userId="bcb7a1e886d99f07" providerId="LiveId" clId="{9869D207-4341-406F-972B-D81F462471E8}" dt="2019-05-21T01:10:09.882" v="2"/>
        <pc:sldMkLst>
          <pc:docMk/>
          <pc:sldMk cId="461393593" sldId="271"/>
        </pc:sldMkLst>
      </pc:sldChg>
      <pc:sldChg chg="addSp modSp add ord modAnim">
        <pc:chgData name="Ken Merrihew" userId="bcb7a1e886d99f07" providerId="LiveId" clId="{9869D207-4341-406F-972B-D81F462471E8}" dt="2019-05-29T19:20:21.252" v="3690"/>
        <pc:sldMkLst>
          <pc:docMk/>
          <pc:sldMk cId="1462253080" sldId="272"/>
        </pc:sldMkLst>
        <pc:spChg chg="mod">
          <ac:chgData name="Ken Merrihew" userId="bcb7a1e886d99f07" providerId="LiveId" clId="{9869D207-4341-406F-972B-D81F462471E8}" dt="2019-05-22T02:06:29.262" v="112" actId="207"/>
          <ac:spMkLst>
            <pc:docMk/>
            <pc:sldMk cId="1462253080" sldId="272"/>
            <ac:spMk id="3" creationId="{DB88E4FF-425A-4FEE-A367-39BCE73DF1EF}"/>
          </ac:spMkLst>
        </pc:spChg>
        <pc:spChg chg="add mod ord">
          <ac:chgData name="Ken Merrihew" userId="bcb7a1e886d99f07" providerId="LiveId" clId="{9869D207-4341-406F-972B-D81F462471E8}" dt="2019-05-22T02:07:35.854" v="118" actId="1038"/>
          <ac:spMkLst>
            <pc:docMk/>
            <pc:sldMk cId="1462253080" sldId="272"/>
            <ac:spMk id="4" creationId="{EF9BE90F-0D94-4A36-8165-EB78ACBC673B}"/>
          </ac:spMkLst>
        </pc:spChg>
        <pc:spChg chg="add mod ord">
          <ac:chgData name="Ken Merrihew" userId="bcb7a1e886d99f07" providerId="LiveId" clId="{9869D207-4341-406F-972B-D81F462471E8}" dt="2019-05-22T02:07:57.625" v="122" actId="167"/>
          <ac:spMkLst>
            <pc:docMk/>
            <pc:sldMk cId="1462253080" sldId="272"/>
            <ac:spMk id="5" creationId="{E7A9105C-B26D-438F-830D-DE6B33C1F5C2}"/>
          </ac:spMkLst>
        </pc:spChg>
      </pc:sldChg>
      <pc:sldChg chg="add">
        <pc:chgData name="Ken Merrihew" userId="bcb7a1e886d99f07" providerId="LiveId" clId="{9869D207-4341-406F-972B-D81F462471E8}" dt="2019-05-22T02:06:10.646" v="105"/>
        <pc:sldMkLst>
          <pc:docMk/>
          <pc:sldMk cId="1925399118" sldId="273"/>
        </pc:sldMkLst>
      </pc:sldChg>
      <pc:sldChg chg="addSp modSp add modAnim">
        <pc:chgData name="Ken Merrihew" userId="bcb7a1e886d99f07" providerId="LiveId" clId="{9869D207-4341-406F-972B-D81F462471E8}" dt="2019-05-28T19:21:45.927" v="3494"/>
        <pc:sldMkLst>
          <pc:docMk/>
          <pc:sldMk cId="3730039831" sldId="274"/>
        </pc:sldMkLst>
        <pc:spChg chg="mod">
          <ac:chgData name="Ken Merrihew" userId="bcb7a1e886d99f07" providerId="LiveId" clId="{9869D207-4341-406F-972B-D81F462471E8}" dt="2019-05-22T16:42:16.560" v="144" actId="207"/>
          <ac:spMkLst>
            <pc:docMk/>
            <pc:sldMk cId="3730039831" sldId="274"/>
            <ac:spMk id="3" creationId="{DB88E4FF-425A-4FEE-A367-39BCE73DF1EF}"/>
          </ac:spMkLst>
        </pc:spChg>
        <pc:spChg chg="add mod">
          <ac:chgData name="Ken Merrihew" userId="bcb7a1e886d99f07" providerId="LiveId" clId="{9869D207-4341-406F-972B-D81F462471E8}" dt="2019-05-28T19:21:43.224" v="3493"/>
          <ac:spMkLst>
            <pc:docMk/>
            <pc:sldMk cId="3730039831" sldId="274"/>
            <ac:spMk id="4" creationId="{0E91B5C6-E31B-48AE-A9BF-ACC9F195BB98}"/>
          </ac:spMkLst>
        </pc:spChg>
        <pc:spChg chg="add mod ord">
          <ac:chgData name="Ken Merrihew" userId="bcb7a1e886d99f07" providerId="LiveId" clId="{9869D207-4341-406F-972B-D81F462471E8}" dt="2019-05-22T16:54:35.749" v="339" actId="167"/>
          <ac:spMkLst>
            <pc:docMk/>
            <pc:sldMk cId="3730039831" sldId="274"/>
            <ac:spMk id="5" creationId="{DC8F90A8-CFE0-4177-A5EF-CFC339D46869}"/>
          </ac:spMkLst>
        </pc:spChg>
        <pc:spChg chg="add mod">
          <ac:chgData name="Ken Merrihew" userId="bcb7a1e886d99f07" providerId="LiveId" clId="{9869D207-4341-406F-972B-D81F462471E8}" dt="2019-05-28T19:21:45.927" v="3494"/>
          <ac:spMkLst>
            <pc:docMk/>
            <pc:sldMk cId="3730039831" sldId="274"/>
            <ac:spMk id="6" creationId="{E76B67CF-5AC3-49BA-B005-85B9BA4961C2}"/>
          </ac:spMkLst>
        </pc:spChg>
        <pc:spChg chg="add mod">
          <ac:chgData name="Ken Merrihew" userId="bcb7a1e886d99f07" providerId="LiveId" clId="{9869D207-4341-406F-972B-D81F462471E8}" dt="2019-05-22T17:11:36.449" v="442" actId="1076"/>
          <ac:spMkLst>
            <pc:docMk/>
            <pc:sldMk cId="3730039831" sldId="274"/>
            <ac:spMk id="7" creationId="{9B6C7003-E4C1-457E-A199-FB3AE82B41AE}"/>
          </ac:spMkLst>
        </pc:spChg>
      </pc:sldChg>
      <pc:sldChg chg="addSp delSp modSp add delAnim modAnim">
        <pc:chgData name="Ken Merrihew" userId="bcb7a1e886d99f07" providerId="LiveId" clId="{9869D207-4341-406F-972B-D81F462471E8}" dt="2019-05-28T19:23:45.319" v="3530" actId="1036"/>
        <pc:sldMkLst>
          <pc:docMk/>
          <pc:sldMk cId="3879734358" sldId="276"/>
        </pc:sldMkLst>
        <pc:spChg chg="del">
          <ac:chgData name="Ken Merrihew" userId="bcb7a1e886d99f07" providerId="LiveId" clId="{9869D207-4341-406F-972B-D81F462471E8}" dt="2019-05-22T16:41:31.396" v="127" actId="478"/>
          <ac:spMkLst>
            <pc:docMk/>
            <pc:sldMk cId="3879734358" sldId="276"/>
            <ac:spMk id="3" creationId="{DB88E4FF-425A-4FEE-A367-39BCE73DF1EF}"/>
          </ac:spMkLst>
        </pc:spChg>
        <pc:spChg chg="add mod">
          <ac:chgData name="Ken Merrihew" userId="bcb7a1e886d99f07" providerId="LiveId" clId="{9869D207-4341-406F-972B-D81F462471E8}" dt="2019-05-28T19:05:28.584" v="3487" actId="255"/>
          <ac:spMkLst>
            <pc:docMk/>
            <pc:sldMk cId="3879734358" sldId="276"/>
            <ac:spMk id="6" creationId="{AB63C1AD-2549-4C5F-8644-A3EFC1ABE060}"/>
          </ac:spMkLst>
        </pc:spChg>
        <pc:spChg chg="add mod ord">
          <ac:chgData name="Ken Merrihew" userId="bcb7a1e886d99f07" providerId="LiveId" clId="{9869D207-4341-406F-972B-D81F462471E8}" dt="2019-05-22T17:17:53.455" v="447" actId="2085"/>
          <ac:spMkLst>
            <pc:docMk/>
            <pc:sldMk cId="3879734358" sldId="276"/>
            <ac:spMk id="7" creationId="{6B29BA41-6D3D-46B0-9EE6-4BEC7FE8E77F}"/>
          </ac:spMkLst>
        </pc:spChg>
        <pc:grpChg chg="add mod">
          <ac:chgData name="Ken Merrihew" userId="bcb7a1e886d99f07" providerId="LiveId" clId="{9869D207-4341-406F-972B-D81F462471E8}" dt="2019-05-28T19:23:45.319" v="3530" actId="1036"/>
          <ac:grpSpMkLst>
            <pc:docMk/>
            <pc:sldMk cId="3879734358" sldId="276"/>
            <ac:grpSpMk id="8" creationId="{741143B1-54DB-4876-B213-9963A8943DAF}"/>
          </ac:grpSpMkLst>
        </pc:grpChg>
        <pc:picChg chg="add mod ord">
          <ac:chgData name="Ken Merrihew" userId="bcb7a1e886d99f07" providerId="LiveId" clId="{9869D207-4341-406F-972B-D81F462471E8}" dt="2019-05-28T19:22:21.630" v="3495" actId="14100"/>
          <ac:picMkLst>
            <pc:docMk/>
            <pc:sldMk cId="3879734358" sldId="276"/>
            <ac:picMk id="5" creationId="{4EEB3FDB-A4B2-4C2D-8CD7-9CB41543086E}"/>
          </ac:picMkLst>
        </pc:picChg>
      </pc:sldChg>
      <pc:sldChg chg="addSp delSp modSp add delAnim modAnim">
        <pc:chgData name="Ken Merrihew" userId="bcb7a1e886d99f07" providerId="LiveId" clId="{9869D207-4341-406F-972B-D81F462471E8}" dt="2019-05-22T17:51:38.572" v="593" actId="478"/>
        <pc:sldMkLst>
          <pc:docMk/>
          <pc:sldMk cId="66164763" sldId="277"/>
        </pc:sldMkLst>
        <pc:spChg chg="add del mod">
          <ac:chgData name="Ken Merrihew" userId="bcb7a1e886d99f07" providerId="LiveId" clId="{9869D207-4341-406F-972B-D81F462471E8}" dt="2019-05-22T17:29:38.907" v="477" actId="478"/>
          <ac:spMkLst>
            <pc:docMk/>
            <pc:sldMk cId="66164763" sldId="277"/>
            <ac:spMk id="9" creationId="{C23F5541-4642-4073-BA3E-5A8F01280305}"/>
          </ac:spMkLst>
        </pc:spChg>
        <pc:spChg chg="add del mod">
          <ac:chgData name="Ken Merrihew" userId="bcb7a1e886d99f07" providerId="LiveId" clId="{9869D207-4341-406F-972B-D81F462471E8}" dt="2019-05-22T17:51:38.572" v="593" actId="478"/>
          <ac:spMkLst>
            <pc:docMk/>
            <pc:sldMk cId="66164763" sldId="277"/>
            <ac:spMk id="12" creationId="{A7044153-53AD-4AEC-A783-D488D85A81B0}"/>
          </ac:spMkLst>
        </pc:spChg>
        <pc:spChg chg="add del mod">
          <ac:chgData name="Ken Merrihew" userId="bcb7a1e886d99f07" providerId="LiveId" clId="{9869D207-4341-406F-972B-D81F462471E8}" dt="2019-05-22T17:29:26.180" v="475" actId="478"/>
          <ac:spMkLst>
            <pc:docMk/>
            <pc:sldMk cId="66164763" sldId="277"/>
            <ac:spMk id="15" creationId="{BDA76D3A-5258-493A-B9C3-B4F40F5B6B0D}"/>
          </ac:spMkLst>
        </pc:spChg>
        <pc:spChg chg="add mod ord">
          <ac:chgData name="Ken Merrihew" userId="bcb7a1e886d99f07" providerId="LiveId" clId="{9869D207-4341-406F-972B-D81F462471E8}" dt="2019-05-22T17:45:53.305" v="542" actId="164"/>
          <ac:spMkLst>
            <pc:docMk/>
            <pc:sldMk cId="66164763" sldId="277"/>
            <ac:spMk id="16" creationId="{337DCC50-84D3-474D-8294-5D60900E9D22}"/>
          </ac:spMkLst>
        </pc:spChg>
        <pc:spChg chg="add mod">
          <ac:chgData name="Ken Merrihew" userId="bcb7a1e886d99f07" providerId="LiveId" clId="{9869D207-4341-406F-972B-D81F462471E8}" dt="2019-05-22T17:48:08.863" v="567" actId="1036"/>
          <ac:spMkLst>
            <pc:docMk/>
            <pc:sldMk cId="66164763" sldId="277"/>
            <ac:spMk id="18" creationId="{E4309E8C-FEA0-4A12-BABB-C299B88F73EB}"/>
          </ac:spMkLst>
        </pc:spChg>
        <pc:spChg chg="add mod">
          <ac:chgData name="Ken Merrihew" userId="bcb7a1e886d99f07" providerId="LiveId" clId="{9869D207-4341-406F-972B-D81F462471E8}" dt="2019-05-22T17:48:12.578" v="568" actId="1035"/>
          <ac:spMkLst>
            <pc:docMk/>
            <pc:sldMk cId="66164763" sldId="277"/>
            <ac:spMk id="19" creationId="{4E1C4676-99B5-49E7-995F-4E381F3B3A9C}"/>
          </ac:spMkLst>
        </pc:spChg>
        <pc:grpChg chg="del">
          <ac:chgData name="Ken Merrihew" userId="bcb7a1e886d99f07" providerId="LiveId" clId="{9869D207-4341-406F-972B-D81F462471E8}" dt="2019-05-22T17:17:40.001" v="446" actId="478"/>
          <ac:grpSpMkLst>
            <pc:docMk/>
            <pc:sldMk cId="66164763" sldId="277"/>
            <ac:grpSpMk id="8" creationId="{741143B1-54DB-4876-B213-9963A8943DAF}"/>
          </ac:grpSpMkLst>
        </pc:grpChg>
        <pc:grpChg chg="add mod">
          <ac:chgData name="Ken Merrihew" userId="bcb7a1e886d99f07" providerId="LiveId" clId="{9869D207-4341-406F-972B-D81F462471E8}" dt="2019-05-22T17:49:20.340" v="582" actId="14100"/>
          <ac:grpSpMkLst>
            <pc:docMk/>
            <pc:sldMk cId="66164763" sldId="277"/>
            <ac:grpSpMk id="17" creationId="{76F6C998-26FD-4B68-B00E-68D44650E205}"/>
          </ac:grpSpMkLst>
        </pc:grpChg>
        <pc:grpChg chg="add mod">
          <ac:chgData name="Ken Merrihew" userId="bcb7a1e886d99f07" providerId="LiveId" clId="{9869D207-4341-406F-972B-D81F462471E8}" dt="2019-05-22T17:49:51.414" v="592" actId="14100"/>
          <ac:grpSpMkLst>
            <pc:docMk/>
            <pc:sldMk cId="66164763" sldId="277"/>
            <ac:grpSpMk id="20" creationId="{B5A7BB94-3E58-4D42-A5A9-259A2D91E5FF}"/>
          </ac:grpSpMkLst>
        </pc:grpChg>
        <pc:picChg chg="add mod ord">
          <ac:chgData name="Ken Merrihew" userId="bcb7a1e886d99f07" providerId="LiveId" clId="{9869D207-4341-406F-972B-D81F462471E8}" dt="2019-05-22T17:45:53.305" v="542" actId="164"/>
          <ac:picMkLst>
            <pc:docMk/>
            <pc:sldMk cId="66164763" sldId="277"/>
            <ac:picMk id="4" creationId="{FFCC2503-CAE6-40C2-8CB9-05A92949F395}"/>
          </ac:picMkLst>
        </pc:picChg>
        <pc:picChg chg="del">
          <ac:chgData name="Ken Merrihew" userId="bcb7a1e886d99f07" providerId="LiveId" clId="{9869D207-4341-406F-972B-D81F462471E8}" dt="2019-05-22T17:17:38.173" v="445" actId="478"/>
          <ac:picMkLst>
            <pc:docMk/>
            <pc:sldMk cId="66164763" sldId="277"/>
            <ac:picMk id="5" creationId="{4EEB3FDB-A4B2-4C2D-8CD7-9CB41543086E}"/>
          </ac:picMkLst>
        </pc:picChg>
        <pc:picChg chg="add del mod">
          <ac:chgData name="Ken Merrihew" userId="bcb7a1e886d99f07" providerId="LiveId" clId="{9869D207-4341-406F-972B-D81F462471E8}" dt="2019-05-22T17:49:07.841" v="573" actId="478"/>
          <ac:picMkLst>
            <pc:docMk/>
            <pc:sldMk cId="66164763" sldId="277"/>
            <ac:picMk id="11" creationId="{55603FFA-35CB-4937-B170-5ED3FF62D48B}"/>
          </ac:picMkLst>
        </pc:picChg>
        <pc:picChg chg="add del mod">
          <ac:chgData name="Ken Merrihew" userId="bcb7a1e886d99f07" providerId="LiveId" clId="{9869D207-4341-406F-972B-D81F462471E8}" dt="2019-05-22T17:49:09.297" v="574" actId="478"/>
          <ac:picMkLst>
            <pc:docMk/>
            <pc:sldMk cId="66164763" sldId="277"/>
            <ac:picMk id="14" creationId="{C0C08BAE-A11D-49C8-94C9-7D84ED7EEA8E}"/>
          </ac:picMkLst>
        </pc:picChg>
      </pc:sldChg>
      <pc:sldChg chg="addSp delSp modSp add delAnim modAnim">
        <pc:chgData name="Ken Merrihew" userId="bcb7a1e886d99f07" providerId="LiveId" clId="{9869D207-4341-406F-972B-D81F462471E8}" dt="2019-05-29T23:11:00.998" v="4017"/>
        <pc:sldMkLst>
          <pc:docMk/>
          <pc:sldMk cId="3954223478" sldId="278"/>
        </pc:sldMkLst>
        <pc:spChg chg="add del mod">
          <ac:chgData name="Ken Merrihew" userId="bcb7a1e886d99f07" providerId="LiveId" clId="{9869D207-4341-406F-972B-D81F462471E8}" dt="2019-05-22T17:58:35.021" v="610" actId="478"/>
          <ac:spMkLst>
            <pc:docMk/>
            <pc:sldMk cId="3954223478" sldId="278"/>
            <ac:spMk id="10" creationId="{AE27FBAB-925F-4BEF-B76C-B39D888A7BF9}"/>
          </ac:spMkLst>
        </pc:spChg>
        <pc:spChg chg="add del mod">
          <ac:chgData name="Ken Merrihew" userId="bcb7a1e886d99f07" providerId="LiveId" clId="{9869D207-4341-406F-972B-D81F462471E8}" dt="2019-05-22T17:58:35.021" v="610" actId="478"/>
          <ac:spMkLst>
            <pc:docMk/>
            <pc:sldMk cId="3954223478" sldId="278"/>
            <ac:spMk id="11" creationId="{DC8A9DC2-9349-4E2B-AC98-F1D218DF24F8}"/>
          </ac:spMkLst>
        </pc:spChg>
        <pc:spChg chg="add del mod">
          <ac:chgData name="Ken Merrihew" userId="bcb7a1e886d99f07" providerId="LiveId" clId="{9869D207-4341-406F-972B-D81F462471E8}" dt="2019-05-22T17:58:35.021" v="610" actId="478"/>
          <ac:spMkLst>
            <pc:docMk/>
            <pc:sldMk cId="3954223478" sldId="278"/>
            <ac:spMk id="12" creationId="{196829FD-56EB-44D7-9C1A-C68437BF7C90}"/>
          </ac:spMkLst>
        </pc:spChg>
        <pc:spChg chg="add mod">
          <ac:chgData name="Ken Merrihew" userId="bcb7a1e886d99f07" providerId="LiveId" clId="{9869D207-4341-406F-972B-D81F462471E8}" dt="2019-05-22T20:21:48.778" v="1869" actId="1037"/>
          <ac:spMkLst>
            <pc:docMk/>
            <pc:sldMk cId="3954223478" sldId="278"/>
            <ac:spMk id="13" creationId="{567C199C-7901-4AE3-8715-753D1EBADC3E}"/>
          </ac:spMkLst>
        </pc:spChg>
        <pc:spChg chg="add mod ord">
          <ac:chgData name="Ken Merrihew" userId="bcb7a1e886d99f07" providerId="LiveId" clId="{9869D207-4341-406F-972B-D81F462471E8}" dt="2019-05-22T20:21:45.308" v="1868" actId="167"/>
          <ac:spMkLst>
            <pc:docMk/>
            <pc:sldMk cId="3954223478" sldId="278"/>
            <ac:spMk id="14" creationId="{96F9DB4B-DF58-4996-BA60-5394EA1A4657}"/>
          </ac:spMkLst>
        </pc:spChg>
        <pc:spChg chg="add mod">
          <ac:chgData name="Ken Merrihew" userId="bcb7a1e886d99f07" providerId="LiveId" clId="{9869D207-4341-406F-972B-D81F462471E8}" dt="2019-05-22T20:21:25.238" v="1867" actId="1038"/>
          <ac:spMkLst>
            <pc:docMk/>
            <pc:sldMk cId="3954223478" sldId="278"/>
            <ac:spMk id="15" creationId="{50432CAF-4CED-41CD-B91C-E4E20905F7B9}"/>
          </ac:spMkLst>
        </pc:spChg>
        <pc:grpChg chg="del">
          <ac:chgData name="Ken Merrihew" userId="bcb7a1e886d99f07" providerId="LiveId" clId="{9869D207-4341-406F-972B-D81F462471E8}" dt="2019-05-22T17:57:32.796" v="596" actId="478"/>
          <ac:grpSpMkLst>
            <pc:docMk/>
            <pc:sldMk cId="3954223478" sldId="278"/>
            <ac:grpSpMk id="17" creationId="{76F6C998-26FD-4B68-B00E-68D44650E205}"/>
          </ac:grpSpMkLst>
        </pc:grpChg>
        <pc:grpChg chg="del">
          <ac:chgData name="Ken Merrihew" userId="bcb7a1e886d99f07" providerId="LiveId" clId="{9869D207-4341-406F-972B-D81F462471E8}" dt="2019-05-22T17:57:31.894" v="595" actId="478"/>
          <ac:grpSpMkLst>
            <pc:docMk/>
            <pc:sldMk cId="3954223478" sldId="278"/>
            <ac:grpSpMk id="20" creationId="{B5A7BB94-3E58-4D42-A5A9-259A2D91E5FF}"/>
          </ac:grpSpMkLst>
        </pc:grpChg>
        <pc:picChg chg="add mod">
          <ac:chgData name="Ken Merrihew" userId="bcb7a1e886d99f07" providerId="LiveId" clId="{9869D207-4341-406F-972B-D81F462471E8}" dt="2019-05-22T17:57:42.131" v="609" actId="1037"/>
          <ac:picMkLst>
            <pc:docMk/>
            <pc:sldMk cId="3954223478" sldId="278"/>
            <ac:picMk id="9" creationId="{C11B9CD8-9308-4BD8-AA65-C5A50B004330}"/>
          </ac:picMkLst>
        </pc:picChg>
      </pc:sldChg>
      <pc:sldChg chg="modSp add">
        <pc:chgData name="Ken Merrihew" userId="bcb7a1e886d99f07" providerId="LiveId" clId="{9869D207-4341-406F-972B-D81F462471E8}" dt="2019-05-29T22:37:59.309" v="3939" actId="20577"/>
        <pc:sldMkLst>
          <pc:docMk/>
          <pc:sldMk cId="2012151867" sldId="279"/>
        </pc:sldMkLst>
        <pc:spChg chg="mod">
          <ac:chgData name="Ken Merrihew" userId="bcb7a1e886d99f07" providerId="LiveId" clId="{9869D207-4341-406F-972B-D81F462471E8}" dt="2019-05-29T22:37:59.309" v="3939" actId="20577"/>
          <ac:spMkLst>
            <pc:docMk/>
            <pc:sldMk cId="2012151867" sldId="279"/>
            <ac:spMk id="3" creationId="{DB88E4FF-425A-4FEE-A367-39BCE73DF1EF}"/>
          </ac:spMkLst>
        </pc:spChg>
      </pc:sldChg>
      <pc:sldChg chg="add ord">
        <pc:chgData name="Ken Merrihew" userId="bcb7a1e886d99f07" providerId="LiveId" clId="{9869D207-4341-406F-972B-D81F462471E8}" dt="2019-05-29T22:51:13.264" v="3993"/>
        <pc:sldMkLst>
          <pc:docMk/>
          <pc:sldMk cId="3636576542" sldId="280"/>
        </pc:sldMkLst>
      </pc:sldChg>
      <pc:sldChg chg="modSp add modTransition">
        <pc:chgData name="Ken Merrihew" userId="bcb7a1e886d99f07" providerId="LiveId" clId="{9869D207-4341-406F-972B-D81F462471E8}" dt="2019-05-22T18:22:39.723" v="842"/>
        <pc:sldMkLst>
          <pc:docMk/>
          <pc:sldMk cId="3792328272" sldId="281"/>
        </pc:sldMkLst>
        <pc:spChg chg="mod">
          <ac:chgData name="Ken Merrihew" userId="bcb7a1e886d99f07" providerId="LiveId" clId="{9869D207-4341-406F-972B-D81F462471E8}" dt="2019-05-22T18:22:39.723" v="842"/>
          <ac:spMkLst>
            <pc:docMk/>
            <pc:sldMk cId="3792328272" sldId="281"/>
            <ac:spMk id="3" creationId="{DB88E4FF-425A-4FEE-A367-39BCE73DF1EF}"/>
          </ac:spMkLst>
        </pc:spChg>
      </pc:sldChg>
      <pc:sldChg chg="add">
        <pc:chgData name="Ken Merrihew" userId="bcb7a1e886d99f07" providerId="LiveId" clId="{9869D207-4341-406F-972B-D81F462471E8}" dt="2019-05-22T18:20:38.203" v="827"/>
        <pc:sldMkLst>
          <pc:docMk/>
          <pc:sldMk cId="139803906" sldId="282"/>
        </pc:sldMkLst>
      </pc:sldChg>
      <pc:sldChg chg="addSp delSp modSp add modAnim">
        <pc:chgData name="Ken Merrihew" userId="bcb7a1e886d99f07" providerId="LiveId" clId="{9869D207-4341-406F-972B-D81F462471E8}" dt="2019-05-29T22:57:54.744" v="4002"/>
        <pc:sldMkLst>
          <pc:docMk/>
          <pc:sldMk cId="3871964605" sldId="283"/>
        </pc:sldMkLst>
        <pc:spChg chg="add mod">
          <ac:chgData name="Ken Merrihew" userId="bcb7a1e886d99f07" providerId="LiveId" clId="{9869D207-4341-406F-972B-D81F462471E8}" dt="2019-05-22T18:39:11.629" v="1180" actId="14100"/>
          <ac:spMkLst>
            <pc:docMk/>
            <pc:sldMk cId="3871964605" sldId="283"/>
            <ac:spMk id="3" creationId="{B825D6FE-EF05-4905-B11A-2562B1FB45FD}"/>
          </ac:spMkLst>
        </pc:spChg>
        <pc:spChg chg="add mod">
          <ac:chgData name="Ken Merrihew" userId="bcb7a1e886d99f07" providerId="LiveId" clId="{9869D207-4341-406F-972B-D81F462471E8}" dt="2019-05-22T18:58:43.086" v="1476" actId="14100"/>
          <ac:spMkLst>
            <pc:docMk/>
            <pc:sldMk cId="3871964605" sldId="283"/>
            <ac:spMk id="6" creationId="{F5FDD4D0-C502-4FC3-BFAC-43D4C1F1DA96}"/>
          </ac:spMkLst>
        </pc:spChg>
        <pc:spChg chg="add mod">
          <ac:chgData name="Ken Merrihew" userId="bcb7a1e886d99f07" providerId="LiveId" clId="{9869D207-4341-406F-972B-D81F462471E8}" dt="2019-05-22T18:58:51.011" v="1477" actId="14100"/>
          <ac:spMkLst>
            <pc:docMk/>
            <pc:sldMk cId="3871964605" sldId="283"/>
            <ac:spMk id="7" creationId="{9F2370D8-9F98-4457-92A0-36F104928BDF}"/>
          </ac:spMkLst>
        </pc:spChg>
        <pc:spChg chg="add mod">
          <ac:chgData name="Ken Merrihew" userId="bcb7a1e886d99f07" providerId="LiveId" clId="{9869D207-4341-406F-972B-D81F462471E8}" dt="2019-05-22T18:45:16.638" v="1334" actId="1037"/>
          <ac:spMkLst>
            <pc:docMk/>
            <pc:sldMk cId="3871964605" sldId="283"/>
            <ac:spMk id="8" creationId="{9ACE98A2-E008-4FF6-846E-07CCD72D510B}"/>
          </ac:spMkLst>
        </pc:spChg>
        <pc:spChg chg="add mod">
          <ac:chgData name="Ken Merrihew" userId="bcb7a1e886d99f07" providerId="LiveId" clId="{9869D207-4341-406F-972B-D81F462471E8}" dt="2019-05-22T18:45:56.152" v="1348" actId="1038"/>
          <ac:spMkLst>
            <pc:docMk/>
            <pc:sldMk cId="3871964605" sldId="283"/>
            <ac:spMk id="10" creationId="{BAF1D0F2-0458-4DE0-A292-38F394B6ACB8}"/>
          </ac:spMkLst>
        </pc:spChg>
        <pc:spChg chg="add mod">
          <ac:chgData name="Ken Merrihew" userId="bcb7a1e886d99f07" providerId="LiveId" clId="{9869D207-4341-406F-972B-D81F462471E8}" dt="2019-05-22T18:46:31.594" v="1367" actId="1037"/>
          <ac:spMkLst>
            <pc:docMk/>
            <pc:sldMk cId="3871964605" sldId="283"/>
            <ac:spMk id="11" creationId="{E420CBF8-F549-4778-903F-C62D00230765}"/>
          </ac:spMkLst>
        </pc:spChg>
        <pc:spChg chg="add mod">
          <ac:chgData name="Ken Merrihew" userId="bcb7a1e886d99f07" providerId="LiveId" clId="{9869D207-4341-406F-972B-D81F462471E8}" dt="2019-05-22T19:02:40.247" v="1563" actId="1035"/>
          <ac:spMkLst>
            <pc:docMk/>
            <pc:sldMk cId="3871964605" sldId="283"/>
            <ac:spMk id="12" creationId="{35903C53-A68F-447E-8938-9F904612948A}"/>
          </ac:spMkLst>
        </pc:spChg>
        <pc:spChg chg="del">
          <ac:chgData name="Ken Merrihew" userId="bcb7a1e886d99f07" providerId="LiveId" clId="{9869D207-4341-406F-972B-D81F462471E8}" dt="2019-05-22T18:30:30.655" v="844" actId="478"/>
          <ac:spMkLst>
            <pc:docMk/>
            <pc:sldMk cId="3871964605" sldId="283"/>
            <ac:spMk id="13" creationId="{567C199C-7901-4AE3-8715-753D1EBADC3E}"/>
          </ac:spMkLst>
        </pc:spChg>
        <pc:spChg chg="del">
          <ac:chgData name="Ken Merrihew" userId="bcb7a1e886d99f07" providerId="LiveId" clId="{9869D207-4341-406F-972B-D81F462471E8}" dt="2019-05-22T18:30:30.655" v="844" actId="478"/>
          <ac:spMkLst>
            <pc:docMk/>
            <pc:sldMk cId="3871964605" sldId="283"/>
            <ac:spMk id="14" creationId="{96F9DB4B-DF58-4996-BA60-5394EA1A4657}"/>
          </ac:spMkLst>
        </pc:spChg>
        <pc:spChg chg="del">
          <ac:chgData name="Ken Merrihew" userId="bcb7a1e886d99f07" providerId="LiveId" clId="{9869D207-4341-406F-972B-D81F462471E8}" dt="2019-05-22T18:30:30.655" v="844" actId="478"/>
          <ac:spMkLst>
            <pc:docMk/>
            <pc:sldMk cId="3871964605" sldId="283"/>
            <ac:spMk id="15" creationId="{50432CAF-4CED-41CD-B91C-E4E20905F7B9}"/>
          </ac:spMkLst>
        </pc:spChg>
        <pc:spChg chg="add mod">
          <ac:chgData name="Ken Merrihew" userId="bcb7a1e886d99f07" providerId="LiveId" clId="{9869D207-4341-406F-972B-D81F462471E8}" dt="2019-05-29T22:57:16.575" v="4001" actId="1035"/>
          <ac:spMkLst>
            <pc:docMk/>
            <pc:sldMk cId="3871964605" sldId="283"/>
            <ac:spMk id="16" creationId="{C097B755-ACFE-4FC4-AB65-B6B43AA15A1E}"/>
          </ac:spMkLst>
        </pc:spChg>
        <pc:spChg chg="mod topLvl">
          <ac:chgData name="Ken Merrihew" userId="bcb7a1e886d99f07" providerId="LiveId" clId="{9869D207-4341-406F-972B-D81F462471E8}" dt="2019-05-22T18:37:21.721" v="980" actId="164"/>
          <ac:spMkLst>
            <pc:docMk/>
            <pc:sldMk cId="3871964605" sldId="283"/>
            <ac:spMk id="18" creationId="{AE7AE761-21FB-4B4C-8960-C4AE8368F00F}"/>
          </ac:spMkLst>
        </pc:spChg>
        <pc:spChg chg="del topLvl">
          <ac:chgData name="Ken Merrihew" userId="bcb7a1e886d99f07" providerId="LiveId" clId="{9869D207-4341-406F-972B-D81F462471E8}" dt="2019-05-22T18:36:32.957" v="971" actId="478"/>
          <ac:spMkLst>
            <pc:docMk/>
            <pc:sldMk cId="3871964605" sldId="283"/>
            <ac:spMk id="19" creationId="{A77B1B69-3591-4115-A03C-B934E8CC4F64}"/>
          </ac:spMkLst>
        </pc:spChg>
        <pc:spChg chg="mod topLvl">
          <ac:chgData name="Ken Merrihew" userId="bcb7a1e886d99f07" providerId="LiveId" clId="{9869D207-4341-406F-972B-D81F462471E8}" dt="2019-05-22T18:37:21.721" v="980" actId="164"/>
          <ac:spMkLst>
            <pc:docMk/>
            <pc:sldMk cId="3871964605" sldId="283"/>
            <ac:spMk id="21" creationId="{4C17670A-0ECE-43F7-8332-B926B2F7674B}"/>
          </ac:spMkLst>
        </pc:spChg>
        <pc:spChg chg="del mod topLvl">
          <ac:chgData name="Ken Merrihew" userId="bcb7a1e886d99f07" providerId="LiveId" clId="{9869D207-4341-406F-972B-D81F462471E8}" dt="2019-05-22T18:35:17.672" v="935" actId="478"/>
          <ac:spMkLst>
            <pc:docMk/>
            <pc:sldMk cId="3871964605" sldId="283"/>
            <ac:spMk id="22" creationId="{73846904-FB99-465D-A836-7FCEB99312EE}"/>
          </ac:spMkLst>
        </pc:spChg>
        <pc:spChg chg="mod topLvl">
          <ac:chgData name="Ken Merrihew" userId="bcb7a1e886d99f07" providerId="LiveId" clId="{9869D207-4341-406F-972B-D81F462471E8}" dt="2019-05-22T18:37:21.721" v="980" actId="164"/>
          <ac:spMkLst>
            <pc:docMk/>
            <pc:sldMk cId="3871964605" sldId="283"/>
            <ac:spMk id="24" creationId="{BD0C4931-97F5-40B9-8601-1F2D395D9DF6}"/>
          </ac:spMkLst>
        </pc:spChg>
        <pc:spChg chg="del mod topLvl">
          <ac:chgData name="Ken Merrihew" userId="bcb7a1e886d99f07" providerId="LiveId" clId="{9869D207-4341-406F-972B-D81F462471E8}" dt="2019-05-22T18:35:17.672" v="935" actId="478"/>
          <ac:spMkLst>
            <pc:docMk/>
            <pc:sldMk cId="3871964605" sldId="283"/>
            <ac:spMk id="25" creationId="{AEA49BFA-DA74-4FDB-A860-E350BE2C465D}"/>
          </ac:spMkLst>
        </pc:spChg>
        <pc:spChg chg="mod topLvl">
          <ac:chgData name="Ken Merrihew" userId="bcb7a1e886d99f07" providerId="LiveId" clId="{9869D207-4341-406F-972B-D81F462471E8}" dt="2019-05-22T18:37:21.721" v="980" actId="164"/>
          <ac:spMkLst>
            <pc:docMk/>
            <pc:sldMk cId="3871964605" sldId="283"/>
            <ac:spMk id="27" creationId="{6244BF33-D483-485E-B2A2-B8BFE74D5903}"/>
          </ac:spMkLst>
        </pc:spChg>
        <pc:spChg chg="del mod topLvl">
          <ac:chgData name="Ken Merrihew" userId="bcb7a1e886d99f07" providerId="LiveId" clId="{9869D207-4341-406F-972B-D81F462471E8}" dt="2019-05-22T18:35:17.672" v="935" actId="478"/>
          <ac:spMkLst>
            <pc:docMk/>
            <pc:sldMk cId="3871964605" sldId="283"/>
            <ac:spMk id="28" creationId="{16AEA03B-CFA7-4D1F-B797-3EE9D2757CF4}"/>
          </ac:spMkLst>
        </pc:spChg>
        <pc:spChg chg="del mod topLvl">
          <ac:chgData name="Ken Merrihew" userId="bcb7a1e886d99f07" providerId="LiveId" clId="{9869D207-4341-406F-972B-D81F462471E8}" dt="2019-05-22T18:36:52.548" v="973" actId="478"/>
          <ac:spMkLst>
            <pc:docMk/>
            <pc:sldMk cId="3871964605" sldId="283"/>
            <ac:spMk id="31" creationId="{BD51D830-EA13-4EB5-9474-2D87A57EDC43}"/>
          </ac:spMkLst>
        </pc:spChg>
        <pc:spChg chg="mod topLvl">
          <ac:chgData name="Ken Merrihew" userId="bcb7a1e886d99f07" providerId="LiveId" clId="{9869D207-4341-406F-972B-D81F462471E8}" dt="2019-05-22T18:48:18.787" v="1391" actId="1037"/>
          <ac:spMkLst>
            <pc:docMk/>
            <pc:sldMk cId="3871964605" sldId="283"/>
            <ac:spMk id="32" creationId="{EFF12CC7-1301-415D-B9E7-4EC9CE133804}"/>
          </ac:spMkLst>
        </pc:spChg>
        <pc:spChg chg="mod topLvl">
          <ac:chgData name="Ken Merrihew" userId="bcb7a1e886d99f07" providerId="LiveId" clId="{9869D207-4341-406F-972B-D81F462471E8}" dt="2019-05-22T18:48:21.155" v="1395" actId="1037"/>
          <ac:spMkLst>
            <pc:docMk/>
            <pc:sldMk cId="3871964605" sldId="283"/>
            <ac:spMk id="33" creationId="{5C90A913-A097-4C42-A5BE-2454BB389A2E}"/>
          </ac:spMkLst>
        </pc:spChg>
        <pc:spChg chg="mod topLvl">
          <ac:chgData name="Ken Merrihew" userId="bcb7a1e886d99f07" providerId="LiveId" clId="{9869D207-4341-406F-972B-D81F462471E8}" dt="2019-05-22T18:48:20.035" v="1393" actId="1037"/>
          <ac:spMkLst>
            <pc:docMk/>
            <pc:sldMk cId="3871964605" sldId="283"/>
            <ac:spMk id="34" creationId="{E657BCC2-DDB9-4698-9E16-DB0A9DD41E1B}"/>
          </ac:spMkLst>
        </pc:spChg>
        <pc:spChg chg="del mod topLvl">
          <ac:chgData name="Ken Merrihew" userId="bcb7a1e886d99f07" providerId="LiveId" clId="{9869D207-4341-406F-972B-D81F462471E8}" dt="2019-05-22T18:36:56.447" v="974" actId="478"/>
          <ac:spMkLst>
            <pc:docMk/>
            <pc:sldMk cId="3871964605" sldId="283"/>
            <ac:spMk id="35" creationId="{5A4B72A7-1AB4-48BF-B461-7007D149631D}"/>
          </ac:spMkLst>
        </pc:spChg>
        <pc:spChg chg="add mod">
          <ac:chgData name="Ken Merrihew" userId="bcb7a1e886d99f07" providerId="LiveId" clId="{9869D207-4341-406F-972B-D81F462471E8}" dt="2019-05-22T19:04:36.779" v="1590" actId="1035"/>
          <ac:spMkLst>
            <pc:docMk/>
            <pc:sldMk cId="3871964605" sldId="283"/>
            <ac:spMk id="36" creationId="{21204573-E35E-4570-8C26-2448A3BD7114}"/>
          </ac:spMkLst>
        </pc:spChg>
        <pc:spChg chg="add mod">
          <ac:chgData name="Ken Merrihew" userId="bcb7a1e886d99f07" providerId="LiveId" clId="{9869D207-4341-406F-972B-D81F462471E8}" dt="2019-05-22T19:00:10.271" v="1541" actId="1037"/>
          <ac:spMkLst>
            <pc:docMk/>
            <pc:sldMk cId="3871964605" sldId="283"/>
            <ac:spMk id="37" creationId="{138A3752-EB78-410A-8284-7DC799F9B2B8}"/>
          </ac:spMkLst>
        </pc:spChg>
        <pc:spChg chg="add mod">
          <ac:chgData name="Ken Merrihew" userId="bcb7a1e886d99f07" providerId="LiveId" clId="{9869D207-4341-406F-972B-D81F462471E8}" dt="2019-05-22T18:59:00.527" v="1479" actId="14100"/>
          <ac:spMkLst>
            <pc:docMk/>
            <pc:sldMk cId="3871964605" sldId="283"/>
            <ac:spMk id="38" creationId="{6C5553A2-32F9-4004-8DC0-5945487345B6}"/>
          </ac:spMkLst>
        </pc:spChg>
        <pc:spChg chg="add mod">
          <ac:chgData name="Ken Merrihew" userId="bcb7a1e886d99f07" providerId="LiveId" clId="{9869D207-4341-406F-972B-D81F462471E8}" dt="2019-05-22T18:59:05.505" v="1480" actId="14100"/>
          <ac:spMkLst>
            <pc:docMk/>
            <pc:sldMk cId="3871964605" sldId="283"/>
            <ac:spMk id="39" creationId="{24286DC7-7FCE-4012-9DCE-4AD829F92514}"/>
          </ac:spMkLst>
        </pc:spChg>
        <pc:spChg chg="add del mod">
          <ac:chgData name="Ken Merrihew" userId="bcb7a1e886d99f07" providerId="LiveId" clId="{9869D207-4341-406F-972B-D81F462471E8}" dt="2019-05-22T18:41:49.540" v="1192" actId="478"/>
          <ac:spMkLst>
            <pc:docMk/>
            <pc:sldMk cId="3871964605" sldId="283"/>
            <ac:spMk id="40" creationId="{E8A8C3A3-1CFC-4F30-BDDE-11FE1F324A24}"/>
          </ac:spMkLst>
        </pc:spChg>
        <pc:spChg chg="add mod">
          <ac:chgData name="Ken Merrihew" userId="bcb7a1e886d99f07" providerId="LiveId" clId="{9869D207-4341-406F-972B-D81F462471E8}" dt="2019-05-29T22:57:16.575" v="4001" actId="1035"/>
          <ac:spMkLst>
            <pc:docMk/>
            <pc:sldMk cId="3871964605" sldId="283"/>
            <ac:spMk id="41" creationId="{1149CA0C-978F-4F6C-8864-F5063F8D8E88}"/>
          </ac:spMkLst>
        </pc:spChg>
        <pc:spChg chg="add del mod">
          <ac:chgData name="Ken Merrihew" userId="bcb7a1e886d99f07" providerId="LiveId" clId="{9869D207-4341-406F-972B-D81F462471E8}" dt="2019-05-22T18:49:50.717" v="1407" actId="478"/>
          <ac:spMkLst>
            <pc:docMk/>
            <pc:sldMk cId="3871964605" sldId="283"/>
            <ac:spMk id="44" creationId="{C1AC48D3-8B9B-4B81-8DE0-482EFC55442A}"/>
          </ac:spMkLst>
        </pc:spChg>
        <pc:spChg chg="add del mod">
          <ac:chgData name="Ken Merrihew" userId="bcb7a1e886d99f07" providerId="LiveId" clId="{9869D207-4341-406F-972B-D81F462471E8}" dt="2019-05-22T18:49:38.591" v="1405" actId="478"/>
          <ac:spMkLst>
            <pc:docMk/>
            <pc:sldMk cId="3871964605" sldId="283"/>
            <ac:spMk id="47" creationId="{6DA1A31C-6EBB-4D46-BC8B-4F29198F109C}"/>
          </ac:spMkLst>
        </pc:spChg>
        <pc:spChg chg="add mod">
          <ac:chgData name="Ken Merrihew" userId="bcb7a1e886d99f07" providerId="LiveId" clId="{9869D207-4341-406F-972B-D81F462471E8}" dt="2019-05-22T20:16:11.920" v="1861" actId="207"/>
          <ac:spMkLst>
            <pc:docMk/>
            <pc:sldMk cId="3871964605" sldId="283"/>
            <ac:spMk id="105" creationId="{834780A1-A8DD-4AC5-92A0-6DAF9CE94ABD}"/>
          </ac:spMkLst>
        </pc:spChg>
        <pc:grpChg chg="add del mod">
          <ac:chgData name="Ken Merrihew" userId="bcb7a1e886d99f07" providerId="LiveId" clId="{9869D207-4341-406F-972B-D81F462471E8}" dt="2019-05-22T18:36:25.612" v="970" actId="165"/>
          <ac:grpSpMkLst>
            <pc:docMk/>
            <pc:sldMk cId="3871964605" sldId="283"/>
            <ac:grpSpMk id="4" creationId="{2C7AF6D0-0DCB-4D8C-A7CF-87ED84E6969C}"/>
          </ac:grpSpMkLst>
        </pc:grpChg>
        <pc:grpChg chg="add mod">
          <ac:chgData name="Ken Merrihew" userId="bcb7a1e886d99f07" providerId="LiveId" clId="{9869D207-4341-406F-972B-D81F462471E8}" dt="2019-05-22T18:59:20.746" v="1514" actId="1035"/>
          <ac:grpSpMkLst>
            <pc:docMk/>
            <pc:sldMk cId="3871964605" sldId="283"/>
            <ac:grpSpMk id="5" creationId="{51A754B2-7CC8-42D7-846D-ECC2971B1A38}"/>
          </ac:grpSpMkLst>
        </pc:grpChg>
        <pc:grpChg chg="add del mod topLvl">
          <ac:chgData name="Ken Merrihew" userId="bcb7a1e886d99f07" providerId="LiveId" clId="{9869D207-4341-406F-972B-D81F462471E8}" dt="2019-05-22T18:36:32.957" v="971" actId="478"/>
          <ac:grpSpMkLst>
            <pc:docMk/>
            <pc:sldMk cId="3871964605" sldId="283"/>
            <ac:grpSpMk id="17" creationId="{DDCBE674-C57A-4B05-9EA6-71DAAB9E14D4}"/>
          </ac:grpSpMkLst>
        </pc:grpChg>
        <pc:grpChg chg="add del">
          <ac:chgData name="Ken Merrihew" userId="bcb7a1e886d99f07" providerId="LiveId" clId="{9869D207-4341-406F-972B-D81F462471E8}" dt="2019-05-22T18:35:05.704" v="933" actId="165"/>
          <ac:grpSpMkLst>
            <pc:docMk/>
            <pc:sldMk cId="3871964605" sldId="283"/>
            <ac:grpSpMk id="20" creationId="{7903B275-0C64-437C-A586-20B99E0507FE}"/>
          </ac:grpSpMkLst>
        </pc:grpChg>
        <pc:grpChg chg="add del">
          <ac:chgData name="Ken Merrihew" userId="bcb7a1e886d99f07" providerId="LiveId" clId="{9869D207-4341-406F-972B-D81F462471E8}" dt="2019-05-22T18:35:02.254" v="932" actId="165"/>
          <ac:grpSpMkLst>
            <pc:docMk/>
            <pc:sldMk cId="3871964605" sldId="283"/>
            <ac:grpSpMk id="23" creationId="{8B6A58FB-DCD3-4A50-A9C7-D4CF39955D8A}"/>
          </ac:grpSpMkLst>
        </pc:grpChg>
        <pc:grpChg chg="add del">
          <ac:chgData name="Ken Merrihew" userId="bcb7a1e886d99f07" providerId="LiveId" clId="{9869D207-4341-406F-972B-D81F462471E8}" dt="2019-05-22T18:35:13.568" v="934" actId="165"/>
          <ac:grpSpMkLst>
            <pc:docMk/>
            <pc:sldMk cId="3871964605" sldId="283"/>
            <ac:grpSpMk id="26" creationId="{B16C5FDA-9238-4F2C-A30C-5F97CF1DD92B}"/>
          </ac:grpSpMkLst>
        </pc:grpChg>
        <pc:grpChg chg="add del mod ord">
          <ac:chgData name="Ken Merrihew" userId="bcb7a1e886d99f07" providerId="LiveId" clId="{9869D207-4341-406F-972B-D81F462471E8}" dt="2019-05-22T18:36:25.612" v="970" actId="165"/>
          <ac:grpSpMkLst>
            <pc:docMk/>
            <pc:sldMk cId="3871964605" sldId="283"/>
            <ac:grpSpMk id="29" creationId="{75E2580F-4BBC-465E-A5C7-F517F78D7438}"/>
          </ac:grpSpMkLst>
        </pc:grpChg>
        <pc:grpChg chg="del mod topLvl">
          <ac:chgData name="Ken Merrihew" userId="bcb7a1e886d99f07" providerId="LiveId" clId="{9869D207-4341-406F-972B-D81F462471E8}" dt="2019-05-22T18:36:56.447" v="974" actId="478"/>
          <ac:grpSpMkLst>
            <pc:docMk/>
            <pc:sldMk cId="3871964605" sldId="283"/>
            <ac:grpSpMk id="30" creationId="{ED63E161-3284-47B6-A9BB-150C841A4E55}"/>
          </ac:grpSpMkLst>
        </pc:grpChg>
        <pc:picChg chg="del">
          <ac:chgData name="Ken Merrihew" userId="bcb7a1e886d99f07" providerId="LiveId" clId="{9869D207-4341-406F-972B-D81F462471E8}" dt="2019-05-22T18:30:30.655" v="844" actId="478"/>
          <ac:picMkLst>
            <pc:docMk/>
            <pc:sldMk cId="3871964605" sldId="283"/>
            <ac:picMk id="9" creationId="{C11B9CD8-9308-4BD8-AA65-C5A50B004330}"/>
          </ac:picMkLst>
        </pc:picChg>
        <pc:picChg chg="add del mod">
          <ac:chgData name="Ken Merrihew" userId="bcb7a1e886d99f07" providerId="LiveId" clId="{9869D207-4341-406F-972B-D81F462471E8}" dt="2019-05-22T18:49:54.988" v="1408" actId="478"/>
          <ac:picMkLst>
            <pc:docMk/>
            <pc:sldMk cId="3871964605" sldId="283"/>
            <ac:picMk id="43" creationId="{9E248B66-787E-453F-93B7-460D457C9251}"/>
          </ac:picMkLst>
        </pc:picChg>
        <pc:picChg chg="add del mod">
          <ac:chgData name="Ken Merrihew" userId="bcb7a1e886d99f07" providerId="LiveId" clId="{9869D207-4341-406F-972B-D81F462471E8}" dt="2019-05-22T18:55:45.675" v="1447" actId="478"/>
          <ac:picMkLst>
            <pc:docMk/>
            <pc:sldMk cId="3871964605" sldId="283"/>
            <ac:picMk id="46" creationId="{FAC4149D-C450-4AC8-AA2B-94E8723B2D03}"/>
          </ac:picMkLst>
        </pc:picChg>
        <pc:picChg chg="add mod modCrop">
          <ac:chgData name="Ken Merrihew" userId="bcb7a1e886d99f07" providerId="LiveId" clId="{9869D207-4341-406F-972B-D81F462471E8}" dt="2019-05-22T19:05:52.008" v="1767" actId="1035"/>
          <ac:picMkLst>
            <pc:docMk/>
            <pc:sldMk cId="3871964605" sldId="283"/>
            <ac:picMk id="49" creationId="{C4258D78-34E0-415F-9EEF-A1285534CFF2}"/>
          </ac:picMkLst>
        </pc:picChg>
        <pc:picChg chg="add mod modCrop">
          <ac:chgData name="Ken Merrihew" userId="bcb7a1e886d99f07" providerId="LiveId" clId="{9869D207-4341-406F-972B-D81F462471E8}" dt="2019-05-22T19:05:58.534" v="1805" actId="1037"/>
          <ac:picMkLst>
            <pc:docMk/>
            <pc:sldMk cId="3871964605" sldId="283"/>
            <ac:picMk id="50" creationId="{0E8892E4-7E8D-4786-96F2-FAAC3F354962}"/>
          </ac:picMkLst>
        </pc:picChg>
        <pc:cxnChg chg="add mod">
          <ac:chgData name="Ken Merrihew" userId="bcb7a1e886d99f07" providerId="LiveId" clId="{9869D207-4341-406F-972B-D81F462471E8}" dt="2019-05-22T19:05:40.533" v="1736" actId="1038"/>
          <ac:cxnSpMkLst>
            <pc:docMk/>
            <pc:sldMk cId="3871964605" sldId="283"/>
            <ac:cxnSpMk id="52" creationId="{E0929373-E31C-4789-9E9F-F338E05BE583}"/>
          </ac:cxnSpMkLst>
        </pc:cxnChg>
      </pc:sldChg>
      <pc:sldChg chg="addSp delSp modSp add delAnim modAnim">
        <pc:chgData name="Ken Merrihew" userId="bcb7a1e886d99f07" providerId="LiveId" clId="{9869D207-4341-406F-972B-D81F462471E8}" dt="2019-05-29T23:03:29.342" v="4014" actId="1076"/>
        <pc:sldMkLst>
          <pc:docMk/>
          <pc:sldMk cId="1227405495" sldId="284"/>
        </pc:sldMkLst>
        <pc:spChg chg="del">
          <ac:chgData name="Ken Merrihew" userId="bcb7a1e886d99f07" providerId="LiveId" clId="{9869D207-4341-406F-972B-D81F462471E8}" dt="2019-05-22T20:34:00.426" v="1873" actId="478"/>
          <ac:spMkLst>
            <pc:docMk/>
            <pc:sldMk cId="1227405495" sldId="284"/>
            <ac:spMk id="3" creationId="{DB88E4FF-425A-4FEE-A367-39BCE73DF1EF}"/>
          </ac:spMkLst>
        </pc:spChg>
        <pc:spChg chg="add del mod">
          <ac:chgData name="Ken Merrihew" userId="bcb7a1e886d99f07" providerId="LiveId" clId="{9869D207-4341-406F-972B-D81F462471E8}" dt="2019-05-29T23:03:10.507" v="4013"/>
          <ac:spMkLst>
            <pc:docMk/>
            <pc:sldMk cId="1227405495" sldId="284"/>
            <ac:spMk id="6" creationId="{FDA31493-3D50-4C65-82C3-AC0A249320E4}"/>
          </ac:spMkLst>
        </pc:spChg>
        <pc:spChg chg="add del">
          <ac:chgData name="Ken Merrihew" userId="bcb7a1e886d99f07" providerId="LiveId" clId="{9869D207-4341-406F-972B-D81F462471E8}" dt="2019-05-22T20:42:36.944" v="2195"/>
          <ac:spMkLst>
            <pc:docMk/>
            <pc:sldMk cId="1227405495" sldId="284"/>
            <ac:spMk id="20" creationId="{3BA37FC6-0867-460D-ABC1-E0116F1E4B19}"/>
          </ac:spMkLst>
        </pc:spChg>
        <pc:spChg chg="add del mod">
          <ac:chgData name="Ken Merrihew" userId="bcb7a1e886d99f07" providerId="LiveId" clId="{9869D207-4341-406F-972B-D81F462471E8}" dt="2019-05-22T20:42:36.944" v="2197"/>
          <ac:spMkLst>
            <pc:docMk/>
            <pc:sldMk cId="1227405495" sldId="284"/>
            <ac:spMk id="21" creationId="{D4D9A098-6102-4D46-AEBC-20A55F0B9DC8}"/>
          </ac:spMkLst>
        </pc:spChg>
        <pc:spChg chg="add mod">
          <ac:chgData name="Ken Merrihew" userId="bcb7a1e886d99f07" providerId="LiveId" clId="{9869D207-4341-406F-972B-D81F462471E8}" dt="2019-05-22T20:46:32.470" v="2579" actId="1035"/>
          <ac:spMkLst>
            <pc:docMk/>
            <pc:sldMk cId="1227405495" sldId="284"/>
            <ac:spMk id="22" creationId="{609C2E2B-ED82-49AC-9D7C-AE69F273E5D2}"/>
          </ac:spMkLst>
        </pc:spChg>
        <pc:spChg chg="add mod">
          <ac:chgData name="Ken Merrihew" userId="bcb7a1e886d99f07" providerId="LiveId" clId="{9869D207-4341-406F-972B-D81F462471E8}" dt="2019-05-22T21:00:57.014" v="3057" actId="1035"/>
          <ac:spMkLst>
            <pc:docMk/>
            <pc:sldMk cId="1227405495" sldId="284"/>
            <ac:spMk id="23" creationId="{DE436A81-F679-4C34-9E8D-335C3B00855B}"/>
          </ac:spMkLst>
        </pc:spChg>
        <pc:spChg chg="add mod">
          <ac:chgData name="Ken Merrihew" userId="bcb7a1e886d99f07" providerId="LiveId" clId="{9869D207-4341-406F-972B-D81F462471E8}" dt="2019-05-22T21:00:58.927" v="3060" actId="1035"/>
          <ac:spMkLst>
            <pc:docMk/>
            <pc:sldMk cId="1227405495" sldId="284"/>
            <ac:spMk id="24" creationId="{A9A2D319-7D9B-487D-AA6E-4BF079295AB3}"/>
          </ac:spMkLst>
        </pc:spChg>
        <pc:spChg chg="add mod">
          <ac:chgData name="Ken Merrihew" userId="bcb7a1e886d99f07" providerId="LiveId" clId="{9869D207-4341-406F-972B-D81F462471E8}" dt="2019-05-22T20:46:32.470" v="2579" actId="1035"/>
          <ac:spMkLst>
            <pc:docMk/>
            <pc:sldMk cId="1227405495" sldId="284"/>
            <ac:spMk id="25" creationId="{22A90A3F-2B52-4BF6-861C-89EB763E3F1C}"/>
          </ac:spMkLst>
        </pc:spChg>
        <pc:spChg chg="add mod">
          <ac:chgData name="Ken Merrihew" userId="bcb7a1e886d99f07" providerId="LiveId" clId="{9869D207-4341-406F-972B-D81F462471E8}" dt="2019-05-22T20:52:41.217" v="2752" actId="1038"/>
          <ac:spMkLst>
            <pc:docMk/>
            <pc:sldMk cId="1227405495" sldId="284"/>
            <ac:spMk id="26" creationId="{A5B01CFA-6F90-4FB4-B2B9-3FBF30902D13}"/>
          </ac:spMkLst>
        </pc:spChg>
        <pc:spChg chg="add mod">
          <ac:chgData name="Ken Merrihew" userId="bcb7a1e886d99f07" providerId="LiveId" clId="{9869D207-4341-406F-972B-D81F462471E8}" dt="2019-05-22T20:52:47.021" v="2780" actId="1038"/>
          <ac:spMkLst>
            <pc:docMk/>
            <pc:sldMk cId="1227405495" sldId="284"/>
            <ac:spMk id="27" creationId="{A2A3BA87-9911-4FBC-ABF4-B3CB835B9DAF}"/>
          </ac:spMkLst>
        </pc:spChg>
        <pc:spChg chg="add mod">
          <ac:chgData name="Ken Merrihew" userId="bcb7a1e886d99f07" providerId="LiveId" clId="{9869D207-4341-406F-972B-D81F462471E8}" dt="2019-05-29T20:02:11.304" v="3725" actId="1037"/>
          <ac:spMkLst>
            <pc:docMk/>
            <pc:sldMk cId="1227405495" sldId="284"/>
            <ac:spMk id="29" creationId="{D3F105CC-ED17-4FDE-BDDE-E8C29F2FB7D8}"/>
          </ac:spMkLst>
        </pc:spChg>
        <pc:spChg chg="add mod">
          <ac:chgData name="Ken Merrihew" userId="bcb7a1e886d99f07" providerId="LiveId" clId="{9869D207-4341-406F-972B-D81F462471E8}" dt="2019-05-22T20:52:38.153" v="2728" actId="1038"/>
          <ac:spMkLst>
            <pc:docMk/>
            <pc:sldMk cId="1227405495" sldId="284"/>
            <ac:spMk id="30" creationId="{1540262A-51A5-40E0-B800-A7F918818BFD}"/>
          </ac:spMkLst>
        </pc:spChg>
        <pc:spChg chg="add mod">
          <ac:chgData name="Ken Merrihew" userId="bcb7a1e886d99f07" providerId="LiveId" clId="{9869D207-4341-406F-972B-D81F462471E8}" dt="2019-05-29T23:03:29.342" v="4014" actId="1076"/>
          <ac:spMkLst>
            <pc:docMk/>
            <pc:sldMk cId="1227405495" sldId="284"/>
            <ac:spMk id="31" creationId="{5C82BA0E-75B0-4B1A-9128-24850DAA9413}"/>
          </ac:spMkLst>
        </pc:spChg>
        <pc:spChg chg="add mod">
          <ac:chgData name="Ken Merrihew" userId="bcb7a1e886d99f07" providerId="LiveId" clId="{9869D207-4341-406F-972B-D81F462471E8}" dt="2019-05-29T19:45:23.809" v="3709" actId="1038"/>
          <ac:spMkLst>
            <pc:docMk/>
            <pc:sldMk cId="1227405495" sldId="284"/>
            <ac:spMk id="32" creationId="{85F9BF44-7F1B-4B0F-ACF8-F57301E67513}"/>
          </ac:spMkLst>
        </pc:spChg>
        <pc:spChg chg="add mod">
          <ac:chgData name="Ken Merrihew" userId="bcb7a1e886d99f07" providerId="LiveId" clId="{9869D207-4341-406F-972B-D81F462471E8}" dt="2019-05-22T21:06:58.046" v="3067" actId="164"/>
          <ac:spMkLst>
            <pc:docMk/>
            <pc:sldMk cId="1227405495" sldId="284"/>
            <ac:spMk id="33" creationId="{2458BAC3-02E3-4AAA-A3E5-8B72A051D508}"/>
          </ac:spMkLst>
        </pc:spChg>
        <pc:spChg chg="add mod">
          <ac:chgData name="Ken Merrihew" userId="bcb7a1e886d99f07" providerId="LiveId" clId="{9869D207-4341-406F-972B-D81F462471E8}" dt="2019-05-22T21:06:58.046" v="3067" actId="164"/>
          <ac:spMkLst>
            <pc:docMk/>
            <pc:sldMk cId="1227405495" sldId="284"/>
            <ac:spMk id="34" creationId="{D9EF5C0B-A67F-4745-8FA7-1A2735150FC2}"/>
          </ac:spMkLst>
        </pc:spChg>
        <pc:spChg chg="add mod">
          <ac:chgData name="Ken Merrihew" userId="bcb7a1e886d99f07" providerId="LiveId" clId="{9869D207-4341-406F-972B-D81F462471E8}" dt="2019-05-22T21:06:58.046" v="3067" actId="164"/>
          <ac:spMkLst>
            <pc:docMk/>
            <pc:sldMk cId="1227405495" sldId="284"/>
            <ac:spMk id="35" creationId="{D9393BF0-9B1B-4EC0-9B4A-6FA6517E14F6}"/>
          </ac:spMkLst>
        </pc:spChg>
        <pc:spChg chg="add mod">
          <ac:chgData name="Ken Merrihew" userId="bcb7a1e886d99f07" providerId="LiveId" clId="{9869D207-4341-406F-972B-D81F462471E8}" dt="2019-05-22T21:06:58.046" v="3067" actId="164"/>
          <ac:spMkLst>
            <pc:docMk/>
            <pc:sldMk cId="1227405495" sldId="284"/>
            <ac:spMk id="36" creationId="{ABC88B8C-DB4F-4BC4-A937-8F7C9B3C6F96}"/>
          </ac:spMkLst>
        </pc:spChg>
        <pc:spChg chg="add mod">
          <ac:chgData name="Ken Merrihew" userId="bcb7a1e886d99f07" providerId="LiveId" clId="{9869D207-4341-406F-972B-D81F462471E8}" dt="2019-05-22T21:06:58.046" v="3067" actId="164"/>
          <ac:spMkLst>
            <pc:docMk/>
            <pc:sldMk cId="1227405495" sldId="284"/>
            <ac:spMk id="37" creationId="{DBE76294-AABA-4001-A54D-F190C43064E1}"/>
          </ac:spMkLst>
        </pc:spChg>
        <pc:grpChg chg="add mod">
          <ac:chgData name="Ken Merrihew" userId="bcb7a1e886d99f07" providerId="LiveId" clId="{9869D207-4341-406F-972B-D81F462471E8}" dt="2019-05-22T21:06:58.046" v="3067" actId="164"/>
          <ac:grpSpMkLst>
            <pc:docMk/>
            <pc:sldMk cId="1227405495" sldId="284"/>
            <ac:grpSpMk id="28" creationId="{ED5DE12D-88FA-46CD-9E02-A37DFCBF51CC}"/>
          </ac:grpSpMkLst>
        </pc:grpChg>
        <pc:grpChg chg="add mod">
          <ac:chgData name="Ken Merrihew" userId="bcb7a1e886d99f07" providerId="LiveId" clId="{9869D207-4341-406F-972B-D81F462471E8}" dt="2019-05-22T21:06:58.046" v="3067" actId="164"/>
          <ac:grpSpMkLst>
            <pc:docMk/>
            <pc:sldMk cId="1227405495" sldId="284"/>
            <ac:grpSpMk id="38" creationId="{25A94F06-E238-4DFC-BB4C-56808BBFCF46}"/>
          </ac:grpSpMkLst>
        </pc:grpChg>
        <pc:picChg chg="add del mod">
          <ac:chgData name="Ken Merrihew" userId="bcb7a1e886d99f07" providerId="LiveId" clId="{9869D207-4341-406F-972B-D81F462471E8}" dt="2019-05-22T21:01:00.447" v="3061" actId="478"/>
          <ac:picMkLst>
            <pc:docMk/>
            <pc:sldMk cId="1227405495" sldId="284"/>
            <ac:picMk id="5" creationId="{4D299952-72CF-4F0C-BE39-BC74E8012ED0}"/>
          </ac:picMkLst>
        </pc:picChg>
        <pc:cxnChg chg="add mod">
          <ac:chgData name="Ken Merrihew" userId="bcb7a1e886d99f07" providerId="LiveId" clId="{9869D207-4341-406F-972B-D81F462471E8}" dt="2019-05-22T21:00:54.230" v="3052" actId="1035"/>
          <ac:cxnSpMkLst>
            <pc:docMk/>
            <pc:sldMk cId="1227405495" sldId="284"/>
            <ac:cxnSpMk id="8" creationId="{BDEF5C50-7AC1-4E60-95C5-862E67253048}"/>
          </ac:cxnSpMkLst>
        </pc:cxnChg>
        <pc:cxnChg chg="add mod ord">
          <ac:chgData name="Ken Merrihew" userId="bcb7a1e886d99f07" providerId="LiveId" clId="{9869D207-4341-406F-972B-D81F462471E8}" dt="2019-05-29T19:45:47.398" v="3711" actId="1036"/>
          <ac:cxnSpMkLst>
            <pc:docMk/>
            <pc:sldMk cId="1227405495" sldId="284"/>
            <ac:cxnSpMk id="12" creationId="{8FE0BD3C-0F94-42D5-95E4-EC9CFE2C775A}"/>
          </ac:cxnSpMkLst>
        </pc:cxnChg>
        <pc:cxnChg chg="add mod">
          <ac:chgData name="Ken Merrihew" userId="bcb7a1e886d99f07" providerId="LiveId" clId="{9869D207-4341-406F-972B-D81F462471E8}" dt="2019-05-29T15:19:32.379" v="3578" actId="692"/>
          <ac:cxnSpMkLst>
            <pc:docMk/>
            <pc:sldMk cId="1227405495" sldId="284"/>
            <ac:cxnSpMk id="15" creationId="{A3654B37-AE1F-4DCF-A6B7-D1AE62C30A2C}"/>
          </ac:cxnSpMkLst>
        </pc:cxnChg>
        <pc:cxnChg chg="add mod">
          <ac:chgData name="Ken Merrihew" userId="bcb7a1e886d99f07" providerId="LiveId" clId="{9869D207-4341-406F-972B-D81F462471E8}" dt="2019-05-29T20:30:53.120" v="3740" actId="1035"/>
          <ac:cxnSpMkLst>
            <pc:docMk/>
            <pc:sldMk cId="1227405495" sldId="284"/>
            <ac:cxnSpMk id="16" creationId="{8A5FCC8E-8FD9-4ABD-B608-A528DBF423EB}"/>
          </ac:cxnSpMkLst>
        </pc:cxnChg>
        <pc:cxnChg chg="add mod">
          <ac:chgData name="Ken Merrihew" userId="bcb7a1e886d99f07" providerId="LiveId" clId="{9869D207-4341-406F-972B-D81F462471E8}" dt="2019-05-29T15:19:32.379" v="3578" actId="692"/>
          <ac:cxnSpMkLst>
            <pc:docMk/>
            <pc:sldMk cId="1227405495" sldId="284"/>
            <ac:cxnSpMk id="17" creationId="{4C4558FB-6583-4FB8-B11C-86040099081F}"/>
          </ac:cxnSpMkLst>
        </pc:cxnChg>
        <pc:cxnChg chg="add mod">
          <ac:chgData name="Ken Merrihew" userId="bcb7a1e886d99f07" providerId="LiveId" clId="{9869D207-4341-406F-972B-D81F462471E8}" dt="2019-05-29T20:31:06.777" v="3745" actId="1036"/>
          <ac:cxnSpMkLst>
            <pc:docMk/>
            <pc:sldMk cId="1227405495" sldId="284"/>
            <ac:cxnSpMk id="18" creationId="{C8BFEF39-779A-4486-A86C-BCD5627D116B}"/>
          </ac:cxnSpMkLst>
        </pc:cxnChg>
        <pc:cxnChg chg="add mod">
          <ac:chgData name="Ken Merrihew" userId="bcb7a1e886d99f07" providerId="LiveId" clId="{9869D207-4341-406F-972B-D81F462471E8}" dt="2019-05-29T15:19:32.379" v="3578" actId="692"/>
          <ac:cxnSpMkLst>
            <pc:docMk/>
            <pc:sldMk cId="1227405495" sldId="284"/>
            <ac:cxnSpMk id="19" creationId="{4910DCB1-8CA9-415D-A664-BFA05BA28133}"/>
          </ac:cxnSpMkLst>
        </pc:cxnChg>
      </pc:sldChg>
      <pc:sldChg chg="add">
        <pc:chgData name="Ken Merrihew" userId="bcb7a1e886d99f07" providerId="LiveId" clId="{9869D207-4341-406F-972B-D81F462471E8}" dt="2019-05-22T20:33:55.933" v="1872"/>
        <pc:sldMkLst>
          <pc:docMk/>
          <pc:sldMk cId="214840162" sldId="285"/>
        </pc:sldMkLst>
      </pc:sldChg>
      <pc:sldChg chg="addSp delSp modSp add delAnim modAnim">
        <pc:chgData name="Ken Merrihew" userId="bcb7a1e886d99f07" providerId="LiveId" clId="{9869D207-4341-406F-972B-D81F462471E8}" dt="2019-05-29T22:42:56.049" v="3991" actId="207"/>
        <pc:sldMkLst>
          <pc:docMk/>
          <pc:sldMk cId="1788554444" sldId="286"/>
        </pc:sldMkLst>
        <pc:spChg chg="mod">
          <ac:chgData name="Ken Merrihew" userId="bcb7a1e886d99f07" providerId="LiveId" clId="{9869D207-4341-406F-972B-D81F462471E8}" dt="2019-05-29T19:15:45.254" v="3623" actId="207"/>
          <ac:spMkLst>
            <pc:docMk/>
            <pc:sldMk cId="1788554444" sldId="286"/>
            <ac:spMk id="3" creationId="{DB88E4FF-425A-4FEE-A367-39BCE73DF1EF}"/>
          </ac:spMkLst>
        </pc:spChg>
        <pc:spChg chg="del">
          <ac:chgData name="Ken Merrihew" userId="bcb7a1e886d99f07" providerId="LiveId" clId="{9869D207-4341-406F-972B-D81F462471E8}" dt="2019-05-29T19:13:23.643" v="3607" actId="478"/>
          <ac:spMkLst>
            <pc:docMk/>
            <pc:sldMk cId="1788554444" sldId="286"/>
            <ac:spMk id="4" creationId="{EF9BE90F-0D94-4A36-8165-EB78ACBC673B}"/>
          </ac:spMkLst>
        </pc:spChg>
        <pc:spChg chg="del">
          <ac:chgData name="Ken Merrihew" userId="bcb7a1e886d99f07" providerId="LiveId" clId="{9869D207-4341-406F-972B-D81F462471E8}" dt="2019-05-29T19:13:23.643" v="3607" actId="478"/>
          <ac:spMkLst>
            <pc:docMk/>
            <pc:sldMk cId="1788554444" sldId="286"/>
            <ac:spMk id="5" creationId="{E7A9105C-B26D-438F-830D-DE6B33C1F5C2}"/>
          </ac:spMkLst>
        </pc:spChg>
        <pc:spChg chg="add mod">
          <ac:chgData name="Ken Merrihew" userId="bcb7a1e886d99f07" providerId="LiveId" clId="{9869D207-4341-406F-972B-D81F462471E8}" dt="2019-05-29T19:11:17.020" v="3593" actId="692"/>
          <ac:spMkLst>
            <pc:docMk/>
            <pc:sldMk cId="1788554444" sldId="286"/>
            <ac:spMk id="6" creationId="{AF067864-0181-45AD-83C1-BE182700F8D3}"/>
          </ac:spMkLst>
        </pc:spChg>
        <pc:spChg chg="add mod">
          <ac:chgData name="Ken Merrihew" userId="bcb7a1e886d99f07" providerId="LiveId" clId="{9869D207-4341-406F-972B-D81F462471E8}" dt="2019-05-29T19:12:28.631" v="3601" actId="692"/>
          <ac:spMkLst>
            <pc:docMk/>
            <pc:sldMk cId="1788554444" sldId="286"/>
            <ac:spMk id="7" creationId="{6F56AE44-2CEC-41A5-A900-D57B43B15264}"/>
          </ac:spMkLst>
        </pc:spChg>
        <pc:spChg chg="add mod">
          <ac:chgData name="Ken Merrihew" userId="bcb7a1e886d99f07" providerId="LiveId" clId="{9869D207-4341-406F-972B-D81F462471E8}" dt="2019-05-29T22:42:56.049" v="3991" actId="207"/>
          <ac:spMkLst>
            <pc:docMk/>
            <pc:sldMk cId="1788554444" sldId="286"/>
            <ac:spMk id="9" creationId="{509B1884-2BEF-451E-9B4C-94088C9AA96C}"/>
          </ac:spMkLst>
        </pc:spChg>
        <pc:picChg chg="add mod">
          <ac:chgData name="Ken Merrihew" userId="bcb7a1e886d99f07" providerId="LiveId" clId="{9869D207-4341-406F-972B-D81F462471E8}" dt="2019-05-29T19:13:29.477" v="3608" actId="167"/>
          <ac:picMkLst>
            <pc:docMk/>
            <pc:sldMk cId="1788554444" sldId="286"/>
            <ac:picMk id="1026" creationId="{8C6B5BC8-EDB4-4402-844C-317BD197788A}"/>
          </ac:picMkLst>
        </pc:picChg>
      </pc:sldChg>
      <pc:sldChg chg="addSp delSp modSp add del delAnim modAnim">
        <pc:chgData name="Ken Merrihew" userId="bcb7a1e886d99f07" providerId="LiveId" clId="{9869D207-4341-406F-972B-D81F462471E8}" dt="2019-05-28T19:35:50.190" v="3564" actId="2696"/>
        <pc:sldMkLst>
          <pc:docMk/>
          <pc:sldMk cId="1849894738" sldId="286"/>
        </pc:sldMkLst>
        <pc:spChg chg="add del mod ord">
          <ac:chgData name="Ken Merrihew" userId="bcb7a1e886d99f07" providerId="LiveId" clId="{9869D207-4341-406F-972B-D81F462471E8}" dt="2019-05-28T19:35:14.822" v="3561"/>
          <ac:spMkLst>
            <pc:docMk/>
            <pc:sldMk cId="1849894738" sldId="286"/>
            <ac:spMk id="3" creationId="{454F9E20-197D-433B-A687-3C343EA8BD11}"/>
          </ac:spMkLst>
        </pc:spChg>
        <pc:spChg chg="del mod">
          <ac:chgData name="Ken Merrihew" userId="bcb7a1e886d99f07" providerId="LiveId" clId="{9869D207-4341-406F-972B-D81F462471E8}" dt="2019-05-28T19:33:40.103" v="3551" actId="478"/>
          <ac:spMkLst>
            <pc:docMk/>
            <pc:sldMk cId="1849894738" sldId="286"/>
            <ac:spMk id="6" creationId="{FDA31493-3D50-4C65-82C3-AC0A249320E4}"/>
          </ac:spMkLst>
        </pc:spChg>
      </pc:sldChg>
      <pc:sldChg chg="add">
        <pc:chgData name="Ken Merrihew" userId="bcb7a1e886d99f07" providerId="LiveId" clId="{9869D207-4341-406F-972B-D81F462471E8}" dt="2019-05-29T22:51:10.340" v="3992"/>
        <pc:sldMkLst>
          <pc:docMk/>
          <pc:sldMk cId="2598164664" sldId="287"/>
        </pc:sldMkLst>
      </pc:sldChg>
      <pc:sldChg chg="add ord">
        <pc:chgData name="Ken Merrihew" userId="bcb7a1e886d99f07" providerId="LiveId" clId="{9869D207-4341-406F-972B-D81F462471E8}" dt="2019-05-29T22:56:10.508" v="3996"/>
        <pc:sldMkLst>
          <pc:docMk/>
          <pc:sldMk cId="1178949725" sldId="288"/>
        </pc:sldMkLst>
      </pc:sldChg>
      <pc:sldChg chg="add ord">
        <pc:chgData name="Ken Merrihew" userId="bcb7a1e886d99f07" providerId="LiveId" clId="{9869D207-4341-406F-972B-D81F462471E8}" dt="2019-05-29T23:10:11.829" v="4016"/>
        <pc:sldMkLst>
          <pc:docMk/>
          <pc:sldMk cId="4023097897" sldId="289"/>
        </pc:sldMkLst>
      </pc:sldChg>
      <pc:sldMasterChg chg="modTransition modSldLayout">
        <pc:chgData name="Ken Merrihew" userId="bcb7a1e886d99f07" providerId="LiveId" clId="{9869D207-4341-406F-972B-D81F462471E8}" dt="2019-05-21T01:10:09.882" v="2"/>
        <pc:sldMasterMkLst>
          <pc:docMk/>
          <pc:sldMasterMk cId="1719071015" sldId="2147483660"/>
        </pc:sldMasterMkLst>
        <pc:sldLayoutChg chg="modTransition">
          <pc:chgData name="Ken Merrihew" userId="bcb7a1e886d99f07" providerId="LiveId" clId="{9869D207-4341-406F-972B-D81F462471E8}" dt="2019-05-21T01:10:09.882" v="2"/>
          <pc:sldLayoutMkLst>
            <pc:docMk/>
            <pc:sldMasterMk cId="1719071015" sldId="2147483660"/>
            <pc:sldLayoutMk cId="895241026" sldId="2147483661"/>
          </pc:sldLayoutMkLst>
        </pc:sldLayoutChg>
        <pc:sldLayoutChg chg="modTransition">
          <pc:chgData name="Ken Merrihew" userId="bcb7a1e886d99f07" providerId="LiveId" clId="{9869D207-4341-406F-972B-D81F462471E8}" dt="2019-05-21T01:10:09.882" v="2"/>
          <pc:sldLayoutMkLst>
            <pc:docMk/>
            <pc:sldMasterMk cId="1719071015" sldId="2147483660"/>
            <pc:sldLayoutMk cId="1922131358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imple.wikipedia.org/wiki/Southeas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ickr.com/photos/jill47/6073035066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183966" y="3734097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1925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1)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 usually translated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eunuch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9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1101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master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wotteth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what is with me …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8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8708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8F90A8-CFE0-4177-A5EF-CFC339D46869}"/>
              </a:ext>
            </a:extLst>
          </p:cNvPr>
          <p:cNvSpPr/>
          <p:nvPr/>
        </p:nvSpPr>
        <p:spPr>
          <a:xfrm>
            <a:off x="366468" y="1618937"/>
            <a:ext cx="3354194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4:3 ~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is the will of God, your sanctification: that you should abstain from sexual immorality; 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1B5C6-E31B-48AE-A9BF-ACC9F195BB98}"/>
              </a:ext>
            </a:extLst>
          </p:cNvPr>
          <p:cNvSpPr txBox="1"/>
          <p:nvPr/>
        </p:nvSpPr>
        <p:spPr>
          <a:xfrm>
            <a:off x="668458" y="2289155"/>
            <a:ext cx="80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immorality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porneia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illicit sex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67CF-5AC3-49BA-B005-85B9BA4961C2}"/>
              </a:ext>
            </a:extLst>
          </p:cNvPr>
          <p:cNvSpPr txBox="1"/>
          <p:nvPr/>
        </p:nvSpPr>
        <p:spPr>
          <a:xfrm>
            <a:off x="669510" y="2838844"/>
            <a:ext cx="48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moicheuō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C7003-E4C1-457E-A199-FB3AE82B41AE}"/>
              </a:ext>
            </a:extLst>
          </p:cNvPr>
          <p:cNvSpPr txBox="1"/>
          <p:nvPr/>
        </p:nvSpPr>
        <p:spPr>
          <a:xfrm>
            <a:off x="5093595" y="2289931"/>
            <a:ext cx="365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illicit sex</a:t>
            </a:r>
          </a:p>
        </p:txBody>
      </p:sp>
    </p:spTree>
    <p:extLst>
      <p:ext uri="{BB962C8B-B14F-4D97-AF65-F5344CB8AC3E}">
        <p14:creationId xmlns:p14="http://schemas.microsoft.com/office/powerpoint/2010/main" val="37300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0807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40230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ed brick building&#10;&#10;Description automatically generated">
            <a:extLst>
              <a:ext uri="{FF2B5EF4-FFF2-40B4-BE49-F238E27FC236}">
                <a16:creationId xmlns:a16="http://schemas.microsoft.com/office/drawing/2014/main" id="{4EEB3FDB-A4B2-4C2D-8CD7-9CB415430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888">
            <a:off x="1014034" y="836005"/>
            <a:ext cx="6669296" cy="5001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1143B1-54DB-4876-B213-9963A8943DAF}"/>
              </a:ext>
            </a:extLst>
          </p:cNvPr>
          <p:cNvGrpSpPr/>
          <p:nvPr/>
        </p:nvGrpSpPr>
        <p:grpSpPr>
          <a:xfrm rot="-180000">
            <a:off x="2589365" y="1024366"/>
            <a:ext cx="5134033" cy="2285406"/>
            <a:chOff x="3029485" y="1393850"/>
            <a:chExt cx="4738566" cy="20728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9BA41-6D3D-46B0-9EE6-4BEC7FE8E77F}"/>
                </a:ext>
              </a:extLst>
            </p:cNvPr>
            <p:cNvSpPr/>
            <p:nvPr/>
          </p:nvSpPr>
          <p:spPr>
            <a:xfrm rot="21043246">
              <a:off x="3029485" y="1393850"/>
              <a:ext cx="4466090" cy="2072809"/>
            </a:xfrm>
            <a:custGeom>
              <a:avLst/>
              <a:gdLst>
                <a:gd name="connsiteX0" fmla="*/ 0 w 3846786"/>
                <a:gd name="connsiteY0" fmla="*/ 0 h 1215521"/>
                <a:gd name="connsiteX1" fmla="*/ 3846786 w 3846786"/>
                <a:gd name="connsiteY1" fmla="*/ 0 h 1215521"/>
                <a:gd name="connsiteX2" fmla="*/ 3846786 w 3846786"/>
                <a:gd name="connsiteY2" fmla="*/ 1215521 h 1215521"/>
                <a:gd name="connsiteX3" fmla="*/ 0 w 3846786"/>
                <a:gd name="connsiteY3" fmla="*/ 1215521 h 1215521"/>
                <a:gd name="connsiteX4" fmla="*/ 0 w 3846786"/>
                <a:gd name="connsiteY4" fmla="*/ 0 h 1215521"/>
                <a:gd name="connsiteX0" fmla="*/ 0 w 3855520"/>
                <a:gd name="connsiteY0" fmla="*/ 835639 h 2051160"/>
                <a:gd name="connsiteX1" fmla="*/ 3855520 w 3855520"/>
                <a:gd name="connsiteY1" fmla="*/ 0 h 2051160"/>
                <a:gd name="connsiteX2" fmla="*/ 3846786 w 3855520"/>
                <a:gd name="connsiteY2" fmla="*/ 2051160 h 2051160"/>
                <a:gd name="connsiteX3" fmla="*/ 0 w 3855520"/>
                <a:gd name="connsiteY3" fmla="*/ 2051160 h 2051160"/>
                <a:gd name="connsiteX4" fmla="*/ 0 w 3855520"/>
                <a:gd name="connsiteY4" fmla="*/ 835639 h 2051160"/>
                <a:gd name="connsiteX0" fmla="*/ 0 w 3866813"/>
                <a:gd name="connsiteY0" fmla="*/ 835639 h 2051160"/>
                <a:gd name="connsiteX1" fmla="*/ 3855520 w 3866813"/>
                <a:gd name="connsiteY1" fmla="*/ 0 h 2051160"/>
                <a:gd name="connsiteX2" fmla="*/ 3866473 w 3866813"/>
                <a:gd name="connsiteY2" fmla="*/ 2047987 h 2051160"/>
                <a:gd name="connsiteX3" fmla="*/ 0 w 3866813"/>
                <a:gd name="connsiteY3" fmla="*/ 2051160 h 2051160"/>
                <a:gd name="connsiteX4" fmla="*/ 0 w 3866813"/>
                <a:gd name="connsiteY4" fmla="*/ 835639 h 2051160"/>
                <a:gd name="connsiteX0" fmla="*/ 0 w 3876011"/>
                <a:gd name="connsiteY0" fmla="*/ 835639 h 2051160"/>
                <a:gd name="connsiteX1" fmla="*/ 3855520 w 3876011"/>
                <a:gd name="connsiteY1" fmla="*/ 0 h 2051160"/>
                <a:gd name="connsiteX2" fmla="*/ 3875784 w 3876011"/>
                <a:gd name="connsiteY2" fmla="*/ 1717237 h 2051160"/>
                <a:gd name="connsiteX3" fmla="*/ 0 w 3876011"/>
                <a:gd name="connsiteY3" fmla="*/ 2051160 h 2051160"/>
                <a:gd name="connsiteX4" fmla="*/ 0 w 3876011"/>
                <a:gd name="connsiteY4" fmla="*/ 835639 h 2051160"/>
                <a:gd name="connsiteX0" fmla="*/ 0 w 3911473"/>
                <a:gd name="connsiteY0" fmla="*/ 835639 h 2051160"/>
                <a:gd name="connsiteX1" fmla="*/ 3855520 w 3911473"/>
                <a:gd name="connsiteY1" fmla="*/ 0 h 2051160"/>
                <a:gd name="connsiteX2" fmla="*/ 3911374 w 3911473"/>
                <a:gd name="connsiteY2" fmla="*/ 1499408 h 2051160"/>
                <a:gd name="connsiteX3" fmla="*/ 0 w 3911473"/>
                <a:gd name="connsiteY3" fmla="*/ 2051160 h 2051160"/>
                <a:gd name="connsiteX4" fmla="*/ 0 w 3911473"/>
                <a:gd name="connsiteY4" fmla="*/ 835639 h 2051160"/>
                <a:gd name="connsiteX0" fmla="*/ 0 w 3948753"/>
                <a:gd name="connsiteY0" fmla="*/ 858745 h 2074266"/>
                <a:gd name="connsiteX1" fmla="*/ 3948753 w 3948753"/>
                <a:gd name="connsiteY1" fmla="*/ 0 h 2074266"/>
                <a:gd name="connsiteX2" fmla="*/ 3911374 w 3948753"/>
                <a:gd name="connsiteY2" fmla="*/ 1522514 h 2074266"/>
                <a:gd name="connsiteX3" fmla="*/ 0 w 3948753"/>
                <a:gd name="connsiteY3" fmla="*/ 2074266 h 2074266"/>
                <a:gd name="connsiteX4" fmla="*/ 0 w 3948753"/>
                <a:gd name="connsiteY4" fmla="*/ 858745 h 2074266"/>
                <a:gd name="connsiteX0" fmla="*/ 0 w 3948753"/>
                <a:gd name="connsiteY0" fmla="*/ 858745 h 2074266"/>
                <a:gd name="connsiteX1" fmla="*/ 3948753 w 3948753"/>
                <a:gd name="connsiteY1" fmla="*/ 0 h 2074266"/>
                <a:gd name="connsiteX2" fmla="*/ 3938706 w 3948753"/>
                <a:gd name="connsiteY2" fmla="*/ 1316117 h 2074266"/>
                <a:gd name="connsiteX3" fmla="*/ 0 w 3948753"/>
                <a:gd name="connsiteY3" fmla="*/ 2074266 h 2074266"/>
                <a:gd name="connsiteX4" fmla="*/ 0 w 3948753"/>
                <a:gd name="connsiteY4" fmla="*/ 858745 h 2074266"/>
                <a:gd name="connsiteX0" fmla="*/ 0 w 4178784"/>
                <a:gd name="connsiteY0" fmla="*/ 897839 h 2074266"/>
                <a:gd name="connsiteX1" fmla="*/ 4178784 w 4178784"/>
                <a:gd name="connsiteY1" fmla="*/ 0 h 2074266"/>
                <a:gd name="connsiteX2" fmla="*/ 4168737 w 4178784"/>
                <a:gd name="connsiteY2" fmla="*/ 1316117 h 2074266"/>
                <a:gd name="connsiteX3" fmla="*/ 230031 w 4178784"/>
                <a:gd name="connsiteY3" fmla="*/ 2074266 h 2074266"/>
                <a:gd name="connsiteX4" fmla="*/ 0 w 4178784"/>
                <a:gd name="connsiteY4" fmla="*/ 897839 h 2074266"/>
                <a:gd name="connsiteX0" fmla="*/ 0 w 4346578"/>
                <a:gd name="connsiteY0" fmla="*/ 947101 h 2074266"/>
                <a:gd name="connsiteX1" fmla="*/ 4346578 w 4346578"/>
                <a:gd name="connsiteY1" fmla="*/ 0 h 2074266"/>
                <a:gd name="connsiteX2" fmla="*/ 4336531 w 4346578"/>
                <a:gd name="connsiteY2" fmla="*/ 1316117 h 2074266"/>
                <a:gd name="connsiteX3" fmla="*/ 397825 w 4346578"/>
                <a:gd name="connsiteY3" fmla="*/ 2074266 h 2074266"/>
                <a:gd name="connsiteX4" fmla="*/ 0 w 4346578"/>
                <a:gd name="connsiteY4" fmla="*/ 947101 h 2074266"/>
                <a:gd name="connsiteX0" fmla="*/ 285396 w 4631974"/>
                <a:gd name="connsiteY0" fmla="*/ 947101 h 2071265"/>
                <a:gd name="connsiteX1" fmla="*/ 4631974 w 4631974"/>
                <a:gd name="connsiteY1" fmla="*/ 0 h 2071265"/>
                <a:gd name="connsiteX2" fmla="*/ 4621927 w 4631974"/>
                <a:gd name="connsiteY2" fmla="*/ 1316117 h 2071265"/>
                <a:gd name="connsiteX3" fmla="*/ 0 w 4631974"/>
                <a:gd name="connsiteY3" fmla="*/ 2071265 h 2071265"/>
                <a:gd name="connsiteX4" fmla="*/ 285396 w 4631974"/>
                <a:gd name="connsiteY4" fmla="*/ 947101 h 2071265"/>
                <a:gd name="connsiteX0" fmla="*/ 184799 w 4531377"/>
                <a:gd name="connsiteY0" fmla="*/ 947101 h 2081312"/>
                <a:gd name="connsiteX1" fmla="*/ 4531377 w 4531377"/>
                <a:gd name="connsiteY1" fmla="*/ 0 h 2081312"/>
                <a:gd name="connsiteX2" fmla="*/ 4521330 w 4531377"/>
                <a:gd name="connsiteY2" fmla="*/ 1316117 h 2081312"/>
                <a:gd name="connsiteX3" fmla="*/ 0 w 4531377"/>
                <a:gd name="connsiteY3" fmla="*/ 2081312 h 2081312"/>
                <a:gd name="connsiteX4" fmla="*/ 184799 w 4531377"/>
                <a:gd name="connsiteY4" fmla="*/ 947101 h 2081312"/>
                <a:gd name="connsiteX0" fmla="*/ 119512 w 4466090"/>
                <a:gd name="connsiteY0" fmla="*/ 947101 h 2072809"/>
                <a:gd name="connsiteX1" fmla="*/ 4466090 w 4466090"/>
                <a:gd name="connsiteY1" fmla="*/ 0 h 2072809"/>
                <a:gd name="connsiteX2" fmla="*/ 4456043 w 4466090"/>
                <a:gd name="connsiteY2" fmla="*/ 1316117 h 2072809"/>
                <a:gd name="connsiteX3" fmla="*/ 0 w 4466090"/>
                <a:gd name="connsiteY3" fmla="*/ 2072809 h 2072809"/>
                <a:gd name="connsiteX4" fmla="*/ 119512 w 4466090"/>
                <a:gd name="connsiteY4" fmla="*/ 947101 h 2072809"/>
                <a:gd name="connsiteX0" fmla="*/ 119512 w 4466090"/>
                <a:gd name="connsiteY0" fmla="*/ 947101 h 2072809"/>
                <a:gd name="connsiteX1" fmla="*/ 4466090 w 4466090"/>
                <a:gd name="connsiteY1" fmla="*/ 0 h 2072809"/>
                <a:gd name="connsiteX2" fmla="*/ 4456043 w 4466090"/>
                <a:gd name="connsiteY2" fmla="*/ 1316117 h 2072809"/>
                <a:gd name="connsiteX3" fmla="*/ 0 w 4466090"/>
                <a:gd name="connsiteY3" fmla="*/ 2072809 h 2072809"/>
                <a:gd name="connsiteX4" fmla="*/ 119512 w 4466090"/>
                <a:gd name="connsiteY4" fmla="*/ 947101 h 20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90" h="2072809">
                  <a:moveTo>
                    <a:pt x="119512" y="947101"/>
                  </a:moveTo>
                  <a:lnTo>
                    <a:pt x="4466090" y="0"/>
                  </a:lnTo>
                  <a:cubicBezTo>
                    <a:pt x="4463179" y="683720"/>
                    <a:pt x="4458954" y="632397"/>
                    <a:pt x="4456043" y="1316117"/>
                  </a:cubicBezTo>
                  <a:lnTo>
                    <a:pt x="0" y="2072809"/>
                  </a:lnTo>
                  <a:cubicBezTo>
                    <a:pt x="164188" y="1679551"/>
                    <a:pt x="79675" y="1322337"/>
                    <a:pt x="119512" y="94710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63C1AD-2549-4C5F-8644-A3EFC1ABE060}"/>
                </a:ext>
              </a:extLst>
            </p:cNvPr>
            <p:cNvSpPr txBox="1"/>
            <p:nvPr/>
          </p:nvSpPr>
          <p:spPr>
            <a:xfrm rot="20175678">
              <a:off x="3062469" y="1848533"/>
              <a:ext cx="4705582" cy="1077218"/>
            </a:xfrm>
            <a:custGeom>
              <a:avLst/>
              <a:gdLst>
                <a:gd name="connsiteX0" fmla="*/ 0 w 4617568"/>
                <a:gd name="connsiteY0" fmla="*/ 0 h 1077218"/>
                <a:gd name="connsiteX1" fmla="*/ 4617568 w 4617568"/>
                <a:gd name="connsiteY1" fmla="*/ 0 h 1077218"/>
                <a:gd name="connsiteX2" fmla="*/ 4617568 w 4617568"/>
                <a:gd name="connsiteY2" fmla="*/ 1077218 h 1077218"/>
                <a:gd name="connsiteX3" fmla="*/ 0 w 4617568"/>
                <a:gd name="connsiteY3" fmla="*/ 1077218 h 1077218"/>
                <a:gd name="connsiteX4" fmla="*/ 0 w 4617568"/>
                <a:gd name="connsiteY4" fmla="*/ 0 h 1077218"/>
                <a:gd name="connsiteX0" fmla="*/ 86314 w 4703882"/>
                <a:gd name="connsiteY0" fmla="*/ 0 h 1273488"/>
                <a:gd name="connsiteX1" fmla="*/ 4703882 w 4703882"/>
                <a:gd name="connsiteY1" fmla="*/ 0 h 1273488"/>
                <a:gd name="connsiteX2" fmla="*/ 4703882 w 4703882"/>
                <a:gd name="connsiteY2" fmla="*/ 1077218 h 1273488"/>
                <a:gd name="connsiteX3" fmla="*/ 0 w 4703882"/>
                <a:gd name="connsiteY3" fmla="*/ 1273488 h 1273488"/>
                <a:gd name="connsiteX4" fmla="*/ 86314 w 4703882"/>
                <a:gd name="connsiteY4" fmla="*/ 0 h 1273488"/>
                <a:gd name="connsiteX0" fmla="*/ 452287 w 4703882"/>
                <a:gd name="connsiteY0" fmla="*/ 92055 h 1273488"/>
                <a:gd name="connsiteX1" fmla="*/ 4703882 w 4703882"/>
                <a:gd name="connsiteY1" fmla="*/ 0 h 1273488"/>
                <a:gd name="connsiteX2" fmla="*/ 4703882 w 4703882"/>
                <a:gd name="connsiteY2" fmla="*/ 1077218 h 1273488"/>
                <a:gd name="connsiteX3" fmla="*/ 0 w 4703882"/>
                <a:gd name="connsiteY3" fmla="*/ 1273488 h 1273488"/>
                <a:gd name="connsiteX4" fmla="*/ 452287 w 4703882"/>
                <a:gd name="connsiteY4" fmla="*/ 92055 h 1273488"/>
                <a:gd name="connsiteX0" fmla="*/ 538876 w 4790471"/>
                <a:gd name="connsiteY0" fmla="*/ 92055 h 1235408"/>
                <a:gd name="connsiteX1" fmla="*/ 4790471 w 4790471"/>
                <a:gd name="connsiteY1" fmla="*/ 0 h 1235408"/>
                <a:gd name="connsiteX2" fmla="*/ 4790471 w 4790471"/>
                <a:gd name="connsiteY2" fmla="*/ 1077218 h 1235408"/>
                <a:gd name="connsiteX3" fmla="*/ 0 w 4790471"/>
                <a:gd name="connsiteY3" fmla="*/ 1235408 h 1235408"/>
                <a:gd name="connsiteX4" fmla="*/ 538876 w 4790471"/>
                <a:gd name="connsiteY4" fmla="*/ 92055 h 1235408"/>
                <a:gd name="connsiteX0" fmla="*/ 668171 w 4790471"/>
                <a:gd name="connsiteY0" fmla="*/ 80025 h 1235408"/>
                <a:gd name="connsiteX1" fmla="*/ 4790471 w 4790471"/>
                <a:gd name="connsiteY1" fmla="*/ 0 h 1235408"/>
                <a:gd name="connsiteX2" fmla="*/ 4790471 w 4790471"/>
                <a:gd name="connsiteY2" fmla="*/ 1077218 h 1235408"/>
                <a:gd name="connsiteX3" fmla="*/ 0 w 4790471"/>
                <a:gd name="connsiteY3" fmla="*/ 1235408 h 1235408"/>
                <a:gd name="connsiteX4" fmla="*/ 668171 w 4790471"/>
                <a:gd name="connsiteY4" fmla="*/ 80025 h 1235408"/>
                <a:gd name="connsiteX0" fmla="*/ 668171 w 4790471"/>
                <a:gd name="connsiteY0" fmla="*/ 80025 h 1310760"/>
                <a:gd name="connsiteX1" fmla="*/ 4790471 w 4790471"/>
                <a:gd name="connsiteY1" fmla="*/ 0 h 1310760"/>
                <a:gd name="connsiteX2" fmla="*/ 4177972 w 4790471"/>
                <a:gd name="connsiteY2" fmla="*/ 1310760 h 1310760"/>
                <a:gd name="connsiteX3" fmla="*/ 0 w 4790471"/>
                <a:gd name="connsiteY3" fmla="*/ 1235408 h 1310760"/>
                <a:gd name="connsiteX4" fmla="*/ 668171 w 4790471"/>
                <a:gd name="connsiteY4" fmla="*/ 80025 h 1310760"/>
                <a:gd name="connsiteX0" fmla="*/ 668171 w 4790471"/>
                <a:gd name="connsiteY0" fmla="*/ 80025 h 1406566"/>
                <a:gd name="connsiteX1" fmla="*/ 4790471 w 4790471"/>
                <a:gd name="connsiteY1" fmla="*/ 0 h 1406566"/>
                <a:gd name="connsiteX2" fmla="*/ 4239175 w 4790471"/>
                <a:gd name="connsiteY2" fmla="*/ 1406566 h 1406566"/>
                <a:gd name="connsiteX3" fmla="*/ 0 w 4790471"/>
                <a:gd name="connsiteY3" fmla="*/ 1235408 h 1406566"/>
                <a:gd name="connsiteX4" fmla="*/ 668171 w 4790471"/>
                <a:gd name="connsiteY4" fmla="*/ 80025 h 1406566"/>
                <a:gd name="connsiteX0" fmla="*/ 668171 w 4722250"/>
                <a:gd name="connsiteY0" fmla="*/ 123117 h 1449658"/>
                <a:gd name="connsiteX1" fmla="*/ 4722250 w 4722250"/>
                <a:gd name="connsiteY1" fmla="*/ 0 h 1449658"/>
                <a:gd name="connsiteX2" fmla="*/ 4239175 w 4722250"/>
                <a:gd name="connsiteY2" fmla="*/ 1449658 h 1449658"/>
                <a:gd name="connsiteX3" fmla="*/ 0 w 4722250"/>
                <a:gd name="connsiteY3" fmla="*/ 1278500 h 1449658"/>
                <a:gd name="connsiteX4" fmla="*/ 668171 w 4722250"/>
                <a:gd name="connsiteY4" fmla="*/ 123117 h 1449658"/>
                <a:gd name="connsiteX0" fmla="*/ 668171 w 4683207"/>
                <a:gd name="connsiteY0" fmla="*/ 138783 h 1465324"/>
                <a:gd name="connsiteX1" fmla="*/ 4683207 w 4683207"/>
                <a:gd name="connsiteY1" fmla="*/ 0 h 1465324"/>
                <a:gd name="connsiteX2" fmla="*/ 4239175 w 4683207"/>
                <a:gd name="connsiteY2" fmla="*/ 1465324 h 1465324"/>
                <a:gd name="connsiteX3" fmla="*/ 0 w 4683207"/>
                <a:gd name="connsiteY3" fmla="*/ 1294166 h 1465324"/>
                <a:gd name="connsiteX4" fmla="*/ 668171 w 4683207"/>
                <a:gd name="connsiteY4" fmla="*/ 138783 h 1465324"/>
                <a:gd name="connsiteX0" fmla="*/ 668171 w 4614985"/>
                <a:gd name="connsiteY0" fmla="*/ 181875 h 1508416"/>
                <a:gd name="connsiteX1" fmla="*/ 4614985 w 4614985"/>
                <a:gd name="connsiteY1" fmla="*/ 0 h 1508416"/>
                <a:gd name="connsiteX2" fmla="*/ 4239175 w 4614985"/>
                <a:gd name="connsiteY2" fmla="*/ 1508416 h 1508416"/>
                <a:gd name="connsiteX3" fmla="*/ 0 w 4614985"/>
                <a:gd name="connsiteY3" fmla="*/ 1337258 h 1508416"/>
                <a:gd name="connsiteX4" fmla="*/ 668171 w 4614985"/>
                <a:gd name="connsiteY4" fmla="*/ 181875 h 1508416"/>
                <a:gd name="connsiteX0" fmla="*/ 668171 w 4614985"/>
                <a:gd name="connsiteY0" fmla="*/ 181875 h 1541565"/>
                <a:gd name="connsiteX1" fmla="*/ 4614985 w 4614985"/>
                <a:gd name="connsiteY1" fmla="*/ 0 h 1541565"/>
                <a:gd name="connsiteX2" fmla="*/ 4291654 w 4614985"/>
                <a:gd name="connsiteY2" fmla="*/ 1541565 h 1541565"/>
                <a:gd name="connsiteX3" fmla="*/ 0 w 4614985"/>
                <a:gd name="connsiteY3" fmla="*/ 1337258 h 1541565"/>
                <a:gd name="connsiteX4" fmla="*/ 668171 w 4614985"/>
                <a:gd name="connsiteY4" fmla="*/ 181875 h 1541565"/>
                <a:gd name="connsiteX0" fmla="*/ 777524 w 4614985"/>
                <a:gd name="connsiteY0" fmla="*/ 152000 h 1541565"/>
                <a:gd name="connsiteX1" fmla="*/ 4614985 w 4614985"/>
                <a:gd name="connsiteY1" fmla="*/ 0 h 1541565"/>
                <a:gd name="connsiteX2" fmla="*/ 4291654 w 4614985"/>
                <a:gd name="connsiteY2" fmla="*/ 1541565 h 1541565"/>
                <a:gd name="connsiteX3" fmla="*/ 0 w 4614985"/>
                <a:gd name="connsiteY3" fmla="*/ 1337258 h 1541565"/>
                <a:gd name="connsiteX4" fmla="*/ 777524 w 4614985"/>
                <a:gd name="connsiteY4" fmla="*/ 152000 h 1541565"/>
                <a:gd name="connsiteX0" fmla="*/ 882893 w 4614985"/>
                <a:gd name="connsiteY0" fmla="*/ 155588 h 1541565"/>
                <a:gd name="connsiteX1" fmla="*/ 4614985 w 4614985"/>
                <a:gd name="connsiteY1" fmla="*/ 0 h 1541565"/>
                <a:gd name="connsiteX2" fmla="*/ 4291654 w 4614985"/>
                <a:gd name="connsiteY2" fmla="*/ 1541565 h 1541565"/>
                <a:gd name="connsiteX3" fmla="*/ 0 w 4614985"/>
                <a:gd name="connsiteY3" fmla="*/ 1337258 h 1541565"/>
                <a:gd name="connsiteX4" fmla="*/ 882893 w 4614985"/>
                <a:gd name="connsiteY4" fmla="*/ 155588 h 1541565"/>
                <a:gd name="connsiteX0" fmla="*/ 469605 w 4201697"/>
                <a:gd name="connsiteY0" fmla="*/ 155588 h 1541565"/>
                <a:gd name="connsiteX1" fmla="*/ 4201697 w 4201697"/>
                <a:gd name="connsiteY1" fmla="*/ 0 h 1541565"/>
                <a:gd name="connsiteX2" fmla="*/ 3878366 w 4201697"/>
                <a:gd name="connsiteY2" fmla="*/ 1541565 h 1541565"/>
                <a:gd name="connsiteX3" fmla="*/ 0 w 4201697"/>
                <a:gd name="connsiteY3" fmla="*/ 1337449 h 1541565"/>
                <a:gd name="connsiteX4" fmla="*/ 469605 w 4201697"/>
                <a:gd name="connsiteY4" fmla="*/ 155588 h 1541565"/>
                <a:gd name="connsiteX0" fmla="*/ 469605 w 4201697"/>
                <a:gd name="connsiteY0" fmla="*/ 155588 h 1541565"/>
                <a:gd name="connsiteX1" fmla="*/ 4201697 w 4201697"/>
                <a:gd name="connsiteY1" fmla="*/ 0 h 1541565"/>
                <a:gd name="connsiteX2" fmla="*/ 3878366 w 4201697"/>
                <a:gd name="connsiteY2" fmla="*/ 1541565 h 1541565"/>
                <a:gd name="connsiteX3" fmla="*/ 0 w 4201697"/>
                <a:gd name="connsiteY3" fmla="*/ 1337449 h 1541565"/>
                <a:gd name="connsiteX4" fmla="*/ 469605 w 4201697"/>
                <a:gd name="connsiteY4" fmla="*/ 155588 h 154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1697" h="1541565">
                  <a:moveTo>
                    <a:pt x="469605" y="155588"/>
                  </a:moveTo>
                  <a:lnTo>
                    <a:pt x="4201697" y="0"/>
                  </a:lnTo>
                  <a:lnTo>
                    <a:pt x="3878366" y="1541565"/>
                  </a:lnTo>
                  <a:lnTo>
                    <a:pt x="0" y="1337449"/>
                  </a:lnTo>
                  <a:cubicBezTo>
                    <a:pt x="-48" y="943538"/>
                    <a:pt x="313070" y="549542"/>
                    <a:pt x="469605" y="15558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3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SKINNY  UGLY  KIDS’ </a:t>
              </a:r>
              <a:r>
                <a: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6F6C998-26FD-4B68-B00E-68D44650E205}"/>
              </a:ext>
            </a:extLst>
          </p:cNvPr>
          <p:cNvGrpSpPr/>
          <p:nvPr/>
        </p:nvGrpSpPr>
        <p:grpSpPr>
          <a:xfrm>
            <a:off x="2517575" y="1437854"/>
            <a:ext cx="4108848" cy="3982293"/>
            <a:chOff x="3168800" y="2069021"/>
            <a:chExt cx="2806398" cy="27199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7DCC50-84D3-474D-8294-5D60900E9D22}"/>
                </a:ext>
              </a:extLst>
            </p:cNvPr>
            <p:cNvSpPr/>
            <p:nvPr/>
          </p:nvSpPr>
          <p:spPr>
            <a:xfrm>
              <a:off x="3168800" y="2069021"/>
              <a:ext cx="2806398" cy="2719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FFCC2503-CAE6-40C2-8CB9-05A92949F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386138" y="2238375"/>
              <a:ext cx="2381250" cy="23812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A7BB94-3E58-4D42-A5A9-259A2D91E5FF}"/>
              </a:ext>
            </a:extLst>
          </p:cNvPr>
          <p:cNvGrpSpPr/>
          <p:nvPr/>
        </p:nvGrpSpPr>
        <p:grpSpPr>
          <a:xfrm>
            <a:off x="4439463" y="1739348"/>
            <a:ext cx="272267" cy="3384785"/>
            <a:chOff x="4482615" y="2380803"/>
            <a:chExt cx="185962" cy="210168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309E8C-FEA0-4A12-BABB-C299B88F73EB}"/>
                </a:ext>
              </a:extLst>
            </p:cNvPr>
            <p:cNvSpPr/>
            <p:nvPr/>
          </p:nvSpPr>
          <p:spPr>
            <a:xfrm>
              <a:off x="4482615" y="2380803"/>
              <a:ext cx="184935" cy="1047964"/>
            </a:xfrm>
            <a:custGeom>
              <a:avLst/>
              <a:gdLst>
                <a:gd name="connsiteX0" fmla="*/ 0 w 203428"/>
                <a:gd name="connsiteY0" fmla="*/ 883577 h 883577"/>
                <a:gd name="connsiteX1" fmla="*/ 100687 w 203428"/>
                <a:gd name="connsiteY1" fmla="*/ 0 h 883577"/>
                <a:gd name="connsiteX2" fmla="*/ 203428 w 203428"/>
                <a:gd name="connsiteY2" fmla="*/ 875358 h 883577"/>
                <a:gd name="connsiteX3" fmla="*/ 203428 w 203428"/>
                <a:gd name="connsiteY3" fmla="*/ 883577 h 883577"/>
                <a:gd name="connsiteX4" fmla="*/ 0 w 203428"/>
                <a:gd name="connsiteY4" fmla="*/ 883577 h 8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8" h="883577">
                  <a:moveTo>
                    <a:pt x="0" y="883577"/>
                  </a:moveTo>
                  <a:lnTo>
                    <a:pt x="100687" y="0"/>
                  </a:lnTo>
                  <a:lnTo>
                    <a:pt x="203428" y="875358"/>
                  </a:lnTo>
                  <a:lnTo>
                    <a:pt x="203428" y="883577"/>
                  </a:lnTo>
                  <a:lnTo>
                    <a:pt x="0" y="8835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1C4676-99B5-49E7-995F-4E381F3B3A9C}"/>
                </a:ext>
              </a:extLst>
            </p:cNvPr>
            <p:cNvSpPr/>
            <p:nvPr/>
          </p:nvSpPr>
          <p:spPr>
            <a:xfrm flipV="1">
              <a:off x="4483642" y="3434526"/>
              <a:ext cx="184935" cy="1047964"/>
            </a:xfrm>
            <a:custGeom>
              <a:avLst/>
              <a:gdLst>
                <a:gd name="connsiteX0" fmla="*/ 0 w 203428"/>
                <a:gd name="connsiteY0" fmla="*/ 883577 h 883577"/>
                <a:gd name="connsiteX1" fmla="*/ 100687 w 203428"/>
                <a:gd name="connsiteY1" fmla="*/ 0 h 883577"/>
                <a:gd name="connsiteX2" fmla="*/ 203428 w 203428"/>
                <a:gd name="connsiteY2" fmla="*/ 875358 h 883577"/>
                <a:gd name="connsiteX3" fmla="*/ 203428 w 203428"/>
                <a:gd name="connsiteY3" fmla="*/ 883577 h 883577"/>
                <a:gd name="connsiteX4" fmla="*/ 0 w 203428"/>
                <a:gd name="connsiteY4" fmla="*/ 883577 h 8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8" h="883577">
                  <a:moveTo>
                    <a:pt x="0" y="883577"/>
                  </a:moveTo>
                  <a:lnTo>
                    <a:pt x="100687" y="0"/>
                  </a:lnTo>
                  <a:lnTo>
                    <a:pt x="203428" y="875358"/>
                  </a:lnTo>
                  <a:lnTo>
                    <a:pt x="203428" y="883577"/>
                  </a:lnTo>
                  <a:lnTo>
                    <a:pt x="0" y="883577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36365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18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add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78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6F9DB4B-DF58-4996-BA60-5394EA1A4657}"/>
              </a:ext>
            </a:extLst>
          </p:cNvPr>
          <p:cNvSpPr txBox="1"/>
          <p:nvPr/>
        </p:nvSpPr>
        <p:spPr>
          <a:xfrm>
            <a:off x="3170958" y="4042794"/>
            <a:ext cx="422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minari" panose="02000505000000020004" pitchFamily="2" charset="0"/>
              </a:rPr>
              <a:t>cuddle hormone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pic>
        <p:nvPicPr>
          <p:cNvPr id="9" name="Picture 2" descr="http://www.americaherald.com/wp-content/uploads/2015/10/benefits-of-oxytocin.jpg">
            <a:extLst>
              <a:ext uri="{FF2B5EF4-FFF2-40B4-BE49-F238E27FC236}">
                <a16:creationId xmlns:a16="http://schemas.microsoft.com/office/drawing/2014/main" id="{C11B9CD8-9308-4BD8-AA65-C5A50B00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10" y="1030611"/>
            <a:ext cx="5820217" cy="3055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7C199C-7901-4AE3-8715-753D1EBADC3E}"/>
              </a:ext>
            </a:extLst>
          </p:cNvPr>
          <p:cNvSpPr txBox="1"/>
          <p:nvPr/>
        </p:nvSpPr>
        <p:spPr>
          <a:xfrm>
            <a:off x="3597235" y="4041648"/>
            <a:ext cx="382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minari" panose="02000505000000020004" pitchFamily="2" charset="0"/>
              </a:rPr>
              <a:t>love hormone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32CAF-4CED-41CD-B91C-E4E20905F7B9}"/>
              </a:ext>
            </a:extLst>
          </p:cNvPr>
          <p:cNvSpPr txBox="1"/>
          <p:nvPr/>
        </p:nvSpPr>
        <p:spPr>
          <a:xfrm>
            <a:off x="2929363" y="4548745"/>
            <a:ext cx="438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minari" panose="02000505000000020004" pitchFamily="2" charset="0"/>
              </a:rPr>
              <a:t>bonding hormone</a:t>
            </a:r>
          </a:p>
        </p:txBody>
      </p:sp>
    </p:spTree>
    <p:extLst>
      <p:ext uri="{BB962C8B-B14F-4D97-AF65-F5344CB8AC3E}">
        <p14:creationId xmlns:p14="http://schemas.microsoft.com/office/powerpoint/2010/main" val="39542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0018 0.077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0052 0.0780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11789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Sol. 8:4 (NLT)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me, O women of Jerusalem,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awaken love until the time is right.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0D42E-B399-4314-BBBA-B5922486E799}"/>
              </a:ext>
            </a:extLst>
          </p:cNvPr>
          <p:cNvSpPr txBox="1"/>
          <p:nvPr/>
        </p:nvSpPr>
        <p:spPr>
          <a:xfrm>
            <a:off x="669510" y="2295582"/>
            <a:ext cx="80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* </a:t>
            </a:r>
            <a:r>
              <a:rPr lang="en-US" sz="3200" dirty="0"/>
              <a:t>Or, </a:t>
            </a:r>
            <a:r>
              <a:rPr lang="en-US" sz="3200" i="1" dirty="0">
                <a:solidFill>
                  <a:srgbClr val="FFFF00"/>
                </a:solidFill>
              </a:rPr>
              <a:t>not to awaken love until it is ready.</a:t>
            </a:r>
          </a:p>
        </p:txBody>
      </p:sp>
    </p:spTree>
    <p:extLst>
      <p:ext uri="{BB962C8B-B14F-4D97-AF65-F5344CB8AC3E}">
        <p14:creationId xmlns:p14="http://schemas.microsoft.com/office/powerpoint/2010/main" val="5814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5D6FE-EF05-4905-B11A-2562B1FB45FD}"/>
              </a:ext>
            </a:extLst>
          </p:cNvPr>
          <p:cNvSpPr txBox="1"/>
          <p:nvPr/>
        </p:nvSpPr>
        <p:spPr>
          <a:xfrm>
            <a:off x="952052" y="731529"/>
            <a:ext cx="171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E98A2-E008-4FF6-846E-07CCD72D510B}"/>
              </a:ext>
            </a:extLst>
          </p:cNvPr>
          <p:cNvSpPr txBox="1"/>
          <p:nvPr/>
        </p:nvSpPr>
        <p:spPr>
          <a:xfrm>
            <a:off x="2165065" y="1169006"/>
            <a:ext cx="171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Premarital sex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1D0F2-0458-4DE0-A292-38F394B6ACB8}"/>
              </a:ext>
            </a:extLst>
          </p:cNvPr>
          <p:cNvSpPr txBox="1"/>
          <p:nvPr/>
        </p:nvSpPr>
        <p:spPr>
          <a:xfrm>
            <a:off x="3345238" y="1606483"/>
            <a:ext cx="171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Bisexuality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20CBF8-F549-4778-903F-C62D00230765}"/>
              </a:ext>
            </a:extLst>
          </p:cNvPr>
          <p:cNvSpPr txBox="1"/>
          <p:nvPr/>
        </p:nvSpPr>
        <p:spPr>
          <a:xfrm>
            <a:off x="4567691" y="2043960"/>
            <a:ext cx="209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Homosexuality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03C53-A68F-447E-8938-9F904612948A}"/>
              </a:ext>
            </a:extLst>
          </p:cNvPr>
          <p:cNvSpPr txBox="1"/>
          <p:nvPr/>
        </p:nvSpPr>
        <p:spPr>
          <a:xfrm>
            <a:off x="5850846" y="2454081"/>
            <a:ext cx="219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Transgenderism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7B755-ACFE-4FC4-AB65-B6B43AA15A1E}"/>
              </a:ext>
            </a:extLst>
          </p:cNvPr>
          <p:cNvSpPr txBox="1"/>
          <p:nvPr/>
        </p:nvSpPr>
        <p:spPr>
          <a:xfrm>
            <a:off x="7285287" y="2834474"/>
            <a:ext cx="1212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???????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A754B2-7CC8-42D7-846D-ECC2971B1A38}"/>
              </a:ext>
            </a:extLst>
          </p:cNvPr>
          <p:cNvGrpSpPr/>
          <p:nvPr/>
        </p:nvGrpSpPr>
        <p:grpSpPr>
          <a:xfrm>
            <a:off x="473336" y="3523824"/>
            <a:ext cx="8188474" cy="746691"/>
            <a:chOff x="1019638" y="1958271"/>
            <a:chExt cx="6733886" cy="74669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57BCC2-DDB9-4698-9E16-DB0A9DD41E1B}"/>
                </a:ext>
              </a:extLst>
            </p:cNvPr>
            <p:cNvSpPr/>
            <p:nvPr/>
          </p:nvSpPr>
          <p:spPr>
            <a:xfrm>
              <a:off x="4865648" y="1965004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F12CC7-1301-415D-B9E7-4EC9CE133804}"/>
                </a:ext>
              </a:extLst>
            </p:cNvPr>
            <p:cNvSpPr/>
            <p:nvPr/>
          </p:nvSpPr>
          <p:spPr>
            <a:xfrm>
              <a:off x="3909386" y="1965004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C90A913-A097-4C42-A5BE-2454BB389A2E}"/>
                </a:ext>
              </a:extLst>
            </p:cNvPr>
            <p:cNvSpPr/>
            <p:nvPr/>
          </p:nvSpPr>
          <p:spPr>
            <a:xfrm>
              <a:off x="5827522" y="1958271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7AE761-21FB-4B4C-8960-C4AE8368F00F}"/>
                </a:ext>
              </a:extLst>
            </p:cNvPr>
            <p:cNvSpPr/>
            <p:nvPr/>
          </p:nvSpPr>
          <p:spPr>
            <a:xfrm>
              <a:off x="1975900" y="1972486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17670A-0ECE-43F7-8332-B926B2F7674B}"/>
                </a:ext>
              </a:extLst>
            </p:cNvPr>
            <p:cNvSpPr/>
            <p:nvPr/>
          </p:nvSpPr>
          <p:spPr>
            <a:xfrm>
              <a:off x="1975900" y="1972486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0C4931-97F5-40B9-8601-1F2D395D9DF6}"/>
                </a:ext>
              </a:extLst>
            </p:cNvPr>
            <p:cNvSpPr/>
            <p:nvPr/>
          </p:nvSpPr>
          <p:spPr>
            <a:xfrm>
              <a:off x="1019638" y="1972486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44BF33-D483-485E-B2A2-B8BFE74D5903}"/>
                </a:ext>
              </a:extLst>
            </p:cNvPr>
            <p:cNvSpPr/>
            <p:nvPr/>
          </p:nvSpPr>
          <p:spPr>
            <a:xfrm>
              <a:off x="2937774" y="1965753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204573-E35E-4570-8C26-2448A3BD7114}"/>
                </a:ext>
              </a:extLst>
            </p:cNvPr>
            <p:cNvSpPr/>
            <p:nvPr/>
          </p:nvSpPr>
          <p:spPr>
            <a:xfrm>
              <a:off x="6791651" y="1962658"/>
              <a:ext cx="961873" cy="73247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FDD4D0-C502-4FC3-BFAC-43D4C1F1DA96}"/>
              </a:ext>
            </a:extLst>
          </p:cNvPr>
          <p:cNvSpPr/>
          <p:nvPr/>
        </p:nvSpPr>
        <p:spPr>
          <a:xfrm>
            <a:off x="844475" y="919779"/>
            <a:ext cx="785309" cy="2498040"/>
          </a:xfrm>
          <a:custGeom>
            <a:avLst/>
            <a:gdLst>
              <a:gd name="connsiteX0" fmla="*/ 134471 w 785309"/>
              <a:gd name="connsiteY0" fmla="*/ 0 h 3146612"/>
              <a:gd name="connsiteX1" fmla="*/ 0 w 785309"/>
              <a:gd name="connsiteY1" fmla="*/ 0 h 3146612"/>
              <a:gd name="connsiteX2" fmla="*/ 785309 w 785309"/>
              <a:gd name="connsiteY2" fmla="*/ 3146612 h 3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309" h="3146612">
                <a:moveTo>
                  <a:pt x="134471" y="0"/>
                </a:moveTo>
                <a:lnTo>
                  <a:pt x="0" y="0"/>
                </a:lnTo>
                <a:lnTo>
                  <a:pt x="785309" y="3146612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2370D8-9F98-4457-92A0-36F104928BDF}"/>
              </a:ext>
            </a:extLst>
          </p:cNvPr>
          <p:cNvSpPr/>
          <p:nvPr/>
        </p:nvSpPr>
        <p:spPr>
          <a:xfrm>
            <a:off x="2022439" y="1376937"/>
            <a:ext cx="745668" cy="2052063"/>
          </a:xfrm>
          <a:custGeom>
            <a:avLst/>
            <a:gdLst>
              <a:gd name="connsiteX0" fmla="*/ 69924 w 763793"/>
              <a:gd name="connsiteY0" fmla="*/ 0 h 2673275"/>
              <a:gd name="connsiteX1" fmla="*/ 0 w 763793"/>
              <a:gd name="connsiteY1" fmla="*/ 0 h 2673275"/>
              <a:gd name="connsiteX2" fmla="*/ 763793 w 763793"/>
              <a:gd name="connsiteY2" fmla="*/ 2673275 h 2673275"/>
              <a:gd name="connsiteX0" fmla="*/ 146458 w 763793"/>
              <a:gd name="connsiteY0" fmla="*/ 0 h 2673275"/>
              <a:gd name="connsiteX1" fmla="*/ 0 w 763793"/>
              <a:gd name="connsiteY1" fmla="*/ 0 h 2673275"/>
              <a:gd name="connsiteX2" fmla="*/ 763793 w 763793"/>
              <a:gd name="connsiteY2" fmla="*/ 2673275 h 26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793" h="2673275">
                <a:moveTo>
                  <a:pt x="146458" y="0"/>
                </a:moveTo>
                <a:lnTo>
                  <a:pt x="0" y="0"/>
                </a:lnTo>
                <a:lnTo>
                  <a:pt x="763793" y="2673275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38A3752-EB78-410A-8284-7DC799F9B2B8}"/>
              </a:ext>
            </a:extLst>
          </p:cNvPr>
          <p:cNvSpPr/>
          <p:nvPr/>
        </p:nvSpPr>
        <p:spPr>
          <a:xfrm>
            <a:off x="3227527" y="1823255"/>
            <a:ext cx="745668" cy="1605745"/>
          </a:xfrm>
          <a:custGeom>
            <a:avLst/>
            <a:gdLst>
              <a:gd name="connsiteX0" fmla="*/ 112955 w 860611"/>
              <a:gd name="connsiteY0" fmla="*/ 10758 h 2237590"/>
              <a:gd name="connsiteX1" fmla="*/ 0 w 860611"/>
              <a:gd name="connsiteY1" fmla="*/ 0 h 2237590"/>
              <a:gd name="connsiteX2" fmla="*/ 860611 w 860611"/>
              <a:gd name="connsiteY2" fmla="*/ 2237590 h 2237590"/>
              <a:gd name="connsiteX0" fmla="*/ 112955 w 860611"/>
              <a:gd name="connsiteY0" fmla="*/ 0 h 2226832"/>
              <a:gd name="connsiteX1" fmla="*/ 0 w 860611"/>
              <a:gd name="connsiteY1" fmla="*/ 10693 h 2226832"/>
              <a:gd name="connsiteX2" fmla="*/ 860611 w 860611"/>
              <a:gd name="connsiteY2" fmla="*/ 2226832 h 2226832"/>
              <a:gd name="connsiteX0" fmla="*/ 112955 w 860611"/>
              <a:gd name="connsiteY0" fmla="*/ 0 h 2226832"/>
              <a:gd name="connsiteX1" fmla="*/ 0 w 860611"/>
              <a:gd name="connsiteY1" fmla="*/ 10693 h 2226832"/>
              <a:gd name="connsiteX2" fmla="*/ 860611 w 860611"/>
              <a:gd name="connsiteY2" fmla="*/ 2226832 h 2226832"/>
              <a:gd name="connsiteX0" fmla="*/ 112955 w 890349"/>
              <a:gd name="connsiteY0" fmla="*/ 0 h 2255432"/>
              <a:gd name="connsiteX1" fmla="*/ 0 w 890349"/>
              <a:gd name="connsiteY1" fmla="*/ 10693 h 2255432"/>
              <a:gd name="connsiteX2" fmla="*/ 890349 w 890349"/>
              <a:gd name="connsiteY2" fmla="*/ 2255432 h 2255432"/>
              <a:gd name="connsiteX0" fmla="*/ 112955 w 890349"/>
              <a:gd name="connsiteY0" fmla="*/ 0 h 2255432"/>
              <a:gd name="connsiteX1" fmla="*/ 0 w 890349"/>
              <a:gd name="connsiteY1" fmla="*/ 10693 h 2255432"/>
              <a:gd name="connsiteX2" fmla="*/ 890349 w 890349"/>
              <a:gd name="connsiteY2" fmla="*/ 2255432 h 2255432"/>
              <a:gd name="connsiteX0" fmla="*/ 142694 w 890349"/>
              <a:gd name="connsiteY0" fmla="*/ 33 h 2244739"/>
              <a:gd name="connsiteX1" fmla="*/ 0 w 890349"/>
              <a:gd name="connsiteY1" fmla="*/ 0 h 2244739"/>
              <a:gd name="connsiteX2" fmla="*/ 890349 w 890349"/>
              <a:gd name="connsiteY2" fmla="*/ 2244739 h 2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49" h="2244739">
                <a:moveTo>
                  <a:pt x="142694" y="33"/>
                </a:moveTo>
                <a:lnTo>
                  <a:pt x="0" y="0"/>
                </a:lnTo>
                <a:lnTo>
                  <a:pt x="890349" y="2244739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C5553A2-32F9-4004-8DC0-5945487345B6}"/>
              </a:ext>
            </a:extLst>
          </p:cNvPr>
          <p:cNvSpPr/>
          <p:nvPr/>
        </p:nvSpPr>
        <p:spPr>
          <a:xfrm>
            <a:off x="4442908" y="2242969"/>
            <a:ext cx="688489" cy="1186031"/>
          </a:xfrm>
          <a:custGeom>
            <a:avLst/>
            <a:gdLst>
              <a:gd name="connsiteX0" fmla="*/ 64545 w 903642"/>
              <a:gd name="connsiteY0" fmla="*/ 0 h 1828800"/>
              <a:gd name="connsiteX1" fmla="*/ 0 w 903642"/>
              <a:gd name="connsiteY1" fmla="*/ 0 h 1828800"/>
              <a:gd name="connsiteX2" fmla="*/ 903642 w 903642"/>
              <a:gd name="connsiteY2" fmla="*/ 1828800 h 1828800"/>
              <a:gd name="connsiteX0" fmla="*/ 64545 w 903642"/>
              <a:gd name="connsiteY0" fmla="*/ 0 h 1821705"/>
              <a:gd name="connsiteX1" fmla="*/ 0 w 903642"/>
              <a:gd name="connsiteY1" fmla="*/ 0 h 1821705"/>
              <a:gd name="connsiteX2" fmla="*/ 903642 w 903642"/>
              <a:gd name="connsiteY2" fmla="*/ 1821705 h 1821705"/>
              <a:gd name="connsiteX0" fmla="*/ 120582 w 903642"/>
              <a:gd name="connsiteY0" fmla="*/ 3548 h 1821705"/>
              <a:gd name="connsiteX1" fmla="*/ 0 w 903642"/>
              <a:gd name="connsiteY1" fmla="*/ 0 h 1821705"/>
              <a:gd name="connsiteX2" fmla="*/ 903642 w 903642"/>
              <a:gd name="connsiteY2" fmla="*/ 1821705 h 1821705"/>
              <a:gd name="connsiteX0" fmla="*/ 157941 w 903642"/>
              <a:gd name="connsiteY0" fmla="*/ 0 h 1821705"/>
              <a:gd name="connsiteX1" fmla="*/ 0 w 903642"/>
              <a:gd name="connsiteY1" fmla="*/ 0 h 1821705"/>
              <a:gd name="connsiteX2" fmla="*/ 903642 w 903642"/>
              <a:gd name="connsiteY2" fmla="*/ 1821705 h 182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642" h="1821705">
                <a:moveTo>
                  <a:pt x="157941" y="0"/>
                </a:moveTo>
                <a:lnTo>
                  <a:pt x="0" y="0"/>
                </a:lnTo>
                <a:lnTo>
                  <a:pt x="903642" y="1821705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86DC7-7FCE-4012-9DCE-4AD829F92514}"/>
              </a:ext>
            </a:extLst>
          </p:cNvPr>
          <p:cNvSpPr/>
          <p:nvPr/>
        </p:nvSpPr>
        <p:spPr>
          <a:xfrm>
            <a:off x="5760887" y="2681261"/>
            <a:ext cx="543094" cy="747739"/>
          </a:xfrm>
          <a:custGeom>
            <a:avLst/>
            <a:gdLst>
              <a:gd name="connsiteX0" fmla="*/ 86062 w 935916"/>
              <a:gd name="connsiteY0" fmla="*/ 0 h 1350084"/>
              <a:gd name="connsiteX1" fmla="*/ 0 w 935916"/>
              <a:gd name="connsiteY1" fmla="*/ 26894 h 1350084"/>
              <a:gd name="connsiteX2" fmla="*/ 935916 w 935916"/>
              <a:gd name="connsiteY2" fmla="*/ 1350084 h 1350084"/>
              <a:gd name="connsiteX0" fmla="*/ 86062 w 935916"/>
              <a:gd name="connsiteY0" fmla="*/ 0 h 1350084"/>
              <a:gd name="connsiteX1" fmla="*/ 0 w 935916"/>
              <a:gd name="connsiteY1" fmla="*/ 26894 h 1350084"/>
              <a:gd name="connsiteX2" fmla="*/ 935916 w 935916"/>
              <a:gd name="connsiteY2" fmla="*/ 1350084 h 1350084"/>
              <a:gd name="connsiteX0" fmla="*/ 124356 w 974210"/>
              <a:gd name="connsiteY0" fmla="*/ 7991 h 1358075"/>
              <a:gd name="connsiteX1" fmla="*/ 0 w 974210"/>
              <a:gd name="connsiteY1" fmla="*/ 0 h 1358075"/>
              <a:gd name="connsiteX2" fmla="*/ 974210 w 974210"/>
              <a:gd name="connsiteY2" fmla="*/ 1358075 h 1358075"/>
              <a:gd name="connsiteX0" fmla="*/ 188180 w 974210"/>
              <a:gd name="connsiteY0" fmla="*/ 0 h 1371014"/>
              <a:gd name="connsiteX1" fmla="*/ 0 w 974210"/>
              <a:gd name="connsiteY1" fmla="*/ 12939 h 1371014"/>
              <a:gd name="connsiteX2" fmla="*/ 974210 w 974210"/>
              <a:gd name="connsiteY2" fmla="*/ 1371014 h 1371014"/>
              <a:gd name="connsiteX0" fmla="*/ 181798 w 974210"/>
              <a:gd name="connsiteY0" fmla="*/ 0 h 1367525"/>
              <a:gd name="connsiteX1" fmla="*/ 0 w 974210"/>
              <a:gd name="connsiteY1" fmla="*/ 9450 h 1367525"/>
              <a:gd name="connsiteX2" fmla="*/ 974210 w 974210"/>
              <a:gd name="connsiteY2" fmla="*/ 1367525 h 1367525"/>
              <a:gd name="connsiteX0" fmla="*/ 188180 w 974210"/>
              <a:gd name="connsiteY0" fmla="*/ 1016 h 1358075"/>
              <a:gd name="connsiteX1" fmla="*/ 0 w 974210"/>
              <a:gd name="connsiteY1" fmla="*/ 0 h 1358075"/>
              <a:gd name="connsiteX2" fmla="*/ 974210 w 974210"/>
              <a:gd name="connsiteY2" fmla="*/ 1358075 h 135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210" h="1358075">
                <a:moveTo>
                  <a:pt x="188180" y="1016"/>
                </a:moveTo>
                <a:lnTo>
                  <a:pt x="0" y="0"/>
                </a:lnTo>
                <a:lnTo>
                  <a:pt x="974210" y="1358075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49CA0C-978F-4F6C-8864-F5063F8D8E88}"/>
              </a:ext>
            </a:extLst>
          </p:cNvPr>
          <p:cNvSpPr/>
          <p:nvPr/>
        </p:nvSpPr>
        <p:spPr>
          <a:xfrm>
            <a:off x="7177984" y="3052348"/>
            <a:ext cx="285470" cy="350896"/>
          </a:xfrm>
          <a:custGeom>
            <a:avLst/>
            <a:gdLst>
              <a:gd name="connsiteX0" fmla="*/ 129092 w 586292"/>
              <a:gd name="connsiteY0" fmla="*/ 0 h 941294"/>
              <a:gd name="connsiteX1" fmla="*/ 0 w 586292"/>
              <a:gd name="connsiteY1" fmla="*/ 10758 h 941294"/>
              <a:gd name="connsiteX2" fmla="*/ 586292 w 586292"/>
              <a:gd name="connsiteY2" fmla="*/ 941294 h 941294"/>
              <a:gd name="connsiteX0" fmla="*/ 182218 w 586292"/>
              <a:gd name="connsiteY0" fmla="*/ 3722 h 930536"/>
              <a:gd name="connsiteX1" fmla="*/ 0 w 586292"/>
              <a:gd name="connsiteY1" fmla="*/ 0 h 930536"/>
              <a:gd name="connsiteX2" fmla="*/ 586292 w 586292"/>
              <a:gd name="connsiteY2" fmla="*/ 930536 h 930536"/>
              <a:gd name="connsiteX0" fmla="*/ 182218 w 586292"/>
              <a:gd name="connsiteY0" fmla="*/ 3722 h 941395"/>
              <a:gd name="connsiteX1" fmla="*/ 0 w 586292"/>
              <a:gd name="connsiteY1" fmla="*/ 0 h 941395"/>
              <a:gd name="connsiteX2" fmla="*/ 586292 w 586292"/>
              <a:gd name="connsiteY2" fmla="*/ 941395 h 941395"/>
              <a:gd name="connsiteX0" fmla="*/ 182218 w 596917"/>
              <a:gd name="connsiteY0" fmla="*/ 3722 h 973974"/>
              <a:gd name="connsiteX1" fmla="*/ 0 w 596917"/>
              <a:gd name="connsiteY1" fmla="*/ 0 h 973974"/>
              <a:gd name="connsiteX2" fmla="*/ 596917 w 596917"/>
              <a:gd name="connsiteY2" fmla="*/ 973974 h 973974"/>
              <a:gd name="connsiteX0" fmla="*/ 182218 w 596917"/>
              <a:gd name="connsiteY0" fmla="*/ 0 h 977492"/>
              <a:gd name="connsiteX1" fmla="*/ 0 w 596917"/>
              <a:gd name="connsiteY1" fmla="*/ 3518 h 977492"/>
              <a:gd name="connsiteX2" fmla="*/ 596917 w 596917"/>
              <a:gd name="connsiteY2" fmla="*/ 977492 h 977492"/>
              <a:gd name="connsiteX0" fmla="*/ 182218 w 470949"/>
              <a:gd name="connsiteY0" fmla="*/ 0 h 1059679"/>
              <a:gd name="connsiteX1" fmla="*/ 0 w 470949"/>
              <a:gd name="connsiteY1" fmla="*/ 3518 h 1059679"/>
              <a:gd name="connsiteX2" fmla="*/ 470949 w 470949"/>
              <a:gd name="connsiteY2" fmla="*/ 1059679 h 1059679"/>
              <a:gd name="connsiteX0" fmla="*/ 182218 w 426250"/>
              <a:gd name="connsiteY0" fmla="*/ 0 h 1059679"/>
              <a:gd name="connsiteX1" fmla="*/ 0 w 426250"/>
              <a:gd name="connsiteY1" fmla="*/ 3518 h 1059679"/>
              <a:gd name="connsiteX2" fmla="*/ 426250 w 426250"/>
              <a:gd name="connsiteY2" fmla="*/ 1059679 h 105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50" h="1059679">
                <a:moveTo>
                  <a:pt x="182218" y="0"/>
                </a:moveTo>
                <a:lnTo>
                  <a:pt x="0" y="3518"/>
                </a:lnTo>
                <a:lnTo>
                  <a:pt x="426250" y="1059679"/>
                </a:lnTo>
              </a:path>
            </a:pathLst>
          </a:custGeom>
          <a:noFill/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4258D78-34E0-415F-9EEF-A1285534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2" b="85874" l="55485" r="94937">
                        <a14:foregroundMark x1="71519" y1="8072" x2="82278" y2="11211"/>
                        <a14:foregroundMark x1="82278" y1="11211" x2="83333" y2="14126"/>
                        <a14:foregroundMark x1="58650" y1="84529" x2="62236" y2="76009"/>
                        <a14:foregroundMark x1="81646" y1="85874" x2="79747" y2="80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634" b="10460"/>
          <a:stretch/>
        </p:blipFill>
        <p:spPr>
          <a:xfrm flipH="1">
            <a:off x="374494" y="4380383"/>
            <a:ext cx="852453" cy="14561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E8892E4-7E8D-4786-96F2-FAAC3F354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3" b="84529" l="6118" r="45781">
                        <a14:foregroundMark x1="6751" y1="15022" x2="9283" y2="24215"/>
                        <a14:foregroundMark x1="21308" y1="9417" x2="24895" y2="9641"/>
                        <a14:foregroundMark x1="18776" y1="83408" x2="19831" y2="78251"/>
                        <a14:foregroundMark x1="40506" y1="84529" x2="37553" y2="78027"/>
                        <a14:foregroundMark x1="18776" y1="80269" x2="19198" y2="77803"/>
                        <a14:foregroundMark x1="39662" y1="78027" x2="39662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881" r="49413" b="9837"/>
          <a:stretch/>
        </p:blipFill>
        <p:spPr>
          <a:xfrm>
            <a:off x="1147857" y="4490973"/>
            <a:ext cx="738525" cy="131448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0929373-E31C-4789-9E9F-F338E05BE583}"/>
              </a:ext>
            </a:extLst>
          </p:cNvPr>
          <p:cNvCxnSpPr>
            <a:cxnSpLocks/>
          </p:cNvCxnSpPr>
          <p:nvPr/>
        </p:nvCxnSpPr>
        <p:spPr>
          <a:xfrm>
            <a:off x="971216" y="3563314"/>
            <a:ext cx="0" cy="660004"/>
          </a:xfrm>
          <a:prstGeom prst="line">
            <a:avLst/>
          </a:prstGeom>
          <a:ln w="7620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834780A1-A8DD-4AC5-92A0-6DAF9CE94ABD}"/>
              </a:ext>
            </a:extLst>
          </p:cNvPr>
          <p:cNvSpPr txBox="1"/>
          <p:nvPr/>
        </p:nvSpPr>
        <p:spPr>
          <a:xfrm>
            <a:off x="2180897" y="4409090"/>
            <a:ext cx="6222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13:4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honorable among all, and the bed undefiled; but fornicators and adulterers God will judge.</a:t>
            </a:r>
          </a:p>
        </p:txBody>
      </p:sp>
    </p:spTree>
    <p:extLst>
      <p:ext uri="{BB962C8B-B14F-4D97-AF65-F5344CB8AC3E}">
        <p14:creationId xmlns:p14="http://schemas.microsoft.com/office/powerpoint/2010/main" val="38719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71458 0.00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0.00185 L 0.20087 0.00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0093 L 0.07326 0.00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6" grpId="0"/>
      <p:bldP spid="6" grpId="0" animBg="1"/>
      <p:bldP spid="7" grpId="0" animBg="1"/>
      <p:bldP spid="37" grpId="0" animBg="1"/>
      <p:bldP spid="38" grpId="0" animBg="1"/>
      <p:bldP spid="39" grpId="0" animBg="1"/>
      <p:bldP spid="41" grpId="0" animBg="1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25981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49:15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 woman forget her nursing child, And not have compassion on the son of her womb?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 they may forget,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I will not forget you.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1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7949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butler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masqeh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better,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cupbearer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(same as Nehemiah)</a:t>
            </a:r>
          </a:p>
        </p:txBody>
      </p:sp>
      <p:pic>
        <p:nvPicPr>
          <p:cNvPr id="2054" name="Picture 6" descr="Image result for jeeves clipart">
            <a:extLst>
              <a:ext uri="{FF2B5EF4-FFF2-40B4-BE49-F238E27FC236}">
                <a16:creationId xmlns:a16="http://schemas.microsoft.com/office/drawing/2014/main" id="{3E0C2EC4-250C-4478-B81A-7A894B33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37" b="95668" l="4396" r="90110">
                        <a14:foregroundMark x1="12088" y1="25271" x2="12088" y2="25271"/>
                        <a14:foregroundMark x1="14286" y1="32852" x2="14286" y2="32852"/>
                        <a14:foregroundMark x1="4396" y1="33574" x2="4396" y2="33574"/>
                        <a14:foregroundMark x1="34615" y1="30325" x2="34615" y2="30325"/>
                        <a14:foregroundMark x1="32967" y1="39350" x2="32967" y2="39350"/>
                        <a14:foregroundMark x1="59341" y1="39711" x2="59341" y2="39711"/>
                        <a14:foregroundMark x1="59341" y1="37184" x2="56044" y2="45848"/>
                        <a14:foregroundMark x1="84615" y1="88448" x2="87912" y2="95668"/>
                        <a14:foregroundMark x1="87912" y1="75812" x2="90659" y2="80144"/>
                        <a14:foregroundMark x1="57692" y1="6137" x2="57692" y2="6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3908" y="1716076"/>
            <a:ext cx="2538092" cy="38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illsbury doughboy clipart">
            <a:extLst>
              <a:ext uri="{FF2B5EF4-FFF2-40B4-BE49-F238E27FC236}">
                <a16:creationId xmlns:a16="http://schemas.microsoft.com/office/drawing/2014/main" id="{39E90727-4F5D-4762-AE11-7786C75B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5" y="1689904"/>
            <a:ext cx="2150645" cy="36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B0626B-3198-4EB3-96D0-9EF3B258B413}"/>
              </a:ext>
            </a:extLst>
          </p:cNvPr>
          <p:cNvSpPr/>
          <p:nvPr/>
        </p:nvSpPr>
        <p:spPr>
          <a:xfrm>
            <a:off x="2056337" y="1910979"/>
            <a:ext cx="1570007" cy="3444815"/>
          </a:xfrm>
          <a:custGeom>
            <a:avLst/>
            <a:gdLst>
              <a:gd name="connsiteX0" fmla="*/ 0 w 1570007"/>
              <a:gd name="connsiteY0" fmla="*/ 0 h 3444815"/>
              <a:gd name="connsiteX1" fmla="*/ 776377 w 1570007"/>
              <a:gd name="connsiteY1" fmla="*/ 1311215 h 3444815"/>
              <a:gd name="connsiteX2" fmla="*/ 1570007 w 1570007"/>
              <a:gd name="connsiteY2" fmla="*/ 3444815 h 34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007" h="3444815">
                <a:moveTo>
                  <a:pt x="0" y="0"/>
                </a:moveTo>
                <a:cubicBezTo>
                  <a:pt x="257354" y="368539"/>
                  <a:pt x="514709" y="737079"/>
                  <a:pt x="776377" y="1311215"/>
                </a:cubicBezTo>
                <a:cubicBezTo>
                  <a:pt x="1038045" y="1885351"/>
                  <a:pt x="1304026" y="2665083"/>
                  <a:pt x="1570007" y="3444815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E74F39-140E-43BE-AE1B-E19CF4562FB7}"/>
              </a:ext>
            </a:extLst>
          </p:cNvPr>
          <p:cNvSpPr/>
          <p:nvPr/>
        </p:nvSpPr>
        <p:spPr>
          <a:xfrm flipH="1">
            <a:off x="2248992" y="1908105"/>
            <a:ext cx="1570007" cy="3444815"/>
          </a:xfrm>
          <a:custGeom>
            <a:avLst/>
            <a:gdLst>
              <a:gd name="connsiteX0" fmla="*/ 0 w 1570007"/>
              <a:gd name="connsiteY0" fmla="*/ 0 h 3444815"/>
              <a:gd name="connsiteX1" fmla="*/ 776377 w 1570007"/>
              <a:gd name="connsiteY1" fmla="*/ 1311215 h 3444815"/>
              <a:gd name="connsiteX2" fmla="*/ 1570007 w 1570007"/>
              <a:gd name="connsiteY2" fmla="*/ 3444815 h 34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007" h="3444815">
                <a:moveTo>
                  <a:pt x="0" y="0"/>
                </a:moveTo>
                <a:cubicBezTo>
                  <a:pt x="257354" y="368539"/>
                  <a:pt x="514709" y="737079"/>
                  <a:pt x="776377" y="1311215"/>
                </a:cubicBezTo>
                <a:cubicBezTo>
                  <a:pt x="1038045" y="1885351"/>
                  <a:pt x="1304026" y="2665083"/>
                  <a:pt x="1570007" y="3444815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4D5AD9-EAB8-47FA-96C6-BB86A61AD148}"/>
              </a:ext>
            </a:extLst>
          </p:cNvPr>
          <p:cNvSpPr/>
          <p:nvPr/>
        </p:nvSpPr>
        <p:spPr>
          <a:xfrm>
            <a:off x="5115381" y="1811589"/>
            <a:ext cx="1570007" cy="3444815"/>
          </a:xfrm>
          <a:custGeom>
            <a:avLst/>
            <a:gdLst>
              <a:gd name="connsiteX0" fmla="*/ 0 w 1570007"/>
              <a:gd name="connsiteY0" fmla="*/ 0 h 3444815"/>
              <a:gd name="connsiteX1" fmla="*/ 776377 w 1570007"/>
              <a:gd name="connsiteY1" fmla="*/ 1311215 h 3444815"/>
              <a:gd name="connsiteX2" fmla="*/ 1570007 w 1570007"/>
              <a:gd name="connsiteY2" fmla="*/ 3444815 h 34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007" h="3444815">
                <a:moveTo>
                  <a:pt x="0" y="0"/>
                </a:moveTo>
                <a:cubicBezTo>
                  <a:pt x="257354" y="368539"/>
                  <a:pt x="514709" y="737079"/>
                  <a:pt x="776377" y="1311215"/>
                </a:cubicBezTo>
                <a:cubicBezTo>
                  <a:pt x="1038045" y="1885351"/>
                  <a:pt x="1304026" y="2665083"/>
                  <a:pt x="1570007" y="3444815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430DC0-8769-4CB0-B19F-EBC2EC49C005}"/>
              </a:ext>
            </a:extLst>
          </p:cNvPr>
          <p:cNvSpPr/>
          <p:nvPr/>
        </p:nvSpPr>
        <p:spPr>
          <a:xfrm flipH="1">
            <a:off x="5308036" y="1808715"/>
            <a:ext cx="1570007" cy="3444815"/>
          </a:xfrm>
          <a:custGeom>
            <a:avLst/>
            <a:gdLst>
              <a:gd name="connsiteX0" fmla="*/ 0 w 1570007"/>
              <a:gd name="connsiteY0" fmla="*/ 0 h 3444815"/>
              <a:gd name="connsiteX1" fmla="*/ 776377 w 1570007"/>
              <a:gd name="connsiteY1" fmla="*/ 1311215 h 3444815"/>
              <a:gd name="connsiteX2" fmla="*/ 1570007 w 1570007"/>
              <a:gd name="connsiteY2" fmla="*/ 3444815 h 34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007" h="3444815">
                <a:moveTo>
                  <a:pt x="0" y="0"/>
                </a:moveTo>
                <a:cubicBezTo>
                  <a:pt x="257354" y="368539"/>
                  <a:pt x="514709" y="737079"/>
                  <a:pt x="776377" y="1311215"/>
                </a:cubicBezTo>
                <a:cubicBezTo>
                  <a:pt x="1038045" y="1885351"/>
                  <a:pt x="1304026" y="2665083"/>
                  <a:pt x="1570007" y="3444815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4613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DA31493-3D50-4C65-82C3-AC0A249320E4}"/>
              </a:ext>
            </a:extLst>
          </p:cNvPr>
          <p:cNvSpPr/>
          <p:nvPr/>
        </p:nvSpPr>
        <p:spPr>
          <a:xfrm>
            <a:off x="1479426" y="1884692"/>
            <a:ext cx="6702871" cy="2297128"/>
          </a:xfrm>
          <a:custGeom>
            <a:avLst/>
            <a:gdLst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28061 w 5539563"/>
              <a:gd name="connsiteY7" fmla="*/ 2115879 h 2369106"/>
              <a:gd name="connsiteX8" fmla="*/ 1249326 w 5539563"/>
              <a:gd name="connsiteY8" fmla="*/ 2158410 h 2369106"/>
              <a:gd name="connsiteX9" fmla="*/ 1424763 w 5539563"/>
              <a:gd name="connsiteY9" fmla="*/ 2195624 h 2369106"/>
              <a:gd name="connsiteX10" fmla="*/ 1557670 w 5539563"/>
              <a:gd name="connsiteY10" fmla="*/ 2195624 h 2369106"/>
              <a:gd name="connsiteX11" fmla="*/ 1658679 w 5539563"/>
              <a:gd name="connsiteY11" fmla="*/ 2083982 h 2369106"/>
              <a:gd name="connsiteX12" fmla="*/ 1749056 w 5539563"/>
              <a:gd name="connsiteY12" fmla="*/ 1360968 h 2369106"/>
              <a:gd name="connsiteX13" fmla="*/ 1860698 w 5539563"/>
              <a:gd name="connsiteY13" fmla="*/ 802759 h 2369106"/>
              <a:gd name="connsiteX14" fmla="*/ 2105247 w 5539563"/>
              <a:gd name="connsiteY14" fmla="*/ 643270 h 2369106"/>
              <a:gd name="connsiteX15" fmla="*/ 2530549 w 5539563"/>
              <a:gd name="connsiteY15" fmla="*/ 648586 h 2369106"/>
              <a:gd name="connsiteX16" fmla="*/ 2764465 w 5539563"/>
              <a:gd name="connsiteY16" fmla="*/ 776177 h 2369106"/>
              <a:gd name="connsiteX17" fmla="*/ 2838893 w 5539563"/>
              <a:gd name="connsiteY17" fmla="*/ 983512 h 2369106"/>
              <a:gd name="connsiteX18" fmla="*/ 2913321 w 5539563"/>
              <a:gd name="connsiteY18" fmla="*/ 1313121 h 2369106"/>
              <a:gd name="connsiteX19" fmla="*/ 3003698 w 5539563"/>
              <a:gd name="connsiteY19" fmla="*/ 2009554 h 2369106"/>
              <a:gd name="connsiteX20" fmla="*/ 3088758 w 5539563"/>
              <a:gd name="connsiteY20" fmla="*/ 2254103 h 2369106"/>
              <a:gd name="connsiteX21" fmla="*/ 3115340 w 5539563"/>
              <a:gd name="connsiteY21" fmla="*/ 2323214 h 2369106"/>
              <a:gd name="connsiteX22" fmla="*/ 3296093 w 5539563"/>
              <a:gd name="connsiteY22" fmla="*/ 2323214 h 2369106"/>
              <a:gd name="connsiteX23" fmla="*/ 3439633 w 5539563"/>
              <a:gd name="connsiteY23" fmla="*/ 2206256 h 2369106"/>
              <a:gd name="connsiteX24" fmla="*/ 3705447 w 5539563"/>
              <a:gd name="connsiteY24" fmla="*/ 1488559 h 2369106"/>
              <a:gd name="connsiteX25" fmla="*/ 3790507 w 5539563"/>
              <a:gd name="connsiteY25" fmla="*/ 1350335 h 2369106"/>
              <a:gd name="connsiteX26" fmla="*/ 3875568 w 5539563"/>
              <a:gd name="connsiteY26" fmla="*/ 1302489 h 2369106"/>
              <a:gd name="connsiteX27" fmla="*/ 4040372 w 5539563"/>
              <a:gd name="connsiteY27" fmla="*/ 1318438 h 2369106"/>
              <a:gd name="connsiteX28" fmla="*/ 4146698 w 5539563"/>
              <a:gd name="connsiteY28" fmla="*/ 1430079 h 2369106"/>
              <a:gd name="connsiteX29" fmla="*/ 4465675 w 5539563"/>
              <a:gd name="connsiteY29" fmla="*/ 2158410 h 2369106"/>
              <a:gd name="connsiteX30" fmla="*/ 4550735 w 5539563"/>
              <a:gd name="connsiteY30" fmla="*/ 2286000 h 2369106"/>
              <a:gd name="connsiteX31" fmla="*/ 4657061 w 5539563"/>
              <a:gd name="connsiteY31" fmla="*/ 2360428 h 2369106"/>
              <a:gd name="connsiteX32" fmla="*/ 4837814 w 5539563"/>
              <a:gd name="connsiteY32" fmla="*/ 2355112 h 2369106"/>
              <a:gd name="connsiteX33" fmla="*/ 4944140 w 5539563"/>
              <a:gd name="connsiteY33" fmla="*/ 2248786 h 2369106"/>
              <a:gd name="connsiteX34" fmla="*/ 5023884 w 5539563"/>
              <a:gd name="connsiteY34" fmla="*/ 2004238 h 2369106"/>
              <a:gd name="connsiteX35" fmla="*/ 5045149 w 5539563"/>
              <a:gd name="connsiteY35" fmla="*/ 1818168 h 2369106"/>
              <a:gd name="connsiteX36" fmla="*/ 5082363 w 5539563"/>
              <a:gd name="connsiteY36" fmla="*/ 1233377 h 2369106"/>
              <a:gd name="connsiteX37" fmla="*/ 5151475 w 5539563"/>
              <a:gd name="connsiteY37" fmla="*/ 659219 h 2369106"/>
              <a:gd name="connsiteX38" fmla="*/ 5220586 w 5539563"/>
              <a:gd name="connsiteY38" fmla="*/ 271131 h 2369106"/>
              <a:gd name="connsiteX39" fmla="*/ 5295014 w 5539563"/>
              <a:gd name="connsiteY39" fmla="*/ 132907 h 2369106"/>
              <a:gd name="connsiteX40" fmla="*/ 5539563 w 5539563"/>
              <a:gd name="connsiteY40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28061 w 5539563"/>
              <a:gd name="connsiteY7" fmla="*/ 2115879 h 2369106"/>
              <a:gd name="connsiteX8" fmla="*/ 1249326 w 5539563"/>
              <a:gd name="connsiteY8" fmla="*/ 2158410 h 2369106"/>
              <a:gd name="connsiteX9" fmla="*/ 1424763 w 5539563"/>
              <a:gd name="connsiteY9" fmla="*/ 2195624 h 2369106"/>
              <a:gd name="connsiteX10" fmla="*/ 1557670 w 5539563"/>
              <a:gd name="connsiteY10" fmla="*/ 2195624 h 2369106"/>
              <a:gd name="connsiteX11" fmla="*/ 1658679 w 5539563"/>
              <a:gd name="connsiteY11" fmla="*/ 2083982 h 2369106"/>
              <a:gd name="connsiteX12" fmla="*/ 1749056 w 5539563"/>
              <a:gd name="connsiteY12" fmla="*/ 1360968 h 2369106"/>
              <a:gd name="connsiteX13" fmla="*/ 1860698 w 5539563"/>
              <a:gd name="connsiteY13" fmla="*/ 802759 h 2369106"/>
              <a:gd name="connsiteX14" fmla="*/ 2105247 w 5539563"/>
              <a:gd name="connsiteY14" fmla="*/ 643270 h 2369106"/>
              <a:gd name="connsiteX15" fmla="*/ 2530549 w 5539563"/>
              <a:gd name="connsiteY15" fmla="*/ 648586 h 2369106"/>
              <a:gd name="connsiteX16" fmla="*/ 2764465 w 5539563"/>
              <a:gd name="connsiteY16" fmla="*/ 776177 h 2369106"/>
              <a:gd name="connsiteX17" fmla="*/ 2838893 w 5539563"/>
              <a:gd name="connsiteY17" fmla="*/ 983512 h 2369106"/>
              <a:gd name="connsiteX18" fmla="*/ 2913321 w 5539563"/>
              <a:gd name="connsiteY18" fmla="*/ 1313121 h 2369106"/>
              <a:gd name="connsiteX19" fmla="*/ 3003698 w 5539563"/>
              <a:gd name="connsiteY19" fmla="*/ 2009554 h 2369106"/>
              <a:gd name="connsiteX20" fmla="*/ 3088758 w 5539563"/>
              <a:gd name="connsiteY20" fmla="*/ 2254103 h 2369106"/>
              <a:gd name="connsiteX21" fmla="*/ 3115340 w 5539563"/>
              <a:gd name="connsiteY21" fmla="*/ 2323214 h 2369106"/>
              <a:gd name="connsiteX22" fmla="*/ 3296093 w 5539563"/>
              <a:gd name="connsiteY22" fmla="*/ 2323214 h 2369106"/>
              <a:gd name="connsiteX23" fmla="*/ 3439633 w 5539563"/>
              <a:gd name="connsiteY23" fmla="*/ 2206256 h 2369106"/>
              <a:gd name="connsiteX24" fmla="*/ 3705447 w 5539563"/>
              <a:gd name="connsiteY24" fmla="*/ 1488559 h 2369106"/>
              <a:gd name="connsiteX25" fmla="*/ 3790507 w 5539563"/>
              <a:gd name="connsiteY25" fmla="*/ 1350335 h 2369106"/>
              <a:gd name="connsiteX26" fmla="*/ 3875568 w 5539563"/>
              <a:gd name="connsiteY26" fmla="*/ 1302489 h 2369106"/>
              <a:gd name="connsiteX27" fmla="*/ 4040372 w 5539563"/>
              <a:gd name="connsiteY27" fmla="*/ 1318438 h 2369106"/>
              <a:gd name="connsiteX28" fmla="*/ 4146698 w 5539563"/>
              <a:gd name="connsiteY28" fmla="*/ 1430079 h 2369106"/>
              <a:gd name="connsiteX29" fmla="*/ 4465675 w 5539563"/>
              <a:gd name="connsiteY29" fmla="*/ 2158410 h 2369106"/>
              <a:gd name="connsiteX30" fmla="*/ 4550735 w 5539563"/>
              <a:gd name="connsiteY30" fmla="*/ 2286000 h 2369106"/>
              <a:gd name="connsiteX31" fmla="*/ 4657061 w 5539563"/>
              <a:gd name="connsiteY31" fmla="*/ 2360428 h 2369106"/>
              <a:gd name="connsiteX32" fmla="*/ 4837814 w 5539563"/>
              <a:gd name="connsiteY32" fmla="*/ 2355112 h 2369106"/>
              <a:gd name="connsiteX33" fmla="*/ 4944140 w 5539563"/>
              <a:gd name="connsiteY33" fmla="*/ 2248786 h 2369106"/>
              <a:gd name="connsiteX34" fmla="*/ 5023884 w 5539563"/>
              <a:gd name="connsiteY34" fmla="*/ 2004238 h 2369106"/>
              <a:gd name="connsiteX35" fmla="*/ 5045149 w 5539563"/>
              <a:gd name="connsiteY35" fmla="*/ 1818168 h 2369106"/>
              <a:gd name="connsiteX36" fmla="*/ 5082363 w 5539563"/>
              <a:gd name="connsiteY36" fmla="*/ 1233377 h 2369106"/>
              <a:gd name="connsiteX37" fmla="*/ 5151475 w 5539563"/>
              <a:gd name="connsiteY37" fmla="*/ 659219 h 2369106"/>
              <a:gd name="connsiteX38" fmla="*/ 5220586 w 5539563"/>
              <a:gd name="connsiteY38" fmla="*/ 271131 h 2369106"/>
              <a:gd name="connsiteX39" fmla="*/ 5295014 w 5539563"/>
              <a:gd name="connsiteY39" fmla="*/ 132907 h 2369106"/>
              <a:gd name="connsiteX40" fmla="*/ 5539563 w 5539563"/>
              <a:gd name="connsiteY40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28061 w 5539563"/>
              <a:gd name="connsiteY7" fmla="*/ 2115879 h 2369106"/>
              <a:gd name="connsiteX8" fmla="*/ 1249326 w 5539563"/>
              <a:gd name="connsiteY8" fmla="*/ 2158410 h 2369106"/>
              <a:gd name="connsiteX9" fmla="*/ 1424763 w 5539563"/>
              <a:gd name="connsiteY9" fmla="*/ 2195624 h 2369106"/>
              <a:gd name="connsiteX10" fmla="*/ 1557670 w 5539563"/>
              <a:gd name="connsiteY10" fmla="*/ 2195624 h 2369106"/>
              <a:gd name="connsiteX11" fmla="*/ 1658679 w 5539563"/>
              <a:gd name="connsiteY11" fmla="*/ 2083982 h 2369106"/>
              <a:gd name="connsiteX12" fmla="*/ 1749056 w 5539563"/>
              <a:gd name="connsiteY12" fmla="*/ 1360968 h 2369106"/>
              <a:gd name="connsiteX13" fmla="*/ 1860698 w 5539563"/>
              <a:gd name="connsiteY13" fmla="*/ 802759 h 2369106"/>
              <a:gd name="connsiteX14" fmla="*/ 2105247 w 5539563"/>
              <a:gd name="connsiteY14" fmla="*/ 643270 h 2369106"/>
              <a:gd name="connsiteX15" fmla="*/ 2530549 w 5539563"/>
              <a:gd name="connsiteY15" fmla="*/ 648586 h 2369106"/>
              <a:gd name="connsiteX16" fmla="*/ 2764465 w 5539563"/>
              <a:gd name="connsiteY16" fmla="*/ 776177 h 2369106"/>
              <a:gd name="connsiteX17" fmla="*/ 2838893 w 5539563"/>
              <a:gd name="connsiteY17" fmla="*/ 983512 h 2369106"/>
              <a:gd name="connsiteX18" fmla="*/ 2913321 w 5539563"/>
              <a:gd name="connsiteY18" fmla="*/ 1313121 h 2369106"/>
              <a:gd name="connsiteX19" fmla="*/ 3003698 w 5539563"/>
              <a:gd name="connsiteY19" fmla="*/ 2009554 h 2369106"/>
              <a:gd name="connsiteX20" fmla="*/ 3088758 w 5539563"/>
              <a:gd name="connsiteY20" fmla="*/ 2254103 h 2369106"/>
              <a:gd name="connsiteX21" fmla="*/ 3115340 w 5539563"/>
              <a:gd name="connsiteY21" fmla="*/ 2323214 h 2369106"/>
              <a:gd name="connsiteX22" fmla="*/ 3296093 w 5539563"/>
              <a:gd name="connsiteY22" fmla="*/ 2323214 h 2369106"/>
              <a:gd name="connsiteX23" fmla="*/ 3439633 w 5539563"/>
              <a:gd name="connsiteY23" fmla="*/ 2206256 h 2369106"/>
              <a:gd name="connsiteX24" fmla="*/ 3705447 w 5539563"/>
              <a:gd name="connsiteY24" fmla="*/ 1488559 h 2369106"/>
              <a:gd name="connsiteX25" fmla="*/ 3790507 w 5539563"/>
              <a:gd name="connsiteY25" fmla="*/ 1350335 h 2369106"/>
              <a:gd name="connsiteX26" fmla="*/ 3875568 w 5539563"/>
              <a:gd name="connsiteY26" fmla="*/ 1302489 h 2369106"/>
              <a:gd name="connsiteX27" fmla="*/ 4040372 w 5539563"/>
              <a:gd name="connsiteY27" fmla="*/ 1318438 h 2369106"/>
              <a:gd name="connsiteX28" fmla="*/ 4146698 w 5539563"/>
              <a:gd name="connsiteY28" fmla="*/ 1430079 h 2369106"/>
              <a:gd name="connsiteX29" fmla="*/ 4465675 w 5539563"/>
              <a:gd name="connsiteY29" fmla="*/ 2158410 h 2369106"/>
              <a:gd name="connsiteX30" fmla="*/ 4550735 w 5539563"/>
              <a:gd name="connsiteY30" fmla="*/ 2286000 h 2369106"/>
              <a:gd name="connsiteX31" fmla="*/ 4657061 w 5539563"/>
              <a:gd name="connsiteY31" fmla="*/ 2360428 h 2369106"/>
              <a:gd name="connsiteX32" fmla="*/ 4837814 w 5539563"/>
              <a:gd name="connsiteY32" fmla="*/ 2355112 h 2369106"/>
              <a:gd name="connsiteX33" fmla="*/ 4944140 w 5539563"/>
              <a:gd name="connsiteY33" fmla="*/ 2248786 h 2369106"/>
              <a:gd name="connsiteX34" fmla="*/ 5023884 w 5539563"/>
              <a:gd name="connsiteY34" fmla="*/ 2004238 h 2369106"/>
              <a:gd name="connsiteX35" fmla="*/ 5045149 w 5539563"/>
              <a:gd name="connsiteY35" fmla="*/ 1818168 h 2369106"/>
              <a:gd name="connsiteX36" fmla="*/ 5082363 w 5539563"/>
              <a:gd name="connsiteY36" fmla="*/ 1233377 h 2369106"/>
              <a:gd name="connsiteX37" fmla="*/ 5151475 w 5539563"/>
              <a:gd name="connsiteY37" fmla="*/ 659219 h 2369106"/>
              <a:gd name="connsiteX38" fmla="*/ 5220586 w 5539563"/>
              <a:gd name="connsiteY38" fmla="*/ 271131 h 2369106"/>
              <a:gd name="connsiteX39" fmla="*/ 5295014 w 5539563"/>
              <a:gd name="connsiteY39" fmla="*/ 132907 h 2369106"/>
              <a:gd name="connsiteX40" fmla="*/ 5539563 w 5539563"/>
              <a:gd name="connsiteY40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195624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088758 w 5539563"/>
              <a:gd name="connsiteY19" fmla="*/ 2254103 h 2369106"/>
              <a:gd name="connsiteX20" fmla="*/ 3115340 w 5539563"/>
              <a:gd name="connsiteY20" fmla="*/ 2323214 h 2369106"/>
              <a:gd name="connsiteX21" fmla="*/ 3296093 w 5539563"/>
              <a:gd name="connsiteY21" fmla="*/ 2323214 h 2369106"/>
              <a:gd name="connsiteX22" fmla="*/ 3439633 w 5539563"/>
              <a:gd name="connsiteY22" fmla="*/ 2206256 h 2369106"/>
              <a:gd name="connsiteX23" fmla="*/ 3705447 w 5539563"/>
              <a:gd name="connsiteY23" fmla="*/ 1488559 h 2369106"/>
              <a:gd name="connsiteX24" fmla="*/ 3790507 w 5539563"/>
              <a:gd name="connsiteY24" fmla="*/ 1350335 h 2369106"/>
              <a:gd name="connsiteX25" fmla="*/ 3875568 w 5539563"/>
              <a:gd name="connsiteY25" fmla="*/ 1302489 h 2369106"/>
              <a:gd name="connsiteX26" fmla="*/ 4040372 w 5539563"/>
              <a:gd name="connsiteY26" fmla="*/ 1318438 h 2369106"/>
              <a:gd name="connsiteX27" fmla="*/ 4146698 w 5539563"/>
              <a:gd name="connsiteY27" fmla="*/ 1430079 h 2369106"/>
              <a:gd name="connsiteX28" fmla="*/ 4465675 w 5539563"/>
              <a:gd name="connsiteY28" fmla="*/ 2158410 h 2369106"/>
              <a:gd name="connsiteX29" fmla="*/ 4550735 w 5539563"/>
              <a:gd name="connsiteY29" fmla="*/ 2286000 h 2369106"/>
              <a:gd name="connsiteX30" fmla="*/ 4657061 w 5539563"/>
              <a:gd name="connsiteY30" fmla="*/ 2360428 h 2369106"/>
              <a:gd name="connsiteX31" fmla="*/ 4837814 w 5539563"/>
              <a:gd name="connsiteY31" fmla="*/ 2355112 h 2369106"/>
              <a:gd name="connsiteX32" fmla="*/ 4944140 w 5539563"/>
              <a:gd name="connsiteY32" fmla="*/ 2248786 h 2369106"/>
              <a:gd name="connsiteX33" fmla="*/ 5023884 w 5539563"/>
              <a:gd name="connsiteY33" fmla="*/ 2004238 h 2369106"/>
              <a:gd name="connsiteX34" fmla="*/ 5045149 w 5539563"/>
              <a:gd name="connsiteY34" fmla="*/ 1818168 h 2369106"/>
              <a:gd name="connsiteX35" fmla="*/ 5082363 w 5539563"/>
              <a:gd name="connsiteY35" fmla="*/ 1233377 h 2369106"/>
              <a:gd name="connsiteX36" fmla="*/ 5151475 w 5539563"/>
              <a:gd name="connsiteY36" fmla="*/ 659219 h 2369106"/>
              <a:gd name="connsiteX37" fmla="*/ 5220586 w 5539563"/>
              <a:gd name="connsiteY37" fmla="*/ 271131 h 2369106"/>
              <a:gd name="connsiteX38" fmla="*/ 5295014 w 5539563"/>
              <a:gd name="connsiteY38" fmla="*/ 132907 h 2369106"/>
              <a:gd name="connsiteX39" fmla="*/ 5539563 w 5539563"/>
              <a:gd name="connsiteY39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195624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088758 w 5539563"/>
              <a:gd name="connsiteY19" fmla="*/ 2254103 h 2369106"/>
              <a:gd name="connsiteX20" fmla="*/ 3115340 w 5539563"/>
              <a:gd name="connsiteY20" fmla="*/ 2323214 h 2369106"/>
              <a:gd name="connsiteX21" fmla="*/ 3296093 w 5539563"/>
              <a:gd name="connsiteY21" fmla="*/ 2323214 h 2369106"/>
              <a:gd name="connsiteX22" fmla="*/ 3439633 w 5539563"/>
              <a:gd name="connsiteY22" fmla="*/ 2206256 h 2369106"/>
              <a:gd name="connsiteX23" fmla="*/ 3705447 w 5539563"/>
              <a:gd name="connsiteY23" fmla="*/ 1488559 h 2369106"/>
              <a:gd name="connsiteX24" fmla="*/ 3790507 w 5539563"/>
              <a:gd name="connsiteY24" fmla="*/ 1350335 h 2369106"/>
              <a:gd name="connsiteX25" fmla="*/ 3875568 w 5539563"/>
              <a:gd name="connsiteY25" fmla="*/ 1302489 h 2369106"/>
              <a:gd name="connsiteX26" fmla="*/ 4040372 w 5539563"/>
              <a:gd name="connsiteY26" fmla="*/ 1318438 h 2369106"/>
              <a:gd name="connsiteX27" fmla="*/ 4146698 w 5539563"/>
              <a:gd name="connsiteY27" fmla="*/ 1430079 h 2369106"/>
              <a:gd name="connsiteX28" fmla="*/ 4465675 w 5539563"/>
              <a:gd name="connsiteY28" fmla="*/ 2158410 h 2369106"/>
              <a:gd name="connsiteX29" fmla="*/ 4550735 w 5539563"/>
              <a:gd name="connsiteY29" fmla="*/ 2286000 h 2369106"/>
              <a:gd name="connsiteX30" fmla="*/ 4657061 w 5539563"/>
              <a:gd name="connsiteY30" fmla="*/ 2360428 h 2369106"/>
              <a:gd name="connsiteX31" fmla="*/ 4837814 w 5539563"/>
              <a:gd name="connsiteY31" fmla="*/ 2355112 h 2369106"/>
              <a:gd name="connsiteX32" fmla="*/ 4944140 w 5539563"/>
              <a:gd name="connsiteY32" fmla="*/ 2248786 h 2369106"/>
              <a:gd name="connsiteX33" fmla="*/ 5023884 w 5539563"/>
              <a:gd name="connsiteY33" fmla="*/ 2004238 h 2369106"/>
              <a:gd name="connsiteX34" fmla="*/ 5045149 w 5539563"/>
              <a:gd name="connsiteY34" fmla="*/ 1818168 h 2369106"/>
              <a:gd name="connsiteX35" fmla="*/ 5082363 w 5539563"/>
              <a:gd name="connsiteY35" fmla="*/ 1233377 h 2369106"/>
              <a:gd name="connsiteX36" fmla="*/ 5151475 w 5539563"/>
              <a:gd name="connsiteY36" fmla="*/ 659219 h 2369106"/>
              <a:gd name="connsiteX37" fmla="*/ 5220586 w 5539563"/>
              <a:gd name="connsiteY37" fmla="*/ 271131 h 2369106"/>
              <a:gd name="connsiteX38" fmla="*/ 5295014 w 5539563"/>
              <a:gd name="connsiteY38" fmla="*/ 132907 h 2369106"/>
              <a:gd name="connsiteX39" fmla="*/ 5539563 w 5539563"/>
              <a:gd name="connsiteY39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195624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296093 w 5539563"/>
              <a:gd name="connsiteY20" fmla="*/ 2323214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195624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303389 w 5539563"/>
              <a:gd name="connsiteY20" fmla="*/ 2342669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195624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303389 w 5539563"/>
              <a:gd name="connsiteY20" fmla="*/ 2342669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205352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303389 w 5539563"/>
              <a:gd name="connsiteY20" fmla="*/ 2342669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205352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303389 w 5539563"/>
              <a:gd name="connsiteY20" fmla="*/ 2342669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424763 w 5539563"/>
              <a:gd name="connsiteY8" fmla="*/ 2205352 h 2369106"/>
              <a:gd name="connsiteX9" fmla="*/ 1557670 w 5539563"/>
              <a:gd name="connsiteY9" fmla="*/ 2195624 h 2369106"/>
              <a:gd name="connsiteX10" fmla="*/ 1658679 w 5539563"/>
              <a:gd name="connsiteY10" fmla="*/ 2083982 h 2369106"/>
              <a:gd name="connsiteX11" fmla="*/ 1749056 w 5539563"/>
              <a:gd name="connsiteY11" fmla="*/ 1360968 h 2369106"/>
              <a:gd name="connsiteX12" fmla="*/ 1860698 w 5539563"/>
              <a:gd name="connsiteY12" fmla="*/ 802759 h 2369106"/>
              <a:gd name="connsiteX13" fmla="*/ 2105247 w 5539563"/>
              <a:gd name="connsiteY13" fmla="*/ 643270 h 2369106"/>
              <a:gd name="connsiteX14" fmla="*/ 2530549 w 5539563"/>
              <a:gd name="connsiteY14" fmla="*/ 648586 h 2369106"/>
              <a:gd name="connsiteX15" fmla="*/ 2764465 w 5539563"/>
              <a:gd name="connsiteY15" fmla="*/ 776177 h 2369106"/>
              <a:gd name="connsiteX16" fmla="*/ 2838893 w 5539563"/>
              <a:gd name="connsiteY16" fmla="*/ 983512 h 2369106"/>
              <a:gd name="connsiteX17" fmla="*/ 2913321 w 5539563"/>
              <a:gd name="connsiteY17" fmla="*/ 1313121 h 2369106"/>
              <a:gd name="connsiteX18" fmla="*/ 3003698 w 5539563"/>
              <a:gd name="connsiteY18" fmla="*/ 2009554 h 2369106"/>
              <a:gd name="connsiteX19" fmla="*/ 3115340 w 5539563"/>
              <a:gd name="connsiteY19" fmla="*/ 2323214 h 2369106"/>
              <a:gd name="connsiteX20" fmla="*/ 3303389 w 5539563"/>
              <a:gd name="connsiteY20" fmla="*/ 2347532 h 2369106"/>
              <a:gd name="connsiteX21" fmla="*/ 3439633 w 5539563"/>
              <a:gd name="connsiteY21" fmla="*/ 2206256 h 2369106"/>
              <a:gd name="connsiteX22" fmla="*/ 3705447 w 5539563"/>
              <a:gd name="connsiteY22" fmla="*/ 1488559 h 2369106"/>
              <a:gd name="connsiteX23" fmla="*/ 3790507 w 5539563"/>
              <a:gd name="connsiteY23" fmla="*/ 1350335 h 2369106"/>
              <a:gd name="connsiteX24" fmla="*/ 3875568 w 5539563"/>
              <a:gd name="connsiteY24" fmla="*/ 1302489 h 2369106"/>
              <a:gd name="connsiteX25" fmla="*/ 4040372 w 5539563"/>
              <a:gd name="connsiteY25" fmla="*/ 1318438 h 2369106"/>
              <a:gd name="connsiteX26" fmla="*/ 4146698 w 5539563"/>
              <a:gd name="connsiteY26" fmla="*/ 1430079 h 2369106"/>
              <a:gd name="connsiteX27" fmla="*/ 4465675 w 5539563"/>
              <a:gd name="connsiteY27" fmla="*/ 2158410 h 2369106"/>
              <a:gd name="connsiteX28" fmla="*/ 4550735 w 5539563"/>
              <a:gd name="connsiteY28" fmla="*/ 2286000 h 2369106"/>
              <a:gd name="connsiteX29" fmla="*/ 4657061 w 5539563"/>
              <a:gd name="connsiteY29" fmla="*/ 2360428 h 2369106"/>
              <a:gd name="connsiteX30" fmla="*/ 4837814 w 5539563"/>
              <a:gd name="connsiteY30" fmla="*/ 2355112 h 2369106"/>
              <a:gd name="connsiteX31" fmla="*/ 4944140 w 5539563"/>
              <a:gd name="connsiteY31" fmla="*/ 2248786 h 2369106"/>
              <a:gd name="connsiteX32" fmla="*/ 5023884 w 5539563"/>
              <a:gd name="connsiteY32" fmla="*/ 2004238 h 2369106"/>
              <a:gd name="connsiteX33" fmla="*/ 5045149 w 5539563"/>
              <a:gd name="connsiteY33" fmla="*/ 1818168 h 2369106"/>
              <a:gd name="connsiteX34" fmla="*/ 5082363 w 5539563"/>
              <a:gd name="connsiteY34" fmla="*/ 1233377 h 2369106"/>
              <a:gd name="connsiteX35" fmla="*/ 5151475 w 5539563"/>
              <a:gd name="connsiteY35" fmla="*/ 659219 h 2369106"/>
              <a:gd name="connsiteX36" fmla="*/ 5220586 w 5539563"/>
              <a:gd name="connsiteY36" fmla="*/ 271131 h 2369106"/>
              <a:gd name="connsiteX37" fmla="*/ 5295014 w 5539563"/>
              <a:gd name="connsiteY37" fmla="*/ 132907 h 2369106"/>
              <a:gd name="connsiteX38" fmla="*/ 5539563 w 5539563"/>
              <a:gd name="connsiteY38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557670 w 5539563"/>
              <a:gd name="connsiteY8" fmla="*/ 2195624 h 2369106"/>
              <a:gd name="connsiteX9" fmla="*/ 1658679 w 5539563"/>
              <a:gd name="connsiteY9" fmla="*/ 2083982 h 2369106"/>
              <a:gd name="connsiteX10" fmla="*/ 1749056 w 5539563"/>
              <a:gd name="connsiteY10" fmla="*/ 1360968 h 2369106"/>
              <a:gd name="connsiteX11" fmla="*/ 1860698 w 5539563"/>
              <a:gd name="connsiteY11" fmla="*/ 802759 h 2369106"/>
              <a:gd name="connsiteX12" fmla="*/ 2105247 w 5539563"/>
              <a:gd name="connsiteY12" fmla="*/ 643270 h 2369106"/>
              <a:gd name="connsiteX13" fmla="*/ 2530549 w 5539563"/>
              <a:gd name="connsiteY13" fmla="*/ 648586 h 2369106"/>
              <a:gd name="connsiteX14" fmla="*/ 2764465 w 5539563"/>
              <a:gd name="connsiteY14" fmla="*/ 776177 h 2369106"/>
              <a:gd name="connsiteX15" fmla="*/ 2838893 w 5539563"/>
              <a:gd name="connsiteY15" fmla="*/ 983512 h 2369106"/>
              <a:gd name="connsiteX16" fmla="*/ 2913321 w 5539563"/>
              <a:gd name="connsiteY16" fmla="*/ 1313121 h 2369106"/>
              <a:gd name="connsiteX17" fmla="*/ 3003698 w 5539563"/>
              <a:gd name="connsiteY17" fmla="*/ 2009554 h 2369106"/>
              <a:gd name="connsiteX18" fmla="*/ 3115340 w 5539563"/>
              <a:gd name="connsiteY18" fmla="*/ 2323214 h 2369106"/>
              <a:gd name="connsiteX19" fmla="*/ 3303389 w 5539563"/>
              <a:gd name="connsiteY19" fmla="*/ 2347532 h 2369106"/>
              <a:gd name="connsiteX20" fmla="*/ 3439633 w 5539563"/>
              <a:gd name="connsiteY20" fmla="*/ 2206256 h 2369106"/>
              <a:gd name="connsiteX21" fmla="*/ 3705447 w 5539563"/>
              <a:gd name="connsiteY21" fmla="*/ 1488559 h 2369106"/>
              <a:gd name="connsiteX22" fmla="*/ 3790507 w 5539563"/>
              <a:gd name="connsiteY22" fmla="*/ 1350335 h 2369106"/>
              <a:gd name="connsiteX23" fmla="*/ 3875568 w 5539563"/>
              <a:gd name="connsiteY23" fmla="*/ 1302489 h 2369106"/>
              <a:gd name="connsiteX24" fmla="*/ 4040372 w 5539563"/>
              <a:gd name="connsiteY24" fmla="*/ 1318438 h 2369106"/>
              <a:gd name="connsiteX25" fmla="*/ 4146698 w 5539563"/>
              <a:gd name="connsiteY25" fmla="*/ 1430079 h 2369106"/>
              <a:gd name="connsiteX26" fmla="*/ 4465675 w 5539563"/>
              <a:gd name="connsiteY26" fmla="*/ 2158410 h 2369106"/>
              <a:gd name="connsiteX27" fmla="*/ 4550735 w 5539563"/>
              <a:gd name="connsiteY27" fmla="*/ 2286000 h 2369106"/>
              <a:gd name="connsiteX28" fmla="*/ 4657061 w 5539563"/>
              <a:gd name="connsiteY28" fmla="*/ 2360428 h 2369106"/>
              <a:gd name="connsiteX29" fmla="*/ 4837814 w 5539563"/>
              <a:gd name="connsiteY29" fmla="*/ 2355112 h 2369106"/>
              <a:gd name="connsiteX30" fmla="*/ 4944140 w 5539563"/>
              <a:gd name="connsiteY30" fmla="*/ 2248786 h 2369106"/>
              <a:gd name="connsiteX31" fmla="*/ 5023884 w 5539563"/>
              <a:gd name="connsiteY31" fmla="*/ 2004238 h 2369106"/>
              <a:gd name="connsiteX32" fmla="*/ 5045149 w 5539563"/>
              <a:gd name="connsiteY32" fmla="*/ 1818168 h 2369106"/>
              <a:gd name="connsiteX33" fmla="*/ 5082363 w 5539563"/>
              <a:gd name="connsiteY33" fmla="*/ 1233377 h 2369106"/>
              <a:gd name="connsiteX34" fmla="*/ 5151475 w 5539563"/>
              <a:gd name="connsiteY34" fmla="*/ 659219 h 2369106"/>
              <a:gd name="connsiteX35" fmla="*/ 5220586 w 5539563"/>
              <a:gd name="connsiteY35" fmla="*/ 271131 h 2369106"/>
              <a:gd name="connsiteX36" fmla="*/ 5295014 w 5539563"/>
              <a:gd name="connsiteY36" fmla="*/ 132907 h 2369106"/>
              <a:gd name="connsiteX37" fmla="*/ 5539563 w 5539563"/>
              <a:gd name="connsiteY37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658679 w 5539563"/>
              <a:gd name="connsiteY8" fmla="*/ 2083982 h 2369106"/>
              <a:gd name="connsiteX9" fmla="*/ 1749056 w 5539563"/>
              <a:gd name="connsiteY9" fmla="*/ 1360968 h 2369106"/>
              <a:gd name="connsiteX10" fmla="*/ 1860698 w 5539563"/>
              <a:gd name="connsiteY10" fmla="*/ 802759 h 2369106"/>
              <a:gd name="connsiteX11" fmla="*/ 2105247 w 5539563"/>
              <a:gd name="connsiteY11" fmla="*/ 643270 h 2369106"/>
              <a:gd name="connsiteX12" fmla="*/ 2530549 w 5539563"/>
              <a:gd name="connsiteY12" fmla="*/ 648586 h 2369106"/>
              <a:gd name="connsiteX13" fmla="*/ 2764465 w 5539563"/>
              <a:gd name="connsiteY13" fmla="*/ 776177 h 2369106"/>
              <a:gd name="connsiteX14" fmla="*/ 2838893 w 5539563"/>
              <a:gd name="connsiteY14" fmla="*/ 983512 h 2369106"/>
              <a:gd name="connsiteX15" fmla="*/ 2913321 w 5539563"/>
              <a:gd name="connsiteY15" fmla="*/ 1313121 h 2369106"/>
              <a:gd name="connsiteX16" fmla="*/ 3003698 w 5539563"/>
              <a:gd name="connsiteY16" fmla="*/ 2009554 h 2369106"/>
              <a:gd name="connsiteX17" fmla="*/ 3115340 w 5539563"/>
              <a:gd name="connsiteY17" fmla="*/ 2323214 h 2369106"/>
              <a:gd name="connsiteX18" fmla="*/ 3303389 w 5539563"/>
              <a:gd name="connsiteY18" fmla="*/ 2347532 h 2369106"/>
              <a:gd name="connsiteX19" fmla="*/ 3439633 w 5539563"/>
              <a:gd name="connsiteY19" fmla="*/ 2206256 h 2369106"/>
              <a:gd name="connsiteX20" fmla="*/ 3705447 w 5539563"/>
              <a:gd name="connsiteY20" fmla="*/ 1488559 h 2369106"/>
              <a:gd name="connsiteX21" fmla="*/ 3790507 w 5539563"/>
              <a:gd name="connsiteY21" fmla="*/ 1350335 h 2369106"/>
              <a:gd name="connsiteX22" fmla="*/ 3875568 w 5539563"/>
              <a:gd name="connsiteY22" fmla="*/ 1302489 h 2369106"/>
              <a:gd name="connsiteX23" fmla="*/ 4040372 w 5539563"/>
              <a:gd name="connsiteY23" fmla="*/ 1318438 h 2369106"/>
              <a:gd name="connsiteX24" fmla="*/ 4146698 w 5539563"/>
              <a:gd name="connsiteY24" fmla="*/ 1430079 h 2369106"/>
              <a:gd name="connsiteX25" fmla="*/ 4465675 w 5539563"/>
              <a:gd name="connsiteY25" fmla="*/ 2158410 h 2369106"/>
              <a:gd name="connsiteX26" fmla="*/ 4550735 w 5539563"/>
              <a:gd name="connsiteY26" fmla="*/ 2286000 h 2369106"/>
              <a:gd name="connsiteX27" fmla="*/ 4657061 w 5539563"/>
              <a:gd name="connsiteY27" fmla="*/ 2360428 h 2369106"/>
              <a:gd name="connsiteX28" fmla="*/ 4837814 w 5539563"/>
              <a:gd name="connsiteY28" fmla="*/ 2355112 h 2369106"/>
              <a:gd name="connsiteX29" fmla="*/ 4944140 w 5539563"/>
              <a:gd name="connsiteY29" fmla="*/ 2248786 h 2369106"/>
              <a:gd name="connsiteX30" fmla="*/ 5023884 w 5539563"/>
              <a:gd name="connsiteY30" fmla="*/ 2004238 h 2369106"/>
              <a:gd name="connsiteX31" fmla="*/ 5045149 w 5539563"/>
              <a:gd name="connsiteY31" fmla="*/ 1818168 h 2369106"/>
              <a:gd name="connsiteX32" fmla="*/ 5082363 w 5539563"/>
              <a:gd name="connsiteY32" fmla="*/ 1233377 h 2369106"/>
              <a:gd name="connsiteX33" fmla="*/ 5151475 w 5539563"/>
              <a:gd name="connsiteY33" fmla="*/ 659219 h 2369106"/>
              <a:gd name="connsiteX34" fmla="*/ 5220586 w 5539563"/>
              <a:gd name="connsiteY34" fmla="*/ 271131 h 2369106"/>
              <a:gd name="connsiteX35" fmla="*/ 5295014 w 5539563"/>
              <a:gd name="connsiteY35" fmla="*/ 132907 h 2369106"/>
              <a:gd name="connsiteX36" fmla="*/ 5539563 w 5539563"/>
              <a:gd name="connsiteY36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658679 w 5539563"/>
              <a:gd name="connsiteY8" fmla="*/ 2083982 h 2369106"/>
              <a:gd name="connsiteX9" fmla="*/ 1749056 w 5539563"/>
              <a:gd name="connsiteY9" fmla="*/ 1360968 h 2369106"/>
              <a:gd name="connsiteX10" fmla="*/ 1860698 w 5539563"/>
              <a:gd name="connsiteY10" fmla="*/ 802759 h 2369106"/>
              <a:gd name="connsiteX11" fmla="*/ 2105247 w 5539563"/>
              <a:gd name="connsiteY11" fmla="*/ 643270 h 2369106"/>
              <a:gd name="connsiteX12" fmla="*/ 2530549 w 5539563"/>
              <a:gd name="connsiteY12" fmla="*/ 648586 h 2369106"/>
              <a:gd name="connsiteX13" fmla="*/ 2764465 w 5539563"/>
              <a:gd name="connsiteY13" fmla="*/ 776177 h 2369106"/>
              <a:gd name="connsiteX14" fmla="*/ 2838893 w 5539563"/>
              <a:gd name="connsiteY14" fmla="*/ 983512 h 2369106"/>
              <a:gd name="connsiteX15" fmla="*/ 2913321 w 5539563"/>
              <a:gd name="connsiteY15" fmla="*/ 1313121 h 2369106"/>
              <a:gd name="connsiteX16" fmla="*/ 3003698 w 5539563"/>
              <a:gd name="connsiteY16" fmla="*/ 2009554 h 2369106"/>
              <a:gd name="connsiteX17" fmla="*/ 3303389 w 5539563"/>
              <a:gd name="connsiteY17" fmla="*/ 2347532 h 2369106"/>
              <a:gd name="connsiteX18" fmla="*/ 3439633 w 5539563"/>
              <a:gd name="connsiteY18" fmla="*/ 2206256 h 2369106"/>
              <a:gd name="connsiteX19" fmla="*/ 3705447 w 5539563"/>
              <a:gd name="connsiteY19" fmla="*/ 1488559 h 2369106"/>
              <a:gd name="connsiteX20" fmla="*/ 3790507 w 5539563"/>
              <a:gd name="connsiteY20" fmla="*/ 1350335 h 2369106"/>
              <a:gd name="connsiteX21" fmla="*/ 3875568 w 5539563"/>
              <a:gd name="connsiteY21" fmla="*/ 1302489 h 2369106"/>
              <a:gd name="connsiteX22" fmla="*/ 4040372 w 5539563"/>
              <a:gd name="connsiteY22" fmla="*/ 1318438 h 2369106"/>
              <a:gd name="connsiteX23" fmla="*/ 4146698 w 5539563"/>
              <a:gd name="connsiteY23" fmla="*/ 1430079 h 2369106"/>
              <a:gd name="connsiteX24" fmla="*/ 4465675 w 5539563"/>
              <a:gd name="connsiteY24" fmla="*/ 2158410 h 2369106"/>
              <a:gd name="connsiteX25" fmla="*/ 4550735 w 5539563"/>
              <a:gd name="connsiteY25" fmla="*/ 2286000 h 2369106"/>
              <a:gd name="connsiteX26" fmla="*/ 4657061 w 5539563"/>
              <a:gd name="connsiteY26" fmla="*/ 2360428 h 2369106"/>
              <a:gd name="connsiteX27" fmla="*/ 4837814 w 5539563"/>
              <a:gd name="connsiteY27" fmla="*/ 2355112 h 2369106"/>
              <a:gd name="connsiteX28" fmla="*/ 4944140 w 5539563"/>
              <a:gd name="connsiteY28" fmla="*/ 2248786 h 2369106"/>
              <a:gd name="connsiteX29" fmla="*/ 5023884 w 5539563"/>
              <a:gd name="connsiteY29" fmla="*/ 2004238 h 2369106"/>
              <a:gd name="connsiteX30" fmla="*/ 5045149 w 5539563"/>
              <a:gd name="connsiteY30" fmla="*/ 1818168 h 2369106"/>
              <a:gd name="connsiteX31" fmla="*/ 5082363 w 5539563"/>
              <a:gd name="connsiteY31" fmla="*/ 1233377 h 2369106"/>
              <a:gd name="connsiteX32" fmla="*/ 5151475 w 5539563"/>
              <a:gd name="connsiteY32" fmla="*/ 659219 h 2369106"/>
              <a:gd name="connsiteX33" fmla="*/ 5220586 w 5539563"/>
              <a:gd name="connsiteY33" fmla="*/ 271131 h 2369106"/>
              <a:gd name="connsiteX34" fmla="*/ 5295014 w 5539563"/>
              <a:gd name="connsiteY34" fmla="*/ 132907 h 2369106"/>
              <a:gd name="connsiteX35" fmla="*/ 5539563 w 5539563"/>
              <a:gd name="connsiteY35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658679 w 5539563"/>
              <a:gd name="connsiteY8" fmla="*/ 2083982 h 2369106"/>
              <a:gd name="connsiteX9" fmla="*/ 1749056 w 5539563"/>
              <a:gd name="connsiteY9" fmla="*/ 1360968 h 2369106"/>
              <a:gd name="connsiteX10" fmla="*/ 1860698 w 5539563"/>
              <a:gd name="connsiteY10" fmla="*/ 802759 h 2369106"/>
              <a:gd name="connsiteX11" fmla="*/ 2105247 w 5539563"/>
              <a:gd name="connsiteY11" fmla="*/ 643270 h 2369106"/>
              <a:gd name="connsiteX12" fmla="*/ 2530549 w 5539563"/>
              <a:gd name="connsiteY12" fmla="*/ 648586 h 2369106"/>
              <a:gd name="connsiteX13" fmla="*/ 2764465 w 5539563"/>
              <a:gd name="connsiteY13" fmla="*/ 776177 h 2369106"/>
              <a:gd name="connsiteX14" fmla="*/ 2838893 w 5539563"/>
              <a:gd name="connsiteY14" fmla="*/ 983512 h 2369106"/>
              <a:gd name="connsiteX15" fmla="*/ 2913321 w 5539563"/>
              <a:gd name="connsiteY15" fmla="*/ 1313121 h 2369106"/>
              <a:gd name="connsiteX16" fmla="*/ 3003698 w 5539563"/>
              <a:gd name="connsiteY16" fmla="*/ 2009554 h 2369106"/>
              <a:gd name="connsiteX17" fmla="*/ 3439633 w 5539563"/>
              <a:gd name="connsiteY17" fmla="*/ 2206256 h 2369106"/>
              <a:gd name="connsiteX18" fmla="*/ 3705447 w 5539563"/>
              <a:gd name="connsiteY18" fmla="*/ 1488559 h 2369106"/>
              <a:gd name="connsiteX19" fmla="*/ 3790507 w 5539563"/>
              <a:gd name="connsiteY19" fmla="*/ 1350335 h 2369106"/>
              <a:gd name="connsiteX20" fmla="*/ 3875568 w 5539563"/>
              <a:gd name="connsiteY20" fmla="*/ 1302489 h 2369106"/>
              <a:gd name="connsiteX21" fmla="*/ 4040372 w 5539563"/>
              <a:gd name="connsiteY21" fmla="*/ 1318438 h 2369106"/>
              <a:gd name="connsiteX22" fmla="*/ 4146698 w 5539563"/>
              <a:gd name="connsiteY22" fmla="*/ 1430079 h 2369106"/>
              <a:gd name="connsiteX23" fmla="*/ 4465675 w 5539563"/>
              <a:gd name="connsiteY23" fmla="*/ 2158410 h 2369106"/>
              <a:gd name="connsiteX24" fmla="*/ 4550735 w 5539563"/>
              <a:gd name="connsiteY24" fmla="*/ 2286000 h 2369106"/>
              <a:gd name="connsiteX25" fmla="*/ 4657061 w 5539563"/>
              <a:gd name="connsiteY25" fmla="*/ 2360428 h 2369106"/>
              <a:gd name="connsiteX26" fmla="*/ 4837814 w 5539563"/>
              <a:gd name="connsiteY26" fmla="*/ 2355112 h 2369106"/>
              <a:gd name="connsiteX27" fmla="*/ 4944140 w 5539563"/>
              <a:gd name="connsiteY27" fmla="*/ 2248786 h 2369106"/>
              <a:gd name="connsiteX28" fmla="*/ 5023884 w 5539563"/>
              <a:gd name="connsiteY28" fmla="*/ 2004238 h 2369106"/>
              <a:gd name="connsiteX29" fmla="*/ 5045149 w 5539563"/>
              <a:gd name="connsiteY29" fmla="*/ 1818168 h 2369106"/>
              <a:gd name="connsiteX30" fmla="*/ 5082363 w 5539563"/>
              <a:gd name="connsiteY30" fmla="*/ 1233377 h 2369106"/>
              <a:gd name="connsiteX31" fmla="*/ 5151475 w 5539563"/>
              <a:gd name="connsiteY31" fmla="*/ 659219 h 2369106"/>
              <a:gd name="connsiteX32" fmla="*/ 5220586 w 5539563"/>
              <a:gd name="connsiteY32" fmla="*/ 271131 h 2369106"/>
              <a:gd name="connsiteX33" fmla="*/ 5295014 w 5539563"/>
              <a:gd name="connsiteY33" fmla="*/ 132907 h 2369106"/>
              <a:gd name="connsiteX34" fmla="*/ 5539563 w 5539563"/>
              <a:gd name="connsiteY34" fmla="*/ 0 h 2369106"/>
              <a:gd name="connsiteX0" fmla="*/ 0 w 5539563"/>
              <a:gd name="connsiteY0" fmla="*/ 47847 h 2369106"/>
              <a:gd name="connsiteX1" fmla="*/ 425302 w 5539563"/>
              <a:gd name="connsiteY1" fmla="*/ 42531 h 2369106"/>
              <a:gd name="connsiteX2" fmla="*/ 701749 w 5539563"/>
              <a:gd name="connsiteY2" fmla="*/ 74428 h 2369106"/>
              <a:gd name="connsiteX3" fmla="*/ 861237 w 5539563"/>
              <a:gd name="connsiteY3" fmla="*/ 164805 h 2369106"/>
              <a:gd name="connsiteX4" fmla="*/ 994144 w 5539563"/>
              <a:gd name="connsiteY4" fmla="*/ 526312 h 2369106"/>
              <a:gd name="connsiteX5" fmla="*/ 1089837 w 5539563"/>
              <a:gd name="connsiteY5" fmla="*/ 1525772 h 2369106"/>
              <a:gd name="connsiteX6" fmla="*/ 1153633 w 5539563"/>
              <a:gd name="connsiteY6" fmla="*/ 1876647 h 2369106"/>
              <a:gd name="connsiteX7" fmla="*/ 1249326 w 5539563"/>
              <a:gd name="connsiteY7" fmla="*/ 2158410 h 2369106"/>
              <a:gd name="connsiteX8" fmla="*/ 1658679 w 5539563"/>
              <a:gd name="connsiteY8" fmla="*/ 2083982 h 2369106"/>
              <a:gd name="connsiteX9" fmla="*/ 1749056 w 5539563"/>
              <a:gd name="connsiteY9" fmla="*/ 1360968 h 2369106"/>
              <a:gd name="connsiteX10" fmla="*/ 1860698 w 5539563"/>
              <a:gd name="connsiteY10" fmla="*/ 802759 h 2369106"/>
              <a:gd name="connsiteX11" fmla="*/ 2105247 w 5539563"/>
              <a:gd name="connsiteY11" fmla="*/ 643270 h 2369106"/>
              <a:gd name="connsiteX12" fmla="*/ 2530549 w 5539563"/>
              <a:gd name="connsiteY12" fmla="*/ 648586 h 2369106"/>
              <a:gd name="connsiteX13" fmla="*/ 2764465 w 5539563"/>
              <a:gd name="connsiteY13" fmla="*/ 776177 h 2369106"/>
              <a:gd name="connsiteX14" fmla="*/ 2838893 w 5539563"/>
              <a:gd name="connsiteY14" fmla="*/ 983512 h 2369106"/>
              <a:gd name="connsiteX15" fmla="*/ 2913321 w 5539563"/>
              <a:gd name="connsiteY15" fmla="*/ 1313121 h 2369106"/>
              <a:gd name="connsiteX16" fmla="*/ 3003698 w 5539563"/>
              <a:gd name="connsiteY16" fmla="*/ 2132384 h 2369106"/>
              <a:gd name="connsiteX17" fmla="*/ 3439633 w 5539563"/>
              <a:gd name="connsiteY17" fmla="*/ 2206256 h 2369106"/>
              <a:gd name="connsiteX18" fmla="*/ 3705447 w 5539563"/>
              <a:gd name="connsiteY18" fmla="*/ 1488559 h 2369106"/>
              <a:gd name="connsiteX19" fmla="*/ 3790507 w 5539563"/>
              <a:gd name="connsiteY19" fmla="*/ 1350335 h 2369106"/>
              <a:gd name="connsiteX20" fmla="*/ 3875568 w 5539563"/>
              <a:gd name="connsiteY20" fmla="*/ 1302489 h 2369106"/>
              <a:gd name="connsiteX21" fmla="*/ 4040372 w 5539563"/>
              <a:gd name="connsiteY21" fmla="*/ 1318438 h 2369106"/>
              <a:gd name="connsiteX22" fmla="*/ 4146698 w 5539563"/>
              <a:gd name="connsiteY22" fmla="*/ 1430079 h 2369106"/>
              <a:gd name="connsiteX23" fmla="*/ 4465675 w 5539563"/>
              <a:gd name="connsiteY23" fmla="*/ 2158410 h 2369106"/>
              <a:gd name="connsiteX24" fmla="*/ 4550735 w 5539563"/>
              <a:gd name="connsiteY24" fmla="*/ 2286000 h 2369106"/>
              <a:gd name="connsiteX25" fmla="*/ 4657061 w 5539563"/>
              <a:gd name="connsiteY25" fmla="*/ 2360428 h 2369106"/>
              <a:gd name="connsiteX26" fmla="*/ 4837814 w 5539563"/>
              <a:gd name="connsiteY26" fmla="*/ 2355112 h 2369106"/>
              <a:gd name="connsiteX27" fmla="*/ 4944140 w 5539563"/>
              <a:gd name="connsiteY27" fmla="*/ 2248786 h 2369106"/>
              <a:gd name="connsiteX28" fmla="*/ 5023884 w 5539563"/>
              <a:gd name="connsiteY28" fmla="*/ 2004238 h 2369106"/>
              <a:gd name="connsiteX29" fmla="*/ 5045149 w 5539563"/>
              <a:gd name="connsiteY29" fmla="*/ 1818168 h 2369106"/>
              <a:gd name="connsiteX30" fmla="*/ 5082363 w 5539563"/>
              <a:gd name="connsiteY30" fmla="*/ 1233377 h 2369106"/>
              <a:gd name="connsiteX31" fmla="*/ 5151475 w 5539563"/>
              <a:gd name="connsiteY31" fmla="*/ 659219 h 2369106"/>
              <a:gd name="connsiteX32" fmla="*/ 5220586 w 5539563"/>
              <a:gd name="connsiteY32" fmla="*/ 271131 h 2369106"/>
              <a:gd name="connsiteX33" fmla="*/ 5295014 w 5539563"/>
              <a:gd name="connsiteY33" fmla="*/ 132907 h 2369106"/>
              <a:gd name="connsiteX34" fmla="*/ 5539563 w 5539563"/>
              <a:gd name="connsiteY34" fmla="*/ 0 h 2369106"/>
              <a:gd name="connsiteX0" fmla="*/ 0 w 5539563"/>
              <a:gd name="connsiteY0" fmla="*/ 47847 h 2355719"/>
              <a:gd name="connsiteX1" fmla="*/ 425302 w 5539563"/>
              <a:gd name="connsiteY1" fmla="*/ 42531 h 2355719"/>
              <a:gd name="connsiteX2" fmla="*/ 701749 w 5539563"/>
              <a:gd name="connsiteY2" fmla="*/ 74428 h 2355719"/>
              <a:gd name="connsiteX3" fmla="*/ 861237 w 5539563"/>
              <a:gd name="connsiteY3" fmla="*/ 164805 h 2355719"/>
              <a:gd name="connsiteX4" fmla="*/ 994144 w 5539563"/>
              <a:gd name="connsiteY4" fmla="*/ 526312 h 2355719"/>
              <a:gd name="connsiteX5" fmla="*/ 1089837 w 5539563"/>
              <a:gd name="connsiteY5" fmla="*/ 1525772 h 2355719"/>
              <a:gd name="connsiteX6" fmla="*/ 1153633 w 5539563"/>
              <a:gd name="connsiteY6" fmla="*/ 1876647 h 2355719"/>
              <a:gd name="connsiteX7" fmla="*/ 1249326 w 5539563"/>
              <a:gd name="connsiteY7" fmla="*/ 2158410 h 2355719"/>
              <a:gd name="connsiteX8" fmla="*/ 1658679 w 5539563"/>
              <a:gd name="connsiteY8" fmla="*/ 2083982 h 2355719"/>
              <a:gd name="connsiteX9" fmla="*/ 1749056 w 5539563"/>
              <a:gd name="connsiteY9" fmla="*/ 1360968 h 2355719"/>
              <a:gd name="connsiteX10" fmla="*/ 1860698 w 5539563"/>
              <a:gd name="connsiteY10" fmla="*/ 802759 h 2355719"/>
              <a:gd name="connsiteX11" fmla="*/ 2105247 w 5539563"/>
              <a:gd name="connsiteY11" fmla="*/ 643270 h 2355719"/>
              <a:gd name="connsiteX12" fmla="*/ 2530549 w 5539563"/>
              <a:gd name="connsiteY12" fmla="*/ 648586 h 2355719"/>
              <a:gd name="connsiteX13" fmla="*/ 2764465 w 5539563"/>
              <a:gd name="connsiteY13" fmla="*/ 776177 h 2355719"/>
              <a:gd name="connsiteX14" fmla="*/ 2838893 w 5539563"/>
              <a:gd name="connsiteY14" fmla="*/ 983512 h 2355719"/>
              <a:gd name="connsiteX15" fmla="*/ 2913321 w 5539563"/>
              <a:gd name="connsiteY15" fmla="*/ 1313121 h 2355719"/>
              <a:gd name="connsiteX16" fmla="*/ 3003698 w 5539563"/>
              <a:gd name="connsiteY16" fmla="*/ 2132384 h 2355719"/>
              <a:gd name="connsiteX17" fmla="*/ 3439633 w 5539563"/>
              <a:gd name="connsiteY17" fmla="*/ 2206256 h 2355719"/>
              <a:gd name="connsiteX18" fmla="*/ 3705447 w 5539563"/>
              <a:gd name="connsiteY18" fmla="*/ 1488559 h 2355719"/>
              <a:gd name="connsiteX19" fmla="*/ 3790507 w 5539563"/>
              <a:gd name="connsiteY19" fmla="*/ 1350335 h 2355719"/>
              <a:gd name="connsiteX20" fmla="*/ 3875568 w 5539563"/>
              <a:gd name="connsiteY20" fmla="*/ 1302489 h 2355719"/>
              <a:gd name="connsiteX21" fmla="*/ 4040372 w 5539563"/>
              <a:gd name="connsiteY21" fmla="*/ 1318438 h 2355719"/>
              <a:gd name="connsiteX22" fmla="*/ 4146698 w 5539563"/>
              <a:gd name="connsiteY22" fmla="*/ 1430079 h 2355719"/>
              <a:gd name="connsiteX23" fmla="*/ 4465675 w 5539563"/>
              <a:gd name="connsiteY23" fmla="*/ 2158410 h 2355719"/>
              <a:gd name="connsiteX24" fmla="*/ 4550735 w 5539563"/>
              <a:gd name="connsiteY24" fmla="*/ 2286000 h 2355719"/>
              <a:gd name="connsiteX25" fmla="*/ 4837814 w 5539563"/>
              <a:gd name="connsiteY25" fmla="*/ 2355112 h 2355719"/>
              <a:gd name="connsiteX26" fmla="*/ 4944140 w 5539563"/>
              <a:gd name="connsiteY26" fmla="*/ 2248786 h 2355719"/>
              <a:gd name="connsiteX27" fmla="*/ 5023884 w 5539563"/>
              <a:gd name="connsiteY27" fmla="*/ 2004238 h 2355719"/>
              <a:gd name="connsiteX28" fmla="*/ 5045149 w 5539563"/>
              <a:gd name="connsiteY28" fmla="*/ 1818168 h 2355719"/>
              <a:gd name="connsiteX29" fmla="*/ 5082363 w 5539563"/>
              <a:gd name="connsiteY29" fmla="*/ 1233377 h 2355719"/>
              <a:gd name="connsiteX30" fmla="*/ 5151475 w 5539563"/>
              <a:gd name="connsiteY30" fmla="*/ 659219 h 2355719"/>
              <a:gd name="connsiteX31" fmla="*/ 5220586 w 5539563"/>
              <a:gd name="connsiteY31" fmla="*/ 271131 h 2355719"/>
              <a:gd name="connsiteX32" fmla="*/ 5295014 w 5539563"/>
              <a:gd name="connsiteY32" fmla="*/ 132907 h 2355719"/>
              <a:gd name="connsiteX33" fmla="*/ 5539563 w 5539563"/>
              <a:gd name="connsiteY33" fmla="*/ 0 h 2355719"/>
              <a:gd name="connsiteX0" fmla="*/ 0 w 5539563"/>
              <a:gd name="connsiteY0" fmla="*/ 47847 h 2293503"/>
              <a:gd name="connsiteX1" fmla="*/ 425302 w 5539563"/>
              <a:gd name="connsiteY1" fmla="*/ 42531 h 2293503"/>
              <a:gd name="connsiteX2" fmla="*/ 701749 w 5539563"/>
              <a:gd name="connsiteY2" fmla="*/ 74428 h 2293503"/>
              <a:gd name="connsiteX3" fmla="*/ 861237 w 5539563"/>
              <a:gd name="connsiteY3" fmla="*/ 164805 h 2293503"/>
              <a:gd name="connsiteX4" fmla="*/ 994144 w 5539563"/>
              <a:gd name="connsiteY4" fmla="*/ 526312 h 2293503"/>
              <a:gd name="connsiteX5" fmla="*/ 1089837 w 5539563"/>
              <a:gd name="connsiteY5" fmla="*/ 1525772 h 2293503"/>
              <a:gd name="connsiteX6" fmla="*/ 1153633 w 5539563"/>
              <a:gd name="connsiteY6" fmla="*/ 1876647 h 2293503"/>
              <a:gd name="connsiteX7" fmla="*/ 1249326 w 5539563"/>
              <a:gd name="connsiteY7" fmla="*/ 2158410 h 2293503"/>
              <a:gd name="connsiteX8" fmla="*/ 1658679 w 5539563"/>
              <a:gd name="connsiteY8" fmla="*/ 2083982 h 2293503"/>
              <a:gd name="connsiteX9" fmla="*/ 1749056 w 5539563"/>
              <a:gd name="connsiteY9" fmla="*/ 1360968 h 2293503"/>
              <a:gd name="connsiteX10" fmla="*/ 1860698 w 5539563"/>
              <a:gd name="connsiteY10" fmla="*/ 802759 h 2293503"/>
              <a:gd name="connsiteX11" fmla="*/ 2105247 w 5539563"/>
              <a:gd name="connsiteY11" fmla="*/ 643270 h 2293503"/>
              <a:gd name="connsiteX12" fmla="*/ 2530549 w 5539563"/>
              <a:gd name="connsiteY12" fmla="*/ 648586 h 2293503"/>
              <a:gd name="connsiteX13" fmla="*/ 2764465 w 5539563"/>
              <a:gd name="connsiteY13" fmla="*/ 776177 h 2293503"/>
              <a:gd name="connsiteX14" fmla="*/ 2838893 w 5539563"/>
              <a:gd name="connsiteY14" fmla="*/ 983512 h 2293503"/>
              <a:gd name="connsiteX15" fmla="*/ 2913321 w 5539563"/>
              <a:gd name="connsiteY15" fmla="*/ 1313121 h 2293503"/>
              <a:gd name="connsiteX16" fmla="*/ 3003698 w 5539563"/>
              <a:gd name="connsiteY16" fmla="*/ 2132384 h 2293503"/>
              <a:gd name="connsiteX17" fmla="*/ 3439633 w 5539563"/>
              <a:gd name="connsiteY17" fmla="*/ 2206256 h 2293503"/>
              <a:gd name="connsiteX18" fmla="*/ 3705447 w 5539563"/>
              <a:gd name="connsiteY18" fmla="*/ 1488559 h 2293503"/>
              <a:gd name="connsiteX19" fmla="*/ 3790507 w 5539563"/>
              <a:gd name="connsiteY19" fmla="*/ 1350335 h 2293503"/>
              <a:gd name="connsiteX20" fmla="*/ 3875568 w 5539563"/>
              <a:gd name="connsiteY20" fmla="*/ 1302489 h 2293503"/>
              <a:gd name="connsiteX21" fmla="*/ 4040372 w 5539563"/>
              <a:gd name="connsiteY21" fmla="*/ 1318438 h 2293503"/>
              <a:gd name="connsiteX22" fmla="*/ 4146698 w 5539563"/>
              <a:gd name="connsiteY22" fmla="*/ 1430079 h 2293503"/>
              <a:gd name="connsiteX23" fmla="*/ 4465675 w 5539563"/>
              <a:gd name="connsiteY23" fmla="*/ 2158410 h 2293503"/>
              <a:gd name="connsiteX24" fmla="*/ 4550735 w 5539563"/>
              <a:gd name="connsiteY24" fmla="*/ 2286000 h 2293503"/>
              <a:gd name="connsiteX25" fmla="*/ 4944140 w 5539563"/>
              <a:gd name="connsiteY25" fmla="*/ 2248786 h 2293503"/>
              <a:gd name="connsiteX26" fmla="*/ 5023884 w 5539563"/>
              <a:gd name="connsiteY26" fmla="*/ 2004238 h 2293503"/>
              <a:gd name="connsiteX27" fmla="*/ 5045149 w 5539563"/>
              <a:gd name="connsiteY27" fmla="*/ 1818168 h 2293503"/>
              <a:gd name="connsiteX28" fmla="*/ 5082363 w 5539563"/>
              <a:gd name="connsiteY28" fmla="*/ 1233377 h 2293503"/>
              <a:gd name="connsiteX29" fmla="*/ 5151475 w 5539563"/>
              <a:gd name="connsiteY29" fmla="*/ 659219 h 2293503"/>
              <a:gd name="connsiteX30" fmla="*/ 5220586 w 5539563"/>
              <a:gd name="connsiteY30" fmla="*/ 271131 h 2293503"/>
              <a:gd name="connsiteX31" fmla="*/ 5295014 w 5539563"/>
              <a:gd name="connsiteY31" fmla="*/ 132907 h 2293503"/>
              <a:gd name="connsiteX32" fmla="*/ 5539563 w 5539563"/>
              <a:gd name="connsiteY32" fmla="*/ 0 h 2293503"/>
              <a:gd name="connsiteX0" fmla="*/ 0 w 5539563"/>
              <a:gd name="connsiteY0" fmla="*/ 47847 h 2293503"/>
              <a:gd name="connsiteX1" fmla="*/ 425302 w 5539563"/>
              <a:gd name="connsiteY1" fmla="*/ 42531 h 2293503"/>
              <a:gd name="connsiteX2" fmla="*/ 701749 w 5539563"/>
              <a:gd name="connsiteY2" fmla="*/ 74428 h 2293503"/>
              <a:gd name="connsiteX3" fmla="*/ 861237 w 5539563"/>
              <a:gd name="connsiteY3" fmla="*/ 164805 h 2293503"/>
              <a:gd name="connsiteX4" fmla="*/ 994144 w 5539563"/>
              <a:gd name="connsiteY4" fmla="*/ 526312 h 2293503"/>
              <a:gd name="connsiteX5" fmla="*/ 1089837 w 5539563"/>
              <a:gd name="connsiteY5" fmla="*/ 1525772 h 2293503"/>
              <a:gd name="connsiteX6" fmla="*/ 1153633 w 5539563"/>
              <a:gd name="connsiteY6" fmla="*/ 1876647 h 2293503"/>
              <a:gd name="connsiteX7" fmla="*/ 1249326 w 5539563"/>
              <a:gd name="connsiteY7" fmla="*/ 2158410 h 2293503"/>
              <a:gd name="connsiteX8" fmla="*/ 1658679 w 5539563"/>
              <a:gd name="connsiteY8" fmla="*/ 2083982 h 2293503"/>
              <a:gd name="connsiteX9" fmla="*/ 1749056 w 5539563"/>
              <a:gd name="connsiteY9" fmla="*/ 1360968 h 2293503"/>
              <a:gd name="connsiteX10" fmla="*/ 1860698 w 5539563"/>
              <a:gd name="connsiteY10" fmla="*/ 802759 h 2293503"/>
              <a:gd name="connsiteX11" fmla="*/ 2105247 w 5539563"/>
              <a:gd name="connsiteY11" fmla="*/ 643270 h 2293503"/>
              <a:gd name="connsiteX12" fmla="*/ 2530549 w 5539563"/>
              <a:gd name="connsiteY12" fmla="*/ 648586 h 2293503"/>
              <a:gd name="connsiteX13" fmla="*/ 2764465 w 5539563"/>
              <a:gd name="connsiteY13" fmla="*/ 776177 h 2293503"/>
              <a:gd name="connsiteX14" fmla="*/ 2838893 w 5539563"/>
              <a:gd name="connsiteY14" fmla="*/ 983512 h 2293503"/>
              <a:gd name="connsiteX15" fmla="*/ 2913321 w 5539563"/>
              <a:gd name="connsiteY15" fmla="*/ 1313121 h 2293503"/>
              <a:gd name="connsiteX16" fmla="*/ 3003698 w 5539563"/>
              <a:gd name="connsiteY16" fmla="*/ 2132384 h 2293503"/>
              <a:gd name="connsiteX17" fmla="*/ 3439633 w 5539563"/>
              <a:gd name="connsiteY17" fmla="*/ 2206256 h 2293503"/>
              <a:gd name="connsiteX18" fmla="*/ 3705447 w 5539563"/>
              <a:gd name="connsiteY18" fmla="*/ 1488559 h 2293503"/>
              <a:gd name="connsiteX19" fmla="*/ 3790507 w 5539563"/>
              <a:gd name="connsiteY19" fmla="*/ 1350335 h 2293503"/>
              <a:gd name="connsiteX20" fmla="*/ 3875568 w 5539563"/>
              <a:gd name="connsiteY20" fmla="*/ 1302489 h 2293503"/>
              <a:gd name="connsiteX21" fmla="*/ 4040372 w 5539563"/>
              <a:gd name="connsiteY21" fmla="*/ 1318438 h 2293503"/>
              <a:gd name="connsiteX22" fmla="*/ 4146698 w 5539563"/>
              <a:gd name="connsiteY22" fmla="*/ 1430079 h 2293503"/>
              <a:gd name="connsiteX23" fmla="*/ 4465675 w 5539563"/>
              <a:gd name="connsiteY23" fmla="*/ 2158410 h 2293503"/>
              <a:gd name="connsiteX24" fmla="*/ 4550735 w 5539563"/>
              <a:gd name="connsiteY24" fmla="*/ 2286000 h 2293503"/>
              <a:gd name="connsiteX25" fmla="*/ 4944140 w 5539563"/>
              <a:gd name="connsiteY25" fmla="*/ 2248786 h 2293503"/>
              <a:gd name="connsiteX26" fmla="*/ 5023884 w 5539563"/>
              <a:gd name="connsiteY26" fmla="*/ 2004238 h 2293503"/>
              <a:gd name="connsiteX27" fmla="*/ 5082363 w 5539563"/>
              <a:gd name="connsiteY27" fmla="*/ 1233377 h 2293503"/>
              <a:gd name="connsiteX28" fmla="*/ 5151475 w 5539563"/>
              <a:gd name="connsiteY28" fmla="*/ 659219 h 2293503"/>
              <a:gd name="connsiteX29" fmla="*/ 5220586 w 5539563"/>
              <a:gd name="connsiteY29" fmla="*/ 271131 h 2293503"/>
              <a:gd name="connsiteX30" fmla="*/ 5295014 w 5539563"/>
              <a:gd name="connsiteY30" fmla="*/ 132907 h 2293503"/>
              <a:gd name="connsiteX31" fmla="*/ 5539563 w 5539563"/>
              <a:gd name="connsiteY31" fmla="*/ 0 h 2293503"/>
              <a:gd name="connsiteX0" fmla="*/ 0 w 5539563"/>
              <a:gd name="connsiteY0" fmla="*/ 47847 h 2347436"/>
              <a:gd name="connsiteX1" fmla="*/ 425302 w 5539563"/>
              <a:gd name="connsiteY1" fmla="*/ 42531 h 2347436"/>
              <a:gd name="connsiteX2" fmla="*/ 701749 w 5539563"/>
              <a:gd name="connsiteY2" fmla="*/ 74428 h 2347436"/>
              <a:gd name="connsiteX3" fmla="*/ 861237 w 5539563"/>
              <a:gd name="connsiteY3" fmla="*/ 164805 h 2347436"/>
              <a:gd name="connsiteX4" fmla="*/ 994144 w 5539563"/>
              <a:gd name="connsiteY4" fmla="*/ 526312 h 2347436"/>
              <a:gd name="connsiteX5" fmla="*/ 1089837 w 5539563"/>
              <a:gd name="connsiteY5" fmla="*/ 1525772 h 2347436"/>
              <a:gd name="connsiteX6" fmla="*/ 1153633 w 5539563"/>
              <a:gd name="connsiteY6" fmla="*/ 1876647 h 2347436"/>
              <a:gd name="connsiteX7" fmla="*/ 1249326 w 5539563"/>
              <a:gd name="connsiteY7" fmla="*/ 2158410 h 2347436"/>
              <a:gd name="connsiteX8" fmla="*/ 1658679 w 5539563"/>
              <a:gd name="connsiteY8" fmla="*/ 2083982 h 2347436"/>
              <a:gd name="connsiteX9" fmla="*/ 1749056 w 5539563"/>
              <a:gd name="connsiteY9" fmla="*/ 1360968 h 2347436"/>
              <a:gd name="connsiteX10" fmla="*/ 1860698 w 5539563"/>
              <a:gd name="connsiteY10" fmla="*/ 802759 h 2347436"/>
              <a:gd name="connsiteX11" fmla="*/ 2105247 w 5539563"/>
              <a:gd name="connsiteY11" fmla="*/ 643270 h 2347436"/>
              <a:gd name="connsiteX12" fmla="*/ 2530549 w 5539563"/>
              <a:gd name="connsiteY12" fmla="*/ 648586 h 2347436"/>
              <a:gd name="connsiteX13" fmla="*/ 2764465 w 5539563"/>
              <a:gd name="connsiteY13" fmla="*/ 776177 h 2347436"/>
              <a:gd name="connsiteX14" fmla="*/ 2838893 w 5539563"/>
              <a:gd name="connsiteY14" fmla="*/ 983512 h 2347436"/>
              <a:gd name="connsiteX15" fmla="*/ 2913321 w 5539563"/>
              <a:gd name="connsiteY15" fmla="*/ 1313121 h 2347436"/>
              <a:gd name="connsiteX16" fmla="*/ 3003698 w 5539563"/>
              <a:gd name="connsiteY16" fmla="*/ 2132384 h 2347436"/>
              <a:gd name="connsiteX17" fmla="*/ 3439633 w 5539563"/>
              <a:gd name="connsiteY17" fmla="*/ 2206256 h 2347436"/>
              <a:gd name="connsiteX18" fmla="*/ 3705447 w 5539563"/>
              <a:gd name="connsiteY18" fmla="*/ 1488559 h 2347436"/>
              <a:gd name="connsiteX19" fmla="*/ 3790507 w 5539563"/>
              <a:gd name="connsiteY19" fmla="*/ 1350335 h 2347436"/>
              <a:gd name="connsiteX20" fmla="*/ 3875568 w 5539563"/>
              <a:gd name="connsiteY20" fmla="*/ 1302489 h 2347436"/>
              <a:gd name="connsiteX21" fmla="*/ 4040372 w 5539563"/>
              <a:gd name="connsiteY21" fmla="*/ 1318438 h 2347436"/>
              <a:gd name="connsiteX22" fmla="*/ 4146698 w 5539563"/>
              <a:gd name="connsiteY22" fmla="*/ 1430079 h 2347436"/>
              <a:gd name="connsiteX23" fmla="*/ 4550735 w 5539563"/>
              <a:gd name="connsiteY23" fmla="*/ 2286000 h 2347436"/>
              <a:gd name="connsiteX24" fmla="*/ 4944140 w 5539563"/>
              <a:gd name="connsiteY24" fmla="*/ 2248786 h 2347436"/>
              <a:gd name="connsiteX25" fmla="*/ 5023884 w 5539563"/>
              <a:gd name="connsiteY25" fmla="*/ 2004238 h 2347436"/>
              <a:gd name="connsiteX26" fmla="*/ 5082363 w 5539563"/>
              <a:gd name="connsiteY26" fmla="*/ 1233377 h 2347436"/>
              <a:gd name="connsiteX27" fmla="*/ 5151475 w 5539563"/>
              <a:gd name="connsiteY27" fmla="*/ 659219 h 2347436"/>
              <a:gd name="connsiteX28" fmla="*/ 5220586 w 5539563"/>
              <a:gd name="connsiteY28" fmla="*/ 271131 h 2347436"/>
              <a:gd name="connsiteX29" fmla="*/ 5295014 w 5539563"/>
              <a:gd name="connsiteY29" fmla="*/ 132907 h 2347436"/>
              <a:gd name="connsiteX30" fmla="*/ 5539563 w 5539563"/>
              <a:gd name="connsiteY30" fmla="*/ 0 h 2347436"/>
              <a:gd name="connsiteX0" fmla="*/ 0 w 5539563"/>
              <a:gd name="connsiteY0" fmla="*/ 47847 h 2347436"/>
              <a:gd name="connsiteX1" fmla="*/ 425302 w 5539563"/>
              <a:gd name="connsiteY1" fmla="*/ 42531 h 2347436"/>
              <a:gd name="connsiteX2" fmla="*/ 701749 w 5539563"/>
              <a:gd name="connsiteY2" fmla="*/ 74428 h 2347436"/>
              <a:gd name="connsiteX3" fmla="*/ 861237 w 5539563"/>
              <a:gd name="connsiteY3" fmla="*/ 164805 h 2347436"/>
              <a:gd name="connsiteX4" fmla="*/ 994144 w 5539563"/>
              <a:gd name="connsiteY4" fmla="*/ 526312 h 2347436"/>
              <a:gd name="connsiteX5" fmla="*/ 1089837 w 5539563"/>
              <a:gd name="connsiteY5" fmla="*/ 1525772 h 2347436"/>
              <a:gd name="connsiteX6" fmla="*/ 1153633 w 5539563"/>
              <a:gd name="connsiteY6" fmla="*/ 1876647 h 2347436"/>
              <a:gd name="connsiteX7" fmla="*/ 1249326 w 5539563"/>
              <a:gd name="connsiteY7" fmla="*/ 2158410 h 2347436"/>
              <a:gd name="connsiteX8" fmla="*/ 1658679 w 5539563"/>
              <a:gd name="connsiteY8" fmla="*/ 2083982 h 2347436"/>
              <a:gd name="connsiteX9" fmla="*/ 1749056 w 5539563"/>
              <a:gd name="connsiteY9" fmla="*/ 1360968 h 2347436"/>
              <a:gd name="connsiteX10" fmla="*/ 1860698 w 5539563"/>
              <a:gd name="connsiteY10" fmla="*/ 802759 h 2347436"/>
              <a:gd name="connsiteX11" fmla="*/ 2105247 w 5539563"/>
              <a:gd name="connsiteY11" fmla="*/ 643270 h 2347436"/>
              <a:gd name="connsiteX12" fmla="*/ 2530549 w 5539563"/>
              <a:gd name="connsiteY12" fmla="*/ 648586 h 2347436"/>
              <a:gd name="connsiteX13" fmla="*/ 2764465 w 5539563"/>
              <a:gd name="connsiteY13" fmla="*/ 776177 h 2347436"/>
              <a:gd name="connsiteX14" fmla="*/ 2838893 w 5539563"/>
              <a:gd name="connsiteY14" fmla="*/ 983512 h 2347436"/>
              <a:gd name="connsiteX15" fmla="*/ 2913321 w 5539563"/>
              <a:gd name="connsiteY15" fmla="*/ 1313121 h 2347436"/>
              <a:gd name="connsiteX16" fmla="*/ 3003698 w 5539563"/>
              <a:gd name="connsiteY16" fmla="*/ 2132384 h 2347436"/>
              <a:gd name="connsiteX17" fmla="*/ 3439633 w 5539563"/>
              <a:gd name="connsiteY17" fmla="*/ 2206256 h 2347436"/>
              <a:gd name="connsiteX18" fmla="*/ 3705447 w 5539563"/>
              <a:gd name="connsiteY18" fmla="*/ 1488559 h 2347436"/>
              <a:gd name="connsiteX19" fmla="*/ 3790507 w 5539563"/>
              <a:gd name="connsiteY19" fmla="*/ 1350335 h 2347436"/>
              <a:gd name="connsiteX20" fmla="*/ 3875568 w 5539563"/>
              <a:gd name="connsiteY20" fmla="*/ 1302489 h 2347436"/>
              <a:gd name="connsiteX21" fmla="*/ 4040372 w 5539563"/>
              <a:gd name="connsiteY21" fmla="*/ 1318438 h 2347436"/>
              <a:gd name="connsiteX22" fmla="*/ 4146698 w 5539563"/>
              <a:gd name="connsiteY22" fmla="*/ 1430079 h 2347436"/>
              <a:gd name="connsiteX23" fmla="*/ 4466141 w 5539563"/>
              <a:gd name="connsiteY23" fmla="*/ 2286000 h 2347436"/>
              <a:gd name="connsiteX24" fmla="*/ 4944140 w 5539563"/>
              <a:gd name="connsiteY24" fmla="*/ 2248786 h 2347436"/>
              <a:gd name="connsiteX25" fmla="*/ 5023884 w 5539563"/>
              <a:gd name="connsiteY25" fmla="*/ 2004238 h 2347436"/>
              <a:gd name="connsiteX26" fmla="*/ 5082363 w 5539563"/>
              <a:gd name="connsiteY26" fmla="*/ 1233377 h 2347436"/>
              <a:gd name="connsiteX27" fmla="*/ 5151475 w 5539563"/>
              <a:gd name="connsiteY27" fmla="*/ 659219 h 2347436"/>
              <a:gd name="connsiteX28" fmla="*/ 5220586 w 5539563"/>
              <a:gd name="connsiteY28" fmla="*/ 271131 h 2347436"/>
              <a:gd name="connsiteX29" fmla="*/ 5295014 w 5539563"/>
              <a:gd name="connsiteY29" fmla="*/ 132907 h 2347436"/>
              <a:gd name="connsiteX30" fmla="*/ 5539563 w 5539563"/>
              <a:gd name="connsiteY30" fmla="*/ 0 h 2347436"/>
              <a:gd name="connsiteX0" fmla="*/ 0 w 5539563"/>
              <a:gd name="connsiteY0" fmla="*/ 47847 h 2359912"/>
              <a:gd name="connsiteX1" fmla="*/ 425302 w 5539563"/>
              <a:gd name="connsiteY1" fmla="*/ 42531 h 2359912"/>
              <a:gd name="connsiteX2" fmla="*/ 701749 w 5539563"/>
              <a:gd name="connsiteY2" fmla="*/ 74428 h 2359912"/>
              <a:gd name="connsiteX3" fmla="*/ 861237 w 5539563"/>
              <a:gd name="connsiteY3" fmla="*/ 164805 h 2359912"/>
              <a:gd name="connsiteX4" fmla="*/ 994144 w 5539563"/>
              <a:gd name="connsiteY4" fmla="*/ 526312 h 2359912"/>
              <a:gd name="connsiteX5" fmla="*/ 1089837 w 5539563"/>
              <a:gd name="connsiteY5" fmla="*/ 1525772 h 2359912"/>
              <a:gd name="connsiteX6" fmla="*/ 1153633 w 5539563"/>
              <a:gd name="connsiteY6" fmla="*/ 1876647 h 2359912"/>
              <a:gd name="connsiteX7" fmla="*/ 1249326 w 5539563"/>
              <a:gd name="connsiteY7" fmla="*/ 2158410 h 2359912"/>
              <a:gd name="connsiteX8" fmla="*/ 1658679 w 5539563"/>
              <a:gd name="connsiteY8" fmla="*/ 2083982 h 2359912"/>
              <a:gd name="connsiteX9" fmla="*/ 1749056 w 5539563"/>
              <a:gd name="connsiteY9" fmla="*/ 1360968 h 2359912"/>
              <a:gd name="connsiteX10" fmla="*/ 1860698 w 5539563"/>
              <a:gd name="connsiteY10" fmla="*/ 802759 h 2359912"/>
              <a:gd name="connsiteX11" fmla="*/ 2105247 w 5539563"/>
              <a:gd name="connsiteY11" fmla="*/ 643270 h 2359912"/>
              <a:gd name="connsiteX12" fmla="*/ 2530549 w 5539563"/>
              <a:gd name="connsiteY12" fmla="*/ 648586 h 2359912"/>
              <a:gd name="connsiteX13" fmla="*/ 2764465 w 5539563"/>
              <a:gd name="connsiteY13" fmla="*/ 776177 h 2359912"/>
              <a:gd name="connsiteX14" fmla="*/ 2838893 w 5539563"/>
              <a:gd name="connsiteY14" fmla="*/ 983512 h 2359912"/>
              <a:gd name="connsiteX15" fmla="*/ 2913321 w 5539563"/>
              <a:gd name="connsiteY15" fmla="*/ 1313121 h 2359912"/>
              <a:gd name="connsiteX16" fmla="*/ 3003698 w 5539563"/>
              <a:gd name="connsiteY16" fmla="*/ 2132384 h 2359912"/>
              <a:gd name="connsiteX17" fmla="*/ 3439633 w 5539563"/>
              <a:gd name="connsiteY17" fmla="*/ 2206256 h 2359912"/>
              <a:gd name="connsiteX18" fmla="*/ 3705447 w 5539563"/>
              <a:gd name="connsiteY18" fmla="*/ 1488559 h 2359912"/>
              <a:gd name="connsiteX19" fmla="*/ 3790507 w 5539563"/>
              <a:gd name="connsiteY19" fmla="*/ 1350335 h 2359912"/>
              <a:gd name="connsiteX20" fmla="*/ 3875568 w 5539563"/>
              <a:gd name="connsiteY20" fmla="*/ 1302489 h 2359912"/>
              <a:gd name="connsiteX21" fmla="*/ 4040372 w 5539563"/>
              <a:gd name="connsiteY21" fmla="*/ 1318438 h 2359912"/>
              <a:gd name="connsiteX22" fmla="*/ 4146698 w 5539563"/>
              <a:gd name="connsiteY22" fmla="*/ 1430079 h 2359912"/>
              <a:gd name="connsiteX23" fmla="*/ 4466141 w 5539563"/>
              <a:gd name="connsiteY23" fmla="*/ 2286000 h 2359912"/>
              <a:gd name="connsiteX24" fmla="*/ 4994896 w 5539563"/>
              <a:gd name="connsiteY24" fmla="*/ 2282905 h 2359912"/>
              <a:gd name="connsiteX25" fmla="*/ 5023884 w 5539563"/>
              <a:gd name="connsiteY25" fmla="*/ 2004238 h 2359912"/>
              <a:gd name="connsiteX26" fmla="*/ 5082363 w 5539563"/>
              <a:gd name="connsiteY26" fmla="*/ 1233377 h 2359912"/>
              <a:gd name="connsiteX27" fmla="*/ 5151475 w 5539563"/>
              <a:gd name="connsiteY27" fmla="*/ 659219 h 2359912"/>
              <a:gd name="connsiteX28" fmla="*/ 5220586 w 5539563"/>
              <a:gd name="connsiteY28" fmla="*/ 271131 h 2359912"/>
              <a:gd name="connsiteX29" fmla="*/ 5295014 w 5539563"/>
              <a:gd name="connsiteY29" fmla="*/ 132907 h 2359912"/>
              <a:gd name="connsiteX30" fmla="*/ 5539563 w 5539563"/>
              <a:gd name="connsiteY30" fmla="*/ 0 h 2359912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89837 w 5539563"/>
              <a:gd name="connsiteY5" fmla="*/ 1525772 h 2403759"/>
              <a:gd name="connsiteX6" fmla="*/ 1153633 w 5539563"/>
              <a:gd name="connsiteY6" fmla="*/ 1876647 h 2403759"/>
              <a:gd name="connsiteX7" fmla="*/ 1249326 w 5539563"/>
              <a:gd name="connsiteY7" fmla="*/ 2158410 h 2403759"/>
              <a:gd name="connsiteX8" fmla="*/ 1658679 w 5539563"/>
              <a:gd name="connsiteY8" fmla="*/ 2083982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89837 w 5539563"/>
              <a:gd name="connsiteY5" fmla="*/ 1525772 h 2403759"/>
              <a:gd name="connsiteX6" fmla="*/ 1125435 w 5539563"/>
              <a:gd name="connsiteY6" fmla="*/ 1876647 h 2403759"/>
              <a:gd name="connsiteX7" fmla="*/ 1249326 w 5539563"/>
              <a:gd name="connsiteY7" fmla="*/ 2158410 h 2403759"/>
              <a:gd name="connsiteX8" fmla="*/ 1658679 w 5539563"/>
              <a:gd name="connsiteY8" fmla="*/ 2083982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89837 w 5539563"/>
              <a:gd name="connsiteY5" fmla="*/ 1525772 h 2403759"/>
              <a:gd name="connsiteX6" fmla="*/ 1125435 w 5539563"/>
              <a:gd name="connsiteY6" fmla="*/ 1876647 h 2403759"/>
              <a:gd name="connsiteX7" fmla="*/ 1249326 w 5539563"/>
              <a:gd name="connsiteY7" fmla="*/ 2158410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25435 w 5539563"/>
              <a:gd name="connsiteY6" fmla="*/ 1876647 h 2403759"/>
              <a:gd name="connsiteX7" fmla="*/ 1249326 w 5539563"/>
              <a:gd name="connsiteY7" fmla="*/ 2158410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25435 w 5539563"/>
              <a:gd name="connsiteY6" fmla="*/ 1876647 h 2403759"/>
              <a:gd name="connsiteX7" fmla="*/ 1390315 w 5539563"/>
              <a:gd name="connsiteY7" fmla="*/ 2178881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25435 w 5539563"/>
              <a:gd name="connsiteY6" fmla="*/ 1876647 h 2403759"/>
              <a:gd name="connsiteX7" fmla="*/ 1350837 w 5539563"/>
              <a:gd name="connsiteY7" fmla="*/ 2158409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14156 w 5539563"/>
              <a:gd name="connsiteY6" fmla="*/ 1944886 h 2403759"/>
              <a:gd name="connsiteX7" fmla="*/ 1350837 w 5539563"/>
              <a:gd name="connsiteY7" fmla="*/ 2158409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14156 w 5539563"/>
              <a:gd name="connsiteY6" fmla="*/ 2019949 h 2403759"/>
              <a:gd name="connsiteX7" fmla="*/ 1350837 w 5539563"/>
              <a:gd name="connsiteY7" fmla="*/ 2158409 h 2403759"/>
              <a:gd name="connsiteX8" fmla="*/ 1630481 w 5539563"/>
              <a:gd name="connsiteY8" fmla="*/ 1974800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14156 w 5539563"/>
              <a:gd name="connsiteY6" fmla="*/ 2019949 h 2403759"/>
              <a:gd name="connsiteX7" fmla="*/ 1350837 w 5539563"/>
              <a:gd name="connsiteY7" fmla="*/ 2158409 h 2403759"/>
              <a:gd name="connsiteX8" fmla="*/ 1613563 w 5539563"/>
              <a:gd name="connsiteY8" fmla="*/ 2015744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3875568 w 5539563"/>
              <a:gd name="connsiteY20" fmla="*/ 1302489 h 2403759"/>
              <a:gd name="connsiteX21" fmla="*/ 4040372 w 5539563"/>
              <a:gd name="connsiteY21" fmla="*/ 1318438 h 2403759"/>
              <a:gd name="connsiteX22" fmla="*/ 4146698 w 5539563"/>
              <a:gd name="connsiteY22" fmla="*/ 1430079 h 2403759"/>
              <a:gd name="connsiteX23" fmla="*/ 4466141 w 5539563"/>
              <a:gd name="connsiteY23" fmla="*/ 2286000 h 2403759"/>
              <a:gd name="connsiteX24" fmla="*/ 4994896 w 5539563"/>
              <a:gd name="connsiteY24" fmla="*/ 2282905 h 2403759"/>
              <a:gd name="connsiteX25" fmla="*/ 5082363 w 5539563"/>
              <a:gd name="connsiteY25" fmla="*/ 1233377 h 2403759"/>
              <a:gd name="connsiteX26" fmla="*/ 5151475 w 5539563"/>
              <a:gd name="connsiteY26" fmla="*/ 659219 h 2403759"/>
              <a:gd name="connsiteX27" fmla="*/ 5220586 w 5539563"/>
              <a:gd name="connsiteY27" fmla="*/ 271131 h 2403759"/>
              <a:gd name="connsiteX28" fmla="*/ 5295014 w 5539563"/>
              <a:gd name="connsiteY28" fmla="*/ 132907 h 2403759"/>
              <a:gd name="connsiteX29" fmla="*/ 5539563 w 5539563"/>
              <a:gd name="connsiteY29" fmla="*/ 0 h 2403759"/>
              <a:gd name="connsiteX0" fmla="*/ 0 w 5539563"/>
              <a:gd name="connsiteY0" fmla="*/ 47847 h 2403759"/>
              <a:gd name="connsiteX1" fmla="*/ 425302 w 5539563"/>
              <a:gd name="connsiteY1" fmla="*/ 42531 h 2403759"/>
              <a:gd name="connsiteX2" fmla="*/ 701749 w 5539563"/>
              <a:gd name="connsiteY2" fmla="*/ 74428 h 2403759"/>
              <a:gd name="connsiteX3" fmla="*/ 861237 w 5539563"/>
              <a:gd name="connsiteY3" fmla="*/ 164805 h 2403759"/>
              <a:gd name="connsiteX4" fmla="*/ 994144 w 5539563"/>
              <a:gd name="connsiteY4" fmla="*/ 526312 h 2403759"/>
              <a:gd name="connsiteX5" fmla="*/ 1050360 w 5539563"/>
              <a:gd name="connsiteY5" fmla="*/ 1300584 h 2403759"/>
              <a:gd name="connsiteX6" fmla="*/ 1114156 w 5539563"/>
              <a:gd name="connsiteY6" fmla="*/ 2019949 h 2403759"/>
              <a:gd name="connsiteX7" fmla="*/ 1350837 w 5539563"/>
              <a:gd name="connsiteY7" fmla="*/ 2158409 h 2403759"/>
              <a:gd name="connsiteX8" fmla="*/ 1613563 w 5539563"/>
              <a:gd name="connsiteY8" fmla="*/ 2015744 h 2403759"/>
              <a:gd name="connsiteX9" fmla="*/ 1749056 w 5539563"/>
              <a:gd name="connsiteY9" fmla="*/ 1360968 h 2403759"/>
              <a:gd name="connsiteX10" fmla="*/ 1860698 w 5539563"/>
              <a:gd name="connsiteY10" fmla="*/ 802759 h 2403759"/>
              <a:gd name="connsiteX11" fmla="*/ 2105247 w 5539563"/>
              <a:gd name="connsiteY11" fmla="*/ 643270 h 2403759"/>
              <a:gd name="connsiteX12" fmla="*/ 2530549 w 5539563"/>
              <a:gd name="connsiteY12" fmla="*/ 648586 h 2403759"/>
              <a:gd name="connsiteX13" fmla="*/ 2764465 w 5539563"/>
              <a:gd name="connsiteY13" fmla="*/ 776177 h 2403759"/>
              <a:gd name="connsiteX14" fmla="*/ 2838893 w 5539563"/>
              <a:gd name="connsiteY14" fmla="*/ 983512 h 2403759"/>
              <a:gd name="connsiteX15" fmla="*/ 2913321 w 5539563"/>
              <a:gd name="connsiteY15" fmla="*/ 1313121 h 2403759"/>
              <a:gd name="connsiteX16" fmla="*/ 3003698 w 5539563"/>
              <a:gd name="connsiteY16" fmla="*/ 2132384 h 2403759"/>
              <a:gd name="connsiteX17" fmla="*/ 3439633 w 5539563"/>
              <a:gd name="connsiteY17" fmla="*/ 2206256 h 2403759"/>
              <a:gd name="connsiteX18" fmla="*/ 3705447 w 5539563"/>
              <a:gd name="connsiteY18" fmla="*/ 1488559 h 2403759"/>
              <a:gd name="connsiteX19" fmla="*/ 3790507 w 5539563"/>
              <a:gd name="connsiteY19" fmla="*/ 1350335 h 2403759"/>
              <a:gd name="connsiteX20" fmla="*/ 4040372 w 5539563"/>
              <a:gd name="connsiteY20" fmla="*/ 1318438 h 2403759"/>
              <a:gd name="connsiteX21" fmla="*/ 4146698 w 5539563"/>
              <a:gd name="connsiteY21" fmla="*/ 1430079 h 2403759"/>
              <a:gd name="connsiteX22" fmla="*/ 4466141 w 5539563"/>
              <a:gd name="connsiteY22" fmla="*/ 2286000 h 2403759"/>
              <a:gd name="connsiteX23" fmla="*/ 4994896 w 5539563"/>
              <a:gd name="connsiteY23" fmla="*/ 2282905 h 2403759"/>
              <a:gd name="connsiteX24" fmla="*/ 5082363 w 5539563"/>
              <a:gd name="connsiteY24" fmla="*/ 1233377 h 2403759"/>
              <a:gd name="connsiteX25" fmla="*/ 5151475 w 5539563"/>
              <a:gd name="connsiteY25" fmla="*/ 659219 h 2403759"/>
              <a:gd name="connsiteX26" fmla="*/ 5220586 w 5539563"/>
              <a:gd name="connsiteY26" fmla="*/ 271131 h 2403759"/>
              <a:gd name="connsiteX27" fmla="*/ 5295014 w 5539563"/>
              <a:gd name="connsiteY27" fmla="*/ 132907 h 2403759"/>
              <a:gd name="connsiteX28" fmla="*/ 5539563 w 5539563"/>
              <a:gd name="connsiteY28" fmla="*/ 0 h 2403759"/>
              <a:gd name="connsiteX0" fmla="*/ 0 w 5539563"/>
              <a:gd name="connsiteY0" fmla="*/ 47847 h 2399727"/>
              <a:gd name="connsiteX1" fmla="*/ 425302 w 5539563"/>
              <a:gd name="connsiteY1" fmla="*/ 42531 h 2399727"/>
              <a:gd name="connsiteX2" fmla="*/ 701749 w 5539563"/>
              <a:gd name="connsiteY2" fmla="*/ 74428 h 2399727"/>
              <a:gd name="connsiteX3" fmla="*/ 861237 w 5539563"/>
              <a:gd name="connsiteY3" fmla="*/ 164805 h 2399727"/>
              <a:gd name="connsiteX4" fmla="*/ 994144 w 5539563"/>
              <a:gd name="connsiteY4" fmla="*/ 526312 h 2399727"/>
              <a:gd name="connsiteX5" fmla="*/ 1050360 w 5539563"/>
              <a:gd name="connsiteY5" fmla="*/ 1300584 h 2399727"/>
              <a:gd name="connsiteX6" fmla="*/ 1114156 w 5539563"/>
              <a:gd name="connsiteY6" fmla="*/ 2019949 h 2399727"/>
              <a:gd name="connsiteX7" fmla="*/ 1350837 w 5539563"/>
              <a:gd name="connsiteY7" fmla="*/ 2158409 h 2399727"/>
              <a:gd name="connsiteX8" fmla="*/ 1613563 w 5539563"/>
              <a:gd name="connsiteY8" fmla="*/ 2015744 h 2399727"/>
              <a:gd name="connsiteX9" fmla="*/ 1749056 w 5539563"/>
              <a:gd name="connsiteY9" fmla="*/ 1360968 h 2399727"/>
              <a:gd name="connsiteX10" fmla="*/ 1860698 w 5539563"/>
              <a:gd name="connsiteY10" fmla="*/ 802759 h 2399727"/>
              <a:gd name="connsiteX11" fmla="*/ 2105247 w 5539563"/>
              <a:gd name="connsiteY11" fmla="*/ 643270 h 2399727"/>
              <a:gd name="connsiteX12" fmla="*/ 2530549 w 5539563"/>
              <a:gd name="connsiteY12" fmla="*/ 648586 h 2399727"/>
              <a:gd name="connsiteX13" fmla="*/ 2764465 w 5539563"/>
              <a:gd name="connsiteY13" fmla="*/ 776177 h 2399727"/>
              <a:gd name="connsiteX14" fmla="*/ 2838893 w 5539563"/>
              <a:gd name="connsiteY14" fmla="*/ 983512 h 2399727"/>
              <a:gd name="connsiteX15" fmla="*/ 2913321 w 5539563"/>
              <a:gd name="connsiteY15" fmla="*/ 1313121 h 2399727"/>
              <a:gd name="connsiteX16" fmla="*/ 3003698 w 5539563"/>
              <a:gd name="connsiteY16" fmla="*/ 2132384 h 2399727"/>
              <a:gd name="connsiteX17" fmla="*/ 3439633 w 5539563"/>
              <a:gd name="connsiteY17" fmla="*/ 2206256 h 2399727"/>
              <a:gd name="connsiteX18" fmla="*/ 3705447 w 5539563"/>
              <a:gd name="connsiteY18" fmla="*/ 1488559 h 2399727"/>
              <a:gd name="connsiteX19" fmla="*/ 3790507 w 5539563"/>
              <a:gd name="connsiteY19" fmla="*/ 1350335 h 2399727"/>
              <a:gd name="connsiteX20" fmla="*/ 4040372 w 5539563"/>
              <a:gd name="connsiteY20" fmla="*/ 1318438 h 2399727"/>
              <a:gd name="connsiteX21" fmla="*/ 4203094 w 5539563"/>
              <a:gd name="connsiteY21" fmla="*/ 1498318 h 2399727"/>
              <a:gd name="connsiteX22" fmla="*/ 4466141 w 5539563"/>
              <a:gd name="connsiteY22" fmla="*/ 2286000 h 2399727"/>
              <a:gd name="connsiteX23" fmla="*/ 4994896 w 5539563"/>
              <a:gd name="connsiteY23" fmla="*/ 2282905 h 2399727"/>
              <a:gd name="connsiteX24" fmla="*/ 5082363 w 5539563"/>
              <a:gd name="connsiteY24" fmla="*/ 1233377 h 2399727"/>
              <a:gd name="connsiteX25" fmla="*/ 5151475 w 5539563"/>
              <a:gd name="connsiteY25" fmla="*/ 659219 h 2399727"/>
              <a:gd name="connsiteX26" fmla="*/ 5220586 w 5539563"/>
              <a:gd name="connsiteY26" fmla="*/ 271131 h 2399727"/>
              <a:gd name="connsiteX27" fmla="*/ 5295014 w 5539563"/>
              <a:gd name="connsiteY27" fmla="*/ 132907 h 2399727"/>
              <a:gd name="connsiteX28" fmla="*/ 5539563 w 5539563"/>
              <a:gd name="connsiteY28" fmla="*/ 0 h 2399727"/>
              <a:gd name="connsiteX0" fmla="*/ 0 w 5539563"/>
              <a:gd name="connsiteY0" fmla="*/ 47847 h 2399727"/>
              <a:gd name="connsiteX1" fmla="*/ 425302 w 5539563"/>
              <a:gd name="connsiteY1" fmla="*/ 42531 h 2399727"/>
              <a:gd name="connsiteX2" fmla="*/ 701749 w 5539563"/>
              <a:gd name="connsiteY2" fmla="*/ 74428 h 2399727"/>
              <a:gd name="connsiteX3" fmla="*/ 861237 w 5539563"/>
              <a:gd name="connsiteY3" fmla="*/ 164805 h 2399727"/>
              <a:gd name="connsiteX4" fmla="*/ 994144 w 5539563"/>
              <a:gd name="connsiteY4" fmla="*/ 526312 h 2399727"/>
              <a:gd name="connsiteX5" fmla="*/ 1050360 w 5539563"/>
              <a:gd name="connsiteY5" fmla="*/ 1300584 h 2399727"/>
              <a:gd name="connsiteX6" fmla="*/ 1114156 w 5539563"/>
              <a:gd name="connsiteY6" fmla="*/ 2019949 h 2399727"/>
              <a:gd name="connsiteX7" fmla="*/ 1350837 w 5539563"/>
              <a:gd name="connsiteY7" fmla="*/ 2158409 h 2399727"/>
              <a:gd name="connsiteX8" fmla="*/ 1613563 w 5539563"/>
              <a:gd name="connsiteY8" fmla="*/ 2015744 h 2399727"/>
              <a:gd name="connsiteX9" fmla="*/ 1749056 w 5539563"/>
              <a:gd name="connsiteY9" fmla="*/ 1360968 h 2399727"/>
              <a:gd name="connsiteX10" fmla="*/ 1860698 w 5539563"/>
              <a:gd name="connsiteY10" fmla="*/ 802759 h 2399727"/>
              <a:gd name="connsiteX11" fmla="*/ 2105247 w 5539563"/>
              <a:gd name="connsiteY11" fmla="*/ 643270 h 2399727"/>
              <a:gd name="connsiteX12" fmla="*/ 2530549 w 5539563"/>
              <a:gd name="connsiteY12" fmla="*/ 648586 h 2399727"/>
              <a:gd name="connsiteX13" fmla="*/ 2764465 w 5539563"/>
              <a:gd name="connsiteY13" fmla="*/ 776177 h 2399727"/>
              <a:gd name="connsiteX14" fmla="*/ 2838893 w 5539563"/>
              <a:gd name="connsiteY14" fmla="*/ 983512 h 2399727"/>
              <a:gd name="connsiteX15" fmla="*/ 2913321 w 5539563"/>
              <a:gd name="connsiteY15" fmla="*/ 1313121 h 2399727"/>
              <a:gd name="connsiteX16" fmla="*/ 3003698 w 5539563"/>
              <a:gd name="connsiteY16" fmla="*/ 2132384 h 2399727"/>
              <a:gd name="connsiteX17" fmla="*/ 3439633 w 5539563"/>
              <a:gd name="connsiteY17" fmla="*/ 2206256 h 2399727"/>
              <a:gd name="connsiteX18" fmla="*/ 3677250 w 5539563"/>
              <a:gd name="connsiteY18" fmla="*/ 1502207 h 2399727"/>
              <a:gd name="connsiteX19" fmla="*/ 3790507 w 5539563"/>
              <a:gd name="connsiteY19" fmla="*/ 1350335 h 2399727"/>
              <a:gd name="connsiteX20" fmla="*/ 4040372 w 5539563"/>
              <a:gd name="connsiteY20" fmla="*/ 1318438 h 2399727"/>
              <a:gd name="connsiteX21" fmla="*/ 4203094 w 5539563"/>
              <a:gd name="connsiteY21" fmla="*/ 1498318 h 2399727"/>
              <a:gd name="connsiteX22" fmla="*/ 4466141 w 5539563"/>
              <a:gd name="connsiteY22" fmla="*/ 2286000 h 2399727"/>
              <a:gd name="connsiteX23" fmla="*/ 4994896 w 5539563"/>
              <a:gd name="connsiteY23" fmla="*/ 2282905 h 2399727"/>
              <a:gd name="connsiteX24" fmla="*/ 5082363 w 5539563"/>
              <a:gd name="connsiteY24" fmla="*/ 1233377 h 2399727"/>
              <a:gd name="connsiteX25" fmla="*/ 5151475 w 5539563"/>
              <a:gd name="connsiteY25" fmla="*/ 659219 h 2399727"/>
              <a:gd name="connsiteX26" fmla="*/ 5220586 w 5539563"/>
              <a:gd name="connsiteY26" fmla="*/ 271131 h 2399727"/>
              <a:gd name="connsiteX27" fmla="*/ 5295014 w 5539563"/>
              <a:gd name="connsiteY27" fmla="*/ 132907 h 2399727"/>
              <a:gd name="connsiteX28" fmla="*/ 5539563 w 5539563"/>
              <a:gd name="connsiteY28" fmla="*/ 0 h 2399727"/>
              <a:gd name="connsiteX0" fmla="*/ 0 w 5539563"/>
              <a:gd name="connsiteY0" fmla="*/ 47847 h 2399727"/>
              <a:gd name="connsiteX1" fmla="*/ 425302 w 5539563"/>
              <a:gd name="connsiteY1" fmla="*/ 42531 h 2399727"/>
              <a:gd name="connsiteX2" fmla="*/ 701749 w 5539563"/>
              <a:gd name="connsiteY2" fmla="*/ 74428 h 2399727"/>
              <a:gd name="connsiteX3" fmla="*/ 861237 w 5539563"/>
              <a:gd name="connsiteY3" fmla="*/ 164805 h 2399727"/>
              <a:gd name="connsiteX4" fmla="*/ 994144 w 5539563"/>
              <a:gd name="connsiteY4" fmla="*/ 526312 h 2399727"/>
              <a:gd name="connsiteX5" fmla="*/ 1050360 w 5539563"/>
              <a:gd name="connsiteY5" fmla="*/ 1300584 h 2399727"/>
              <a:gd name="connsiteX6" fmla="*/ 1114156 w 5539563"/>
              <a:gd name="connsiteY6" fmla="*/ 2019949 h 2399727"/>
              <a:gd name="connsiteX7" fmla="*/ 1350837 w 5539563"/>
              <a:gd name="connsiteY7" fmla="*/ 2158409 h 2399727"/>
              <a:gd name="connsiteX8" fmla="*/ 1613563 w 5539563"/>
              <a:gd name="connsiteY8" fmla="*/ 2015744 h 2399727"/>
              <a:gd name="connsiteX9" fmla="*/ 1749056 w 5539563"/>
              <a:gd name="connsiteY9" fmla="*/ 1360968 h 2399727"/>
              <a:gd name="connsiteX10" fmla="*/ 1860698 w 5539563"/>
              <a:gd name="connsiteY10" fmla="*/ 802759 h 2399727"/>
              <a:gd name="connsiteX11" fmla="*/ 2105247 w 5539563"/>
              <a:gd name="connsiteY11" fmla="*/ 643270 h 2399727"/>
              <a:gd name="connsiteX12" fmla="*/ 2530549 w 5539563"/>
              <a:gd name="connsiteY12" fmla="*/ 648586 h 2399727"/>
              <a:gd name="connsiteX13" fmla="*/ 2764465 w 5539563"/>
              <a:gd name="connsiteY13" fmla="*/ 776177 h 2399727"/>
              <a:gd name="connsiteX14" fmla="*/ 2838893 w 5539563"/>
              <a:gd name="connsiteY14" fmla="*/ 983512 h 2399727"/>
              <a:gd name="connsiteX15" fmla="*/ 2913321 w 5539563"/>
              <a:gd name="connsiteY15" fmla="*/ 1313121 h 2399727"/>
              <a:gd name="connsiteX16" fmla="*/ 3003698 w 5539563"/>
              <a:gd name="connsiteY16" fmla="*/ 2132384 h 2399727"/>
              <a:gd name="connsiteX17" fmla="*/ 3439633 w 5539563"/>
              <a:gd name="connsiteY17" fmla="*/ 2206256 h 2399727"/>
              <a:gd name="connsiteX18" fmla="*/ 3677250 w 5539563"/>
              <a:gd name="connsiteY18" fmla="*/ 1502207 h 2399727"/>
              <a:gd name="connsiteX19" fmla="*/ 3807427 w 5539563"/>
              <a:gd name="connsiteY19" fmla="*/ 1336687 h 2399727"/>
              <a:gd name="connsiteX20" fmla="*/ 4040372 w 5539563"/>
              <a:gd name="connsiteY20" fmla="*/ 1318438 h 2399727"/>
              <a:gd name="connsiteX21" fmla="*/ 4203094 w 5539563"/>
              <a:gd name="connsiteY21" fmla="*/ 1498318 h 2399727"/>
              <a:gd name="connsiteX22" fmla="*/ 4466141 w 5539563"/>
              <a:gd name="connsiteY22" fmla="*/ 2286000 h 2399727"/>
              <a:gd name="connsiteX23" fmla="*/ 4994896 w 5539563"/>
              <a:gd name="connsiteY23" fmla="*/ 2282905 h 2399727"/>
              <a:gd name="connsiteX24" fmla="*/ 5082363 w 5539563"/>
              <a:gd name="connsiteY24" fmla="*/ 1233377 h 2399727"/>
              <a:gd name="connsiteX25" fmla="*/ 5151475 w 5539563"/>
              <a:gd name="connsiteY25" fmla="*/ 659219 h 2399727"/>
              <a:gd name="connsiteX26" fmla="*/ 5220586 w 5539563"/>
              <a:gd name="connsiteY26" fmla="*/ 271131 h 2399727"/>
              <a:gd name="connsiteX27" fmla="*/ 5295014 w 5539563"/>
              <a:gd name="connsiteY27" fmla="*/ 132907 h 2399727"/>
              <a:gd name="connsiteX28" fmla="*/ 5539563 w 5539563"/>
              <a:gd name="connsiteY28" fmla="*/ 0 h 2399727"/>
              <a:gd name="connsiteX0" fmla="*/ 0 w 5539563"/>
              <a:gd name="connsiteY0" fmla="*/ 47847 h 2318853"/>
              <a:gd name="connsiteX1" fmla="*/ 425302 w 5539563"/>
              <a:gd name="connsiteY1" fmla="*/ 42531 h 2318853"/>
              <a:gd name="connsiteX2" fmla="*/ 701749 w 5539563"/>
              <a:gd name="connsiteY2" fmla="*/ 74428 h 2318853"/>
              <a:gd name="connsiteX3" fmla="*/ 861237 w 5539563"/>
              <a:gd name="connsiteY3" fmla="*/ 164805 h 2318853"/>
              <a:gd name="connsiteX4" fmla="*/ 994144 w 5539563"/>
              <a:gd name="connsiteY4" fmla="*/ 526312 h 2318853"/>
              <a:gd name="connsiteX5" fmla="*/ 1050360 w 5539563"/>
              <a:gd name="connsiteY5" fmla="*/ 1300584 h 2318853"/>
              <a:gd name="connsiteX6" fmla="*/ 1114156 w 5539563"/>
              <a:gd name="connsiteY6" fmla="*/ 2019949 h 2318853"/>
              <a:gd name="connsiteX7" fmla="*/ 1350837 w 5539563"/>
              <a:gd name="connsiteY7" fmla="*/ 2158409 h 2318853"/>
              <a:gd name="connsiteX8" fmla="*/ 1613563 w 5539563"/>
              <a:gd name="connsiteY8" fmla="*/ 2015744 h 2318853"/>
              <a:gd name="connsiteX9" fmla="*/ 1749056 w 5539563"/>
              <a:gd name="connsiteY9" fmla="*/ 1360968 h 2318853"/>
              <a:gd name="connsiteX10" fmla="*/ 1860698 w 5539563"/>
              <a:gd name="connsiteY10" fmla="*/ 802759 h 2318853"/>
              <a:gd name="connsiteX11" fmla="*/ 2105247 w 5539563"/>
              <a:gd name="connsiteY11" fmla="*/ 643270 h 2318853"/>
              <a:gd name="connsiteX12" fmla="*/ 2530549 w 5539563"/>
              <a:gd name="connsiteY12" fmla="*/ 648586 h 2318853"/>
              <a:gd name="connsiteX13" fmla="*/ 2764465 w 5539563"/>
              <a:gd name="connsiteY13" fmla="*/ 776177 h 2318853"/>
              <a:gd name="connsiteX14" fmla="*/ 2838893 w 5539563"/>
              <a:gd name="connsiteY14" fmla="*/ 983512 h 2318853"/>
              <a:gd name="connsiteX15" fmla="*/ 2913321 w 5539563"/>
              <a:gd name="connsiteY15" fmla="*/ 1313121 h 2318853"/>
              <a:gd name="connsiteX16" fmla="*/ 3003698 w 5539563"/>
              <a:gd name="connsiteY16" fmla="*/ 2132384 h 2318853"/>
              <a:gd name="connsiteX17" fmla="*/ 3439633 w 5539563"/>
              <a:gd name="connsiteY17" fmla="*/ 2206256 h 2318853"/>
              <a:gd name="connsiteX18" fmla="*/ 3677250 w 5539563"/>
              <a:gd name="connsiteY18" fmla="*/ 1502207 h 2318853"/>
              <a:gd name="connsiteX19" fmla="*/ 3807427 w 5539563"/>
              <a:gd name="connsiteY19" fmla="*/ 1336687 h 2318853"/>
              <a:gd name="connsiteX20" fmla="*/ 4040372 w 5539563"/>
              <a:gd name="connsiteY20" fmla="*/ 1318438 h 2318853"/>
              <a:gd name="connsiteX21" fmla="*/ 4203094 w 5539563"/>
              <a:gd name="connsiteY21" fmla="*/ 1498318 h 2318853"/>
              <a:gd name="connsiteX22" fmla="*/ 4365026 w 5539563"/>
              <a:gd name="connsiteY22" fmla="*/ 2021983 h 2318853"/>
              <a:gd name="connsiteX23" fmla="*/ 4994896 w 5539563"/>
              <a:gd name="connsiteY23" fmla="*/ 2282905 h 2318853"/>
              <a:gd name="connsiteX24" fmla="*/ 5082363 w 5539563"/>
              <a:gd name="connsiteY24" fmla="*/ 1233377 h 2318853"/>
              <a:gd name="connsiteX25" fmla="*/ 5151475 w 5539563"/>
              <a:gd name="connsiteY25" fmla="*/ 659219 h 2318853"/>
              <a:gd name="connsiteX26" fmla="*/ 5220586 w 5539563"/>
              <a:gd name="connsiteY26" fmla="*/ 271131 h 2318853"/>
              <a:gd name="connsiteX27" fmla="*/ 5295014 w 5539563"/>
              <a:gd name="connsiteY27" fmla="*/ 132907 h 2318853"/>
              <a:gd name="connsiteX28" fmla="*/ 5539563 w 5539563"/>
              <a:gd name="connsiteY28" fmla="*/ 0 h 2318853"/>
              <a:gd name="connsiteX0" fmla="*/ 0 w 5539563"/>
              <a:gd name="connsiteY0" fmla="*/ 47847 h 2268497"/>
              <a:gd name="connsiteX1" fmla="*/ 425302 w 5539563"/>
              <a:gd name="connsiteY1" fmla="*/ 42531 h 2268497"/>
              <a:gd name="connsiteX2" fmla="*/ 701749 w 5539563"/>
              <a:gd name="connsiteY2" fmla="*/ 74428 h 2268497"/>
              <a:gd name="connsiteX3" fmla="*/ 861237 w 5539563"/>
              <a:gd name="connsiteY3" fmla="*/ 164805 h 2268497"/>
              <a:gd name="connsiteX4" fmla="*/ 994144 w 5539563"/>
              <a:gd name="connsiteY4" fmla="*/ 526312 h 2268497"/>
              <a:gd name="connsiteX5" fmla="*/ 1050360 w 5539563"/>
              <a:gd name="connsiteY5" fmla="*/ 1300584 h 2268497"/>
              <a:gd name="connsiteX6" fmla="*/ 1114156 w 5539563"/>
              <a:gd name="connsiteY6" fmla="*/ 2019949 h 2268497"/>
              <a:gd name="connsiteX7" fmla="*/ 1350837 w 5539563"/>
              <a:gd name="connsiteY7" fmla="*/ 2158409 h 2268497"/>
              <a:gd name="connsiteX8" fmla="*/ 1613563 w 5539563"/>
              <a:gd name="connsiteY8" fmla="*/ 2015744 h 2268497"/>
              <a:gd name="connsiteX9" fmla="*/ 1749056 w 5539563"/>
              <a:gd name="connsiteY9" fmla="*/ 1360968 h 2268497"/>
              <a:gd name="connsiteX10" fmla="*/ 1860698 w 5539563"/>
              <a:gd name="connsiteY10" fmla="*/ 802759 h 2268497"/>
              <a:gd name="connsiteX11" fmla="*/ 2105247 w 5539563"/>
              <a:gd name="connsiteY11" fmla="*/ 643270 h 2268497"/>
              <a:gd name="connsiteX12" fmla="*/ 2530549 w 5539563"/>
              <a:gd name="connsiteY12" fmla="*/ 648586 h 2268497"/>
              <a:gd name="connsiteX13" fmla="*/ 2764465 w 5539563"/>
              <a:gd name="connsiteY13" fmla="*/ 776177 h 2268497"/>
              <a:gd name="connsiteX14" fmla="*/ 2838893 w 5539563"/>
              <a:gd name="connsiteY14" fmla="*/ 983512 h 2268497"/>
              <a:gd name="connsiteX15" fmla="*/ 2913321 w 5539563"/>
              <a:gd name="connsiteY15" fmla="*/ 1313121 h 2268497"/>
              <a:gd name="connsiteX16" fmla="*/ 3003698 w 5539563"/>
              <a:gd name="connsiteY16" fmla="*/ 2132384 h 2268497"/>
              <a:gd name="connsiteX17" fmla="*/ 3439633 w 5539563"/>
              <a:gd name="connsiteY17" fmla="*/ 2206256 h 2268497"/>
              <a:gd name="connsiteX18" fmla="*/ 3677250 w 5539563"/>
              <a:gd name="connsiteY18" fmla="*/ 1502207 h 2268497"/>
              <a:gd name="connsiteX19" fmla="*/ 3807427 w 5539563"/>
              <a:gd name="connsiteY19" fmla="*/ 1336687 h 2268497"/>
              <a:gd name="connsiteX20" fmla="*/ 4040372 w 5539563"/>
              <a:gd name="connsiteY20" fmla="*/ 1318438 h 2268497"/>
              <a:gd name="connsiteX21" fmla="*/ 4203094 w 5539563"/>
              <a:gd name="connsiteY21" fmla="*/ 1498318 h 2268497"/>
              <a:gd name="connsiteX22" fmla="*/ 4365026 w 5539563"/>
              <a:gd name="connsiteY22" fmla="*/ 2021983 h 2268497"/>
              <a:gd name="connsiteX23" fmla="*/ 5005540 w 5539563"/>
              <a:gd name="connsiteY23" fmla="*/ 1999569 h 2268497"/>
              <a:gd name="connsiteX24" fmla="*/ 5082363 w 5539563"/>
              <a:gd name="connsiteY24" fmla="*/ 1233377 h 2268497"/>
              <a:gd name="connsiteX25" fmla="*/ 5151475 w 5539563"/>
              <a:gd name="connsiteY25" fmla="*/ 659219 h 2268497"/>
              <a:gd name="connsiteX26" fmla="*/ 5220586 w 5539563"/>
              <a:gd name="connsiteY26" fmla="*/ 271131 h 2268497"/>
              <a:gd name="connsiteX27" fmla="*/ 5295014 w 5539563"/>
              <a:gd name="connsiteY27" fmla="*/ 132907 h 2268497"/>
              <a:gd name="connsiteX28" fmla="*/ 5539563 w 5539563"/>
              <a:gd name="connsiteY28" fmla="*/ 0 h 2268497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39633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365026 w 5539563"/>
              <a:gd name="connsiteY22" fmla="*/ 2021983 h 2297128"/>
              <a:gd name="connsiteX23" fmla="*/ 5005540 w 5539563"/>
              <a:gd name="connsiteY23" fmla="*/ 1999569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365026 w 5539563"/>
              <a:gd name="connsiteY22" fmla="*/ 2021983 h 2297128"/>
              <a:gd name="connsiteX23" fmla="*/ 5005540 w 5539563"/>
              <a:gd name="connsiteY23" fmla="*/ 1999569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365026 w 5539563"/>
              <a:gd name="connsiteY22" fmla="*/ 2021983 h 2297128"/>
              <a:gd name="connsiteX23" fmla="*/ 4962965 w 5539563"/>
              <a:gd name="connsiteY23" fmla="*/ 1999569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66141 w 5539563"/>
              <a:gd name="connsiteY22" fmla="*/ 2015544 h 2297128"/>
              <a:gd name="connsiteX23" fmla="*/ 4962965 w 5539563"/>
              <a:gd name="connsiteY23" fmla="*/ 1999569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66141 w 5539563"/>
              <a:gd name="connsiteY22" fmla="*/ 2015544 h 2297128"/>
              <a:gd name="connsiteX23" fmla="*/ 4877816 w 5539563"/>
              <a:gd name="connsiteY23" fmla="*/ 2038206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87429 w 5539563"/>
              <a:gd name="connsiteY22" fmla="*/ 1964029 h 2297128"/>
              <a:gd name="connsiteX23" fmla="*/ 4877816 w 5539563"/>
              <a:gd name="connsiteY23" fmla="*/ 2038206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87429 w 5539563"/>
              <a:gd name="connsiteY22" fmla="*/ 1964029 h 2297128"/>
              <a:gd name="connsiteX23" fmla="*/ 4899103 w 5539563"/>
              <a:gd name="connsiteY23" fmla="*/ 1973812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87429 w 5539563"/>
              <a:gd name="connsiteY22" fmla="*/ 1964029 h 2297128"/>
              <a:gd name="connsiteX23" fmla="*/ 4920391 w 5539563"/>
              <a:gd name="connsiteY23" fmla="*/ 1935175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  <a:gd name="connsiteX0" fmla="*/ 0 w 5539563"/>
              <a:gd name="connsiteY0" fmla="*/ 47847 h 2297128"/>
              <a:gd name="connsiteX1" fmla="*/ 425302 w 5539563"/>
              <a:gd name="connsiteY1" fmla="*/ 42531 h 2297128"/>
              <a:gd name="connsiteX2" fmla="*/ 701749 w 5539563"/>
              <a:gd name="connsiteY2" fmla="*/ 74428 h 2297128"/>
              <a:gd name="connsiteX3" fmla="*/ 861237 w 5539563"/>
              <a:gd name="connsiteY3" fmla="*/ 164805 h 2297128"/>
              <a:gd name="connsiteX4" fmla="*/ 994144 w 5539563"/>
              <a:gd name="connsiteY4" fmla="*/ 526312 h 2297128"/>
              <a:gd name="connsiteX5" fmla="*/ 1050360 w 5539563"/>
              <a:gd name="connsiteY5" fmla="*/ 1300584 h 2297128"/>
              <a:gd name="connsiteX6" fmla="*/ 1114156 w 5539563"/>
              <a:gd name="connsiteY6" fmla="*/ 2019949 h 2297128"/>
              <a:gd name="connsiteX7" fmla="*/ 1350837 w 5539563"/>
              <a:gd name="connsiteY7" fmla="*/ 2158409 h 2297128"/>
              <a:gd name="connsiteX8" fmla="*/ 1613563 w 5539563"/>
              <a:gd name="connsiteY8" fmla="*/ 2015744 h 2297128"/>
              <a:gd name="connsiteX9" fmla="*/ 1749056 w 5539563"/>
              <a:gd name="connsiteY9" fmla="*/ 1360968 h 2297128"/>
              <a:gd name="connsiteX10" fmla="*/ 1860698 w 5539563"/>
              <a:gd name="connsiteY10" fmla="*/ 802759 h 2297128"/>
              <a:gd name="connsiteX11" fmla="*/ 2105247 w 5539563"/>
              <a:gd name="connsiteY11" fmla="*/ 643270 h 2297128"/>
              <a:gd name="connsiteX12" fmla="*/ 2530549 w 5539563"/>
              <a:gd name="connsiteY12" fmla="*/ 648586 h 2297128"/>
              <a:gd name="connsiteX13" fmla="*/ 2764465 w 5539563"/>
              <a:gd name="connsiteY13" fmla="*/ 776177 h 2297128"/>
              <a:gd name="connsiteX14" fmla="*/ 2838893 w 5539563"/>
              <a:gd name="connsiteY14" fmla="*/ 983512 h 2297128"/>
              <a:gd name="connsiteX15" fmla="*/ 2913321 w 5539563"/>
              <a:gd name="connsiteY15" fmla="*/ 1313121 h 2297128"/>
              <a:gd name="connsiteX16" fmla="*/ 2982411 w 5539563"/>
              <a:gd name="connsiteY16" fmla="*/ 2190339 h 2297128"/>
              <a:gd name="connsiteX17" fmla="*/ 3487530 w 5539563"/>
              <a:gd name="connsiteY17" fmla="*/ 2206256 h 2297128"/>
              <a:gd name="connsiteX18" fmla="*/ 3677250 w 5539563"/>
              <a:gd name="connsiteY18" fmla="*/ 1502207 h 2297128"/>
              <a:gd name="connsiteX19" fmla="*/ 3807427 w 5539563"/>
              <a:gd name="connsiteY19" fmla="*/ 1336687 h 2297128"/>
              <a:gd name="connsiteX20" fmla="*/ 4040372 w 5539563"/>
              <a:gd name="connsiteY20" fmla="*/ 1318438 h 2297128"/>
              <a:gd name="connsiteX21" fmla="*/ 4203094 w 5539563"/>
              <a:gd name="connsiteY21" fmla="*/ 1498318 h 2297128"/>
              <a:gd name="connsiteX22" fmla="*/ 4487429 w 5539563"/>
              <a:gd name="connsiteY22" fmla="*/ 1964029 h 2297128"/>
              <a:gd name="connsiteX23" fmla="*/ 4920391 w 5539563"/>
              <a:gd name="connsiteY23" fmla="*/ 1935175 h 2297128"/>
              <a:gd name="connsiteX24" fmla="*/ 5082363 w 5539563"/>
              <a:gd name="connsiteY24" fmla="*/ 1233377 h 2297128"/>
              <a:gd name="connsiteX25" fmla="*/ 5151475 w 5539563"/>
              <a:gd name="connsiteY25" fmla="*/ 659219 h 2297128"/>
              <a:gd name="connsiteX26" fmla="*/ 5220586 w 5539563"/>
              <a:gd name="connsiteY26" fmla="*/ 271131 h 2297128"/>
              <a:gd name="connsiteX27" fmla="*/ 5295014 w 5539563"/>
              <a:gd name="connsiteY27" fmla="*/ 132907 h 2297128"/>
              <a:gd name="connsiteX28" fmla="*/ 5539563 w 5539563"/>
              <a:gd name="connsiteY28" fmla="*/ 0 h 229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39563" h="2297128">
                <a:moveTo>
                  <a:pt x="0" y="47847"/>
                </a:moveTo>
                <a:cubicBezTo>
                  <a:pt x="154172" y="42974"/>
                  <a:pt x="308344" y="38101"/>
                  <a:pt x="425302" y="42531"/>
                </a:cubicBezTo>
                <a:cubicBezTo>
                  <a:pt x="542260" y="46961"/>
                  <a:pt x="629093" y="54049"/>
                  <a:pt x="701749" y="74428"/>
                </a:cubicBezTo>
                <a:cubicBezTo>
                  <a:pt x="774405" y="94807"/>
                  <a:pt x="812505" y="89491"/>
                  <a:pt x="861237" y="164805"/>
                </a:cubicBezTo>
                <a:cubicBezTo>
                  <a:pt x="909969" y="240119"/>
                  <a:pt x="962624" y="337016"/>
                  <a:pt x="994144" y="526312"/>
                </a:cubicBezTo>
                <a:cubicBezTo>
                  <a:pt x="1025664" y="715608"/>
                  <a:pt x="1030358" y="1051645"/>
                  <a:pt x="1050360" y="1300584"/>
                </a:cubicBezTo>
                <a:cubicBezTo>
                  <a:pt x="1070362" y="1549523"/>
                  <a:pt x="1064077" y="1876978"/>
                  <a:pt x="1114156" y="2019949"/>
                </a:cubicBezTo>
                <a:cubicBezTo>
                  <a:pt x="1164235" y="2162920"/>
                  <a:pt x="1267603" y="2159110"/>
                  <a:pt x="1350837" y="2158409"/>
                </a:cubicBezTo>
                <a:cubicBezTo>
                  <a:pt x="1434071" y="2157708"/>
                  <a:pt x="1547193" y="2148651"/>
                  <a:pt x="1613563" y="2015744"/>
                </a:cubicBezTo>
                <a:cubicBezTo>
                  <a:pt x="1679933" y="1882837"/>
                  <a:pt x="1707867" y="1563132"/>
                  <a:pt x="1749056" y="1360968"/>
                </a:cubicBezTo>
                <a:cubicBezTo>
                  <a:pt x="1790245" y="1158804"/>
                  <a:pt x="1801333" y="922375"/>
                  <a:pt x="1860698" y="802759"/>
                </a:cubicBezTo>
                <a:cubicBezTo>
                  <a:pt x="1920063" y="683143"/>
                  <a:pt x="1993605" y="668965"/>
                  <a:pt x="2105247" y="643270"/>
                </a:cubicBezTo>
                <a:cubicBezTo>
                  <a:pt x="2216889" y="617575"/>
                  <a:pt x="2420679" y="626435"/>
                  <a:pt x="2530549" y="648586"/>
                </a:cubicBezTo>
                <a:cubicBezTo>
                  <a:pt x="2640419" y="670737"/>
                  <a:pt x="2713074" y="720356"/>
                  <a:pt x="2764465" y="776177"/>
                </a:cubicBezTo>
                <a:cubicBezTo>
                  <a:pt x="2815856" y="831998"/>
                  <a:pt x="2814084" y="894021"/>
                  <a:pt x="2838893" y="983512"/>
                </a:cubicBezTo>
                <a:cubicBezTo>
                  <a:pt x="2863702" y="1073003"/>
                  <a:pt x="2889401" y="1111983"/>
                  <a:pt x="2913321" y="1313121"/>
                </a:cubicBezTo>
                <a:cubicBezTo>
                  <a:pt x="2937241" y="1514259"/>
                  <a:pt x="2886710" y="2041483"/>
                  <a:pt x="2982411" y="2190339"/>
                </a:cubicBezTo>
                <a:cubicBezTo>
                  <a:pt x="3078112" y="2339195"/>
                  <a:pt x="3371724" y="2320945"/>
                  <a:pt x="3487530" y="2206256"/>
                </a:cubicBezTo>
                <a:cubicBezTo>
                  <a:pt x="3603336" y="2091567"/>
                  <a:pt x="3623934" y="1647135"/>
                  <a:pt x="3677250" y="1502207"/>
                </a:cubicBezTo>
                <a:cubicBezTo>
                  <a:pt x="3730566" y="1357279"/>
                  <a:pt x="3746907" y="1367315"/>
                  <a:pt x="3807427" y="1336687"/>
                </a:cubicBezTo>
                <a:cubicBezTo>
                  <a:pt x="3867947" y="1306059"/>
                  <a:pt x="3974428" y="1291500"/>
                  <a:pt x="4040372" y="1318438"/>
                </a:cubicBezTo>
                <a:cubicBezTo>
                  <a:pt x="4106316" y="1345376"/>
                  <a:pt x="4128585" y="1390720"/>
                  <a:pt x="4203094" y="1498318"/>
                </a:cubicBezTo>
                <a:cubicBezTo>
                  <a:pt x="4277603" y="1605916"/>
                  <a:pt x="4367880" y="1891220"/>
                  <a:pt x="4487429" y="1964029"/>
                </a:cubicBezTo>
                <a:cubicBezTo>
                  <a:pt x="4606979" y="2036839"/>
                  <a:pt x="4821235" y="2056950"/>
                  <a:pt x="4920391" y="1935175"/>
                </a:cubicBezTo>
                <a:cubicBezTo>
                  <a:pt x="5019547" y="1813400"/>
                  <a:pt x="5043849" y="1446036"/>
                  <a:pt x="5082363" y="1233377"/>
                </a:cubicBezTo>
                <a:cubicBezTo>
                  <a:pt x="5120877" y="1020718"/>
                  <a:pt x="5128438" y="819593"/>
                  <a:pt x="5151475" y="659219"/>
                </a:cubicBezTo>
                <a:cubicBezTo>
                  <a:pt x="5174512" y="498845"/>
                  <a:pt x="5196663" y="358850"/>
                  <a:pt x="5220586" y="271131"/>
                </a:cubicBezTo>
                <a:cubicBezTo>
                  <a:pt x="5244509" y="183412"/>
                  <a:pt x="5241851" y="178095"/>
                  <a:pt x="5295014" y="132907"/>
                </a:cubicBezTo>
                <a:cubicBezTo>
                  <a:pt x="5348177" y="87719"/>
                  <a:pt x="5443870" y="43859"/>
                  <a:pt x="5539563" y="0"/>
                </a:cubicBezTo>
              </a:path>
            </a:pathLst>
          </a:cu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EF5C50-7AC1-4E60-95C5-862E67253048}"/>
              </a:ext>
            </a:extLst>
          </p:cNvPr>
          <p:cNvCxnSpPr>
            <a:cxnSpLocks/>
          </p:cNvCxnSpPr>
          <p:nvPr/>
        </p:nvCxnSpPr>
        <p:spPr>
          <a:xfrm>
            <a:off x="987351" y="1935376"/>
            <a:ext cx="0" cy="2483021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9C2E2B-ED82-49AC-9D7C-AE69F273E5D2}"/>
              </a:ext>
            </a:extLst>
          </p:cNvPr>
          <p:cNvSpPr txBox="1"/>
          <p:nvPr/>
        </p:nvSpPr>
        <p:spPr>
          <a:xfrm>
            <a:off x="1561514" y="1109005"/>
            <a:ext cx="13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son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36A81-F679-4C34-9E8D-335C3B00855B}"/>
              </a:ext>
            </a:extLst>
          </p:cNvPr>
          <p:cNvSpPr txBox="1"/>
          <p:nvPr/>
        </p:nvSpPr>
        <p:spPr>
          <a:xfrm>
            <a:off x="647114" y="1528693"/>
            <a:ext cx="64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2D319-7D9B-487D-AA6E-4BF079295AB3}"/>
              </a:ext>
            </a:extLst>
          </p:cNvPr>
          <p:cNvSpPr txBox="1"/>
          <p:nvPr/>
        </p:nvSpPr>
        <p:spPr>
          <a:xfrm>
            <a:off x="501637" y="4482117"/>
            <a:ext cx="94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A90A3F-2B52-4BF6-861C-89EB763E3F1C}"/>
              </a:ext>
            </a:extLst>
          </p:cNvPr>
          <p:cNvSpPr txBox="1"/>
          <p:nvPr/>
        </p:nvSpPr>
        <p:spPr>
          <a:xfrm>
            <a:off x="3341082" y="1613099"/>
            <a:ext cx="163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Potiphar’s chief steward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01CFA-6F90-4FB4-B2B9-3FBF30902D13}"/>
              </a:ext>
            </a:extLst>
          </p:cNvPr>
          <p:cNvSpPr txBox="1"/>
          <p:nvPr/>
        </p:nvSpPr>
        <p:spPr>
          <a:xfrm>
            <a:off x="5409034" y="2278975"/>
            <a:ext cx="163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manager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3BA87-9911-4FBC-ABF4-B3CB835B9DAF}"/>
              </a:ext>
            </a:extLst>
          </p:cNvPr>
          <p:cNvSpPr txBox="1"/>
          <p:nvPr/>
        </p:nvSpPr>
        <p:spPr>
          <a:xfrm>
            <a:off x="6843940" y="966776"/>
            <a:ext cx="163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2</a:t>
            </a:r>
            <a:r>
              <a:rPr lang="en-US" sz="2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command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F105CC-ED17-4FDE-BDDE-E8C29F2FB7D8}"/>
              </a:ext>
            </a:extLst>
          </p:cNvPr>
          <p:cNvSpPr txBox="1"/>
          <p:nvPr/>
        </p:nvSpPr>
        <p:spPr>
          <a:xfrm>
            <a:off x="2526945" y="4176544"/>
            <a:ext cx="130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40262A-51A5-40E0-B800-A7F918818BFD}"/>
              </a:ext>
            </a:extLst>
          </p:cNvPr>
          <p:cNvSpPr txBox="1"/>
          <p:nvPr/>
        </p:nvSpPr>
        <p:spPr>
          <a:xfrm>
            <a:off x="4461015" y="4368024"/>
            <a:ext cx="168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82BA0E-75B0-4B1A-9128-24850DAA9413}"/>
              </a:ext>
            </a:extLst>
          </p:cNvPr>
          <p:cNvSpPr txBox="1"/>
          <p:nvPr/>
        </p:nvSpPr>
        <p:spPr>
          <a:xfrm>
            <a:off x="6174152" y="4107423"/>
            <a:ext cx="210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Imprisonment 2.0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A94F06-E238-4DFC-BB4C-56808BBFCF46}"/>
              </a:ext>
            </a:extLst>
          </p:cNvPr>
          <p:cNvGrpSpPr/>
          <p:nvPr/>
        </p:nvGrpSpPr>
        <p:grpSpPr>
          <a:xfrm>
            <a:off x="1027885" y="5155065"/>
            <a:ext cx="7444690" cy="827208"/>
            <a:chOff x="1027885" y="5155065"/>
            <a:chExt cx="7444690" cy="82720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D5DE12D-88FA-46CD-9E02-A37DFCBF51CC}"/>
                </a:ext>
              </a:extLst>
            </p:cNvPr>
            <p:cNvGrpSpPr/>
            <p:nvPr/>
          </p:nvGrpSpPr>
          <p:grpSpPr>
            <a:xfrm>
              <a:off x="1892595" y="5218832"/>
              <a:ext cx="6219774" cy="221728"/>
              <a:chOff x="1892595" y="5213577"/>
              <a:chExt cx="5263117" cy="1497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654B37-AE1F-4DCF-A6B7-D1AE62C30A2C}"/>
                  </a:ext>
                </a:extLst>
              </p:cNvPr>
              <p:cNvCxnSpPr/>
              <p:nvPr/>
            </p:nvCxnSpPr>
            <p:spPr>
              <a:xfrm>
                <a:off x="2131828" y="5219744"/>
                <a:ext cx="0" cy="14354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A5FCC8E-8FD9-4ABD-B608-A528DBF423EB}"/>
                  </a:ext>
                </a:extLst>
              </p:cNvPr>
              <p:cNvCxnSpPr/>
              <p:nvPr/>
            </p:nvCxnSpPr>
            <p:spPr>
              <a:xfrm>
                <a:off x="2838411" y="5216735"/>
                <a:ext cx="0" cy="14354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C4558FB-6583-4FB8-B11C-86040099081F}"/>
                  </a:ext>
                </a:extLst>
              </p:cNvPr>
              <p:cNvCxnSpPr/>
              <p:nvPr/>
            </p:nvCxnSpPr>
            <p:spPr>
              <a:xfrm>
                <a:off x="3665069" y="5213577"/>
                <a:ext cx="0" cy="14354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BFEF39-779A-4486-A86C-BCD5627D116B}"/>
                  </a:ext>
                </a:extLst>
              </p:cNvPr>
              <p:cNvCxnSpPr/>
              <p:nvPr/>
            </p:nvCxnSpPr>
            <p:spPr>
              <a:xfrm>
                <a:off x="5252187" y="5215501"/>
                <a:ext cx="0" cy="14354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910DCB1-8CA9-415D-A664-BFA05BA28133}"/>
                  </a:ext>
                </a:extLst>
              </p:cNvPr>
              <p:cNvCxnSpPr/>
              <p:nvPr/>
            </p:nvCxnSpPr>
            <p:spPr>
              <a:xfrm>
                <a:off x="7101006" y="5219726"/>
                <a:ext cx="0" cy="14354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FE0BD3C-0F94-42D5-95E4-EC9CFE2C7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2595" y="5362708"/>
                <a:ext cx="5263117" cy="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F9BF44-7F1B-4B0F-ACF8-F57301E67513}"/>
                </a:ext>
              </a:extLst>
            </p:cNvPr>
            <p:cNvSpPr txBox="1"/>
            <p:nvPr/>
          </p:nvSpPr>
          <p:spPr>
            <a:xfrm>
              <a:off x="1027885" y="5155065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58BAC3-02E3-4AAA-A3E5-8B72A051D508}"/>
                </a:ext>
              </a:extLst>
            </p:cNvPr>
            <p:cNvSpPr txBox="1"/>
            <p:nvPr/>
          </p:nvSpPr>
          <p:spPr>
            <a:xfrm>
              <a:off x="1687409" y="5412157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F5C0B-A67F-4745-8FA7-1A2735150FC2}"/>
                </a:ext>
              </a:extLst>
            </p:cNvPr>
            <p:cNvSpPr txBox="1"/>
            <p:nvPr/>
          </p:nvSpPr>
          <p:spPr>
            <a:xfrm>
              <a:off x="2582266" y="5392621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93BF0-9B1B-4EC0-9B4A-6FA6517E14F6}"/>
                </a:ext>
              </a:extLst>
            </p:cNvPr>
            <p:cNvSpPr txBox="1"/>
            <p:nvPr/>
          </p:nvSpPr>
          <p:spPr>
            <a:xfrm>
              <a:off x="3570913" y="5404345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C88B8C-DB4F-4BC4-A937-8F7C9B3C6F96}"/>
                </a:ext>
              </a:extLst>
            </p:cNvPr>
            <p:cNvSpPr txBox="1"/>
            <p:nvPr/>
          </p:nvSpPr>
          <p:spPr>
            <a:xfrm>
              <a:off x="5427063" y="5431699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E76294-AABA-4001-A54D-F190C43064E1}"/>
                </a:ext>
              </a:extLst>
            </p:cNvPr>
            <p:cNvSpPr txBox="1"/>
            <p:nvPr/>
          </p:nvSpPr>
          <p:spPr>
            <a:xfrm>
              <a:off x="7627092" y="5459053"/>
              <a:ext cx="845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4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2148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ooker t washington">
            <a:extLst>
              <a:ext uri="{FF2B5EF4-FFF2-40B4-BE49-F238E27FC236}">
                <a16:creationId xmlns:a16="http://schemas.microsoft.com/office/drawing/2014/main" id="{E54D7C1C-F73C-42B8-A236-58F2CD8B0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"/>
          <a:stretch/>
        </p:blipFill>
        <p:spPr bwMode="auto">
          <a:xfrm rot="234906">
            <a:off x="5531313" y="936786"/>
            <a:ext cx="2775001" cy="3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DC164D9-2906-46D4-AA9D-88D740B1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219">
            <a:off x="5524663" y="911359"/>
            <a:ext cx="2781463" cy="38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3" y="783771"/>
            <a:ext cx="5538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Booker T. Washington (1856-1915)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shall prosper as we learn to do the common things of life in an uncommon way. Let down your buckets where you are.”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47CCC-6EC6-4AA8-82E4-5538B5C39DE6}"/>
              </a:ext>
            </a:extLst>
          </p:cNvPr>
          <p:cNvSpPr txBox="1"/>
          <p:nvPr/>
        </p:nvSpPr>
        <p:spPr>
          <a:xfrm>
            <a:off x="462643" y="783771"/>
            <a:ext cx="5723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Theresa (1910-1990)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has not called me to be successful; he has called me to be faithful.” </a:t>
            </a:r>
          </a:p>
        </p:txBody>
      </p:sp>
    </p:spTree>
    <p:extLst>
      <p:ext uri="{BB962C8B-B14F-4D97-AF65-F5344CB8AC3E}">
        <p14:creationId xmlns:p14="http://schemas.microsoft.com/office/powerpoint/2010/main" val="37923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1398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EF75BA57-FC54-47C8-AA40-76DC5810A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1" b="90777" l="10000" r="90000">
                        <a14:foregroundMark x1="40217" y1="6958" x2="40217" y2="6958"/>
                        <a14:foregroundMark x1="58478" y1="6311" x2="58478" y2="6311"/>
                        <a14:foregroundMark x1="60000" y1="90453" x2="60000" y2="90453"/>
                        <a14:foregroundMark x1="38696" y1="90777" x2="38696" y2="90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206" t="6796" r="32063" b="7767"/>
          <a:stretch/>
        </p:blipFill>
        <p:spPr>
          <a:xfrm rot="511394" flipH="1">
            <a:off x="4109567" y="1448228"/>
            <a:ext cx="1390494" cy="45720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English proverb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who would climb the ladder must begin at the bottom.”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475609-3195-48F7-AFC2-F0E7F84E9CCE}"/>
              </a:ext>
            </a:extLst>
          </p:cNvPr>
          <p:cNvGrpSpPr/>
          <p:nvPr/>
        </p:nvGrpSpPr>
        <p:grpSpPr>
          <a:xfrm>
            <a:off x="3612474" y="4165915"/>
            <a:ext cx="988585" cy="1570068"/>
            <a:chOff x="3660750" y="4151716"/>
            <a:chExt cx="988585" cy="1570068"/>
          </a:xfrm>
          <a:solidFill>
            <a:schemeClr val="accent4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692EB3-11B0-4839-A120-1633BC0C8472}"/>
                </a:ext>
              </a:extLst>
            </p:cNvPr>
            <p:cNvSpPr/>
            <p:nvPr/>
          </p:nvSpPr>
          <p:spPr>
            <a:xfrm>
              <a:off x="3660750" y="4625638"/>
              <a:ext cx="988585" cy="1096146"/>
            </a:xfrm>
            <a:custGeom>
              <a:avLst/>
              <a:gdLst>
                <a:gd name="connsiteX0" fmla="*/ 244413 w 898065"/>
                <a:gd name="connsiteY0" fmla="*/ 68395 h 1096070"/>
                <a:gd name="connsiteX1" fmla="*/ 434676 w 898065"/>
                <a:gd name="connsiteY1" fmla="*/ 85434 h 1096070"/>
                <a:gd name="connsiteX2" fmla="*/ 579504 w 898065"/>
                <a:gd name="connsiteY2" fmla="*/ 159267 h 1096070"/>
                <a:gd name="connsiteX3" fmla="*/ 826562 w 898065"/>
                <a:gd name="connsiteY3" fmla="*/ 241 h 1096070"/>
                <a:gd name="connsiteX4" fmla="*/ 880517 w 898065"/>
                <a:gd name="connsiteY4" fmla="*/ 201864 h 1096070"/>
                <a:gd name="connsiteX5" fmla="*/ 559625 w 898065"/>
                <a:gd name="connsiteY5" fmla="*/ 278537 h 1096070"/>
                <a:gd name="connsiteX6" fmla="*/ 423317 w 898065"/>
                <a:gd name="connsiteY6" fmla="*/ 224582 h 1096070"/>
                <a:gd name="connsiteX7" fmla="*/ 440356 w 898065"/>
                <a:gd name="connsiteY7" fmla="*/ 412005 h 1096070"/>
                <a:gd name="connsiteX8" fmla="*/ 622100 w 898065"/>
                <a:gd name="connsiteY8" fmla="*/ 491518 h 1096070"/>
                <a:gd name="connsiteX9" fmla="*/ 803844 w 898065"/>
                <a:gd name="connsiteY9" fmla="*/ 798211 h 1096070"/>
                <a:gd name="connsiteX10" fmla="*/ 727171 w 898065"/>
                <a:gd name="connsiteY10" fmla="*/ 874885 h 1096070"/>
                <a:gd name="connsiteX11" fmla="*/ 610741 w 898065"/>
                <a:gd name="connsiteY11" fmla="*/ 866366 h 1096070"/>
                <a:gd name="connsiteX12" fmla="*/ 553946 w 898065"/>
                <a:gd name="connsiteY12" fmla="*/ 602269 h 1096070"/>
                <a:gd name="connsiteX13" fmla="*/ 409118 w 898065"/>
                <a:gd name="connsiteY13" fmla="*/ 559672 h 1096070"/>
                <a:gd name="connsiteX14" fmla="*/ 369362 w 898065"/>
                <a:gd name="connsiteY14" fmla="*/ 539794 h 1096070"/>
                <a:gd name="connsiteX15" fmla="*/ 426157 w 898065"/>
                <a:gd name="connsiteY15" fmla="*/ 568192 h 1096070"/>
                <a:gd name="connsiteX16" fmla="*/ 434676 w 898065"/>
                <a:gd name="connsiteY16" fmla="*/ 676102 h 1096070"/>
                <a:gd name="connsiteX17" fmla="*/ 386400 w 898065"/>
                <a:gd name="connsiteY17" fmla="*/ 1065148 h 1096070"/>
                <a:gd name="connsiteX18" fmla="*/ 312567 w 898065"/>
                <a:gd name="connsiteY18" fmla="*/ 1065148 h 1096070"/>
                <a:gd name="connsiteX19" fmla="*/ 147861 w 898065"/>
                <a:gd name="connsiteY19" fmla="*/ 1011193 h 1096070"/>
                <a:gd name="connsiteX20" fmla="*/ 298368 w 898065"/>
                <a:gd name="connsiteY20" fmla="*/ 738577 h 1096070"/>
                <a:gd name="connsiteX21" fmla="*/ 261451 w 898065"/>
                <a:gd name="connsiteY21" fmla="*/ 551153 h 1096070"/>
                <a:gd name="connsiteX22" fmla="*/ 238733 w 898065"/>
                <a:gd name="connsiteY22" fmla="*/ 491518 h 1096070"/>
                <a:gd name="connsiteX23" fmla="*/ 269971 w 898065"/>
                <a:gd name="connsiteY23" fmla="*/ 210383 h 1096070"/>
                <a:gd name="connsiteX24" fmla="*/ 264291 w 898065"/>
                <a:gd name="connsiteY24" fmla="*/ 199024 h 1096070"/>
                <a:gd name="connsiteX25" fmla="*/ 159220 w 898065"/>
                <a:gd name="connsiteY25" fmla="*/ 241620 h 1096070"/>
                <a:gd name="connsiteX26" fmla="*/ 76868 w 898065"/>
                <a:gd name="connsiteY26" fmla="*/ 213223 h 1096070"/>
                <a:gd name="connsiteX27" fmla="*/ 5874 w 898065"/>
                <a:gd name="connsiteY27" fmla="*/ 196184 h 1096070"/>
                <a:gd name="connsiteX28" fmla="*/ 14393 w 898065"/>
                <a:gd name="connsiteY28" fmla="*/ 119511 h 1096070"/>
                <a:gd name="connsiteX29" fmla="*/ 96746 w 898065"/>
                <a:gd name="connsiteY29" fmla="*/ 85434 h 1096070"/>
                <a:gd name="connsiteX30" fmla="*/ 145022 w 898065"/>
                <a:gd name="connsiteY30" fmla="*/ 110992 h 1096070"/>
                <a:gd name="connsiteX31" fmla="*/ 244413 w 898065"/>
                <a:gd name="connsiteY31" fmla="*/ 68395 h 1096070"/>
                <a:gd name="connsiteX0" fmla="*/ 244413 w 898065"/>
                <a:gd name="connsiteY0" fmla="*/ 68395 h 1096070"/>
                <a:gd name="connsiteX1" fmla="*/ 434676 w 898065"/>
                <a:gd name="connsiteY1" fmla="*/ 85434 h 1096070"/>
                <a:gd name="connsiteX2" fmla="*/ 579504 w 898065"/>
                <a:gd name="connsiteY2" fmla="*/ 159267 h 1096070"/>
                <a:gd name="connsiteX3" fmla="*/ 826562 w 898065"/>
                <a:gd name="connsiteY3" fmla="*/ 241 h 1096070"/>
                <a:gd name="connsiteX4" fmla="*/ 880517 w 898065"/>
                <a:gd name="connsiteY4" fmla="*/ 201864 h 1096070"/>
                <a:gd name="connsiteX5" fmla="*/ 559625 w 898065"/>
                <a:gd name="connsiteY5" fmla="*/ 278537 h 1096070"/>
                <a:gd name="connsiteX6" fmla="*/ 423317 w 898065"/>
                <a:gd name="connsiteY6" fmla="*/ 224582 h 1096070"/>
                <a:gd name="connsiteX7" fmla="*/ 417638 w 898065"/>
                <a:gd name="connsiteY7" fmla="*/ 321133 h 1096070"/>
                <a:gd name="connsiteX8" fmla="*/ 440356 w 898065"/>
                <a:gd name="connsiteY8" fmla="*/ 412005 h 1096070"/>
                <a:gd name="connsiteX9" fmla="*/ 622100 w 898065"/>
                <a:gd name="connsiteY9" fmla="*/ 491518 h 1096070"/>
                <a:gd name="connsiteX10" fmla="*/ 803844 w 898065"/>
                <a:gd name="connsiteY10" fmla="*/ 798211 h 1096070"/>
                <a:gd name="connsiteX11" fmla="*/ 727171 w 898065"/>
                <a:gd name="connsiteY11" fmla="*/ 874885 h 1096070"/>
                <a:gd name="connsiteX12" fmla="*/ 610741 w 898065"/>
                <a:gd name="connsiteY12" fmla="*/ 866366 h 1096070"/>
                <a:gd name="connsiteX13" fmla="*/ 553946 w 898065"/>
                <a:gd name="connsiteY13" fmla="*/ 602269 h 1096070"/>
                <a:gd name="connsiteX14" fmla="*/ 409118 w 898065"/>
                <a:gd name="connsiteY14" fmla="*/ 559672 h 1096070"/>
                <a:gd name="connsiteX15" fmla="*/ 369362 w 898065"/>
                <a:gd name="connsiteY15" fmla="*/ 539794 h 1096070"/>
                <a:gd name="connsiteX16" fmla="*/ 426157 w 898065"/>
                <a:gd name="connsiteY16" fmla="*/ 568192 h 1096070"/>
                <a:gd name="connsiteX17" fmla="*/ 434676 w 898065"/>
                <a:gd name="connsiteY17" fmla="*/ 676102 h 1096070"/>
                <a:gd name="connsiteX18" fmla="*/ 386400 w 898065"/>
                <a:gd name="connsiteY18" fmla="*/ 1065148 h 1096070"/>
                <a:gd name="connsiteX19" fmla="*/ 312567 w 898065"/>
                <a:gd name="connsiteY19" fmla="*/ 1065148 h 1096070"/>
                <a:gd name="connsiteX20" fmla="*/ 147861 w 898065"/>
                <a:gd name="connsiteY20" fmla="*/ 1011193 h 1096070"/>
                <a:gd name="connsiteX21" fmla="*/ 298368 w 898065"/>
                <a:gd name="connsiteY21" fmla="*/ 738577 h 1096070"/>
                <a:gd name="connsiteX22" fmla="*/ 261451 w 898065"/>
                <a:gd name="connsiteY22" fmla="*/ 551153 h 1096070"/>
                <a:gd name="connsiteX23" fmla="*/ 238733 w 898065"/>
                <a:gd name="connsiteY23" fmla="*/ 491518 h 1096070"/>
                <a:gd name="connsiteX24" fmla="*/ 269971 w 898065"/>
                <a:gd name="connsiteY24" fmla="*/ 210383 h 1096070"/>
                <a:gd name="connsiteX25" fmla="*/ 264291 w 898065"/>
                <a:gd name="connsiteY25" fmla="*/ 199024 h 1096070"/>
                <a:gd name="connsiteX26" fmla="*/ 159220 w 898065"/>
                <a:gd name="connsiteY26" fmla="*/ 241620 h 1096070"/>
                <a:gd name="connsiteX27" fmla="*/ 76868 w 898065"/>
                <a:gd name="connsiteY27" fmla="*/ 213223 h 1096070"/>
                <a:gd name="connsiteX28" fmla="*/ 5874 w 898065"/>
                <a:gd name="connsiteY28" fmla="*/ 196184 h 1096070"/>
                <a:gd name="connsiteX29" fmla="*/ 14393 w 898065"/>
                <a:gd name="connsiteY29" fmla="*/ 119511 h 1096070"/>
                <a:gd name="connsiteX30" fmla="*/ 96746 w 898065"/>
                <a:gd name="connsiteY30" fmla="*/ 85434 h 1096070"/>
                <a:gd name="connsiteX31" fmla="*/ 145022 w 898065"/>
                <a:gd name="connsiteY31" fmla="*/ 110992 h 1096070"/>
                <a:gd name="connsiteX32" fmla="*/ 244413 w 898065"/>
                <a:gd name="connsiteY32" fmla="*/ 68395 h 1096070"/>
                <a:gd name="connsiteX0" fmla="*/ 244413 w 898065"/>
                <a:gd name="connsiteY0" fmla="*/ 68395 h 1096070"/>
                <a:gd name="connsiteX1" fmla="*/ 434676 w 898065"/>
                <a:gd name="connsiteY1" fmla="*/ 85434 h 1096070"/>
                <a:gd name="connsiteX2" fmla="*/ 579504 w 898065"/>
                <a:gd name="connsiteY2" fmla="*/ 159267 h 1096070"/>
                <a:gd name="connsiteX3" fmla="*/ 826562 w 898065"/>
                <a:gd name="connsiteY3" fmla="*/ 241 h 1096070"/>
                <a:gd name="connsiteX4" fmla="*/ 880517 w 898065"/>
                <a:gd name="connsiteY4" fmla="*/ 201864 h 1096070"/>
                <a:gd name="connsiteX5" fmla="*/ 559625 w 898065"/>
                <a:gd name="connsiteY5" fmla="*/ 278537 h 1096070"/>
                <a:gd name="connsiteX6" fmla="*/ 423317 w 898065"/>
                <a:gd name="connsiteY6" fmla="*/ 224582 h 1096070"/>
                <a:gd name="connsiteX7" fmla="*/ 417638 w 898065"/>
                <a:gd name="connsiteY7" fmla="*/ 321133 h 1096070"/>
                <a:gd name="connsiteX8" fmla="*/ 440356 w 898065"/>
                <a:gd name="connsiteY8" fmla="*/ 412005 h 1096070"/>
                <a:gd name="connsiteX9" fmla="*/ 622100 w 898065"/>
                <a:gd name="connsiteY9" fmla="*/ 491518 h 1096070"/>
                <a:gd name="connsiteX10" fmla="*/ 803844 w 898065"/>
                <a:gd name="connsiteY10" fmla="*/ 798211 h 1096070"/>
                <a:gd name="connsiteX11" fmla="*/ 727171 w 898065"/>
                <a:gd name="connsiteY11" fmla="*/ 874885 h 1096070"/>
                <a:gd name="connsiteX12" fmla="*/ 610741 w 898065"/>
                <a:gd name="connsiteY12" fmla="*/ 866366 h 1096070"/>
                <a:gd name="connsiteX13" fmla="*/ 553946 w 898065"/>
                <a:gd name="connsiteY13" fmla="*/ 602269 h 1096070"/>
                <a:gd name="connsiteX14" fmla="*/ 409118 w 898065"/>
                <a:gd name="connsiteY14" fmla="*/ 559672 h 1096070"/>
                <a:gd name="connsiteX15" fmla="*/ 369362 w 898065"/>
                <a:gd name="connsiteY15" fmla="*/ 539794 h 1096070"/>
                <a:gd name="connsiteX16" fmla="*/ 426157 w 898065"/>
                <a:gd name="connsiteY16" fmla="*/ 568192 h 1096070"/>
                <a:gd name="connsiteX17" fmla="*/ 434676 w 898065"/>
                <a:gd name="connsiteY17" fmla="*/ 676102 h 1096070"/>
                <a:gd name="connsiteX18" fmla="*/ 386400 w 898065"/>
                <a:gd name="connsiteY18" fmla="*/ 1065148 h 1096070"/>
                <a:gd name="connsiteX19" fmla="*/ 312567 w 898065"/>
                <a:gd name="connsiteY19" fmla="*/ 1065148 h 1096070"/>
                <a:gd name="connsiteX20" fmla="*/ 147861 w 898065"/>
                <a:gd name="connsiteY20" fmla="*/ 1011193 h 1096070"/>
                <a:gd name="connsiteX21" fmla="*/ 298368 w 898065"/>
                <a:gd name="connsiteY21" fmla="*/ 738577 h 1096070"/>
                <a:gd name="connsiteX22" fmla="*/ 261451 w 898065"/>
                <a:gd name="connsiteY22" fmla="*/ 551153 h 1096070"/>
                <a:gd name="connsiteX23" fmla="*/ 238733 w 898065"/>
                <a:gd name="connsiteY23" fmla="*/ 491518 h 1096070"/>
                <a:gd name="connsiteX24" fmla="*/ 269971 w 898065"/>
                <a:gd name="connsiteY24" fmla="*/ 210383 h 1096070"/>
                <a:gd name="connsiteX25" fmla="*/ 264291 w 898065"/>
                <a:gd name="connsiteY25" fmla="*/ 199024 h 1096070"/>
                <a:gd name="connsiteX26" fmla="*/ 159220 w 898065"/>
                <a:gd name="connsiteY26" fmla="*/ 241620 h 1096070"/>
                <a:gd name="connsiteX27" fmla="*/ 76868 w 898065"/>
                <a:gd name="connsiteY27" fmla="*/ 213223 h 1096070"/>
                <a:gd name="connsiteX28" fmla="*/ 5874 w 898065"/>
                <a:gd name="connsiteY28" fmla="*/ 196184 h 1096070"/>
                <a:gd name="connsiteX29" fmla="*/ 14393 w 898065"/>
                <a:gd name="connsiteY29" fmla="*/ 119511 h 1096070"/>
                <a:gd name="connsiteX30" fmla="*/ 96746 w 898065"/>
                <a:gd name="connsiteY30" fmla="*/ 85434 h 1096070"/>
                <a:gd name="connsiteX31" fmla="*/ 145022 w 898065"/>
                <a:gd name="connsiteY31" fmla="*/ 110992 h 1096070"/>
                <a:gd name="connsiteX32" fmla="*/ 244413 w 898065"/>
                <a:gd name="connsiteY32" fmla="*/ 68395 h 1096070"/>
                <a:gd name="connsiteX0" fmla="*/ 244413 w 898065"/>
                <a:gd name="connsiteY0" fmla="*/ 68395 h 1096070"/>
                <a:gd name="connsiteX1" fmla="*/ 434676 w 898065"/>
                <a:gd name="connsiteY1" fmla="*/ 85434 h 1096070"/>
                <a:gd name="connsiteX2" fmla="*/ 579504 w 898065"/>
                <a:gd name="connsiteY2" fmla="*/ 159267 h 1096070"/>
                <a:gd name="connsiteX3" fmla="*/ 826562 w 898065"/>
                <a:gd name="connsiteY3" fmla="*/ 241 h 1096070"/>
                <a:gd name="connsiteX4" fmla="*/ 880517 w 898065"/>
                <a:gd name="connsiteY4" fmla="*/ 201864 h 1096070"/>
                <a:gd name="connsiteX5" fmla="*/ 559625 w 898065"/>
                <a:gd name="connsiteY5" fmla="*/ 278537 h 1096070"/>
                <a:gd name="connsiteX6" fmla="*/ 423317 w 898065"/>
                <a:gd name="connsiteY6" fmla="*/ 224582 h 1096070"/>
                <a:gd name="connsiteX7" fmla="*/ 420478 w 898065"/>
                <a:gd name="connsiteY7" fmla="*/ 326812 h 1096070"/>
                <a:gd name="connsiteX8" fmla="*/ 440356 w 898065"/>
                <a:gd name="connsiteY8" fmla="*/ 412005 h 1096070"/>
                <a:gd name="connsiteX9" fmla="*/ 622100 w 898065"/>
                <a:gd name="connsiteY9" fmla="*/ 491518 h 1096070"/>
                <a:gd name="connsiteX10" fmla="*/ 803844 w 898065"/>
                <a:gd name="connsiteY10" fmla="*/ 798211 h 1096070"/>
                <a:gd name="connsiteX11" fmla="*/ 727171 w 898065"/>
                <a:gd name="connsiteY11" fmla="*/ 874885 h 1096070"/>
                <a:gd name="connsiteX12" fmla="*/ 610741 w 898065"/>
                <a:gd name="connsiteY12" fmla="*/ 866366 h 1096070"/>
                <a:gd name="connsiteX13" fmla="*/ 553946 w 898065"/>
                <a:gd name="connsiteY13" fmla="*/ 602269 h 1096070"/>
                <a:gd name="connsiteX14" fmla="*/ 409118 w 898065"/>
                <a:gd name="connsiteY14" fmla="*/ 559672 h 1096070"/>
                <a:gd name="connsiteX15" fmla="*/ 369362 w 898065"/>
                <a:gd name="connsiteY15" fmla="*/ 539794 h 1096070"/>
                <a:gd name="connsiteX16" fmla="*/ 426157 w 898065"/>
                <a:gd name="connsiteY16" fmla="*/ 568192 h 1096070"/>
                <a:gd name="connsiteX17" fmla="*/ 434676 w 898065"/>
                <a:gd name="connsiteY17" fmla="*/ 676102 h 1096070"/>
                <a:gd name="connsiteX18" fmla="*/ 386400 w 898065"/>
                <a:gd name="connsiteY18" fmla="*/ 1065148 h 1096070"/>
                <a:gd name="connsiteX19" fmla="*/ 312567 w 898065"/>
                <a:gd name="connsiteY19" fmla="*/ 1065148 h 1096070"/>
                <a:gd name="connsiteX20" fmla="*/ 147861 w 898065"/>
                <a:gd name="connsiteY20" fmla="*/ 1011193 h 1096070"/>
                <a:gd name="connsiteX21" fmla="*/ 298368 w 898065"/>
                <a:gd name="connsiteY21" fmla="*/ 738577 h 1096070"/>
                <a:gd name="connsiteX22" fmla="*/ 261451 w 898065"/>
                <a:gd name="connsiteY22" fmla="*/ 551153 h 1096070"/>
                <a:gd name="connsiteX23" fmla="*/ 238733 w 898065"/>
                <a:gd name="connsiteY23" fmla="*/ 491518 h 1096070"/>
                <a:gd name="connsiteX24" fmla="*/ 269971 w 898065"/>
                <a:gd name="connsiteY24" fmla="*/ 210383 h 1096070"/>
                <a:gd name="connsiteX25" fmla="*/ 264291 w 898065"/>
                <a:gd name="connsiteY25" fmla="*/ 199024 h 1096070"/>
                <a:gd name="connsiteX26" fmla="*/ 159220 w 898065"/>
                <a:gd name="connsiteY26" fmla="*/ 241620 h 1096070"/>
                <a:gd name="connsiteX27" fmla="*/ 76868 w 898065"/>
                <a:gd name="connsiteY27" fmla="*/ 213223 h 1096070"/>
                <a:gd name="connsiteX28" fmla="*/ 5874 w 898065"/>
                <a:gd name="connsiteY28" fmla="*/ 196184 h 1096070"/>
                <a:gd name="connsiteX29" fmla="*/ 14393 w 898065"/>
                <a:gd name="connsiteY29" fmla="*/ 119511 h 1096070"/>
                <a:gd name="connsiteX30" fmla="*/ 96746 w 898065"/>
                <a:gd name="connsiteY30" fmla="*/ 85434 h 1096070"/>
                <a:gd name="connsiteX31" fmla="*/ 145022 w 898065"/>
                <a:gd name="connsiteY31" fmla="*/ 110992 h 1096070"/>
                <a:gd name="connsiteX32" fmla="*/ 244413 w 898065"/>
                <a:gd name="connsiteY32" fmla="*/ 68395 h 1096070"/>
                <a:gd name="connsiteX0" fmla="*/ 244413 w 898714"/>
                <a:gd name="connsiteY0" fmla="*/ 68471 h 1096146"/>
                <a:gd name="connsiteX1" fmla="*/ 434676 w 898714"/>
                <a:gd name="connsiteY1" fmla="*/ 85510 h 1096146"/>
                <a:gd name="connsiteX2" fmla="*/ 556786 w 898714"/>
                <a:gd name="connsiteY2" fmla="*/ 153663 h 1096146"/>
                <a:gd name="connsiteX3" fmla="*/ 826562 w 898714"/>
                <a:gd name="connsiteY3" fmla="*/ 317 h 1096146"/>
                <a:gd name="connsiteX4" fmla="*/ 880517 w 898714"/>
                <a:gd name="connsiteY4" fmla="*/ 201940 h 1096146"/>
                <a:gd name="connsiteX5" fmla="*/ 559625 w 898714"/>
                <a:gd name="connsiteY5" fmla="*/ 278613 h 1096146"/>
                <a:gd name="connsiteX6" fmla="*/ 423317 w 898714"/>
                <a:gd name="connsiteY6" fmla="*/ 224658 h 1096146"/>
                <a:gd name="connsiteX7" fmla="*/ 420478 w 898714"/>
                <a:gd name="connsiteY7" fmla="*/ 326888 h 1096146"/>
                <a:gd name="connsiteX8" fmla="*/ 440356 w 898714"/>
                <a:gd name="connsiteY8" fmla="*/ 412081 h 1096146"/>
                <a:gd name="connsiteX9" fmla="*/ 622100 w 898714"/>
                <a:gd name="connsiteY9" fmla="*/ 491594 h 1096146"/>
                <a:gd name="connsiteX10" fmla="*/ 803844 w 898714"/>
                <a:gd name="connsiteY10" fmla="*/ 798287 h 1096146"/>
                <a:gd name="connsiteX11" fmla="*/ 727171 w 898714"/>
                <a:gd name="connsiteY11" fmla="*/ 874961 h 1096146"/>
                <a:gd name="connsiteX12" fmla="*/ 610741 w 898714"/>
                <a:gd name="connsiteY12" fmla="*/ 866442 h 1096146"/>
                <a:gd name="connsiteX13" fmla="*/ 553946 w 898714"/>
                <a:gd name="connsiteY13" fmla="*/ 602345 h 1096146"/>
                <a:gd name="connsiteX14" fmla="*/ 409118 w 898714"/>
                <a:gd name="connsiteY14" fmla="*/ 559748 h 1096146"/>
                <a:gd name="connsiteX15" fmla="*/ 369362 w 898714"/>
                <a:gd name="connsiteY15" fmla="*/ 539870 h 1096146"/>
                <a:gd name="connsiteX16" fmla="*/ 426157 w 898714"/>
                <a:gd name="connsiteY16" fmla="*/ 568268 h 1096146"/>
                <a:gd name="connsiteX17" fmla="*/ 434676 w 898714"/>
                <a:gd name="connsiteY17" fmla="*/ 676178 h 1096146"/>
                <a:gd name="connsiteX18" fmla="*/ 386400 w 898714"/>
                <a:gd name="connsiteY18" fmla="*/ 1065224 h 1096146"/>
                <a:gd name="connsiteX19" fmla="*/ 312567 w 898714"/>
                <a:gd name="connsiteY19" fmla="*/ 1065224 h 1096146"/>
                <a:gd name="connsiteX20" fmla="*/ 147861 w 898714"/>
                <a:gd name="connsiteY20" fmla="*/ 1011269 h 1096146"/>
                <a:gd name="connsiteX21" fmla="*/ 298368 w 898714"/>
                <a:gd name="connsiteY21" fmla="*/ 738653 h 1096146"/>
                <a:gd name="connsiteX22" fmla="*/ 261451 w 898714"/>
                <a:gd name="connsiteY22" fmla="*/ 551229 h 1096146"/>
                <a:gd name="connsiteX23" fmla="*/ 238733 w 898714"/>
                <a:gd name="connsiteY23" fmla="*/ 491594 h 1096146"/>
                <a:gd name="connsiteX24" fmla="*/ 269971 w 898714"/>
                <a:gd name="connsiteY24" fmla="*/ 210459 h 1096146"/>
                <a:gd name="connsiteX25" fmla="*/ 264291 w 898714"/>
                <a:gd name="connsiteY25" fmla="*/ 199100 h 1096146"/>
                <a:gd name="connsiteX26" fmla="*/ 159220 w 898714"/>
                <a:gd name="connsiteY26" fmla="*/ 241696 h 1096146"/>
                <a:gd name="connsiteX27" fmla="*/ 76868 w 898714"/>
                <a:gd name="connsiteY27" fmla="*/ 213299 h 1096146"/>
                <a:gd name="connsiteX28" fmla="*/ 5874 w 898714"/>
                <a:gd name="connsiteY28" fmla="*/ 196260 h 1096146"/>
                <a:gd name="connsiteX29" fmla="*/ 14393 w 898714"/>
                <a:gd name="connsiteY29" fmla="*/ 119587 h 1096146"/>
                <a:gd name="connsiteX30" fmla="*/ 96746 w 898714"/>
                <a:gd name="connsiteY30" fmla="*/ 85510 h 1096146"/>
                <a:gd name="connsiteX31" fmla="*/ 145022 w 898714"/>
                <a:gd name="connsiteY31" fmla="*/ 111068 h 1096146"/>
                <a:gd name="connsiteX32" fmla="*/ 244413 w 898714"/>
                <a:gd name="connsiteY32" fmla="*/ 68471 h 109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98714" h="1096146">
                  <a:moveTo>
                    <a:pt x="244413" y="68471"/>
                  </a:moveTo>
                  <a:cubicBezTo>
                    <a:pt x="292689" y="64211"/>
                    <a:pt x="382614" y="71311"/>
                    <a:pt x="434676" y="85510"/>
                  </a:cubicBezTo>
                  <a:cubicBezTo>
                    <a:pt x="486738" y="99709"/>
                    <a:pt x="491472" y="167862"/>
                    <a:pt x="556786" y="153663"/>
                  </a:cubicBezTo>
                  <a:cubicBezTo>
                    <a:pt x="622100" y="139464"/>
                    <a:pt x="772607" y="-7729"/>
                    <a:pt x="826562" y="317"/>
                  </a:cubicBezTo>
                  <a:cubicBezTo>
                    <a:pt x="880517" y="8363"/>
                    <a:pt x="925006" y="155557"/>
                    <a:pt x="880517" y="201940"/>
                  </a:cubicBezTo>
                  <a:cubicBezTo>
                    <a:pt x="836028" y="248323"/>
                    <a:pt x="635825" y="274827"/>
                    <a:pt x="559625" y="278613"/>
                  </a:cubicBezTo>
                  <a:cubicBezTo>
                    <a:pt x="483425" y="282399"/>
                    <a:pt x="446508" y="216612"/>
                    <a:pt x="423317" y="224658"/>
                  </a:cubicBezTo>
                  <a:cubicBezTo>
                    <a:pt x="400126" y="232704"/>
                    <a:pt x="417638" y="295651"/>
                    <a:pt x="420478" y="326888"/>
                  </a:cubicBezTo>
                  <a:cubicBezTo>
                    <a:pt x="423318" y="358125"/>
                    <a:pt x="406752" y="384630"/>
                    <a:pt x="440356" y="412081"/>
                  </a:cubicBezTo>
                  <a:cubicBezTo>
                    <a:pt x="473960" y="439532"/>
                    <a:pt x="561519" y="427226"/>
                    <a:pt x="622100" y="491594"/>
                  </a:cubicBezTo>
                  <a:cubicBezTo>
                    <a:pt x="682681" y="555962"/>
                    <a:pt x="786332" y="734393"/>
                    <a:pt x="803844" y="798287"/>
                  </a:cubicBezTo>
                  <a:cubicBezTo>
                    <a:pt x="821356" y="862181"/>
                    <a:pt x="759355" y="863602"/>
                    <a:pt x="727171" y="874961"/>
                  </a:cubicBezTo>
                  <a:cubicBezTo>
                    <a:pt x="694987" y="886320"/>
                    <a:pt x="639612" y="911878"/>
                    <a:pt x="610741" y="866442"/>
                  </a:cubicBezTo>
                  <a:cubicBezTo>
                    <a:pt x="581870" y="821006"/>
                    <a:pt x="587550" y="653461"/>
                    <a:pt x="553946" y="602345"/>
                  </a:cubicBezTo>
                  <a:cubicBezTo>
                    <a:pt x="520342" y="551229"/>
                    <a:pt x="439882" y="570161"/>
                    <a:pt x="409118" y="559748"/>
                  </a:cubicBezTo>
                  <a:cubicBezTo>
                    <a:pt x="378354" y="549336"/>
                    <a:pt x="369362" y="539870"/>
                    <a:pt x="369362" y="539870"/>
                  </a:cubicBezTo>
                  <a:cubicBezTo>
                    <a:pt x="372202" y="541290"/>
                    <a:pt x="415271" y="545550"/>
                    <a:pt x="426157" y="568268"/>
                  </a:cubicBezTo>
                  <a:cubicBezTo>
                    <a:pt x="437043" y="590986"/>
                    <a:pt x="441302" y="593352"/>
                    <a:pt x="434676" y="676178"/>
                  </a:cubicBezTo>
                  <a:cubicBezTo>
                    <a:pt x="428050" y="759004"/>
                    <a:pt x="406751" y="1000383"/>
                    <a:pt x="386400" y="1065224"/>
                  </a:cubicBezTo>
                  <a:cubicBezTo>
                    <a:pt x="366049" y="1130065"/>
                    <a:pt x="352324" y="1074217"/>
                    <a:pt x="312567" y="1065224"/>
                  </a:cubicBezTo>
                  <a:cubicBezTo>
                    <a:pt x="272810" y="1056231"/>
                    <a:pt x="150227" y="1065697"/>
                    <a:pt x="147861" y="1011269"/>
                  </a:cubicBezTo>
                  <a:cubicBezTo>
                    <a:pt x="145495" y="956841"/>
                    <a:pt x="279436" y="815326"/>
                    <a:pt x="298368" y="738653"/>
                  </a:cubicBezTo>
                  <a:cubicBezTo>
                    <a:pt x="317300" y="661980"/>
                    <a:pt x="271390" y="592405"/>
                    <a:pt x="261451" y="551229"/>
                  </a:cubicBezTo>
                  <a:cubicBezTo>
                    <a:pt x="251512" y="510053"/>
                    <a:pt x="237313" y="548389"/>
                    <a:pt x="238733" y="491594"/>
                  </a:cubicBezTo>
                  <a:cubicBezTo>
                    <a:pt x="240153" y="434799"/>
                    <a:pt x="269971" y="210459"/>
                    <a:pt x="269971" y="210459"/>
                  </a:cubicBezTo>
                  <a:cubicBezTo>
                    <a:pt x="274231" y="161710"/>
                    <a:pt x="282749" y="193894"/>
                    <a:pt x="264291" y="199100"/>
                  </a:cubicBezTo>
                  <a:cubicBezTo>
                    <a:pt x="245833" y="204306"/>
                    <a:pt x="190457" y="239329"/>
                    <a:pt x="159220" y="241696"/>
                  </a:cubicBezTo>
                  <a:cubicBezTo>
                    <a:pt x="127983" y="244063"/>
                    <a:pt x="102426" y="220872"/>
                    <a:pt x="76868" y="213299"/>
                  </a:cubicBezTo>
                  <a:cubicBezTo>
                    <a:pt x="51310" y="205726"/>
                    <a:pt x="16286" y="211878"/>
                    <a:pt x="5874" y="196260"/>
                  </a:cubicBezTo>
                  <a:cubicBezTo>
                    <a:pt x="-4538" y="180642"/>
                    <a:pt x="-752" y="138045"/>
                    <a:pt x="14393" y="119587"/>
                  </a:cubicBezTo>
                  <a:cubicBezTo>
                    <a:pt x="29538" y="101129"/>
                    <a:pt x="74974" y="86930"/>
                    <a:pt x="96746" y="85510"/>
                  </a:cubicBezTo>
                  <a:cubicBezTo>
                    <a:pt x="118517" y="84090"/>
                    <a:pt x="123251" y="114381"/>
                    <a:pt x="145022" y="111068"/>
                  </a:cubicBezTo>
                  <a:cubicBezTo>
                    <a:pt x="166793" y="107755"/>
                    <a:pt x="196137" y="72731"/>
                    <a:pt x="244413" y="6847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89B2B5-DDE9-4A3B-8780-91F68479EE2F}"/>
                </a:ext>
              </a:extLst>
            </p:cNvPr>
            <p:cNvSpPr/>
            <p:nvPr/>
          </p:nvSpPr>
          <p:spPr>
            <a:xfrm>
              <a:off x="3791069" y="4151716"/>
              <a:ext cx="539553" cy="539553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91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</p:spTree>
    <p:extLst>
      <p:ext uri="{BB962C8B-B14F-4D97-AF65-F5344CB8AC3E}">
        <p14:creationId xmlns:p14="http://schemas.microsoft.com/office/powerpoint/2010/main" val="9498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or endgame">
            <a:extLst>
              <a:ext uri="{FF2B5EF4-FFF2-40B4-BE49-F238E27FC236}">
                <a16:creationId xmlns:a16="http://schemas.microsoft.com/office/drawing/2014/main" id="{8C6B5BC8-EDB4-4402-844C-317BD1977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22388" b="35471"/>
          <a:stretch/>
        </p:blipFill>
        <p:spPr bwMode="auto">
          <a:xfrm rot="21210436">
            <a:off x="2978624" y="1777396"/>
            <a:ext cx="4981433" cy="35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29:17b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 was beautiful of form and appearance.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067864-0181-45AD-83C1-BE182700F8D3}"/>
              </a:ext>
            </a:extLst>
          </p:cNvPr>
          <p:cNvSpPr/>
          <p:nvPr/>
        </p:nvSpPr>
        <p:spPr>
          <a:xfrm>
            <a:off x="2695433" y="2040340"/>
            <a:ext cx="5500048" cy="3029803"/>
          </a:xfrm>
          <a:custGeom>
            <a:avLst/>
            <a:gdLst>
              <a:gd name="connsiteX0" fmla="*/ 0 w 5500048"/>
              <a:gd name="connsiteY0" fmla="*/ 0 h 3029803"/>
              <a:gd name="connsiteX1" fmla="*/ 3002507 w 5500048"/>
              <a:gd name="connsiteY1" fmla="*/ 1084997 h 3029803"/>
              <a:gd name="connsiteX2" fmla="*/ 5500048 w 5500048"/>
              <a:gd name="connsiteY2" fmla="*/ 3029803 h 30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048" h="3029803">
                <a:moveTo>
                  <a:pt x="0" y="0"/>
                </a:moveTo>
                <a:cubicBezTo>
                  <a:pt x="1042916" y="290015"/>
                  <a:pt x="2085832" y="580030"/>
                  <a:pt x="3002507" y="1084997"/>
                </a:cubicBezTo>
                <a:cubicBezTo>
                  <a:pt x="3919182" y="1589964"/>
                  <a:pt x="4709615" y="2309883"/>
                  <a:pt x="5500048" y="3029803"/>
                </a:cubicBezTo>
              </a:path>
            </a:pathLst>
          </a:custGeom>
          <a:noFill/>
          <a:ln w="571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6AE44-2CEC-41A5-A900-D57B43B15264}"/>
              </a:ext>
            </a:extLst>
          </p:cNvPr>
          <p:cNvSpPr/>
          <p:nvPr/>
        </p:nvSpPr>
        <p:spPr>
          <a:xfrm>
            <a:off x="3227696" y="1514901"/>
            <a:ext cx="4421874" cy="3985147"/>
          </a:xfrm>
          <a:custGeom>
            <a:avLst/>
            <a:gdLst>
              <a:gd name="connsiteX0" fmla="*/ 4421874 w 4421874"/>
              <a:gd name="connsiteY0" fmla="*/ 0 h 3985147"/>
              <a:gd name="connsiteX1" fmla="*/ 1808328 w 4421874"/>
              <a:gd name="connsiteY1" fmla="*/ 1835624 h 3985147"/>
              <a:gd name="connsiteX2" fmla="*/ 0 w 4421874"/>
              <a:gd name="connsiteY2" fmla="*/ 3985147 h 398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874" h="3985147">
                <a:moveTo>
                  <a:pt x="4421874" y="0"/>
                </a:moveTo>
                <a:cubicBezTo>
                  <a:pt x="3483590" y="585716"/>
                  <a:pt x="2545307" y="1171433"/>
                  <a:pt x="1808328" y="1835624"/>
                </a:cubicBezTo>
                <a:cubicBezTo>
                  <a:pt x="1071349" y="2499815"/>
                  <a:pt x="535674" y="3242481"/>
                  <a:pt x="0" y="3985147"/>
                </a:cubicBezTo>
              </a:path>
            </a:pathLst>
          </a:custGeom>
          <a:noFill/>
          <a:ln w="571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B1884-2BEF-451E-9B4C-94088C9AA96C}"/>
              </a:ext>
            </a:extLst>
          </p:cNvPr>
          <p:cNvSpPr txBox="1"/>
          <p:nvPr/>
        </p:nvSpPr>
        <p:spPr>
          <a:xfrm>
            <a:off x="458090" y="1809630"/>
            <a:ext cx="825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24:16a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young woman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(Rebekah)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beautiful to behold,</a:t>
            </a:r>
          </a:p>
        </p:txBody>
      </p:sp>
    </p:spTree>
    <p:extLst>
      <p:ext uri="{BB962C8B-B14F-4D97-AF65-F5344CB8AC3E}">
        <p14:creationId xmlns:p14="http://schemas.microsoft.com/office/powerpoint/2010/main" val="17885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 animBg="1"/>
      <p:bldP spid="7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A9105C-B26D-438F-830D-DE6B33C1F5C2}"/>
              </a:ext>
            </a:extLst>
          </p:cNvPr>
          <p:cNvSpPr/>
          <p:nvPr/>
        </p:nvSpPr>
        <p:spPr>
          <a:xfrm>
            <a:off x="299897" y="3118533"/>
            <a:ext cx="7958277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BE90F-0D94-4A36-8165-EB78ACBC673B}"/>
              </a:ext>
            </a:extLst>
          </p:cNvPr>
          <p:cNvSpPr/>
          <p:nvPr/>
        </p:nvSpPr>
        <p:spPr>
          <a:xfrm>
            <a:off x="342760" y="2161271"/>
            <a:ext cx="5434154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39-40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52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53:2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shall grow up before Him as a tender plant,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a root out of dry ground.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no form or comeliness;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we see Him,</a:t>
            </a:r>
          </a:p>
          <a:p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beauty that we should desire Him.</a:t>
            </a:r>
          </a:p>
        </p:txBody>
      </p:sp>
    </p:spTree>
    <p:extLst>
      <p:ext uri="{BB962C8B-B14F-4D97-AF65-F5344CB8AC3E}">
        <p14:creationId xmlns:p14="http://schemas.microsoft.com/office/powerpoint/2010/main" val="1462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5857</TotalTime>
  <Words>373</Words>
  <Application>Microsoft Office PowerPoint</Application>
  <PresentationFormat>On-screen Show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Luminari</vt:lpstr>
      <vt:lpstr>Arial</vt:lpstr>
      <vt:lpstr>Times New Roman</vt:lpstr>
      <vt:lpstr>Duralith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2019-05-20T15:56:02Z</dcterms:created>
  <dcterms:modified xsi:type="dcterms:W3CDTF">2019-05-29T23:11:04Z</dcterms:modified>
</cp:coreProperties>
</file>