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5" r:id="rId5"/>
    <p:sldId id="286" r:id="rId6"/>
    <p:sldId id="261" r:id="rId7"/>
    <p:sldId id="262" r:id="rId8"/>
    <p:sldId id="263" r:id="rId9"/>
    <p:sldId id="264" r:id="rId10"/>
    <p:sldId id="259" r:id="rId11"/>
    <p:sldId id="260" r:id="rId12"/>
    <p:sldId id="267" r:id="rId13"/>
    <p:sldId id="268" r:id="rId14"/>
    <p:sldId id="271" r:id="rId15"/>
    <p:sldId id="269" r:id="rId16"/>
    <p:sldId id="270" r:id="rId17"/>
    <p:sldId id="287" r:id="rId18"/>
    <p:sldId id="266" r:id="rId19"/>
    <p:sldId id="273" r:id="rId20"/>
    <p:sldId id="274" r:id="rId21"/>
    <p:sldId id="275" r:id="rId22"/>
    <p:sldId id="272" r:id="rId23"/>
    <p:sldId id="277" r:id="rId24"/>
    <p:sldId id="278" r:id="rId25"/>
    <p:sldId id="265" r:id="rId26"/>
    <p:sldId id="276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uralith" pitchFamily="2" charset="0"/>
      <p:regular r:id="rId36"/>
    </p:embeddedFont>
    <p:embeddedFont>
      <p:font typeface="Enviro" panose="04030405020F02020502" pitchFamily="82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3F783-019E-448A-873D-CF49D80E8067}" v="357" dt="2019-05-08T20:51:5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345" y="7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CB43F783-019E-448A-873D-CF49D80E8067}"/>
    <pc:docChg chg="undo custSel addSld delSld modSld sldOrd">
      <pc:chgData name="Ken Merrihew" userId="bcb7a1e886d99f07" providerId="LiveId" clId="{CB43F783-019E-448A-873D-CF49D80E8067}" dt="2019-05-08T22:56:59.335" v="2922" actId="2696"/>
      <pc:docMkLst>
        <pc:docMk/>
      </pc:docMkLst>
      <pc:sldChg chg="addSp delSp modSp delAnim modAnim">
        <pc:chgData name="Ken Merrihew" userId="bcb7a1e886d99f07" providerId="LiveId" clId="{CB43F783-019E-448A-873D-CF49D80E8067}" dt="2019-05-07T15:59:17.712" v="789"/>
        <pc:sldMkLst>
          <pc:docMk/>
          <pc:sldMk cId="565887312" sldId="267"/>
        </pc:sldMkLst>
        <pc:spChg chg="del">
          <ac:chgData name="Ken Merrihew" userId="bcb7a1e886d99f07" providerId="LiveId" clId="{CB43F783-019E-448A-873D-CF49D80E8067}" dt="2019-05-07T15:42:38.681" v="729" actId="478"/>
          <ac:spMkLst>
            <pc:docMk/>
            <pc:sldMk cId="565887312" sldId="267"/>
            <ac:spMk id="8" creationId="{75E0ED97-123A-489F-96BD-662B636BCC3B}"/>
          </ac:spMkLst>
        </pc:spChg>
        <pc:grpChg chg="add mod">
          <ac:chgData name="Ken Merrihew" userId="bcb7a1e886d99f07" providerId="LiveId" clId="{CB43F783-019E-448A-873D-CF49D80E8067}" dt="2019-05-07T15:49:25.052" v="755" actId="164"/>
          <ac:grpSpMkLst>
            <pc:docMk/>
            <pc:sldMk cId="565887312" sldId="267"/>
            <ac:grpSpMk id="11" creationId="{099CF032-BD88-4526-BB67-AB6E955A96C6}"/>
          </ac:grpSpMkLst>
        </pc:grpChg>
        <pc:grpChg chg="add mod">
          <ac:chgData name="Ken Merrihew" userId="bcb7a1e886d99f07" providerId="LiveId" clId="{CB43F783-019E-448A-873D-CF49D80E8067}" dt="2019-05-07T15:58:33.974" v="785" actId="688"/>
          <ac:grpSpMkLst>
            <pc:docMk/>
            <pc:sldMk cId="565887312" sldId="267"/>
            <ac:grpSpMk id="12" creationId="{464242C0-19D7-4E09-8B8C-8C67D11AAAD0}"/>
          </ac:grpSpMkLst>
        </pc:grpChg>
        <pc:picChg chg="add del mod">
          <ac:chgData name="Ken Merrihew" userId="bcb7a1e886d99f07" providerId="LiveId" clId="{CB43F783-019E-448A-873D-CF49D80E8067}" dt="2019-05-07T15:41:25.610" v="718" actId="478"/>
          <ac:picMkLst>
            <pc:docMk/>
            <pc:sldMk cId="565887312" sldId="267"/>
            <ac:picMk id="6" creationId="{28BCCAF1-F6B6-4691-BD82-771D1B0BDFEE}"/>
          </ac:picMkLst>
        </pc:picChg>
        <pc:picChg chg="del">
          <ac:chgData name="Ken Merrihew" userId="bcb7a1e886d99f07" providerId="LiveId" clId="{CB43F783-019E-448A-873D-CF49D80E8067}" dt="2019-05-06T18:23:28.639" v="9" actId="478"/>
          <ac:picMkLst>
            <pc:docMk/>
            <pc:sldMk cId="565887312" sldId="267"/>
            <ac:picMk id="7" creationId="{740BA9E1-BFFE-42D3-897A-81D8BA35B94C}"/>
          </ac:picMkLst>
        </pc:picChg>
        <pc:picChg chg="add mod">
          <ac:chgData name="Ken Merrihew" userId="bcb7a1e886d99f07" providerId="LiveId" clId="{CB43F783-019E-448A-873D-CF49D80E8067}" dt="2019-05-07T15:49:25.052" v="755" actId="164"/>
          <ac:picMkLst>
            <pc:docMk/>
            <pc:sldMk cId="565887312" sldId="267"/>
            <ac:picMk id="7" creationId="{C6139FD5-34B3-4FF3-AEA2-BC5B6FA2157E}"/>
          </ac:picMkLst>
        </pc:picChg>
        <pc:picChg chg="add mod">
          <ac:chgData name="Ken Merrihew" userId="bcb7a1e886d99f07" providerId="LiveId" clId="{CB43F783-019E-448A-873D-CF49D80E8067}" dt="2019-05-07T15:50:20.263" v="764" actId="164"/>
          <ac:picMkLst>
            <pc:docMk/>
            <pc:sldMk cId="565887312" sldId="267"/>
            <ac:picMk id="9" creationId="{699A27FB-99A8-4FA9-A096-4ECD31956F31}"/>
          </ac:picMkLst>
        </pc:picChg>
        <pc:picChg chg="add mod">
          <ac:chgData name="Ken Merrihew" userId="bcb7a1e886d99f07" providerId="LiveId" clId="{CB43F783-019E-448A-873D-CF49D80E8067}" dt="2019-05-07T15:41:59.095" v="723" actId="732"/>
          <ac:picMkLst>
            <pc:docMk/>
            <pc:sldMk cId="565887312" sldId="267"/>
            <ac:picMk id="1026" creationId="{ECFCB885-E3D4-46ED-8C8C-7BD6192EB1DC}"/>
          </ac:picMkLst>
        </pc:picChg>
        <pc:cxnChg chg="add mod ord">
          <ac:chgData name="Ken Merrihew" userId="bcb7a1e886d99f07" providerId="LiveId" clId="{CB43F783-019E-448A-873D-CF49D80E8067}" dt="2019-05-07T15:49:25.052" v="755" actId="164"/>
          <ac:cxnSpMkLst>
            <pc:docMk/>
            <pc:sldMk cId="565887312" sldId="267"/>
            <ac:cxnSpMk id="5" creationId="{12EE58CD-0120-41F5-95B3-5B57DBE770FC}"/>
          </ac:cxnSpMkLst>
        </pc:cxnChg>
        <pc:cxnChg chg="add mod">
          <ac:chgData name="Ken Merrihew" userId="bcb7a1e886d99f07" providerId="LiveId" clId="{CB43F783-019E-448A-873D-CF49D80E8067}" dt="2019-05-07T15:50:20.263" v="764" actId="164"/>
          <ac:cxnSpMkLst>
            <pc:docMk/>
            <pc:sldMk cId="565887312" sldId="267"/>
            <ac:cxnSpMk id="13" creationId="{3A6F86E2-050B-4484-A9D2-4B542ADF51BE}"/>
          </ac:cxnSpMkLst>
        </pc:cxnChg>
      </pc:sldChg>
      <pc:sldChg chg="ord modAnim">
        <pc:chgData name="Ken Merrihew" userId="bcb7a1e886d99f07" providerId="LiveId" clId="{CB43F783-019E-448A-873D-CF49D80E8067}" dt="2019-05-08T20:51:58.835" v="2919"/>
        <pc:sldMkLst>
          <pc:docMk/>
          <pc:sldMk cId="3704654441" sldId="271"/>
        </pc:sldMkLst>
      </pc:sldChg>
      <pc:sldChg chg="modSp modAnim">
        <pc:chgData name="Ken Merrihew" userId="bcb7a1e886d99f07" providerId="LiveId" clId="{CB43F783-019E-448A-873D-CF49D80E8067}" dt="2019-05-07T16:04:42.171" v="835" actId="20577"/>
        <pc:sldMkLst>
          <pc:docMk/>
          <pc:sldMk cId="1258448261" sldId="277"/>
        </pc:sldMkLst>
        <pc:spChg chg="mod">
          <ac:chgData name="Ken Merrihew" userId="bcb7a1e886d99f07" providerId="LiveId" clId="{CB43F783-019E-448A-873D-CF49D80E8067}" dt="2019-05-07T16:04:42.171" v="835" actId="20577"/>
          <ac:spMkLst>
            <pc:docMk/>
            <pc:sldMk cId="1258448261" sldId="277"/>
            <ac:spMk id="32" creationId="{22EA9B83-BF25-4643-AC89-E9620BDB6BC8}"/>
          </ac:spMkLst>
        </pc:spChg>
      </pc:sldChg>
      <pc:sldChg chg="del">
        <pc:chgData name="Ken Merrihew" userId="bcb7a1e886d99f07" providerId="LiveId" clId="{CB43F783-019E-448A-873D-CF49D80E8067}" dt="2019-05-08T22:56:58.043" v="2921" actId="2696"/>
        <pc:sldMkLst>
          <pc:docMk/>
          <pc:sldMk cId="2012924091" sldId="279"/>
        </pc:sldMkLst>
      </pc:sldChg>
      <pc:sldChg chg="del">
        <pc:chgData name="Ken Merrihew" userId="bcb7a1e886d99f07" providerId="LiveId" clId="{CB43F783-019E-448A-873D-CF49D80E8067}" dt="2019-05-08T22:56:59.335" v="2922" actId="2696"/>
        <pc:sldMkLst>
          <pc:docMk/>
          <pc:sldMk cId="4082306719" sldId="280"/>
        </pc:sldMkLst>
      </pc:sldChg>
      <pc:sldChg chg="modSp add">
        <pc:chgData name="Ken Merrihew" userId="bcb7a1e886d99f07" providerId="LiveId" clId="{CB43F783-019E-448A-873D-CF49D80E8067}" dt="2019-05-06T18:25:15.847" v="30" actId="207"/>
        <pc:sldMkLst>
          <pc:docMk/>
          <pc:sldMk cId="2043982775" sldId="283"/>
        </pc:sldMkLst>
        <pc:spChg chg="mod">
          <ac:chgData name="Ken Merrihew" userId="bcb7a1e886d99f07" providerId="LiveId" clId="{CB43F783-019E-448A-873D-CF49D80E8067}" dt="2019-05-06T18:25:15.847" v="30" actId="207"/>
          <ac:spMkLst>
            <pc:docMk/>
            <pc:sldMk cId="2043982775" sldId="283"/>
            <ac:spMk id="3" creationId="{DB88E4FF-425A-4FEE-A367-39BCE73DF1EF}"/>
          </ac:spMkLst>
        </pc:spChg>
      </pc:sldChg>
      <pc:sldChg chg="add">
        <pc:chgData name="Ken Merrihew" userId="bcb7a1e886d99f07" providerId="LiveId" clId="{CB43F783-019E-448A-873D-CF49D80E8067}" dt="2019-05-06T18:24:59.569" v="22"/>
        <pc:sldMkLst>
          <pc:docMk/>
          <pc:sldMk cId="679002095" sldId="284"/>
        </pc:sldMkLst>
      </pc:sldChg>
      <pc:sldChg chg="addSp delSp modSp add modAnim">
        <pc:chgData name="Ken Merrihew" userId="bcb7a1e886d99f07" providerId="LiveId" clId="{CB43F783-019E-448A-873D-CF49D80E8067}" dt="2019-05-08T15:25:42.863" v="1927" actId="1035"/>
        <pc:sldMkLst>
          <pc:docMk/>
          <pc:sldMk cId="3664525240" sldId="285"/>
        </pc:sldMkLst>
        <pc:spChg chg="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3" creationId="{DB88E4FF-425A-4FEE-A367-39BCE73DF1EF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4" creationId="{2068B3D5-A4B8-40A1-BC4E-C291D3830261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5" creationId="{5C57B758-B3D0-4E30-A452-3AD35102AE90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6" creationId="{5D3EE72F-45C8-4E1D-AEFE-B957CCB040B2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7" creationId="{5B4F482D-287A-4B7E-81BD-EE38C0907FC6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8" creationId="{48EC2226-2EBD-4001-B4EB-27E329504DFD}"/>
          </ac:spMkLst>
        </pc:spChg>
        <pc:spChg chg="add mod">
          <ac:chgData name="Ken Merrihew" userId="bcb7a1e886d99f07" providerId="LiveId" clId="{CB43F783-019E-448A-873D-CF49D80E8067}" dt="2019-05-08T15:25:25.582" v="1874" actId="1037"/>
          <ac:spMkLst>
            <pc:docMk/>
            <pc:sldMk cId="3664525240" sldId="285"/>
            <ac:spMk id="9" creationId="{5A3C0656-8428-4B9C-9EA2-6138C00D2041}"/>
          </ac:spMkLst>
        </pc:spChg>
        <pc:spChg chg="add mod ord">
          <ac:chgData name="Ken Merrihew" userId="bcb7a1e886d99f07" providerId="LiveId" clId="{CB43F783-019E-448A-873D-CF49D80E8067}" dt="2019-05-08T15:25:42.863" v="1927" actId="1035"/>
          <ac:spMkLst>
            <pc:docMk/>
            <pc:sldMk cId="3664525240" sldId="285"/>
            <ac:spMk id="25" creationId="{7CBD201F-F50D-4E15-8821-44EEDE488FDE}"/>
          </ac:spMkLst>
        </pc:sp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11" creationId="{75FFCE57-5B55-431C-958A-8AA24BBFB8D0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12" creationId="{E1F8392A-3CC1-456E-ACBC-2B9D6D08F2CA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13" creationId="{15234C4B-0A52-4C39-939F-F2F6F140E3B4}"/>
          </ac:cxnSpMkLst>
        </pc:cxnChg>
        <pc:cxnChg chg="add del mod">
          <ac:chgData name="Ken Merrihew" userId="bcb7a1e886d99f07" providerId="LiveId" clId="{CB43F783-019E-448A-873D-CF49D80E8067}" dt="2019-05-07T15:14:06.164" v="215" actId="478"/>
          <ac:cxnSpMkLst>
            <pc:docMk/>
            <pc:sldMk cId="3664525240" sldId="285"/>
            <ac:cxnSpMk id="14" creationId="{5118A9F5-72F1-4966-B654-43140DBA0E7E}"/>
          </ac:cxnSpMkLst>
        </pc:cxnChg>
        <pc:cxnChg chg="add del mod">
          <ac:chgData name="Ken Merrihew" userId="bcb7a1e886d99f07" providerId="LiveId" clId="{CB43F783-019E-448A-873D-CF49D80E8067}" dt="2019-05-08T15:25:18.383" v="1865" actId="478"/>
          <ac:cxnSpMkLst>
            <pc:docMk/>
            <pc:sldMk cId="3664525240" sldId="285"/>
            <ac:cxnSpMk id="14" creationId="{C003BA6A-6FD5-4CC5-A961-479BEC3473C0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17" creationId="{E607E23C-90DD-420F-A796-29516970CEB6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21" creationId="{0AA84DBB-FEDD-4A96-A77C-785638CD331C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22" creationId="{59E227C9-F097-48C3-9A58-2673BE1B44CE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23" creationId="{1FEF9382-7F83-4B37-ACF0-D973E509D9B2}"/>
          </ac:cxnSpMkLst>
        </pc:cxnChg>
        <pc:cxnChg chg="add mod">
          <ac:chgData name="Ken Merrihew" userId="bcb7a1e886d99f07" providerId="LiveId" clId="{CB43F783-019E-448A-873D-CF49D80E8067}" dt="2019-05-08T15:25:25.582" v="1874" actId="1037"/>
          <ac:cxnSpMkLst>
            <pc:docMk/>
            <pc:sldMk cId="3664525240" sldId="285"/>
            <ac:cxnSpMk id="24" creationId="{AE74E13B-E91D-4E77-85E5-FCFD3C3B18EE}"/>
          </ac:cxnSpMkLst>
        </pc:cxnChg>
        <pc:cxnChg chg="add del mod">
          <ac:chgData name="Ken Merrihew" userId="bcb7a1e886d99f07" providerId="LiveId" clId="{CB43F783-019E-448A-873D-CF49D80E8067}" dt="2019-05-07T17:01:01.221" v="914" actId="478"/>
          <ac:cxnSpMkLst>
            <pc:docMk/>
            <pc:sldMk cId="3664525240" sldId="285"/>
            <ac:cxnSpMk id="27" creationId="{AA86A5B9-8DFD-4D1D-A0E7-F3558F4DCF94}"/>
          </ac:cxnSpMkLst>
        </pc:cxnChg>
      </pc:sldChg>
      <pc:sldChg chg="add">
        <pc:chgData name="Ken Merrihew" userId="bcb7a1e886d99f07" providerId="LiveId" clId="{CB43F783-019E-448A-873D-CF49D80E8067}" dt="2019-05-07T14:45:58.550" v="31"/>
        <pc:sldMkLst>
          <pc:docMk/>
          <pc:sldMk cId="2952567887" sldId="286"/>
        </pc:sldMkLst>
      </pc:sldChg>
      <pc:sldChg chg="addSp delSp modSp add delAnim modAnim">
        <pc:chgData name="Ken Merrihew" userId="bcb7a1e886d99f07" providerId="LiveId" clId="{CB43F783-019E-448A-873D-CF49D80E8067}" dt="2019-05-08T22:55:00.693" v="2920" actId="14100"/>
        <pc:sldMkLst>
          <pc:docMk/>
          <pc:sldMk cId="1773306470" sldId="287"/>
        </pc:sldMkLst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5" creationId="{C6B90C1A-23BC-477C-B117-7E3685478EE5}"/>
          </ac:spMkLst>
        </pc:spChg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9" creationId="{6D81C672-6072-49B8-A61B-9F2B56A7EA7B}"/>
          </ac:spMkLst>
        </pc:spChg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10" creationId="{50FAE110-EA57-46FA-BF6A-DDC0551E9C22}"/>
          </ac:spMkLst>
        </pc:spChg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12" creationId="{BBC692CB-1F61-4A97-A1D8-B060EE2C794B}"/>
          </ac:spMkLst>
        </pc:spChg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13" creationId="{0B48434D-C704-45BB-A978-56A61B297009}"/>
          </ac:spMkLst>
        </pc:spChg>
        <pc:spChg chg="del">
          <ac:chgData name="Ken Merrihew" userId="bcb7a1e886d99f07" providerId="LiveId" clId="{CB43F783-019E-448A-873D-CF49D80E8067}" dt="2019-05-08T18:42:35.853" v="1931" actId="478"/>
          <ac:spMkLst>
            <pc:docMk/>
            <pc:sldMk cId="1773306470" sldId="287"/>
            <ac:spMk id="17" creationId="{A7F2C986-9830-417C-B69C-21EAEC026B16}"/>
          </ac:spMkLst>
        </pc:spChg>
        <pc:spChg chg="add mod">
          <ac:chgData name="Ken Merrihew" userId="bcb7a1e886d99f07" providerId="LiveId" clId="{CB43F783-019E-448A-873D-CF49D80E8067}" dt="2019-05-08T19:38:44.957" v="2831" actId="14838"/>
          <ac:spMkLst>
            <pc:docMk/>
            <pc:sldMk cId="1773306470" sldId="287"/>
            <ac:spMk id="21" creationId="{C7D5F201-B85A-428D-829F-5B21D5F15197}"/>
          </ac:spMkLst>
        </pc:spChg>
        <pc:spChg chg="add mod">
          <ac:chgData name="Ken Merrihew" userId="bcb7a1e886d99f07" providerId="LiveId" clId="{CB43F783-019E-448A-873D-CF49D80E8067}" dt="2019-05-08T19:40:10.137" v="2881" actId="122"/>
          <ac:spMkLst>
            <pc:docMk/>
            <pc:sldMk cId="1773306470" sldId="287"/>
            <ac:spMk id="24" creationId="{5DDD5C52-0F60-4A91-864D-6F79864C3BF0}"/>
          </ac:spMkLst>
        </pc:spChg>
        <pc:spChg chg="add del mod">
          <ac:chgData name="Ken Merrihew" userId="bcb7a1e886d99f07" providerId="LiveId" clId="{CB43F783-019E-448A-873D-CF49D80E8067}" dt="2019-05-08T19:38:44.957" v="2831" actId="14838"/>
          <ac:spMkLst>
            <pc:docMk/>
            <pc:sldMk cId="1773306470" sldId="287"/>
            <ac:spMk id="27" creationId="{97A2F77F-34D1-43AB-A866-3F4E12D79E09}"/>
          </ac:spMkLst>
        </pc:spChg>
        <pc:spChg chg="add mod">
          <ac:chgData name="Ken Merrihew" userId="bcb7a1e886d99f07" providerId="LiveId" clId="{CB43F783-019E-448A-873D-CF49D80E8067}" dt="2019-05-08T19:40:37.018" v="2917" actId="122"/>
          <ac:spMkLst>
            <pc:docMk/>
            <pc:sldMk cId="1773306470" sldId="287"/>
            <ac:spMk id="31" creationId="{8878FF30-C48F-4D39-9A9D-8F93FE0C586F}"/>
          </ac:spMkLst>
        </pc:spChg>
        <pc:spChg chg="add mod">
          <ac:chgData name="Ken Merrihew" userId="bcb7a1e886d99f07" providerId="LiveId" clId="{CB43F783-019E-448A-873D-CF49D80E8067}" dt="2019-05-08T19:40:23.925" v="2894" actId="14100"/>
          <ac:spMkLst>
            <pc:docMk/>
            <pc:sldMk cId="1773306470" sldId="287"/>
            <ac:spMk id="37" creationId="{754B0C18-F301-4E3F-8278-DDAD48C70995}"/>
          </ac:spMkLst>
        </pc:spChg>
        <pc:spChg chg="add mod">
          <ac:chgData name="Ken Merrihew" userId="bcb7a1e886d99f07" providerId="LiveId" clId="{CB43F783-019E-448A-873D-CF49D80E8067}" dt="2019-05-08T19:39:46.250" v="2871" actId="1037"/>
          <ac:spMkLst>
            <pc:docMk/>
            <pc:sldMk cId="1773306470" sldId="287"/>
            <ac:spMk id="40" creationId="{6C573D8E-D45F-4A6E-8FA6-21D1D8909192}"/>
          </ac:spMkLst>
        </pc:spChg>
        <pc:spChg chg="add mod">
          <ac:chgData name="Ken Merrihew" userId="bcb7a1e886d99f07" providerId="LiveId" clId="{CB43F783-019E-448A-873D-CF49D80E8067}" dt="2019-05-08T19:38:44.957" v="2831" actId="14838"/>
          <ac:spMkLst>
            <pc:docMk/>
            <pc:sldMk cId="1773306470" sldId="287"/>
            <ac:spMk id="46" creationId="{618E3526-0361-4B54-9CD5-F4922A299FF0}"/>
          </ac:spMkLst>
        </pc:spChg>
        <pc:spChg chg="add mod">
          <ac:chgData name="Ken Merrihew" userId="bcb7a1e886d99f07" providerId="LiveId" clId="{CB43F783-019E-448A-873D-CF49D80E8067}" dt="2019-05-08T19:38:44.957" v="2831" actId="14838"/>
          <ac:spMkLst>
            <pc:docMk/>
            <pc:sldMk cId="1773306470" sldId="287"/>
            <ac:spMk id="56" creationId="{B33CAFB0-772A-41D7-A0F1-65F49650E48C}"/>
          </ac:spMkLst>
        </pc:spChg>
        <pc:picChg chg="add del mod">
          <ac:chgData name="Ken Merrihew" userId="bcb7a1e886d99f07" providerId="LiveId" clId="{CB43F783-019E-448A-873D-CF49D80E8067}" dt="2019-05-08T18:43:56.622" v="1950" actId="478"/>
          <ac:picMkLst>
            <pc:docMk/>
            <pc:sldMk cId="1773306470" sldId="287"/>
            <ac:picMk id="4" creationId="{A7CC8CBC-4867-4792-B8CA-DC3A97531B26}"/>
          </ac:picMkLst>
        </pc:picChg>
        <pc:picChg chg="del">
          <ac:chgData name="Ken Merrihew" userId="bcb7a1e886d99f07" providerId="LiveId" clId="{CB43F783-019E-448A-873D-CF49D80E8067}" dt="2019-05-08T18:42:32.173" v="1930" actId="478"/>
          <ac:picMkLst>
            <pc:docMk/>
            <pc:sldMk cId="1773306470" sldId="287"/>
            <ac:picMk id="6" creationId="{A4307124-953D-4352-941B-0EBBCDE06E8F}"/>
          </ac:picMkLst>
        </pc:picChg>
        <pc:picChg chg="add del mod">
          <ac:chgData name="Ken Merrihew" userId="bcb7a1e886d99f07" providerId="LiveId" clId="{CB43F783-019E-448A-873D-CF49D80E8067}" dt="2019-05-08T18:43:32.207" v="1947" actId="478"/>
          <ac:picMkLst>
            <pc:docMk/>
            <pc:sldMk cId="1773306470" sldId="287"/>
            <ac:picMk id="11" creationId="{8DEF12E0-5793-4897-B120-7811800D25F3}"/>
          </ac:picMkLst>
        </pc:picChg>
        <pc:picChg chg="add mod ord modCrop">
          <ac:chgData name="Ken Merrihew" userId="bcb7a1e886d99f07" providerId="LiveId" clId="{CB43F783-019E-448A-873D-CF49D80E8067}" dt="2019-05-08T18:53:40.539" v="2367" actId="1076"/>
          <ac:picMkLst>
            <pc:docMk/>
            <pc:sldMk cId="1773306470" sldId="287"/>
            <ac:picMk id="20" creationId="{80FB13CC-E0DE-4E2C-98FA-F588A977EF17}"/>
          </ac:picMkLst>
        </pc:picChg>
        <pc:cxnChg chg="del">
          <ac:chgData name="Ken Merrihew" userId="bcb7a1e886d99f07" providerId="LiveId" clId="{CB43F783-019E-448A-873D-CF49D80E8067}" dt="2019-05-08T18:42:35.853" v="1931" actId="478"/>
          <ac:cxnSpMkLst>
            <pc:docMk/>
            <pc:sldMk cId="1773306470" sldId="287"/>
            <ac:cxnSpMk id="15" creationId="{8F067A9B-59E4-4EC8-BFD4-C6B091A44444}"/>
          </ac:cxnSpMkLst>
        </pc:cxnChg>
        <pc:cxnChg chg="del">
          <ac:chgData name="Ken Merrihew" userId="bcb7a1e886d99f07" providerId="LiveId" clId="{CB43F783-019E-448A-873D-CF49D80E8067}" dt="2019-05-08T18:42:35.853" v="1931" actId="478"/>
          <ac:cxnSpMkLst>
            <pc:docMk/>
            <pc:sldMk cId="1773306470" sldId="287"/>
            <ac:cxnSpMk id="16" creationId="{7E2EDD5E-9308-45DB-B7D1-4BA63925C5D4}"/>
          </ac:cxnSpMkLst>
        </pc:cxnChg>
        <pc:cxnChg chg="del">
          <ac:chgData name="Ken Merrihew" userId="bcb7a1e886d99f07" providerId="LiveId" clId="{CB43F783-019E-448A-873D-CF49D80E8067}" dt="2019-05-08T18:42:35.853" v="1931" actId="478"/>
          <ac:cxnSpMkLst>
            <pc:docMk/>
            <pc:sldMk cId="1773306470" sldId="287"/>
            <ac:cxnSpMk id="18" creationId="{2BD98452-BE94-43CC-881B-6BB68EA7B726}"/>
          </ac:cxnSpMkLst>
        </pc:cxnChg>
        <pc:cxnChg chg="del">
          <ac:chgData name="Ken Merrihew" userId="bcb7a1e886d99f07" providerId="LiveId" clId="{CB43F783-019E-448A-873D-CF49D80E8067}" dt="2019-05-08T18:42:35.853" v="1931" actId="478"/>
          <ac:cxnSpMkLst>
            <pc:docMk/>
            <pc:sldMk cId="1773306470" sldId="287"/>
            <ac:cxnSpMk id="19" creationId="{B3B1019D-2249-4E33-BF44-B388304062C5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23" creationId="{D9A4A8CD-5A38-464A-9D9C-337449FBC804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25" creationId="{D8529A74-2F96-4011-8C92-226DD6E7F06D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28" creationId="{99FF070A-165A-4B27-8AD9-FBC59A513B94}"/>
          </ac:cxnSpMkLst>
        </pc:cxnChg>
        <pc:cxnChg chg="add mod">
          <ac:chgData name="Ken Merrihew" userId="bcb7a1e886d99f07" providerId="LiveId" clId="{CB43F783-019E-448A-873D-CF49D80E8067}" dt="2019-05-08T19:40:41.869" v="2918" actId="14100"/>
          <ac:cxnSpMkLst>
            <pc:docMk/>
            <pc:sldMk cId="1773306470" sldId="287"/>
            <ac:cxnSpMk id="33" creationId="{71D2B7B9-AE74-45FC-BE05-9A7CFF73A86F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38" creationId="{4132613B-3B80-4514-9182-1B2FF5E15BA2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41" creationId="{56E09D0B-7D52-4E72-9F8A-87738006CD7C}"/>
          </ac:cxnSpMkLst>
        </pc:cxnChg>
        <pc:cxnChg chg="add mod">
          <ac:chgData name="Ken Merrihew" userId="bcb7a1e886d99f07" providerId="LiveId" clId="{CB43F783-019E-448A-873D-CF49D80E8067}" dt="2019-05-08T19:38:44.957" v="2831" actId="14838"/>
          <ac:cxnSpMkLst>
            <pc:docMk/>
            <pc:sldMk cId="1773306470" sldId="287"/>
            <ac:cxnSpMk id="47" creationId="{2239FAE8-50D0-400E-BF13-BA24A050BA62}"/>
          </ac:cxnSpMkLst>
        </pc:cxnChg>
        <pc:cxnChg chg="add mod">
          <ac:chgData name="Ken Merrihew" userId="bcb7a1e886d99f07" providerId="LiveId" clId="{CB43F783-019E-448A-873D-CF49D80E8067}" dt="2019-05-08T22:55:00.693" v="2920" actId="14100"/>
          <ac:cxnSpMkLst>
            <pc:docMk/>
            <pc:sldMk cId="1773306470" sldId="287"/>
            <ac:cxnSpMk id="57" creationId="{698285C2-D8D5-469B-ABD5-1404B6C27DF5}"/>
          </ac:cxnSpMkLst>
        </pc:cxnChg>
      </pc:sldChg>
      <pc:sldChg chg="add del setBg">
        <pc:chgData name="Ken Merrihew" userId="bcb7a1e886d99f07" providerId="LiveId" clId="{CB43F783-019E-448A-873D-CF49D80E8067}" dt="2019-05-07T15:29:13.017" v="684"/>
        <pc:sldMkLst>
          <pc:docMk/>
          <pc:sldMk cId="2078841357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Drum_and_xylophone_toy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um_and_xylophone_toy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Drum_and_xylophone_toy.svg" TargetMode="Externa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192878" y="3734097"/>
            <a:ext cx="260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obnoxious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odious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2923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stench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D3E42-3477-44C7-AADF-B1CF1B2DE4B1}"/>
              </a:ext>
            </a:extLst>
          </p:cNvPr>
          <p:cNvSpPr txBox="1"/>
          <p:nvPr/>
        </p:nvSpPr>
        <p:spPr>
          <a:xfrm>
            <a:off x="702122" y="1787653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KJV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stink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5610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Proverb: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thine enemy wrong thee, buy each of his children a drum.”</a:t>
            </a:r>
          </a:p>
        </p:txBody>
      </p:sp>
      <p:pic>
        <p:nvPicPr>
          <p:cNvPr id="1026" name="Picture 2" descr="Image result for toy drum clipart">
            <a:extLst>
              <a:ext uri="{FF2B5EF4-FFF2-40B4-BE49-F238E27FC236}">
                <a16:creationId xmlns:a16="http://schemas.microsoft.com/office/drawing/2014/main" id="{ECFCB885-E3D4-46ED-8C8C-7BD6192EB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9156" l="5189" r="95755">
                        <a14:foregroundMark x1="40566" y1="24895" x2="40566" y2="24895"/>
                        <a14:foregroundMark x1="5660" y1="3797" x2="5660" y2="3797"/>
                        <a14:foregroundMark x1="58491" y1="32489" x2="58491" y2="32489"/>
                        <a14:foregroundMark x1="96226" y1="8861" x2="96226" y2="8861"/>
                        <a14:foregroundMark x1="22170" y1="89451" x2="22170" y2="89451"/>
                        <a14:foregroundMark x1="46698" y1="94093" x2="46698" y2="94093"/>
                        <a14:foregroundMark x1="46698" y1="99156" x2="46698" y2="99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32"/>
          <a:stretch/>
        </p:blipFill>
        <p:spPr bwMode="auto">
          <a:xfrm rot="20919777">
            <a:off x="2215194" y="2748547"/>
            <a:ext cx="3577313" cy="25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9CF032-BD88-4526-BB67-AB6E955A96C6}"/>
              </a:ext>
            </a:extLst>
          </p:cNvPr>
          <p:cNvGrpSpPr/>
          <p:nvPr/>
        </p:nvGrpSpPr>
        <p:grpSpPr>
          <a:xfrm>
            <a:off x="757147" y="1991878"/>
            <a:ext cx="2804061" cy="1739929"/>
            <a:chOff x="757147" y="1991878"/>
            <a:chExt cx="2804061" cy="17399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EE58CD-0120-41F5-95B3-5B57DBE770FC}"/>
                </a:ext>
              </a:extLst>
            </p:cNvPr>
            <p:cNvCxnSpPr>
              <a:cxnSpLocks/>
            </p:cNvCxnSpPr>
            <p:nvPr/>
          </p:nvCxnSpPr>
          <p:spPr>
            <a:xfrm>
              <a:off x="757147" y="1991878"/>
              <a:ext cx="1112422" cy="51253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Image result for toy drum clipart">
              <a:extLst>
                <a:ext uri="{FF2B5EF4-FFF2-40B4-BE49-F238E27FC236}">
                  <a16:creationId xmlns:a16="http://schemas.microsoft.com/office/drawing/2014/main" id="{C6139FD5-34B3-4FF3-AEA2-BC5B6FA215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9156" l="5189" r="95755">
                          <a14:foregroundMark x1="40566" y1="24895" x2="40566" y2="24895"/>
                          <a14:foregroundMark x1="5660" y1="3797" x2="5660" y2="3797"/>
                          <a14:foregroundMark x1="58491" y1="32489" x2="58491" y2="32489"/>
                          <a14:foregroundMark x1="96226" y1="8861" x2="96226" y2="8861"/>
                          <a14:foregroundMark x1="22170" y1="89451" x2="22170" y2="89451"/>
                          <a14:foregroundMark x1="46698" y1="94093" x2="46698" y2="94093"/>
                          <a14:foregroundMark x1="46698" y1="99156" x2="46698" y2="99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66" b="62795"/>
            <a:stretch/>
          </p:blipFill>
          <p:spPr bwMode="auto">
            <a:xfrm rot="20919777">
              <a:off x="1821410" y="2243895"/>
              <a:ext cx="1739798" cy="14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4242C0-19D7-4E09-8B8C-8C67D11AAAD0}"/>
              </a:ext>
            </a:extLst>
          </p:cNvPr>
          <p:cNvGrpSpPr/>
          <p:nvPr/>
        </p:nvGrpSpPr>
        <p:grpSpPr>
          <a:xfrm rot="19847182">
            <a:off x="3797068" y="1061794"/>
            <a:ext cx="2523163" cy="1833836"/>
            <a:chOff x="4682347" y="1120037"/>
            <a:chExt cx="2523163" cy="1833836"/>
          </a:xfrm>
        </p:grpSpPr>
        <p:pic>
          <p:nvPicPr>
            <p:cNvPr id="9" name="Picture 2" descr="Image result for toy drum clipart">
              <a:extLst>
                <a:ext uri="{FF2B5EF4-FFF2-40B4-BE49-F238E27FC236}">
                  <a16:creationId xmlns:a16="http://schemas.microsoft.com/office/drawing/2014/main" id="{699A27FB-99A8-4FA9-A096-4ECD31956F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9156" l="5189" r="95755">
                          <a14:foregroundMark x1="40566" y1="24895" x2="40566" y2="24895"/>
                          <a14:foregroundMark x1="5660" y1="3797" x2="5660" y2="3797"/>
                          <a14:foregroundMark x1="58491" y1="32489" x2="58491" y2="32489"/>
                          <a14:foregroundMark x1="96226" y1="8861" x2="96226" y2="8861"/>
                          <a14:foregroundMark x1="22170" y1="89451" x2="22170" y2="89451"/>
                          <a14:foregroundMark x1="46698" y1="94093" x2="46698" y2="94093"/>
                          <a14:foregroundMark x1="46698" y1="99156" x2="46698" y2="99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37" b="62795"/>
            <a:stretch/>
          </p:blipFill>
          <p:spPr bwMode="auto">
            <a:xfrm rot="3365136">
              <a:off x="4509385" y="1292999"/>
              <a:ext cx="1833836" cy="14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6F86E2-050B-4484-A9D2-4B542ADF51BE}"/>
                </a:ext>
              </a:extLst>
            </p:cNvPr>
            <p:cNvCxnSpPr>
              <a:cxnSpLocks/>
            </p:cNvCxnSpPr>
            <p:nvPr/>
          </p:nvCxnSpPr>
          <p:spPr>
            <a:xfrm>
              <a:off x="6093088" y="2423840"/>
              <a:ext cx="1112422" cy="51253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29015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rael3.bmp">
            <a:extLst>
              <a:ext uri="{FF2B5EF4-FFF2-40B4-BE49-F238E27FC236}">
                <a16:creationId xmlns:a16="http://schemas.microsoft.com/office/drawing/2014/main" id="{A4307124-953D-4352-941B-0EBBCDE06E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70" t="17161" r="5358" b="15310"/>
          <a:stretch/>
        </p:blipFill>
        <p:spPr>
          <a:xfrm rot="21444527">
            <a:off x="733262" y="725927"/>
            <a:ext cx="7048843" cy="503941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90C1A-23BC-477C-B117-7E3685478EE5}"/>
              </a:ext>
            </a:extLst>
          </p:cNvPr>
          <p:cNvSpPr/>
          <p:nvPr/>
        </p:nvSpPr>
        <p:spPr>
          <a:xfrm>
            <a:off x="3833985" y="2422071"/>
            <a:ext cx="103414" cy="955692"/>
          </a:xfrm>
          <a:custGeom>
            <a:avLst/>
            <a:gdLst>
              <a:gd name="connsiteX0" fmla="*/ 0 w 185057"/>
              <a:gd name="connsiteY0" fmla="*/ 889908 h 889908"/>
              <a:gd name="connsiteX1" fmla="*/ 78922 w 185057"/>
              <a:gd name="connsiteY1" fmla="*/ 786493 h 889908"/>
              <a:gd name="connsiteX2" fmla="*/ 100693 w 185057"/>
              <a:gd name="connsiteY2" fmla="*/ 655865 h 889908"/>
              <a:gd name="connsiteX3" fmla="*/ 81643 w 185057"/>
              <a:gd name="connsiteY3" fmla="*/ 536122 h 889908"/>
              <a:gd name="connsiteX4" fmla="*/ 84364 w 185057"/>
              <a:gd name="connsiteY4" fmla="*/ 419100 h 889908"/>
              <a:gd name="connsiteX5" fmla="*/ 130629 w 185057"/>
              <a:gd name="connsiteY5" fmla="*/ 231322 h 889908"/>
              <a:gd name="connsiteX6" fmla="*/ 185057 w 185057"/>
              <a:gd name="connsiteY6" fmla="*/ 146958 h 889908"/>
              <a:gd name="connsiteX7" fmla="*/ 174172 w 185057"/>
              <a:gd name="connsiteY7" fmla="*/ 62593 h 889908"/>
              <a:gd name="connsiteX8" fmla="*/ 141514 w 185057"/>
              <a:gd name="connsiteY8" fmla="*/ 0 h 889908"/>
              <a:gd name="connsiteX0" fmla="*/ 46068 w 106135"/>
              <a:gd name="connsiteY0" fmla="*/ 955692 h 955692"/>
              <a:gd name="connsiteX1" fmla="*/ 0 w 106135"/>
              <a:gd name="connsiteY1" fmla="*/ 786493 h 955692"/>
              <a:gd name="connsiteX2" fmla="*/ 21771 w 106135"/>
              <a:gd name="connsiteY2" fmla="*/ 655865 h 955692"/>
              <a:gd name="connsiteX3" fmla="*/ 2721 w 106135"/>
              <a:gd name="connsiteY3" fmla="*/ 536122 h 955692"/>
              <a:gd name="connsiteX4" fmla="*/ 5442 w 106135"/>
              <a:gd name="connsiteY4" fmla="*/ 419100 h 955692"/>
              <a:gd name="connsiteX5" fmla="*/ 51707 w 106135"/>
              <a:gd name="connsiteY5" fmla="*/ 231322 h 955692"/>
              <a:gd name="connsiteX6" fmla="*/ 106135 w 106135"/>
              <a:gd name="connsiteY6" fmla="*/ 146958 h 955692"/>
              <a:gd name="connsiteX7" fmla="*/ 95250 w 106135"/>
              <a:gd name="connsiteY7" fmla="*/ 62593 h 955692"/>
              <a:gd name="connsiteX8" fmla="*/ 62592 w 106135"/>
              <a:gd name="connsiteY8" fmla="*/ 0 h 955692"/>
              <a:gd name="connsiteX0" fmla="*/ 43347 w 103414"/>
              <a:gd name="connsiteY0" fmla="*/ 955692 h 955692"/>
              <a:gd name="connsiteX1" fmla="*/ 53195 w 103414"/>
              <a:gd name="connsiteY1" fmla="*/ 786493 h 955692"/>
              <a:gd name="connsiteX2" fmla="*/ 19050 w 103414"/>
              <a:gd name="connsiteY2" fmla="*/ 655865 h 955692"/>
              <a:gd name="connsiteX3" fmla="*/ 0 w 103414"/>
              <a:gd name="connsiteY3" fmla="*/ 536122 h 955692"/>
              <a:gd name="connsiteX4" fmla="*/ 2721 w 103414"/>
              <a:gd name="connsiteY4" fmla="*/ 419100 h 955692"/>
              <a:gd name="connsiteX5" fmla="*/ 48986 w 103414"/>
              <a:gd name="connsiteY5" fmla="*/ 231322 h 955692"/>
              <a:gd name="connsiteX6" fmla="*/ 103414 w 103414"/>
              <a:gd name="connsiteY6" fmla="*/ 146958 h 955692"/>
              <a:gd name="connsiteX7" fmla="*/ 92529 w 103414"/>
              <a:gd name="connsiteY7" fmla="*/ 62593 h 955692"/>
              <a:gd name="connsiteX8" fmla="*/ 59871 w 103414"/>
              <a:gd name="connsiteY8" fmla="*/ 0 h 95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14" h="955692">
                <a:moveTo>
                  <a:pt x="43347" y="955692"/>
                </a:moveTo>
                <a:lnTo>
                  <a:pt x="53195" y="786493"/>
                </a:lnTo>
                <a:lnTo>
                  <a:pt x="19050" y="655865"/>
                </a:lnTo>
                <a:lnTo>
                  <a:pt x="0" y="536122"/>
                </a:lnTo>
                <a:lnTo>
                  <a:pt x="2721" y="419100"/>
                </a:lnTo>
                <a:lnTo>
                  <a:pt x="48986" y="231322"/>
                </a:lnTo>
                <a:lnTo>
                  <a:pt x="103414" y="146958"/>
                </a:lnTo>
                <a:lnTo>
                  <a:pt x="92529" y="62593"/>
                </a:lnTo>
                <a:lnTo>
                  <a:pt x="59871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ED97-123A-489F-96BD-662B636BCC3B}"/>
              </a:ext>
            </a:extLst>
          </p:cNvPr>
          <p:cNvSpPr txBox="1"/>
          <p:nvPr/>
        </p:nvSpPr>
        <p:spPr>
          <a:xfrm>
            <a:off x="436438" y="6858000"/>
            <a:ext cx="8271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Drum_and_xylophone_toy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1C672-6072-49B8-A61B-9F2B56A7EA7B}"/>
              </a:ext>
            </a:extLst>
          </p:cNvPr>
          <p:cNvSpPr txBox="1"/>
          <p:nvPr/>
        </p:nvSpPr>
        <p:spPr>
          <a:xfrm>
            <a:off x="3350079" y="197343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Shechem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FAE110-EA57-46FA-BF6A-DDC0551E9C22}"/>
              </a:ext>
            </a:extLst>
          </p:cNvPr>
          <p:cNvSpPr/>
          <p:nvPr/>
        </p:nvSpPr>
        <p:spPr>
          <a:xfrm>
            <a:off x="3859147" y="2370536"/>
            <a:ext cx="92202" cy="9220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8434D-C704-45BB-A978-56A61B297009}"/>
              </a:ext>
            </a:extLst>
          </p:cNvPr>
          <p:cNvSpPr txBox="1"/>
          <p:nvPr/>
        </p:nvSpPr>
        <p:spPr>
          <a:xfrm>
            <a:off x="3437164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067A9B-59E4-4EC8-BFD4-C6B091A44444}"/>
              </a:ext>
            </a:extLst>
          </p:cNvPr>
          <p:cNvCxnSpPr/>
          <p:nvPr/>
        </p:nvCxnSpPr>
        <p:spPr>
          <a:xfrm flipV="1">
            <a:off x="4009499" y="2413908"/>
            <a:ext cx="344865" cy="363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EDD5E-9308-45DB-B7D1-4BA63925C5D4}"/>
              </a:ext>
            </a:extLst>
          </p:cNvPr>
          <p:cNvCxnSpPr/>
          <p:nvPr/>
        </p:nvCxnSpPr>
        <p:spPr>
          <a:xfrm>
            <a:off x="3980014" y="3409047"/>
            <a:ext cx="386848" cy="362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F2C986-9830-417C-B69C-21EAEC026B16}"/>
              </a:ext>
            </a:extLst>
          </p:cNvPr>
          <p:cNvSpPr txBox="1"/>
          <p:nvPr/>
        </p:nvSpPr>
        <p:spPr>
          <a:xfrm>
            <a:off x="3893456" y="2721759"/>
            <a:ext cx="69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D98452-BE94-43CC-881B-6BB68EA7B726}"/>
              </a:ext>
            </a:extLst>
          </p:cNvPr>
          <p:cNvCxnSpPr/>
          <p:nvPr/>
        </p:nvCxnSpPr>
        <p:spPr>
          <a:xfrm rot="5400000" flipH="1" flipV="1">
            <a:off x="4104722" y="2602281"/>
            <a:ext cx="280396" cy="1406"/>
          </a:xfrm>
          <a:prstGeom prst="straightConnector1">
            <a:avLst/>
          </a:prstGeom>
          <a:ln w="28575" cap="rnd">
            <a:solidFill>
              <a:schemeClr val="bg1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B1019D-2249-4E33-BF44-B388304062C5}"/>
              </a:ext>
            </a:extLst>
          </p:cNvPr>
          <p:cNvCxnSpPr/>
          <p:nvPr/>
        </p:nvCxnSpPr>
        <p:spPr>
          <a:xfrm rot="16200000" flipH="1">
            <a:off x="4096142" y="3212161"/>
            <a:ext cx="308436" cy="873"/>
          </a:xfrm>
          <a:prstGeom prst="straightConnector1">
            <a:avLst/>
          </a:prstGeom>
          <a:ln w="28575" cap="rnd">
            <a:solidFill>
              <a:schemeClr val="bg1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BC692CB-1F61-4A97-A1D8-B060EE2C794B}"/>
              </a:ext>
            </a:extLst>
          </p:cNvPr>
          <p:cNvSpPr/>
          <p:nvPr/>
        </p:nvSpPr>
        <p:spPr>
          <a:xfrm>
            <a:off x="3831845" y="3378991"/>
            <a:ext cx="92202" cy="9220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3" grpId="0"/>
      <p:bldP spid="1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NIV,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ED97-123A-489F-96BD-662B636BCC3B}"/>
              </a:ext>
            </a:extLst>
          </p:cNvPr>
          <p:cNvSpPr txBox="1"/>
          <p:nvPr/>
        </p:nvSpPr>
        <p:spPr>
          <a:xfrm>
            <a:off x="436438" y="6858000"/>
            <a:ext cx="8271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Drum_and_xylophone_toy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845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3935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0FB13CC-E0DE-4E2C-98FA-F588A977E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9" b="89809" l="2625" r="97500">
                        <a14:foregroundMark x1="19250" y1="9130" x2="25750" y2="8386"/>
                        <a14:foregroundMark x1="25750" y1="8386" x2="48813" y2="13482"/>
                        <a14:foregroundMark x1="48813" y1="13482" x2="72875" y2="9236"/>
                        <a14:foregroundMark x1="72875" y1="9236" x2="78813" y2="11253"/>
                        <a14:foregroundMark x1="78813" y1="11253" x2="90313" y2="36624"/>
                        <a14:foregroundMark x1="90313" y1="36624" x2="90813" y2="39278"/>
                        <a14:foregroundMark x1="92125" y1="26008" x2="94313" y2="48620"/>
                        <a14:foregroundMark x1="94313" y1="48620" x2="92688" y2="58386"/>
                        <a14:foregroundMark x1="92688" y1="58386" x2="88000" y2="66667"/>
                        <a14:foregroundMark x1="88000" y1="66667" x2="76688" y2="75265"/>
                        <a14:foregroundMark x1="76688" y1="75265" x2="73000" y2="76327"/>
                        <a14:foregroundMark x1="97688" y1="36518" x2="97500" y2="55520"/>
                        <a14:foregroundMark x1="97500" y1="55520" x2="97438" y2="55626"/>
                        <a14:foregroundMark x1="73500" y1="86412" x2="48500" y2="87792"/>
                        <a14:foregroundMark x1="48500" y1="87792" x2="44188" y2="89490"/>
                        <a14:foregroundMark x1="27375" y1="89597" x2="21438" y2="86093"/>
                        <a14:foregroundMark x1="21438" y1="86093" x2="12625" y2="72824"/>
                        <a14:foregroundMark x1="12625" y1="72824" x2="9938" y2="63376"/>
                        <a14:foregroundMark x1="9938" y1="63376" x2="10688" y2="38217"/>
                        <a14:foregroundMark x1="10688" y1="38217" x2="13313" y2="28450"/>
                        <a14:foregroundMark x1="6625" y1="28025" x2="2250" y2="50637"/>
                        <a14:foregroundMark x1="2250" y1="50637" x2="2625" y2="59448"/>
                        <a14:foregroundMark x1="2625" y1="59448" x2="5313" y2="65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 rot="21343012">
            <a:off x="431800" y="981941"/>
            <a:ext cx="8296564" cy="4894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ED97-123A-489F-96BD-662B636BCC3B}"/>
              </a:ext>
            </a:extLst>
          </p:cNvPr>
          <p:cNvSpPr txBox="1"/>
          <p:nvPr/>
        </p:nvSpPr>
        <p:spPr>
          <a:xfrm>
            <a:off x="436438" y="6858000"/>
            <a:ext cx="8271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Drum_and_xylophone_toy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D5F201-B85A-428D-829F-5B21D5F15197}"/>
              </a:ext>
            </a:extLst>
          </p:cNvPr>
          <p:cNvSpPr txBox="1"/>
          <p:nvPr/>
        </p:nvSpPr>
        <p:spPr>
          <a:xfrm>
            <a:off x="2631030" y="4068147"/>
            <a:ext cx="26545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Jerusalem, Israel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A4A8CD-5A38-464A-9D9C-337449FBC804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958300" y="2475049"/>
            <a:ext cx="922075" cy="1593098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DD5C52-0F60-4A91-864D-6F79864C3BF0}"/>
              </a:ext>
            </a:extLst>
          </p:cNvPr>
          <p:cNvSpPr txBox="1"/>
          <p:nvPr/>
        </p:nvSpPr>
        <p:spPr>
          <a:xfrm>
            <a:off x="5882605" y="4775730"/>
            <a:ext cx="18791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Mecca,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Saudi Arabia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529A74-2F96-4011-8C92-226DD6E7F06D}"/>
              </a:ext>
            </a:extLst>
          </p:cNvPr>
          <p:cNvCxnSpPr>
            <a:cxnSpLocks/>
          </p:cNvCxnSpPr>
          <p:nvPr/>
        </p:nvCxnSpPr>
        <p:spPr>
          <a:xfrm flipH="1" flipV="1">
            <a:off x="5125617" y="2674776"/>
            <a:ext cx="1505297" cy="2048615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A2F77F-34D1-43AB-A866-3F4E12D79E09}"/>
              </a:ext>
            </a:extLst>
          </p:cNvPr>
          <p:cNvSpPr txBox="1"/>
          <p:nvPr/>
        </p:nvSpPr>
        <p:spPr>
          <a:xfrm>
            <a:off x="2294104" y="2730624"/>
            <a:ext cx="19943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Vatican, Rome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FF070A-165A-4B27-8AD9-FBC59A513B9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291302" y="2272145"/>
            <a:ext cx="1059025" cy="458479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78FF30-C48F-4D39-9A9D-8F93FE0C586F}"/>
              </a:ext>
            </a:extLst>
          </p:cNvPr>
          <p:cNvSpPr txBox="1"/>
          <p:nvPr/>
        </p:nvSpPr>
        <p:spPr>
          <a:xfrm>
            <a:off x="6377229" y="1140662"/>
            <a:ext cx="24132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Glastonbury Tor,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UK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D2B7B9-AE74-45FC-BE05-9A7CFF73A86F}"/>
              </a:ext>
            </a:extLst>
          </p:cNvPr>
          <p:cNvCxnSpPr>
            <a:cxnSpLocks/>
          </p:cNvCxnSpPr>
          <p:nvPr/>
        </p:nvCxnSpPr>
        <p:spPr>
          <a:xfrm flipH="1">
            <a:off x="4024746" y="1620982"/>
            <a:ext cx="2618509" cy="401783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4B0C18-F301-4E3F-8278-DDAD48C70995}"/>
              </a:ext>
            </a:extLst>
          </p:cNvPr>
          <p:cNvSpPr txBox="1"/>
          <p:nvPr/>
        </p:nvSpPr>
        <p:spPr>
          <a:xfrm>
            <a:off x="6063960" y="3262543"/>
            <a:ext cx="16482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Mt. Kailash,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Tibet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32613B-3B80-4514-9182-1B2FF5E15BA2}"/>
              </a:ext>
            </a:extLst>
          </p:cNvPr>
          <p:cNvCxnSpPr>
            <a:cxnSpLocks/>
          </p:cNvCxnSpPr>
          <p:nvPr/>
        </p:nvCxnSpPr>
        <p:spPr>
          <a:xfrm flipH="1" flipV="1">
            <a:off x="6150708" y="2524369"/>
            <a:ext cx="617237" cy="682958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573D8E-D45F-4A6E-8FA6-21D1D8909192}"/>
              </a:ext>
            </a:extLst>
          </p:cNvPr>
          <p:cNvSpPr txBox="1"/>
          <p:nvPr/>
        </p:nvSpPr>
        <p:spPr>
          <a:xfrm>
            <a:off x="405449" y="4860531"/>
            <a:ext cx="2322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Cenote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Sagrado</a:t>
            </a:r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, Mexico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E09D0B-7D52-4E72-9F8A-87738006CD7C}"/>
              </a:ext>
            </a:extLst>
          </p:cNvPr>
          <p:cNvCxnSpPr>
            <a:cxnSpLocks/>
          </p:cNvCxnSpPr>
          <p:nvPr/>
        </p:nvCxnSpPr>
        <p:spPr>
          <a:xfrm flipV="1">
            <a:off x="1457960" y="3108960"/>
            <a:ext cx="462280" cy="1778001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18E3526-0361-4B54-9CD5-F4922A299FF0}"/>
              </a:ext>
            </a:extLst>
          </p:cNvPr>
          <p:cNvSpPr txBox="1"/>
          <p:nvPr/>
        </p:nvSpPr>
        <p:spPr>
          <a:xfrm>
            <a:off x="743365" y="694007"/>
            <a:ext cx="2989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Vortexes,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Arizonia</a:t>
            </a:r>
            <a:endParaRPr lang="en-US" sz="2400" dirty="0">
              <a:solidFill>
                <a:srgbClr val="FF0000"/>
              </a:solidFill>
              <a:effectLst>
                <a:outerShdw blurRad="12700" dist="63500" dir="2700000" algn="tl">
                  <a:schemeClr val="bg2">
                    <a:lumMod val="10000"/>
                    <a:alpha val="72000"/>
                  </a:schemeClr>
                </a:outerShdw>
              </a:effectLst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39FAE8-50D0-400E-BF13-BA24A050BA62}"/>
              </a:ext>
            </a:extLst>
          </p:cNvPr>
          <p:cNvCxnSpPr>
            <a:cxnSpLocks/>
          </p:cNvCxnSpPr>
          <p:nvPr/>
        </p:nvCxnSpPr>
        <p:spPr>
          <a:xfrm flipH="1">
            <a:off x="1676401" y="1385455"/>
            <a:ext cx="429490" cy="1253836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33CAFB0-772A-41D7-A0F1-65F49650E48C}"/>
              </a:ext>
            </a:extLst>
          </p:cNvPr>
          <p:cNvSpPr txBox="1"/>
          <p:nvPr/>
        </p:nvSpPr>
        <p:spPr>
          <a:xfrm>
            <a:off x="3973465" y="690389"/>
            <a:ext cx="241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effectLst>
                  <a:outerShdw blurRad="12700" dist="63500" dir="2700000" algn="tl">
                    <a:schemeClr val="bg2">
                      <a:lumMod val="10000"/>
                      <a:alpha val="72000"/>
                    </a:schemeClr>
                  </a:outerShdw>
                </a:effectLst>
              </a:rPr>
              <a:t>You Are Here, US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8285C2-D8D5-469B-ABD5-1404B6C27DF5}"/>
              </a:ext>
            </a:extLst>
          </p:cNvPr>
          <p:cNvCxnSpPr>
            <a:cxnSpLocks/>
          </p:cNvCxnSpPr>
          <p:nvPr/>
        </p:nvCxnSpPr>
        <p:spPr>
          <a:xfrm flipH="1">
            <a:off x="1967345" y="1177636"/>
            <a:ext cx="2757056" cy="1461655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1" grpId="0"/>
      <p:bldP spid="37" grpId="0"/>
      <p:bldP spid="40" grpId="0"/>
      <p:bldP spid="46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681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3" y="783772"/>
            <a:ext cx="105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2078490" y="1245906"/>
            <a:ext cx="44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son of my right hand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29701-328A-4E36-B50D-FE3F4DA75372}"/>
              </a:ext>
            </a:extLst>
          </p:cNvPr>
          <p:cNvSpPr txBox="1"/>
          <p:nvPr/>
        </p:nvSpPr>
        <p:spPr>
          <a:xfrm>
            <a:off x="1110347" y="769484"/>
            <a:ext cx="105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2E074-5FC7-41BB-AD0F-6281D44EF876}"/>
              </a:ext>
            </a:extLst>
          </p:cNvPr>
          <p:cNvSpPr txBox="1"/>
          <p:nvPr/>
        </p:nvSpPr>
        <p:spPr>
          <a:xfrm>
            <a:off x="1933586" y="757238"/>
            <a:ext cx="461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my sorrow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8EE79-BA34-44ED-8DB0-509EE860AC54}"/>
              </a:ext>
            </a:extLst>
          </p:cNvPr>
          <p:cNvSpPr txBox="1"/>
          <p:nvPr/>
        </p:nvSpPr>
        <p:spPr>
          <a:xfrm>
            <a:off x="465099" y="786701"/>
            <a:ext cx="196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9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00104 0.065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took her and lay with her by force.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26929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CF057E-212B-43D6-980B-1E7D9C97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9852">
            <a:off x="614364" y="782265"/>
            <a:ext cx="6823480" cy="49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C4BF3-BC2B-405E-9D49-AEAFF77C0344}"/>
              </a:ext>
            </a:extLst>
          </p:cNvPr>
          <p:cNvSpPr txBox="1"/>
          <p:nvPr/>
        </p:nvSpPr>
        <p:spPr>
          <a:xfrm>
            <a:off x="2704450" y="5562601"/>
            <a:ext cx="27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tomb</a:t>
            </a:r>
          </a:p>
        </p:txBody>
      </p:sp>
    </p:spTree>
    <p:extLst>
      <p:ext uri="{BB962C8B-B14F-4D97-AF65-F5344CB8AC3E}">
        <p14:creationId xmlns:p14="http://schemas.microsoft.com/office/powerpoint/2010/main" val="26030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33904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D52F6E-80D8-4FEF-9EFB-895B42FA9DDD}"/>
              </a:ext>
            </a:extLst>
          </p:cNvPr>
          <p:cNvGrpSpPr/>
          <p:nvPr/>
        </p:nvGrpSpPr>
        <p:grpSpPr>
          <a:xfrm>
            <a:off x="515311" y="3127715"/>
            <a:ext cx="8186237" cy="595561"/>
            <a:chOff x="515311" y="3018176"/>
            <a:chExt cx="5658858" cy="5955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396B3F-EEB3-4EA1-A030-CCC89BD99DAC}"/>
                </a:ext>
              </a:extLst>
            </p:cNvPr>
            <p:cNvSpPr/>
            <p:nvPr/>
          </p:nvSpPr>
          <p:spPr>
            <a:xfrm>
              <a:off x="515311" y="301817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9BEBAE-AAF5-492E-B098-20D9E054E5F4}"/>
                </a:ext>
              </a:extLst>
            </p:cNvPr>
            <p:cNvSpPr/>
            <p:nvPr/>
          </p:nvSpPr>
          <p:spPr>
            <a:xfrm>
              <a:off x="1142926" y="301817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5A2775-1729-42D0-9CE7-9164478218F8}"/>
                </a:ext>
              </a:extLst>
            </p:cNvPr>
            <p:cNvSpPr/>
            <p:nvPr/>
          </p:nvSpPr>
          <p:spPr>
            <a:xfrm>
              <a:off x="1773219" y="3021425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8C292B-7218-4B3C-9C9E-07216093A700}"/>
                </a:ext>
              </a:extLst>
            </p:cNvPr>
            <p:cNvSpPr/>
            <p:nvPr/>
          </p:nvSpPr>
          <p:spPr>
            <a:xfrm>
              <a:off x="2406485" y="3021425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8AB89F-7DA7-4331-A1F9-876C29D5B33B}"/>
                </a:ext>
              </a:extLst>
            </p:cNvPr>
            <p:cNvSpPr/>
            <p:nvPr/>
          </p:nvSpPr>
          <p:spPr>
            <a:xfrm>
              <a:off x="3025549" y="3021424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332517-B467-4F36-93D3-0647D1C01682}"/>
                </a:ext>
              </a:extLst>
            </p:cNvPr>
            <p:cNvSpPr/>
            <p:nvPr/>
          </p:nvSpPr>
          <p:spPr>
            <a:xfrm>
              <a:off x="3655373" y="3024673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CC49D7-AA38-49CA-91F5-E5EDC334C6D9}"/>
                </a:ext>
              </a:extLst>
            </p:cNvPr>
            <p:cNvSpPr/>
            <p:nvPr/>
          </p:nvSpPr>
          <p:spPr>
            <a:xfrm>
              <a:off x="4291463" y="3024673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33EB9-1285-438E-8711-421574D927B6}"/>
                </a:ext>
              </a:extLst>
            </p:cNvPr>
            <p:cNvSpPr/>
            <p:nvPr/>
          </p:nvSpPr>
          <p:spPr>
            <a:xfrm>
              <a:off x="4923244" y="3021416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9E0531-4CA6-4ED0-87AF-4AD5367AB95F}"/>
                </a:ext>
              </a:extLst>
            </p:cNvPr>
            <p:cNvSpPr/>
            <p:nvPr/>
          </p:nvSpPr>
          <p:spPr>
            <a:xfrm>
              <a:off x="5545912" y="3024879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895A58-3F55-4C90-8EE9-9091F499772C}"/>
              </a:ext>
            </a:extLst>
          </p:cNvPr>
          <p:cNvSpPr/>
          <p:nvPr/>
        </p:nvSpPr>
        <p:spPr>
          <a:xfrm>
            <a:off x="678426" y="3119619"/>
            <a:ext cx="7718322" cy="608107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F815-4197-4DDE-84E4-E661E91AD24D}"/>
              </a:ext>
            </a:extLst>
          </p:cNvPr>
          <p:cNvSpPr txBox="1"/>
          <p:nvPr/>
        </p:nvSpPr>
        <p:spPr>
          <a:xfrm>
            <a:off x="3879895" y="1193314"/>
            <a:ext cx="145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years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4D3FDEB-F9FA-41D2-B36E-BB3238A1A1D9}"/>
              </a:ext>
            </a:extLst>
          </p:cNvPr>
          <p:cNvSpPr/>
          <p:nvPr/>
        </p:nvSpPr>
        <p:spPr>
          <a:xfrm>
            <a:off x="703006" y="1714500"/>
            <a:ext cx="7703575" cy="1347788"/>
          </a:xfrm>
          <a:prstGeom prst="triangle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46DD77-A770-49FD-BEB5-89407E41338D}"/>
              </a:ext>
            </a:extLst>
          </p:cNvPr>
          <p:cNvSpPr txBox="1"/>
          <p:nvPr/>
        </p:nvSpPr>
        <p:spPr>
          <a:xfrm>
            <a:off x="815464" y="493564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blesses Jacob (BC 1724)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9FC4B4-3D27-4B12-AF2C-AA13FBAC7AB9}"/>
              </a:ext>
            </a:extLst>
          </p:cNvPr>
          <p:cNvCxnSpPr>
            <a:cxnSpLocks/>
          </p:cNvCxnSpPr>
          <p:nvPr/>
        </p:nvCxnSpPr>
        <p:spPr>
          <a:xfrm flipH="1" flipV="1">
            <a:off x="702612" y="3790859"/>
            <a:ext cx="1224792" cy="1111018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B2D5C6-36EF-46B3-A24A-CF2E62CA2154}"/>
              </a:ext>
            </a:extLst>
          </p:cNvPr>
          <p:cNvSpPr txBox="1"/>
          <p:nvPr/>
        </p:nvSpPr>
        <p:spPr>
          <a:xfrm>
            <a:off x="991864" y="3232679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1720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72831C-1DDB-4320-BE5C-F173C2E6BFFB}"/>
              </a:ext>
            </a:extLst>
          </p:cNvPr>
          <p:cNvSpPr txBox="1"/>
          <p:nvPr/>
        </p:nvSpPr>
        <p:spPr>
          <a:xfrm>
            <a:off x="2704238" y="3239851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1710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8408D2-F671-48EF-8EBC-9D33D1477976}"/>
              </a:ext>
            </a:extLst>
          </p:cNvPr>
          <p:cNvSpPr txBox="1"/>
          <p:nvPr/>
        </p:nvSpPr>
        <p:spPr>
          <a:xfrm>
            <a:off x="4497729" y="3236265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1700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EA9B83-BF25-4643-AC89-E9620BDB6BC8}"/>
              </a:ext>
            </a:extLst>
          </p:cNvPr>
          <p:cNvSpPr txBox="1"/>
          <p:nvPr/>
        </p:nvSpPr>
        <p:spPr>
          <a:xfrm>
            <a:off x="6015763" y="4881561"/>
            <a:ext cx="225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Isaac’s death (180 y/o)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20E399-EFA3-4ACC-9979-47F8349418E1}"/>
              </a:ext>
            </a:extLst>
          </p:cNvPr>
          <p:cNvSpPr txBox="1"/>
          <p:nvPr/>
        </p:nvSpPr>
        <p:spPr>
          <a:xfrm>
            <a:off x="6341274" y="3231352"/>
            <a:ext cx="11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1600  BC</a:t>
            </a:r>
            <a:endParaRPr lang="en-U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viro" pitchFamily="8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726582-F21D-4606-9642-4A1D9B4BDE31}"/>
              </a:ext>
            </a:extLst>
          </p:cNvPr>
          <p:cNvCxnSpPr>
            <a:cxnSpLocks/>
          </p:cNvCxnSpPr>
          <p:nvPr/>
        </p:nvCxnSpPr>
        <p:spPr>
          <a:xfrm flipV="1">
            <a:off x="7172204" y="3785943"/>
            <a:ext cx="1224792" cy="1111018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 animBg="1"/>
      <p:bldP spid="25" grpId="0"/>
      <p:bldP spid="29" grpId="0"/>
      <p:bldP spid="30" grpId="0"/>
      <p:bldP spid="31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3298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Eliphaz the Temanite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2:11)?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5929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dukes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38707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Jobab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9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6790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CBD201F-F50D-4E15-8821-44EEDE488FDE}"/>
              </a:ext>
            </a:extLst>
          </p:cNvPr>
          <p:cNvSpPr txBox="1"/>
          <p:nvPr/>
        </p:nvSpPr>
        <p:spPr>
          <a:xfrm>
            <a:off x="519792" y="1921992"/>
            <a:ext cx="4598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Gen. 3:15 ~ </a:t>
            </a:r>
            <a:r>
              <a:rPr lang="en-US" sz="2400" dirty="0">
                <a:solidFill>
                  <a:srgbClr val="FFFF00"/>
                </a:solidFill>
              </a:rPr>
              <a:t>And I will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put enmity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Between you and the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woman,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And between your seed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and her Seed;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He shall bruise your head,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And you shall bruise His heel.”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2678909" y="883788"/>
            <a:ext cx="210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(Sarah)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8B3D5-A4B8-40A1-BC4E-C291D3830261}"/>
              </a:ext>
            </a:extLst>
          </p:cNvPr>
          <p:cNvSpPr txBox="1"/>
          <p:nvPr/>
        </p:nvSpPr>
        <p:spPr>
          <a:xfrm>
            <a:off x="2998252" y="1594096"/>
            <a:ext cx="191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(Rebekah)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7B758-B3D0-4E30-A452-3AD35102AE90}"/>
              </a:ext>
            </a:extLst>
          </p:cNvPr>
          <p:cNvSpPr txBox="1"/>
          <p:nvPr/>
        </p:nvSpPr>
        <p:spPr>
          <a:xfrm>
            <a:off x="3088494" y="2322761"/>
            <a:ext cx="210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(Leah)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EE72F-45C8-4E1D-AEFE-B957CCB040B2}"/>
              </a:ext>
            </a:extLst>
          </p:cNvPr>
          <p:cNvSpPr txBox="1"/>
          <p:nvPr/>
        </p:nvSpPr>
        <p:spPr>
          <a:xfrm>
            <a:off x="3708976" y="3037131"/>
            <a:ext cx="173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(Tamar)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F482D-287A-4B7E-81BD-EE38C0907FC6}"/>
              </a:ext>
            </a:extLst>
          </p:cNvPr>
          <p:cNvSpPr txBox="1"/>
          <p:nvPr/>
        </p:nvSpPr>
        <p:spPr>
          <a:xfrm>
            <a:off x="4226984" y="4152869"/>
            <a:ext cx="191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Jesse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Nitzevet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C2226-2EBD-4001-B4EB-27E329504DFD}"/>
              </a:ext>
            </a:extLst>
          </p:cNvPr>
          <p:cNvSpPr txBox="1"/>
          <p:nvPr/>
        </p:nvSpPr>
        <p:spPr>
          <a:xfrm>
            <a:off x="4569292" y="4842885"/>
            <a:ext cx="210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(Bathsheba)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C0656-8428-4B9C-9EA2-6138C00D2041}"/>
              </a:ext>
            </a:extLst>
          </p:cNvPr>
          <p:cNvSpPr txBox="1"/>
          <p:nvPr/>
        </p:nvSpPr>
        <p:spPr>
          <a:xfrm>
            <a:off x="5085886" y="5969392"/>
            <a:ext cx="107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5FFCE57-5B55-431C-958A-8AA24BBFB8D0}"/>
              </a:ext>
            </a:extLst>
          </p:cNvPr>
          <p:cNvCxnSpPr/>
          <p:nvPr/>
        </p:nvCxnSpPr>
        <p:spPr>
          <a:xfrm rot="16200000" flipH="1">
            <a:off x="3300511" y="1345368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1F8392A-3CC1-456E-ACBC-2B9D6D08F2CA}"/>
              </a:ext>
            </a:extLst>
          </p:cNvPr>
          <p:cNvCxnSpPr/>
          <p:nvPr/>
        </p:nvCxnSpPr>
        <p:spPr>
          <a:xfrm rot="16200000" flipH="1">
            <a:off x="3610778" y="2051380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5234C4B-0A52-4C39-939F-F2F6F140E3B4}"/>
              </a:ext>
            </a:extLst>
          </p:cNvPr>
          <p:cNvCxnSpPr/>
          <p:nvPr/>
        </p:nvCxnSpPr>
        <p:spPr>
          <a:xfrm rot="16200000" flipH="1">
            <a:off x="3961573" y="2749495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607E23C-90DD-420F-A796-29516970CEB6}"/>
              </a:ext>
            </a:extLst>
          </p:cNvPr>
          <p:cNvCxnSpPr/>
          <p:nvPr/>
        </p:nvCxnSpPr>
        <p:spPr>
          <a:xfrm rot="16200000" flipH="1">
            <a:off x="4793276" y="4542052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AA84DBB-FEDD-4A96-A77C-785638CD331C}"/>
              </a:ext>
            </a:extLst>
          </p:cNvPr>
          <p:cNvCxnSpPr/>
          <p:nvPr/>
        </p:nvCxnSpPr>
        <p:spPr>
          <a:xfrm rot="16200000" flipH="1">
            <a:off x="4276374" y="3481304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9E227C9-F097-48C3-9A58-2673BE1B44CE}"/>
              </a:ext>
            </a:extLst>
          </p:cNvPr>
          <p:cNvCxnSpPr/>
          <p:nvPr/>
        </p:nvCxnSpPr>
        <p:spPr>
          <a:xfrm rot="16200000" flipH="1">
            <a:off x="4527621" y="3898197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EF9382-7F83-4B37-ACF0-D973E509D9B2}"/>
              </a:ext>
            </a:extLst>
          </p:cNvPr>
          <p:cNvCxnSpPr/>
          <p:nvPr/>
        </p:nvCxnSpPr>
        <p:spPr>
          <a:xfrm rot="16200000" flipH="1">
            <a:off x="5130716" y="5297315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E74E13B-E91D-4E77-85E5-FCFD3C3B18EE}"/>
              </a:ext>
            </a:extLst>
          </p:cNvPr>
          <p:cNvCxnSpPr/>
          <p:nvPr/>
        </p:nvCxnSpPr>
        <p:spPr>
          <a:xfrm rot="16200000" flipH="1">
            <a:off x="5373600" y="5736513"/>
            <a:ext cx="271581" cy="242888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29525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could mean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6773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James 1:20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 for the wrath of man does not produce 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1476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34-36</a:t>
            </a:r>
          </a:p>
        </p:txBody>
      </p:sp>
    </p:spTree>
    <p:extLst>
      <p:ext uri="{BB962C8B-B14F-4D97-AF65-F5344CB8AC3E}">
        <p14:creationId xmlns:p14="http://schemas.microsoft.com/office/powerpoint/2010/main" val="42331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818</TotalTime>
  <Words>261</Words>
  <Application>Microsoft Office PowerPoint</Application>
  <PresentationFormat>On-screen Show (4:3)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Enviro</vt:lpstr>
      <vt:lpstr>Duralith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2019-05-06T14:49:24Z</dcterms:created>
  <dcterms:modified xsi:type="dcterms:W3CDTF">2019-05-08T22:57:03Z</dcterms:modified>
</cp:coreProperties>
</file>