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85" r:id="rId5"/>
    <p:sldId id="262" r:id="rId6"/>
    <p:sldId id="281" r:id="rId7"/>
    <p:sldId id="284" r:id="rId8"/>
    <p:sldId id="280" r:id="rId9"/>
    <p:sldId id="260" r:id="rId10"/>
    <p:sldId id="286" r:id="rId11"/>
    <p:sldId id="266" r:id="rId12"/>
    <p:sldId id="267" r:id="rId13"/>
    <p:sldId id="268" r:id="rId14"/>
    <p:sldId id="269" r:id="rId15"/>
    <p:sldId id="270" r:id="rId16"/>
    <p:sldId id="263" r:id="rId17"/>
    <p:sldId id="264" r:id="rId18"/>
    <p:sldId id="271" r:id="rId19"/>
    <p:sldId id="272" r:id="rId20"/>
    <p:sldId id="275" r:id="rId21"/>
    <p:sldId id="276" r:id="rId22"/>
    <p:sldId id="273" r:id="rId23"/>
    <p:sldId id="274" r:id="rId24"/>
  </p:sldIdLst>
  <p:sldSz cx="9144000" cy="6858000" type="screen4x3"/>
  <p:notesSz cx="6858000" cy="9144000"/>
  <p:embeddedFontLst>
    <p:embeddedFont>
      <p:font typeface="28 Days Later" panose="020B060305030202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uralith" pitchFamily="2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D4D8A-7462-423E-B677-A4E1EE2DE5BE}" v="497" dt="2019-04-24T22:21:4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417" y="4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C7FD4D8A-7462-423E-B677-A4E1EE2DE5BE}"/>
    <pc:docChg chg="undo custSel addSld delSld modSld sldOrd">
      <pc:chgData name="Ken Merrihew" userId="bcb7a1e886d99f07" providerId="LiveId" clId="{C7FD4D8A-7462-423E-B677-A4E1EE2DE5BE}" dt="2019-04-24T22:21:43.715" v="1186" actId="20577"/>
      <pc:docMkLst>
        <pc:docMk/>
      </pc:docMkLst>
      <pc:sldChg chg="addSp modSp modAnim">
        <pc:chgData name="Ken Merrihew" userId="bcb7a1e886d99f07" providerId="LiveId" clId="{C7FD4D8A-7462-423E-B677-A4E1EE2DE5BE}" dt="2019-04-24T18:37:18.077" v="1158" actId="207"/>
        <pc:sldMkLst>
          <pc:docMk/>
          <pc:sldMk cId="283588409" sldId="258"/>
        </pc:sldMkLst>
        <pc:spChg chg="mod">
          <ac:chgData name="Ken Merrihew" userId="bcb7a1e886d99f07" providerId="LiveId" clId="{C7FD4D8A-7462-423E-B677-A4E1EE2DE5BE}" dt="2019-04-24T18:37:18.077" v="1158" actId="207"/>
          <ac:spMkLst>
            <pc:docMk/>
            <pc:sldMk cId="283588409" sldId="258"/>
            <ac:spMk id="13" creationId="{21B12939-5E1B-45E3-8B99-1B9A9B1FBDE6}"/>
          </ac:spMkLst>
        </pc:spChg>
        <pc:spChg chg="mod">
          <ac:chgData name="Ken Merrihew" userId="bcb7a1e886d99f07" providerId="LiveId" clId="{C7FD4D8A-7462-423E-B677-A4E1EE2DE5BE}" dt="2019-04-24T18:37:10.235" v="1157" actId="207"/>
          <ac:spMkLst>
            <pc:docMk/>
            <pc:sldMk cId="283588409" sldId="258"/>
            <ac:spMk id="17" creationId="{B16CCE49-4A27-487B-AEC1-1B9D70621C52}"/>
          </ac:spMkLst>
        </pc:spChg>
        <pc:spChg chg="add mod">
          <ac:chgData name="Ken Merrihew" userId="bcb7a1e886d99f07" providerId="LiveId" clId="{C7FD4D8A-7462-423E-B677-A4E1EE2DE5BE}" dt="2019-04-24T18:13:23.683" v="1110" actId="20577"/>
          <ac:spMkLst>
            <pc:docMk/>
            <pc:sldMk cId="283588409" sldId="258"/>
            <ac:spMk id="18" creationId="{9069CB0E-4FEB-4999-88D8-30AAEE755ADD}"/>
          </ac:spMkLst>
        </pc:spChg>
        <pc:spChg chg="mod">
          <ac:chgData name="Ken Merrihew" userId="bcb7a1e886d99f07" providerId="LiveId" clId="{C7FD4D8A-7462-423E-B677-A4E1EE2DE5BE}" dt="2019-04-24T18:37:10.235" v="1157" actId="207"/>
          <ac:spMkLst>
            <pc:docMk/>
            <pc:sldMk cId="283588409" sldId="258"/>
            <ac:spMk id="34" creationId="{DD683296-D042-4505-A744-D65AFF1D4B39}"/>
          </ac:spMkLst>
        </pc:spChg>
        <pc:spChg chg="mod">
          <ac:chgData name="Ken Merrihew" userId="bcb7a1e886d99f07" providerId="LiveId" clId="{C7FD4D8A-7462-423E-B677-A4E1EE2DE5BE}" dt="2019-04-24T18:12:45.291" v="1090" actId="14100"/>
          <ac:spMkLst>
            <pc:docMk/>
            <pc:sldMk cId="283588409" sldId="258"/>
            <ac:spMk id="35" creationId="{D68FCDBD-AC4E-4BCD-B908-3DADA9278C18}"/>
          </ac:spMkLst>
        </pc:spChg>
        <pc:cxnChg chg="mod">
          <ac:chgData name="Ken Merrihew" userId="bcb7a1e886d99f07" providerId="LiveId" clId="{C7FD4D8A-7462-423E-B677-A4E1EE2DE5BE}" dt="2019-04-24T18:12:45.291" v="1090" actId="14100"/>
          <ac:cxnSpMkLst>
            <pc:docMk/>
            <pc:sldMk cId="283588409" sldId="258"/>
            <ac:cxnSpMk id="19" creationId="{8D696106-19BB-4992-A45C-36351E86FFB5}"/>
          </ac:cxnSpMkLst>
        </pc:cxnChg>
      </pc:sldChg>
      <pc:sldChg chg="modSp del">
        <pc:chgData name="Ken Merrihew" userId="bcb7a1e886d99f07" providerId="LiveId" clId="{C7FD4D8A-7462-423E-B677-A4E1EE2DE5BE}" dt="2019-04-23T19:31:02.580" v="118" actId="2696"/>
        <pc:sldMkLst>
          <pc:docMk/>
          <pc:sldMk cId="922288375" sldId="259"/>
        </pc:sldMkLst>
        <pc:spChg chg="mod">
          <ac:chgData name="Ken Merrihew" userId="bcb7a1e886d99f07" providerId="LiveId" clId="{C7FD4D8A-7462-423E-B677-A4E1EE2DE5BE}" dt="2019-04-23T19:23:17.603" v="69" actId="1037"/>
          <ac:spMkLst>
            <pc:docMk/>
            <pc:sldMk cId="922288375" sldId="259"/>
            <ac:spMk id="9" creationId="{807701E8-9E92-48CE-832F-62E7D849AFAC}"/>
          </ac:spMkLst>
        </pc:spChg>
        <pc:picChg chg="mod">
          <ac:chgData name="Ken Merrihew" userId="bcb7a1e886d99f07" providerId="LiveId" clId="{C7FD4D8A-7462-423E-B677-A4E1EE2DE5BE}" dt="2019-04-23T19:05:42.394" v="0" actId="167"/>
          <ac:picMkLst>
            <pc:docMk/>
            <pc:sldMk cId="922288375" sldId="259"/>
            <ac:picMk id="10" creationId="{7540E7F2-6B27-4CD4-ABFC-2356EC603F53}"/>
          </ac:picMkLst>
        </pc:picChg>
      </pc:sldChg>
      <pc:sldChg chg="ord">
        <pc:chgData name="Ken Merrihew" userId="bcb7a1e886d99f07" providerId="LiveId" clId="{C7FD4D8A-7462-423E-B677-A4E1EE2DE5BE}" dt="2019-04-24T18:17:50.158" v="1113"/>
        <pc:sldMkLst>
          <pc:docMk/>
          <pc:sldMk cId="31189692" sldId="260"/>
        </pc:sldMkLst>
      </pc:sldChg>
      <pc:sldChg chg="addSp delSp modSp del ord delAnim modAnim">
        <pc:chgData name="Ken Merrihew" userId="bcb7a1e886d99f07" providerId="LiveId" clId="{C7FD4D8A-7462-423E-B677-A4E1EE2DE5BE}" dt="2019-04-24T18:08:06.983" v="1088" actId="2696"/>
        <pc:sldMkLst>
          <pc:docMk/>
          <pc:sldMk cId="723835959" sldId="261"/>
        </pc:sldMkLst>
        <pc:spChg chg="add del mod">
          <ac:chgData name="Ken Merrihew" userId="bcb7a1e886d99f07" providerId="LiveId" clId="{C7FD4D8A-7462-423E-B677-A4E1EE2DE5BE}" dt="2019-04-24T16:58:22.620" v="338" actId="478"/>
          <ac:spMkLst>
            <pc:docMk/>
            <pc:sldMk cId="723835959" sldId="261"/>
            <ac:spMk id="5" creationId="{9A65E040-5E05-4BD5-A755-F4AB9D00F7F2}"/>
          </ac:spMkLst>
        </pc:spChg>
        <pc:spChg chg="add del">
          <ac:chgData name="Ken Merrihew" userId="bcb7a1e886d99f07" providerId="LiveId" clId="{C7FD4D8A-7462-423E-B677-A4E1EE2DE5BE}" dt="2019-04-24T18:06:30.487" v="1072"/>
          <ac:spMkLst>
            <pc:docMk/>
            <pc:sldMk cId="723835959" sldId="261"/>
            <ac:spMk id="7" creationId="{4119DA62-AEAB-4BA5-8ECA-27E9E14B8094}"/>
          </ac:spMkLst>
        </pc:spChg>
        <pc:spChg chg="add mod">
          <ac:chgData name="Ken Merrihew" userId="bcb7a1e886d99f07" providerId="LiveId" clId="{C7FD4D8A-7462-423E-B677-A4E1EE2DE5BE}" dt="2019-04-24T18:07:27.557" v="1085" actId="20577"/>
          <ac:spMkLst>
            <pc:docMk/>
            <pc:sldMk cId="723835959" sldId="261"/>
            <ac:spMk id="13" creationId="{1B0BCCD4-21F9-4C1F-9778-672018024C5E}"/>
          </ac:spMkLst>
        </pc:spChg>
        <pc:spChg chg="add mod">
          <ac:chgData name="Ken Merrihew" userId="bcb7a1e886d99f07" providerId="LiveId" clId="{C7FD4D8A-7462-423E-B677-A4E1EE2DE5BE}" dt="2019-04-24T18:07:10.846" v="1075" actId="1076"/>
          <ac:spMkLst>
            <pc:docMk/>
            <pc:sldMk cId="723835959" sldId="261"/>
            <ac:spMk id="14" creationId="{A633117F-F791-4498-B7B5-7A78E92D9468}"/>
          </ac:spMkLst>
        </pc:spChg>
        <pc:spChg chg="add del mod">
          <ac:chgData name="Ken Merrihew" userId="bcb7a1e886d99f07" providerId="LiveId" clId="{C7FD4D8A-7462-423E-B677-A4E1EE2DE5BE}" dt="2019-04-24T16:58:21.589" v="337" actId="478"/>
          <ac:spMkLst>
            <pc:docMk/>
            <pc:sldMk cId="723835959" sldId="261"/>
            <ac:spMk id="16" creationId="{87CCC909-E207-4CBD-8504-45EC2C82471D}"/>
          </ac:spMkLst>
        </pc:spChg>
        <pc:spChg chg="add">
          <ac:chgData name="Ken Merrihew" userId="bcb7a1e886d99f07" providerId="LiveId" clId="{C7FD4D8A-7462-423E-B677-A4E1EE2DE5BE}" dt="2019-04-24T18:06:47.494" v="1074"/>
          <ac:spMkLst>
            <pc:docMk/>
            <pc:sldMk cId="723835959" sldId="261"/>
            <ac:spMk id="18" creationId="{0C08943B-FBE0-4BE1-A738-A528AF1F1393}"/>
          </ac:spMkLst>
        </pc:spChg>
        <pc:spChg chg="del">
          <ac:chgData name="Ken Merrihew" userId="bcb7a1e886d99f07" providerId="LiveId" clId="{C7FD4D8A-7462-423E-B677-A4E1EE2DE5BE}" dt="2019-04-24T16:56:48.340" v="257" actId="478"/>
          <ac:spMkLst>
            <pc:docMk/>
            <pc:sldMk cId="723835959" sldId="261"/>
            <ac:spMk id="22" creationId="{F979BD60-1D4B-44FF-8F73-7F37375A3DE8}"/>
          </ac:spMkLst>
        </pc:spChg>
        <pc:spChg chg="del">
          <ac:chgData name="Ken Merrihew" userId="bcb7a1e886d99f07" providerId="LiveId" clId="{C7FD4D8A-7462-423E-B677-A4E1EE2DE5BE}" dt="2019-04-24T16:56:48.340" v="257" actId="478"/>
          <ac:spMkLst>
            <pc:docMk/>
            <pc:sldMk cId="723835959" sldId="261"/>
            <ac:spMk id="23" creationId="{E2074CFB-6E8A-4768-897C-3A79C1ACA2C0}"/>
          </ac:spMkLst>
        </pc:spChg>
        <pc:spChg chg="del">
          <ac:chgData name="Ken Merrihew" userId="bcb7a1e886d99f07" providerId="LiveId" clId="{C7FD4D8A-7462-423E-B677-A4E1EE2DE5BE}" dt="2019-04-24T16:56:20.064" v="256" actId="478"/>
          <ac:spMkLst>
            <pc:docMk/>
            <pc:sldMk cId="723835959" sldId="261"/>
            <ac:spMk id="34" creationId="{DD683296-D042-4505-A744-D65AFF1D4B39}"/>
          </ac:spMkLst>
        </pc:spChg>
        <pc:spChg chg="del">
          <ac:chgData name="Ken Merrihew" userId="bcb7a1e886d99f07" providerId="LiveId" clId="{C7FD4D8A-7462-423E-B677-A4E1EE2DE5BE}" dt="2019-04-24T16:56:17.232" v="255" actId="478"/>
          <ac:spMkLst>
            <pc:docMk/>
            <pc:sldMk cId="723835959" sldId="261"/>
            <ac:spMk id="35" creationId="{D68FCDBD-AC4E-4BCD-B908-3DADA9278C18}"/>
          </ac:spMkLst>
        </pc:spChg>
      </pc:sldChg>
      <pc:sldChg chg="del ord">
        <pc:chgData name="Ken Merrihew" userId="bcb7a1e886d99f07" providerId="LiveId" clId="{C7FD4D8A-7462-423E-B677-A4E1EE2DE5BE}" dt="2019-04-24T18:23:33.178" v="1114" actId="2696"/>
        <pc:sldMkLst>
          <pc:docMk/>
          <pc:sldMk cId="2198662352" sldId="265"/>
        </pc:sldMkLst>
      </pc:sldChg>
      <pc:sldChg chg="addSp modSp modAnim">
        <pc:chgData name="Ken Merrihew" userId="bcb7a1e886d99f07" providerId="LiveId" clId="{C7FD4D8A-7462-423E-B677-A4E1EE2DE5BE}" dt="2019-04-24T18:36:16.635" v="1153" actId="2085"/>
        <pc:sldMkLst>
          <pc:docMk/>
          <pc:sldMk cId="736191938" sldId="275"/>
        </pc:sldMkLst>
        <pc:spChg chg="add mod">
          <ac:chgData name="Ken Merrihew" userId="bcb7a1e886d99f07" providerId="LiveId" clId="{C7FD4D8A-7462-423E-B677-A4E1EE2DE5BE}" dt="2019-04-24T18:31:51.300" v="1122" actId="207"/>
          <ac:spMkLst>
            <pc:docMk/>
            <pc:sldMk cId="736191938" sldId="275"/>
            <ac:spMk id="3" creationId="{C38666CB-B5AB-4856-9945-A67364791D63}"/>
          </ac:spMkLst>
        </pc:spChg>
        <pc:spChg chg="mod">
          <ac:chgData name="Ken Merrihew" userId="bcb7a1e886d99f07" providerId="LiveId" clId="{C7FD4D8A-7462-423E-B677-A4E1EE2DE5BE}" dt="2019-04-24T18:36:16.635" v="1153" actId="2085"/>
          <ac:spMkLst>
            <pc:docMk/>
            <pc:sldMk cId="736191938" sldId="275"/>
            <ac:spMk id="18" creationId="{C508FF2B-E5A1-424A-8C3E-D9CD1571A45A}"/>
          </ac:spMkLst>
        </pc:spChg>
        <pc:spChg chg="add mod">
          <ac:chgData name="Ken Merrihew" userId="bcb7a1e886d99f07" providerId="LiveId" clId="{C7FD4D8A-7462-423E-B677-A4E1EE2DE5BE}" dt="2019-04-24T18:32:53.272" v="1136" actId="1076"/>
          <ac:spMkLst>
            <pc:docMk/>
            <pc:sldMk cId="736191938" sldId="275"/>
            <ac:spMk id="19" creationId="{281592ED-2A27-43DD-921F-F7B35902BA56}"/>
          </ac:spMkLst>
        </pc:spChg>
        <pc:spChg chg="mod">
          <ac:chgData name="Ken Merrihew" userId="bcb7a1e886d99f07" providerId="LiveId" clId="{C7FD4D8A-7462-423E-B677-A4E1EE2DE5BE}" dt="2019-04-24T18:36:16.635" v="1153" actId="2085"/>
          <ac:spMkLst>
            <pc:docMk/>
            <pc:sldMk cId="736191938" sldId="275"/>
            <ac:spMk id="23" creationId="{E2074CFB-6E8A-4768-897C-3A79C1ACA2C0}"/>
          </ac:spMkLst>
        </pc:spChg>
        <pc:spChg chg="mod">
          <ac:chgData name="Ken Merrihew" userId="bcb7a1e886d99f07" providerId="LiveId" clId="{C7FD4D8A-7462-423E-B677-A4E1EE2DE5BE}" dt="2019-04-24T18:36:16.635" v="1153" actId="2085"/>
          <ac:spMkLst>
            <pc:docMk/>
            <pc:sldMk cId="736191938" sldId="275"/>
            <ac:spMk id="34" creationId="{DD683296-D042-4505-A744-D65AFF1D4B39}"/>
          </ac:spMkLst>
        </pc:spChg>
        <pc:cxnChg chg="add mod">
          <ac:chgData name="Ken Merrihew" userId="bcb7a1e886d99f07" providerId="LiveId" clId="{C7FD4D8A-7462-423E-B677-A4E1EE2DE5BE}" dt="2019-04-24T18:35:58.069" v="1151" actId="208"/>
          <ac:cxnSpMkLst>
            <pc:docMk/>
            <pc:sldMk cId="736191938" sldId="275"/>
            <ac:cxnSpMk id="11" creationId="{10BEB135-C2E8-4C9D-A2EF-8C2F2252782D}"/>
          </ac:cxnSpMkLst>
        </pc:cxnChg>
        <pc:cxnChg chg="add mod">
          <ac:chgData name="Ken Merrihew" userId="bcb7a1e886d99f07" providerId="LiveId" clId="{C7FD4D8A-7462-423E-B677-A4E1EE2DE5BE}" dt="2019-04-24T18:35:58.069" v="1151" actId="208"/>
          <ac:cxnSpMkLst>
            <pc:docMk/>
            <pc:sldMk cId="736191938" sldId="275"/>
            <ac:cxnSpMk id="24" creationId="{9D214150-5EA8-4E8D-A7D0-B6C62D337816}"/>
          </ac:cxnSpMkLst>
        </pc:cxnChg>
      </pc:sldChg>
      <pc:sldChg chg="del">
        <pc:chgData name="Ken Merrihew" userId="bcb7a1e886d99f07" providerId="LiveId" clId="{C7FD4D8A-7462-423E-B677-A4E1EE2DE5BE}" dt="2019-04-24T18:36:32.455" v="1154" actId="2696"/>
        <pc:sldMkLst>
          <pc:docMk/>
          <pc:sldMk cId="2045407345" sldId="277"/>
        </pc:sldMkLst>
      </pc:sldChg>
      <pc:sldChg chg="del">
        <pc:chgData name="Ken Merrihew" userId="bcb7a1e886d99f07" providerId="LiveId" clId="{C7FD4D8A-7462-423E-B677-A4E1EE2DE5BE}" dt="2019-04-24T18:36:33.251" v="1155" actId="2696"/>
        <pc:sldMkLst>
          <pc:docMk/>
          <pc:sldMk cId="4100815350" sldId="278"/>
        </pc:sldMkLst>
      </pc:sldChg>
      <pc:sldChg chg="addSp delSp modSp add del delAnim modAnim">
        <pc:chgData name="Ken Merrihew" userId="bcb7a1e886d99f07" providerId="LiveId" clId="{C7FD4D8A-7462-423E-B677-A4E1EE2DE5BE}" dt="2019-04-24T16:26:52.602" v="178" actId="2696"/>
        <pc:sldMkLst>
          <pc:docMk/>
          <pc:sldMk cId="1846548851" sldId="279"/>
        </pc:sldMkLst>
        <pc:spChg chg="mod">
          <ac:chgData name="Ken Merrihew" userId="bcb7a1e886d99f07" providerId="LiveId" clId="{C7FD4D8A-7462-423E-B677-A4E1EE2DE5BE}" dt="2019-04-23T19:31:15.372" v="131" actId="1037"/>
          <ac:spMkLst>
            <pc:docMk/>
            <pc:sldMk cId="1846548851" sldId="279"/>
            <ac:spMk id="9" creationId="{807701E8-9E92-48CE-832F-62E7D849AFAC}"/>
          </ac:spMkLst>
        </pc:spChg>
        <pc:picChg chg="add mod">
          <ac:chgData name="Ken Merrihew" userId="bcb7a1e886d99f07" providerId="LiveId" clId="{C7FD4D8A-7462-423E-B677-A4E1EE2DE5BE}" dt="2019-04-23T19:24:47.925" v="73" actId="1076"/>
          <ac:picMkLst>
            <pc:docMk/>
            <pc:sldMk cId="1846548851" sldId="279"/>
            <ac:picMk id="3" creationId="{8B926CAA-13EA-4FB6-A767-01EA4781A823}"/>
          </ac:picMkLst>
        </pc:picChg>
        <pc:picChg chg="del">
          <ac:chgData name="Ken Merrihew" userId="bcb7a1e886d99f07" providerId="LiveId" clId="{C7FD4D8A-7462-423E-B677-A4E1EE2DE5BE}" dt="2019-04-23T19:23:26.335" v="71" actId="478"/>
          <ac:picMkLst>
            <pc:docMk/>
            <pc:sldMk cId="1846548851" sldId="279"/>
            <ac:picMk id="11" creationId="{9682DE17-1799-411A-A48C-D06BB8A4D53D}"/>
          </ac:picMkLst>
        </pc:picChg>
      </pc:sldChg>
      <pc:sldChg chg="modSp add modAnim">
        <pc:chgData name="Ken Merrihew" userId="bcb7a1e886d99f07" providerId="LiveId" clId="{C7FD4D8A-7462-423E-B677-A4E1EE2DE5BE}" dt="2019-04-24T22:20:26.927" v="1171"/>
        <pc:sldMkLst>
          <pc:docMk/>
          <pc:sldMk cId="2982118130" sldId="280"/>
        </pc:sldMkLst>
        <pc:spChg chg="mod">
          <ac:chgData name="Ken Merrihew" userId="bcb7a1e886d99f07" providerId="LiveId" clId="{C7FD4D8A-7462-423E-B677-A4E1EE2DE5BE}" dt="2019-04-23T19:35:57.246" v="176" actId="207"/>
          <ac:spMkLst>
            <pc:docMk/>
            <pc:sldMk cId="2982118130" sldId="280"/>
            <ac:spMk id="8" creationId="{96590D35-2C3E-48BB-903F-03A73371FC71}"/>
          </ac:spMkLst>
        </pc:spChg>
      </pc:sldChg>
      <pc:sldChg chg="modSp add ord">
        <pc:chgData name="Ken Merrihew" userId="bcb7a1e886d99f07" providerId="LiveId" clId="{C7FD4D8A-7462-423E-B677-A4E1EE2DE5BE}" dt="2019-04-24T22:21:43.715" v="1186" actId="20577"/>
        <pc:sldMkLst>
          <pc:docMk/>
          <pc:sldMk cId="4090569464" sldId="281"/>
        </pc:sldMkLst>
        <pc:spChg chg="mod">
          <ac:chgData name="Ken Merrihew" userId="bcb7a1e886d99f07" providerId="LiveId" clId="{C7FD4D8A-7462-423E-B677-A4E1EE2DE5BE}" dt="2019-04-24T22:21:43.715" v="1186" actId="20577"/>
          <ac:spMkLst>
            <pc:docMk/>
            <pc:sldMk cId="4090569464" sldId="281"/>
            <ac:spMk id="3" creationId="{DB88E4FF-425A-4FEE-A367-39BCE73DF1EF}"/>
          </ac:spMkLst>
        </pc:spChg>
      </pc:sldChg>
      <pc:sldChg chg="addSp delSp modSp add del ord modAnim">
        <pc:chgData name="Ken Merrihew" userId="bcb7a1e886d99f07" providerId="LiveId" clId="{C7FD4D8A-7462-423E-B677-A4E1EE2DE5BE}" dt="2019-04-24T18:15:24.478" v="1111" actId="2696"/>
        <pc:sldMkLst>
          <pc:docMk/>
          <pc:sldMk cId="3267720539" sldId="282"/>
        </pc:sldMkLst>
        <pc:spChg chg="mod">
          <ac:chgData name="Ken Merrihew" userId="bcb7a1e886d99f07" providerId="LiveId" clId="{C7FD4D8A-7462-423E-B677-A4E1EE2DE5BE}" dt="2019-04-24T17:22:20.657" v="372" actId="20577"/>
          <ac:spMkLst>
            <pc:docMk/>
            <pc:sldMk cId="3267720539" sldId="282"/>
            <ac:spMk id="3" creationId="{DB88E4FF-425A-4FEE-A367-39BCE73DF1EF}"/>
          </ac:spMkLst>
        </pc:spChg>
        <pc:spChg chg="add del mod">
          <ac:chgData name="Ken Merrihew" userId="bcb7a1e886d99f07" providerId="LiveId" clId="{C7FD4D8A-7462-423E-B677-A4E1EE2DE5BE}" dt="2019-04-24T18:06:44.530" v="1073"/>
          <ac:spMkLst>
            <pc:docMk/>
            <pc:sldMk cId="3267720539" sldId="282"/>
            <ac:spMk id="4" creationId="{20223058-B98F-45EF-95EA-06758FFD93E0}"/>
          </ac:spMkLst>
        </pc:spChg>
      </pc:sldChg>
      <pc:sldChg chg="add del ord">
        <pc:chgData name="Ken Merrihew" userId="bcb7a1e886d99f07" providerId="LiveId" clId="{C7FD4D8A-7462-423E-B677-A4E1EE2DE5BE}" dt="2019-04-24T18:08:30.943" v="1089" actId="2696"/>
        <pc:sldMkLst>
          <pc:docMk/>
          <pc:sldMk cId="739356318" sldId="283"/>
        </pc:sldMkLst>
      </pc:sldChg>
      <pc:sldChg chg="addSp delSp modSp add ord delAnim modAnim">
        <pc:chgData name="Ken Merrihew" userId="bcb7a1e886d99f07" providerId="LiveId" clId="{C7FD4D8A-7462-423E-B677-A4E1EE2DE5BE}" dt="2019-04-24T17:36:57.164" v="1065" actId="20577"/>
        <pc:sldMkLst>
          <pc:docMk/>
          <pc:sldMk cId="2253403960" sldId="284"/>
        </pc:sldMkLst>
        <pc:spChg chg="mod">
          <ac:chgData name="Ken Merrihew" userId="bcb7a1e886d99f07" providerId="LiveId" clId="{C7FD4D8A-7462-423E-B677-A4E1EE2DE5BE}" dt="2019-04-24T17:35:50.609" v="976" actId="114"/>
          <ac:spMkLst>
            <pc:docMk/>
            <pc:sldMk cId="2253403960" sldId="284"/>
            <ac:spMk id="3" creationId="{DB88E4FF-425A-4FEE-A367-39BCE73DF1EF}"/>
          </ac:spMkLst>
        </pc:spChg>
        <pc:spChg chg="add mod">
          <ac:chgData name="Ken Merrihew" userId="bcb7a1e886d99f07" providerId="LiveId" clId="{C7FD4D8A-7462-423E-B677-A4E1EE2DE5BE}" dt="2019-04-24T17:36:26.943" v="992" actId="20577"/>
          <ac:spMkLst>
            <pc:docMk/>
            <pc:sldMk cId="2253403960" sldId="284"/>
            <ac:spMk id="4" creationId="{792F6D91-827B-44C3-9680-105ADABC2776}"/>
          </ac:spMkLst>
        </pc:spChg>
        <pc:spChg chg="add mod">
          <ac:chgData name="Ken Merrihew" userId="bcb7a1e886d99f07" providerId="LiveId" clId="{C7FD4D8A-7462-423E-B677-A4E1EE2DE5BE}" dt="2019-04-24T17:36:35.856" v="1019" actId="1035"/>
          <ac:spMkLst>
            <pc:docMk/>
            <pc:sldMk cId="2253403960" sldId="284"/>
            <ac:spMk id="5" creationId="{8682E105-8B2E-4EDF-B3DA-B5B7D889C6F6}"/>
          </ac:spMkLst>
        </pc:spChg>
        <pc:spChg chg="add del mod">
          <ac:chgData name="Ken Merrihew" userId="bcb7a1e886d99f07" providerId="LiveId" clId="{C7FD4D8A-7462-423E-B677-A4E1EE2DE5BE}" dt="2019-04-24T17:25:21.349" v="638" actId="478"/>
          <ac:spMkLst>
            <pc:docMk/>
            <pc:sldMk cId="2253403960" sldId="284"/>
            <ac:spMk id="6" creationId="{EDCD4B92-B0F4-42F6-977F-E266E7F28CB2}"/>
          </ac:spMkLst>
        </pc:spChg>
        <pc:spChg chg="add mod">
          <ac:chgData name="Ken Merrihew" userId="bcb7a1e886d99f07" providerId="LiveId" clId="{C7FD4D8A-7462-423E-B677-A4E1EE2DE5BE}" dt="2019-04-24T17:36:35.856" v="1019" actId="1035"/>
          <ac:spMkLst>
            <pc:docMk/>
            <pc:sldMk cId="2253403960" sldId="284"/>
            <ac:spMk id="7" creationId="{530B3DD4-87D1-4F35-BAB5-076439CD9CAB}"/>
          </ac:spMkLst>
        </pc:spChg>
        <pc:spChg chg="add mod">
          <ac:chgData name="Ken Merrihew" userId="bcb7a1e886d99f07" providerId="LiveId" clId="{C7FD4D8A-7462-423E-B677-A4E1EE2DE5BE}" dt="2019-04-24T17:36:35.856" v="1019" actId="1035"/>
          <ac:spMkLst>
            <pc:docMk/>
            <pc:sldMk cId="2253403960" sldId="284"/>
            <ac:spMk id="8" creationId="{BA484B74-0A42-417D-802B-487176702BD8}"/>
          </ac:spMkLst>
        </pc:spChg>
        <pc:spChg chg="add mod">
          <ac:chgData name="Ken Merrihew" userId="bcb7a1e886d99f07" providerId="LiveId" clId="{C7FD4D8A-7462-423E-B677-A4E1EE2DE5BE}" dt="2019-04-24T17:36:57.164" v="1065" actId="20577"/>
          <ac:spMkLst>
            <pc:docMk/>
            <pc:sldMk cId="2253403960" sldId="284"/>
            <ac:spMk id="9" creationId="{19292B64-2247-44B8-8439-BE4E834A8378}"/>
          </ac:spMkLst>
        </pc:spChg>
      </pc:sldChg>
      <pc:sldChg chg="add del ord">
        <pc:chgData name="Ken Merrihew" userId="bcb7a1e886d99f07" providerId="LiveId" clId="{C7FD4D8A-7462-423E-B677-A4E1EE2DE5BE}" dt="2019-04-24T17:28:47.555" v="927" actId="2696"/>
        <pc:sldMkLst>
          <pc:docMk/>
          <pc:sldMk cId="1079858679" sldId="285"/>
        </pc:sldMkLst>
      </pc:sldChg>
      <pc:sldChg chg="modSp add">
        <pc:chgData name="Ken Merrihew" userId="bcb7a1e886d99f07" providerId="LiveId" clId="{C7FD4D8A-7462-423E-B677-A4E1EE2DE5BE}" dt="2019-04-24T18:36:50.690" v="1156" actId="207"/>
        <pc:sldMkLst>
          <pc:docMk/>
          <pc:sldMk cId="1388883447" sldId="285"/>
        </pc:sldMkLst>
        <pc:spChg chg="mod">
          <ac:chgData name="Ken Merrihew" userId="bcb7a1e886d99f07" providerId="LiveId" clId="{C7FD4D8A-7462-423E-B677-A4E1EE2DE5BE}" dt="2019-04-24T18:36:50.690" v="1156" actId="207"/>
          <ac:spMkLst>
            <pc:docMk/>
            <pc:sldMk cId="1388883447" sldId="285"/>
            <ac:spMk id="14" creationId="{A633117F-F791-4498-B7B5-7A78E92D9468}"/>
          </ac:spMkLst>
        </pc:spChg>
      </pc:sldChg>
      <pc:sldChg chg="add del">
        <pc:chgData name="Ken Merrihew" userId="bcb7a1e886d99f07" providerId="LiveId" clId="{C7FD4D8A-7462-423E-B677-A4E1EE2DE5BE}" dt="2019-04-24T18:23:36.724" v="1115" actId="2696"/>
        <pc:sldMkLst>
          <pc:docMk/>
          <pc:sldMk cId="40913683" sldId="286"/>
        </pc:sldMkLst>
      </pc:sldChg>
      <pc:sldChg chg="add del">
        <pc:chgData name="Ken Merrihew" userId="bcb7a1e886d99f07" providerId="LiveId" clId="{C7FD4D8A-7462-423E-B677-A4E1EE2DE5BE}" dt="2019-04-24T18:06:24.739" v="1070"/>
        <pc:sldMkLst>
          <pc:docMk/>
          <pc:sldMk cId="796541496" sldId="286"/>
        </pc:sldMkLst>
      </pc:sldChg>
      <pc:sldChg chg="add">
        <pc:chgData name="Ken Merrihew" userId="bcb7a1e886d99f07" providerId="LiveId" clId="{C7FD4D8A-7462-423E-B677-A4E1EE2DE5BE}" dt="2019-04-24T22:20:33.524" v="1172"/>
        <pc:sldMkLst>
          <pc:docMk/>
          <pc:sldMk cId="1618659041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9" y="793750"/>
            <a:ext cx="8124825" cy="611188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11288"/>
            <a:ext cx="8015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099E-3E88-483A-9452-A7CB2B4B698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785813"/>
            <a:ext cx="8196261" cy="90487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013" y="790575"/>
            <a:ext cx="8196261" cy="90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825625"/>
            <a:ext cx="802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099E-3E88-483A-9452-A7CB2B4B6989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5063-4221-4EFB-BE78-F218A2DD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D5140-3390-496D-9059-1AA838934705}"/>
              </a:ext>
            </a:extLst>
          </p:cNvPr>
          <p:cNvSpPr txBox="1"/>
          <p:nvPr/>
        </p:nvSpPr>
        <p:spPr>
          <a:xfrm>
            <a:off x="6197047" y="3734097"/>
            <a:ext cx="2603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42832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Ruled by God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6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31263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of God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0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37325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20:27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said to Thomas, “Reach your finger here, and look at My hands; and reach your hand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put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 My side. Do not be unbelieving, but believing.”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4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31868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pic>
        <p:nvPicPr>
          <p:cNvPr id="2050" name="Picture 2" descr="Image result for i'm not worthy gif">
            <a:extLst>
              <a:ext uri="{FF2B5EF4-FFF2-40B4-BE49-F238E27FC236}">
                <a16:creationId xmlns:a16="http://schemas.microsoft.com/office/drawing/2014/main" id="{2A36D52F-C741-49DA-80C4-1A7841074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832">
            <a:off x="1497005" y="1420841"/>
            <a:ext cx="6149990" cy="40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8606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9)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abundant, excess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7A1410-A665-45B4-93A8-DD3C4E445116}"/>
              </a:ext>
            </a:extLst>
          </p:cNvPr>
          <p:cNvSpPr txBox="1"/>
          <p:nvPr/>
        </p:nvSpPr>
        <p:spPr>
          <a:xfrm>
            <a:off x="465634" y="1300726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11)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full, whole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6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42818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pic>
        <p:nvPicPr>
          <p:cNvPr id="6" name="Picture 5" descr="Fertile Crescent.bmp">
            <a:extLst>
              <a:ext uri="{FF2B5EF4-FFF2-40B4-BE49-F238E27FC236}">
                <a16:creationId xmlns:a16="http://schemas.microsoft.com/office/drawing/2014/main" id="{9A616C7A-B122-40C2-AD3A-324CB6ED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4" t="21251" r="16195" b="18889"/>
          <a:stretch/>
        </p:blipFill>
        <p:spPr>
          <a:xfrm>
            <a:off x="628237" y="728663"/>
            <a:ext cx="7653592" cy="4953000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47821A-7A33-4269-A167-2507AEA6F3E0}"/>
              </a:ext>
            </a:extLst>
          </p:cNvPr>
          <p:cNvSpPr txBox="1"/>
          <p:nvPr/>
        </p:nvSpPr>
        <p:spPr>
          <a:xfrm>
            <a:off x="3172415" y="1135531"/>
            <a:ext cx="1130942" cy="47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6A64E-AC03-4CDE-AE91-854C30FFED7C}"/>
              </a:ext>
            </a:extLst>
          </p:cNvPr>
          <p:cNvSpPr txBox="1"/>
          <p:nvPr/>
        </p:nvSpPr>
        <p:spPr>
          <a:xfrm>
            <a:off x="1433898" y="5294839"/>
            <a:ext cx="1374988" cy="47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Seir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B12939-5E1B-45E3-8B99-1B9A9B1FBDE6}"/>
              </a:ext>
            </a:extLst>
          </p:cNvPr>
          <p:cNvSpPr/>
          <p:nvPr/>
        </p:nvSpPr>
        <p:spPr>
          <a:xfrm>
            <a:off x="1932021" y="5116868"/>
            <a:ext cx="140107" cy="1480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D5258-CB6A-4586-9BF4-DC827C39549A}"/>
              </a:ext>
            </a:extLst>
          </p:cNvPr>
          <p:cNvSpPr txBox="1"/>
          <p:nvPr/>
        </p:nvSpPr>
        <p:spPr>
          <a:xfrm>
            <a:off x="5627877" y="1796498"/>
            <a:ext cx="176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anose="020B0603050302020204" pitchFamily="34" charset="0"/>
              </a:rPr>
              <a:t>Jacob’s journeys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6CCE49-4A27-487B-AEC1-1B9D70621C52}"/>
              </a:ext>
            </a:extLst>
          </p:cNvPr>
          <p:cNvSpPr/>
          <p:nvPr/>
        </p:nvSpPr>
        <p:spPr>
          <a:xfrm>
            <a:off x="3695259" y="1623432"/>
            <a:ext cx="149005" cy="14614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696106-19BB-4992-A45C-36351E86FFB5}"/>
              </a:ext>
            </a:extLst>
          </p:cNvPr>
          <p:cNvCxnSpPr>
            <a:cxnSpLocks/>
            <a:stCxn id="35" idx="1"/>
          </p:cNvCxnSpPr>
          <p:nvPr/>
        </p:nvCxnSpPr>
        <p:spPr>
          <a:xfrm flipV="1">
            <a:off x="2357496" y="1958382"/>
            <a:ext cx="1270765" cy="2019528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D2C05A1-7085-49DB-8D87-15811472F6BB}"/>
              </a:ext>
            </a:extLst>
          </p:cNvPr>
          <p:cNvSpPr/>
          <p:nvPr/>
        </p:nvSpPr>
        <p:spPr>
          <a:xfrm>
            <a:off x="3195536" y="1322961"/>
            <a:ext cx="957173" cy="814697"/>
          </a:xfrm>
          <a:custGeom>
            <a:avLst/>
            <a:gdLst>
              <a:gd name="connsiteX0" fmla="*/ 0 w 1005811"/>
              <a:gd name="connsiteY0" fmla="*/ 0 h 732012"/>
              <a:gd name="connsiteX1" fmla="*/ 573932 w 1005811"/>
              <a:gd name="connsiteY1" fmla="*/ 214008 h 732012"/>
              <a:gd name="connsiteX2" fmla="*/ 967902 w 1005811"/>
              <a:gd name="connsiteY2" fmla="*/ 690664 h 732012"/>
              <a:gd name="connsiteX3" fmla="*/ 967902 w 1005811"/>
              <a:gd name="connsiteY3" fmla="*/ 676072 h 732012"/>
              <a:gd name="connsiteX0" fmla="*/ 0 w 957173"/>
              <a:gd name="connsiteY0" fmla="*/ 0 h 814697"/>
              <a:gd name="connsiteX1" fmla="*/ 525294 w 957173"/>
              <a:gd name="connsiteY1" fmla="*/ 296693 h 814697"/>
              <a:gd name="connsiteX2" fmla="*/ 919264 w 957173"/>
              <a:gd name="connsiteY2" fmla="*/ 773349 h 814697"/>
              <a:gd name="connsiteX3" fmla="*/ 919264 w 957173"/>
              <a:gd name="connsiteY3" fmla="*/ 758757 h 81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173" h="814697">
                <a:moveTo>
                  <a:pt x="0" y="0"/>
                </a:moveTo>
                <a:cubicBezTo>
                  <a:pt x="206307" y="49448"/>
                  <a:pt x="372083" y="167802"/>
                  <a:pt x="525294" y="296693"/>
                </a:cubicBezTo>
                <a:cubicBezTo>
                  <a:pt x="678505" y="425584"/>
                  <a:pt x="853602" y="696338"/>
                  <a:pt x="919264" y="773349"/>
                </a:cubicBezTo>
                <a:cubicBezTo>
                  <a:pt x="984926" y="850360"/>
                  <a:pt x="952095" y="804558"/>
                  <a:pt x="919264" y="75875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E50BECE-9DF5-4DC3-B80B-59A3AD9C32B1}"/>
              </a:ext>
            </a:extLst>
          </p:cNvPr>
          <p:cNvSpPr/>
          <p:nvPr/>
        </p:nvSpPr>
        <p:spPr>
          <a:xfrm>
            <a:off x="3253902" y="1361872"/>
            <a:ext cx="972766" cy="729575"/>
          </a:xfrm>
          <a:custGeom>
            <a:avLst/>
            <a:gdLst>
              <a:gd name="connsiteX0" fmla="*/ 972766 w 972766"/>
              <a:gd name="connsiteY0" fmla="*/ 0 h 729575"/>
              <a:gd name="connsiteX1" fmla="*/ 515566 w 972766"/>
              <a:gd name="connsiteY1" fmla="*/ 311285 h 729575"/>
              <a:gd name="connsiteX2" fmla="*/ 0 w 972766"/>
              <a:gd name="connsiteY2" fmla="*/ 729575 h 729575"/>
              <a:gd name="connsiteX3" fmla="*/ 0 w 972766"/>
              <a:gd name="connsiteY3" fmla="*/ 729575 h 72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766" h="729575">
                <a:moveTo>
                  <a:pt x="972766" y="0"/>
                </a:moveTo>
                <a:cubicBezTo>
                  <a:pt x="825230" y="94844"/>
                  <a:pt x="677694" y="189689"/>
                  <a:pt x="515566" y="311285"/>
                </a:cubicBezTo>
                <a:cubicBezTo>
                  <a:pt x="353438" y="432881"/>
                  <a:pt x="0" y="729575"/>
                  <a:pt x="0" y="729575"/>
                </a:cubicBezTo>
                <a:lnTo>
                  <a:pt x="0" y="729575"/>
                </a:ln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BB4CDF0-6041-4705-B774-1C2554DF0AD6}"/>
              </a:ext>
            </a:extLst>
          </p:cNvPr>
          <p:cNvSpPr/>
          <p:nvPr/>
        </p:nvSpPr>
        <p:spPr>
          <a:xfrm>
            <a:off x="1428982" y="4808504"/>
            <a:ext cx="957173" cy="814697"/>
          </a:xfrm>
          <a:custGeom>
            <a:avLst/>
            <a:gdLst>
              <a:gd name="connsiteX0" fmla="*/ 0 w 1005811"/>
              <a:gd name="connsiteY0" fmla="*/ 0 h 732012"/>
              <a:gd name="connsiteX1" fmla="*/ 573932 w 1005811"/>
              <a:gd name="connsiteY1" fmla="*/ 214008 h 732012"/>
              <a:gd name="connsiteX2" fmla="*/ 967902 w 1005811"/>
              <a:gd name="connsiteY2" fmla="*/ 690664 h 732012"/>
              <a:gd name="connsiteX3" fmla="*/ 967902 w 1005811"/>
              <a:gd name="connsiteY3" fmla="*/ 676072 h 732012"/>
              <a:gd name="connsiteX0" fmla="*/ 0 w 957173"/>
              <a:gd name="connsiteY0" fmla="*/ 0 h 814697"/>
              <a:gd name="connsiteX1" fmla="*/ 525294 w 957173"/>
              <a:gd name="connsiteY1" fmla="*/ 296693 h 814697"/>
              <a:gd name="connsiteX2" fmla="*/ 919264 w 957173"/>
              <a:gd name="connsiteY2" fmla="*/ 773349 h 814697"/>
              <a:gd name="connsiteX3" fmla="*/ 919264 w 957173"/>
              <a:gd name="connsiteY3" fmla="*/ 758757 h 81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173" h="814697">
                <a:moveTo>
                  <a:pt x="0" y="0"/>
                </a:moveTo>
                <a:cubicBezTo>
                  <a:pt x="206307" y="49448"/>
                  <a:pt x="372083" y="167802"/>
                  <a:pt x="525294" y="296693"/>
                </a:cubicBezTo>
                <a:cubicBezTo>
                  <a:pt x="678505" y="425584"/>
                  <a:pt x="853602" y="696338"/>
                  <a:pt x="919264" y="773349"/>
                </a:cubicBezTo>
                <a:cubicBezTo>
                  <a:pt x="984926" y="850360"/>
                  <a:pt x="952095" y="804558"/>
                  <a:pt x="919264" y="758757"/>
                </a:cubicBez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5B8C53C-E624-48B9-834A-41B5D43BF186}"/>
              </a:ext>
            </a:extLst>
          </p:cNvPr>
          <p:cNvSpPr/>
          <p:nvPr/>
        </p:nvSpPr>
        <p:spPr>
          <a:xfrm>
            <a:off x="1487348" y="4847415"/>
            <a:ext cx="972766" cy="729575"/>
          </a:xfrm>
          <a:custGeom>
            <a:avLst/>
            <a:gdLst>
              <a:gd name="connsiteX0" fmla="*/ 972766 w 972766"/>
              <a:gd name="connsiteY0" fmla="*/ 0 h 729575"/>
              <a:gd name="connsiteX1" fmla="*/ 515566 w 972766"/>
              <a:gd name="connsiteY1" fmla="*/ 311285 h 729575"/>
              <a:gd name="connsiteX2" fmla="*/ 0 w 972766"/>
              <a:gd name="connsiteY2" fmla="*/ 729575 h 729575"/>
              <a:gd name="connsiteX3" fmla="*/ 0 w 972766"/>
              <a:gd name="connsiteY3" fmla="*/ 729575 h 72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766" h="729575">
                <a:moveTo>
                  <a:pt x="972766" y="0"/>
                </a:moveTo>
                <a:cubicBezTo>
                  <a:pt x="825230" y="94844"/>
                  <a:pt x="677694" y="189689"/>
                  <a:pt x="515566" y="311285"/>
                </a:cubicBezTo>
                <a:cubicBezTo>
                  <a:pt x="353438" y="432881"/>
                  <a:pt x="0" y="729575"/>
                  <a:pt x="0" y="729575"/>
                </a:cubicBezTo>
                <a:lnTo>
                  <a:pt x="0" y="729575"/>
                </a:lnTo>
              </a:path>
            </a:pathLst>
          </a:cu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683296-D042-4505-A744-D65AFF1D4B39}"/>
              </a:ext>
            </a:extLst>
          </p:cNvPr>
          <p:cNvSpPr/>
          <p:nvPr/>
        </p:nvSpPr>
        <p:spPr>
          <a:xfrm>
            <a:off x="2191055" y="4024050"/>
            <a:ext cx="140107" cy="1480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8FCDBD-AC4E-4BCD-B908-3DADA9278C18}"/>
              </a:ext>
            </a:extLst>
          </p:cNvPr>
          <p:cNvSpPr txBox="1"/>
          <p:nvPr/>
        </p:nvSpPr>
        <p:spPr>
          <a:xfrm>
            <a:off x="2357496" y="3741624"/>
            <a:ext cx="1919536" cy="47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Mahanaim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D9DFD05-B703-4FB5-9F22-02186C366000}"/>
              </a:ext>
            </a:extLst>
          </p:cNvPr>
          <p:cNvSpPr/>
          <p:nvPr/>
        </p:nvSpPr>
        <p:spPr>
          <a:xfrm>
            <a:off x="1859516" y="4255386"/>
            <a:ext cx="288261" cy="782084"/>
          </a:xfrm>
          <a:custGeom>
            <a:avLst/>
            <a:gdLst>
              <a:gd name="connsiteX0" fmla="*/ 328428 w 328428"/>
              <a:gd name="connsiteY0" fmla="*/ 0 h 774996"/>
              <a:gd name="connsiteX1" fmla="*/ 85061 w 328428"/>
              <a:gd name="connsiteY1" fmla="*/ 297712 h 774996"/>
              <a:gd name="connsiteX2" fmla="*/ 0 w 328428"/>
              <a:gd name="connsiteY2" fmla="*/ 541079 h 774996"/>
              <a:gd name="connsiteX3" fmla="*/ 85061 w 328428"/>
              <a:gd name="connsiteY3" fmla="*/ 774996 h 77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428" h="774996">
                <a:moveTo>
                  <a:pt x="328428" y="0"/>
                </a:moveTo>
                <a:cubicBezTo>
                  <a:pt x="234113" y="103766"/>
                  <a:pt x="139799" y="207532"/>
                  <a:pt x="85061" y="297712"/>
                </a:cubicBezTo>
                <a:cubicBezTo>
                  <a:pt x="30323" y="387892"/>
                  <a:pt x="0" y="461532"/>
                  <a:pt x="0" y="541079"/>
                </a:cubicBezTo>
                <a:cubicBezTo>
                  <a:pt x="0" y="620626"/>
                  <a:pt x="42530" y="697811"/>
                  <a:pt x="85061" y="774996"/>
                </a:cubicBezTo>
              </a:path>
            </a:pathLst>
          </a:custGeom>
          <a:noFill/>
          <a:ln w="53975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9CB0E-4FEB-4999-88D8-30AAEE755ADD}"/>
              </a:ext>
            </a:extLst>
          </p:cNvPr>
          <p:cNvSpPr txBox="1"/>
          <p:nvPr/>
        </p:nvSpPr>
        <p:spPr>
          <a:xfrm>
            <a:off x="2923835" y="4129998"/>
            <a:ext cx="2037522" cy="47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(Double camp)</a:t>
            </a:r>
          </a:p>
        </p:txBody>
      </p:sp>
    </p:spTree>
    <p:extLst>
      <p:ext uri="{BB962C8B-B14F-4D97-AF65-F5344CB8AC3E}">
        <p14:creationId xmlns:p14="http://schemas.microsoft.com/office/powerpoint/2010/main" val="283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 animBg="1"/>
      <p:bldP spid="15" grpId="0"/>
      <p:bldP spid="1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/>
      <p:bldP spid="45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D1A673A-B3D7-44D5-B8BC-0C15B2FB4AD0}"/>
              </a:ext>
            </a:extLst>
          </p:cNvPr>
          <p:cNvGrpSpPr/>
          <p:nvPr/>
        </p:nvGrpSpPr>
        <p:grpSpPr>
          <a:xfrm>
            <a:off x="714135" y="1020783"/>
            <a:ext cx="7715729" cy="4816434"/>
            <a:chOff x="714135" y="1020783"/>
            <a:chExt cx="7715729" cy="4816434"/>
          </a:xfrm>
        </p:grpSpPr>
        <p:pic>
          <p:nvPicPr>
            <p:cNvPr id="6" name="Picture 5" descr="Fertile Crescent.bmp">
              <a:extLst>
                <a:ext uri="{FF2B5EF4-FFF2-40B4-BE49-F238E27FC236}">
                  <a16:creationId xmlns:a16="http://schemas.microsoft.com/office/drawing/2014/main" id="{9A616C7A-B122-40C2-AD3A-324CB6EDA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54" t="53437" r="55535" b="18889"/>
            <a:stretch/>
          </p:blipFill>
          <p:spPr>
            <a:xfrm>
              <a:off x="714135" y="1020783"/>
              <a:ext cx="7715729" cy="4816434"/>
            </a:xfrm>
            <a:prstGeom prst="rect">
              <a:avLst/>
            </a:prstGeom>
            <a:effectLst/>
          </p:spPr>
        </p:pic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E45A51-D669-4C63-B2C7-C91B0A43C896}"/>
                </a:ext>
              </a:extLst>
            </p:cNvPr>
            <p:cNvSpPr/>
            <p:nvPr/>
          </p:nvSpPr>
          <p:spPr>
            <a:xfrm>
              <a:off x="3834093" y="2782377"/>
              <a:ext cx="489066" cy="92765"/>
            </a:xfrm>
            <a:custGeom>
              <a:avLst/>
              <a:gdLst>
                <a:gd name="connsiteX0" fmla="*/ 0 w 197644"/>
                <a:gd name="connsiteY0" fmla="*/ 41672 h 41672"/>
                <a:gd name="connsiteX1" fmla="*/ 58341 w 197644"/>
                <a:gd name="connsiteY1" fmla="*/ 22622 h 41672"/>
                <a:gd name="connsiteX2" fmla="*/ 97631 w 197644"/>
                <a:gd name="connsiteY2" fmla="*/ 21432 h 41672"/>
                <a:gd name="connsiteX3" fmla="*/ 133350 w 197644"/>
                <a:gd name="connsiteY3" fmla="*/ 0 h 41672"/>
                <a:gd name="connsiteX4" fmla="*/ 177403 w 197644"/>
                <a:gd name="connsiteY4" fmla="*/ 9525 h 41672"/>
                <a:gd name="connsiteX5" fmla="*/ 189310 w 197644"/>
                <a:gd name="connsiteY5" fmla="*/ 17860 h 41672"/>
                <a:gd name="connsiteX6" fmla="*/ 197644 w 197644"/>
                <a:gd name="connsiteY6" fmla="*/ 27385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44" h="41672">
                  <a:moveTo>
                    <a:pt x="0" y="41672"/>
                  </a:moveTo>
                  <a:lnTo>
                    <a:pt x="58341" y="22622"/>
                  </a:lnTo>
                  <a:lnTo>
                    <a:pt x="97631" y="21432"/>
                  </a:lnTo>
                  <a:lnTo>
                    <a:pt x="133350" y="0"/>
                  </a:lnTo>
                  <a:lnTo>
                    <a:pt x="177403" y="9525"/>
                  </a:lnTo>
                  <a:lnTo>
                    <a:pt x="189310" y="17860"/>
                  </a:lnTo>
                  <a:lnTo>
                    <a:pt x="197644" y="27385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1CD8EC0-E560-45F4-9073-65E26B45871F}"/>
                </a:ext>
              </a:extLst>
            </p:cNvPr>
            <p:cNvSpPr/>
            <p:nvPr/>
          </p:nvSpPr>
          <p:spPr>
            <a:xfrm rot="21239681">
              <a:off x="4154278" y="2707481"/>
              <a:ext cx="174241" cy="66743"/>
            </a:xfrm>
            <a:custGeom>
              <a:avLst/>
              <a:gdLst>
                <a:gd name="connsiteX0" fmla="*/ 0 w 75009"/>
                <a:gd name="connsiteY0" fmla="*/ 28575 h 28575"/>
                <a:gd name="connsiteX1" fmla="*/ 75009 w 75009"/>
                <a:gd name="connsiteY1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009" h="28575">
                  <a:moveTo>
                    <a:pt x="0" y="28575"/>
                  </a:moveTo>
                  <a:lnTo>
                    <a:pt x="75009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B6CDED6-BA3F-4F10-95DC-168DA8E67511}"/>
                </a:ext>
              </a:extLst>
            </p:cNvPr>
            <p:cNvSpPr/>
            <p:nvPr/>
          </p:nvSpPr>
          <p:spPr>
            <a:xfrm>
              <a:off x="3797638" y="2110979"/>
              <a:ext cx="144521" cy="1340698"/>
            </a:xfrm>
            <a:custGeom>
              <a:avLst/>
              <a:gdLst>
                <a:gd name="connsiteX0" fmla="*/ 90872 w 90872"/>
                <a:gd name="connsiteY0" fmla="*/ 0 h 925759"/>
                <a:gd name="connsiteX1" fmla="*/ 85193 w 90872"/>
                <a:gd name="connsiteY1" fmla="*/ 98445 h 925759"/>
                <a:gd name="connsiteX2" fmla="*/ 68154 w 90872"/>
                <a:gd name="connsiteY2" fmla="*/ 176064 h 925759"/>
                <a:gd name="connsiteX3" fmla="*/ 54902 w 90872"/>
                <a:gd name="connsiteY3" fmla="*/ 249898 h 925759"/>
                <a:gd name="connsiteX4" fmla="*/ 41650 w 90872"/>
                <a:gd name="connsiteY4" fmla="*/ 333197 h 925759"/>
                <a:gd name="connsiteX5" fmla="*/ 22718 w 90872"/>
                <a:gd name="connsiteY5" fmla="*/ 407031 h 925759"/>
                <a:gd name="connsiteX6" fmla="*/ 34077 w 90872"/>
                <a:gd name="connsiteY6" fmla="*/ 456253 h 925759"/>
                <a:gd name="connsiteX7" fmla="*/ 34077 w 90872"/>
                <a:gd name="connsiteY7" fmla="*/ 518728 h 925759"/>
                <a:gd name="connsiteX8" fmla="*/ 24611 w 90872"/>
                <a:gd name="connsiteY8" fmla="*/ 558484 h 925759"/>
                <a:gd name="connsiteX9" fmla="*/ 13252 w 90872"/>
                <a:gd name="connsiteY9" fmla="*/ 620959 h 925759"/>
                <a:gd name="connsiteX10" fmla="*/ 11359 w 90872"/>
                <a:gd name="connsiteY10" fmla="*/ 711831 h 925759"/>
                <a:gd name="connsiteX11" fmla="*/ 0 w 90872"/>
                <a:gd name="connsiteY11" fmla="*/ 802703 h 925759"/>
                <a:gd name="connsiteX12" fmla="*/ 17039 w 90872"/>
                <a:gd name="connsiteY12" fmla="*/ 891682 h 925759"/>
                <a:gd name="connsiteX13" fmla="*/ 11359 w 90872"/>
                <a:gd name="connsiteY13" fmla="*/ 925759 h 925759"/>
                <a:gd name="connsiteX0" fmla="*/ 114091 w 114091"/>
                <a:gd name="connsiteY0" fmla="*/ 0 h 1333013"/>
                <a:gd name="connsiteX1" fmla="*/ 108412 w 114091"/>
                <a:gd name="connsiteY1" fmla="*/ 98445 h 1333013"/>
                <a:gd name="connsiteX2" fmla="*/ 91373 w 114091"/>
                <a:gd name="connsiteY2" fmla="*/ 176064 h 1333013"/>
                <a:gd name="connsiteX3" fmla="*/ 78121 w 114091"/>
                <a:gd name="connsiteY3" fmla="*/ 249898 h 1333013"/>
                <a:gd name="connsiteX4" fmla="*/ 64869 w 114091"/>
                <a:gd name="connsiteY4" fmla="*/ 333197 h 1333013"/>
                <a:gd name="connsiteX5" fmla="*/ 45937 w 114091"/>
                <a:gd name="connsiteY5" fmla="*/ 407031 h 1333013"/>
                <a:gd name="connsiteX6" fmla="*/ 57296 w 114091"/>
                <a:gd name="connsiteY6" fmla="*/ 456253 h 1333013"/>
                <a:gd name="connsiteX7" fmla="*/ 57296 w 114091"/>
                <a:gd name="connsiteY7" fmla="*/ 518728 h 1333013"/>
                <a:gd name="connsiteX8" fmla="*/ 47830 w 114091"/>
                <a:gd name="connsiteY8" fmla="*/ 558484 h 1333013"/>
                <a:gd name="connsiteX9" fmla="*/ 36471 w 114091"/>
                <a:gd name="connsiteY9" fmla="*/ 620959 h 1333013"/>
                <a:gd name="connsiteX10" fmla="*/ 34578 w 114091"/>
                <a:gd name="connsiteY10" fmla="*/ 711831 h 1333013"/>
                <a:gd name="connsiteX11" fmla="*/ 23219 w 114091"/>
                <a:gd name="connsiteY11" fmla="*/ 802703 h 1333013"/>
                <a:gd name="connsiteX12" fmla="*/ 40258 w 114091"/>
                <a:gd name="connsiteY12" fmla="*/ 891682 h 1333013"/>
                <a:gd name="connsiteX13" fmla="*/ 0 w 114091"/>
                <a:gd name="connsiteY13" fmla="*/ 1333013 h 1333013"/>
                <a:gd name="connsiteX0" fmla="*/ 137143 w 137143"/>
                <a:gd name="connsiteY0" fmla="*/ 0 h 1448274"/>
                <a:gd name="connsiteX1" fmla="*/ 108412 w 137143"/>
                <a:gd name="connsiteY1" fmla="*/ 213706 h 1448274"/>
                <a:gd name="connsiteX2" fmla="*/ 91373 w 137143"/>
                <a:gd name="connsiteY2" fmla="*/ 291325 h 1448274"/>
                <a:gd name="connsiteX3" fmla="*/ 78121 w 137143"/>
                <a:gd name="connsiteY3" fmla="*/ 365159 h 1448274"/>
                <a:gd name="connsiteX4" fmla="*/ 64869 w 137143"/>
                <a:gd name="connsiteY4" fmla="*/ 448458 h 1448274"/>
                <a:gd name="connsiteX5" fmla="*/ 45937 w 137143"/>
                <a:gd name="connsiteY5" fmla="*/ 522292 h 1448274"/>
                <a:gd name="connsiteX6" fmla="*/ 57296 w 137143"/>
                <a:gd name="connsiteY6" fmla="*/ 571514 h 1448274"/>
                <a:gd name="connsiteX7" fmla="*/ 57296 w 137143"/>
                <a:gd name="connsiteY7" fmla="*/ 633989 h 1448274"/>
                <a:gd name="connsiteX8" fmla="*/ 47830 w 137143"/>
                <a:gd name="connsiteY8" fmla="*/ 673745 h 1448274"/>
                <a:gd name="connsiteX9" fmla="*/ 36471 w 137143"/>
                <a:gd name="connsiteY9" fmla="*/ 736220 h 1448274"/>
                <a:gd name="connsiteX10" fmla="*/ 34578 w 137143"/>
                <a:gd name="connsiteY10" fmla="*/ 827092 h 1448274"/>
                <a:gd name="connsiteX11" fmla="*/ 23219 w 137143"/>
                <a:gd name="connsiteY11" fmla="*/ 917964 h 1448274"/>
                <a:gd name="connsiteX12" fmla="*/ 40258 w 137143"/>
                <a:gd name="connsiteY12" fmla="*/ 1006943 h 1448274"/>
                <a:gd name="connsiteX13" fmla="*/ 0 w 137143"/>
                <a:gd name="connsiteY13" fmla="*/ 1448274 h 144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3" h="1448274">
                  <a:moveTo>
                    <a:pt x="137143" y="0"/>
                  </a:moveTo>
                  <a:lnTo>
                    <a:pt x="108412" y="213706"/>
                  </a:lnTo>
                  <a:lnTo>
                    <a:pt x="91373" y="291325"/>
                  </a:lnTo>
                  <a:lnTo>
                    <a:pt x="78121" y="365159"/>
                  </a:lnTo>
                  <a:lnTo>
                    <a:pt x="64869" y="448458"/>
                  </a:lnTo>
                  <a:lnTo>
                    <a:pt x="45937" y="522292"/>
                  </a:lnTo>
                  <a:lnTo>
                    <a:pt x="57296" y="571514"/>
                  </a:lnTo>
                  <a:lnTo>
                    <a:pt x="57296" y="633989"/>
                  </a:lnTo>
                  <a:lnTo>
                    <a:pt x="47830" y="673745"/>
                  </a:lnTo>
                  <a:lnTo>
                    <a:pt x="36471" y="736220"/>
                  </a:lnTo>
                  <a:lnTo>
                    <a:pt x="34578" y="827092"/>
                  </a:lnTo>
                  <a:lnTo>
                    <a:pt x="23219" y="917964"/>
                  </a:lnTo>
                  <a:lnTo>
                    <a:pt x="40258" y="1006943"/>
                  </a:lnTo>
                  <a:lnTo>
                    <a:pt x="0" y="1448274"/>
                  </a:ln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D5258-CB6A-4586-9BF4-DC827C39549A}"/>
              </a:ext>
            </a:extLst>
          </p:cNvPr>
          <p:cNvSpPr txBox="1"/>
          <p:nvPr/>
        </p:nvSpPr>
        <p:spPr>
          <a:xfrm>
            <a:off x="5627877" y="1796498"/>
            <a:ext cx="176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anose="020B0603050302020204" pitchFamily="34" charset="0"/>
              </a:rPr>
              <a:t>Jacob’s journeys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8FCDBD-AC4E-4BCD-B908-3DADA9278C18}"/>
              </a:ext>
            </a:extLst>
          </p:cNvPr>
          <p:cNvSpPr txBox="1"/>
          <p:nvPr/>
        </p:nvSpPr>
        <p:spPr>
          <a:xfrm>
            <a:off x="4003398" y="2232859"/>
            <a:ext cx="1339880" cy="47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Succoth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9BD60-1D4B-44FF-8F73-7F37375A3DE8}"/>
              </a:ext>
            </a:extLst>
          </p:cNvPr>
          <p:cNvSpPr txBox="1"/>
          <p:nvPr/>
        </p:nvSpPr>
        <p:spPr>
          <a:xfrm>
            <a:off x="3015556" y="4786092"/>
            <a:ext cx="1374988" cy="47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Seir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97E33B0-0471-406C-925C-889C252482A0}"/>
              </a:ext>
            </a:extLst>
          </p:cNvPr>
          <p:cNvSpPr/>
          <p:nvPr/>
        </p:nvSpPr>
        <p:spPr>
          <a:xfrm>
            <a:off x="3967779" y="2728856"/>
            <a:ext cx="59167" cy="469751"/>
          </a:xfrm>
          <a:custGeom>
            <a:avLst/>
            <a:gdLst>
              <a:gd name="connsiteX0" fmla="*/ 8965 w 59167"/>
              <a:gd name="connsiteY0" fmla="*/ 469751 h 469751"/>
              <a:gd name="connsiteX1" fmla="*/ 12550 w 59167"/>
              <a:gd name="connsiteY1" fmla="*/ 378311 h 469751"/>
              <a:gd name="connsiteX2" fmla="*/ 0 w 59167"/>
              <a:gd name="connsiteY2" fmla="*/ 204396 h 469751"/>
              <a:gd name="connsiteX3" fmla="*/ 28687 w 59167"/>
              <a:gd name="connsiteY3" fmla="*/ 120128 h 469751"/>
              <a:gd name="connsiteX4" fmla="*/ 59167 w 59167"/>
              <a:gd name="connsiteY4" fmla="*/ 0 h 46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67" h="469751">
                <a:moveTo>
                  <a:pt x="8965" y="469751"/>
                </a:moveTo>
                <a:lnTo>
                  <a:pt x="12550" y="378311"/>
                </a:lnTo>
                <a:lnTo>
                  <a:pt x="0" y="204396"/>
                </a:lnTo>
                <a:lnTo>
                  <a:pt x="28687" y="120128"/>
                </a:lnTo>
                <a:lnTo>
                  <a:pt x="59167" y="0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1CE7C7A-C07F-4871-B537-F97AAEF27353}"/>
              </a:ext>
            </a:extLst>
          </p:cNvPr>
          <p:cNvSpPr/>
          <p:nvPr/>
        </p:nvSpPr>
        <p:spPr>
          <a:xfrm>
            <a:off x="3603812" y="3238052"/>
            <a:ext cx="363967" cy="1378772"/>
          </a:xfrm>
          <a:custGeom>
            <a:avLst/>
            <a:gdLst>
              <a:gd name="connsiteX0" fmla="*/ 363967 w 363967"/>
              <a:gd name="connsiteY0" fmla="*/ 0 h 1378772"/>
              <a:gd name="connsiteX1" fmla="*/ 347830 w 363967"/>
              <a:gd name="connsiteY1" fmla="*/ 96819 h 1378772"/>
              <a:gd name="connsiteX2" fmla="*/ 338866 w 363967"/>
              <a:gd name="connsiteY2" fmla="*/ 207981 h 1378772"/>
              <a:gd name="connsiteX3" fmla="*/ 331694 w 363967"/>
              <a:gd name="connsiteY3" fmla="*/ 390861 h 1378772"/>
              <a:gd name="connsiteX4" fmla="*/ 295835 w 363967"/>
              <a:gd name="connsiteY4" fmla="*/ 489473 h 1378772"/>
              <a:gd name="connsiteX5" fmla="*/ 297628 w 363967"/>
              <a:gd name="connsiteY5" fmla="*/ 650837 h 1378772"/>
              <a:gd name="connsiteX6" fmla="*/ 251012 w 363967"/>
              <a:gd name="connsiteY6" fmla="*/ 828339 h 1378772"/>
              <a:gd name="connsiteX7" fmla="*/ 186466 w 363967"/>
              <a:gd name="connsiteY7" fmla="*/ 923364 h 1378772"/>
              <a:gd name="connsiteX8" fmla="*/ 134470 w 363967"/>
              <a:gd name="connsiteY8" fmla="*/ 1029148 h 1378772"/>
              <a:gd name="connsiteX9" fmla="*/ 105783 w 363967"/>
              <a:gd name="connsiteY9" fmla="*/ 1143896 h 1378772"/>
              <a:gd name="connsiteX10" fmla="*/ 62753 w 363967"/>
              <a:gd name="connsiteY10" fmla="*/ 1251473 h 1378772"/>
              <a:gd name="connsiteX11" fmla="*/ 17929 w 363967"/>
              <a:gd name="connsiteY11" fmla="*/ 1328569 h 1378772"/>
              <a:gd name="connsiteX12" fmla="*/ 0 w 363967"/>
              <a:gd name="connsiteY12" fmla="*/ 1378772 h 137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967" h="1378772">
                <a:moveTo>
                  <a:pt x="363967" y="0"/>
                </a:moveTo>
                <a:lnTo>
                  <a:pt x="347830" y="96819"/>
                </a:lnTo>
                <a:lnTo>
                  <a:pt x="338866" y="207981"/>
                </a:lnTo>
                <a:lnTo>
                  <a:pt x="331694" y="390861"/>
                </a:lnTo>
                <a:lnTo>
                  <a:pt x="295835" y="489473"/>
                </a:lnTo>
                <a:cubicBezTo>
                  <a:pt x="296433" y="543261"/>
                  <a:pt x="297030" y="597049"/>
                  <a:pt x="297628" y="650837"/>
                </a:cubicBezTo>
                <a:lnTo>
                  <a:pt x="251012" y="828339"/>
                </a:lnTo>
                <a:lnTo>
                  <a:pt x="186466" y="923364"/>
                </a:lnTo>
                <a:lnTo>
                  <a:pt x="134470" y="1029148"/>
                </a:lnTo>
                <a:lnTo>
                  <a:pt x="105783" y="1143896"/>
                </a:lnTo>
                <a:lnTo>
                  <a:pt x="62753" y="1251473"/>
                </a:lnTo>
                <a:lnTo>
                  <a:pt x="17929" y="1328569"/>
                </a:lnTo>
                <a:lnTo>
                  <a:pt x="0" y="1378772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074CFB-6E8A-4768-897C-3A79C1ACA2C0}"/>
              </a:ext>
            </a:extLst>
          </p:cNvPr>
          <p:cNvSpPr/>
          <p:nvPr/>
        </p:nvSpPr>
        <p:spPr>
          <a:xfrm>
            <a:off x="3513679" y="4608121"/>
            <a:ext cx="140107" cy="1480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D5CCF5-EDA2-4A3B-8FEE-C395F7B67C4C}"/>
              </a:ext>
            </a:extLst>
          </p:cNvPr>
          <p:cNvSpPr/>
          <p:nvPr/>
        </p:nvSpPr>
        <p:spPr>
          <a:xfrm>
            <a:off x="3526403" y="2627906"/>
            <a:ext cx="504908" cy="91440"/>
          </a:xfrm>
          <a:custGeom>
            <a:avLst/>
            <a:gdLst>
              <a:gd name="connsiteX0" fmla="*/ 504908 w 504908"/>
              <a:gd name="connsiteY0" fmla="*/ 43732 h 91440"/>
              <a:gd name="connsiteX1" fmla="*/ 377687 w 504908"/>
              <a:gd name="connsiteY1" fmla="*/ 83489 h 91440"/>
              <a:gd name="connsiteX2" fmla="*/ 238540 w 504908"/>
              <a:gd name="connsiteY2" fmla="*/ 91440 h 91440"/>
              <a:gd name="connsiteX3" fmla="*/ 139148 w 504908"/>
              <a:gd name="connsiteY3" fmla="*/ 83489 h 91440"/>
              <a:gd name="connsiteX4" fmla="*/ 91440 w 504908"/>
              <a:gd name="connsiteY4" fmla="*/ 31805 h 91440"/>
              <a:gd name="connsiteX5" fmla="*/ 27830 w 504908"/>
              <a:gd name="connsiteY5" fmla="*/ 7951 h 91440"/>
              <a:gd name="connsiteX6" fmla="*/ 0 w 504908"/>
              <a:gd name="connsiteY6" fmla="*/ 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08" h="91440">
                <a:moveTo>
                  <a:pt x="504908" y="43732"/>
                </a:moveTo>
                <a:lnTo>
                  <a:pt x="377687" y="83489"/>
                </a:lnTo>
                <a:lnTo>
                  <a:pt x="238540" y="91440"/>
                </a:lnTo>
                <a:lnTo>
                  <a:pt x="139148" y="83489"/>
                </a:lnTo>
                <a:lnTo>
                  <a:pt x="91440" y="31805"/>
                </a:lnTo>
                <a:lnTo>
                  <a:pt x="27830" y="795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0ED284-8C09-48F6-B458-935EFE756EB1}"/>
              </a:ext>
            </a:extLst>
          </p:cNvPr>
          <p:cNvSpPr txBox="1"/>
          <p:nvPr/>
        </p:nvSpPr>
        <p:spPr>
          <a:xfrm>
            <a:off x="2719346" y="2106963"/>
            <a:ext cx="131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Shechem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08FF2B-E5A1-424A-8C3E-D9CD1571A45A}"/>
              </a:ext>
            </a:extLst>
          </p:cNvPr>
          <p:cNvSpPr/>
          <p:nvPr/>
        </p:nvSpPr>
        <p:spPr>
          <a:xfrm>
            <a:off x="3424622" y="2549740"/>
            <a:ext cx="140107" cy="1480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683296-D042-4505-A744-D65AFF1D4B39}"/>
              </a:ext>
            </a:extLst>
          </p:cNvPr>
          <p:cNvSpPr/>
          <p:nvPr/>
        </p:nvSpPr>
        <p:spPr>
          <a:xfrm>
            <a:off x="3960010" y="2608050"/>
            <a:ext cx="140107" cy="1480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666CB-B5AB-4856-9945-A67364791D63}"/>
              </a:ext>
            </a:extLst>
          </p:cNvPr>
          <p:cNvSpPr txBox="1"/>
          <p:nvPr/>
        </p:nvSpPr>
        <p:spPr>
          <a:xfrm>
            <a:off x="5132439" y="3162054"/>
            <a:ext cx="138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1592ED-2A27-43DD-921F-F7B35902BA56}"/>
              </a:ext>
            </a:extLst>
          </p:cNvPr>
          <p:cNvSpPr txBox="1"/>
          <p:nvPr/>
        </p:nvSpPr>
        <p:spPr>
          <a:xfrm>
            <a:off x="5007570" y="4122665"/>
            <a:ext cx="138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BEB135-C2E8-4C9D-A2EF-8C2F2252782D}"/>
              </a:ext>
            </a:extLst>
          </p:cNvPr>
          <p:cNvCxnSpPr/>
          <p:nvPr/>
        </p:nvCxnSpPr>
        <p:spPr>
          <a:xfrm flipH="1" flipV="1">
            <a:off x="4064655" y="3079463"/>
            <a:ext cx="1026488" cy="349537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214150-5EA8-4E8D-A7D0-B6C62D337816}"/>
              </a:ext>
            </a:extLst>
          </p:cNvPr>
          <p:cNvCxnSpPr/>
          <p:nvPr/>
        </p:nvCxnSpPr>
        <p:spPr>
          <a:xfrm flipH="1" flipV="1">
            <a:off x="3969282" y="3981081"/>
            <a:ext cx="1026488" cy="349537"/>
          </a:xfrm>
          <a:prstGeom prst="straightConnector1">
            <a:avLst/>
          </a:prstGeom>
          <a:ln w="57150" cap="rnd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22" grpId="0"/>
      <p:bldP spid="5" grpId="0" animBg="1"/>
      <p:bldP spid="7" grpId="0" animBg="1"/>
      <p:bldP spid="23" grpId="0" animBg="1"/>
      <p:bldP spid="9" grpId="0" animBg="1"/>
      <p:bldP spid="17" grpId="0"/>
      <p:bldP spid="18" grpId="0" animBg="1"/>
      <p:bldP spid="34" grpId="0" animBg="1"/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7726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Elohe Israel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the God of Israel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0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35930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16140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pic>
        <p:nvPicPr>
          <p:cNvPr id="6" name="Picture 5" descr="Fertile Crescent.bmp">
            <a:extLst>
              <a:ext uri="{FF2B5EF4-FFF2-40B4-BE49-F238E27FC236}">
                <a16:creationId xmlns:a16="http://schemas.microsoft.com/office/drawing/2014/main" id="{9A616C7A-B122-40C2-AD3A-324CB6ED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4" t="40322" r="36393" b="18889"/>
          <a:stretch/>
        </p:blipFill>
        <p:spPr>
          <a:xfrm>
            <a:off x="628237" y="833087"/>
            <a:ext cx="8055613" cy="4848576"/>
          </a:xfrm>
          <a:prstGeom prst="rect">
            <a:avLst/>
          </a:prstGeom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6D5258-CB6A-4586-9BF4-DC827C39549A}"/>
              </a:ext>
            </a:extLst>
          </p:cNvPr>
          <p:cNvSpPr txBox="1"/>
          <p:nvPr/>
        </p:nvSpPr>
        <p:spPr>
          <a:xfrm>
            <a:off x="5627877" y="1796498"/>
            <a:ext cx="176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anose="020B0603050302020204" pitchFamily="34" charset="0"/>
              </a:rPr>
              <a:t>Jacob’s journeys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2E45A51-D669-4C63-B2C7-C91B0A43C896}"/>
              </a:ext>
            </a:extLst>
          </p:cNvPr>
          <p:cNvSpPr/>
          <p:nvPr/>
        </p:nvSpPr>
        <p:spPr>
          <a:xfrm>
            <a:off x="2773491" y="3572408"/>
            <a:ext cx="354022" cy="92765"/>
          </a:xfrm>
          <a:custGeom>
            <a:avLst/>
            <a:gdLst>
              <a:gd name="connsiteX0" fmla="*/ 0 w 197644"/>
              <a:gd name="connsiteY0" fmla="*/ 41672 h 41672"/>
              <a:gd name="connsiteX1" fmla="*/ 58341 w 197644"/>
              <a:gd name="connsiteY1" fmla="*/ 22622 h 41672"/>
              <a:gd name="connsiteX2" fmla="*/ 97631 w 197644"/>
              <a:gd name="connsiteY2" fmla="*/ 21432 h 41672"/>
              <a:gd name="connsiteX3" fmla="*/ 133350 w 197644"/>
              <a:gd name="connsiteY3" fmla="*/ 0 h 41672"/>
              <a:gd name="connsiteX4" fmla="*/ 177403 w 197644"/>
              <a:gd name="connsiteY4" fmla="*/ 9525 h 41672"/>
              <a:gd name="connsiteX5" fmla="*/ 189310 w 197644"/>
              <a:gd name="connsiteY5" fmla="*/ 17860 h 41672"/>
              <a:gd name="connsiteX6" fmla="*/ 197644 w 197644"/>
              <a:gd name="connsiteY6" fmla="*/ 27385 h 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644" h="41672">
                <a:moveTo>
                  <a:pt x="0" y="41672"/>
                </a:moveTo>
                <a:lnTo>
                  <a:pt x="58341" y="22622"/>
                </a:lnTo>
                <a:lnTo>
                  <a:pt x="97631" y="21432"/>
                </a:lnTo>
                <a:lnTo>
                  <a:pt x="133350" y="0"/>
                </a:lnTo>
                <a:lnTo>
                  <a:pt x="177403" y="9525"/>
                </a:lnTo>
                <a:lnTo>
                  <a:pt x="189310" y="17860"/>
                </a:lnTo>
                <a:lnTo>
                  <a:pt x="197644" y="273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1CD8EC0-E560-45F4-9073-65E26B45871F}"/>
              </a:ext>
            </a:extLst>
          </p:cNvPr>
          <p:cNvSpPr/>
          <p:nvPr/>
        </p:nvSpPr>
        <p:spPr>
          <a:xfrm>
            <a:off x="3013905" y="3521292"/>
            <a:ext cx="115501" cy="65585"/>
          </a:xfrm>
          <a:custGeom>
            <a:avLst/>
            <a:gdLst>
              <a:gd name="connsiteX0" fmla="*/ 0 w 75009"/>
              <a:gd name="connsiteY0" fmla="*/ 28575 h 28575"/>
              <a:gd name="connsiteX1" fmla="*/ 75009 w 75009"/>
              <a:gd name="connsiteY1" fmla="*/ 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009" h="28575">
                <a:moveTo>
                  <a:pt x="0" y="28575"/>
                </a:moveTo>
                <a:lnTo>
                  <a:pt x="7500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B42AF-190A-4E8F-98B7-6BC60395F669}"/>
              </a:ext>
            </a:extLst>
          </p:cNvPr>
          <p:cNvSpPr txBox="1"/>
          <p:nvPr/>
        </p:nvSpPr>
        <p:spPr>
          <a:xfrm rot="20916908">
            <a:off x="2652074" y="3582117"/>
            <a:ext cx="115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Jabbok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6CDED6-BA3F-4F10-95DC-168DA8E67511}"/>
              </a:ext>
            </a:extLst>
          </p:cNvPr>
          <p:cNvSpPr/>
          <p:nvPr/>
        </p:nvSpPr>
        <p:spPr>
          <a:xfrm>
            <a:off x="2745093" y="3114261"/>
            <a:ext cx="90872" cy="925759"/>
          </a:xfrm>
          <a:custGeom>
            <a:avLst/>
            <a:gdLst>
              <a:gd name="connsiteX0" fmla="*/ 90872 w 90872"/>
              <a:gd name="connsiteY0" fmla="*/ 0 h 925759"/>
              <a:gd name="connsiteX1" fmla="*/ 85193 w 90872"/>
              <a:gd name="connsiteY1" fmla="*/ 98445 h 925759"/>
              <a:gd name="connsiteX2" fmla="*/ 68154 w 90872"/>
              <a:gd name="connsiteY2" fmla="*/ 176064 h 925759"/>
              <a:gd name="connsiteX3" fmla="*/ 54902 w 90872"/>
              <a:gd name="connsiteY3" fmla="*/ 249898 h 925759"/>
              <a:gd name="connsiteX4" fmla="*/ 41650 w 90872"/>
              <a:gd name="connsiteY4" fmla="*/ 333197 h 925759"/>
              <a:gd name="connsiteX5" fmla="*/ 22718 w 90872"/>
              <a:gd name="connsiteY5" fmla="*/ 407031 h 925759"/>
              <a:gd name="connsiteX6" fmla="*/ 34077 w 90872"/>
              <a:gd name="connsiteY6" fmla="*/ 456253 h 925759"/>
              <a:gd name="connsiteX7" fmla="*/ 34077 w 90872"/>
              <a:gd name="connsiteY7" fmla="*/ 518728 h 925759"/>
              <a:gd name="connsiteX8" fmla="*/ 24611 w 90872"/>
              <a:gd name="connsiteY8" fmla="*/ 558484 h 925759"/>
              <a:gd name="connsiteX9" fmla="*/ 13252 w 90872"/>
              <a:gd name="connsiteY9" fmla="*/ 620959 h 925759"/>
              <a:gd name="connsiteX10" fmla="*/ 11359 w 90872"/>
              <a:gd name="connsiteY10" fmla="*/ 711831 h 925759"/>
              <a:gd name="connsiteX11" fmla="*/ 0 w 90872"/>
              <a:gd name="connsiteY11" fmla="*/ 802703 h 925759"/>
              <a:gd name="connsiteX12" fmla="*/ 17039 w 90872"/>
              <a:gd name="connsiteY12" fmla="*/ 891682 h 925759"/>
              <a:gd name="connsiteX13" fmla="*/ 11359 w 90872"/>
              <a:gd name="connsiteY13" fmla="*/ 925759 h 92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872" h="925759">
                <a:moveTo>
                  <a:pt x="90872" y="0"/>
                </a:moveTo>
                <a:lnTo>
                  <a:pt x="85193" y="98445"/>
                </a:lnTo>
                <a:lnTo>
                  <a:pt x="68154" y="176064"/>
                </a:lnTo>
                <a:lnTo>
                  <a:pt x="54902" y="249898"/>
                </a:lnTo>
                <a:lnTo>
                  <a:pt x="41650" y="333197"/>
                </a:lnTo>
                <a:lnTo>
                  <a:pt x="22718" y="407031"/>
                </a:lnTo>
                <a:lnTo>
                  <a:pt x="34077" y="456253"/>
                </a:lnTo>
                <a:lnTo>
                  <a:pt x="34077" y="518728"/>
                </a:lnTo>
                <a:lnTo>
                  <a:pt x="24611" y="558484"/>
                </a:lnTo>
                <a:lnTo>
                  <a:pt x="13252" y="620959"/>
                </a:lnTo>
                <a:lnTo>
                  <a:pt x="11359" y="711831"/>
                </a:lnTo>
                <a:lnTo>
                  <a:pt x="0" y="802703"/>
                </a:lnTo>
                <a:lnTo>
                  <a:pt x="17039" y="891682"/>
                </a:lnTo>
                <a:lnTo>
                  <a:pt x="11359" y="925759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BCCD4-21F9-4C1F-9778-672018024C5E}"/>
              </a:ext>
            </a:extLst>
          </p:cNvPr>
          <p:cNvSpPr txBox="1"/>
          <p:nvPr/>
        </p:nvSpPr>
        <p:spPr>
          <a:xfrm>
            <a:off x="1633305" y="3441446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33117F-F791-4498-B7B5-7A78E92D9468}"/>
              </a:ext>
            </a:extLst>
          </p:cNvPr>
          <p:cNvSpPr/>
          <p:nvPr/>
        </p:nvSpPr>
        <p:spPr>
          <a:xfrm>
            <a:off x="2495005" y="3941390"/>
            <a:ext cx="122720" cy="1227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888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 animBg="1"/>
      <p:bldP spid="40" grpId="0" animBg="1"/>
      <p:bldP spid="3" grpId="0"/>
      <p:bldP spid="4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31602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2" y="783771"/>
            <a:ext cx="82484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Hosea 12:2-5 ~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also </a:t>
            </a:r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charge against Judah,</a:t>
            </a:r>
            <a:b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will punish Jacob according to his ways;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his deeds He will recompense him. </a:t>
            </a:r>
          </a:p>
          <a:p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took his brother by the heel in the womb,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his strength he struggled with God. </a:t>
            </a:r>
          </a:p>
          <a:p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he struggled with the Angel and prevailed;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wept, and sought favor from Him.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found Him </a:t>
            </a:r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Bethel,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He spoke </a:t>
            </a: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us — 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is, the Lord God of hosts.</a:t>
            </a:r>
          </a:p>
          <a:p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</a:t>
            </a:r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memorable name.</a:t>
            </a:r>
          </a:p>
        </p:txBody>
      </p:sp>
    </p:spTree>
    <p:extLst>
      <p:ext uri="{BB962C8B-B14F-4D97-AF65-F5344CB8AC3E}">
        <p14:creationId xmlns:p14="http://schemas.microsoft.com/office/powerpoint/2010/main" val="40905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8E4FF-425A-4FEE-A367-39BCE73DF1EF}"/>
              </a:ext>
            </a:extLst>
          </p:cNvPr>
          <p:cNvSpPr txBox="1"/>
          <p:nvPr/>
        </p:nvSpPr>
        <p:spPr>
          <a:xfrm>
            <a:off x="462643" y="783771"/>
            <a:ext cx="4109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God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(Gen. 28:10-22)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F6D91-827B-44C3-9680-105ADABC2776}"/>
              </a:ext>
            </a:extLst>
          </p:cNvPr>
          <p:cNvSpPr txBox="1"/>
          <p:nvPr/>
        </p:nvSpPr>
        <p:spPr>
          <a:xfrm>
            <a:off x="4567282" y="783771"/>
            <a:ext cx="4109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Jabbok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Emptying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(Gen. 32:24-30)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2E105-8B2E-4EDF-B3DA-B5B7D889C6F6}"/>
              </a:ext>
            </a:extLst>
          </p:cNvPr>
          <p:cNvSpPr txBox="1"/>
          <p:nvPr/>
        </p:nvSpPr>
        <p:spPr>
          <a:xfrm>
            <a:off x="457200" y="1774371"/>
            <a:ext cx="4109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Jacob receives all of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B3DD4-87D1-4F35-BAB5-076439CD9CAB}"/>
              </a:ext>
            </a:extLst>
          </p:cNvPr>
          <p:cNvSpPr txBox="1"/>
          <p:nvPr/>
        </p:nvSpPr>
        <p:spPr>
          <a:xfrm>
            <a:off x="4572000" y="1774371"/>
            <a:ext cx="4109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receives all of Jacob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84B74-0A42-417D-802B-487176702BD8}"/>
              </a:ext>
            </a:extLst>
          </p:cNvPr>
          <p:cNvSpPr txBox="1"/>
          <p:nvPr/>
        </p:nvSpPr>
        <p:spPr>
          <a:xfrm>
            <a:off x="467360" y="2780211"/>
            <a:ext cx="4109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type of salvation (John 20:22)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92B64-2247-44B8-8439-BE4E834A8378}"/>
              </a:ext>
            </a:extLst>
          </p:cNvPr>
          <p:cNvSpPr txBox="1"/>
          <p:nvPr/>
        </p:nvSpPr>
        <p:spPr>
          <a:xfrm>
            <a:off x="4582160" y="2780211"/>
            <a:ext cx="4109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type of the Baptism with the Holy Spirit (Acts 1:8)</a:t>
            </a:r>
          </a:p>
        </p:txBody>
      </p:sp>
    </p:spTree>
    <p:extLst>
      <p:ext uri="{BB962C8B-B14F-4D97-AF65-F5344CB8AC3E}">
        <p14:creationId xmlns:p14="http://schemas.microsoft.com/office/powerpoint/2010/main" val="22534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rancis Thompson at 19.jpg">
            <a:extLst>
              <a:ext uri="{FF2B5EF4-FFF2-40B4-BE49-F238E27FC236}">
                <a16:creationId xmlns:a16="http://schemas.microsoft.com/office/drawing/2014/main" id="{7540E7F2-6B27-4CD4-ABFC-2356EC603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389">
            <a:off x="1925338" y="1301895"/>
            <a:ext cx="2789111" cy="3917433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5C2F8-937B-441D-A21C-A6C3A84EB4AB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59D61-9603-4473-B5CF-011A5DF0643F}"/>
              </a:ext>
            </a:extLst>
          </p:cNvPr>
          <p:cNvSpPr txBox="1"/>
          <p:nvPr/>
        </p:nvSpPr>
        <p:spPr>
          <a:xfrm>
            <a:off x="834848" y="702023"/>
            <a:ext cx="7547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Hound of Heaven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6AFF6-DB71-4C85-A46A-400F96BE625C}"/>
              </a:ext>
            </a:extLst>
          </p:cNvPr>
          <p:cNvSpPr txBox="1"/>
          <p:nvPr/>
        </p:nvSpPr>
        <p:spPr>
          <a:xfrm>
            <a:off x="836179" y="1188910"/>
            <a:ext cx="7547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Francis Thompson (1857-1907)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90D35-2C3E-48BB-903F-03A73371FC71}"/>
              </a:ext>
            </a:extLst>
          </p:cNvPr>
          <p:cNvSpPr txBox="1"/>
          <p:nvPr/>
        </p:nvSpPr>
        <p:spPr>
          <a:xfrm>
            <a:off x="837510" y="1707603"/>
            <a:ext cx="754747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fled Him down the nights and down the days;</a:t>
            </a:r>
          </a:p>
          <a:p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fled Him down the arches of the years;</a:t>
            </a:r>
          </a:p>
          <a:p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fled Him down the labyrinthine ways</a:t>
            </a:r>
          </a:p>
          <a:p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my own mind, and in the midst of tears</a:t>
            </a:r>
          </a:p>
          <a:p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hid from him, and under running laughter.</a:t>
            </a:r>
          </a:p>
          <a:p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</a:t>
            </a:r>
            <a:r>
              <a:rPr lang="en-US" sz="3000" dirty="0" err="1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vistaed</a:t>
            </a:r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hopes I sped; and shot, precipitated,</a:t>
            </a:r>
          </a:p>
          <a:p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Adown titanic glooms of </a:t>
            </a:r>
            <a:r>
              <a:rPr lang="en-US" sz="3000" dirty="0" err="1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chasmed</a:t>
            </a:r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fears,</a:t>
            </a:r>
          </a:p>
          <a:p>
            <a:r>
              <a:rPr lang="en-US" sz="3000" dirty="0">
                <a:solidFill>
                  <a:srgbClr val="80008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those strong feet that followed, followed after.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701E8-9E92-48CE-832F-62E7D849AFAC}"/>
              </a:ext>
            </a:extLst>
          </p:cNvPr>
          <p:cNvSpPr txBox="1"/>
          <p:nvPr/>
        </p:nvSpPr>
        <p:spPr>
          <a:xfrm>
            <a:off x="3193642" y="5378824"/>
            <a:ext cx="4116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(read by Richard Burton)</a:t>
            </a:r>
          </a:p>
        </p:txBody>
      </p:sp>
      <p:pic>
        <p:nvPicPr>
          <p:cNvPr id="3" name="Richard Burton reads the haunting poem 'The hound of Heaven' by Francis Thompson (1)">
            <a:hlinkClick r:id="" action="ppaction://media"/>
            <a:extLst>
              <a:ext uri="{FF2B5EF4-FFF2-40B4-BE49-F238E27FC236}">
                <a16:creationId xmlns:a16="http://schemas.microsoft.com/office/drawing/2014/main" id="{8B926CAA-13EA-4FB6-A767-01EA4781A8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42452" y="346341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1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A3C82C-ED8D-4D37-8CBD-55A5A653182D}"/>
              </a:ext>
            </a:extLst>
          </p:cNvPr>
          <p:cNvSpPr txBox="1"/>
          <p:nvPr/>
        </p:nvSpPr>
        <p:spPr>
          <a:xfrm>
            <a:off x="4702628" y="77886"/>
            <a:ext cx="400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2000" dirty="0">
                <a:solidFill>
                  <a:srgbClr val="405397"/>
                </a:solidFill>
                <a:effectLst>
                  <a:glow rad="152400">
                    <a:schemeClr val="bg1">
                      <a:alpha val="90000"/>
                    </a:schemeClr>
                  </a:glow>
                </a:effectLst>
                <a:latin typeface="Duralith" charset="0"/>
                <a:ea typeface="Duralith" charset="0"/>
                <a:cs typeface="Duralith" charset="0"/>
              </a:rPr>
              <a:t>32-33</a:t>
            </a:r>
          </a:p>
        </p:txBody>
      </p:sp>
    </p:spTree>
    <p:extLst>
      <p:ext uri="{BB962C8B-B14F-4D97-AF65-F5344CB8AC3E}">
        <p14:creationId xmlns:p14="http://schemas.microsoft.com/office/powerpoint/2010/main" val="311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enesi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ne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ED03397-3E8A-45AF-BDA0-6895A53C37E7}" vid="{D004A9D4-0B1F-4456-A888-58DB24F3CC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</Template>
  <TotalTime>1889</TotalTime>
  <Words>294</Words>
  <Application>Microsoft Office PowerPoint</Application>
  <PresentationFormat>On-screen Show (4:3)</PresentationFormat>
  <Paragraphs>70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28 Days Later</vt:lpstr>
      <vt:lpstr>Calibri</vt:lpstr>
      <vt:lpstr>Arial</vt:lpstr>
      <vt:lpstr>Duralith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9</cp:revision>
  <dcterms:created xsi:type="dcterms:W3CDTF">2019-04-22T15:24:11Z</dcterms:created>
  <dcterms:modified xsi:type="dcterms:W3CDTF">2019-04-24T22:21:54Z</dcterms:modified>
</cp:coreProperties>
</file>