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90" r:id="rId8"/>
    <p:sldId id="262" r:id="rId9"/>
    <p:sldId id="291" r:id="rId10"/>
    <p:sldId id="294" r:id="rId11"/>
    <p:sldId id="293" r:id="rId12"/>
    <p:sldId id="292" r:id="rId13"/>
    <p:sldId id="297" r:id="rId14"/>
    <p:sldId id="265" r:id="rId15"/>
    <p:sldId id="266" r:id="rId16"/>
    <p:sldId id="295" r:id="rId17"/>
    <p:sldId id="296" r:id="rId18"/>
    <p:sldId id="267" r:id="rId19"/>
    <p:sldId id="288" r:id="rId20"/>
    <p:sldId id="289" r:id="rId21"/>
    <p:sldId id="268" r:id="rId22"/>
    <p:sldId id="263" r:id="rId23"/>
    <p:sldId id="264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3" r:id="rId32"/>
    <p:sldId id="280" r:id="rId33"/>
    <p:sldId id="278" r:id="rId34"/>
    <p:sldId id="281" r:id="rId35"/>
    <p:sldId id="282" r:id="rId36"/>
    <p:sldId id="284" r:id="rId37"/>
    <p:sldId id="285" r:id="rId38"/>
    <p:sldId id="286" r:id="rId39"/>
    <p:sldId id="287" r:id="rId40"/>
  </p:sldIdLst>
  <p:sldSz cx="9144000" cy="6858000" type="screen4x3"/>
  <p:notesSz cx="6858000" cy="9144000"/>
  <p:embeddedFontLst>
    <p:embeddedFont>
      <p:font typeface="28 Days Later" panose="020B0603050302020204" pitchFamily="3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Duralith" pitchFamily="2" charset="0"/>
      <p:regular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5925B-8807-4D34-A7C0-94A9D8ABEAF0}" v="578" dt="2019-04-17T23:14:3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2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44" y="4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5FD5925B-8807-4D34-A7C0-94A9D8ABEAF0}"/>
    <pc:docChg chg="undo custSel addSld delSld modSld sldOrd">
      <pc:chgData name="Ken Merrihew" userId="bcb7a1e886d99f07" providerId="LiveId" clId="{5FD5925B-8807-4D34-A7C0-94A9D8ABEAF0}" dt="2019-04-17T23:17:01.891" v="2115" actId="2696"/>
      <pc:docMkLst>
        <pc:docMk/>
      </pc:docMkLst>
      <pc:sldChg chg="addSp modSp modTransition modAnim">
        <pc:chgData name="Ken Merrihew" userId="bcb7a1e886d99f07" providerId="LiveId" clId="{5FD5925B-8807-4D34-A7C0-94A9D8ABEAF0}" dt="2019-04-16T17:35:31.198" v="133" actId="20577"/>
        <pc:sldMkLst>
          <pc:docMk/>
          <pc:sldMk cId="283588409" sldId="258"/>
        </pc:sldMkLst>
        <pc:spChg chg="add mod">
          <ac:chgData name="Ken Merrihew" userId="bcb7a1e886d99f07" providerId="LiveId" clId="{5FD5925B-8807-4D34-A7C0-94A9D8ABEAF0}" dt="2019-04-16T17:35:31.198" v="133" actId="20577"/>
          <ac:spMkLst>
            <pc:docMk/>
            <pc:sldMk cId="283588409" sldId="258"/>
            <ac:spMk id="3" creationId="{444C6A2D-23AD-4079-B426-46D160E5A2E3}"/>
          </ac:spMkLst>
        </pc:spChg>
        <pc:picChg chg="ord">
          <ac:chgData name="Ken Merrihew" userId="bcb7a1e886d99f07" providerId="LiveId" clId="{5FD5925B-8807-4D34-A7C0-94A9D8ABEAF0}" dt="2019-04-16T17:20:11.191" v="27" actId="167"/>
          <ac:picMkLst>
            <pc:docMk/>
            <pc:sldMk cId="283588409" sldId="258"/>
            <ac:picMk id="6" creationId="{DC673D09-9DBE-4577-AF04-5136A265E3D9}"/>
          </ac:picMkLst>
        </pc:picChg>
      </pc:sldChg>
      <pc:sldChg chg="addSp modSp modAnim">
        <pc:chgData name="Ken Merrihew" userId="bcb7a1e886d99f07" providerId="LiveId" clId="{5FD5925B-8807-4D34-A7C0-94A9D8ABEAF0}" dt="2019-04-17T22:57:41.275" v="2110"/>
        <pc:sldMkLst>
          <pc:docMk/>
          <pc:sldMk cId="417606665" sldId="259"/>
        </pc:sldMkLst>
        <pc:picChg chg="add mod">
          <ac:chgData name="Ken Merrihew" userId="bcb7a1e886d99f07" providerId="LiveId" clId="{5FD5925B-8807-4D34-A7C0-94A9D8ABEAF0}" dt="2019-04-17T21:41:37.302" v="1443" actId="14100"/>
          <ac:picMkLst>
            <pc:docMk/>
            <pc:sldMk cId="417606665" sldId="259"/>
            <ac:picMk id="5" creationId="{9BE7F71D-0AE8-4F34-BBCF-506B566AA35B}"/>
          </ac:picMkLst>
        </pc:picChg>
      </pc:sldChg>
      <pc:sldChg chg="addSp modSp modAnim">
        <pc:chgData name="Ken Merrihew" userId="bcb7a1e886d99f07" providerId="LiveId" clId="{5FD5925B-8807-4D34-A7C0-94A9D8ABEAF0}" dt="2019-04-17T18:58:48.674" v="627" actId="20577"/>
        <pc:sldMkLst>
          <pc:docMk/>
          <pc:sldMk cId="590751570" sldId="261"/>
        </pc:sldMkLst>
        <pc:spChg chg="mod">
          <ac:chgData name="Ken Merrihew" userId="bcb7a1e886d99f07" providerId="LiveId" clId="{5FD5925B-8807-4D34-A7C0-94A9D8ABEAF0}" dt="2019-04-15T02:53:36.106" v="24" actId="20577"/>
          <ac:spMkLst>
            <pc:docMk/>
            <pc:sldMk cId="590751570" sldId="261"/>
            <ac:spMk id="3" creationId="{DB88E4FF-425A-4FEE-A367-39BCE73DF1EF}"/>
          </ac:spMkLst>
        </pc:spChg>
        <pc:spChg chg="add mod">
          <ac:chgData name="Ken Merrihew" userId="bcb7a1e886d99f07" providerId="LiveId" clId="{5FD5925B-8807-4D34-A7C0-94A9D8ABEAF0}" dt="2019-04-17T18:58:48.674" v="627" actId="20577"/>
          <ac:spMkLst>
            <pc:docMk/>
            <pc:sldMk cId="590751570" sldId="261"/>
            <ac:spMk id="4" creationId="{3236278C-1385-4596-8275-34F5FE3C244A}"/>
          </ac:spMkLst>
        </pc:spChg>
        <pc:spChg chg="add mod">
          <ac:chgData name="Ken Merrihew" userId="bcb7a1e886d99f07" providerId="LiveId" clId="{5FD5925B-8807-4D34-A7C0-94A9D8ABEAF0}" dt="2019-04-17T18:39:15.626" v="478" actId="1076"/>
          <ac:spMkLst>
            <pc:docMk/>
            <pc:sldMk cId="590751570" sldId="261"/>
            <ac:spMk id="5" creationId="{94D7078D-6C03-49A2-BD0F-E39D2929DBA5}"/>
          </ac:spMkLst>
        </pc:spChg>
        <pc:picChg chg="add mod">
          <ac:chgData name="Ken Merrihew" userId="bcb7a1e886d99f07" providerId="LiveId" clId="{5FD5925B-8807-4D34-A7C0-94A9D8ABEAF0}" dt="2019-04-17T18:18:30.414" v="337" actId="1076"/>
          <ac:picMkLst>
            <pc:docMk/>
            <pc:sldMk cId="590751570" sldId="261"/>
            <ac:picMk id="2050" creationId="{F8E04DD9-82A9-4169-9278-4771BDE90F43}"/>
          </ac:picMkLst>
        </pc:picChg>
        <pc:picChg chg="add mod">
          <ac:chgData name="Ken Merrihew" userId="bcb7a1e886d99f07" providerId="LiveId" clId="{5FD5925B-8807-4D34-A7C0-94A9D8ABEAF0}" dt="2019-04-17T18:19:36.452" v="347" actId="1076"/>
          <ac:picMkLst>
            <pc:docMk/>
            <pc:sldMk cId="590751570" sldId="261"/>
            <ac:picMk id="2052" creationId="{EAA8EA99-3FAF-434A-99C6-6AE63BC297F6}"/>
          </ac:picMkLst>
        </pc:picChg>
        <pc:picChg chg="add mod">
          <ac:chgData name="Ken Merrihew" userId="bcb7a1e886d99f07" providerId="LiveId" clId="{5FD5925B-8807-4D34-A7C0-94A9D8ABEAF0}" dt="2019-04-17T18:39:21.359" v="479" actId="1076"/>
          <ac:picMkLst>
            <pc:docMk/>
            <pc:sldMk cId="590751570" sldId="261"/>
            <ac:picMk id="2054" creationId="{ED4F1A13-74D3-4771-871F-D24B720B4C5C}"/>
          </ac:picMkLst>
        </pc:picChg>
        <pc:picChg chg="add mod">
          <ac:chgData name="Ken Merrihew" userId="bcb7a1e886d99f07" providerId="LiveId" clId="{5FD5925B-8807-4D34-A7C0-94A9D8ABEAF0}" dt="2019-04-17T18:37:39.356" v="459" actId="1076"/>
          <ac:picMkLst>
            <pc:docMk/>
            <pc:sldMk cId="590751570" sldId="261"/>
            <ac:picMk id="2056" creationId="{23AA2049-2D59-40C7-853C-1EA3E99C5339}"/>
          </ac:picMkLst>
        </pc:picChg>
      </pc:sldChg>
      <pc:sldChg chg="modSp">
        <pc:chgData name="Ken Merrihew" userId="bcb7a1e886d99f07" providerId="LiveId" clId="{5FD5925B-8807-4D34-A7C0-94A9D8ABEAF0}" dt="2019-04-16T17:33:13.932" v="126" actId="207"/>
        <pc:sldMkLst>
          <pc:docMk/>
          <pc:sldMk cId="1688831080" sldId="263"/>
        </pc:sldMkLst>
        <pc:spChg chg="mod">
          <ac:chgData name="Ken Merrihew" userId="bcb7a1e886d99f07" providerId="LiveId" clId="{5FD5925B-8807-4D34-A7C0-94A9D8ABEAF0}" dt="2019-04-16T17:32:41.514" v="75" actId="20577"/>
          <ac:spMkLst>
            <pc:docMk/>
            <pc:sldMk cId="1688831080" sldId="263"/>
            <ac:spMk id="3" creationId="{DB88E4FF-425A-4FEE-A367-39BCE73DF1EF}"/>
          </ac:spMkLst>
        </pc:spChg>
        <pc:spChg chg="mod">
          <ac:chgData name="Ken Merrihew" userId="bcb7a1e886d99f07" providerId="LiveId" clId="{5FD5925B-8807-4D34-A7C0-94A9D8ABEAF0}" dt="2019-04-16T17:33:13.932" v="126" actId="207"/>
          <ac:spMkLst>
            <pc:docMk/>
            <pc:sldMk cId="1688831080" sldId="263"/>
            <ac:spMk id="4" creationId="{9B3E01E6-185C-4C6F-941B-9CD9FB0C5D43}"/>
          </ac:spMkLst>
        </pc:spChg>
      </pc:sldChg>
      <pc:sldChg chg="addSp modSp modAnim">
        <pc:chgData name="Ken Merrihew" userId="bcb7a1e886d99f07" providerId="LiveId" clId="{5FD5925B-8807-4D34-A7C0-94A9D8ABEAF0}" dt="2019-04-17T22:04:28.094" v="2008" actId="1038"/>
        <pc:sldMkLst>
          <pc:docMk/>
          <pc:sldMk cId="1382092892" sldId="265"/>
        </pc:sldMkLst>
        <pc:spChg chg="mod">
          <ac:chgData name="Ken Merrihew" userId="bcb7a1e886d99f07" providerId="LiveId" clId="{5FD5925B-8807-4D34-A7C0-94A9D8ABEAF0}" dt="2019-04-17T22:04:28.094" v="2008" actId="1038"/>
          <ac:spMkLst>
            <pc:docMk/>
            <pc:sldMk cId="1382092892" sldId="265"/>
            <ac:spMk id="3" creationId="{DB88E4FF-425A-4FEE-A367-39BCE73DF1EF}"/>
          </ac:spMkLst>
        </pc:spChg>
        <pc:spChg chg="add mod">
          <ac:chgData name="Ken Merrihew" userId="bcb7a1e886d99f07" providerId="LiveId" clId="{5FD5925B-8807-4D34-A7C0-94A9D8ABEAF0}" dt="2019-04-17T22:04:28.094" v="2008" actId="1038"/>
          <ac:spMkLst>
            <pc:docMk/>
            <pc:sldMk cId="1382092892" sldId="265"/>
            <ac:spMk id="4" creationId="{410859E9-003A-4292-97AD-D58EB03388B7}"/>
          </ac:spMkLst>
        </pc:spChg>
        <pc:spChg chg="add mod">
          <ac:chgData name="Ken Merrihew" userId="bcb7a1e886d99f07" providerId="LiveId" clId="{5FD5925B-8807-4D34-A7C0-94A9D8ABEAF0}" dt="2019-04-17T22:04:28.094" v="2008" actId="1038"/>
          <ac:spMkLst>
            <pc:docMk/>
            <pc:sldMk cId="1382092892" sldId="265"/>
            <ac:spMk id="5" creationId="{1F50DEFB-27C2-467F-AF79-6890073E2745}"/>
          </ac:spMkLst>
        </pc:spChg>
        <pc:spChg chg="add mod">
          <ac:chgData name="Ken Merrihew" userId="bcb7a1e886d99f07" providerId="LiveId" clId="{5FD5925B-8807-4D34-A7C0-94A9D8ABEAF0}" dt="2019-04-17T22:04:28.094" v="2008" actId="1038"/>
          <ac:spMkLst>
            <pc:docMk/>
            <pc:sldMk cId="1382092892" sldId="265"/>
            <ac:spMk id="6" creationId="{14331E52-A7E5-4739-82CE-38442A57A7D0}"/>
          </ac:spMkLst>
        </pc:spChg>
        <pc:spChg chg="add">
          <ac:chgData name="Ken Merrihew" userId="bcb7a1e886d99f07" providerId="LiveId" clId="{5FD5925B-8807-4D34-A7C0-94A9D8ABEAF0}" dt="2019-04-17T22:03:17.236" v="1960"/>
          <ac:spMkLst>
            <pc:docMk/>
            <pc:sldMk cId="1382092892" sldId="265"/>
            <ac:spMk id="14" creationId="{F166EB74-F6E6-4C47-AAE1-01034226F1F2}"/>
          </ac:spMkLst>
        </pc:spChg>
        <pc:cxnChg chg="add mod">
          <ac:chgData name="Ken Merrihew" userId="bcb7a1e886d99f07" providerId="LiveId" clId="{5FD5925B-8807-4D34-A7C0-94A9D8ABEAF0}" dt="2019-04-17T22:04:28.094" v="2008" actId="1038"/>
          <ac:cxnSpMkLst>
            <pc:docMk/>
            <pc:sldMk cId="1382092892" sldId="265"/>
            <ac:cxnSpMk id="8" creationId="{6BFFDF9F-472C-45FF-8F73-A2EF98600E8C}"/>
          </ac:cxnSpMkLst>
        </pc:cxnChg>
        <pc:cxnChg chg="add mod">
          <ac:chgData name="Ken Merrihew" userId="bcb7a1e886d99f07" providerId="LiveId" clId="{5FD5925B-8807-4D34-A7C0-94A9D8ABEAF0}" dt="2019-04-17T22:04:28.094" v="2008" actId="1038"/>
          <ac:cxnSpMkLst>
            <pc:docMk/>
            <pc:sldMk cId="1382092892" sldId="265"/>
            <ac:cxnSpMk id="12" creationId="{1FA7626F-F3A8-412C-8C6D-6A04D4CAE915}"/>
          </ac:cxnSpMkLst>
        </pc:cxnChg>
        <pc:cxnChg chg="add mod">
          <ac:chgData name="Ken Merrihew" userId="bcb7a1e886d99f07" providerId="LiveId" clId="{5FD5925B-8807-4D34-A7C0-94A9D8ABEAF0}" dt="2019-04-17T22:04:28.094" v="2008" actId="1038"/>
          <ac:cxnSpMkLst>
            <pc:docMk/>
            <pc:sldMk cId="1382092892" sldId="265"/>
            <ac:cxnSpMk id="13" creationId="{7E33BD3D-95DF-4201-B4BF-27FB9EB5DB40}"/>
          </ac:cxnSpMkLst>
        </pc:cxnChg>
      </pc:sldChg>
      <pc:sldChg chg="delSp modSp delAnim">
        <pc:chgData name="Ken Merrihew" userId="bcb7a1e886d99f07" providerId="LiveId" clId="{5FD5925B-8807-4D34-A7C0-94A9D8ABEAF0}" dt="2019-04-17T17:01:58.401" v="302" actId="478"/>
        <pc:sldMkLst>
          <pc:docMk/>
          <pc:sldMk cId="2064194418" sldId="267"/>
        </pc:sldMkLst>
        <pc:spChg chg="del">
          <ac:chgData name="Ken Merrihew" userId="bcb7a1e886d99f07" providerId="LiveId" clId="{5FD5925B-8807-4D34-A7C0-94A9D8ABEAF0}" dt="2019-04-17T17:01:58.401" v="302" actId="478"/>
          <ac:spMkLst>
            <pc:docMk/>
            <pc:sldMk cId="2064194418" sldId="267"/>
            <ac:spMk id="6" creationId="{90DCD211-5DE5-44EB-9ADB-DDB876D969CA}"/>
          </ac:spMkLst>
        </pc:spChg>
        <pc:spChg chg="mod">
          <ac:chgData name="Ken Merrihew" userId="bcb7a1e886d99f07" providerId="LiveId" clId="{5FD5925B-8807-4D34-A7C0-94A9D8ABEAF0}" dt="2019-04-16T17:24:22.927" v="64" actId="207"/>
          <ac:spMkLst>
            <pc:docMk/>
            <pc:sldMk cId="2064194418" sldId="267"/>
            <ac:spMk id="8" creationId="{EB85E623-FA6B-4031-B9DD-0217D5713728}"/>
          </ac:spMkLst>
        </pc:spChg>
        <pc:spChg chg="mod">
          <ac:chgData name="Ken Merrihew" userId="bcb7a1e886d99f07" providerId="LiveId" clId="{5FD5925B-8807-4D34-A7C0-94A9D8ABEAF0}" dt="2019-04-14T22:09:15.950" v="11" actId="20577"/>
          <ac:spMkLst>
            <pc:docMk/>
            <pc:sldMk cId="2064194418" sldId="267"/>
            <ac:spMk id="14" creationId="{DD679BAA-94C1-4E84-B50E-CD65A3940320}"/>
          </ac:spMkLst>
        </pc:spChg>
        <pc:spChg chg="del mod">
          <ac:chgData name="Ken Merrihew" userId="bcb7a1e886d99f07" providerId="LiveId" clId="{5FD5925B-8807-4D34-A7C0-94A9D8ABEAF0}" dt="2019-04-17T17:01:42.573" v="298" actId="478"/>
          <ac:spMkLst>
            <pc:docMk/>
            <pc:sldMk cId="2064194418" sldId="267"/>
            <ac:spMk id="16" creationId="{C2A91F9E-C58A-4663-B994-9E4E25D16D04}"/>
          </ac:spMkLst>
        </pc:spChg>
        <pc:spChg chg="del mod">
          <ac:chgData name="Ken Merrihew" userId="bcb7a1e886d99f07" providerId="LiveId" clId="{5FD5925B-8807-4D34-A7C0-94A9D8ABEAF0}" dt="2019-04-17T17:01:43.563" v="299" actId="478"/>
          <ac:spMkLst>
            <pc:docMk/>
            <pc:sldMk cId="2064194418" sldId="267"/>
            <ac:spMk id="17" creationId="{6EC0B742-CC09-4B42-B903-9E86E507EA8D}"/>
          </ac:spMkLst>
        </pc:spChg>
        <pc:spChg chg="del mod">
          <ac:chgData name="Ken Merrihew" userId="bcb7a1e886d99f07" providerId="LiveId" clId="{5FD5925B-8807-4D34-A7C0-94A9D8ABEAF0}" dt="2019-04-17T17:01:44.648" v="300" actId="478"/>
          <ac:spMkLst>
            <pc:docMk/>
            <pc:sldMk cId="2064194418" sldId="267"/>
            <ac:spMk id="18" creationId="{DB68854E-7F10-4988-B2A6-0E569A23CB96}"/>
          </ac:spMkLst>
        </pc:spChg>
        <pc:spChg chg="del mod">
          <ac:chgData name="Ken Merrihew" userId="bcb7a1e886d99f07" providerId="LiveId" clId="{5FD5925B-8807-4D34-A7C0-94A9D8ABEAF0}" dt="2019-04-17T17:01:50.495" v="301" actId="478"/>
          <ac:spMkLst>
            <pc:docMk/>
            <pc:sldMk cId="2064194418" sldId="267"/>
            <ac:spMk id="19" creationId="{831E59A6-A3F1-4E97-809B-66966FEA8D81}"/>
          </ac:spMkLst>
        </pc:spChg>
      </pc:sldChg>
      <pc:sldChg chg="del">
        <pc:chgData name="Ken Merrihew" userId="bcb7a1e886d99f07" providerId="LiveId" clId="{5FD5925B-8807-4D34-A7C0-94A9D8ABEAF0}" dt="2019-04-17T23:17:00.825" v="2114" actId="2696"/>
        <pc:sldMkLst>
          <pc:docMk/>
          <pc:sldMk cId="3094506691" sldId="269"/>
        </pc:sldMkLst>
      </pc:sldChg>
      <pc:sldChg chg="del">
        <pc:chgData name="Ken Merrihew" userId="bcb7a1e886d99f07" providerId="LiveId" clId="{5FD5925B-8807-4D34-A7C0-94A9D8ABEAF0}" dt="2019-04-17T23:17:01.891" v="2115" actId="2696"/>
        <pc:sldMkLst>
          <pc:docMk/>
          <pc:sldMk cId="596707185" sldId="270"/>
        </pc:sldMkLst>
      </pc:sldChg>
      <pc:sldChg chg="modSp">
        <pc:chgData name="Ken Merrihew" userId="bcb7a1e886d99f07" providerId="LiveId" clId="{5FD5925B-8807-4D34-A7C0-94A9D8ABEAF0}" dt="2019-04-14T22:08:24.166" v="1" actId="20577"/>
        <pc:sldMkLst>
          <pc:docMk/>
          <pc:sldMk cId="3364832865" sldId="271"/>
        </pc:sldMkLst>
        <pc:spChg chg="mod">
          <ac:chgData name="Ken Merrihew" userId="bcb7a1e886d99f07" providerId="LiveId" clId="{5FD5925B-8807-4D34-A7C0-94A9D8ABEAF0}" dt="2019-04-14T22:08:24.166" v="1" actId="20577"/>
          <ac:spMkLst>
            <pc:docMk/>
            <pc:sldMk cId="3364832865" sldId="271"/>
            <ac:spMk id="3" creationId="{DB88E4FF-425A-4FEE-A367-39BCE73DF1EF}"/>
          </ac:spMkLst>
        </pc:spChg>
      </pc:sldChg>
      <pc:sldChg chg="addSp delSp modSp modAnim">
        <pc:chgData name="Ken Merrihew" userId="bcb7a1e886d99f07" providerId="LiveId" clId="{5FD5925B-8807-4D34-A7C0-94A9D8ABEAF0}" dt="2019-04-17T23:14:30.296" v="2113"/>
        <pc:sldMkLst>
          <pc:docMk/>
          <pc:sldMk cId="1361343905" sldId="277"/>
        </pc:sldMkLst>
        <pc:spChg chg="add del">
          <ac:chgData name="Ken Merrihew" userId="bcb7a1e886d99f07" providerId="LiveId" clId="{5FD5925B-8807-4D34-A7C0-94A9D8ABEAF0}" dt="2019-04-17T22:49:40.125" v="2091"/>
          <ac:spMkLst>
            <pc:docMk/>
            <pc:sldMk cId="1361343905" sldId="277"/>
            <ac:spMk id="4" creationId="{3C093670-BD4A-4123-924F-55E7606FBC01}"/>
          </ac:spMkLst>
        </pc:spChg>
        <pc:picChg chg="add mod">
          <ac:chgData name="Ken Merrihew" userId="bcb7a1e886d99f07" providerId="LiveId" clId="{5FD5925B-8807-4D34-A7C0-94A9D8ABEAF0}" dt="2019-04-17T22:50:00.718" v="2105" actId="14100"/>
          <ac:picMkLst>
            <pc:docMk/>
            <pc:sldMk cId="1361343905" sldId="277"/>
            <ac:picMk id="4098" creationId="{24017B89-5AAB-4443-BF73-45C5C8AB8635}"/>
          </ac:picMkLst>
        </pc:picChg>
      </pc:sldChg>
      <pc:sldChg chg="addSp modSp modAnim">
        <pc:chgData name="Ken Merrihew" userId="bcb7a1e886d99f07" providerId="LiveId" clId="{5FD5925B-8807-4D34-A7C0-94A9D8ABEAF0}" dt="2019-04-16T17:35:16.103" v="132" actId="166"/>
        <pc:sldMkLst>
          <pc:docMk/>
          <pc:sldMk cId="2401729896" sldId="280"/>
        </pc:sldMkLst>
        <pc:spChg chg="ord">
          <ac:chgData name="Ken Merrihew" userId="bcb7a1e886d99f07" providerId="LiveId" clId="{5FD5925B-8807-4D34-A7C0-94A9D8ABEAF0}" dt="2019-04-16T17:35:16.103" v="132" actId="166"/>
          <ac:spMkLst>
            <pc:docMk/>
            <pc:sldMk cId="2401729896" sldId="280"/>
            <ac:spMk id="8" creationId="{601635AA-EAED-4AA7-B4D6-CE57CECAB515}"/>
          </ac:spMkLst>
        </pc:spChg>
        <pc:spChg chg="ord">
          <ac:chgData name="Ken Merrihew" userId="bcb7a1e886d99f07" providerId="LiveId" clId="{5FD5925B-8807-4D34-A7C0-94A9D8ABEAF0}" dt="2019-04-16T17:34:49.700" v="128" actId="167"/>
          <ac:spMkLst>
            <pc:docMk/>
            <pc:sldMk cId="2401729896" sldId="280"/>
            <ac:spMk id="14" creationId="{4D39268C-F4C1-495D-AE27-BD32593340F6}"/>
          </ac:spMkLst>
        </pc:spChg>
        <pc:spChg chg="add mod">
          <ac:chgData name="Ken Merrihew" userId="bcb7a1e886d99f07" providerId="LiveId" clId="{5FD5925B-8807-4D34-A7C0-94A9D8ABEAF0}" dt="2019-04-16T17:34:42.600" v="127" actId="20577"/>
          <ac:spMkLst>
            <pc:docMk/>
            <pc:sldMk cId="2401729896" sldId="280"/>
            <ac:spMk id="17" creationId="{B0C2DD2F-ACC5-4ADB-B636-5EF4AE844EDA}"/>
          </ac:spMkLst>
        </pc:spChg>
        <pc:spChg chg="ord">
          <ac:chgData name="Ken Merrihew" userId="bcb7a1e886d99f07" providerId="LiveId" clId="{5FD5925B-8807-4D34-A7C0-94A9D8ABEAF0}" dt="2019-04-16T17:35:10.316" v="131" actId="166"/>
          <ac:spMkLst>
            <pc:docMk/>
            <pc:sldMk cId="2401729896" sldId="280"/>
            <ac:spMk id="18" creationId="{E85DAA59-87AB-4EFE-983A-049E0B6BC91D}"/>
          </ac:spMkLst>
        </pc:spChg>
        <pc:picChg chg="ord">
          <ac:chgData name="Ken Merrihew" userId="bcb7a1e886d99f07" providerId="LiveId" clId="{5FD5925B-8807-4D34-A7C0-94A9D8ABEAF0}" dt="2019-04-16T17:34:55.496" v="129" actId="167"/>
          <ac:picMkLst>
            <pc:docMk/>
            <pc:sldMk cId="2401729896" sldId="280"/>
            <ac:picMk id="6" creationId="{DC673D09-9DBE-4577-AF04-5136A265E3D9}"/>
          </ac:picMkLst>
        </pc:picChg>
      </pc:sldChg>
      <pc:sldChg chg="addSp modSp modAnim">
        <pc:chgData name="Ken Merrihew" userId="bcb7a1e886d99f07" providerId="LiveId" clId="{5FD5925B-8807-4D34-A7C0-94A9D8ABEAF0}" dt="2019-04-16T17:42:59.900" v="288"/>
        <pc:sldMkLst>
          <pc:docMk/>
          <pc:sldMk cId="2163367466" sldId="281"/>
        </pc:sldMkLst>
        <pc:spChg chg="mod">
          <ac:chgData name="Ken Merrihew" userId="bcb7a1e886d99f07" providerId="LiveId" clId="{5FD5925B-8807-4D34-A7C0-94A9D8ABEAF0}" dt="2019-04-16T17:41:36.040" v="142" actId="20577"/>
          <ac:spMkLst>
            <pc:docMk/>
            <pc:sldMk cId="2163367466" sldId="281"/>
            <ac:spMk id="3" creationId="{DB88E4FF-425A-4FEE-A367-39BCE73DF1EF}"/>
          </ac:spMkLst>
        </pc:spChg>
        <pc:spChg chg="add mod">
          <ac:chgData name="Ken Merrihew" userId="bcb7a1e886d99f07" providerId="LiveId" clId="{5FD5925B-8807-4D34-A7C0-94A9D8ABEAF0}" dt="2019-04-16T17:42:39.508" v="285" actId="20577"/>
          <ac:spMkLst>
            <pc:docMk/>
            <pc:sldMk cId="2163367466" sldId="281"/>
            <ac:spMk id="4" creationId="{40468936-E9C5-4CB0-9E71-CBCEDA99C9D8}"/>
          </ac:spMkLst>
        </pc:spChg>
        <pc:spChg chg="add mod">
          <ac:chgData name="Ken Merrihew" userId="bcb7a1e886d99f07" providerId="LiveId" clId="{5FD5925B-8807-4D34-A7C0-94A9D8ABEAF0}" dt="2019-04-16T17:42:25.327" v="246" actId="20577"/>
          <ac:spMkLst>
            <pc:docMk/>
            <pc:sldMk cId="2163367466" sldId="281"/>
            <ac:spMk id="5" creationId="{A4EAE376-ABD2-4A28-8B6A-ABB6D0B727D0}"/>
          </ac:spMkLst>
        </pc:spChg>
      </pc:sldChg>
      <pc:sldChg chg="addSp modSp modAnim">
        <pc:chgData name="Ken Merrihew" userId="bcb7a1e886d99f07" providerId="LiveId" clId="{5FD5925B-8807-4D34-A7C0-94A9D8ABEAF0}" dt="2019-04-17T21:30:53.110" v="1437"/>
        <pc:sldMkLst>
          <pc:docMk/>
          <pc:sldMk cId="4283171899" sldId="286"/>
        </pc:sldMkLst>
        <pc:spChg chg="add mod">
          <ac:chgData name="Ken Merrihew" userId="bcb7a1e886d99f07" providerId="LiveId" clId="{5FD5925B-8807-4D34-A7C0-94A9D8ABEAF0}" dt="2019-04-17T21:28:17.429" v="1432" actId="1035"/>
          <ac:spMkLst>
            <pc:docMk/>
            <pc:sldMk cId="4283171899" sldId="286"/>
            <ac:spMk id="4" creationId="{6612B4CC-0C07-41FC-83BD-A5002200C2A1}"/>
          </ac:spMkLst>
        </pc:spChg>
        <pc:spChg chg="add mod">
          <ac:chgData name="Ken Merrihew" userId="bcb7a1e886d99f07" providerId="LiveId" clId="{5FD5925B-8807-4D34-A7C0-94A9D8ABEAF0}" dt="2019-04-17T21:30:53.110" v="1437"/>
          <ac:spMkLst>
            <pc:docMk/>
            <pc:sldMk cId="4283171899" sldId="286"/>
            <ac:spMk id="5" creationId="{537EB03E-771A-4AB5-94BD-B7544D36F29D}"/>
          </ac:spMkLst>
        </pc:spChg>
      </pc:sldChg>
      <pc:sldChg chg="addSp delSp modSp add delAnim modAnim">
        <pc:chgData name="Ken Merrihew" userId="bcb7a1e886d99f07" providerId="LiveId" clId="{5FD5925B-8807-4D34-A7C0-94A9D8ABEAF0}" dt="2019-04-17T17:03:48.227" v="321"/>
        <pc:sldMkLst>
          <pc:docMk/>
          <pc:sldMk cId="2691528138" sldId="288"/>
        </pc:sldMkLst>
        <pc:spChg chg="add mod">
          <ac:chgData name="Ken Merrihew" userId="bcb7a1e886d99f07" providerId="LiveId" clId="{5FD5925B-8807-4D34-A7C0-94A9D8ABEAF0}" dt="2019-04-17T17:03:36.980" v="319" actId="14100"/>
          <ac:spMkLst>
            <pc:docMk/>
            <pc:sldMk cId="2691528138" sldId="288"/>
            <ac:spMk id="3" creationId="{FF7C51CF-BAC1-4115-8860-0C5236F6DB03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4" creationId="{8B4D5CED-584E-4DED-B031-045053C4C16B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5" creationId="{5DD97706-F932-4D1C-A968-76BD5823C233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6" creationId="{90DCD211-5DE5-44EB-9ADB-DDB876D969CA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7" creationId="{98D56533-A1D1-4B41-86EC-65AE4B878C71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8" creationId="{EB85E623-FA6B-4031-B9DD-0217D5713728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9" creationId="{999722D6-6322-4D60-B986-9F541CF205CD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0" creationId="{307AC780-E08F-4D3F-9722-96F8261CDE64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1" creationId="{6D845C5D-C66D-406E-AB80-A872E128DB56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2" creationId="{F2CA1B0B-BCC3-4C4D-ABE9-BB834B6A62E0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3" creationId="{C023150F-8D4C-4914-B2DF-9EFFA9C79584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4" creationId="{DD679BAA-94C1-4E84-B50E-CD65A3940320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5" creationId="{3EE611A8-3780-463A-929F-0DF301F11C70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6" creationId="{C2A91F9E-C58A-4663-B994-9E4E25D16D04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7" creationId="{6EC0B742-CC09-4B42-B903-9E86E507EA8D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8" creationId="{DB68854E-7F10-4988-B2A6-0E569A23CB96}"/>
          </ac:spMkLst>
        </pc:spChg>
        <pc:spChg chg="del">
          <ac:chgData name="Ken Merrihew" userId="bcb7a1e886d99f07" providerId="LiveId" clId="{5FD5925B-8807-4D34-A7C0-94A9D8ABEAF0}" dt="2019-04-17T16:50:19.583" v="291" actId="478"/>
          <ac:spMkLst>
            <pc:docMk/>
            <pc:sldMk cId="2691528138" sldId="288"/>
            <ac:spMk id="19" creationId="{831E59A6-A3F1-4E97-809B-66966FEA8D81}"/>
          </ac:spMkLst>
        </pc:spChg>
        <pc:picChg chg="add mod">
          <ac:chgData name="Ken Merrihew" userId="bcb7a1e886d99f07" providerId="LiveId" clId="{5FD5925B-8807-4D34-A7C0-94A9D8ABEAF0}" dt="2019-04-17T16:50:27.468" v="297" actId="14100"/>
          <ac:picMkLst>
            <pc:docMk/>
            <pc:sldMk cId="2691528138" sldId="288"/>
            <ac:picMk id="1026" creationId="{C885205D-D585-4465-B343-A79AAA8E939A}"/>
          </ac:picMkLst>
        </pc:picChg>
      </pc:sldChg>
      <pc:sldChg chg="add modAnim">
        <pc:chgData name="Ken Merrihew" userId="bcb7a1e886d99f07" providerId="LiveId" clId="{5FD5925B-8807-4D34-A7C0-94A9D8ABEAF0}" dt="2019-04-17T23:09:04.086" v="2111"/>
        <pc:sldMkLst>
          <pc:docMk/>
          <pc:sldMk cId="671044500" sldId="289"/>
        </pc:sldMkLst>
      </pc:sldChg>
      <pc:sldChg chg="add del setBg">
        <pc:chgData name="Ken Merrihew" userId="bcb7a1e886d99f07" providerId="LiveId" clId="{5FD5925B-8807-4D34-A7C0-94A9D8ABEAF0}" dt="2019-04-17T18:18:08.262" v="323"/>
        <pc:sldMkLst>
          <pc:docMk/>
          <pc:sldMk cId="824791977" sldId="290"/>
        </pc:sldMkLst>
      </pc:sldChg>
      <pc:sldChg chg="addSp delSp modSp add modAnim">
        <pc:chgData name="Ken Merrihew" userId="bcb7a1e886d99f07" providerId="LiveId" clId="{5FD5925B-8807-4D34-A7C0-94A9D8ABEAF0}" dt="2019-04-17T19:00:36.052" v="634"/>
        <pc:sldMkLst>
          <pc:docMk/>
          <pc:sldMk cId="3765230678" sldId="290"/>
        </pc:sldMkLst>
        <pc:spChg chg="mod ord">
          <ac:chgData name="Ken Merrihew" userId="bcb7a1e886d99f07" providerId="LiveId" clId="{5FD5925B-8807-4D34-A7C0-94A9D8ABEAF0}" dt="2019-04-17T18:49:59.560" v="550" actId="166"/>
          <ac:spMkLst>
            <pc:docMk/>
            <pc:sldMk cId="3765230678" sldId="290"/>
            <ac:spMk id="4" creationId="{3236278C-1385-4596-8275-34F5FE3C244A}"/>
          </ac:spMkLst>
        </pc:spChg>
        <pc:spChg chg="mod ord">
          <ac:chgData name="Ken Merrihew" userId="bcb7a1e886d99f07" providerId="LiveId" clId="{5FD5925B-8807-4D34-A7C0-94A9D8ABEAF0}" dt="2019-04-17T18:56:48.907" v="601" actId="1076"/>
          <ac:spMkLst>
            <pc:docMk/>
            <pc:sldMk cId="3765230678" sldId="290"/>
            <ac:spMk id="5" creationId="{94D7078D-6C03-49A2-BD0F-E39D2929DBA5}"/>
          </ac:spMkLst>
        </pc:spChg>
        <pc:picChg chg="del">
          <ac:chgData name="Ken Merrihew" userId="bcb7a1e886d99f07" providerId="LiveId" clId="{5FD5925B-8807-4D34-A7C0-94A9D8ABEAF0}" dt="2019-04-17T18:47:23.385" v="495" actId="478"/>
          <ac:picMkLst>
            <pc:docMk/>
            <pc:sldMk cId="3765230678" sldId="290"/>
            <ac:picMk id="2050" creationId="{F8E04DD9-82A9-4169-9278-4771BDE90F43}"/>
          </ac:picMkLst>
        </pc:picChg>
        <pc:picChg chg="del">
          <ac:chgData name="Ken Merrihew" userId="bcb7a1e886d99f07" providerId="LiveId" clId="{5FD5925B-8807-4D34-A7C0-94A9D8ABEAF0}" dt="2019-04-17T18:47:24.349" v="496" actId="478"/>
          <ac:picMkLst>
            <pc:docMk/>
            <pc:sldMk cId="3765230678" sldId="290"/>
            <ac:picMk id="2052" creationId="{EAA8EA99-3FAF-434A-99C6-6AE63BC297F6}"/>
          </ac:picMkLst>
        </pc:picChg>
        <pc:picChg chg="del">
          <ac:chgData name="Ken Merrihew" userId="bcb7a1e886d99f07" providerId="LiveId" clId="{5FD5925B-8807-4D34-A7C0-94A9D8ABEAF0}" dt="2019-04-17T18:54:10.271" v="554" actId="478"/>
          <ac:picMkLst>
            <pc:docMk/>
            <pc:sldMk cId="3765230678" sldId="290"/>
            <ac:picMk id="2054" creationId="{ED4F1A13-74D3-4771-871F-D24B720B4C5C}"/>
          </ac:picMkLst>
        </pc:picChg>
        <pc:picChg chg="del">
          <ac:chgData name="Ken Merrihew" userId="bcb7a1e886d99f07" providerId="LiveId" clId="{5FD5925B-8807-4D34-A7C0-94A9D8ABEAF0}" dt="2019-04-17T18:54:11.392" v="555" actId="478"/>
          <ac:picMkLst>
            <pc:docMk/>
            <pc:sldMk cId="3765230678" sldId="290"/>
            <ac:picMk id="2056" creationId="{23AA2049-2D59-40C7-853C-1EA3E99C5339}"/>
          </ac:picMkLst>
        </pc:picChg>
        <pc:picChg chg="add mod">
          <ac:chgData name="Ken Merrihew" userId="bcb7a1e886d99f07" providerId="LiveId" clId="{5FD5925B-8807-4D34-A7C0-94A9D8ABEAF0}" dt="2019-04-17T18:48:30.371" v="545" actId="1076"/>
          <ac:picMkLst>
            <pc:docMk/>
            <pc:sldMk cId="3765230678" sldId="290"/>
            <ac:picMk id="3074" creationId="{A2F09981-4907-4EC3-A30B-C3572E8BB8FD}"/>
          </ac:picMkLst>
        </pc:picChg>
        <pc:picChg chg="add mod">
          <ac:chgData name="Ken Merrihew" userId="bcb7a1e886d99f07" providerId="LiveId" clId="{5FD5925B-8807-4D34-A7C0-94A9D8ABEAF0}" dt="2019-04-17T18:50:06.631" v="553" actId="1076"/>
          <ac:picMkLst>
            <pc:docMk/>
            <pc:sldMk cId="3765230678" sldId="290"/>
            <ac:picMk id="3076" creationId="{C3F4C39A-4F11-4DAE-A730-DDD09F6F945E}"/>
          </ac:picMkLst>
        </pc:picChg>
        <pc:picChg chg="add mod">
          <ac:chgData name="Ken Merrihew" userId="bcb7a1e886d99f07" providerId="LiveId" clId="{5FD5925B-8807-4D34-A7C0-94A9D8ABEAF0}" dt="2019-04-17T18:54:28.709" v="561" actId="1076"/>
          <ac:picMkLst>
            <pc:docMk/>
            <pc:sldMk cId="3765230678" sldId="290"/>
            <ac:picMk id="3078" creationId="{71ED21C8-C6E3-4CFC-9B84-CB0DC307F67B}"/>
          </ac:picMkLst>
        </pc:picChg>
        <pc:picChg chg="add mod">
          <ac:chgData name="Ken Merrihew" userId="bcb7a1e886d99f07" providerId="LiveId" clId="{5FD5925B-8807-4D34-A7C0-94A9D8ABEAF0}" dt="2019-04-17T18:56:50.622" v="602" actId="1076"/>
          <ac:picMkLst>
            <pc:docMk/>
            <pc:sldMk cId="3765230678" sldId="290"/>
            <ac:picMk id="3080" creationId="{2E02A8E0-D496-4C84-B260-D35DF1F06103}"/>
          </ac:picMkLst>
        </pc:picChg>
      </pc:sldChg>
      <pc:sldChg chg="addSp delSp modSp add ord delAnim modAnim">
        <pc:chgData name="Ken Merrihew" userId="bcb7a1e886d99f07" providerId="LiveId" clId="{5FD5925B-8807-4D34-A7C0-94A9D8ABEAF0}" dt="2019-04-17T20:05:21.711" v="1365"/>
        <pc:sldMkLst>
          <pc:docMk/>
          <pc:sldMk cId="3251655700" sldId="291"/>
        </pc:sldMkLst>
        <pc:spChg chg="del">
          <ac:chgData name="Ken Merrihew" userId="bcb7a1e886d99f07" providerId="LiveId" clId="{5FD5925B-8807-4D34-A7C0-94A9D8ABEAF0}" dt="2019-04-17T19:50:18.258" v="1203" actId="478"/>
          <ac:spMkLst>
            <pc:docMk/>
            <pc:sldMk cId="3251655700" sldId="291"/>
            <ac:spMk id="3" creationId="{DB88E4FF-425A-4FEE-A367-39BCE73DF1EF}"/>
          </ac:spMkLst>
        </pc:spChg>
        <pc:spChg chg="del">
          <ac:chgData name="Ken Merrihew" userId="bcb7a1e886d99f07" providerId="LiveId" clId="{5FD5925B-8807-4D34-A7C0-94A9D8ABEAF0}" dt="2019-04-17T19:32:43.872" v="641" actId="478"/>
          <ac:spMkLst>
            <pc:docMk/>
            <pc:sldMk cId="3251655700" sldId="291"/>
            <ac:spMk id="4" creationId="{3236278C-1385-4596-8275-34F5FE3C244A}"/>
          </ac:spMkLst>
        </pc:spChg>
        <pc:spChg chg="del">
          <ac:chgData name="Ken Merrihew" userId="bcb7a1e886d99f07" providerId="LiveId" clId="{5FD5925B-8807-4D34-A7C0-94A9D8ABEAF0}" dt="2019-04-17T19:32:43.071" v="640" actId="478"/>
          <ac:spMkLst>
            <pc:docMk/>
            <pc:sldMk cId="3251655700" sldId="291"/>
            <ac:spMk id="5" creationId="{94D7078D-6C03-49A2-BD0F-E39D2929DBA5}"/>
          </ac:spMkLst>
        </pc:spChg>
        <pc:spChg chg="add del mod">
          <ac:chgData name="Ken Merrihew" userId="bcb7a1e886d99f07" providerId="LiveId" clId="{5FD5925B-8807-4D34-A7C0-94A9D8ABEAF0}" dt="2019-04-17T19:47:49.201" v="1186" actId="478"/>
          <ac:spMkLst>
            <pc:docMk/>
            <pc:sldMk cId="3251655700" sldId="291"/>
            <ac:spMk id="8" creationId="{7D721845-8244-4D4F-BEC8-3325AE1AF46A}"/>
          </ac:spMkLst>
        </pc:spChg>
        <pc:spChg chg="add del mod">
          <ac:chgData name="Ken Merrihew" userId="bcb7a1e886d99f07" providerId="LiveId" clId="{5FD5925B-8807-4D34-A7C0-94A9D8ABEAF0}" dt="2019-04-17T19:35:32.266" v="665" actId="11529"/>
          <ac:spMkLst>
            <pc:docMk/>
            <pc:sldMk cId="3251655700" sldId="291"/>
            <ac:spMk id="9" creationId="{479535C9-5F96-491F-A86A-1EE3203F3C37}"/>
          </ac:spMkLst>
        </pc:spChg>
        <pc:spChg chg="add mod ord">
          <ac:chgData name="Ken Merrihew" userId="bcb7a1e886d99f07" providerId="LiveId" clId="{5FD5925B-8807-4D34-A7C0-94A9D8ABEAF0}" dt="2019-04-17T19:40:48.745" v="880" actId="404"/>
          <ac:spMkLst>
            <pc:docMk/>
            <pc:sldMk cId="3251655700" sldId="291"/>
            <ac:spMk id="10" creationId="{C54AAB6B-6BFD-4F4B-BE5B-37B6A84D0431}"/>
          </ac:spMkLst>
        </pc:spChg>
        <pc:spChg chg="add mod">
          <ac:chgData name="Ken Merrihew" userId="bcb7a1e886d99f07" providerId="LiveId" clId="{5FD5925B-8807-4D34-A7C0-94A9D8ABEAF0}" dt="2019-04-17T19:45:04.543" v="1144" actId="164"/>
          <ac:spMkLst>
            <pc:docMk/>
            <pc:sldMk cId="3251655700" sldId="291"/>
            <ac:spMk id="12" creationId="{A6C506F6-09E4-4579-9411-61C28128876F}"/>
          </ac:spMkLst>
        </pc:spChg>
        <pc:spChg chg="mod">
          <ac:chgData name="Ken Merrihew" userId="bcb7a1e886d99f07" providerId="LiveId" clId="{5FD5925B-8807-4D34-A7C0-94A9D8ABEAF0}" dt="2019-04-17T19:35:09.460" v="663"/>
          <ac:spMkLst>
            <pc:docMk/>
            <pc:sldMk cId="3251655700" sldId="291"/>
            <ac:spMk id="15" creationId="{ECF810B4-882D-48E3-BBC6-19BD6F829599}"/>
          </ac:spMkLst>
        </pc:spChg>
        <pc:spChg chg="add del mod">
          <ac:chgData name="Ken Merrihew" userId="bcb7a1e886d99f07" providerId="LiveId" clId="{5FD5925B-8807-4D34-A7C0-94A9D8ABEAF0}" dt="2019-04-17T19:38:22.615" v="732" actId="478"/>
          <ac:spMkLst>
            <pc:docMk/>
            <pc:sldMk cId="3251655700" sldId="291"/>
            <ac:spMk id="22" creationId="{AD2CDCFC-A5B6-4611-87B2-EB1F4021D918}"/>
          </ac:spMkLst>
        </pc:spChg>
        <pc:spChg chg="add del mod">
          <ac:chgData name="Ken Merrihew" userId="bcb7a1e886d99f07" providerId="LiveId" clId="{5FD5925B-8807-4D34-A7C0-94A9D8ABEAF0}" dt="2019-04-17T19:38:22.615" v="732" actId="478"/>
          <ac:spMkLst>
            <pc:docMk/>
            <pc:sldMk cId="3251655700" sldId="291"/>
            <ac:spMk id="26" creationId="{0EBD9D86-59D6-40F8-905F-E611E41AAE42}"/>
          </ac:spMkLst>
        </pc:spChg>
        <pc:spChg chg="add del mod">
          <ac:chgData name="Ken Merrihew" userId="bcb7a1e886d99f07" providerId="LiveId" clId="{5FD5925B-8807-4D34-A7C0-94A9D8ABEAF0}" dt="2019-04-17T19:38:22.615" v="732" actId="478"/>
          <ac:spMkLst>
            <pc:docMk/>
            <pc:sldMk cId="3251655700" sldId="291"/>
            <ac:spMk id="30" creationId="{24613A24-EE8E-475A-B84B-1A93B6F4E23F}"/>
          </ac:spMkLst>
        </pc:spChg>
        <pc:spChg chg="add del mod">
          <ac:chgData name="Ken Merrihew" userId="bcb7a1e886d99f07" providerId="LiveId" clId="{5FD5925B-8807-4D34-A7C0-94A9D8ABEAF0}" dt="2019-04-17T19:38:22.615" v="732" actId="478"/>
          <ac:spMkLst>
            <pc:docMk/>
            <pc:sldMk cId="3251655700" sldId="291"/>
            <ac:spMk id="34" creationId="{8E1E4112-3F51-43E1-84C0-0D6876D78433}"/>
          </ac:spMkLst>
        </pc:spChg>
        <pc:spChg chg="add del mod">
          <ac:chgData name="Ken Merrihew" userId="bcb7a1e886d99f07" providerId="LiveId" clId="{5FD5925B-8807-4D34-A7C0-94A9D8ABEAF0}" dt="2019-04-17T19:38:22.615" v="732" actId="478"/>
          <ac:spMkLst>
            <pc:docMk/>
            <pc:sldMk cId="3251655700" sldId="291"/>
            <ac:spMk id="38" creationId="{5F0C27B9-1C52-4BC3-B864-437B8338D98F}"/>
          </ac:spMkLst>
        </pc:spChg>
        <pc:spChg chg="add del mod">
          <ac:chgData name="Ken Merrihew" userId="bcb7a1e886d99f07" providerId="LiveId" clId="{5FD5925B-8807-4D34-A7C0-94A9D8ABEAF0}" dt="2019-04-17T19:38:17.278" v="731" actId="478"/>
          <ac:spMkLst>
            <pc:docMk/>
            <pc:sldMk cId="3251655700" sldId="291"/>
            <ac:spMk id="42" creationId="{30599789-7906-43EE-8E7A-33574EB81207}"/>
          </ac:spMkLst>
        </pc:spChg>
        <pc:spChg chg="add del mod">
          <ac:chgData name="Ken Merrihew" userId="bcb7a1e886d99f07" providerId="LiveId" clId="{5FD5925B-8807-4D34-A7C0-94A9D8ABEAF0}" dt="2019-04-17T19:38:17.278" v="731" actId="478"/>
          <ac:spMkLst>
            <pc:docMk/>
            <pc:sldMk cId="3251655700" sldId="291"/>
            <ac:spMk id="46" creationId="{22F61128-D09B-4FDA-9113-A7D649AFC659}"/>
          </ac:spMkLst>
        </pc:spChg>
        <pc:spChg chg="mod">
          <ac:chgData name="Ken Merrihew" userId="bcb7a1e886d99f07" providerId="LiveId" clId="{5FD5925B-8807-4D34-A7C0-94A9D8ABEAF0}" dt="2019-04-17T19:40:48.745" v="880" actId="404"/>
          <ac:spMkLst>
            <pc:docMk/>
            <pc:sldMk cId="3251655700" sldId="291"/>
            <ac:spMk id="48" creationId="{9B2E7BDA-33B5-476E-9017-987C671C8740}"/>
          </ac:spMkLst>
        </pc:spChg>
        <pc:spChg chg="add mod">
          <ac:chgData name="Ken Merrihew" userId="bcb7a1e886d99f07" providerId="LiveId" clId="{5FD5925B-8807-4D34-A7C0-94A9D8ABEAF0}" dt="2019-04-17T19:45:14.032" v="1145" actId="164"/>
          <ac:spMkLst>
            <pc:docMk/>
            <pc:sldMk cId="3251655700" sldId="291"/>
            <ac:spMk id="50" creationId="{736CD93E-B172-4885-A22E-5AF7ED356DB5}"/>
          </ac:spMkLst>
        </pc:spChg>
        <pc:spChg chg="mod">
          <ac:chgData name="Ken Merrihew" userId="bcb7a1e886d99f07" providerId="LiveId" clId="{5FD5925B-8807-4D34-A7C0-94A9D8ABEAF0}" dt="2019-04-17T19:40:48.745" v="880" actId="404"/>
          <ac:spMkLst>
            <pc:docMk/>
            <pc:sldMk cId="3251655700" sldId="291"/>
            <ac:spMk id="52" creationId="{F06EEE3B-FB3F-4FDE-8E59-F1709B3FA3A2}"/>
          </ac:spMkLst>
        </pc:spChg>
        <pc:spChg chg="add mod">
          <ac:chgData name="Ken Merrihew" userId="bcb7a1e886d99f07" providerId="LiveId" clId="{5FD5925B-8807-4D34-A7C0-94A9D8ABEAF0}" dt="2019-04-17T19:45:20.210" v="1146" actId="164"/>
          <ac:spMkLst>
            <pc:docMk/>
            <pc:sldMk cId="3251655700" sldId="291"/>
            <ac:spMk id="54" creationId="{243F0808-C10C-46D8-A3CB-31772FE72F38}"/>
          </ac:spMkLst>
        </pc:spChg>
        <pc:spChg chg="mod">
          <ac:chgData name="Ken Merrihew" userId="bcb7a1e886d99f07" providerId="LiveId" clId="{5FD5925B-8807-4D34-A7C0-94A9D8ABEAF0}" dt="2019-04-17T19:40:48.745" v="880" actId="404"/>
          <ac:spMkLst>
            <pc:docMk/>
            <pc:sldMk cId="3251655700" sldId="291"/>
            <ac:spMk id="56" creationId="{28C8B703-ADBE-4096-BE67-A408522172AF}"/>
          </ac:spMkLst>
        </pc:spChg>
        <pc:spChg chg="add mod">
          <ac:chgData name="Ken Merrihew" userId="bcb7a1e886d99f07" providerId="LiveId" clId="{5FD5925B-8807-4D34-A7C0-94A9D8ABEAF0}" dt="2019-04-17T19:45:27.107" v="1147" actId="164"/>
          <ac:spMkLst>
            <pc:docMk/>
            <pc:sldMk cId="3251655700" sldId="291"/>
            <ac:spMk id="58" creationId="{D4B8CB72-EEFE-42E9-9BDD-42921C08F715}"/>
          </ac:spMkLst>
        </pc:spChg>
        <pc:spChg chg="mod">
          <ac:chgData name="Ken Merrihew" userId="bcb7a1e886d99f07" providerId="LiveId" clId="{5FD5925B-8807-4D34-A7C0-94A9D8ABEAF0}" dt="2019-04-17T19:40:48.745" v="880" actId="404"/>
          <ac:spMkLst>
            <pc:docMk/>
            <pc:sldMk cId="3251655700" sldId="291"/>
            <ac:spMk id="60" creationId="{A0EFB163-8B0D-49AF-A899-235AFE1CF289}"/>
          </ac:spMkLst>
        </pc:spChg>
        <pc:spChg chg="add mod">
          <ac:chgData name="Ken Merrihew" userId="bcb7a1e886d99f07" providerId="LiveId" clId="{5FD5925B-8807-4D34-A7C0-94A9D8ABEAF0}" dt="2019-04-17T19:45:33.895" v="1148" actId="164"/>
          <ac:spMkLst>
            <pc:docMk/>
            <pc:sldMk cId="3251655700" sldId="291"/>
            <ac:spMk id="62" creationId="{3522BF96-2522-4D1D-B826-F6EA5B0C19CE}"/>
          </ac:spMkLst>
        </pc:spChg>
        <pc:spChg chg="mod">
          <ac:chgData name="Ken Merrihew" userId="bcb7a1e886d99f07" providerId="LiveId" clId="{5FD5925B-8807-4D34-A7C0-94A9D8ABEAF0}" dt="2019-04-17T19:40:48.745" v="880" actId="404"/>
          <ac:spMkLst>
            <pc:docMk/>
            <pc:sldMk cId="3251655700" sldId="291"/>
            <ac:spMk id="64" creationId="{ED554891-2E75-479A-8CAF-D774893FFFD0}"/>
          </ac:spMkLst>
        </pc:spChg>
        <pc:spChg chg="add mod">
          <ac:chgData name="Ken Merrihew" userId="bcb7a1e886d99f07" providerId="LiveId" clId="{5FD5925B-8807-4D34-A7C0-94A9D8ABEAF0}" dt="2019-04-17T19:45:40.209" v="1149" actId="164"/>
          <ac:spMkLst>
            <pc:docMk/>
            <pc:sldMk cId="3251655700" sldId="291"/>
            <ac:spMk id="66" creationId="{114F8AA4-7689-4447-A894-05EC9630A3E3}"/>
          </ac:spMkLst>
        </pc:spChg>
        <pc:spChg chg="mod">
          <ac:chgData name="Ken Merrihew" userId="bcb7a1e886d99f07" providerId="LiveId" clId="{5FD5925B-8807-4D34-A7C0-94A9D8ABEAF0}" dt="2019-04-17T19:40:48.745" v="880" actId="404"/>
          <ac:spMkLst>
            <pc:docMk/>
            <pc:sldMk cId="3251655700" sldId="291"/>
            <ac:spMk id="68" creationId="{8DDB8E76-BD7F-440A-BE68-8116FAC1249D}"/>
          </ac:spMkLst>
        </pc:spChg>
        <pc:spChg chg="add mod">
          <ac:chgData name="Ken Merrihew" userId="bcb7a1e886d99f07" providerId="LiveId" clId="{5FD5925B-8807-4D34-A7C0-94A9D8ABEAF0}" dt="2019-04-17T19:45:48.689" v="1150" actId="164"/>
          <ac:spMkLst>
            <pc:docMk/>
            <pc:sldMk cId="3251655700" sldId="291"/>
            <ac:spMk id="70" creationId="{1236DD84-FBF1-4F7C-AB74-DAFA05889C7B}"/>
          </ac:spMkLst>
        </pc:spChg>
        <pc:spChg chg="add mod">
          <ac:chgData name="Ken Merrihew" userId="bcb7a1e886d99f07" providerId="LiveId" clId="{5FD5925B-8807-4D34-A7C0-94A9D8ABEAF0}" dt="2019-04-17T19:46:42.520" v="1179" actId="164"/>
          <ac:spMkLst>
            <pc:docMk/>
            <pc:sldMk cId="3251655700" sldId="291"/>
            <ac:spMk id="74" creationId="{64628100-6CE2-4A25-8769-896E7D3F9DBF}"/>
          </ac:spMkLst>
        </pc:spChg>
        <pc:spChg chg="add mod">
          <ac:chgData name="Ken Merrihew" userId="bcb7a1e886d99f07" providerId="LiveId" clId="{5FD5925B-8807-4D34-A7C0-94A9D8ABEAF0}" dt="2019-04-17T19:46:50.580" v="1180" actId="164"/>
          <ac:spMkLst>
            <pc:docMk/>
            <pc:sldMk cId="3251655700" sldId="291"/>
            <ac:spMk id="78" creationId="{BE53CEBF-FAF7-4930-8554-6B6E8E8F1157}"/>
          </ac:spMkLst>
        </pc:spChg>
        <pc:spChg chg="add mod">
          <ac:chgData name="Ken Merrihew" userId="bcb7a1e886d99f07" providerId="LiveId" clId="{5FD5925B-8807-4D34-A7C0-94A9D8ABEAF0}" dt="2019-04-17T19:46:55.951" v="1181" actId="164"/>
          <ac:spMkLst>
            <pc:docMk/>
            <pc:sldMk cId="3251655700" sldId="291"/>
            <ac:spMk id="82" creationId="{4A0325AF-FA5A-4899-8E12-91A46F1CEB96}"/>
          </ac:spMkLst>
        </pc:spChg>
        <pc:spChg chg="add mod">
          <ac:chgData name="Ken Merrihew" userId="bcb7a1e886d99f07" providerId="LiveId" clId="{5FD5925B-8807-4D34-A7C0-94A9D8ABEAF0}" dt="2019-04-17T19:47:13.066" v="1182" actId="164"/>
          <ac:spMkLst>
            <pc:docMk/>
            <pc:sldMk cId="3251655700" sldId="291"/>
            <ac:spMk id="86" creationId="{BDF27973-8638-409E-8E23-86B9F0180103}"/>
          </ac:spMkLst>
        </pc:spChg>
        <pc:spChg chg="add mod">
          <ac:chgData name="Ken Merrihew" userId="bcb7a1e886d99f07" providerId="LiveId" clId="{5FD5925B-8807-4D34-A7C0-94A9D8ABEAF0}" dt="2019-04-17T19:47:19.519" v="1183" actId="164"/>
          <ac:spMkLst>
            <pc:docMk/>
            <pc:sldMk cId="3251655700" sldId="291"/>
            <ac:spMk id="90" creationId="{19536C13-8A89-479C-BB84-1C7EE45C3CC6}"/>
          </ac:spMkLst>
        </pc:spChg>
        <pc:spChg chg="add mod">
          <ac:chgData name="Ken Merrihew" userId="bcb7a1e886d99f07" providerId="LiveId" clId="{5FD5925B-8807-4D34-A7C0-94A9D8ABEAF0}" dt="2019-04-17T19:47:25.569" v="1184" actId="164"/>
          <ac:spMkLst>
            <pc:docMk/>
            <pc:sldMk cId="3251655700" sldId="291"/>
            <ac:spMk id="94" creationId="{2FB57EC8-533E-437A-95AF-1754FB0DA44E}"/>
          </ac:spMkLst>
        </pc:spChg>
        <pc:spChg chg="add mod">
          <ac:chgData name="Ken Merrihew" userId="bcb7a1e886d99f07" providerId="LiveId" clId="{5FD5925B-8807-4D34-A7C0-94A9D8ABEAF0}" dt="2019-04-17T19:47:31.388" v="1185" actId="164"/>
          <ac:spMkLst>
            <pc:docMk/>
            <pc:sldMk cId="3251655700" sldId="291"/>
            <ac:spMk id="98" creationId="{FE83FF15-C0CA-4BC4-A25E-C059CD197A98}"/>
          </ac:spMkLst>
        </pc:spChg>
        <pc:spChg chg="add mod">
          <ac:chgData name="Ken Merrihew" userId="bcb7a1e886d99f07" providerId="LiveId" clId="{5FD5925B-8807-4D34-A7C0-94A9D8ABEAF0}" dt="2019-04-17T19:48:35.117" v="1190" actId="692"/>
          <ac:spMkLst>
            <pc:docMk/>
            <pc:sldMk cId="3251655700" sldId="291"/>
            <ac:spMk id="109" creationId="{403CE277-F416-471F-81A8-9A455E2BDEF1}"/>
          </ac:spMkLst>
        </pc:spChg>
        <pc:spChg chg="add mod">
          <ac:chgData name="Ken Merrihew" userId="bcb7a1e886d99f07" providerId="LiveId" clId="{5FD5925B-8807-4D34-A7C0-94A9D8ABEAF0}" dt="2019-04-17T19:49:20.801" v="1196" actId="692"/>
          <ac:spMkLst>
            <pc:docMk/>
            <pc:sldMk cId="3251655700" sldId="291"/>
            <ac:spMk id="110" creationId="{04EAC1B8-65D4-41C4-A29C-5E6EE1BBC380}"/>
          </ac:spMkLst>
        </pc:spChg>
        <pc:spChg chg="add mod">
          <ac:chgData name="Ken Merrihew" userId="bcb7a1e886d99f07" providerId="LiveId" clId="{5FD5925B-8807-4D34-A7C0-94A9D8ABEAF0}" dt="2019-04-17T19:51:38.399" v="1210" actId="1076"/>
          <ac:spMkLst>
            <pc:docMk/>
            <pc:sldMk cId="3251655700" sldId="291"/>
            <ac:spMk id="115" creationId="{C088649C-C7F5-4E94-ACFE-F2F99ED0B04B}"/>
          </ac:spMkLst>
        </pc:spChg>
        <pc:spChg chg="add mod">
          <ac:chgData name="Ken Merrihew" userId="bcb7a1e886d99f07" providerId="LiveId" clId="{5FD5925B-8807-4D34-A7C0-94A9D8ABEAF0}" dt="2019-04-17T19:51:38.399" v="1210" actId="1076"/>
          <ac:spMkLst>
            <pc:docMk/>
            <pc:sldMk cId="3251655700" sldId="291"/>
            <ac:spMk id="116" creationId="{B504F97C-E161-4D9B-8122-053B90DDDA72}"/>
          </ac:spMkLst>
        </pc:spChg>
        <pc:spChg chg="add mod">
          <ac:chgData name="Ken Merrihew" userId="bcb7a1e886d99f07" providerId="LiveId" clId="{5FD5925B-8807-4D34-A7C0-94A9D8ABEAF0}" dt="2019-04-17T19:51:58.603" v="1213" actId="1076"/>
          <ac:spMkLst>
            <pc:docMk/>
            <pc:sldMk cId="3251655700" sldId="291"/>
            <ac:spMk id="117" creationId="{548BC635-50AE-4440-AD17-392ED41BB661}"/>
          </ac:spMkLst>
        </pc:spChg>
        <pc:spChg chg="add mod">
          <ac:chgData name="Ken Merrihew" userId="bcb7a1e886d99f07" providerId="LiveId" clId="{5FD5925B-8807-4D34-A7C0-94A9D8ABEAF0}" dt="2019-04-17T19:51:58.603" v="1213" actId="1076"/>
          <ac:spMkLst>
            <pc:docMk/>
            <pc:sldMk cId="3251655700" sldId="291"/>
            <ac:spMk id="118" creationId="{D9E8BDE8-2196-485D-ACC5-3AA2EBF7DFB5}"/>
          </ac:spMkLst>
        </pc:spChg>
        <pc:spChg chg="add mod">
          <ac:chgData name="Ken Merrihew" userId="bcb7a1e886d99f07" providerId="LiveId" clId="{5FD5925B-8807-4D34-A7C0-94A9D8ABEAF0}" dt="2019-04-17T19:52:11.986" v="1247" actId="1036"/>
          <ac:spMkLst>
            <pc:docMk/>
            <pc:sldMk cId="3251655700" sldId="291"/>
            <ac:spMk id="119" creationId="{C473CE3B-D66F-4F89-95E0-7DBDC5391036}"/>
          </ac:spMkLst>
        </pc:spChg>
        <pc:spChg chg="add mod">
          <ac:chgData name="Ken Merrihew" userId="bcb7a1e886d99f07" providerId="LiveId" clId="{5FD5925B-8807-4D34-A7C0-94A9D8ABEAF0}" dt="2019-04-17T19:52:11.986" v="1247" actId="1036"/>
          <ac:spMkLst>
            <pc:docMk/>
            <pc:sldMk cId="3251655700" sldId="291"/>
            <ac:spMk id="120" creationId="{23F1C08C-CCA1-4B47-8153-0C334D7A5BB4}"/>
          </ac:spMkLst>
        </pc:spChg>
        <pc:spChg chg="add mod">
          <ac:chgData name="Ken Merrihew" userId="bcb7a1e886d99f07" providerId="LiveId" clId="{5FD5925B-8807-4D34-A7C0-94A9D8ABEAF0}" dt="2019-04-17T19:52:18.103" v="1263" actId="1035"/>
          <ac:spMkLst>
            <pc:docMk/>
            <pc:sldMk cId="3251655700" sldId="291"/>
            <ac:spMk id="121" creationId="{B0845A80-EDCC-477A-89AE-059BBAE0FD84}"/>
          </ac:spMkLst>
        </pc:spChg>
        <pc:spChg chg="add mod">
          <ac:chgData name="Ken Merrihew" userId="bcb7a1e886d99f07" providerId="LiveId" clId="{5FD5925B-8807-4D34-A7C0-94A9D8ABEAF0}" dt="2019-04-17T19:52:18.103" v="1263" actId="1035"/>
          <ac:spMkLst>
            <pc:docMk/>
            <pc:sldMk cId="3251655700" sldId="291"/>
            <ac:spMk id="122" creationId="{BE22B6B8-6C50-41F9-8956-0A4C25846569}"/>
          </ac:spMkLst>
        </pc:spChg>
        <pc:spChg chg="add mod">
          <ac:chgData name="Ken Merrihew" userId="bcb7a1e886d99f07" providerId="LiveId" clId="{5FD5925B-8807-4D34-A7C0-94A9D8ABEAF0}" dt="2019-04-17T19:52:24.146" v="1276" actId="1037"/>
          <ac:spMkLst>
            <pc:docMk/>
            <pc:sldMk cId="3251655700" sldId="291"/>
            <ac:spMk id="123" creationId="{72CB1B39-4BDA-4DAD-A1EF-49F0F3BE9B8D}"/>
          </ac:spMkLst>
        </pc:spChg>
        <pc:spChg chg="add mod">
          <ac:chgData name="Ken Merrihew" userId="bcb7a1e886d99f07" providerId="LiveId" clId="{5FD5925B-8807-4D34-A7C0-94A9D8ABEAF0}" dt="2019-04-17T19:52:24.146" v="1276" actId="1037"/>
          <ac:spMkLst>
            <pc:docMk/>
            <pc:sldMk cId="3251655700" sldId="291"/>
            <ac:spMk id="124" creationId="{DF4A8483-B831-46DF-ABEB-1E685549F005}"/>
          </ac:spMkLst>
        </pc:spChg>
        <pc:spChg chg="add mod">
          <ac:chgData name="Ken Merrihew" userId="bcb7a1e886d99f07" providerId="LiveId" clId="{5FD5925B-8807-4D34-A7C0-94A9D8ABEAF0}" dt="2019-04-17T19:52:30.059" v="1287" actId="1035"/>
          <ac:spMkLst>
            <pc:docMk/>
            <pc:sldMk cId="3251655700" sldId="291"/>
            <ac:spMk id="125" creationId="{3945E6B0-0EC0-4CC3-87B9-15C9E288A128}"/>
          </ac:spMkLst>
        </pc:spChg>
        <pc:spChg chg="add mod">
          <ac:chgData name="Ken Merrihew" userId="bcb7a1e886d99f07" providerId="LiveId" clId="{5FD5925B-8807-4D34-A7C0-94A9D8ABEAF0}" dt="2019-04-17T19:52:30.059" v="1287" actId="1035"/>
          <ac:spMkLst>
            <pc:docMk/>
            <pc:sldMk cId="3251655700" sldId="291"/>
            <ac:spMk id="126" creationId="{E3AF3CD9-92E5-4AD5-B250-3A34D75967C6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27" creationId="{1666E435-F61A-4AB2-81ED-DD00DA431644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28" creationId="{A7AEF82D-4718-487B-9E32-ACEAA803DDDD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29" creationId="{A70A6DFD-1B1E-4D83-A034-173C1D92146A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0" creationId="{FF3EB919-B663-4A0D-9D43-34EDD8C94E0A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1" creationId="{42084D72-0F54-4B51-8B91-2EAFEE1AA442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2" creationId="{4538727E-B6D2-4C71-BA51-9AD22E92DD99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3" creationId="{E8C2011D-5EB7-4D4E-863C-9E38D98716A6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4" creationId="{8B46ECD7-DE3B-4D48-B196-C158F8484D39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5" creationId="{0F937BCB-928E-4B4E-BFBD-C1877C995ACE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6" creationId="{55C170E7-D979-4801-BB82-02D14FBFDED2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7" creationId="{492E03ED-20DB-4C18-BC58-D0018F43B370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8" creationId="{DD9BC61D-AFA2-4D97-8CA0-541C97D94D7B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39" creationId="{02CB97E0-7BEE-4E3E-B4AE-26492D184063}"/>
          </ac:spMkLst>
        </pc:spChg>
        <pc:spChg chg="add del mod">
          <ac:chgData name="Ken Merrihew" userId="bcb7a1e886d99f07" providerId="LiveId" clId="{5FD5925B-8807-4D34-A7C0-94A9D8ABEAF0}" dt="2019-04-17T20:04:10.260" v="1361" actId="478"/>
          <ac:spMkLst>
            <pc:docMk/>
            <pc:sldMk cId="3251655700" sldId="291"/>
            <ac:spMk id="140" creationId="{5024A69A-E0D2-456C-8F44-1C0E4CB48B75}"/>
          </ac:spMkLst>
        </pc:spChg>
        <pc:grpChg chg="add mod">
          <ac:chgData name="Ken Merrihew" userId="bcb7a1e886d99f07" providerId="LiveId" clId="{5FD5925B-8807-4D34-A7C0-94A9D8ABEAF0}" dt="2019-04-17T19:45:04.543" v="1144" actId="164"/>
          <ac:grpSpMkLst>
            <pc:docMk/>
            <pc:sldMk cId="3251655700" sldId="291"/>
            <ac:grpSpMk id="11" creationId="{96E87DFD-C763-42E6-AD51-48565D881DD1}"/>
          </ac:grpSpMkLst>
        </pc:grpChg>
        <pc:grpChg chg="add mod">
          <ac:chgData name="Ken Merrihew" userId="bcb7a1e886d99f07" providerId="LiveId" clId="{5FD5925B-8807-4D34-A7C0-94A9D8ABEAF0}" dt="2019-04-17T19:49:47.604" v="1201" actId="1076"/>
          <ac:grpSpMkLst>
            <pc:docMk/>
            <pc:sldMk cId="3251655700" sldId="291"/>
            <ac:grpSpMk id="14" creationId="{14335342-2C85-4BDF-B77C-028FD1AB71AE}"/>
          </ac:grpSpMkLst>
        </pc:grpChg>
        <pc:grpChg chg="add mod">
          <ac:chgData name="Ken Merrihew" userId="bcb7a1e886d99f07" providerId="LiveId" clId="{5FD5925B-8807-4D34-A7C0-94A9D8ABEAF0}" dt="2019-04-17T19:45:14.032" v="1145" actId="164"/>
          <ac:grpSpMkLst>
            <pc:docMk/>
            <pc:sldMk cId="3251655700" sldId="291"/>
            <ac:grpSpMk id="16" creationId="{F40BCEFF-1E6B-4093-BB2A-41BC84DF4066}"/>
          </ac:grpSpMkLst>
        </pc:grpChg>
        <pc:grpChg chg="add mod">
          <ac:chgData name="Ken Merrihew" userId="bcb7a1e886d99f07" providerId="LiveId" clId="{5FD5925B-8807-4D34-A7C0-94A9D8ABEAF0}" dt="2019-04-17T19:45:20.210" v="1146" actId="164"/>
          <ac:grpSpMkLst>
            <pc:docMk/>
            <pc:sldMk cId="3251655700" sldId="291"/>
            <ac:grpSpMk id="17" creationId="{6DA6F2F9-7FF4-4C21-BE26-D77B73A719AC}"/>
          </ac:grpSpMkLst>
        </pc:grpChg>
        <pc:grpChg chg="add mod">
          <ac:chgData name="Ken Merrihew" userId="bcb7a1e886d99f07" providerId="LiveId" clId="{5FD5925B-8807-4D34-A7C0-94A9D8ABEAF0}" dt="2019-04-17T19:45:27.107" v="1147" actId="164"/>
          <ac:grpSpMkLst>
            <pc:docMk/>
            <pc:sldMk cId="3251655700" sldId="291"/>
            <ac:grpSpMk id="18" creationId="{07908C1C-FCEC-4E2F-92F8-CBFC03A039D8}"/>
          </ac:grpSpMkLst>
        </pc:grpChg>
        <pc:grpChg chg="add del mod">
          <ac:chgData name="Ken Merrihew" userId="bcb7a1e886d99f07" providerId="LiveId" clId="{5FD5925B-8807-4D34-A7C0-94A9D8ABEAF0}" dt="2019-04-17T19:38:22.615" v="732" actId="478"/>
          <ac:grpSpMkLst>
            <pc:docMk/>
            <pc:sldMk cId="3251655700" sldId="291"/>
            <ac:grpSpMk id="19" creationId="{18A13B6F-9D34-409A-A09E-7663E296433A}"/>
          </ac:grpSpMkLst>
        </pc:grpChg>
        <pc:grpChg chg="add del mod">
          <ac:chgData name="Ken Merrihew" userId="bcb7a1e886d99f07" providerId="LiveId" clId="{5FD5925B-8807-4D34-A7C0-94A9D8ABEAF0}" dt="2019-04-17T19:38:22.615" v="732" actId="478"/>
          <ac:grpSpMkLst>
            <pc:docMk/>
            <pc:sldMk cId="3251655700" sldId="291"/>
            <ac:grpSpMk id="23" creationId="{0E643342-6524-4F7D-88F6-08A0F5EC4832}"/>
          </ac:grpSpMkLst>
        </pc:grpChg>
        <pc:grpChg chg="add del mod">
          <ac:chgData name="Ken Merrihew" userId="bcb7a1e886d99f07" providerId="LiveId" clId="{5FD5925B-8807-4D34-A7C0-94A9D8ABEAF0}" dt="2019-04-17T19:38:22.615" v="732" actId="478"/>
          <ac:grpSpMkLst>
            <pc:docMk/>
            <pc:sldMk cId="3251655700" sldId="291"/>
            <ac:grpSpMk id="27" creationId="{0F29D103-9125-421B-89F2-74459B9219F5}"/>
          </ac:grpSpMkLst>
        </pc:grpChg>
        <pc:grpChg chg="add del mod">
          <ac:chgData name="Ken Merrihew" userId="bcb7a1e886d99f07" providerId="LiveId" clId="{5FD5925B-8807-4D34-A7C0-94A9D8ABEAF0}" dt="2019-04-17T19:38:17.278" v="731" actId="478"/>
          <ac:grpSpMkLst>
            <pc:docMk/>
            <pc:sldMk cId="3251655700" sldId="291"/>
            <ac:grpSpMk id="31" creationId="{78EE376F-FDAE-4CCD-BBA3-EF1B60C2B46D}"/>
          </ac:grpSpMkLst>
        </pc:grpChg>
        <pc:grpChg chg="add del mod">
          <ac:chgData name="Ken Merrihew" userId="bcb7a1e886d99f07" providerId="LiveId" clId="{5FD5925B-8807-4D34-A7C0-94A9D8ABEAF0}" dt="2019-04-17T19:38:17.278" v="731" actId="478"/>
          <ac:grpSpMkLst>
            <pc:docMk/>
            <pc:sldMk cId="3251655700" sldId="291"/>
            <ac:grpSpMk id="35" creationId="{1CDFB8D4-BF67-46AE-A577-4877A941C202}"/>
          </ac:grpSpMkLst>
        </pc:grpChg>
        <pc:grpChg chg="add del mod">
          <ac:chgData name="Ken Merrihew" userId="bcb7a1e886d99f07" providerId="LiveId" clId="{5FD5925B-8807-4D34-A7C0-94A9D8ABEAF0}" dt="2019-04-17T19:38:17.278" v="731" actId="478"/>
          <ac:grpSpMkLst>
            <pc:docMk/>
            <pc:sldMk cId="3251655700" sldId="291"/>
            <ac:grpSpMk id="39" creationId="{374889F4-23FA-4301-A207-69E116C91756}"/>
          </ac:grpSpMkLst>
        </pc:grpChg>
        <pc:grpChg chg="add del mod">
          <ac:chgData name="Ken Merrihew" userId="bcb7a1e886d99f07" providerId="LiveId" clId="{5FD5925B-8807-4D34-A7C0-94A9D8ABEAF0}" dt="2019-04-17T19:38:17.278" v="731" actId="478"/>
          <ac:grpSpMkLst>
            <pc:docMk/>
            <pc:sldMk cId="3251655700" sldId="291"/>
            <ac:grpSpMk id="43" creationId="{0F64AEBE-79CE-45EA-81D6-66136E807CDF}"/>
          </ac:grpSpMkLst>
        </pc:grpChg>
        <pc:grpChg chg="add mod">
          <ac:chgData name="Ken Merrihew" userId="bcb7a1e886d99f07" providerId="LiveId" clId="{5FD5925B-8807-4D34-A7C0-94A9D8ABEAF0}" dt="2019-04-17T19:45:14.032" v="1145" actId="164"/>
          <ac:grpSpMkLst>
            <pc:docMk/>
            <pc:sldMk cId="3251655700" sldId="291"/>
            <ac:grpSpMk id="47" creationId="{B9834DE0-5D61-4F99-8D6E-4703830416AD}"/>
          </ac:grpSpMkLst>
        </pc:grpChg>
        <pc:grpChg chg="add mod">
          <ac:chgData name="Ken Merrihew" userId="bcb7a1e886d99f07" providerId="LiveId" clId="{5FD5925B-8807-4D34-A7C0-94A9D8ABEAF0}" dt="2019-04-17T19:45:20.210" v="1146" actId="164"/>
          <ac:grpSpMkLst>
            <pc:docMk/>
            <pc:sldMk cId="3251655700" sldId="291"/>
            <ac:grpSpMk id="51" creationId="{490FA3D6-28E7-47BF-95A1-611D22A889ED}"/>
          </ac:grpSpMkLst>
        </pc:grpChg>
        <pc:grpChg chg="add mod">
          <ac:chgData name="Ken Merrihew" userId="bcb7a1e886d99f07" providerId="LiveId" clId="{5FD5925B-8807-4D34-A7C0-94A9D8ABEAF0}" dt="2019-04-17T19:45:27.107" v="1147" actId="164"/>
          <ac:grpSpMkLst>
            <pc:docMk/>
            <pc:sldMk cId="3251655700" sldId="291"/>
            <ac:grpSpMk id="55" creationId="{57DC3FEA-55E6-44DC-B105-93C6B417FF93}"/>
          </ac:grpSpMkLst>
        </pc:grpChg>
        <pc:grpChg chg="add mod">
          <ac:chgData name="Ken Merrihew" userId="bcb7a1e886d99f07" providerId="LiveId" clId="{5FD5925B-8807-4D34-A7C0-94A9D8ABEAF0}" dt="2019-04-17T19:45:33.895" v="1148" actId="164"/>
          <ac:grpSpMkLst>
            <pc:docMk/>
            <pc:sldMk cId="3251655700" sldId="291"/>
            <ac:grpSpMk id="59" creationId="{147BA813-6576-41B9-98B9-9F490C8EF4DE}"/>
          </ac:grpSpMkLst>
        </pc:grpChg>
        <pc:grpChg chg="add mod">
          <ac:chgData name="Ken Merrihew" userId="bcb7a1e886d99f07" providerId="LiveId" clId="{5FD5925B-8807-4D34-A7C0-94A9D8ABEAF0}" dt="2019-04-17T19:45:40.209" v="1149" actId="164"/>
          <ac:grpSpMkLst>
            <pc:docMk/>
            <pc:sldMk cId="3251655700" sldId="291"/>
            <ac:grpSpMk id="63" creationId="{086EA08E-2E90-4D9F-BB93-7B9D91BA86BC}"/>
          </ac:grpSpMkLst>
        </pc:grpChg>
        <pc:grpChg chg="add mod">
          <ac:chgData name="Ken Merrihew" userId="bcb7a1e886d99f07" providerId="LiveId" clId="{5FD5925B-8807-4D34-A7C0-94A9D8ABEAF0}" dt="2019-04-17T19:45:48.689" v="1150" actId="164"/>
          <ac:grpSpMkLst>
            <pc:docMk/>
            <pc:sldMk cId="3251655700" sldId="291"/>
            <ac:grpSpMk id="67" creationId="{5C0758D4-6378-468A-99EF-5169C46152EA}"/>
          </ac:grpSpMkLst>
        </pc:grpChg>
        <pc:grpChg chg="add mod">
          <ac:chgData name="Ken Merrihew" userId="bcb7a1e886d99f07" providerId="LiveId" clId="{5FD5925B-8807-4D34-A7C0-94A9D8ABEAF0}" dt="2019-04-17T19:46:42.520" v="1179" actId="164"/>
          <ac:grpSpMkLst>
            <pc:docMk/>
            <pc:sldMk cId="3251655700" sldId="291"/>
            <ac:grpSpMk id="71" creationId="{9E4E1F80-4457-40F8-BFC2-20BE90217C4C}"/>
          </ac:grpSpMkLst>
        </pc:grpChg>
        <pc:grpChg chg="add mod">
          <ac:chgData name="Ken Merrihew" userId="bcb7a1e886d99f07" providerId="LiveId" clId="{5FD5925B-8807-4D34-A7C0-94A9D8ABEAF0}" dt="2019-04-17T19:46:50.580" v="1180" actId="164"/>
          <ac:grpSpMkLst>
            <pc:docMk/>
            <pc:sldMk cId="3251655700" sldId="291"/>
            <ac:grpSpMk id="75" creationId="{259FCDE3-98B9-45BB-A7A6-CECA073AE26C}"/>
          </ac:grpSpMkLst>
        </pc:grpChg>
        <pc:grpChg chg="add mod">
          <ac:chgData name="Ken Merrihew" userId="bcb7a1e886d99f07" providerId="LiveId" clId="{5FD5925B-8807-4D34-A7C0-94A9D8ABEAF0}" dt="2019-04-17T19:46:55.951" v="1181" actId="164"/>
          <ac:grpSpMkLst>
            <pc:docMk/>
            <pc:sldMk cId="3251655700" sldId="291"/>
            <ac:grpSpMk id="79" creationId="{5CDAF472-A24B-4FCB-8FBB-6650F09AD563}"/>
          </ac:grpSpMkLst>
        </pc:grpChg>
        <pc:grpChg chg="add mod">
          <ac:chgData name="Ken Merrihew" userId="bcb7a1e886d99f07" providerId="LiveId" clId="{5FD5925B-8807-4D34-A7C0-94A9D8ABEAF0}" dt="2019-04-17T19:47:13.066" v="1182" actId="164"/>
          <ac:grpSpMkLst>
            <pc:docMk/>
            <pc:sldMk cId="3251655700" sldId="291"/>
            <ac:grpSpMk id="83" creationId="{CF71F937-43AC-45E4-A9A8-9F9EA9E3F3AC}"/>
          </ac:grpSpMkLst>
        </pc:grpChg>
        <pc:grpChg chg="add mod">
          <ac:chgData name="Ken Merrihew" userId="bcb7a1e886d99f07" providerId="LiveId" clId="{5FD5925B-8807-4D34-A7C0-94A9D8ABEAF0}" dt="2019-04-17T19:47:19.519" v="1183" actId="164"/>
          <ac:grpSpMkLst>
            <pc:docMk/>
            <pc:sldMk cId="3251655700" sldId="291"/>
            <ac:grpSpMk id="87" creationId="{3827C6D0-914C-4D21-A3AE-4BF5D636343E}"/>
          </ac:grpSpMkLst>
        </pc:grpChg>
        <pc:grpChg chg="add mod">
          <ac:chgData name="Ken Merrihew" userId="bcb7a1e886d99f07" providerId="LiveId" clId="{5FD5925B-8807-4D34-A7C0-94A9D8ABEAF0}" dt="2019-04-17T19:47:25.569" v="1184" actId="164"/>
          <ac:grpSpMkLst>
            <pc:docMk/>
            <pc:sldMk cId="3251655700" sldId="291"/>
            <ac:grpSpMk id="91" creationId="{1B5C75AE-75CC-4EB5-93D1-785C0AE745B9}"/>
          </ac:grpSpMkLst>
        </pc:grpChg>
        <pc:grpChg chg="add mod">
          <ac:chgData name="Ken Merrihew" userId="bcb7a1e886d99f07" providerId="LiveId" clId="{5FD5925B-8807-4D34-A7C0-94A9D8ABEAF0}" dt="2019-04-17T19:47:31.388" v="1185" actId="164"/>
          <ac:grpSpMkLst>
            <pc:docMk/>
            <pc:sldMk cId="3251655700" sldId="291"/>
            <ac:grpSpMk id="95" creationId="{D8AD5879-9E99-41CC-93B1-068D41BFC816}"/>
          </ac:grpSpMkLst>
        </pc:grpChg>
        <pc:grpChg chg="add mod">
          <ac:chgData name="Ken Merrihew" userId="bcb7a1e886d99f07" providerId="LiveId" clId="{5FD5925B-8807-4D34-A7C0-94A9D8ABEAF0}" dt="2019-04-17T19:45:33.895" v="1148" actId="164"/>
          <ac:grpSpMkLst>
            <pc:docMk/>
            <pc:sldMk cId="3251655700" sldId="291"/>
            <ac:grpSpMk id="99" creationId="{D5A3B461-AE0D-4D71-B53A-CFB11F53F81B}"/>
          </ac:grpSpMkLst>
        </pc:grpChg>
        <pc:grpChg chg="add mod">
          <ac:chgData name="Ken Merrihew" userId="bcb7a1e886d99f07" providerId="LiveId" clId="{5FD5925B-8807-4D34-A7C0-94A9D8ABEAF0}" dt="2019-04-17T19:45:40.209" v="1149" actId="164"/>
          <ac:grpSpMkLst>
            <pc:docMk/>
            <pc:sldMk cId="3251655700" sldId="291"/>
            <ac:grpSpMk id="100" creationId="{58E35E49-7443-4A59-942A-1237ADB523A5}"/>
          </ac:grpSpMkLst>
        </pc:grpChg>
        <pc:grpChg chg="add mod">
          <ac:chgData name="Ken Merrihew" userId="bcb7a1e886d99f07" providerId="LiveId" clId="{5FD5925B-8807-4D34-A7C0-94A9D8ABEAF0}" dt="2019-04-17T19:45:48.689" v="1150" actId="164"/>
          <ac:grpSpMkLst>
            <pc:docMk/>
            <pc:sldMk cId="3251655700" sldId="291"/>
            <ac:grpSpMk id="101" creationId="{00FF0F97-D533-40F0-A1A0-A4376C490B82}"/>
          </ac:grpSpMkLst>
        </pc:grpChg>
        <pc:grpChg chg="add del mod">
          <ac:chgData name="Ken Merrihew" userId="bcb7a1e886d99f07" providerId="LiveId" clId="{5FD5925B-8807-4D34-A7C0-94A9D8ABEAF0}" dt="2019-04-17T20:04:10.260" v="1361" actId="478"/>
          <ac:grpSpMkLst>
            <pc:docMk/>
            <pc:sldMk cId="3251655700" sldId="291"/>
            <ac:grpSpMk id="102" creationId="{5D1CB675-512E-426E-91CF-DDB25483A366}"/>
          </ac:grpSpMkLst>
        </pc:grpChg>
        <pc:grpChg chg="add del mod">
          <ac:chgData name="Ken Merrihew" userId="bcb7a1e886d99f07" providerId="LiveId" clId="{5FD5925B-8807-4D34-A7C0-94A9D8ABEAF0}" dt="2019-04-17T20:04:10.260" v="1361" actId="478"/>
          <ac:grpSpMkLst>
            <pc:docMk/>
            <pc:sldMk cId="3251655700" sldId="291"/>
            <ac:grpSpMk id="103" creationId="{D1464024-010D-4A11-9EDB-E433BD5D3498}"/>
          </ac:grpSpMkLst>
        </pc:grpChg>
        <pc:grpChg chg="add del mod">
          <ac:chgData name="Ken Merrihew" userId="bcb7a1e886d99f07" providerId="LiveId" clId="{5FD5925B-8807-4D34-A7C0-94A9D8ABEAF0}" dt="2019-04-17T20:04:10.260" v="1361" actId="478"/>
          <ac:grpSpMkLst>
            <pc:docMk/>
            <pc:sldMk cId="3251655700" sldId="291"/>
            <ac:grpSpMk id="104" creationId="{7EE9F5AC-E3C4-45E5-9FF3-016FE931C01B}"/>
          </ac:grpSpMkLst>
        </pc:grpChg>
        <pc:grpChg chg="add del mod">
          <ac:chgData name="Ken Merrihew" userId="bcb7a1e886d99f07" providerId="LiveId" clId="{5FD5925B-8807-4D34-A7C0-94A9D8ABEAF0}" dt="2019-04-17T20:04:10.260" v="1361" actId="478"/>
          <ac:grpSpMkLst>
            <pc:docMk/>
            <pc:sldMk cId="3251655700" sldId="291"/>
            <ac:grpSpMk id="105" creationId="{854E2F13-B176-4C5C-B60E-B50DF21DF226}"/>
          </ac:grpSpMkLst>
        </pc:grpChg>
        <pc:grpChg chg="add del mod">
          <ac:chgData name="Ken Merrihew" userId="bcb7a1e886d99f07" providerId="LiveId" clId="{5FD5925B-8807-4D34-A7C0-94A9D8ABEAF0}" dt="2019-04-17T20:04:10.260" v="1361" actId="478"/>
          <ac:grpSpMkLst>
            <pc:docMk/>
            <pc:sldMk cId="3251655700" sldId="291"/>
            <ac:grpSpMk id="106" creationId="{47CA8D5C-2550-4996-B16F-148242660C32}"/>
          </ac:grpSpMkLst>
        </pc:grpChg>
        <pc:grpChg chg="add del mod">
          <ac:chgData name="Ken Merrihew" userId="bcb7a1e886d99f07" providerId="LiveId" clId="{5FD5925B-8807-4D34-A7C0-94A9D8ABEAF0}" dt="2019-04-17T20:04:10.260" v="1361" actId="478"/>
          <ac:grpSpMkLst>
            <pc:docMk/>
            <pc:sldMk cId="3251655700" sldId="291"/>
            <ac:grpSpMk id="107" creationId="{872D6E9C-E398-46CB-93BF-2512DD0F225C}"/>
          </ac:grpSpMkLst>
        </pc:grpChg>
        <pc:grpChg chg="add del mod">
          <ac:chgData name="Ken Merrihew" userId="bcb7a1e886d99f07" providerId="LiveId" clId="{5FD5925B-8807-4D34-A7C0-94A9D8ABEAF0}" dt="2019-04-17T20:04:10.260" v="1361" actId="478"/>
          <ac:grpSpMkLst>
            <pc:docMk/>
            <pc:sldMk cId="3251655700" sldId="291"/>
            <ac:grpSpMk id="108" creationId="{A957E3D0-2C50-46A8-BDF1-23BDEA25F1FD}"/>
          </ac:grpSpMkLst>
        </pc:grpChg>
        <pc:picChg chg="add del mod modCrop">
          <ac:chgData name="Ken Merrihew" userId="bcb7a1e886d99f07" providerId="LiveId" clId="{5FD5925B-8807-4D34-A7C0-94A9D8ABEAF0}" dt="2019-04-17T19:36:54.728" v="682" actId="164"/>
          <ac:picMkLst>
            <pc:docMk/>
            <pc:sldMk cId="3251655700" sldId="291"/>
            <ac:picMk id="7" creationId="{70DDC682-CB96-41C2-A5BD-02D96CA41C8F}"/>
          </ac:picMkLst>
        </pc:picChg>
        <pc:picChg chg="add del mod">
          <ac:chgData name="Ken Merrihew" userId="bcb7a1e886d99f07" providerId="LiveId" clId="{5FD5925B-8807-4D34-A7C0-94A9D8ABEAF0}" dt="2019-04-17T19:37:38.967" v="707" actId="478"/>
          <ac:picMkLst>
            <pc:docMk/>
            <pc:sldMk cId="3251655700" sldId="291"/>
            <ac:picMk id="13" creationId="{38E0126E-2DC7-46F9-9BB7-F866D5E14BBE}"/>
          </ac:picMkLst>
        </pc:picChg>
        <pc:picChg chg="del">
          <ac:chgData name="Ken Merrihew" userId="bcb7a1e886d99f07" providerId="LiveId" clId="{5FD5925B-8807-4D34-A7C0-94A9D8ABEAF0}" dt="2019-04-17T19:32:39.959" v="636" actId="478"/>
          <ac:picMkLst>
            <pc:docMk/>
            <pc:sldMk cId="3251655700" sldId="291"/>
            <ac:picMk id="3074" creationId="{A2F09981-4907-4EC3-A30B-C3572E8BB8FD}"/>
          </ac:picMkLst>
        </pc:picChg>
        <pc:picChg chg="del">
          <ac:chgData name="Ken Merrihew" userId="bcb7a1e886d99f07" providerId="LiveId" clId="{5FD5925B-8807-4D34-A7C0-94A9D8ABEAF0}" dt="2019-04-17T19:32:40.786" v="637" actId="478"/>
          <ac:picMkLst>
            <pc:docMk/>
            <pc:sldMk cId="3251655700" sldId="291"/>
            <ac:picMk id="3076" creationId="{C3F4C39A-4F11-4DAE-A730-DDD09F6F945E}"/>
          </ac:picMkLst>
        </pc:picChg>
        <pc:picChg chg="del">
          <ac:chgData name="Ken Merrihew" userId="bcb7a1e886d99f07" providerId="LiveId" clId="{5FD5925B-8807-4D34-A7C0-94A9D8ABEAF0}" dt="2019-04-17T19:32:41.663" v="638" actId="478"/>
          <ac:picMkLst>
            <pc:docMk/>
            <pc:sldMk cId="3251655700" sldId="291"/>
            <ac:picMk id="3078" creationId="{71ED21C8-C6E3-4CFC-9B84-CB0DC307F67B}"/>
          </ac:picMkLst>
        </pc:picChg>
        <pc:picChg chg="del">
          <ac:chgData name="Ken Merrihew" userId="bcb7a1e886d99f07" providerId="LiveId" clId="{5FD5925B-8807-4D34-A7C0-94A9D8ABEAF0}" dt="2019-04-17T19:32:42.332" v="639" actId="478"/>
          <ac:picMkLst>
            <pc:docMk/>
            <pc:sldMk cId="3251655700" sldId="291"/>
            <ac:picMk id="3080" creationId="{2E02A8E0-D496-4C84-B260-D35DF1F06103}"/>
          </ac:picMkLst>
        </pc:picChg>
      </pc:sldChg>
      <pc:sldChg chg="add">
        <pc:chgData name="Ken Merrihew" userId="bcb7a1e886d99f07" providerId="LiveId" clId="{5FD5925B-8807-4D34-A7C0-94A9D8ABEAF0}" dt="2019-04-17T19:32:37.206" v="635"/>
        <pc:sldMkLst>
          <pc:docMk/>
          <pc:sldMk cId="2364931045" sldId="292"/>
        </pc:sldMkLst>
      </pc:sldChg>
      <pc:sldChg chg="add modAnim">
        <pc:chgData name="Ken Merrihew" userId="bcb7a1e886d99f07" providerId="LiveId" clId="{5FD5925B-8807-4D34-A7C0-94A9D8ABEAF0}" dt="2019-04-17T20:04:43.239" v="1363"/>
        <pc:sldMkLst>
          <pc:docMk/>
          <pc:sldMk cId="1549538798" sldId="293"/>
        </pc:sldMkLst>
      </pc:sldChg>
      <pc:sldChg chg="add">
        <pc:chgData name="Ken Merrihew" userId="bcb7a1e886d99f07" providerId="LiveId" clId="{5FD5925B-8807-4D34-A7C0-94A9D8ABEAF0}" dt="2019-04-17T20:05:18.959" v="1364"/>
        <pc:sldMkLst>
          <pc:docMk/>
          <pc:sldMk cId="4260403520" sldId="294"/>
        </pc:sldMkLst>
      </pc:sldChg>
      <pc:sldChg chg="add">
        <pc:chgData name="Ken Merrihew" userId="bcb7a1e886d99f07" providerId="LiveId" clId="{5FD5925B-8807-4D34-A7C0-94A9D8ABEAF0}" dt="2019-04-17T21:53:35.994" v="1445"/>
        <pc:sldMkLst>
          <pc:docMk/>
          <pc:sldMk cId="137931794" sldId="295"/>
        </pc:sldMkLst>
      </pc:sldChg>
      <pc:sldChg chg="add">
        <pc:chgData name="Ken Merrihew" userId="bcb7a1e886d99f07" providerId="LiveId" clId="{5FD5925B-8807-4D34-A7C0-94A9D8ABEAF0}" dt="2019-04-17T21:53:35.994" v="1445"/>
        <pc:sldMkLst>
          <pc:docMk/>
          <pc:sldMk cId="3455606033" sldId="296"/>
        </pc:sldMkLst>
      </pc:sldChg>
      <pc:sldChg chg="addSp delSp modSp add ord modAnim">
        <pc:chgData name="Ken Merrihew" userId="bcb7a1e886d99f07" providerId="LiveId" clId="{5FD5925B-8807-4D34-A7C0-94A9D8ABEAF0}" dt="2019-04-17T22:08:09.556" v="2089" actId="1037"/>
        <pc:sldMkLst>
          <pc:docMk/>
          <pc:sldMk cId="1085665808" sldId="297"/>
        </pc:sldMkLst>
        <pc:spChg chg="mod">
          <ac:chgData name="Ken Merrihew" userId="bcb7a1e886d99f07" providerId="LiveId" clId="{5FD5925B-8807-4D34-A7C0-94A9D8ABEAF0}" dt="2019-04-17T22:00:43.228" v="1921" actId="1038"/>
          <ac:spMkLst>
            <pc:docMk/>
            <pc:sldMk cId="1085665808" sldId="297"/>
            <ac:spMk id="3" creationId="{DB88E4FF-425A-4FEE-A367-39BCE73DF1EF}"/>
          </ac:spMkLst>
        </pc:spChg>
        <pc:spChg chg="mod">
          <ac:chgData name="Ken Merrihew" userId="bcb7a1e886d99f07" providerId="LiveId" clId="{5FD5925B-8807-4D34-A7C0-94A9D8ABEAF0}" dt="2019-04-17T22:00:43.228" v="1921" actId="1038"/>
          <ac:spMkLst>
            <pc:docMk/>
            <pc:sldMk cId="1085665808" sldId="297"/>
            <ac:spMk id="4" creationId="{410859E9-003A-4292-97AD-D58EB03388B7}"/>
          </ac:spMkLst>
        </pc:spChg>
        <pc:spChg chg="mod">
          <ac:chgData name="Ken Merrihew" userId="bcb7a1e886d99f07" providerId="LiveId" clId="{5FD5925B-8807-4D34-A7C0-94A9D8ABEAF0}" dt="2019-04-17T22:00:43.228" v="1921" actId="1038"/>
          <ac:spMkLst>
            <pc:docMk/>
            <pc:sldMk cId="1085665808" sldId="297"/>
            <ac:spMk id="5" creationId="{1F50DEFB-27C2-467F-AF79-6890073E2745}"/>
          </ac:spMkLst>
        </pc:spChg>
        <pc:spChg chg="mod">
          <ac:chgData name="Ken Merrihew" userId="bcb7a1e886d99f07" providerId="LiveId" clId="{5FD5925B-8807-4D34-A7C0-94A9D8ABEAF0}" dt="2019-04-17T22:00:43.228" v="1921" actId="1038"/>
          <ac:spMkLst>
            <pc:docMk/>
            <pc:sldMk cId="1085665808" sldId="297"/>
            <ac:spMk id="6" creationId="{14331E52-A7E5-4739-82CE-38442A57A7D0}"/>
          </ac:spMkLst>
        </pc:spChg>
        <pc:spChg chg="add mod">
          <ac:chgData name="Ken Merrihew" userId="bcb7a1e886d99f07" providerId="LiveId" clId="{5FD5925B-8807-4D34-A7C0-94A9D8ABEAF0}" dt="2019-04-17T22:08:09.556" v="2089" actId="1037"/>
          <ac:spMkLst>
            <pc:docMk/>
            <pc:sldMk cId="1085665808" sldId="297"/>
            <ac:spMk id="7" creationId="{22D51E2A-C8B4-4FE8-B732-4096A7A844FE}"/>
          </ac:spMkLst>
        </pc:spChg>
        <pc:spChg chg="add mod">
          <ac:chgData name="Ken Merrihew" userId="bcb7a1e886d99f07" providerId="LiveId" clId="{5FD5925B-8807-4D34-A7C0-94A9D8ABEAF0}" dt="2019-04-17T22:03:11.213" v="1959"/>
          <ac:spMkLst>
            <pc:docMk/>
            <pc:sldMk cId="1085665808" sldId="297"/>
            <ac:spMk id="15" creationId="{53FBEAA1-B216-4636-A134-EA50669EFAAF}"/>
          </ac:spMkLst>
        </pc:spChg>
        <pc:cxnChg chg="del">
          <ac:chgData name="Ken Merrihew" userId="bcb7a1e886d99f07" providerId="LiveId" clId="{5FD5925B-8807-4D34-A7C0-94A9D8ABEAF0}" dt="2019-04-17T21:58:37.986" v="1767" actId="478"/>
          <ac:cxnSpMkLst>
            <pc:docMk/>
            <pc:sldMk cId="1085665808" sldId="297"/>
            <ac:cxnSpMk id="8" creationId="{6BFFDF9F-472C-45FF-8F73-A2EF98600E8C}"/>
          </ac:cxnSpMkLst>
        </pc:cxnChg>
        <pc:cxnChg chg="add mod ord">
          <ac:chgData name="Ken Merrihew" userId="bcb7a1e886d99f07" providerId="LiveId" clId="{5FD5925B-8807-4D34-A7C0-94A9D8ABEAF0}" dt="2019-04-17T22:00:43.228" v="1921" actId="1038"/>
          <ac:cxnSpMkLst>
            <pc:docMk/>
            <pc:sldMk cId="1085665808" sldId="297"/>
            <ac:cxnSpMk id="10" creationId="{EB03D3AB-7DE9-4309-AFCB-B2B9F49BB665}"/>
          </ac:cxnSpMkLst>
        </pc:cxnChg>
        <pc:cxnChg chg="add mod">
          <ac:chgData name="Ken Merrihew" userId="bcb7a1e886d99f07" providerId="LiveId" clId="{5FD5925B-8807-4D34-A7C0-94A9D8ABEAF0}" dt="2019-04-17T22:00:43.228" v="1921" actId="1038"/>
          <ac:cxnSpMkLst>
            <pc:docMk/>
            <pc:sldMk cId="1085665808" sldId="297"/>
            <ac:cxnSpMk id="11" creationId="{8F4DD60F-43F3-4873-A61B-A6778BDCD08D}"/>
          </ac:cxnSpMkLst>
        </pc:cxnChg>
        <pc:cxnChg chg="mod ord">
          <ac:chgData name="Ken Merrihew" userId="bcb7a1e886d99f07" providerId="LiveId" clId="{5FD5925B-8807-4D34-A7C0-94A9D8ABEAF0}" dt="2019-04-17T22:00:43.228" v="1921" actId="1038"/>
          <ac:cxnSpMkLst>
            <pc:docMk/>
            <pc:sldMk cId="1085665808" sldId="297"/>
            <ac:cxnSpMk id="12" creationId="{1FA7626F-F3A8-412C-8C6D-6A04D4CAE915}"/>
          </ac:cxnSpMkLst>
        </pc:cxnChg>
        <pc:cxnChg chg="mod ord">
          <ac:chgData name="Ken Merrihew" userId="bcb7a1e886d99f07" providerId="LiveId" clId="{5FD5925B-8807-4D34-A7C0-94A9D8ABEAF0}" dt="2019-04-17T22:00:43.228" v="1921" actId="1038"/>
          <ac:cxnSpMkLst>
            <pc:docMk/>
            <pc:sldMk cId="1085665808" sldId="297"/>
            <ac:cxnSpMk id="13" creationId="{7E33BD3D-95DF-4201-B4BF-27FB9EB5DB40}"/>
          </ac:cxnSpMkLst>
        </pc:cxnChg>
        <pc:cxnChg chg="add mod">
          <ac:chgData name="Ken Merrihew" userId="bcb7a1e886d99f07" providerId="LiveId" clId="{5FD5925B-8807-4D34-A7C0-94A9D8ABEAF0}" dt="2019-04-17T22:00:43.228" v="1921" actId="1038"/>
          <ac:cxnSpMkLst>
            <pc:docMk/>
            <pc:sldMk cId="1085665808" sldId="297"/>
            <ac:cxnSpMk id="14" creationId="{3D6E2AC7-CAAC-4D49-A953-5B12385AAF47}"/>
          </ac:cxnSpMkLst>
        </pc:cxnChg>
      </pc:sldChg>
      <pc:sldChg chg="add del">
        <pc:chgData name="Ken Merrihew" userId="bcb7a1e886d99f07" providerId="LiveId" clId="{5FD5925B-8807-4D34-A7C0-94A9D8ABEAF0}" dt="2019-04-17T21:54:21.178" v="1548"/>
        <pc:sldMkLst>
          <pc:docMk/>
          <pc:sldMk cId="4270451507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93750"/>
            <a:ext cx="8124825" cy="61118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11288"/>
            <a:ext cx="8015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785813"/>
            <a:ext cx="8196261" cy="9048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013" y="790575"/>
            <a:ext cx="8196261" cy="9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825625"/>
            <a:ext cx="802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ngall.com/2019-calendar-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david-man-shepherd-bible-red-310667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ngall.com/2019-calendar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6308552" y="3734097"/>
            <a:ext cx="249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42604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335342-2C85-4BDF-B77C-028FD1AB71AE}"/>
              </a:ext>
            </a:extLst>
          </p:cNvPr>
          <p:cNvGrpSpPr/>
          <p:nvPr/>
        </p:nvGrpSpPr>
        <p:grpSpPr>
          <a:xfrm>
            <a:off x="341323" y="1592510"/>
            <a:ext cx="1172091" cy="1578956"/>
            <a:chOff x="341323" y="1592510"/>
            <a:chExt cx="1172091" cy="15789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E87DFD-C763-42E6-AD51-48565D881DD1}"/>
                </a:ext>
              </a:extLst>
            </p:cNvPr>
            <p:cNvGrpSpPr/>
            <p:nvPr/>
          </p:nvGrpSpPr>
          <p:grpSpPr>
            <a:xfrm>
              <a:off x="341323" y="1669950"/>
              <a:ext cx="1172091" cy="1501516"/>
              <a:chOff x="469930" y="1409701"/>
              <a:chExt cx="1716058" cy="219837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4AAB6B-6BFD-4F4B-BE5B-37B6A84D0431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0DDC682-CB96-41C2-A5BD-02D96CA41C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C506F6-09E4-4579-9411-61C28128876F}"/>
                </a:ext>
              </a:extLst>
            </p:cNvPr>
            <p:cNvSpPr txBox="1"/>
            <p:nvPr/>
          </p:nvSpPr>
          <p:spPr>
            <a:xfrm>
              <a:off x="481471" y="1592510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1696 BC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BCEFF-1E6B-4093-BB2A-41BC84DF4066}"/>
              </a:ext>
            </a:extLst>
          </p:cNvPr>
          <p:cNvGrpSpPr/>
          <p:nvPr/>
        </p:nvGrpSpPr>
        <p:grpSpPr>
          <a:xfrm>
            <a:off x="1562713" y="1592510"/>
            <a:ext cx="1172091" cy="1578956"/>
            <a:chOff x="1562713" y="1592510"/>
            <a:chExt cx="1172091" cy="157895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9834DE0-5D61-4F99-8D6E-4703830416AD}"/>
                </a:ext>
              </a:extLst>
            </p:cNvPr>
            <p:cNvGrpSpPr/>
            <p:nvPr/>
          </p:nvGrpSpPr>
          <p:grpSpPr>
            <a:xfrm>
              <a:off x="1562713" y="1669950"/>
              <a:ext cx="1172091" cy="1501516"/>
              <a:chOff x="469930" y="1409701"/>
              <a:chExt cx="1716058" cy="219837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B2E7BDA-33B5-476E-9017-987C671C8740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5AEEAA4-1159-44CD-89F4-A9887CD174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6CD93E-B172-4885-A22E-5AF7ED356DB5}"/>
                </a:ext>
              </a:extLst>
            </p:cNvPr>
            <p:cNvSpPr txBox="1"/>
            <p:nvPr/>
          </p:nvSpPr>
          <p:spPr>
            <a:xfrm>
              <a:off x="1702861" y="1592510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1695 BC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A6F2F9-7FF4-4C21-BE26-D77B73A719AC}"/>
              </a:ext>
            </a:extLst>
          </p:cNvPr>
          <p:cNvGrpSpPr/>
          <p:nvPr/>
        </p:nvGrpSpPr>
        <p:grpSpPr>
          <a:xfrm>
            <a:off x="2784100" y="1592510"/>
            <a:ext cx="1172091" cy="1578956"/>
            <a:chOff x="2784100" y="1592510"/>
            <a:chExt cx="1172091" cy="157895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90FA3D6-28E7-47BF-95A1-611D22A889ED}"/>
                </a:ext>
              </a:extLst>
            </p:cNvPr>
            <p:cNvGrpSpPr/>
            <p:nvPr/>
          </p:nvGrpSpPr>
          <p:grpSpPr>
            <a:xfrm>
              <a:off x="2784100" y="1669950"/>
              <a:ext cx="1172091" cy="1501516"/>
              <a:chOff x="469930" y="1409701"/>
              <a:chExt cx="1716058" cy="219837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06EEE3B-FB3F-4FDE-8E59-F1709B3FA3A2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B01F0F2-8349-48C3-A34D-CF95E5403D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3F0808-C10C-46D8-A3CB-31772FE72F38}"/>
                </a:ext>
              </a:extLst>
            </p:cNvPr>
            <p:cNvSpPr txBox="1"/>
            <p:nvPr/>
          </p:nvSpPr>
          <p:spPr>
            <a:xfrm>
              <a:off x="2924248" y="1592510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1694 BC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08C1C-FCEC-4E2F-92F8-CBFC03A039D8}"/>
              </a:ext>
            </a:extLst>
          </p:cNvPr>
          <p:cNvGrpSpPr/>
          <p:nvPr/>
        </p:nvGrpSpPr>
        <p:grpSpPr>
          <a:xfrm>
            <a:off x="4004395" y="1587067"/>
            <a:ext cx="1172091" cy="1578956"/>
            <a:chOff x="4004395" y="1587067"/>
            <a:chExt cx="1172091" cy="157895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7DC3FEA-55E6-44DC-B105-93C6B417FF93}"/>
                </a:ext>
              </a:extLst>
            </p:cNvPr>
            <p:cNvGrpSpPr/>
            <p:nvPr/>
          </p:nvGrpSpPr>
          <p:grpSpPr>
            <a:xfrm>
              <a:off x="4004395" y="1664507"/>
              <a:ext cx="1172091" cy="1501516"/>
              <a:chOff x="469930" y="1409701"/>
              <a:chExt cx="1716058" cy="219837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8C8B703-ADBE-4096-BE67-A408522172AF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DAD5C9C-6CB2-49C8-A5F5-7E03AE33D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B8CB72-EEFE-42E9-9BDD-42921C08F715}"/>
                </a:ext>
              </a:extLst>
            </p:cNvPr>
            <p:cNvSpPr txBox="1"/>
            <p:nvPr/>
          </p:nvSpPr>
          <p:spPr>
            <a:xfrm>
              <a:off x="4151074" y="1587067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1693 BC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5A3B461-AE0D-4D71-B53A-CFB11F53F81B}"/>
              </a:ext>
            </a:extLst>
          </p:cNvPr>
          <p:cNvGrpSpPr/>
          <p:nvPr/>
        </p:nvGrpSpPr>
        <p:grpSpPr>
          <a:xfrm>
            <a:off x="5224689" y="1581624"/>
            <a:ext cx="1172091" cy="1578956"/>
            <a:chOff x="5224689" y="1581624"/>
            <a:chExt cx="1172091" cy="15789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47BA813-6576-41B9-98B9-9F490C8EF4DE}"/>
                </a:ext>
              </a:extLst>
            </p:cNvPr>
            <p:cNvGrpSpPr/>
            <p:nvPr/>
          </p:nvGrpSpPr>
          <p:grpSpPr>
            <a:xfrm>
              <a:off x="5224689" y="1659064"/>
              <a:ext cx="1172091" cy="1501516"/>
              <a:chOff x="469930" y="1409701"/>
              <a:chExt cx="1716058" cy="219837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0EFB163-8B0D-49AF-A899-235AFE1CF289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A38C2CA-AB65-4077-B78A-E96B371159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522BF96-2522-4D1D-B826-F6EA5B0C19CE}"/>
                </a:ext>
              </a:extLst>
            </p:cNvPr>
            <p:cNvSpPr txBox="1"/>
            <p:nvPr/>
          </p:nvSpPr>
          <p:spPr>
            <a:xfrm>
              <a:off x="5364837" y="1581624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1692 BC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8E35E49-7443-4A59-942A-1237ADB523A5}"/>
              </a:ext>
            </a:extLst>
          </p:cNvPr>
          <p:cNvGrpSpPr/>
          <p:nvPr/>
        </p:nvGrpSpPr>
        <p:grpSpPr>
          <a:xfrm>
            <a:off x="6431924" y="1576181"/>
            <a:ext cx="1172091" cy="1578956"/>
            <a:chOff x="6431924" y="1576181"/>
            <a:chExt cx="1172091" cy="157895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86EA08E-2E90-4D9F-BB93-7B9D91BA86BC}"/>
                </a:ext>
              </a:extLst>
            </p:cNvPr>
            <p:cNvGrpSpPr/>
            <p:nvPr/>
          </p:nvGrpSpPr>
          <p:grpSpPr>
            <a:xfrm>
              <a:off x="6431924" y="1653621"/>
              <a:ext cx="1172091" cy="1501516"/>
              <a:chOff x="469930" y="1409701"/>
              <a:chExt cx="1716058" cy="219837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D554891-2E75-479A-8CAF-D774893FFFD0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902E81F5-7785-4F4F-97E8-49139AE85C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4F8AA4-7689-4447-A894-05EC9630A3E3}"/>
                </a:ext>
              </a:extLst>
            </p:cNvPr>
            <p:cNvSpPr txBox="1"/>
            <p:nvPr/>
          </p:nvSpPr>
          <p:spPr>
            <a:xfrm>
              <a:off x="6572072" y="1576181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1691 BC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FF0F97-D533-40F0-A1A0-A4376C490B82}"/>
              </a:ext>
            </a:extLst>
          </p:cNvPr>
          <p:cNvGrpSpPr/>
          <p:nvPr/>
        </p:nvGrpSpPr>
        <p:grpSpPr>
          <a:xfrm>
            <a:off x="7639155" y="1570738"/>
            <a:ext cx="1172091" cy="1578956"/>
            <a:chOff x="7639155" y="1570738"/>
            <a:chExt cx="1172091" cy="157895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C0758D4-6378-468A-99EF-5169C46152EA}"/>
                </a:ext>
              </a:extLst>
            </p:cNvPr>
            <p:cNvGrpSpPr/>
            <p:nvPr/>
          </p:nvGrpSpPr>
          <p:grpSpPr>
            <a:xfrm>
              <a:off x="7639155" y="1648178"/>
              <a:ext cx="1172091" cy="1501516"/>
              <a:chOff x="469930" y="1409701"/>
              <a:chExt cx="1716058" cy="219837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DDB8E76-BD7F-440A-BE68-8116FAC1249D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9BE52A29-E99A-4672-90C7-3FD5484372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236DD84-FBF1-4F7C-AB74-DAFA05889C7B}"/>
                </a:ext>
              </a:extLst>
            </p:cNvPr>
            <p:cNvSpPr txBox="1"/>
            <p:nvPr/>
          </p:nvSpPr>
          <p:spPr>
            <a:xfrm>
              <a:off x="7779303" y="1570738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1690 BC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D1CB675-512E-426E-91CF-DDB25483A366}"/>
              </a:ext>
            </a:extLst>
          </p:cNvPr>
          <p:cNvGrpSpPr/>
          <p:nvPr/>
        </p:nvGrpSpPr>
        <p:grpSpPr>
          <a:xfrm>
            <a:off x="330445" y="3678208"/>
            <a:ext cx="1172091" cy="1578956"/>
            <a:chOff x="330445" y="3678208"/>
            <a:chExt cx="1172091" cy="157895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E4E1F80-4457-40F8-BFC2-20BE90217C4C}"/>
                </a:ext>
              </a:extLst>
            </p:cNvPr>
            <p:cNvGrpSpPr/>
            <p:nvPr/>
          </p:nvGrpSpPr>
          <p:grpSpPr>
            <a:xfrm>
              <a:off x="330445" y="3755648"/>
              <a:ext cx="1172091" cy="1501516"/>
              <a:chOff x="469930" y="1409701"/>
              <a:chExt cx="1716058" cy="219837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EF30FE8-3C03-45C0-B587-C9380C9B7E71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D884158-5E59-4DC8-B6D9-A6D324FD5C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628100-6CE2-4A25-8769-896E7D3F9DBF}"/>
                </a:ext>
              </a:extLst>
            </p:cNvPr>
            <p:cNvSpPr txBox="1"/>
            <p:nvPr/>
          </p:nvSpPr>
          <p:spPr>
            <a:xfrm>
              <a:off x="470593" y="3678208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1689 BC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1464024-010D-4A11-9EDB-E433BD5D3498}"/>
              </a:ext>
            </a:extLst>
          </p:cNvPr>
          <p:cNvGrpSpPr/>
          <p:nvPr/>
        </p:nvGrpSpPr>
        <p:grpSpPr>
          <a:xfrm>
            <a:off x="1551835" y="3678208"/>
            <a:ext cx="1172091" cy="1578956"/>
            <a:chOff x="1551835" y="3678208"/>
            <a:chExt cx="1172091" cy="157895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59FCDE3-98B9-45BB-A7A6-CECA073AE26C}"/>
                </a:ext>
              </a:extLst>
            </p:cNvPr>
            <p:cNvGrpSpPr/>
            <p:nvPr/>
          </p:nvGrpSpPr>
          <p:grpSpPr>
            <a:xfrm>
              <a:off x="1551835" y="3755648"/>
              <a:ext cx="1172091" cy="1501516"/>
              <a:chOff x="469930" y="1409701"/>
              <a:chExt cx="1716058" cy="219837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C92464-6067-4E4F-8827-67AC63DAB690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A1AB45EC-9C66-4330-9F17-04ABF0AE00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E53CEBF-FAF7-4930-8554-6B6E8E8F1157}"/>
                </a:ext>
              </a:extLst>
            </p:cNvPr>
            <p:cNvSpPr txBox="1"/>
            <p:nvPr/>
          </p:nvSpPr>
          <p:spPr>
            <a:xfrm>
              <a:off x="1691983" y="3678208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1688 BC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EE9F5AC-E3C4-45E5-9FF3-016FE931C01B}"/>
              </a:ext>
            </a:extLst>
          </p:cNvPr>
          <p:cNvGrpSpPr/>
          <p:nvPr/>
        </p:nvGrpSpPr>
        <p:grpSpPr>
          <a:xfrm>
            <a:off x="2773222" y="3678208"/>
            <a:ext cx="1172091" cy="1578956"/>
            <a:chOff x="2773222" y="3678208"/>
            <a:chExt cx="1172091" cy="1578956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CDAF472-A24B-4FCB-8FBB-6650F09AD563}"/>
                </a:ext>
              </a:extLst>
            </p:cNvPr>
            <p:cNvGrpSpPr/>
            <p:nvPr/>
          </p:nvGrpSpPr>
          <p:grpSpPr>
            <a:xfrm>
              <a:off x="2773222" y="3755648"/>
              <a:ext cx="1172091" cy="1501516"/>
              <a:chOff x="469930" y="1409701"/>
              <a:chExt cx="1716058" cy="219837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AB5D8C1-E520-4271-AB22-3E2865C721DD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BC905B7B-866E-4049-9DBD-E5236A2C4F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A0325AF-FA5A-4899-8E12-91A46F1CEB96}"/>
                </a:ext>
              </a:extLst>
            </p:cNvPr>
            <p:cNvSpPr txBox="1"/>
            <p:nvPr/>
          </p:nvSpPr>
          <p:spPr>
            <a:xfrm>
              <a:off x="2913370" y="3678208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1687 BC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54E2F13-B176-4C5C-B60E-B50DF21DF226}"/>
              </a:ext>
            </a:extLst>
          </p:cNvPr>
          <p:cNvGrpSpPr/>
          <p:nvPr/>
        </p:nvGrpSpPr>
        <p:grpSpPr>
          <a:xfrm>
            <a:off x="3993517" y="3672765"/>
            <a:ext cx="1172091" cy="1578956"/>
            <a:chOff x="3993517" y="3672765"/>
            <a:chExt cx="1172091" cy="157895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F71F937-43AC-45E4-A9A8-9F9EA9E3F3AC}"/>
                </a:ext>
              </a:extLst>
            </p:cNvPr>
            <p:cNvGrpSpPr/>
            <p:nvPr/>
          </p:nvGrpSpPr>
          <p:grpSpPr>
            <a:xfrm>
              <a:off x="3993517" y="3750205"/>
              <a:ext cx="1172091" cy="1501516"/>
              <a:chOff x="469930" y="1409701"/>
              <a:chExt cx="1716058" cy="2198370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7E5C0A0-1659-44CF-B774-4B78BB9C0F66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ECF2A0A-5E76-43D8-B6AF-D121C2769B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DF27973-8638-409E-8E23-86B9F0180103}"/>
                </a:ext>
              </a:extLst>
            </p:cNvPr>
            <p:cNvSpPr txBox="1"/>
            <p:nvPr/>
          </p:nvSpPr>
          <p:spPr>
            <a:xfrm>
              <a:off x="4140196" y="3672765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1686 BC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7CA8D5C-2550-4996-B16F-148242660C32}"/>
              </a:ext>
            </a:extLst>
          </p:cNvPr>
          <p:cNvGrpSpPr/>
          <p:nvPr/>
        </p:nvGrpSpPr>
        <p:grpSpPr>
          <a:xfrm>
            <a:off x="5213811" y="3667322"/>
            <a:ext cx="1172091" cy="1578956"/>
            <a:chOff x="5213811" y="3667322"/>
            <a:chExt cx="1172091" cy="1578956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827C6D0-914C-4D21-A3AE-4BF5D636343E}"/>
                </a:ext>
              </a:extLst>
            </p:cNvPr>
            <p:cNvGrpSpPr/>
            <p:nvPr/>
          </p:nvGrpSpPr>
          <p:grpSpPr>
            <a:xfrm>
              <a:off x="5213811" y="3744762"/>
              <a:ext cx="1172091" cy="1501516"/>
              <a:chOff x="469930" y="1409701"/>
              <a:chExt cx="1716058" cy="219837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805F61F-32E0-47FB-9E85-F3D8F7DD93A9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462BBCE-B88D-42D8-8DCE-F6E1795946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9536C13-8A89-479C-BB84-1C7EE45C3CC6}"/>
                </a:ext>
              </a:extLst>
            </p:cNvPr>
            <p:cNvSpPr txBox="1"/>
            <p:nvPr/>
          </p:nvSpPr>
          <p:spPr>
            <a:xfrm>
              <a:off x="5353959" y="3667322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1685 BC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72D6E9C-E398-46CB-93BF-2512DD0F225C}"/>
              </a:ext>
            </a:extLst>
          </p:cNvPr>
          <p:cNvGrpSpPr/>
          <p:nvPr/>
        </p:nvGrpSpPr>
        <p:grpSpPr>
          <a:xfrm>
            <a:off x="6421046" y="3661879"/>
            <a:ext cx="1172091" cy="1578956"/>
            <a:chOff x="6421046" y="3661879"/>
            <a:chExt cx="1172091" cy="1578956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B5C75AE-75CC-4EB5-93D1-785C0AE745B9}"/>
                </a:ext>
              </a:extLst>
            </p:cNvPr>
            <p:cNvGrpSpPr/>
            <p:nvPr/>
          </p:nvGrpSpPr>
          <p:grpSpPr>
            <a:xfrm>
              <a:off x="6421046" y="3739319"/>
              <a:ext cx="1172091" cy="1501516"/>
              <a:chOff x="469930" y="1409701"/>
              <a:chExt cx="1716058" cy="219837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0129CDD-86AC-45C5-9BBE-20E59B684D15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5B875993-0327-41BC-9273-85A856ED6F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FB57EC8-533E-437A-95AF-1754FB0DA44E}"/>
                </a:ext>
              </a:extLst>
            </p:cNvPr>
            <p:cNvSpPr txBox="1"/>
            <p:nvPr/>
          </p:nvSpPr>
          <p:spPr>
            <a:xfrm>
              <a:off x="6561194" y="3661879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1684 BC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957E3D0-2C50-46A8-BDF1-23BDEA25F1FD}"/>
              </a:ext>
            </a:extLst>
          </p:cNvPr>
          <p:cNvGrpSpPr/>
          <p:nvPr/>
        </p:nvGrpSpPr>
        <p:grpSpPr>
          <a:xfrm>
            <a:off x="7628277" y="3656436"/>
            <a:ext cx="1172091" cy="1578956"/>
            <a:chOff x="7628277" y="3656436"/>
            <a:chExt cx="1172091" cy="157895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8AD5879-9E99-41CC-93B1-068D41BFC816}"/>
                </a:ext>
              </a:extLst>
            </p:cNvPr>
            <p:cNvGrpSpPr/>
            <p:nvPr/>
          </p:nvGrpSpPr>
          <p:grpSpPr>
            <a:xfrm>
              <a:off x="7628277" y="3733876"/>
              <a:ext cx="1172091" cy="1501516"/>
              <a:chOff x="469930" y="1409701"/>
              <a:chExt cx="1716058" cy="219837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8DEFC0D-AC74-4668-920E-ABE170D050E4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6DCF7877-ACFE-431E-AFA1-98CE7091F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E83FF15-C0CA-4BC4-A25E-C059CD197A98}"/>
                </a:ext>
              </a:extLst>
            </p:cNvPr>
            <p:cNvSpPr txBox="1"/>
            <p:nvPr/>
          </p:nvSpPr>
          <p:spPr>
            <a:xfrm>
              <a:off x="7768425" y="3656436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1683 BC</a:t>
              </a:r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03CE277-F416-471F-81A8-9A455E2BDEF1}"/>
              </a:ext>
            </a:extLst>
          </p:cNvPr>
          <p:cNvSpPr/>
          <p:nvPr/>
        </p:nvSpPr>
        <p:spPr>
          <a:xfrm>
            <a:off x="258945" y="161031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04EAC1B8-65D4-41C4-A29C-5E6EE1BBC380}"/>
              </a:ext>
            </a:extLst>
          </p:cNvPr>
          <p:cNvSpPr/>
          <p:nvPr/>
        </p:nvSpPr>
        <p:spPr>
          <a:xfrm>
            <a:off x="242761" y="157794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C088649C-C7F5-4E94-ACFE-F2F99ED0B04B}"/>
              </a:ext>
            </a:extLst>
          </p:cNvPr>
          <p:cNvSpPr/>
          <p:nvPr/>
        </p:nvSpPr>
        <p:spPr>
          <a:xfrm>
            <a:off x="1457825" y="167635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B504F97C-E161-4D9B-8122-053B90DDDA72}"/>
              </a:ext>
            </a:extLst>
          </p:cNvPr>
          <p:cNvSpPr/>
          <p:nvPr/>
        </p:nvSpPr>
        <p:spPr>
          <a:xfrm>
            <a:off x="1441641" y="164398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548BC635-50AE-4440-AD17-392ED41BB661}"/>
              </a:ext>
            </a:extLst>
          </p:cNvPr>
          <p:cNvSpPr/>
          <p:nvPr/>
        </p:nvSpPr>
        <p:spPr>
          <a:xfrm>
            <a:off x="2677025" y="155951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D9E8BDE8-2196-485D-ACC5-3AA2EBF7DFB5}"/>
              </a:ext>
            </a:extLst>
          </p:cNvPr>
          <p:cNvSpPr/>
          <p:nvPr/>
        </p:nvSpPr>
        <p:spPr>
          <a:xfrm>
            <a:off x="2660841" y="152714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473CE3B-D66F-4F89-95E0-7DBDC5391036}"/>
              </a:ext>
            </a:extLst>
          </p:cNvPr>
          <p:cNvSpPr/>
          <p:nvPr/>
        </p:nvSpPr>
        <p:spPr>
          <a:xfrm>
            <a:off x="3931785" y="165095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23F1C08C-CCA1-4B47-8153-0C334D7A5BB4}"/>
              </a:ext>
            </a:extLst>
          </p:cNvPr>
          <p:cNvSpPr/>
          <p:nvPr/>
        </p:nvSpPr>
        <p:spPr>
          <a:xfrm>
            <a:off x="3915601" y="161858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B0845A80-EDCC-477A-89AE-059BBAE0FD84}"/>
              </a:ext>
            </a:extLst>
          </p:cNvPr>
          <p:cNvSpPr/>
          <p:nvPr/>
        </p:nvSpPr>
        <p:spPr>
          <a:xfrm>
            <a:off x="5186545" y="164587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BE22B6B8-6C50-41F9-8956-0A4C25846569}"/>
              </a:ext>
            </a:extLst>
          </p:cNvPr>
          <p:cNvSpPr/>
          <p:nvPr/>
        </p:nvSpPr>
        <p:spPr>
          <a:xfrm>
            <a:off x="5170361" y="161350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72CB1B39-4BDA-4DAD-A1EF-49F0F3BE9B8D}"/>
              </a:ext>
            </a:extLst>
          </p:cNvPr>
          <p:cNvSpPr/>
          <p:nvPr/>
        </p:nvSpPr>
        <p:spPr>
          <a:xfrm>
            <a:off x="6395585" y="165603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F4A8483-B831-46DF-ABEB-1E685549F005}"/>
              </a:ext>
            </a:extLst>
          </p:cNvPr>
          <p:cNvSpPr/>
          <p:nvPr/>
        </p:nvSpPr>
        <p:spPr>
          <a:xfrm>
            <a:off x="6379401" y="162366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3945E6B0-0EC0-4CC3-87B9-15C9E288A128}"/>
              </a:ext>
            </a:extLst>
          </p:cNvPr>
          <p:cNvSpPr/>
          <p:nvPr/>
        </p:nvSpPr>
        <p:spPr>
          <a:xfrm>
            <a:off x="7594465" y="162555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E3AF3CD9-92E5-4AD5-B250-3A34D75967C6}"/>
              </a:ext>
            </a:extLst>
          </p:cNvPr>
          <p:cNvSpPr/>
          <p:nvPr/>
        </p:nvSpPr>
        <p:spPr>
          <a:xfrm>
            <a:off x="7578281" y="159318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666E435-F61A-4AB2-81ED-DD00DA431644}"/>
              </a:ext>
            </a:extLst>
          </p:cNvPr>
          <p:cNvSpPr/>
          <p:nvPr/>
        </p:nvSpPr>
        <p:spPr>
          <a:xfrm>
            <a:off x="248785" y="363723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A7AEF82D-4718-487B-9E32-ACEAA803DDDD}"/>
              </a:ext>
            </a:extLst>
          </p:cNvPr>
          <p:cNvSpPr/>
          <p:nvPr/>
        </p:nvSpPr>
        <p:spPr>
          <a:xfrm>
            <a:off x="232601" y="360486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A70A6DFD-1B1E-4D83-A034-173C1D92146A}"/>
              </a:ext>
            </a:extLst>
          </p:cNvPr>
          <p:cNvSpPr/>
          <p:nvPr/>
        </p:nvSpPr>
        <p:spPr>
          <a:xfrm>
            <a:off x="1447665" y="370327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FF3EB919-B663-4A0D-9D43-34EDD8C94E0A}"/>
              </a:ext>
            </a:extLst>
          </p:cNvPr>
          <p:cNvSpPr/>
          <p:nvPr/>
        </p:nvSpPr>
        <p:spPr>
          <a:xfrm>
            <a:off x="1431481" y="367090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42084D72-0F54-4B51-8B91-2EAFEE1AA442}"/>
              </a:ext>
            </a:extLst>
          </p:cNvPr>
          <p:cNvSpPr/>
          <p:nvPr/>
        </p:nvSpPr>
        <p:spPr>
          <a:xfrm>
            <a:off x="2666865" y="367787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4538727E-B6D2-4C71-BA51-9AD22E92DD99}"/>
              </a:ext>
            </a:extLst>
          </p:cNvPr>
          <p:cNvSpPr/>
          <p:nvPr/>
        </p:nvSpPr>
        <p:spPr>
          <a:xfrm>
            <a:off x="2650681" y="364550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E8C2011D-5EB7-4D4E-863C-9E38D98716A6}"/>
              </a:ext>
            </a:extLst>
          </p:cNvPr>
          <p:cNvSpPr/>
          <p:nvPr/>
        </p:nvSpPr>
        <p:spPr>
          <a:xfrm>
            <a:off x="3921625" y="367787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8B46ECD7-DE3B-4D48-B196-C158F8484D39}"/>
              </a:ext>
            </a:extLst>
          </p:cNvPr>
          <p:cNvSpPr/>
          <p:nvPr/>
        </p:nvSpPr>
        <p:spPr>
          <a:xfrm>
            <a:off x="3905441" y="364550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F937BCB-928E-4B4E-BFBD-C1877C995ACE}"/>
              </a:ext>
            </a:extLst>
          </p:cNvPr>
          <p:cNvSpPr/>
          <p:nvPr/>
        </p:nvSpPr>
        <p:spPr>
          <a:xfrm>
            <a:off x="5176385" y="367279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55C170E7-D979-4801-BB82-02D14FBFDED2}"/>
              </a:ext>
            </a:extLst>
          </p:cNvPr>
          <p:cNvSpPr/>
          <p:nvPr/>
        </p:nvSpPr>
        <p:spPr>
          <a:xfrm>
            <a:off x="5160201" y="364042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92E03ED-20DB-4C18-BC58-D0018F43B370}"/>
              </a:ext>
            </a:extLst>
          </p:cNvPr>
          <p:cNvSpPr/>
          <p:nvPr/>
        </p:nvSpPr>
        <p:spPr>
          <a:xfrm>
            <a:off x="6385425" y="368295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DD9BC61D-AFA2-4D97-8CA0-541C97D94D7B}"/>
              </a:ext>
            </a:extLst>
          </p:cNvPr>
          <p:cNvSpPr/>
          <p:nvPr/>
        </p:nvSpPr>
        <p:spPr>
          <a:xfrm>
            <a:off x="6369241" y="365058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2CB97E0-7BEE-4E3E-B4AE-26492D184063}"/>
              </a:ext>
            </a:extLst>
          </p:cNvPr>
          <p:cNvSpPr/>
          <p:nvPr/>
        </p:nvSpPr>
        <p:spPr>
          <a:xfrm>
            <a:off x="7584305" y="365247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024A69A-E0D2-456C-8F44-1C0E4CB48B75}"/>
              </a:ext>
            </a:extLst>
          </p:cNvPr>
          <p:cNvSpPr/>
          <p:nvPr/>
        </p:nvSpPr>
        <p:spPr>
          <a:xfrm>
            <a:off x="7568121" y="362010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23649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A7626F-F3A8-412C-8C6D-6A04D4CAE915}"/>
              </a:ext>
            </a:extLst>
          </p:cNvPr>
          <p:cNvCxnSpPr>
            <a:cxnSpLocks/>
          </p:cNvCxnSpPr>
          <p:nvPr/>
        </p:nvCxnSpPr>
        <p:spPr>
          <a:xfrm rot="60000" flipV="1">
            <a:off x="4546600" y="2243963"/>
            <a:ext cx="766987" cy="166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33BD3D-95DF-4201-B4BF-27FB9EB5DB40}"/>
              </a:ext>
            </a:extLst>
          </p:cNvPr>
          <p:cNvCxnSpPr>
            <a:cxnSpLocks/>
          </p:cNvCxnSpPr>
          <p:nvPr/>
        </p:nvCxnSpPr>
        <p:spPr>
          <a:xfrm rot="60000" flipV="1">
            <a:off x="4546600" y="3351404"/>
            <a:ext cx="766987" cy="166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03D3AB-7DE9-4309-AFCB-B2B9F49BB665}"/>
              </a:ext>
            </a:extLst>
          </p:cNvPr>
          <p:cNvCxnSpPr>
            <a:cxnSpLocks/>
          </p:cNvCxnSpPr>
          <p:nvPr/>
        </p:nvCxnSpPr>
        <p:spPr>
          <a:xfrm rot="60000" flipV="1">
            <a:off x="4516120" y="4418203"/>
            <a:ext cx="766987" cy="166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2220323" y="3145971"/>
            <a:ext cx="158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Husband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859E9-003A-4292-97AD-D58EB03388B7}"/>
              </a:ext>
            </a:extLst>
          </p:cNvPr>
          <p:cNvSpPr txBox="1"/>
          <p:nvPr/>
        </p:nvSpPr>
        <p:spPr>
          <a:xfrm>
            <a:off x="5410107" y="3161211"/>
            <a:ext cx="119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0DEFB-27C2-467F-AF79-6890073E2745}"/>
              </a:ext>
            </a:extLst>
          </p:cNvPr>
          <p:cNvSpPr txBox="1"/>
          <p:nvPr/>
        </p:nvSpPr>
        <p:spPr>
          <a:xfrm>
            <a:off x="5445667" y="2038531"/>
            <a:ext cx="119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31E52-A7E5-4739-82CE-38442A57A7D0}"/>
              </a:ext>
            </a:extLst>
          </p:cNvPr>
          <p:cNvSpPr txBox="1"/>
          <p:nvPr/>
        </p:nvSpPr>
        <p:spPr>
          <a:xfrm>
            <a:off x="5405027" y="4228011"/>
            <a:ext cx="119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4DD60F-43F3-4873-A61B-A6778BDCD08D}"/>
              </a:ext>
            </a:extLst>
          </p:cNvPr>
          <p:cNvCxnSpPr>
            <a:cxnSpLocks/>
          </p:cNvCxnSpPr>
          <p:nvPr/>
        </p:nvCxnSpPr>
        <p:spPr>
          <a:xfrm rot="60000" flipV="1">
            <a:off x="3718561" y="3351405"/>
            <a:ext cx="766987" cy="166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6E2AC7-CAAC-4D49-A953-5B12385AAF47}"/>
              </a:ext>
            </a:extLst>
          </p:cNvPr>
          <p:cNvCxnSpPr>
            <a:cxnSpLocks/>
          </p:cNvCxnSpPr>
          <p:nvPr/>
        </p:nvCxnSpPr>
        <p:spPr>
          <a:xfrm rot="16260000" flipV="1">
            <a:off x="3434619" y="3326007"/>
            <a:ext cx="2188310" cy="166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2D51E2A-C8B4-4FE8-B732-4096A7A844FE}"/>
              </a:ext>
            </a:extLst>
          </p:cNvPr>
          <p:cNvSpPr txBox="1"/>
          <p:nvPr/>
        </p:nvSpPr>
        <p:spPr>
          <a:xfrm>
            <a:off x="2320884" y="1075765"/>
            <a:ext cx="424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polygamy</a:t>
            </a:r>
          </a:p>
        </p:txBody>
      </p:sp>
    </p:spTree>
    <p:extLst>
      <p:ext uri="{BB962C8B-B14F-4D97-AF65-F5344CB8AC3E}">
        <p14:creationId xmlns:p14="http://schemas.microsoft.com/office/powerpoint/2010/main" val="10856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1135006" y="3145971"/>
            <a:ext cx="158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Husband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859E9-003A-4292-97AD-D58EB03388B7}"/>
              </a:ext>
            </a:extLst>
          </p:cNvPr>
          <p:cNvSpPr txBox="1"/>
          <p:nvPr/>
        </p:nvSpPr>
        <p:spPr>
          <a:xfrm>
            <a:off x="3354510" y="3145971"/>
            <a:ext cx="119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0DEFB-27C2-467F-AF79-6890073E2745}"/>
              </a:ext>
            </a:extLst>
          </p:cNvPr>
          <p:cNvSpPr txBox="1"/>
          <p:nvPr/>
        </p:nvSpPr>
        <p:spPr>
          <a:xfrm>
            <a:off x="5142670" y="3145971"/>
            <a:ext cx="119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31E52-A7E5-4739-82CE-38442A57A7D0}"/>
              </a:ext>
            </a:extLst>
          </p:cNvPr>
          <p:cNvSpPr txBox="1"/>
          <p:nvPr/>
        </p:nvSpPr>
        <p:spPr>
          <a:xfrm>
            <a:off x="6930830" y="3145971"/>
            <a:ext cx="119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FFDF9F-472C-45FF-8F73-A2EF98600E8C}"/>
              </a:ext>
            </a:extLst>
          </p:cNvPr>
          <p:cNvCxnSpPr>
            <a:cxnSpLocks/>
          </p:cNvCxnSpPr>
          <p:nvPr/>
        </p:nvCxnSpPr>
        <p:spPr>
          <a:xfrm rot="60000" flipV="1">
            <a:off x="2607843" y="3366644"/>
            <a:ext cx="766987" cy="166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A7626F-F3A8-412C-8C6D-6A04D4CAE915}"/>
              </a:ext>
            </a:extLst>
          </p:cNvPr>
          <p:cNvCxnSpPr>
            <a:cxnSpLocks/>
          </p:cNvCxnSpPr>
          <p:nvPr/>
        </p:nvCxnSpPr>
        <p:spPr>
          <a:xfrm rot="60000" flipV="1">
            <a:off x="4208043" y="3361564"/>
            <a:ext cx="766987" cy="166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33BD3D-95DF-4201-B4BF-27FB9EB5DB40}"/>
              </a:ext>
            </a:extLst>
          </p:cNvPr>
          <p:cNvCxnSpPr>
            <a:cxnSpLocks/>
          </p:cNvCxnSpPr>
          <p:nvPr/>
        </p:nvCxnSpPr>
        <p:spPr>
          <a:xfrm rot="60000" flipV="1">
            <a:off x="6016523" y="3356484"/>
            <a:ext cx="766987" cy="166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66EB74-F6E6-4C47-AAE1-01034226F1F2}"/>
              </a:ext>
            </a:extLst>
          </p:cNvPr>
          <p:cNvSpPr txBox="1"/>
          <p:nvPr/>
        </p:nvSpPr>
        <p:spPr>
          <a:xfrm>
            <a:off x="2837327" y="1075765"/>
            <a:ext cx="350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polygamy</a:t>
            </a:r>
          </a:p>
        </p:txBody>
      </p:sp>
    </p:spTree>
    <p:extLst>
      <p:ext uri="{BB962C8B-B14F-4D97-AF65-F5344CB8AC3E}">
        <p14:creationId xmlns:p14="http://schemas.microsoft.com/office/powerpoint/2010/main" val="13820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36928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unloved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~ KJV,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hated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3455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D5CED-584E-4DED-B031-045053C4C16B}"/>
              </a:ext>
            </a:extLst>
          </p:cNvPr>
          <p:cNvSpPr txBox="1"/>
          <p:nvPr/>
        </p:nvSpPr>
        <p:spPr>
          <a:xfrm>
            <a:off x="870752" y="695399"/>
            <a:ext cx="1374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97706-F932-4D1C-A968-76BD5823C233}"/>
              </a:ext>
            </a:extLst>
          </p:cNvPr>
          <p:cNvSpPr txBox="1"/>
          <p:nvPr/>
        </p:nvSpPr>
        <p:spPr>
          <a:xfrm>
            <a:off x="870752" y="3612382"/>
            <a:ext cx="1374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56533-A1D1-4B41-86EC-65AE4B878C71}"/>
              </a:ext>
            </a:extLst>
          </p:cNvPr>
          <p:cNvSpPr txBox="1"/>
          <p:nvPr/>
        </p:nvSpPr>
        <p:spPr>
          <a:xfrm>
            <a:off x="870752" y="4594040"/>
            <a:ext cx="1374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5E623-FA6B-4031-B9DD-0217D5713728}"/>
              </a:ext>
            </a:extLst>
          </p:cNvPr>
          <p:cNvSpPr txBox="1"/>
          <p:nvPr/>
        </p:nvSpPr>
        <p:spPr>
          <a:xfrm>
            <a:off x="2382300" y="695399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Behold a 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722D6-6322-4D60-B986-9F541CF205CD}"/>
              </a:ext>
            </a:extLst>
          </p:cNvPr>
          <p:cNvSpPr txBox="1"/>
          <p:nvPr/>
        </p:nvSpPr>
        <p:spPr>
          <a:xfrm>
            <a:off x="2382300" y="1076399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Heard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AC780-E08F-4D3F-9722-96F8261CDE64}"/>
              </a:ext>
            </a:extLst>
          </p:cNvPr>
          <p:cNvSpPr txBox="1"/>
          <p:nvPr/>
        </p:nvSpPr>
        <p:spPr>
          <a:xfrm>
            <a:off x="2382300" y="1457399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Joined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45C5D-C66D-406E-AB80-A872E128DB56}"/>
              </a:ext>
            </a:extLst>
          </p:cNvPr>
          <p:cNvSpPr txBox="1"/>
          <p:nvPr/>
        </p:nvSpPr>
        <p:spPr>
          <a:xfrm>
            <a:off x="2382300" y="1852047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Praise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A1B0B-BCC3-4C4D-ABE9-BB834B6A62E0}"/>
              </a:ext>
            </a:extLst>
          </p:cNvPr>
          <p:cNvSpPr txBox="1"/>
          <p:nvPr/>
        </p:nvSpPr>
        <p:spPr>
          <a:xfrm>
            <a:off x="2382300" y="4594040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Judge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3150F-8D4C-4914-B2DF-9EFFA9C79584}"/>
              </a:ext>
            </a:extLst>
          </p:cNvPr>
          <p:cNvSpPr txBox="1"/>
          <p:nvPr/>
        </p:nvSpPr>
        <p:spPr>
          <a:xfrm>
            <a:off x="2382300" y="5061420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Naphtali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Wrestling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679BAA-94C1-4E84-B50E-CD65A3940320}"/>
              </a:ext>
            </a:extLst>
          </p:cNvPr>
          <p:cNvSpPr txBox="1"/>
          <p:nvPr/>
        </p:nvSpPr>
        <p:spPr>
          <a:xfrm>
            <a:off x="2382300" y="3585073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Troop or Good fortune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611A8-3780-463A-929F-0DF301F11C70}"/>
              </a:ext>
            </a:extLst>
          </p:cNvPr>
          <p:cNvSpPr txBox="1"/>
          <p:nvPr/>
        </p:nvSpPr>
        <p:spPr>
          <a:xfrm>
            <a:off x="2382300" y="3966073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Asher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Happy</a:t>
            </a:r>
          </a:p>
        </p:txBody>
      </p:sp>
    </p:spTree>
    <p:extLst>
      <p:ext uri="{BB962C8B-B14F-4D97-AF65-F5344CB8AC3E}">
        <p14:creationId xmlns:p14="http://schemas.microsoft.com/office/powerpoint/2010/main" val="20641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pic>
        <p:nvPicPr>
          <p:cNvPr id="1026" name="Picture 2" descr="Image result for mandrake">
            <a:extLst>
              <a:ext uri="{FF2B5EF4-FFF2-40B4-BE49-F238E27FC236}">
                <a16:creationId xmlns:a16="http://schemas.microsoft.com/office/drawing/2014/main" id="{C885205D-D585-4465-B343-A79AAA8E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352">
            <a:off x="1391221" y="942214"/>
            <a:ext cx="6085332" cy="45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C51CF-BAC1-4115-8860-0C5236F6DB03}"/>
              </a:ext>
            </a:extLst>
          </p:cNvPr>
          <p:cNvSpPr txBox="1"/>
          <p:nvPr/>
        </p:nvSpPr>
        <p:spPr>
          <a:xfrm>
            <a:off x="2972757" y="5224463"/>
            <a:ext cx="2307898" cy="59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</a:t>
            </a:r>
          </a:p>
        </p:txBody>
      </p:sp>
    </p:spTree>
    <p:extLst>
      <p:ext uri="{BB962C8B-B14F-4D97-AF65-F5344CB8AC3E}">
        <p14:creationId xmlns:p14="http://schemas.microsoft.com/office/powerpoint/2010/main" val="26915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rtile Crescent.bmp">
            <a:extLst>
              <a:ext uri="{FF2B5EF4-FFF2-40B4-BE49-F238E27FC236}">
                <a16:creationId xmlns:a16="http://schemas.microsoft.com/office/drawing/2014/main" id="{DC673D09-9DBE-4577-AF04-5136A265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54" t="13334" r="6439" b="18889"/>
          <a:stretch>
            <a:fillRect/>
          </a:stretch>
        </p:blipFill>
        <p:spPr>
          <a:xfrm>
            <a:off x="1066800" y="914400"/>
            <a:ext cx="7162800" cy="4648200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E0DDA-A73A-4DEF-A472-68134248D37E}"/>
              </a:ext>
            </a:extLst>
          </p:cNvPr>
          <p:cNvSpPr txBox="1"/>
          <p:nvPr/>
        </p:nvSpPr>
        <p:spPr>
          <a:xfrm>
            <a:off x="3177250" y="166092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F92A492-4FC5-4CBA-8A51-0F5154823C16}"/>
              </a:ext>
            </a:extLst>
          </p:cNvPr>
          <p:cNvSpPr/>
          <p:nvPr/>
        </p:nvSpPr>
        <p:spPr>
          <a:xfrm>
            <a:off x="1151681" y="5206679"/>
            <a:ext cx="59802" cy="53684"/>
          </a:xfrm>
          <a:custGeom>
            <a:avLst/>
            <a:gdLst>
              <a:gd name="connsiteX0" fmla="*/ 5787 w 59802"/>
              <a:gd name="connsiteY0" fmla="*/ 1929 h 53684"/>
              <a:gd name="connsiteX1" fmla="*/ 17362 w 59802"/>
              <a:gd name="connsiteY1" fmla="*/ 36653 h 53684"/>
              <a:gd name="connsiteX2" fmla="*/ 52086 w 59802"/>
              <a:gd name="connsiteY2" fmla="*/ 48227 h 53684"/>
              <a:gd name="connsiteX3" fmla="*/ 5787 w 59802"/>
              <a:gd name="connsiteY3" fmla="*/ 1929 h 5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02" h="53684">
                <a:moveTo>
                  <a:pt x="5787" y="1929"/>
                </a:moveTo>
                <a:cubicBezTo>
                  <a:pt x="0" y="0"/>
                  <a:pt x="8735" y="28026"/>
                  <a:pt x="17362" y="36653"/>
                </a:cubicBezTo>
                <a:cubicBezTo>
                  <a:pt x="25989" y="45280"/>
                  <a:pt x="41173" y="53684"/>
                  <a:pt x="52086" y="48227"/>
                </a:cubicBezTo>
                <a:cubicBezTo>
                  <a:pt x="59802" y="44369"/>
                  <a:pt x="11574" y="3858"/>
                  <a:pt x="5787" y="192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0EFBE-2224-4A8C-A170-9FFD89C46FF7}"/>
              </a:ext>
            </a:extLst>
          </p:cNvPr>
          <p:cNvSpPr txBox="1"/>
          <p:nvPr/>
        </p:nvSpPr>
        <p:spPr>
          <a:xfrm>
            <a:off x="1237065" y="402564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CDF43-6747-4695-9DAF-1AAECE263979}"/>
              </a:ext>
            </a:extLst>
          </p:cNvPr>
          <p:cNvSpPr txBox="1"/>
          <p:nvPr/>
        </p:nvSpPr>
        <p:spPr>
          <a:xfrm>
            <a:off x="1219200" y="494823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Beersheba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ACA0231-D17F-42C1-8059-761FAF6414C7}"/>
              </a:ext>
            </a:extLst>
          </p:cNvPr>
          <p:cNvSpPr/>
          <p:nvPr/>
        </p:nvSpPr>
        <p:spPr>
          <a:xfrm>
            <a:off x="2009540" y="4597101"/>
            <a:ext cx="149162" cy="297038"/>
          </a:xfrm>
          <a:custGeom>
            <a:avLst/>
            <a:gdLst>
              <a:gd name="connsiteX0" fmla="*/ 0 w 140251"/>
              <a:gd name="connsiteY0" fmla="*/ 300942 h 300942"/>
              <a:gd name="connsiteX1" fmla="*/ 11575 w 140251"/>
              <a:gd name="connsiteY1" fmla="*/ 231494 h 300942"/>
              <a:gd name="connsiteX2" fmla="*/ 57873 w 140251"/>
              <a:gd name="connsiteY2" fmla="*/ 162046 h 300942"/>
              <a:gd name="connsiteX3" fmla="*/ 104172 w 140251"/>
              <a:gd name="connsiteY3" fmla="*/ 104173 h 300942"/>
              <a:gd name="connsiteX4" fmla="*/ 138896 w 140251"/>
              <a:gd name="connsiteY4" fmla="*/ 0 h 300942"/>
              <a:gd name="connsiteX5" fmla="*/ 138896 w 140251"/>
              <a:gd name="connsiteY5" fmla="*/ 0 h 300942"/>
              <a:gd name="connsiteX6" fmla="*/ 138896 w 140251"/>
              <a:gd name="connsiteY6" fmla="*/ 23150 h 3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51" h="300942">
                <a:moveTo>
                  <a:pt x="0" y="300942"/>
                </a:moveTo>
                <a:lnTo>
                  <a:pt x="11575" y="231494"/>
                </a:lnTo>
                <a:lnTo>
                  <a:pt x="57873" y="162046"/>
                </a:lnTo>
                <a:lnTo>
                  <a:pt x="104172" y="104173"/>
                </a:lnTo>
                <a:cubicBezTo>
                  <a:pt x="140251" y="7962"/>
                  <a:pt x="138896" y="44540"/>
                  <a:pt x="138896" y="0"/>
                </a:cubicBezTo>
                <a:lnTo>
                  <a:pt x="138896" y="0"/>
                </a:lnTo>
                <a:lnTo>
                  <a:pt x="138896" y="23150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85DAA59-87AB-4EFE-983A-049E0B6BC91D}"/>
              </a:ext>
            </a:extLst>
          </p:cNvPr>
          <p:cNvSpPr/>
          <p:nvPr/>
        </p:nvSpPr>
        <p:spPr>
          <a:xfrm>
            <a:off x="2163213" y="2152891"/>
            <a:ext cx="1600874" cy="2430684"/>
          </a:xfrm>
          <a:custGeom>
            <a:avLst/>
            <a:gdLst>
              <a:gd name="connsiteX0" fmla="*/ 1253 w 1600874"/>
              <a:gd name="connsiteY0" fmla="*/ 2430684 h 2430684"/>
              <a:gd name="connsiteX1" fmla="*/ 35977 w 1600874"/>
              <a:gd name="connsiteY1" fmla="*/ 2361236 h 2430684"/>
              <a:gd name="connsiteX2" fmla="*/ 70701 w 1600874"/>
              <a:gd name="connsiteY2" fmla="*/ 2268638 h 2430684"/>
              <a:gd name="connsiteX3" fmla="*/ 128574 w 1600874"/>
              <a:gd name="connsiteY3" fmla="*/ 2187615 h 2430684"/>
              <a:gd name="connsiteX4" fmla="*/ 209597 w 1600874"/>
              <a:gd name="connsiteY4" fmla="*/ 2152891 h 2430684"/>
              <a:gd name="connsiteX5" fmla="*/ 290620 w 1600874"/>
              <a:gd name="connsiteY5" fmla="*/ 1967696 h 2430684"/>
              <a:gd name="connsiteX6" fmla="*/ 371643 w 1600874"/>
              <a:gd name="connsiteY6" fmla="*/ 1805651 h 2430684"/>
              <a:gd name="connsiteX7" fmla="*/ 475815 w 1600874"/>
              <a:gd name="connsiteY7" fmla="*/ 1632031 h 2430684"/>
              <a:gd name="connsiteX8" fmla="*/ 591562 w 1600874"/>
              <a:gd name="connsiteY8" fmla="*/ 1423686 h 2430684"/>
              <a:gd name="connsiteX9" fmla="*/ 707309 w 1600874"/>
              <a:gd name="connsiteY9" fmla="*/ 1296365 h 2430684"/>
              <a:gd name="connsiteX10" fmla="*/ 730458 w 1600874"/>
              <a:gd name="connsiteY10" fmla="*/ 1261641 h 2430684"/>
              <a:gd name="connsiteX11" fmla="*/ 880929 w 1600874"/>
              <a:gd name="connsiteY11" fmla="*/ 1180618 h 2430684"/>
              <a:gd name="connsiteX12" fmla="*/ 1031400 w 1600874"/>
              <a:gd name="connsiteY12" fmla="*/ 1088020 h 2430684"/>
              <a:gd name="connsiteX13" fmla="*/ 1135572 w 1600874"/>
              <a:gd name="connsiteY13" fmla="*/ 949124 h 2430684"/>
              <a:gd name="connsiteX14" fmla="*/ 1205020 w 1600874"/>
              <a:gd name="connsiteY14" fmla="*/ 775504 h 2430684"/>
              <a:gd name="connsiteX15" fmla="*/ 1320767 w 1600874"/>
              <a:gd name="connsiteY15" fmla="*/ 671332 h 2430684"/>
              <a:gd name="connsiteX16" fmla="*/ 1413364 w 1600874"/>
              <a:gd name="connsiteY16" fmla="*/ 590309 h 2430684"/>
              <a:gd name="connsiteX17" fmla="*/ 1436514 w 1600874"/>
              <a:gd name="connsiteY17" fmla="*/ 567160 h 2430684"/>
              <a:gd name="connsiteX18" fmla="*/ 1482812 w 1600874"/>
              <a:gd name="connsiteY18" fmla="*/ 486137 h 2430684"/>
              <a:gd name="connsiteX19" fmla="*/ 1563835 w 1600874"/>
              <a:gd name="connsiteY19" fmla="*/ 370390 h 2430684"/>
              <a:gd name="connsiteX20" fmla="*/ 1598559 w 1600874"/>
              <a:gd name="connsiteY20" fmla="*/ 312517 h 2430684"/>
              <a:gd name="connsiteX21" fmla="*/ 1598559 w 1600874"/>
              <a:gd name="connsiteY21" fmla="*/ 219919 h 2430684"/>
              <a:gd name="connsiteX22" fmla="*/ 1598559 w 1600874"/>
              <a:gd name="connsiteY22" fmla="*/ 92598 h 2430684"/>
              <a:gd name="connsiteX23" fmla="*/ 1586984 w 1600874"/>
              <a:gd name="connsiteY23" fmla="*/ 0 h 24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00874" h="2430684">
                <a:moveTo>
                  <a:pt x="1253" y="2430684"/>
                </a:moveTo>
                <a:cubicBezTo>
                  <a:pt x="25622" y="2357576"/>
                  <a:pt x="0" y="2361236"/>
                  <a:pt x="35977" y="2361236"/>
                </a:cubicBezTo>
                <a:cubicBezTo>
                  <a:pt x="72221" y="2276667"/>
                  <a:pt x="70701" y="2309596"/>
                  <a:pt x="70701" y="2268638"/>
                </a:cubicBezTo>
                <a:cubicBezTo>
                  <a:pt x="118914" y="2184265"/>
                  <a:pt x="85894" y="2187615"/>
                  <a:pt x="128574" y="2187615"/>
                </a:cubicBezTo>
                <a:lnTo>
                  <a:pt x="209597" y="2152891"/>
                </a:lnTo>
                <a:lnTo>
                  <a:pt x="290620" y="1967696"/>
                </a:lnTo>
                <a:cubicBezTo>
                  <a:pt x="362354" y="1812271"/>
                  <a:pt x="321005" y="1856285"/>
                  <a:pt x="371643" y="1805651"/>
                </a:cubicBezTo>
                <a:cubicBezTo>
                  <a:pt x="466056" y="1628627"/>
                  <a:pt x="398650" y="1632031"/>
                  <a:pt x="475815" y="1632031"/>
                </a:cubicBezTo>
                <a:cubicBezTo>
                  <a:pt x="584217" y="1439316"/>
                  <a:pt x="548312" y="1510186"/>
                  <a:pt x="591562" y="1423686"/>
                </a:cubicBezTo>
                <a:cubicBezTo>
                  <a:pt x="630144" y="1381246"/>
                  <a:pt x="669982" y="1339913"/>
                  <a:pt x="707309" y="1296365"/>
                </a:cubicBezTo>
                <a:cubicBezTo>
                  <a:pt x="716362" y="1285803"/>
                  <a:pt x="730458" y="1261641"/>
                  <a:pt x="730458" y="1261641"/>
                </a:cubicBezTo>
                <a:cubicBezTo>
                  <a:pt x="846812" y="1171143"/>
                  <a:pt x="790639" y="1180618"/>
                  <a:pt x="880929" y="1180618"/>
                </a:cubicBezTo>
                <a:lnTo>
                  <a:pt x="1031400" y="1088020"/>
                </a:lnTo>
                <a:lnTo>
                  <a:pt x="1135572" y="949124"/>
                </a:lnTo>
                <a:cubicBezTo>
                  <a:pt x="1194665" y="771844"/>
                  <a:pt x="1132441" y="775504"/>
                  <a:pt x="1205020" y="775504"/>
                </a:cubicBezTo>
                <a:cubicBezTo>
                  <a:pt x="1303717" y="676806"/>
                  <a:pt x="1258574" y="702426"/>
                  <a:pt x="1320767" y="671332"/>
                </a:cubicBezTo>
                <a:cubicBezTo>
                  <a:pt x="1351633" y="644324"/>
                  <a:pt x="1382879" y="617746"/>
                  <a:pt x="1413364" y="590309"/>
                </a:cubicBezTo>
                <a:cubicBezTo>
                  <a:pt x="1421475" y="583009"/>
                  <a:pt x="1436514" y="567160"/>
                  <a:pt x="1436514" y="567160"/>
                </a:cubicBezTo>
                <a:lnTo>
                  <a:pt x="1482812" y="486137"/>
                </a:lnTo>
                <a:lnTo>
                  <a:pt x="1563835" y="370390"/>
                </a:lnTo>
                <a:cubicBezTo>
                  <a:pt x="1600874" y="321005"/>
                  <a:pt x="1598559" y="343382"/>
                  <a:pt x="1598559" y="312517"/>
                </a:cubicBezTo>
                <a:lnTo>
                  <a:pt x="1598559" y="219919"/>
                </a:lnTo>
                <a:lnTo>
                  <a:pt x="1598559" y="92598"/>
                </a:lnTo>
                <a:lnTo>
                  <a:pt x="1586984" y="0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1635AA-EAED-4AA7-B4D6-CE57CECAB515}"/>
              </a:ext>
            </a:extLst>
          </p:cNvPr>
          <p:cNvSpPr/>
          <p:nvPr/>
        </p:nvSpPr>
        <p:spPr>
          <a:xfrm>
            <a:off x="3683493" y="2087985"/>
            <a:ext cx="130515" cy="12113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E5E82-3BF2-44C8-ACF6-D2EA0AD8FBA1}"/>
              </a:ext>
            </a:extLst>
          </p:cNvPr>
          <p:cNvSpPr/>
          <p:nvPr/>
        </p:nvSpPr>
        <p:spPr>
          <a:xfrm>
            <a:off x="2098765" y="4525590"/>
            <a:ext cx="122720" cy="1227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B9AE6F-EB69-4335-8E0C-7D699DC7EDE2}"/>
              </a:ext>
            </a:extLst>
          </p:cNvPr>
          <p:cNvSpPr/>
          <p:nvPr/>
        </p:nvSpPr>
        <p:spPr>
          <a:xfrm>
            <a:off x="1957940" y="4835215"/>
            <a:ext cx="122720" cy="1227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C6A2D-23AD-4079-B426-46D160E5A2E3}"/>
              </a:ext>
            </a:extLst>
          </p:cNvPr>
          <p:cNvSpPr txBox="1"/>
          <p:nvPr/>
        </p:nvSpPr>
        <p:spPr>
          <a:xfrm>
            <a:off x="5825970" y="2033588"/>
            <a:ext cx="176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anose="020B0603050302020204" pitchFamily="34" charset="0"/>
              </a:rPr>
              <a:t>Jacob’s journeys </a:t>
            </a: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 animBg="1"/>
      <p:bldP spid="18" grpId="0" animBg="1"/>
      <p:bldP spid="8" grpId="0" animBg="1"/>
      <p:bldP spid="12" grpId="0" animBg="1"/>
      <p:bldP spid="15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D5CED-584E-4DED-B031-045053C4C16B}"/>
              </a:ext>
            </a:extLst>
          </p:cNvPr>
          <p:cNvSpPr txBox="1"/>
          <p:nvPr/>
        </p:nvSpPr>
        <p:spPr>
          <a:xfrm>
            <a:off x="870752" y="695399"/>
            <a:ext cx="1374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97706-F932-4D1C-A968-76BD5823C233}"/>
              </a:ext>
            </a:extLst>
          </p:cNvPr>
          <p:cNvSpPr txBox="1"/>
          <p:nvPr/>
        </p:nvSpPr>
        <p:spPr>
          <a:xfrm>
            <a:off x="870752" y="3612382"/>
            <a:ext cx="1374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CD211-5DE5-44EB-9ADB-DDB876D969CA}"/>
              </a:ext>
            </a:extLst>
          </p:cNvPr>
          <p:cNvSpPr txBox="1"/>
          <p:nvPr/>
        </p:nvSpPr>
        <p:spPr>
          <a:xfrm>
            <a:off x="870752" y="5657997"/>
            <a:ext cx="1374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56533-A1D1-4B41-86EC-65AE4B878C71}"/>
              </a:ext>
            </a:extLst>
          </p:cNvPr>
          <p:cNvSpPr txBox="1"/>
          <p:nvPr/>
        </p:nvSpPr>
        <p:spPr>
          <a:xfrm>
            <a:off x="870752" y="4594040"/>
            <a:ext cx="1374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5E623-FA6B-4031-B9DD-0217D5713728}"/>
              </a:ext>
            </a:extLst>
          </p:cNvPr>
          <p:cNvSpPr txBox="1"/>
          <p:nvPr/>
        </p:nvSpPr>
        <p:spPr>
          <a:xfrm>
            <a:off x="2382300" y="695399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Behold a 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722D6-6322-4D60-B986-9F541CF205CD}"/>
              </a:ext>
            </a:extLst>
          </p:cNvPr>
          <p:cNvSpPr txBox="1"/>
          <p:nvPr/>
        </p:nvSpPr>
        <p:spPr>
          <a:xfrm>
            <a:off x="2382300" y="1076399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Heard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AC780-E08F-4D3F-9722-96F8261CDE64}"/>
              </a:ext>
            </a:extLst>
          </p:cNvPr>
          <p:cNvSpPr txBox="1"/>
          <p:nvPr/>
        </p:nvSpPr>
        <p:spPr>
          <a:xfrm>
            <a:off x="2382300" y="1457399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Joined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45C5D-C66D-406E-AB80-A872E128DB56}"/>
              </a:ext>
            </a:extLst>
          </p:cNvPr>
          <p:cNvSpPr txBox="1"/>
          <p:nvPr/>
        </p:nvSpPr>
        <p:spPr>
          <a:xfrm>
            <a:off x="2382300" y="1852047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Praise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A1B0B-BCC3-4C4D-ABE9-BB834B6A62E0}"/>
              </a:ext>
            </a:extLst>
          </p:cNvPr>
          <p:cNvSpPr txBox="1"/>
          <p:nvPr/>
        </p:nvSpPr>
        <p:spPr>
          <a:xfrm>
            <a:off x="2382300" y="4594040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Judge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3150F-8D4C-4914-B2DF-9EFFA9C79584}"/>
              </a:ext>
            </a:extLst>
          </p:cNvPr>
          <p:cNvSpPr txBox="1"/>
          <p:nvPr/>
        </p:nvSpPr>
        <p:spPr>
          <a:xfrm>
            <a:off x="2382300" y="5061420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Naphtali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Wrestling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679BAA-94C1-4E84-B50E-CD65A3940320}"/>
              </a:ext>
            </a:extLst>
          </p:cNvPr>
          <p:cNvSpPr txBox="1"/>
          <p:nvPr/>
        </p:nvSpPr>
        <p:spPr>
          <a:xfrm>
            <a:off x="2382300" y="3585073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Troop or Good fortune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611A8-3780-463A-929F-0DF301F11C70}"/>
              </a:ext>
            </a:extLst>
          </p:cNvPr>
          <p:cNvSpPr txBox="1"/>
          <p:nvPr/>
        </p:nvSpPr>
        <p:spPr>
          <a:xfrm>
            <a:off x="2382300" y="3966073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Asher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Happy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91F9E-C58A-4663-B994-9E4E25D16D04}"/>
              </a:ext>
            </a:extLst>
          </p:cNvPr>
          <p:cNvSpPr txBox="1"/>
          <p:nvPr/>
        </p:nvSpPr>
        <p:spPr>
          <a:xfrm>
            <a:off x="2382300" y="2219399"/>
            <a:ext cx="5715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Issachar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There is recompense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0B742-CC09-4B42-B903-9E86E507EA8D}"/>
              </a:ext>
            </a:extLst>
          </p:cNvPr>
          <p:cNvSpPr txBox="1"/>
          <p:nvPr/>
        </p:nvSpPr>
        <p:spPr>
          <a:xfrm>
            <a:off x="2382300" y="2594711"/>
            <a:ext cx="5715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Zebulun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A dwelling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68854E-7F10-4988-B2A6-0E569A23CB96}"/>
              </a:ext>
            </a:extLst>
          </p:cNvPr>
          <p:cNvSpPr txBox="1"/>
          <p:nvPr/>
        </p:nvSpPr>
        <p:spPr>
          <a:xfrm>
            <a:off x="2382300" y="2981399"/>
            <a:ext cx="5715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Dinah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feminine form of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E59A6-A3F1-4E97-809B-66966FEA8D81}"/>
              </a:ext>
            </a:extLst>
          </p:cNvPr>
          <p:cNvSpPr txBox="1"/>
          <p:nvPr/>
        </p:nvSpPr>
        <p:spPr>
          <a:xfrm>
            <a:off x="2382300" y="5657997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</a:t>
            </a:r>
            <a:r>
              <a:rPr lang="en-US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Jehovah has added</a:t>
            </a:r>
          </a:p>
        </p:txBody>
      </p:sp>
    </p:spTree>
    <p:extLst>
      <p:ext uri="{BB962C8B-B14F-4D97-AF65-F5344CB8AC3E}">
        <p14:creationId xmlns:p14="http://schemas.microsoft.com/office/powerpoint/2010/main" val="6710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35110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learned experience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~ </a:t>
            </a:r>
            <a:r>
              <a:rPr lang="en-US" alt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nachash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– NASB,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have divined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702128" y="1859084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divination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6576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laban</a:t>
            </a:r>
            <a:endParaRPr lang="en-US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14830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conceived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(vv. 38, 39)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yacham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 primitive root meaning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1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4598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gray-spotted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 KJV, </a:t>
            </a:r>
            <a:r>
              <a:rPr lang="en-US" altLang="en-US" sz="3200" dirty="0" err="1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grisled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8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17677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teraphim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probably a symbol of preeminence</a:t>
            </a:r>
            <a:endParaRPr lang="en-US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praise god jeepney philippines">
            <a:extLst>
              <a:ext uri="{FF2B5EF4-FFF2-40B4-BE49-F238E27FC236}">
                <a16:creationId xmlns:a16="http://schemas.microsoft.com/office/drawing/2014/main" id="{24017B89-5AAB-4443-BF73-45C5C8AB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798">
            <a:off x="1406151" y="1748592"/>
            <a:ext cx="5805770" cy="41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32381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rtile Crescent.bmp">
            <a:extLst>
              <a:ext uri="{FF2B5EF4-FFF2-40B4-BE49-F238E27FC236}">
                <a16:creationId xmlns:a16="http://schemas.microsoft.com/office/drawing/2014/main" id="{DC673D09-9DBE-4577-AF04-5136A265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54" t="13334" r="6439" b="18889"/>
          <a:stretch>
            <a:fillRect/>
          </a:stretch>
        </p:blipFill>
        <p:spPr>
          <a:xfrm>
            <a:off x="1066800" y="914400"/>
            <a:ext cx="7162800" cy="4648200"/>
          </a:xfrm>
          <a:prstGeom prst="rect">
            <a:avLst/>
          </a:prstGeom>
          <a:effectLst/>
        </p:spPr>
      </p:pic>
      <p:sp>
        <p:nvSpPr>
          <p:cNvPr id="14" name="Freeform 19">
            <a:extLst>
              <a:ext uri="{FF2B5EF4-FFF2-40B4-BE49-F238E27FC236}">
                <a16:creationId xmlns:a16="http://schemas.microsoft.com/office/drawing/2014/main" id="{4D39268C-F4C1-495D-AE27-BD32593340F6}"/>
              </a:ext>
            </a:extLst>
          </p:cNvPr>
          <p:cNvSpPr/>
          <p:nvPr/>
        </p:nvSpPr>
        <p:spPr>
          <a:xfrm>
            <a:off x="2186941" y="3859530"/>
            <a:ext cx="502920" cy="586740"/>
          </a:xfrm>
          <a:custGeom>
            <a:avLst/>
            <a:gdLst>
              <a:gd name="connsiteX0" fmla="*/ 50242 w 271305"/>
              <a:gd name="connsiteY0" fmla="*/ 45218 h 396910"/>
              <a:gd name="connsiteX1" fmla="*/ 95459 w 271305"/>
              <a:gd name="connsiteY1" fmla="*/ 15073 h 396910"/>
              <a:gd name="connsiteX2" fmla="*/ 150725 w 271305"/>
              <a:gd name="connsiteY2" fmla="*/ 0 h 396910"/>
              <a:gd name="connsiteX3" fmla="*/ 236136 w 271305"/>
              <a:gd name="connsiteY3" fmla="*/ 35169 h 396910"/>
              <a:gd name="connsiteX4" fmla="*/ 246184 w 271305"/>
              <a:gd name="connsiteY4" fmla="*/ 105508 h 396910"/>
              <a:gd name="connsiteX5" fmla="*/ 271305 w 271305"/>
              <a:gd name="connsiteY5" fmla="*/ 150725 h 396910"/>
              <a:gd name="connsiteX6" fmla="*/ 226088 w 271305"/>
              <a:gd name="connsiteY6" fmla="*/ 205991 h 396910"/>
              <a:gd name="connsiteX7" fmla="*/ 190919 w 271305"/>
              <a:gd name="connsiteY7" fmla="*/ 266281 h 396910"/>
              <a:gd name="connsiteX8" fmla="*/ 175846 w 271305"/>
              <a:gd name="connsiteY8" fmla="*/ 306475 h 396910"/>
              <a:gd name="connsiteX9" fmla="*/ 160774 w 271305"/>
              <a:gd name="connsiteY9" fmla="*/ 361741 h 396910"/>
              <a:gd name="connsiteX10" fmla="*/ 130628 w 271305"/>
              <a:gd name="connsiteY10" fmla="*/ 386862 h 396910"/>
              <a:gd name="connsiteX11" fmla="*/ 65314 w 271305"/>
              <a:gd name="connsiteY11" fmla="*/ 381837 h 396910"/>
              <a:gd name="connsiteX12" fmla="*/ 25121 w 271305"/>
              <a:gd name="connsiteY12" fmla="*/ 391886 h 396910"/>
              <a:gd name="connsiteX13" fmla="*/ 10048 w 271305"/>
              <a:gd name="connsiteY13" fmla="*/ 396910 h 396910"/>
              <a:gd name="connsiteX14" fmla="*/ 0 w 271305"/>
              <a:gd name="connsiteY14" fmla="*/ 396910 h 396910"/>
              <a:gd name="connsiteX15" fmla="*/ 20097 w 271305"/>
              <a:gd name="connsiteY15" fmla="*/ 306475 h 396910"/>
              <a:gd name="connsiteX16" fmla="*/ 30145 w 271305"/>
              <a:gd name="connsiteY16" fmla="*/ 251209 h 396910"/>
              <a:gd name="connsiteX17" fmla="*/ 40193 w 271305"/>
              <a:gd name="connsiteY17" fmla="*/ 195943 h 396910"/>
              <a:gd name="connsiteX18" fmla="*/ 40193 w 271305"/>
              <a:gd name="connsiteY18" fmla="*/ 165798 h 396910"/>
              <a:gd name="connsiteX19" fmla="*/ 45217 w 271305"/>
              <a:gd name="connsiteY19" fmla="*/ 140677 h 396910"/>
              <a:gd name="connsiteX20" fmla="*/ 60290 w 271305"/>
              <a:gd name="connsiteY20" fmla="*/ 100484 h 396910"/>
              <a:gd name="connsiteX21" fmla="*/ 50242 w 271305"/>
              <a:gd name="connsiteY21" fmla="*/ 45218 h 39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1305" h="396910">
                <a:moveTo>
                  <a:pt x="50242" y="45218"/>
                </a:moveTo>
                <a:lnTo>
                  <a:pt x="95459" y="15073"/>
                </a:lnTo>
                <a:lnTo>
                  <a:pt x="150725" y="0"/>
                </a:lnTo>
                <a:cubicBezTo>
                  <a:pt x="233330" y="30977"/>
                  <a:pt x="210876" y="9909"/>
                  <a:pt x="236136" y="35169"/>
                </a:cubicBezTo>
                <a:lnTo>
                  <a:pt x="246184" y="105508"/>
                </a:lnTo>
                <a:lnTo>
                  <a:pt x="271305" y="150725"/>
                </a:lnTo>
                <a:lnTo>
                  <a:pt x="226088" y="205991"/>
                </a:lnTo>
                <a:lnTo>
                  <a:pt x="190919" y="266281"/>
                </a:lnTo>
                <a:lnTo>
                  <a:pt x="175846" y="306475"/>
                </a:lnTo>
                <a:lnTo>
                  <a:pt x="160774" y="361741"/>
                </a:lnTo>
                <a:lnTo>
                  <a:pt x="130628" y="386862"/>
                </a:lnTo>
                <a:lnTo>
                  <a:pt x="65314" y="381837"/>
                </a:lnTo>
                <a:cubicBezTo>
                  <a:pt x="28535" y="392346"/>
                  <a:pt x="42337" y="391886"/>
                  <a:pt x="25121" y="391886"/>
                </a:cubicBezTo>
                <a:lnTo>
                  <a:pt x="10048" y="396910"/>
                </a:lnTo>
                <a:lnTo>
                  <a:pt x="0" y="396910"/>
                </a:lnTo>
                <a:lnTo>
                  <a:pt x="20097" y="306475"/>
                </a:lnTo>
                <a:cubicBezTo>
                  <a:pt x="30420" y="244533"/>
                  <a:pt x="30145" y="225811"/>
                  <a:pt x="30145" y="251209"/>
                </a:cubicBezTo>
                <a:cubicBezTo>
                  <a:pt x="35321" y="194275"/>
                  <a:pt x="16671" y="195943"/>
                  <a:pt x="40193" y="195943"/>
                </a:cubicBezTo>
                <a:lnTo>
                  <a:pt x="40193" y="165798"/>
                </a:lnTo>
                <a:lnTo>
                  <a:pt x="45217" y="140677"/>
                </a:lnTo>
                <a:lnTo>
                  <a:pt x="60290" y="100484"/>
                </a:lnTo>
                <a:lnTo>
                  <a:pt x="50242" y="452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E0DDA-A73A-4DEF-A472-68134248D37E}"/>
              </a:ext>
            </a:extLst>
          </p:cNvPr>
          <p:cNvSpPr txBox="1"/>
          <p:nvPr/>
        </p:nvSpPr>
        <p:spPr>
          <a:xfrm>
            <a:off x="3177250" y="166092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F92A492-4FC5-4CBA-8A51-0F5154823C16}"/>
              </a:ext>
            </a:extLst>
          </p:cNvPr>
          <p:cNvSpPr/>
          <p:nvPr/>
        </p:nvSpPr>
        <p:spPr>
          <a:xfrm>
            <a:off x="1151681" y="5206679"/>
            <a:ext cx="59802" cy="53684"/>
          </a:xfrm>
          <a:custGeom>
            <a:avLst/>
            <a:gdLst>
              <a:gd name="connsiteX0" fmla="*/ 5787 w 59802"/>
              <a:gd name="connsiteY0" fmla="*/ 1929 h 53684"/>
              <a:gd name="connsiteX1" fmla="*/ 17362 w 59802"/>
              <a:gd name="connsiteY1" fmla="*/ 36653 h 53684"/>
              <a:gd name="connsiteX2" fmla="*/ 52086 w 59802"/>
              <a:gd name="connsiteY2" fmla="*/ 48227 h 53684"/>
              <a:gd name="connsiteX3" fmla="*/ 5787 w 59802"/>
              <a:gd name="connsiteY3" fmla="*/ 1929 h 5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02" h="53684">
                <a:moveTo>
                  <a:pt x="5787" y="1929"/>
                </a:moveTo>
                <a:cubicBezTo>
                  <a:pt x="0" y="0"/>
                  <a:pt x="8735" y="28026"/>
                  <a:pt x="17362" y="36653"/>
                </a:cubicBezTo>
                <a:cubicBezTo>
                  <a:pt x="25989" y="45280"/>
                  <a:pt x="41173" y="53684"/>
                  <a:pt x="52086" y="48227"/>
                </a:cubicBezTo>
                <a:cubicBezTo>
                  <a:pt x="59802" y="44369"/>
                  <a:pt x="11574" y="3858"/>
                  <a:pt x="5787" y="192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0EFBE-2224-4A8C-A170-9FFD89C46FF7}"/>
              </a:ext>
            </a:extLst>
          </p:cNvPr>
          <p:cNvSpPr txBox="1"/>
          <p:nvPr/>
        </p:nvSpPr>
        <p:spPr>
          <a:xfrm>
            <a:off x="1237065" y="402564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CDF43-6747-4695-9DAF-1AAECE263979}"/>
              </a:ext>
            </a:extLst>
          </p:cNvPr>
          <p:cNvSpPr txBox="1"/>
          <p:nvPr/>
        </p:nvSpPr>
        <p:spPr>
          <a:xfrm>
            <a:off x="1219200" y="494823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Beersheba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E5E82-3BF2-44C8-ACF6-D2EA0AD8FBA1}"/>
              </a:ext>
            </a:extLst>
          </p:cNvPr>
          <p:cNvSpPr/>
          <p:nvPr/>
        </p:nvSpPr>
        <p:spPr>
          <a:xfrm>
            <a:off x="2098765" y="4525590"/>
            <a:ext cx="122720" cy="1227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B9AE6F-EB69-4335-8E0C-7D699DC7EDE2}"/>
              </a:ext>
            </a:extLst>
          </p:cNvPr>
          <p:cNvSpPr/>
          <p:nvPr/>
        </p:nvSpPr>
        <p:spPr>
          <a:xfrm>
            <a:off x="1957940" y="4835215"/>
            <a:ext cx="122720" cy="1227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57C4C-C9EA-48E7-94FE-372410E60877}"/>
              </a:ext>
            </a:extLst>
          </p:cNvPr>
          <p:cNvSpPr txBox="1"/>
          <p:nvPr/>
        </p:nvSpPr>
        <p:spPr>
          <a:xfrm rot="17136640">
            <a:off x="2203156" y="3999709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C2DD2F-ACC5-4ADB-B636-5EF4AE844EDA}"/>
              </a:ext>
            </a:extLst>
          </p:cNvPr>
          <p:cNvSpPr txBox="1"/>
          <p:nvPr/>
        </p:nvSpPr>
        <p:spPr>
          <a:xfrm>
            <a:off x="5825970" y="2033588"/>
            <a:ext cx="176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anose="020B0603050302020204" pitchFamily="34" charset="0"/>
              </a:rPr>
              <a:t>Jacob’s journeys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85DAA59-87AB-4EFE-983A-049E0B6BC91D}"/>
              </a:ext>
            </a:extLst>
          </p:cNvPr>
          <p:cNvSpPr/>
          <p:nvPr/>
        </p:nvSpPr>
        <p:spPr>
          <a:xfrm>
            <a:off x="2453834" y="2152890"/>
            <a:ext cx="1307967" cy="1967696"/>
          </a:xfrm>
          <a:custGeom>
            <a:avLst/>
            <a:gdLst>
              <a:gd name="connsiteX0" fmla="*/ 1253 w 1600874"/>
              <a:gd name="connsiteY0" fmla="*/ 2430684 h 2430684"/>
              <a:gd name="connsiteX1" fmla="*/ 35977 w 1600874"/>
              <a:gd name="connsiteY1" fmla="*/ 2361236 h 2430684"/>
              <a:gd name="connsiteX2" fmla="*/ 70701 w 1600874"/>
              <a:gd name="connsiteY2" fmla="*/ 2268638 h 2430684"/>
              <a:gd name="connsiteX3" fmla="*/ 128574 w 1600874"/>
              <a:gd name="connsiteY3" fmla="*/ 2187615 h 2430684"/>
              <a:gd name="connsiteX4" fmla="*/ 209597 w 1600874"/>
              <a:gd name="connsiteY4" fmla="*/ 2152891 h 2430684"/>
              <a:gd name="connsiteX5" fmla="*/ 290620 w 1600874"/>
              <a:gd name="connsiteY5" fmla="*/ 1967696 h 2430684"/>
              <a:gd name="connsiteX6" fmla="*/ 371643 w 1600874"/>
              <a:gd name="connsiteY6" fmla="*/ 1805651 h 2430684"/>
              <a:gd name="connsiteX7" fmla="*/ 475815 w 1600874"/>
              <a:gd name="connsiteY7" fmla="*/ 1632031 h 2430684"/>
              <a:gd name="connsiteX8" fmla="*/ 591562 w 1600874"/>
              <a:gd name="connsiteY8" fmla="*/ 1423686 h 2430684"/>
              <a:gd name="connsiteX9" fmla="*/ 707309 w 1600874"/>
              <a:gd name="connsiteY9" fmla="*/ 1296365 h 2430684"/>
              <a:gd name="connsiteX10" fmla="*/ 730458 w 1600874"/>
              <a:gd name="connsiteY10" fmla="*/ 1261641 h 2430684"/>
              <a:gd name="connsiteX11" fmla="*/ 880929 w 1600874"/>
              <a:gd name="connsiteY11" fmla="*/ 1180618 h 2430684"/>
              <a:gd name="connsiteX12" fmla="*/ 1031400 w 1600874"/>
              <a:gd name="connsiteY12" fmla="*/ 1088020 h 2430684"/>
              <a:gd name="connsiteX13" fmla="*/ 1135572 w 1600874"/>
              <a:gd name="connsiteY13" fmla="*/ 949124 h 2430684"/>
              <a:gd name="connsiteX14" fmla="*/ 1205020 w 1600874"/>
              <a:gd name="connsiteY14" fmla="*/ 775504 h 2430684"/>
              <a:gd name="connsiteX15" fmla="*/ 1320767 w 1600874"/>
              <a:gd name="connsiteY15" fmla="*/ 671332 h 2430684"/>
              <a:gd name="connsiteX16" fmla="*/ 1413364 w 1600874"/>
              <a:gd name="connsiteY16" fmla="*/ 590309 h 2430684"/>
              <a:gd name="connsiteX17" fmla="*/ 1436514 w 1600874"/>
              <a:gd name="connsiteY17" fmla="*/ 567160 h 2430684"/>
              <a:gd name="connsiteX18" fmla="*/ 1482812 w 1600874"/>
              <a:gd name="connsiteY18" fmla="*/ 486137 h 2430684"/>
              <a:gd name="connsiteX19" fmla="*/ 1563835 w 1600874"/>
              <a:gd name="connsiteY19" fmla="*/ 370390 h 2430684"/>
              <a:gd name="connsiteX20" fmla="*/ 1598559 w 1600874"/>
              <a:gd name="connsiteY20" fmla="*/ 312517 h 2430684"/>
              <a:gd name="connsiteX21" fmla="*/ 1598559 w 1600874"/>
              <a:gd name="connsiteY21" fmla="*/ 219919 h 2430684"/>
              <a:gd name="connsiteX22" fmla="*/ 1598559 w 1600874"/>
              <a:gd name="connsiteY22" fmla="*/ 92598 h 2430684"/>
              <a:gd name="connsiteX23" fmla="*/ 1586984 w 1600874"/>
              <a:gd name="connsiteY23" fmla="*/ 0 h 2430684"/>
              <a:gd name="connsiteX0" fmla="*/ 0 w 1562610"/>
              <a:gd name="connsiteY0" fmla="*/ 2361236 h 2361236"/>
              <a:gd name="connsiteX1" fmla="*/ 34724 w 1562610"/>
              <a:gd name="connsiteY1" fmla="*/ 2268638 h 2361236"/>
              <a:gd name="connsiteX2" fmla="*/ 92597 w 1562610"/>
              <a:gd name="connsiteY2" fmla="*/ 2187615 h 2361236"/>
              <a:gd name="connsiteX3" fmla="*/ 173620 w 1562610"/>
              <a:gd name="connsiteY3" fmla="*/ 2152891 h 2361236"/>
              <a:gd name="connsiteX4" fmla="*/ 254643 w 1562610"/>
              <a:gd name="connsiteY4" fmla="*/ 1967696 h 2361236"/>
              <a:gd name="connsiteX5" fmla="*/ 335666 w 1562610"/>
              <a:gd name="connsiteY5" fmla="*/ 1805651 h 2361236"/>
              <a:gd name="connsiteX6" fmla="*/ 439838 w 1562610"/>
              <a:gd name="connsiteY6" fmla="*/ 1632031 h 2361236"/>
              <a:gd name="connsiteX7" fmla="*/ 555585 w 1562610"/>
              <a:gd name="connsiteY7" fmla="*/ 1423686 h 2361236"/>
              <a:gd name="connsiteX8" fmla="*/ 671332 w 1562610"/>
              <a:gd name="connsiteY8" fmla="*/ 1296365 h 2361236"/>
              <a:gd name="connsiteX9" fmla="*/ 694481 w 1562610"/>
              <a:gd name="connsiteY9" fmla="*/ 1261641 h 2361236"/>
              <a:gd name="connsiteX10" fmla="*/ 844952 w 1562610"/>
              <a:gd name="connsiteY10" fmla="*/ 1180618 h 2361236"/>
              <a:gd name="connsiteX11" fmla="*/ 995423 w 1562610"/>
              <a:gd name="connsiteY11" fmla="*/ 1088020 h 2361236"/>
              <a:gd name="connsiteX12" fmla="*/ 1099595 w 1562610"/>
              <a:gd name="connsiteY12" fmla="*/ 949124 h 2361236"/>
              <a:gd name="connsiteX13" fmla="*/ 1169043 w 1562610"/>
              <a:gd name="connsiteY13" fmla="*/ 775504 h 2361236"/>
              <a:gd name="connsiteX14" fmla="*/ 1284790 w 1562610"/>
              <a:gd name="connsiteY14" fmla="*/ 671332 h 2361236"/>
              <a:gd name="connsiteX15" fmla="*/ 1377387 w 1562610"/>
              <a:gd name="connsiteY15" fmla="*/ 590309 h 2361236"/>
              <a:gd name="connsiteX16" fmla="*/ 1400537 w 1562610"/>
              <a:gd name="connsiteY16" fmla="*/ 567160 h 2361236"/>
              <a:gd name="connsiteX17" fmla="*/ 1446835 w 1562610"/>
              <a:gd name="connsiteY17" fmla="*/ 486137 h 2361236"/>
              <a:gd name="connsiteX18" fmla="*/ 1527858 w 1562610"/>
              <a:gd name="connsiteY18" fmla="*/ 370390 h 2361236"/>
              <a:gd name="connsiteX19" fmla="*/ 1562582 w 1562610"/>
              <a:gd name="connsiteY19" fmla="*/ 312517 h 2361236"/>
              <a:gd name="connsiteX20" fmla="*/ 1562582 w 1562610"/>
              <a:gd name="connsiteY20" fmla="*/ 219919 h 2361236"/>
              <a:gd name="connsiteX21" fmla="*/ 1562582 w 1562610"/>
              <a:gd name="connsiteY21" fmla="*/ 92598 h 2361236"/>
              <a:gd name="connsiteX22" fmla="*/ 1551007 w 1562610"/>
              <a:gd name="connsiteY22" fmla="*/ 0 h 2361236"/>
              <a:gd name="connsiteX0" fmla="*/ 0 w 1527886"/>
              <a:gd name="connsiteY0" fmla="*/ 2268638 h 2268638"/>
              <a:gd name="connsiteX1" fmla="*/ 57873 w 1527886"/>
              <a:gd name="connsiteY1" fmla="*/ 2187615 h 2268638"/>
              <a:gd name="connsiteX2" fmla="*/ 138896 w 1527886"/>
              <a:gd name="connsiteY2" fmla="*/ 2152891 h 2268638"/>
              <a:gd name="connsiteX3" fmla="*/ 219919 w 1527886"/>
              <a:gd name="connsiteY3" fmla="*/ 1967696 h 2268638"/>
              <a:gd name="connsiteX4" fmla="*/ 300942 w 1527886"/>
              <a:gd name="connsiteY4" fmla="*/ 1805651 h 2268638"/>
              <a:gd name="connsiteX5" fmla="*/ 405114 w 1527886"/>
              <a:gd name="connsiteY5" fmla="*/ 1632031 h 2268638"/>
              <a:gd name="connsiteX6" fmla="*/ 520861 w 1527886"/>
              <a:gd name="connsiteY6" fmla="*/ 1423686 h 2268638"/>
              <a:gd name="connsiteX7" fmla="*/ 636608 w 1527886"/>
              <a:gd name="connsiteY7" fmla="*/ 1296365 h 2268638"/>
              <a:gd name="connsiteX8" fmla="*/ 659757 w 1527886"/>
              <a:gd name="connsiteY8" fmla="*/ 1261641 h 2268638"/>
              <a:gd name="connsiteX9" fmla="*/ 810228 w 1527886"/>
              <a:gd name="connsiteY9" fmla="*/ 1180618 h 2268638"/>
              <a:gd name="connsiteX10" fmla="*/ 960699 w 1527886"/>
              <a:gd name="connsiteY10" fmla="*/ 1088020 h 2268638"/>
              <a:gd name="connsiteX11" fmla="*/ 1064871 w 1527886"/>
              <a:gd name="connsiteY11" fmla="*/ 949124 h 2268638"/>
              <a:gd name="connsiteX12" fmla="*/ 1134319 w 1527886"/>
              <a:gd name="connsiteY12" fmla="*/ 775504 h 2268638"/>
              <a:gd name="connsiteX13" fmla="*/ 1250066 w 1527886"/>
              <a:gd name="connsiteY13" fmla="*/ 671332 h 2268638"/>
              <a:gd name="connsiteX14" fmla="*/ 1342663 w 1527886"/>
              <a:gd name="connsiteY14" fmla="*/ 590309 h 2268638"/>
              <a:gd name="connsiteX15" fmla="*/ 1365813 w 1527886"/>
              <a:gd name="connsiteY15" fmla="*/ 567160 h 2268638"/>
              <a:gd name="connsiteX16" fmla="*/ 1412111 w 1527886"/>
              <a:gd name="connsiteY16" fmla="*/ 486137 h 2268638"/>
              <a:gd name="connsiteX17" fmla="*/ 1493134 w 1527886"/>
              <a:gd name="connsiteY17" fmla="*/ 370390 h 2268638"/>
              <a:gd name="connsiteX18" fmla="*/ 1527858 w 1527886"/>
              <a:gd name="connsiteY18" fmla="*/ 312517 h 2268638"/>
              <a:gd name="connsiteX19" fmla="*/ 1527858 w 1527886"/>
              <a:gd name="connsiteY19" fmla="*/ 219919 h 2268638"/>
              <a:gd name="connsiteX20" fmla="*/ 1527858 w 1527886"/>
              <a:gd name="connsiteY20" fmla="*/ 92598 h 2268638"/>
              <a:gd name="connsiteX21" fmla="*/ 1516283 w 1527886"/>
              <a:gd name="connsiteY21" fmla="*/ 0 h 2268638"/>
              <a:gd name="connsiteX0" fmla="*/ 0 w 1470013"/>
              <a:gd name="connsiteY0" fmla="*/ 2187615 h 2187615"/>
              <a:gd name="connsiteX1" fmla="*/ 81023 w 1470013"/>
              <a:gd name="connsiteY1" fmla="*/ 2152891 h 2187615"/>
              <a:gd name="connsiteX2" fmla="*/ 162046 w 1470013"/>
              <a:gd name="connsiteY2" fmla="*/ 1967696 h 2187615"/>
              <a:gd name="connsiteX3" fmla="*/ 243069 w 1470013"/>
              <a:gd name="connsiteY3" fmla="*/ 1805651 h 2187615"/>
              <a:gd name="connsiteX4" fmla="*/ 347241 w 1470013"/>
              <a:gd name="connsiteY4" fmla="*/ 1632031 h 2187615"/>
              <a:gd name="connsiteX5" fmla="*/ 462988 w 1470013"/>
              <a:gd name="connsiteY5" fmla="*/ 1423686 h 2187615"/>
              <a:gd name="connsiteX6" fmla="*/ 578735 w 1470013"/>
              <a:gd name="connsiteY6" fmla="*/ 1296365 h 2187615"/>
              <a:gd name="connsiteX7" fmla="*/ 601884 w 1470013"/>
              <a:gd name="connsiteY7" fmla="*/ 1261641 h 2187615"/>
              <a:gd name="connsiteX8" fmla="*/ 752355 w 1470013"/>
              <a:gd name="connsiteY8" fmla="*/ 1180618 h 2187615"/>
              <a:gd name="connsiteX9" fmla="*/ 902826 w 1470013"/>
              <a:gd name="connsiteY9" fmla="*/ 1088020 h 2187615"/>
              <a:gd name="connsiteX10" fmla="*/ 1006998 w 1470013"/>
              <a:gd name="connsiteY10" fmla="*/ 949124 h 2187615"/>
              <a:gd name="connsiteX11" fmla="*/ 1076446 w 1470013"/>
              <a:gd name="connsiteY11" fmla="*/ 775504 h 2187615"/>
              <a:gd name="connsiteX12" fmla="*/ 1192193 w 1470013"/>
              <a:gd name="connsiteY12" fmla="*/ 671332 h 2187615"/>
              <a:gd name="connsiteX13" fmla="*/ 1284790 w 1470013"/>
              <a:gd name="connsiteY13" fmla="*/ 590309 h 2187615"/>
              <a:gd name="connsiteX14" fmla="*/ 1307940 w 1470013"/>
              <a:gd name="connsiteY14" fmla="*/ 567160 h 2187615"/>
              <a:gd name="connsiteX15" fmla="*/ 1354238 w 1470013"/>
              <a:gd name="connsiteY15" fmla="*/ 486137 h 2187615"/>
              <a:gd name="connsiteX16" fmla="*/ 1435261 w 1470013"/>
              <a:gd name="connsiteY16" fmla="*/ 370390 h 2187615"/>
              <a:gd name="connsiteX17" fmla="*/ 1469985 w 1470013"/>
              <a:gd name="connsiteY17" fmla="*/ 312517 h 2187615"/>
              <a:gd name="connsiteX18" fmla="*/ 1469985 w 1470013"/>
              <a:gd name="connsiteY18" fmla="*/ 219919 h 2187615"/>
              <a:gd name="connsiteX19" fmla="*/ 1469985 w 1470013"/>
              <a:gd name="connsiteY19" fmla="*/ 92598 h 2187615"/>
              <a:gd name="connsiteX20" fmla="*/ 1458410 w 1470013"/>
              <a:gd name="connsiteY20" fmla="*/ 0 h 2187615"/>
              <a:gd name="connsiteX0" fmla="*/ 0 w 1388990"/>
              <a:gd name="connsiteY0" fmla="*/ 2152891 h 2152891"/>
              <a:gd name="connsiteX1" fmla="*/ 81023 w 1388990"/>
              <a:gd name="connsiteY1" fmla="*/ 1967696 h 2152891"/>
              <a:gd name="connsiteX2" fmla="*/ 162046 w 1388990"/>
              <a:gd name="connsiteY2" fmla="*/ 1805651 h 2152891"/>
              <a:gd name="connsiteX3" fmla="*/ 266218 w 1388990"/>
              <a:gd name="connsiteY3" fmla="*/ 1632031 h 2152891"/>
              <a:gd name="connsiteX4" fmla="*/ 381965 w 1388990"/>
              <a:gd name="connsiteY4" fmla="*/ 1423686 h 2152891"/>
              <a:gd name="connsiteX5" fmla="*/ 497712 w 1388990"/>
              <a:gd name="connsiteY5" fmla="*/ 1296365 h 2152891"/>
              <a:gd name="connsiteX6" fmla="*/ 520861 w 1388990"/>
              <a:gd name="connsiteY6" fmla="*/ 1261641 h 2152891"/>
              <a:gd name="connsiteX7" fmla="*/ 671332 w 1388990"/>
              <a:gd name="connsiteY7" fmla="*/ 1180618 h 2152891"/>
              <a:gd name="connsiteX8" fmla="*/ 821803 w 1388990"/>
              <a:gd name="connsiteY8" fmla="*/ 1088020 h 2152891"/>
              <a:gd name="connsiteX9" fmla="*/ 925975 w 1388990"/>
              <a:gd name="connsiteY9" fmla="*/ 949124 h 2152891"/>
              <a:gd name="connsiteX10" fmla="*/ 995423 w 1388990"/>
              <a:gd name="connsiteY10" fmla="*/ 775504 h 2152891"/>
              <a:gd name="connsiteX11" fmla="*/ 1111170 w 1388990"/>
              <a:gd name="connsiteY11" fmla="*/ 671332 h 2152891"/>
              <a:gd name="connsiteX12" fmla="*/ 1203767 w 1388990"/>
              <a:gd name="connsiteY12" fmla="*/ 590309 h 2152891"/>
              <a:gd name="connsiteX13" fmla="*/ 1226917 w 1388990"/>
              <a:gd name="connsiteY13" fmla="*/ 567160 h 2152891"/>
              <a:gd name="connsiteX14" fmla="*/ 1273215 w 1388990"/>
              <a:gd name="connsiteY14" fmla="*/ 486137 h 2152891"/>
              <a:gd name="connsiteX15" fmla="*/ 1354238 w 1388990"/>
              <a:gd name="connsiteY15" fmla="*/ 370390 h 2152891"/>
              <a:gd name="connsiteX16" fmla="*/ 1388962 w 1388990"/>
              <a:gd name="connsiteY16" fmla="*/ 312517 h 2152891"/>
              <a:gd name="connsiteX17" fmla="*/ 1388962 w 1388990"/>
              <a:gd name="connsiteY17" fmla="*/ 219919 h 2152891"/>
              <a:gd name="connsiteX18" fmla="*/ 1388962 w 1388990"/>
              <a:gd name="connsiteY18" fmla="*/ 92598 h 2152891"/>
              <a:gd name="connsiteX19" fmla="*/ 1377387 w 1388990"/>
              <a:gd name="connsiteY19" fmla="*/ 0 h 2152891"/>
              <a:gd name="connsiteX0" fmla="*/ 0 w 1307967"/>
              <a:gd name="connsiteY0" fmla="*/ 1967696 h 1967696"/>
              <a:gd name="connsiteX1" fmla="*/ 81023 w 1307967"/>
              <a:gd name="connsiteY1" fmla="*/ 1805651 h 1967696"/>
              <a:gd name="connsiteX2" fmla="*/ 185195 w 1307967"/>
              <a:gd name="connsiteY2" fmla="*/ 1632031 h 1967696"/>
              <a:gd name="connsiteX3" fmla="*/ 300942 w 1307967"/>
              <a:gd name="connsiteY3" fmla="*/ 1423686 h 1967696"/>
              <a:gd name="connsiteX4" fmla="*/ 416689 w 1307967"/>
              <a:gd name="connsiteY4" fmla="*/ 1296365 h 1967696"/>
              <a:gd name="connsiteX5" fmla="*/ 439838 w 1307967"/>
              <a:gd name="connsiteY5" fmla="*/ 1261641 h 1967696"/>
              <a:gd name="connsiteX6" fmla="*/ 590309 w 1307967"/>
              <a:gd name="connsiteY6" fmla="*/ 1180618 h 1967696"/>
              <a:gd name="connsiteX7" fmla="*/ 740780 w 1307967"/>
              <a:gd name="connsiteY7" fmla="*/ 1088020 h 1967696"/>
              <a:gd name="connsiteX8" fmla="*/ 844952 w 1307967"/>
              <a:gd name="connsiteY8" fmla="*/ 949124 h 1967696"/>
              <a:gd name="connsiteX9" fmla="*/ 914400 w 1307967"/>
              <a:gd name="connsiteY9" fmla="*/ 775504 h 1967696"/>
              <a:gd name="connsiteX10" fmla="*/ 1030147 w 1307967"/>
              <a:gd name="connsiteY10" fmla="*/ 671332 h 1967696"/>
              <a:gd name="connsiteX11" fmla="*/ 1122744 w 1307967"/>
              <a:gd name="connsiteY11" fmla="*/ 590309 h 1967696"/>
              <a:gd name="connsiteX12" fmla="*/ 1145894 w 1307967"/>
              <a:gd name="connsiteY12" fmla="*/ 567160 h 1967696"/>
              <a:gd name="connsiteX13" fmla="*/ 1192192 w 1307967"/>
              <a:gd name="connsiteY13" fmla="*/ 486137 h 1967696"/>
              <a:gd name="connsiteX14" fmla="*/ 1273215 w 1307967"/>
              <a:gd name="connsiteY14" fmla="*/ 370390 h 1967696"/>
              <a:gd name="connsiteX15" fmla="*/ 1307939 w 1307967"/>
              <a:gd name="connsiteY15" fmla="*/ 312517 h 1967696"/>
              <a:gd name="connsiteX16" fmla="*/ 1307939 w 1307967"/>
              <a:gd name="connsiteY16" fmla="*/ 219919 h 1967696"/>
              <a:gd name="connsiteX17" fmla="*/ 1307939 w 1307967"/>
              <a:gd name="connsiteY17" fmla="*/ 92598 h 1967696"/>
              <a:gd name="connsiteX18" fmla="*/ 1296364 w 1307967"/>
              <a:gd name="connsiteY18" fmla="*/ 0 h 196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7967" h="1967696">
                <a:moveTo>
                  <a:pt x="0" y="1967696"/>
                </a:moveTo>
                <a:cubicBezTo>
                  <a:pt x="71734" y="1812271"/>
                  <a:pt x="30385" y="1856285"/>
                  <a:pt x="81023" y="1805651"/>
                </a:cubicBezTo>
                <a:cubicBezTo>
                  <a:pt x="175436" y="1628627"/>
                  <a:pt x="108030" y="1632031"/>
                  <a:pt x="185195" y="1632031"/>
                </a:cubicBezTo>
                <a:cubicBezTo>
                  <a:pt x="293597" y="1439316"/>
                  <a:pt x="257692" y="1510186"/>
                  <a:pt x="300942" y="1423686"/>
                </a:cubicBezTo>
                <a:cubicBezTo>
                  <a:pt x="339524" y="1381246"/>
                  <a:pt x="379362" y="1339913"/>
                  <a:pt x="416689" y="1296365"/>
                </a:cubicBezTo>
                <a:cubicBezTo>
                  <a:pt x="425742" y="1285803"/>
                  <a:pt x="439838" y="1261641"/>
                  <a:pt x="439838" y="1261641"/>
                </a:cubicBezTo>
                <a:cubicBezTo>
                  <a:pt x="556192" y="1171143"/>
                  <a:pt x="500019" y="1180618"/>
                  <a:pt x="590309" y="1180618"/>
                </a:cubicBezTo>
                <a:lnTo>
                  <a:pt x="740780" y="1088020"/>
                </a:lnTo>
                <a:lnTo>
                  <a:pt x="844952" y="949124"/>
                </a:lnTo>
                <a:cubicBezTo>
                  <a:pt x="904045" y="771844"/>
                  <a:pt x="841821" y="775504"/>
                  <a:pt x="914400" y="775504"/>
                </a:cubicBezTo>
                <a:cubicBezTo>
                  <a:pt x="1013097" y="676806"/>
                  <a:pt x="967954" y="702426"/>
                  <a:pt x="1030147" y="671332"/>
                </a:cubicBezTo>
                <a:cubicBezTo>
                  <a:pt x="1061013" y="644324"/>
                  <a:pt x="1092259" y="617746"/>
                  <a:pt x="1122744" y="590309"/>
                </a:cubicBezTo>
                <a:cubicBezTo>
                  <a:pt x="1130855" y="583009"/>
                  <a:pt x="1145894" y="567160"/>
                  <a:pt x="1145894" y="567160"/>
                </a:cubicBezTo>
                <a:lnTo>
                  <a:pt x="1192192" y="486137"/>
                </a:lnTo>
                <a:lnTo>
                  <a:pt x="1273215" y="370390"/>
                </a:lnTo>
                <a:cubicBezTo>
                  <a:pt x="1310254" y="321005"/>
                  <a:pt x="1307939" y="343382"/>
                  <a:pt x="1307939" y="312517"/>
                </a:cubicBezTo>
                <a:lnTo>
                  <a:pt x="1307939" y="219919"/>
                </a:lnTo>
                <a:lnTo>
                  <a:pt x="1307939" y="92598"/>
                </a:lnTo>
                <a:lnTo>
                  <a:pt x="1296364" y="0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1635AA-EAED-4AA7-B4D6-CE57CECAB515}"/>
              </a:ext>
            </a:extLst>
          </p:cNvPr>
          <p:cNvSpPr/>
          <p:nvPr/>
        </p:nvSpPr>
        <p:spPr>
          <a:xfrm>
            <a:off x="3683493" y="2087985"/>
            <a:ext cx="130515" cy="12113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017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3" grpId="0"/>
      <p:bldP spid="16" grpId="0"/>
      <p:bldP spid="12" grpId="0" animBg="1"/>
      <p:bldP spid="15" grpId="0" animBg="1"/>
      <p:bldP spid="19" grpId="0"/>
      <p:bldP spid="17" grpId="0"/>
      <p:bldP spid="18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34926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sons and my daughters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i.e.,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grandchildren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68936-E9C5-4CB0-9E71-CBCEDA99C9D8}"/>
              </a:ext>
            </a:extLst>
          </p:cNvPr>
          <p:cNvSpPr txBox="1"/>
          <p:nvPr/>
        </p:nvSpPr>
        <p:spPr>
          <a:xfrm>
            <a:off x="702128" y="1859084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grandchildren and my daughters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AE376-ABD2-4A28-8B6A-ABB6D0B727D0}"/>
              </a:ext>
            </a:extLst>
          </p:cNvPr>
          <p:cNvSpPr txBox="1"/>
          <p:nvPr/>
        </p:nvSpPr>
        <p:spPr>
          <a:xfrm>
            <a:off x="697359" y="1287573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NLT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daughters and grandchildren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42838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saddle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furniture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0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19409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heap of testimony</a:t>
            </a:r>
            <a:endParaRPr lang="en-US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2B4CC-0C07-41FC-83BD-A5002200C2A1}"/>
              </a:ext>
            </a:extLst>
          </p:cNvPr>
          <p:cNvSpPr txBox="1"/>
          <p:nvPr/>
        </p:nvSpPr>
        <p:spPr>
          <a:xfrm>
            <a:off x="702128" y="1310444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Mizpah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watchtower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EB03E-771A-4AB5-94BD-B7544D36F29D}"/>
              </a:ext>
            </a:extLst>
          </p:cNvPr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5735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7F71D-0AE8-4F34-BBCF-506B566AA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99346" y="1536432"/>
            <a:ext cx="2945309" cy="37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6030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3200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delicate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 NASB, NIV – </a:t>
            </a:r>
            <a:r>
              <a:rPr lang="en-US" altLang="en-US" sz="3200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weak</a:t>
            </a:r>
            <a:endParaRPr lang="en-US" altLang="en-US" sz="44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lip stretching in ethiopia">
            <a:extLst>
              <a:ext uri="{FF2B5EF4-FFF2-40B4-BE49-F238E27FC236}">
                <a16:creationId xmlns:a16="http://schemas.microsoft.com/office/drawing/2014/main" id="{F8E04DD9-82A9-4169-9278-4771BDE9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47">
            <a:off x="768824" y="1589006"/>
            <a:ext cx="1938975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p stretching in ethiopia">
            <a:extLst>
              <a:ext uri="{FF2B5EF4-FFF2-40B4-BE49-F238E27FC236}">
                <a16:creationId xmlns:a16="http://schemas.microsoft.com/office/drawing/2014/main" id="{EAA8EA99-3FAF-434A-99C6-6AE63BC2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716">
            <a:off x="2644931" y="1450307"/>
            <a:ext cx="2309500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36278C-1385-4596-8275-34F5FE3C244A}"/>
              </a:ext>
            </a:extLst>
          </p:cNvPr>
          <p:cNvSpPr txBox="1"/>
          <p:nvPr/>
        </p:nvSpPr>
        <p:spPr>
          <a:xfrm>
            <a:off x="804866" y="4557713"/>
            <a:ext cx="284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 stretching Southern Ethiopia</a:t>
            </a:r>
          </a:p>
        </p:txBody>
      </p:sp>
      <p:pic>
        <p:nvPicPr>
          <p:cNvPr id="2054" name="Picture 6" descr="Image result for neck stretching in thailand">
            <a:extLst>
              <a:ext uri="{FF2B5EF4-FFF2-40B4-BE49-F238E27FC236}">
                <a16:creationId xmlns:a16="http://schemas.microsoft.com/office/drawing/2014/main" id="{ED4F1A13-74D3-4771-871F-D24B720B4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24694" r="33051"/>
          <a:stretch/>
        </p:blipFill>
        <p:spPr bwMode="auto">
          <a:xfrm rot="177325">
            <a:off x="4085390" y="1760077"/>
            <a:ext cx="3083004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neck stretching in thailand">
            <a:extLst>
              <a:ext uri="{FF2B5EF4-FFF2-40B4-BE49-F238E27FC236}">
                <a16:creationId xmlns:a16="http://schemas.microsoft.com/office/drawing/2014/main" id="{23AA2049-2D59-40C7-853C-1EA3E99C5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10856" r="5315" b="12889"/>
          <a:stretch/>
        </p:blipFill>
        <p:spPr bwMode="auto">
          <a:xfrm rot="21244155">
            <a:off x="6124575" y="1581150"/>
            <a:ext cx="2557464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7078D-6C03-49A2-BD0F-E39D2929DBA5}"/>
              </a:ext>
            </a:extLst>
          </p:cNvPr>
          <p:cNvSpPr txBox="1"/>
          <p:nvPr/>
        </p:nvSpPr>
        <p:spPr>
          <a:xfrm>
            <a:off x="4862513" y="4919663"/>
            <a:ext cx="218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 rings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Thailand</a:t>
            </a:r>
          </a:p>
        </p:txBody>
      </p:sp>
    </p:spTree>
    <p:extLst>
      <p:ext uri="{BB962C8B-B14F-4D97-AF65-F5344CB8AC3E}">
        <p14:creationId xmlns:p14="http://schemas.microsoft.com/office/powerpoint/2010/main" val="5907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3200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delicate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 NASB, NIV – </a:t>
            </a:r>
            <a:r>
              <a:rPr lang="en-US" altLang="en-US" sz="3200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weak</a:t>
            </a:r>
            <a:endParaRPr lang="en-US" altLang="en-US" sz="44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 descr="mentawai">
            <a:extLst>
              <a:ext uri="{FF2B5EF4-FFF2-40B4-BE49-F238E27FC236}">
                <a16:creationId xmlns:a16="http://schemas.microsoft.com/office/drawing/2014/main" id="{A2F09981-4907-4EC3-A30B-C3572E8BB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r="18640" b="11111"/>
          <a:stretch/>
        </p:blipFill>
        <p:spPr bwMode="auto">
          <a:xfrm rot="288573">
            <a:off x="745819" y="1602053"/>
            <a:ext cx="3073204" cy="31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eeth filing in indonesia">
            <a:extLst>
              <a:ext uri="{FF2B5EF4-FFF2-40B4-BE49-F238E27FC236}">
                <a16:creationId xmlns:a16="http://schemas.microsoft.com/office/drawing/2014/main" id="{C3F4C39A-4F11-4DAE-A730-DDD09F6F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497">
            <a:off x="2491063" y="1592682"/>
            <a:ext cx="2542624" cy="31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36278C-1385-4596-8275-34F5FE3C244A}"/>
              </a:ext>
            </a:extLst>
          </p:cNvPr>
          <p:cNvSpPr txBox="1"/>
          <p:nvPr/>
        </p:nvSpPr>
        <p:spPr>
          <a:xfrm>
            <a:off x="804866" y="4557713"/>
            <a:ext cx="2043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Teeth filing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Indonesia</a:t>
            </a:r>
          </a:p>
        </p:txBody>
      </p:sp>
      <p:pic>
        <p:nvPicPr>
          <p:cNvPr id="3078" name="Picture 6" descr="Image result for scarification in africa">
            <a:extLst>
              <a:ext uri="{FF2B5EF4-FFF2-40B4-BE49-F238E27FC236}">
                <a16:creationId xmlns:a16="http://schemas.microsoft.com/office/drawing/2014/main" id="{71ED21C8-C6E3-4CFC-9B84-CB0DC307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52">
            <a:off x="4167188" y="1862137"/>
            <a:ext cx="2819400" cy="29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carification in africa">
            <a:extLst>
              <a:ext uri="{FF2B5EF4-FFF2-40B4-BE49-F238E27FC236}">
                <a16:creationId xmlns:a16="http://schemas.microsoft.com/office/drawing/2014/main" id="{2E02A8E0-D496-4C84-B260-D35DF1F06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6"/>
          <a:stretch/>
        </p:blipFill>
        <p:spPr bwMode="auto">
          <a:xfrm rot="21335380">
            <a:off x="5791595" y="1378426"/>
            <a:ext cx="2661445" cy="38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7078D-6C03-49A2-BD0F-E39D2929DBA5}"/>
              </a:ext>
            </a:extLst>
          </p:cNvPr>
          <p:cNvSpPr txBox="1"/>
          <p:nvPr/>
        </p:nvSpPr>
        <p:spPr>
          <a:xfrm>
            <a:off x="4572000" y="4824412"/>
            <a:ext cx="218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Scarification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Africa</a:t>
            </a:r>
          </a:p>
        </p:txBody>
      </p:sp>
    </p:spTree>
    <p:extLst>
      <p:ext uri="{BB962C8B-B14F-4D97-AF65-F5344CB8AC3E}">
        <p14:creationId xmlns:p14="http://schemas.microsoft.com/office/powerpoint/2010/main" val="37652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</p:spTree>
    <p:extLst>
      <p:ext uri="{BB962C8B-B14F-4D97-AF65-F5344CB8AC3E}">
        <p14:creationId xmlns:p14="http://schemas.microsoft.com/office/powerpoint/2010/main" val="31830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29-31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335342-2C85-4BDF-B77C-028FD1AB71AE}"/>
              </a:ext>
            </a:extLst>
          </p:cNvPr>
          <p:cNvGrpSpPr/>
          <p:nvPr/>
        </p:nvGrpSpPr>
        <p:grpSpPr>
          <a:xfrm>
            <a:off x="341323" y="1592510"/>
            <a:ext cx="1172091" cy="1578956"/>
            <a:chOff x="341323" y="1592510"/>
            <a:chExt cx="1172091" cy="15789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E87DFD-C763-42E6-AD51-48565D881DD1}"/>
                </a:ext>
              </a:extLst>
            </p:cNvPr>
            <p:cNvGrpSpPr/>
            <p:nvPr/>
          </p:nvGrpSpPr>
          <p:grpSpPr>
            <a:xfrm>
              <a:off x="341323" y="1669950"/>
              <a:ext cx="1172091" cy="1501516"/>
              <a:chOff x="469930" y="1409701"/>
              <a:chExt cx="1716058" cy="219837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4AAB6B-6BFD-4F4B-BE5B-37B6A84D0431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0DDC682-CB96-41C2-A5BD-02D96CA41C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C506F6-09E4-4579-9411-61C28128876F}"/>
                </a:ext>
              </a:extLst>
            </p:cNvPr>
            <p:cNvSpPr txBox="1"/>
            <p:nvPr/>
          </p:nvSpPr>
          <p:spPr>
            <a:xfrm>
              <a:off x="481471" y="1592510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1696 BC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BCEFF-1E6B-4093-BB2A-41BC84DF4066}"/>
              </a:ext>
            </a:extLst>
          </p:cNvPr>
          <p:cNvGrpSpPr/>
          <p:nvPr/>
        </p:nvGrpSpPr>
        <p:grpSpPr>
          <a:xfrm>
            <a:off x="1562713" y="1592510"/>
            <a:ext cx="1172091" cy="1578956"/>
            <a:chOff x="1562713" y="1592510"/>
            <a:chExt cx="1172091" cy="157895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9834DE0-5D61-4F99-8D6E-4703830416AD}"/>
                </a:ext>
              </a:extLst>
            </p:cNvPr>
            <p:cNvGrpSpPr/>
            <p:nvPr/>
          </p:nvGrpSpPr>
          <p:grpSpPr>
            <a:xfrm>
              <a:off x="1562713" y="1669950"/>
              <a:ext cx="1172091" cy="1501516"/>
              <a:chOff x="469930" y="1409701"/>
              <a:chExt cx="1716058" cy="219837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B2E7BDA-33B5-476E-9017-987C671C8740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5AEEAA4-1159-44CD-89F4-A9887CD174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6CD93E-B172-4885-A22E-5AF7ED356DB5}"/>
                </a:ext>
              </a:extLst>
            </p:cNvPr>
            <p:cNvSpPr txBox="1"/>
            <p:nvPr/>
          </p:nvSpPr>
          <p:spPr>
            <a:xfrm>
              <a:off x="1702861" y="1592510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1695 BC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A6F2F9-7FF4-4C21-BE26-D77B73A719AC}"/>
              </a:ext>
            </a:extLst>
          </p:cNvPr>
          <p:cNvGrpSpPr/>
          <p:nvPr/>
        </p:nvGrpSpPr>
        <p:grpSpPr>
          <a:xfrm>
            <a:off x="2784100" y="1592510"/>
            <a:ext cx="1172091" cy="1578956"/>
            <a:chOff x="2784100" y="1592510"/>
            <a:chExt cx="1172091" cy="157895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90FA3D6-28E7-47BF-95A1-611D22A889ED}"/>
                </a:ext>
              </a:extLst>
            </p:cNvPr>
            <p:cNvGrpSpPr/>
            <p:nvPr/>
          </p:nvGrpSpPr>
          <p:grpSpPr>
            <a:xfrm>
              <a:off x="2784100" y="1669950"/>
              <a:ext cx="1172091" cy="1501516"/>
              <a:chOff x="469930" y="1409701"/>
              <a:chExt cx="1716058" cy="219837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06EEE3B-FB3F-4FDE-8E59-F1709B3FA3A2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B01F0F2-8349-48C3-A34D-CF95E5403D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3F0808-C10C-46D8-A3CB-31772FE72F38}"/>
                </a:ext>
              </a:extLst>
            </p:cNvPr>
            <p:cNvSpPr txBox="1"/>
            <p:nvPr/>
          </p:nvSpPr>
          <p:spPr>
            <a:xfrm>
              <a:off x="2924248" y="1592510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1694 BC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08C1C-FCEC-4E2F-92F8-CBFC03A039D8}"/>
              </a:ext>
            </a:extLst>
          </p:cNvPr>
          <p:cNvGrpSpPr/>
          <p:nvPr/>
        </p:nvGrpSpPr>
        <p:grpSpPr>
          <a:xfrm>
            <a:off x="4004395" y="1587067"/>
            <a:ext cx="1172091" cy="1578956"/>
            <a:chOff x="4004395" y="1587067"/>
            <a:chExt cx="1172091" cy="157895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7DC3FEA-55E6-44DC-B105-93C6B417FF93}"/>
                </a:ext>
              </a:extLst>
            </p:cNvPr>
            <p:cNvGrpSpPr/>
            <p:nvPr/>
          </p:nvGrpSpPr>
          <p:grpSpPr>
            <a:xfrm>
              <a:off x="4004395" y="1664507"/>
              <a:ext cx="1172091" cy="1501516"/>
              <a:chOff x="469930" y="1409701"/>
              <a:chExt cx="1716058" cy="219837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8C8B703-ADBE-4096-BE67-A408522172AF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DAD5C9C-6CB2-49C8-A5F5-7E03AE33D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B8CB72-EEFE-42E9-9BDD-42921C08F715}"/>
                </a:ext>
              </a:extLst>
            </p:cNvPr>
            <p:cNvSpPr txBox="1"/>
            <p:nvPr/>
          </p:nvSpPr>
          <p:spPr>
            <a:xfrm>
              <a:off x="4151074" y="1587067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1693 BC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5A3B461-AE0D-4D71-B53A-CFB11F53F81B}"/>
              </a:ext>
            </a:extLst>
          </p:cNvPr>
          <p:cNvGrpSpPr/>
          <p:nvPr/>
        </p:nvGrpSpPr>
        <p:grpSpPr>
          <a:xfrm>
            <a:off x="5224689" y="1581624"/>
            <a:ext cx="1172091" cy="1578956"/>
            <a:chOff x="5224689" y="1581624"/>
            <a:chExt cx="1172091" cy="15789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47BA813-6576-41B9-98B9-9F490C8EF4DE}"/>
                </a:ext>
              </a:extLst>
            </p:cNvPr>
            <p:cNvGrpSpPr/>
            <p:nvPr/>
          </p:nvGrpSpPr>
          <p:grpSpPr>
            <a:xfrm>
              <a:off x="5224689" y="1659064"/>
              <a:ext cx="1172091" cy="1501516"/>
              <a:chOff x="469930" y="1409701"/>
              <a:chExt cx="1716058" cy="219837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0EFB163-8B0D-49AF-A899-235AFE1CF289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A38C2CA-AB65-4077-B78A-E96B371159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522BF96-2522-4D1D-B826-F6EA5B0C19CE}"/>
                </a:ext>
              </a:extLst>
            </p:cNvPr>
            <p:cNvSpPr txBox="1"/>
            <p:nvPr/>
          </p:nvSpPr>
          <p:spPr>
            <a:xfrm>
              <a:off x="5364837" y="1581624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1692 BC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8E35E49-7443-4A59-942A-1237ADB523A5}"/>
              </a:ext>
            </a:extLst>
          </p:cNvPr>
          <p:cNvGrpSpPr/>
          <p:nvPr/>
        </p:nvGrpSpPr>
        <p:grpSpPr>
          <a:xfrm>
            <a:off x="6431924" y="1576181"/>
            <a:ext cx="1172091" cy="1578956"/>
            <a:chOff x="6431924" y="1576181"/>
            <a:chExt cx="1172091" cy="157895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86EA08E-2E90-4D9F-BB93-7B9D91BA86BC}"/>
                </a:ext>
              </a:extLst>
            </p:cNvPr>
            <p:cNvGrpSpPr/>
            <p:nvPr/>
          </p:nvGrpSpPr>
          <p:grpSpPr>
            <a:xfrm>
              <a:off x="6431924" y="1653621"/>
              <a:ext cx="1172091" cy="1501516"/>
              <a:chOff x="469930" y="1409701"/>
              <a:chExt cx="1716058" cy="219837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D554891-2E75-479A-8CAF-D774893FFFD0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902E81F5-7785-4F4F-97E8-49139AE85C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4F8AA4-7689-4447-A894-05EC9630A3E3}"/>
                </a:ext>
              </a:extLst>
            </p:cNvPr>
            <p:cNvSpPr txBox="1"/>
            <p:nvPr/>
          </p:nvSpPr>
          <p:spPr>
            <a:xfrm>
              <a:off x="6572072" y="1576181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1691 BC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FF0F97-D533-40F0-A1A0-A4376C490B82}"/>
              </a:ext>
            </a:extLst>
          </p:cNvPr>
          <p:cNvGrpSpPr/>
          <p:nvPr/>
        </p:nvGrpSpPr>
        <p:grpSpPr>
          <a:xfrm>
            <a:off x="7639155" y="1570738"/>
            <a:ext cx="1172091" cy="1578956"/>
            <a:chOff x="7639155" y="1570738"/>
            <a:chExt cx="1172091" cy="157895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C0758D4-6378-468A-99EF-5169C46152EA}"/>
                </a:ext>
              </a:extLst>
            </p:cNvPr>
            <p:cNvGrpSpPr/>
            <p:nvPr/>
          </p:nvGrpSpPr>
          <p:grpSpPr>
            <a:xfrm>
              <a:off x="7639155" y="1648178"/>
              <a:ext cx="1172091" cy="1501516"/>
              <a:chOff x="469930" y="1409701"/>
              <a:chExt cx="1716058" cy="219837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DDB8E76-BD7F-440A-BE68-8116FAC1249D}"/>
                  </a:ext>
                </a:extLst>
              </p:cNvPr>
              <p:cNvSpPr/>
              <p:nvPr/>
            </p:nvSpPr>
            <p:spPr>
              <a:xfrm>
                <a:off x="471488" y="1409701"/>
                <a:ext cx="1714500" cy="2198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9BE52A29-E99A-4672-90C7-3FD5484372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t="17110" b="5050"/>
              <a:stretch/>
            </p:blipFill>
            <p:spPr>
              <a:xfrm>
                <a:off x="469930" y="1690688"/>
                <a:ext cx="1698567" cy="1871048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236DD84-FBF1-4F7C-AB74-DAFA05889C7B}"/>
                </a:ext>
              </a:extLst>
            </p:cNvPr>
            <p:cNvSpPr txBox="1"/>
            <p:nvPr/>
          </p:nvSpPr>
          <p:spPr>
            <a:xfrm>
              <a:off x="7779303" y="1570738"/>
              <a:ext cx="925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1690 BC</a:t>
              </a:r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03CE277-F416-471F-81A8-9A455E2BDEF1}"/>
              </a:ext>
            </a:extLst>
          </p:cNvPr>
          <p:cNvSpPr/>
          <p:nvPr/>
        </p:nvSpPr>
        <p:spPr>
          <a:xfrm>
            <a:off x="258945" y="161031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04EAC1B8-65D4-41C4-A29C-5E6EE1BBC380}"/>
              </a:ext>
            </a:extLst>
          </p:cNvPr>
          <p:cNvSpPr/>
          <p:nvPr/>
        </p:nvSpPr>
        <p:spPr>
          <a:xfrm>
            <a:off x="242761" y="157794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C088649C-C7F5-4E94-ACFE-F2F99ED0B04B}"/>
              </a:ext>
            </a:extLst>
          </p:cNvPr>
          <p:cNvSpPr/>
          <p:nvPr/>
        </p:nvSpPr>
        <p:spPr>
          <a:xfrm>
            <a:off x="1457825" y="167635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B504F97C-E161-4D9B-8122-053B90DDDA72}"/>
              </a:ext>
            </a:extLst>
          </p:cNvPr>
          <p:cNvSpPr/>
          <p:nvPr/>
        </p:nvSpPr>
        <p:spPr>
          <a:xfrm>
            <a:off x="1441641" y="164398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548BC635-50AE-4440-AD17-392ED41BB661}"/>
              </a:ext>
            </a:extLst>
          </p:cNvPr>
          <p:cNvSpPr/>
          <p:nvPr/>
        </p:nvSpPr>
        <p:spPr>
          <a:xfrm>
            <a:off x="2677025" y="155951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D9E8BDE8-2196-485D-ACC5-3AA2EBF7DFB5}"/>
              </a:ext>
            </a:extLst>
          </p:cNvPr>
          <p:cNvSpPr/>
          <p:nvPr/>
        </p:nvSpPr>
        <p:spPr>
          <a:xfrm>
            <a:off x="2660841" y="152714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473CE3B-D66F-4F89-95E0-7DBDC5391036}"/>
              </a:ext>
            </a:extLst>
          </p:cNvPr>
          <p:cNvSpPr/>
          <p:nvPr/>
        </p:nvSpPr>
        <p:spPr>
          <a:xfrm>
            <a:off x="3931785" y="165095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23F1C08C-CCA1-4B47-8153-0C334D7A5BB4}"/>
              </a:ext>
            </a:extLst>
          </p:cNvPr>
          <p:cNvSpPr/>
          <p:nvPr/>
        </p:nvSpPr>
        <p:spPr>
          <a:xfrm>
            <a:off x="3915601" y="161858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B0845A80-EDCC-477A-89AE-059BBAE0FD84}"/>
              </a:ext>
            </a:extLst>
          </p:cNvPr>
          <p:cNvSpPr/>
          <p:nvPr/>
        </p:nvSpPr>
        <p:spPr>
          <a:xfrm>
            <a:off x="5186545" y="164587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BE22B6B8-6C50-41F9-8956-0A4C25846569}"/>
              </a:ext>
            </a:extLst>
          </p:cNvPr>
          <p:cNvSpPr/>
          <p:nvPr/>
        </p:nvSpPr>
        <p:spPr>
          <a:xfrm>
            <a:off x="5170361" y="161350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72CB1B39-4BDA-4DAD-A1EF-49F0F3BE9B8D}"/>
              </a:ext>
            </a:extLst>
          </p:cNvPr>
          <p:cNvSpPr/>
          <p:nvPr/>
        </p:nvSpPr>
        <p:spPr>
          <a:xfrm>
            <a:off x="6395585" y="165603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F4A8483-B831-46DF-ABEB-1E685549F005}"/>
              </a:ext>
            </a:extLst>
          </p:cNvPr>
          <p:cNvSpPr/>
          <p:nvPr/>
        </p:nvSpPr>
        <p:spPr>
          <a:xfrm>
            <a:off x="6379401" y="162366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3945E6B0-0EC0-4CC3-87B9-15C9E288A128}"/>
              </a:ext>
            </a:extLst>
          </p:cNvPr>
          <p:cNvSpPr/>
          <p:nvPr/>
        </p:nvSpPr>
        <p:spPr>
          <a:xfrm>
            <a:off x="7594465" y="1625555"/>
            <a:ext cx="1262358" cy="1598177"/>
          </a:xfrm>
          <a:custGeom>
            <a:avLst/>
            <a:gdLst>
              <a:gd name="connsiteX0" fmla="*/ 0 w 1262358"/>
              <a:gd name="connsiteY0" fmla="*/ 0 h 1598177"/>
              <a:gd name="connsiteX1" fmla="*/ 708053 w 1262358"/>
              <a:gd name="connsiteY1" fmla="*/ 643317 h 1598177"/>
              <a:gd name="connsiteX2" fmla="*/ 1262358 w 1262358"/>
              <a:gd name="connsiteY2" fmla="*/ 1598177 h 159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358" h="1598177">
                <a:moveTo>
                  <a:pt x="0" y="0"/>
                </a:moveTo>
                <a:cubicBezTo>
                  <a:pt x="248830" y="188477"/>
                  <a:pt x="497660" y="376954"/>
                  <a:pt x="708053" y="643317"/>
                </a:cubicBezTo>
                <a:cubicBezTo>
                  <a:pt x="918446" y="909680"/>
                  <a:pt x="1090402" y="1253928"/>
                  <a:pt x="1262358" y="159817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E3AF3CD9-92E5-4AD5-B250-3A34D75967C6}"/>
              </a:ext>
            </a:extLst>
          </p:cNvPr>
          <p:cNvSpPr/>
          <p:nvPr/>
        </p:nvSpPr>
        <p:spPr>
          <a:xfrm>
            <a:off x="7578281" y="1593187"/>
            <a:ext cx="1327094" cy="1646729"/>
          </a:xfrm>
          <a:custGeom>
            <a:avLst/>
            <a:gdLst>
              <a:gd name="connsiteX0" fmla="*/ 1327094 w 1327094"/>
              <a:gd name="connsiteY0" fmla="*/ 0 h 1646729"/>
              <a:gd name="connsiteX1" fmla="*/ 566443 w 1327094"/>
              <a:gd name="connsiteY1" fmla="*/ 704007 h 1646729"/>
              <a:gd name="connsiteX2" fmla="*/ 0 w 1327094"/>
              <a:gd name="connsiteY2" fmla="*/ 1646729 h 16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094" h="1646729">
                <a:moveTo>
                  <a:pt x="1327094" y="0"/>
                </a:moveTo>
                <a:cubicBezTo>
                  <a:pt x="1057359" y="214776"/>
                  <a:pt x="787625" y="429552"/>
                  <a:pt x="566443" y="704007"/>
                </a:cubicBezTo>
                <a:cubicBezTo>
                  <a:pt x="345261" y="978462"/>
                  <a:pt x="172630" y="1312595"/>
                  <a:pt x="0" y="1646729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ED03397-3E8A-45AF-BDA0-6895A53C37E7}" vid="{D004A9D4-0B1F-4456-A888-58DB24F3CC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2128</TotalTime>
  <Words>315</Words>
  <Application>Microsoft Office PowerPoint</Application>
  <PresentationFormat>On-screen Show (4:3)</PresentationFormat>
  <Paragraphs>235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Duralith</vt:lpstr>
      <vt:lpstr>Arial</vt:lpstr>
      <vt:lpstr>Calibri</vt:lpstr>
      <vt:lpstr>Times New Roman</vt:lpstr>
      <vt:lpstr>28 Days Later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5</cp:revision>
  <dcterms:created xsi:type="dcterms:W3CDTF">2019-04-14T21:24:46Z</dcterms:created>
  <dcterms:modified xsi:type="dcterms:W3CDTF">2019-04-17T23:17:05Z</dcterms:modified>
</cp:coreProperties>
</file>