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  <p:sldId id="279" r:id="rId9"/>
    <p:sldId id="280" r:id="rId10"/>
    <p:sldId id="263" r:id="rId11"/>
    <p:sldId id="264" r:id="rId12"/>
    <p:sldId id="265" r:id="rId13"/>
    <p:sldId id="269" r:id="rId14"/>
    <p:sldId id="266" r:id="rId15"/>
    <p:sldId id="277" r:id="rId16"/>
    <p:sldId id="278" r:id="rId17"/>
    <p:sldId id="270" r:id="rId18"/>
    <p:sldId id="271" r:id="rId19"/>
    <p:sldId id="272" r:id="rId20"/>
    <p:sldId id="276" r:id="rId21"/>
    <p:sldId id="267" r:id="rId22"/>
    <p:sldId id="268" r:id="rId23"/>
    <p:sldId id="273" r:id="rId24"/>
    <p:sldId id="274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uralith" pitchFamily="2" charset="0"/>
      <p:regular r:id="rId30"/>
    </p:embeddedFont>
    <p:embeddedFont>
      <p:font typeface="Enviro" panose="04030405020F02020502" pitchFamily="82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D966"/>
    <a:srgbClr val="4472C4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44330-6CAD-4AAF-B4F8-E7F747A78BDE}" v="116" dt="2019-04-10T22:46:2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582" y="3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B644330-6CAD-4AAF-B4F8-E7F747A78BDE}"/>
    <pc:docChg chg="custSel addSld delSld modSld sldOrd modMainMaster">
      <pc:chgData name="Ken Merrihew" userId="bcb7a1e886d99f07" providerId="LiveId" clId="{EB644330-6CAD-4AAF-B4F8-E7F747A78BDE}" dt="2019-04-10T22:46:26.849" v="600" actId="2696"/>
      <pc:docMkLst>
        <pc:docMk/>
      </pc:docMkLst>
      <pc:sldChg chg="modTransition">
        <pc:chgData name="Ken Merrihew" userId="bcb7a1e886d99f07" providerId="LiveId" clId="{EB644330-6CAD-4AAF-B4F8-E7F747A78BDE}" dt="2019-04-09T15:53:30.982" v="2"/>
        <pc:sldMkLst>
          <pc:docMk/>
          <pc:sldMk cId="4283289942" sldId="256"/>
        </pc:sldMkLst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1614059202" sldId="257"/>
        </pc:sldMkLst>
      </pc:sldChg>
      <pc:sldChg chg="modSp modTransition">
        <pc:chgData name="Ken Merrihew" userId="bcb7a1e886d99f07" providerId="LiveId" clId="{EB644330-6CAD-4AAF-B4F8-E7F747A78BDE}" dt="2019-04-09T15:53:30.982" v="2"/>
        <pc:sldMkLst>
          <pc:docMk/>
          <pc:sldMk cId="283588409" sldId="258"/>
        </pc:sldMkLst>
        <pc:spChg chg="mod">
          <ac:chgData name="Ken Merrihew" userId="bcb7a1e886d99f07" providerId="LiveId" clId="{EB644330-6CAD-4AAF-B4F8-E7F747A78BDE}" dt="2019-04-09T15:51:13.086" v="0" actId="20577"/>
          <ac:spMkLst>
            <pc:docMk/>
            <pc:sldMk cId="283588409" sldId="258"/>
            <ac:spMk id="3" creationId="{DB88E4FF-425A-4FEE-A367-39BCE73DF1EF}"/>
          </ac:spMkLst>
        </pc:spChg>
      </pc:sldChg>
      <pc:sldChg chg="addSp delSp modSp modTransition">
        <pc:chgData name="Ken Merrihew" userId="bcb7a1e886d99f07" providerId="LiveId" clId="{EB644330-6CAD-4AAF-B4F8-E7F747A78BDE}" dt="2019-04-10T19:27:43.786" v="46" actId="478"/>
        <pc:sldMkLst>
          <pc:docMk/>
          <pc:sldMk cId="3266208951" sldId="259"/>
        </pc:sldMkLst>
        <pc:spChg chg="add del mod">
          <ac:chgData name="Ken Merrihew" userId="bcb7a1e886d99f07" providerId="LiveId" clId="{EB644330-6CAD-4AAF-B4F8-E7F747A78BDE}" dt="2019-04-10T19:27:43.786" v="46" actId="478"/>
          <ac:spMkLst>
            <pc:docMk/>
            <pc:sldMk cId="3266208951" sldId="259"/>
            <ac:spMk id="9" creationId="{3CCF8E67-02CC-45B5-A7A2-CE6D3A810734}"/>
          </ac:spMkLst>
        </pc:spChg>
        <pc:picChg chg="add del mod">
          <ac:chgData name="Ken Merrihew" userId="bcb7a1e886d99f07" providerId="LiveId" clId="{EB644330-6CAD-4AAF-B4F8-E7F747A78BDE}" dt="2019-04-10T19:27:42.485" v="45" actId="478"/>
          <ac:picMkLst>
            <pc:docMk/>
            <pc:sldMk cId="3266208951" sldId="259"/>
            <ac:picMk id="8" creationId="{B3C0FF8D-7BBB-4DA2-8B9D-3CB47D58CD78}"/>
          </ac:picMkLst>
        </pc:picChg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82678948" sldId="260"/>
        </pc:sldMkLst>
      </pc:sldChg>
      <pc:sldChg chg="modSp modTransition modAnim">
        <pc:chgData name="Ken Merrihew" userId="bcb7a1e886d99f07" providerId="LiveId" clId="{EB644330-6CAD-4AAF-B4F8-E7F747A78BDE}" dt="2019-04-10T16:30:33.302" v="21"/>
        <pc:sldMkLst>
          <pc:docMk/>
          <pc:sldMk cId="63303840" sldId="261"/>
        </pc:sldMkLst>
        <pc:spChg chg="mod">
          <ac:chgData name="Ken Merrihew" userId="bcb7a1e886d99f07" providerId="LiveId" clId="{EB644330-6CAD-4AAF-B4F8-E7F747A78BDE}" dt="2019-04-10T16:30:33.302" v="21"/>
          <ac:spMkLst>
            <pc:docMk/>
            <pc:sldMk cId="63303840" sldId="261"/>
            <ac:spMk id="7" creationId="{061923E4-E885-4A9D-A8F6-E61E1B9D0ABE}"/>
          </ac:spMkLst>
        </pc:spChg>
        <pc:spChg chg="mod">
          <ac:chgData name="Ken Merrihew" userId="bcb7a1e886d99f07" providerId="LiveId" clId="{EB644330-6CAD-4AAF-B4F8-E7F747A78BDE}" dt="2019-04-09T15:54:21.253" v="6" actId="1076"/>
          <ac:spMkLst>
            <pc:docMk/>
            <pc:sldMk cId="63303840" sldId="261"/>
            <ac:spMk id="13" creationId="{32D139A5-C269-4E17-B903-DE2D2BE5129E}"/>
          </ac:spMkLst>
        </pc:spChg>
        <pc:spChg chg="mod">
          <ac:chgData name="Ken Merrihew" userId="bcb7a1e886d99f07" providerId="LiveId" clId="{EB644330-6CAD-4AAF-B4F8-E7F747A78BDE}" dt="2019-04-10T16:16:59.753" v="14" actId="1076"/>
          <ac:spMkLst>
            <pc:docMk/>
            <pc:sldMk cId="63303840" sldId="261"/>
            <ac:spMk id="15" creationId="{058370EF-9965-4827-9CDB-00C02B526330}"/>
          </ac:spMkLst>
        </pc:spChg>
        <pc:picChg chg="mod modCrop">
          <ac:chgData name="Ken Merrihew" userId="bcb7a1e886d99f07" providerId="LiveId" clId="{EB644330-6CAD-4AAF-B4F8-E7F747A78BDE}" dt="2019-04-10T16:16:50.820" v="13" actId="732"/>
          <ac:picMkLst>
            <pc:docMk/>
            <pc:sldMk cId="63303840" sldId="261"/>
            <ac:picMk id="6" creationId="{BCF23841-F436-4E89-8172-F7808E273530}"/>
          </ac:picMkLst>
        </pc:picChg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523368499" sldId="262"/>
        </pc:sldMkLst>
      </pc:sldChg>
      <pc:sldChg chg="modSp modTransition">
        <pc:chgData name="Ken Merrihew" userId="bcb7a1e886d99f07" providerId="LiveId" clId="{EB644330-6CAD-4AAF-B4F8-E7F747A78BDE}" dt="2019-04-10T16:32:21.797" v="27" actId="14100"/>
        <pc:sldMkLst>
          <pc:docMk/>
          <pc:sldMk cId="521372655" sldId="263"/>
        </pc:sldMkLst>
        <pc:spChg chg="mod">
          <ac:chgData name="Ken Merrihew" userId="bcb7a1e886d99f07" providerId="LiveId" clId="{EB644330-6CAD-4AAF-B4F8-E7F747A78BDE}" dt="2019-04-10T16:32:18.122" v="23" actId="14100"/>
          <ac:spMkLst>
            <pc:docMk/>
            <pc:sldMk cId="521372655" sldId="263"/>
            <ac:spMk id="6" creationId="{6FBC5B8D-214A-4F42-9292-2FB31ED7BDCA}"/>
          </ac:spMkLst>
        </pc:spChg>
        <pc:spChg chg="mod">
          <ac:chgData name="Ken Merrihew" userId="bcb7a1e886d99f07" providerId="LiveId" clId="{EB644330-6CAD-4AAF-B4F8-E7F747A78BDE}" dt="2019-04-10T16:32:21.797" v="27" actId="14100"/>
          <ac:spMkLst>
            <pc:docMk/>
            <pc:sldMk cId="521372655" sldId="263"/>
            <ac:spMk id="7" creationId="{A123EFF2-1E03-4F52-A91F-AD601B13017F}"/>
          </ac:spMkLst>
        </pc:spChg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191284441" sldId="264"/>
        </pc:sldMkLst>
      </pc:sldChg>
      <pc:sldChg chg="addSp modSp modTransition modAnim">
        <pc:chgData name="Ken Merrihew" userId="bcb7a1e886d99f07" providerId="LiveId" clId="{EB644330-6CAD-4AAF-B4F8-E7F747A78BDE}" dt="2019-04-10T22:20:08.704" v="593"/>
        <pc:sldMkLst>
          <pc:docMk/>
          <pc:sldMk cId="1357056838" sldId="265"/>
        </pc:sldMkLst>
        <pc:spChg chg="mod">
          <ac:chgData name="Ken Merrihew" userId="bcb7a1e886d99f07" providerId="LiveId" clId="{EB644330-6CAD-4AAF-B4F8-E7F747A78BDE}" dt="2019-04-10T22:02:48.833" v="222" actId="1038"/>
          <ac:spMkLst>
            <pc:docMk/>
            <pc:sldMk cId="1357056838" sldId="265"/>
            <ac:spMk id="34" creationId="{D7BC871A-7541-41C1-9800-5E97DBDC000F}"/>
          </ac:spMkLst>
        </pc:spChg>
        <pc:spChg chg="mod">
          <ac:chgData name="Ken Merrihew" userId="bcb7a1e886d99f07" providerId="LiveId" clId="{EB644330-6CAD-4AAF-B4F8-E7F747A78BDE}" dt="2019-04-10T16:46:38.740" v="28" actId="1035"/>
          <ac:spMkLst>
            <pc:docMk/>
            <pc:sldMk cId="1357056838" sldId="265"/>
            <ac:spMk id="36" creationId="{85420F70-B5DD-4E0E-95EE-D0594FB803E0}"/>
          </ac:spMkLst>
        </pc:spChg>
        <pc:spChg chg="mod">
          <ac:chgData name="Ken Merrihew" userId="bcb7a1e886d99f07" providerId="LiveId" clId="{EB644330-6CAD-4AAF-B4F8-E7F747A78BDE}" dt="2019-04-10T22:02:59.627" v="231" actId="1038"/>
          <ac:spMkLst>
            <pc:docMk/>
            <pc:sldMk cId="1357056838" sldId="265"/>
            <ac:spMk id="47" creationId="{A8D76481-702D-4364-AEBF-4D10CF755824}"/>
          </ac:spMkLst>
        </pc:spChg>
        <pc:spChg chg="mod">
          <ac:chgData name="Ken Merrihew" userId="bcb7a1e886d99f07" providerId="LiveId" clId="{EB644330-6CAD-4AAF-B4F8-E7F747A78BDE}" dt="2019-04-10T22:02:59.627" v="231" actId="1038"/>
          <ac:spMkLst>
            <pc:docMk/>
            <pc:sldMk cId="1357056838" sldId="265"/>
            <ac:spMk id="48" creationId="{4A3E55FA-7B04-417C-982C-13B071C3293C}"/>
          </ac:spMkLst>
        </pc:spChg>
        <pc:spChg chg="add mod">
          <ac:chgData name="Ken Merrihew" userId="bcb7a1e886d99f07" providerId="LiveId" clId="{EB644330-6CAD-4AAF-B4F8-E7F747A78BDE}" dt="2019-04-10T22:19:23.930" v="592" actId="20577"/>
          <ac:spMkLst>
            <pc:docMk/>
            <pc:sldMk cId="1357056838" sldId="265"/>
            <ac:spMk id="50" creationId="{4E467DB2-D451-4FB4-922E-50826D0E5572}"/>
          </ac:spMkLst>
        </pc:spChg>
        <pc:cxnChg chg="mod">
          <ac:chgData name="Ken Merrihew" userId="bcb7a1e886d99f07" providerId="LiveId" clId="{EB644330-6CAD-4AAF-B4F8-E7F747A78BDE}" dt="2019-04-10T22:02:59.627" v="231" actId="1038"/>
          <ac:cxnSpMkLst>
            <pc:docMk/>
            <pc:sldMk cId="1357056838" sldId="265"/>
            <ac:cxnSpMk id="46" creationId="{47665F9D-59AC-4A5E-A5A5-00C9749F951C}"/>
          </ac:cxnSpMkLst>
        </pc:cxnChg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4236549150" sldId="266"/>
        </pc:sldMkLst>
      </pc:sldChg>
      <pc:sldChg chg="modSp modTransition modAnim">
        <pc:chgData name="Ken Merrihew" userId="bcb7a1e886d99f07" providerId="LiveId" clId="{EB644330-6CAD-4AAF-B4F8-E7F747A78BDE}" dt="2019-04-10T22:46:22.962" v="599"/>
        <pc:sldMkLst>
          <pc:docMk/>
          <pc:sldMk cId="3425521029" sldId="267"/>
        </pc:sldMkLst>
        <pc:spChg chg="mod">
          <ac:chgData name="Ken Merrihew" userId="bcb7a1e886d99f07" providerId="LiveId" clId="{EB644330-6CAD-4AAF-B4F8-E7F747A78BDE}" dt="2019-04-10T22:46:22.962" v="599"/>
          <ac:spMkLst>
            <pc:docMk/>
            <pc:sldMk cId="3425521029" sldId="267"/>
            <ac:spMk id="7" creationId="{9848C890-B338-431E-BB2D-8F39095998C9}"/>
          </ac:spMkLst>
        </pc:spChg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2450514306" sldId="268"/>
        </pc:sldMkLst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3498067722" sldId="269"/>
        </pc:sldMkLst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3055509073" sldId="270"/>
        </pc:sldMkLst>
      </pc:sldChg>
      <pc:sldChg chg="ord modTransition">
        <pc:chgData name="Ken Merrihew" userId="bcb7a1e886d99f07" providerId="LiveId" clId="{EB644330-6CAD-4AAF-B4F8-E7F747A78BDE}" dt="2019-04-10T16:48:08.970" v="32"/>
        <pc:sldMkLst>
          <pc:docMk/>
          <pc:sldMk cId="3076698546" sldId="271"/>
        </pc:sldMkLst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4052812719" sldId="272"/>
        </pc:sldMkLst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2713948893" sldId="273"/>
        </pc:sldMkLst>
      </pc:sldChg>
      <pc:sldChg chg="modTransition">
        <pc:chgData name="Ken Merrihew" userId="bcb7a1e886d99f07" providerId="LiveId" clId="{EB644330-6CAD-4AAF-B4F8-E7F747A78BDE}" dt="2019-04-09T15:53:30.982" v="2"/>
        <pc:sldMkLst>
          <pc:docMk/>
          <pc:sldMk cId="1269623385" sldId="274"/>
        </pc:sldMkLst>
      </pc:sldChg>
      <pc:sldChg chg="del modTransition modAnim">
        <pc:chgData name="Ken Merrihew" userId="bcb7a1e886d99f07" providerId="LiveId" clId="{EB644330-6CAD-4AAF-B4F8-E7F747A78BDE}" dt="2019-04-10T22:46:26.849" v="600" actId="2696"/>
        <pc:sldMkLst>
          <pc:docMk/>
          <pc:sldMk cId="1511396219" sldId="275"/>
        </pc:sldMkLst>
      </pc:sldChg>
      <pc:sldChg chg="add">
        <pc:chgData name="Ken Merrihew" userId="bcb7a1e886d99f07" providerId="LiveId" clId="{EB644330-6CAD-4AAF-B4F8-E7F747A78BDE}" dt="2019-04-10T16:48:06.476" v="31"/>
        <pc:sldMkLst>
          <pc:docMk/>
          <pc:sldMk cId="3047471740" sldId="276"/>
        </pc:sldMkLst>
      </pc:sldChg>
      <pc:sldChg chg="add del">
        <pc:chgData name="Ken Merrihew" userId="bcb7a1e886d99f07" providerId="LiveId" clId="{EB644330-6CAD-4AAF-B4F8-E7F747A78BDE}" dt="2019-04-10T16:48:01.786" v="30"/>
        <pc:sldMkLst>
          <pc:docMk/>
          <pc:sldMk cId="3457073501" sldId="276"/>
        </pc:sldMkLst>
      </pc:sldChg>
      <pc:sldChg chg="modSp add">
        <pc:chgData name="Ken Merrihew" userId="bcb7a1e886d99f07" providerId="LiveId" clId="{EB644330-6CAD-4AAF-B4F8-E7F747A78BDE}" dt="2019-04-10T17:28:58.600" v="43" actId="207"/>
        <pc:sldMkLst>
          <pc:docMk/>
          <pc:sldMk cId="2739392808" sldId="277"/>
        </pc:sldMkLst>
        <pc:spChg chg="mod">
          <ac:chgData name="Ken Merrihew" userId="bcb7a1e886d99f07" providerId="LiveId" clId="{EB644330-6CAD-4AAF-B4F8-E7F747A78BDE}" dt="2019-04-10T17:28:58.600" v="43" actId="207"/>
          <ac:spMkLst>
            <pc:docMk/>
            <pc:sldMk cId="2739392808" sldId="277"/>
            <ac:spMk id="3" creationId="{DB88E4FF-425A-4FEE-A367-39BCE73DF1EF}"/>
          </ac:spMkLst>
        </pc:spChg>
      </pc:sldChg>
      <pc:sldChg chg="add">
        <pc:chgData name="Ken Merrihew" userId="bcb7a1e886d99f07" providerId="LiveId" clId="{EB644330-6CAD-4AAF-B4F8-E7F747A78BDE}" dt="2019-04-10T17:28:28.543" v="35"/>
        <pc:sldMkLst>
          <pc:docMk/>
          <pc:sldMk cId="3517216458" sldId="278"/>
        </pc:sldMkLst>
      </pc:sldChg>
      <pc:sldChg chg="addSp delSp modSp add delAnim modAnim">
        <pc:chgData name="Ken Merrihew" userId="bcb7a1e886d99f07" providerId="LiveId" clId="{EB644330-6CAD-4AAF-B4F8-E7F747A78BDE}" dt="2019-04-10T19:44:37.051" v="214" actId="1035"/>
        <pc:sldMkLst>
          <pc:docMk/>
          <pc:sldMk cId="3275786568" sldId="279"/>
        </pc:sldMkLst>
        <pc:spChg chg="del">
          <ac:chgData name="Ken Merrihew" userId="bcb7a1e886d99f07" providerId="LiveId" clId="{EB644330-6CAD-4AAF-B4F8-E7F747A78BDE}" dt="2019-04-10T19:37:16.109" v="48" actId="478"/>
          <ac:spMkLst>
            <pc:docMk/>
            <pc:sldMk cId="3275786568" sldId="279"/>
            <ac:spMk id="3" creationId="{DB88E4FF-425A-4FEE-A367-39BCE73DF1EF}"/>
          </ac:spMkLst>
        </pc:spChg>
        <pc:spChg chg="add mod">
          <ac:chgData name="Ken Merrihew" userId="bcb7a1e886d99f07" providerId="LiveId" clId="{EB644330-6CAD-4AAF-B4F8-E7F747A78BDE}" dt="2019-04-10T19:37:59.551" v="53" actId="164"/>
          <ac:spMkLst>
            <pc:docMk/>
            <pc:sldMk cId="3275786568" sldId="279"/>
            <ac:spMk id="4" creationId="{0133E2EB-0F01-4A94-AF56-A089F7DE402B}"/>
          </ac:spMkLst>
        </pc:spChg>
        <pc:spChg chg="add mod">
          <ac:chgData name="Ken Merrihew" userId="bcb7a1e886d99f07" providerId="LiveId" clId="{EB644330-6CAD-4AAF-B4F8-E7F747A78BDE}" dt="2019-04-10T19:44:37.051" v="214" actId="1035"/>
          <ac:spMkLst>
            <pc:docMk/>
            <pc:sldMk cId="3275786568" sldId="279"/>
            <ac:spMk id="6" creationId="{16CD33E9-B360-46EB-B477-745638D08052}"/>
          </ac:spMkLst>
        </pc:spChg>
        <pc:grpChg chg="add del mod">
          <ac:chgData name="Ken Merrihew" userId="bcb7a1e886d99f07" providerId="LiveId" clId="{EB644330-6CAD-4AAF-B4F8-E7F747A78BDE}" dt="2019-04-10T19:40:58.663" v="132" actId="478"/>
          <ac:grpSpMkLst>
            <pc:docMk/>
            <pc:sldMk cId="3275786568" sldId="279"/>
            <ac:grpSpMk id="5" creationId="{18EB663D-C336-4E10-9A67-2C1259178248}"/>
          </ac:grpSpMkLst>
        </pc:grpChg>
        <pc:picChg chg="add mod ord">
          <ac:chgData name="Ken Merrihew" userId="bcb7a1e886d99f07" providerId="LiveId" clId="{EB644330-6CAD-4AAF-B4F8-E7F747A78BDE}" dt="2019-04-10T19:43:57.606" v="199" actId="14100"/>
          <ac:picMkLst>
            <pc:docMk/>
            <pc:sldMk cId="3275786568" sldId="279"/>
            <ac:picMk id="8" creationId="{3286B20A-FF1A-4858-BC1F-8BE8F5330D60}"/>
          </ac:picMkLst>
        </pc:picChg>
        <pc:picChg chg="add mod">
          <ac:chgData name="Ken Merrihew" userId="bcb7a1e886d99f07" providerId="LiveId" clId="{EB644330-6CAD-4AAF-B4F8-E7F747A78BDE}" dt="2019-04-10T19:37:59.551" v="53" actId="164"/>
          <ac:picMkLst>
            <pc:docMk/>
            <pc:sldMk cId="3275786568" sldId="279"/>
            <ac:picMk id="5122" creationId="{94CEBC06-9CF5-4E1B-8646-660659E22E75}"/>
          </ac:picMkLst>
        </pc:picChg>
      </pc:sldChg>
      <pc:sldChg chg="add">
        <pc:chgData name="Ken Merrihew" userId="bcb7a1e886d99f07" providerId="LiveId" clId="{EB644330-6CAD-4AAF-B4F8-E7F747A78BDE}" dt="2019-04-10T19:37:12.152" v="47"/>
        <pc:sldMkLst>
          <pc:docMk/>
          <pc:sldMk cId="869588250" sldId="280"/>
        </pc:sldMkLst>
      </pc:sldChg>
      <pc:sldMasterChg chg="modTransition modSldLayout">
        <pc:chgData name="Ken Merrihew" userId="bcb7a1e886d99f07" providerId="LiveId" clId="{EB644330-6CAD-4AAF-B4F8-E7F747A78BDE}" dt="2019-04-09T15:53:30.982" v="2"/>
        <pc:sldMasterMkLst>
          <pc:docMk/>
          <pc:sldMasterMk cId="1719071015" sldId="2147483660"/>
        </pc:sldMasterMkLst>
        <pc:sldLayoutChg chg="modTransition">
          <pc:chgData name="Ken Merrihew" userId="bcb7a1e886d99f07" providerId="LiveId" clId="{EB644330-6CAD-4AAF-B4F8-E7F747A78BDE}" dt="2019-04-09T15:53:30.982" v="2"/>
          <pc:sldLayoutMkLst>
            <pc:docMk/>
            <pc:sldMasterMk cId="1719071015" sldId="2147483660"/>
            <pc:sldLayoutMk cId="895241026" sldId="2147483661"/>
          </pc:sldLayoutMkLst>
        </pc:sldLayoutChg>
        <pc:sldLayoutChg chg="modTransition">
          <pc:chgData name="Ken Merrihew" userId="bcb7a1e886d99f07" providerId="LiveId" clId="{EB644330-6CAD-4AAF-B4F8-E7F747A78BDE}" dt="2019-04-09T15:53:30.982" v="2"/>
          <pc:sldLayoutMkLst>
            <pc:docMk/>
            <pc:sldMasterMk cId="1719071015" sldId="2147483660"/>
            <pc:sldLayoutMk cId="1922131358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6210768" y="3734097"/>
            <a:ext cx="2589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Esek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Contention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5B8D-214A-4F42-9292-2FB31ED7BDCA}"/>
              </a:ext>
            </a:extLst>
          </p:cNvPr>
          <p:cNvSpPr txBox="1"/>
          <p:nvPr/>
        </p:nvSpPr>
        <p:spPr>
          <a:xfrm>
            <a:off x="1183177" y="1321942"/>
            <a:ext cx="681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Sitnah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Strife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3EFF2-1E03-4F52-A91F-AD601B13017F}"/>
              </a:ext>
            </a:extLst>
          </p:cNvPr>
          <p:cNvSpPr txBox="1"/>
          <p:nvPr/>
        </p:nvSpPr>
        <p:spPr>
          <a:xfrm>
            <a:off x="1774720" y="1822014"/>
            <a:ext cx="56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Rehoboth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Wide places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37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19128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6928B1-9A6E-48B8-9EF6-8FD60B50E30A}"/>
              </a:ext>
            </a:extLst>
          </p:cNvPr>
          <p:cNvGrpSpPr/>
          <p:nvPr/>
        </p:nvGrpSpPr>
        <p:grpSpPr>
          <a:xfrm>
            <a:off x="515311" y="3127715"/>
            <a:ext cx="8166110" cy="595355"/>
            <a:chOff x="515311" y="3018176"/>
            <a:chExt cx="5036190" cy="5953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04E1C6-0474-4E88-A8DB-81E570A905E3}"/>
                </a:ext>
              </a:extLst>
            </p:cNvPr>
            <p:cNvSpPr/>
            <p:nvPr/>
          </p:nvSpPr>
          <p:spPr>
            <a:xfrm>
              <a:off x="515311" y="3018176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788ADC-CE4E-4984-A46C-877BCCFE49F8}"/>
                </a:ext>
              </a:extLst>
            </p:cNvPr>
            <p:cNvSpPr/>
            <p:nvPr/>
          </p:nvSpPr>
          <p:spPr>
            <a:xfrm>
              <a:off x="1142926" y="3018176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FA8235-4FB1-43A4-BADA-F0F98DDCF811}"/>
                </a:ext>
              </a:extLst>
            </p:cNvPr>
            <p:cNvSpPr/>
            <p:nvPr/>
          </p:nvSpPr>
          <p:spPr>
            <a:xfrm>
              <a:off x="1773219" y="3021425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88FB60-5C75-4465-9F96-A53CFE7C314E}"/>
                </a:ext>
              </a:extLst>
            </p:cNvPr>
            <p:cNvSpPr/>
            <p:nvPr/>
          </p:nvSpPr>
          <p:spPr>
            <a:xfrm>
              <a:off x="2406485" y="3021425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B38725-FE60-4EAA-BC7D-3DED1937FB69}"/>
                </a:ext>
              </a:extLst>
            </p:cNvPr>
            <p:cNvSpPr/>
            <p:nvPr/>
          </p:nvSpPr>
          <p:spPr>
            <a:xfrm>
              <a:off x="3025549" y="3021424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80D453-DA9B-4334-A520-8F08A8197094}"/>
                </a:ext>
              </a:extLst>
            </p:cNvPr>
            <p:cNvSpPr/>
            <p:nvPr/>
          </p:nvSpPr>
          <p:spPr>
            <a:xfrm>
              <a:off x="3655373" y="3024673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983014-B32E-4796-A0E1-A5FC6FC70EA2}"/>
                </a:ext>
              </a:extLst>
            </p:cNvPr>
            <p:cNvSpPr/>
            <p:nvPr/>
          </p:nvSpPr>
          <p:spPr>
            <a:xfrm>
              <a:off x="4291463" y="3024673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3F2664-583A-40CD-B2EB-8DACFB1F67DB}"/>
                </a:ext>
              </a:extLst>
            </p:cNvPr>
            <p:cNvSpPr/>
            <p:nvPr/>
          </p:nvSpPr>
          <p:spPr>
            <a:xfrm>
              <a:off x="4923244" y="3021416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6A3BD-BA01-41D5-A276-039C751F2E2B}"/>
              </a:ext>
            </a:extLst>
          </p:cNvPr>
          <p:cNvSpPr/>
          <p:nvPr/>
        </p:nvSpPr>
        <p:spPr>
          <a:xfrm>
            <a:off x="1361668" y="3124535"/>
            <a:ext cx="3689047" cy="608107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420F70-B5DD-4E0E-95EE-D0594FB803E0}"/>
              </a:ext>
            </a:extLst>
          </p:cNvPr>
          <p:cNvSpPr/>
          <p:nvPr/>
        </p:nvSpPr>
        <p:spPr>
          <a:xfrm>
            <a:off x="3434309" y="3118009"/>
            <a:ext cx="3729500" cy="608107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2D53BE-14C2-45D1-95F6-5CC618E6D10F}"/>
              </a:ext>
            </a:extLst>
          </p:cNvPr>
          <p:cNvSpPr/>
          <p:nvPr/>
        </p:nvSpPr>
        <p:spPr>
          <a:xfrm>
            <a:off x="5098998" y="3118036"/>
            <a:ext cx="2711502" cy="608107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5FCA9D-A7F6-4976-A82A-4B011D2E3F76}"/>
              </a:ext>
            </a:extLst>
          </p:cNvPr>
          <p:cNvSpPr txBox="1"/>
          <p:nvPr/>
        </p:nvSpPr>
        <p:spPr>
          <a:xfrm>
            <a:off x="2464056" y="908180"/>
            <a:ext cx="145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175 yr.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7896D1-2431-48A3-A0D1-244B862C7209}"/>
              </a:ext>
            </a:extLst>
          </p:cNvPr>
          <p:cNvSpPr txBox="1"/>
          <p:nvPr/>
        </p:nvSpPr>
        <p:spPr>
          <a:xfrm>
            <a:off x="4578207" y="886964"/>
            <a:ext cx="145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yr.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A85A15-726C-491A-8C95-DBB3BD8D20E5}"/>
              </a:ext>
            </a:extLst>
          </p:cNvPr>
          <p:cNvSpPr txBox="1"/>
          <p:nvPr/>
        </p:nvSpPr>
        <p:spPr>
          <a:xfrm>
            <a:off x="5703555" y="888666"/>
            <a:ext cx="145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 yr.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2CC8169D-13F1-45A0-9223-AFC1ECE627F2}"/>
              </a:ext>
            </a:extLst>
          </p:cNvPr>
          <p:cNvSpPr/>
          <p:nvPr/>
        </p:nvSpPr>
        <p:spPr>
          <a:xfrm>
            <a:off x="1362075" y="1714500"/>
            <a:ext cx="3648075" cy="1347788"/>
          </a:xfrm>
          <a:prstGeom prst="triangle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4DC690AC-2E33-4E0F-8815-8AA42242617A}"/>
              </a:ext>
            </a:extLst>
          </p:cNvPr>
          <p:cNvSpPr/>
          <p:nvPr/>
        </p:nvSpPr>
        <p:spPr>
          <a:xfrm>
            <a:off x="3438370" y="1717726"/>
            <a:ext cx="3749662" cy="1347788"/>
          </a:xfrm>
          <a:prstGeom prst="triangle">
            <a:avLst/>
          </a:prstGeom>
          <a:solidFill>
            <a:srgbClr val="FFD96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555AFB93-E727-43DE-B48D-B6068D3BBB10}"/>
              </a:ext>
            </a:extLst>
          </p:cNvPr>
          <p:cNvSpPr/>
          <p:nvPr/>
        </p:nvSpPr>
        <p:spPr>
          <a:xfrm>
            <a:off x="5071908" y="1717726"/>
            <a:ext cx="2719542" cy="1347788"/>
          </a:xfrm>
          <a:prstGeom prst="triangle">
            <a:avLst/>
          </a:prstGeom>
          <a:solidFill>
            <a:srgbClr val="5482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7D6A13-50BB-4CAB-B140-B7661F068F2E}"/>
              </a:ext>
            </a:extLst>
          </p:cNvPr>
          <p:cNvSpPr txBox="1"/>
          <p:nvPr/>
        </p:nvSpPr>
        <p:spPr>
          <a:xfrm>
            <a:off x="3829050" y="4881563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blesses Jacob (BC 1724)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665F9D-59AC-4A5E-A5A5-00C9749F951C}"/>
              </a:ext>
            </a:extLst>
          </p:cNvPr>
          <p:cNvCxnSpPr>
            <a:cxnSpLocks/>
            <a:endCxn id="47" idx="6"/>
          </p:cNvCxnSpPr>
          <p:nvPr/>
        </p:nvCxnSpPr>
        <p:spPr>
          <a:xfrm flipV="1">
            <a:off x="4979645" y="3781026"/>
            <a:ext cx="1224792" cy="1111018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ft Brace 46">
            <a:extLst>
              <a:ext uri="{FF2B5EF4-FFF2-40B4-BE49-F238E27FC236}">
                <a16:creationId xmlns:a16="http://schemas.microsoft.com/office/drawing/2014/main" id="{A8D76481-702D-4364-AEBF-4D10CF755824}"/>
              </a:ext>
            </a:extLst>
          </p:cNvPr>
          <p:cNvSpPr/>
          <p:nvPr/>
        </p:nvSpPr>
        <p:spPr>
          <a:xfrm rot="16200000">
            <a:off x="6496312" y="3489151"/>
            <a:ext cx="387735" cy="971485"/>
          </a:xfrm>
          <a:custGeom>
            <a:avLst/>
            <a:gdLst>
              <a:gd name="connsiteX0" fmla="*/ 450308 w 450308"/>
              <a:gd name="connsiteY0" fmla="*/ 1029274 h 1029274"/>
              <a:gd name="connsiteX1" fmla="*/ 225154 w 450308"/>
              <a:gd name="connsiteY1" fmla="*/ 991750 h 1029274"/>
              <a:gd name="connsiteX2" fmla="*/ 225154 w 450308"/>
              <a:gd name="connsiteY2" fmla="*/ 552161 h 1029274"/>
              <a:gd name="connsiteX3" fmla="*/ 0 w 450308"/>
              <a:gd name="connsiteY3" fmla="*/ 514637 h 1029274"/>
              <a:gd name="connsiteX4" fmla="*/ 225154 w 450308"/>
              <a:gd name="connsiteY4" fmla="*/ 477113 h 1029274"/>
              <a:gd name="connsiteX5" fmla="*/ 225154 w 450308"/>
              <a:gd name="connsiteY5" fmla="*/ 37524 h 1029274"/>
              <a:gd name="connsiteX6" fmla="*/ 450308 w 450308"/>
              <a:gd name="connsiteY6" fmla="*/ 0 h 1029274"/>
              <a:gd name="connsiteX7" fmla="*/ 450308 w 450308"/>
              <a:gd name="connsiteY7" fmla="*/ 1029274 h 1029274"/>
              <a:gd name="connsiteX0" fmla="*/ 450308 w 450308"/>
              <a:gd name="connsiteY0" fmla="*/ 1029274 h 1029274"/>
              <a:gd name="connsiteX1" fmla="*/ 225154 w 450308"/>
              <a:gd name="connsiteY1" fmla="*/ 991750 h 1029274"/>
              <a:gd name="connsiteX2" fmla="*/ 225154 w 450308"/>
              <a:gd name="connsiteY2" fmla="*/ 552161 h 1029274"/>
              <a:gd name="connsiteX3" fmla="*/ 0 w 450308"/>
              <a:gd name="connsiteY3" fmla="*/ 514637 h 1029274"/>
              <a:gd name="connsiteX4" fmla="*/ 225154 w 450308"/>
              <a:gd name="connsiteY4" fmla="*/ 477113 h 1029274"/>
              <a:gd name="connsiteX5" fmla="*/ 225154 w 450308"/>
              <a:gd name="connsiteY5" fmla="*/ 37524 h 1029274"/>
              <a:gd name="connsiteX6" fmla="*/ 450308 w 450308"/>
              <a:gd name="connsiteY6" fmla="*/ 0 h 1029274"/>
              <a:gd name="connsiteX0" fmla="*/ 450308 w 450308"/>
              <a:gd name="connsiteY0" fmla="*/ 1029274 h 1029274"/>
              <a:gd name="connsiteX1" fmla="*/ 225154 w 450308"/>
              <a:gd name="connsiteY1" fmla="*/ 991750 h 1029274"/>
              <a:gd name="connsiteX2" fmla="*/ 225154 w 450308"/>
              <a:gd name="connsiteY2" fmla="*/ 552161 h 1029274"/>
              <a:gd name="connsiteX3" fmla="*/ 0 w 450308"/>
              <a:gd name="connsiteY3" fmla="*/ 514637 h 1029274"/>
              <a:gd name="connsiteX4" fmla="*/ 225154 w 450308"/>
              <a:gd name="connsiteY4" fmla="*/ 477113 h 1029274"/>
              <a:gd name="connsiteX5" fmla="*/ 225154 w 450308"/>
              <a:gd name="connsiteY5" fmla="*/ 37524 h 1029274"/>
              <a:gd name="connsiteX6" fmla="*/ 450308 w 450308"/>
              <a:gd name="connsiteY6" fmla="*/ 0 h 1029274"/>
              <a:gd name="connsiteX7" fmla="*/ 450308 w 450308"/>
              <a:gd name="connsiteY7" fmla="*/ 1029274 h 1029274"/>
              <a:gd name="connsiteX0" fmla="*/ 450308 w 450308"/>
              <a:gd name="connsiteY0" fmla="*/ 1029274 h 1029274"/>
              <a:gd name="connsiteX1" fmla="*/ 225154 w 450308"/>
              <a:gd name="connsiteY1" fmla="*/ 991750 h 1029274"/>
              <a:gd name="connsiteX2" fmla="*/ 225154 w 450308"/>
              <a:gd name="connsiteY2" fmla="*/ 552161 h 1029274"/>
              <a:gd name="connsiteX3" fmla="*/ 58537 w 450308"/>
              <a:gd name="connsiteY3" fmla="*/ 514637 h 1029274"/>
              <a:gd name="connsiteX4" fmla="*/ 225154 w 450308"/>
              <a:gd name="connsiteY4" fmla="*/ 477113 h 1029274"/>
              <a:gd name="connsiteX5" fmla="*/ 225154 w 450308"/>
              <a:gd name="connsiteY5" fmla="*/ 37524 h 1029274"/>
              <a:gd name="connsiteX6" fmla="*/ 450308 w 450308"/>
              <a:gd name="connsiteY6" fmla="*/ 0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0 w 403882"/>
              <a:gd name="connsiteY3" fmla="*/ 518674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7" fmla="*/ 403882 w 403882"/>
              <a:gd name="connsiteY7" fmla="*/ 1029274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12111 w 403882"/>
              <a:gd name="connsiteY3" fmla="*/ 514637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0 w 403882"/>
              <a:gd name="connsiteY3" fmla="*/ 518674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7" fmla="*/ 403882 w 403882"/>
              <a:gd name="connsiteY7" fmla="*/ 1029274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18166 w 403882"/>
              <a:gd name="connsiteY3" fmla="*/ 518674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0 w 403882"/>
              <a:gd name="connsiteY3" fmla="*/ 518674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7" fmla="*/ 403882 w 403882"/>
              <a:gd name="connsiteY7" fmla="*/ 1029274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18166 w 403882"/>
              <a:gd name="connsiteY3" fmla="*/ 512618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0 w 403882"/>
              <a:gd name="connsiteY3" fmla="*/ 518674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7" fmla="*/ 403882 w 403882"/>
              <a:gd name="connsiteY7" fmla="*/ 1029274 h 1029274"/>
              <a:gd name="connsiteX0" fmla="*/ 403882 w 403882"/>
              <a:gd name="connsiteY0" fmla="*/ 1029274 h 1029274"/>
              <a:gd name="connsiteX1" fmla="*/ 178728 w 403882"/>
              <a:gd name="connsiteY1" fmla="*/ 991750 h 1029274"/>
              <a:gd name="connsiteX2" fmla="*/ 178728 w 403882"/>
              <a:gd name="connsiteY2" fmla="*/ 552161 h 1029274"/>
              <a:gd name="connsiteX3" fmla="*/ 18166 w 403882"/>
              <a:gd name="connsiteY3" fmla="*/ 512618 h 1029274"/>
              <a:gd name="connsiteX4" fmla="*/ 178728 w 403882"/>
              <a:gd name="connsiteY4" fmla="*/ 477113 h 1029274"/>
              <a:gd name="connsiteX5" fmla="*/ 178728 w 403882"/>
              <a:gd name="connsiteY5" fmla="*/ 37524 h 1029274"/>
              <a:gd name="connsiteX6" fmla="*/ 403882 w 403882"/>
              <a:gd name="connsiteY6" fmla="*/ 0 h 1029274"/>
              <a:gd name="connsiteX0" fmla="*/ 399845 w 399845"/>
              <a:gd name="connsiteY0" fmla="*/ 1029274 h 1029274"/>
              <a:gd name="connsiteX1" fmla="*/ 174691 w 399845"/>
              <a:gd name="connsiteY1" fmla="*/ 991750 h 1029274"/>
              <a:gd name="connsiteX2" fmla="*/ 174691 w 399845"/>
              <a:gd name="connsiteY2" fmla="*/ 552161 h 1029274"/>
              <a:gd name="connsiteX3" fmla="*/ 0 w 399845"/>
              <a:gd name="connsiteY3" fmla="*/ 510600 h 1029274"/>
              <a:gd name="connsiteX4" fmla="*/ 174691 w 399845"/>
              <a:gd name="connsiteY4" fmla="*/ 477113 h 1029274"/>
              <a:gd name="connsiteX5" fmla="*/ 174691 w 399845"/>
              <a:gd name="connsiteY5" fmla="*/ 37524 h 1029274"/>
              <a:gd name="connsiteX6" fmla="*/ 399845 w 399845"/>
              <a:gd name="connsiteY6" fmla="*/ 0 h 1029274"/>
              <a:gd name="connsiteX7" fmla="*/ 399845 w 399845"/>
              <a:gd name="connsiteY7" fmla="*/ 1029274 h 1029274"/>
              <a:gd name="connsiteX0" fmla="*/ 399845 w 399845"/>
              <a:gd name="connsiteY0" fmla="*/ 1029274 h 1029274"/>
              <a:gd name="connsiteX1" fmla="*/ 174691 w 399845"/>
              <a:gd name="connsiteY1" fmla="*/ 991750 h 1029274"/>
              <a:gd name="connsiteX2" fmla="*/ 174691 w 399845"/>
              <a:gd name="connsiteY2" fmla="*/ 552161 h 1029274"/>
              <a:gd name="connsiteX3" fmla="*/ 14129 w 399845"/>
              <a:gd name="connsiteY3" fmla="*/ 512618 h 1029274"/>
              <a:gd name="connsiteX4" fmla="*/ 174691 w 399845"/>
              <a:gd name="connsiteY4" fmla="*/ 477113 h 1029274"/>
              <a:gd name="connsiteX5" fmla="*/ 174691 w 399845"/>
              <a:gd name="connsiteY5" fmla="*/ 37524 h 1029274"/>
              <a:gd name="connsiteX6" fmla="*/ 399845 w 399845"/>
              <a:gd name="connsiteY6" fmla="*/ 0 h 1029274"/>
              <a:gd name="connsiteX0" fmla="*/ 387735 w 387735"/>
              <a:gd name="connsiteY0" fmla="*/ 1029274 h 1029274"/>
              <a:gd name="connsiteX1" fmla="*/ 162581 w 387735"/>
              <a:gd name="connsiteY1" fmla="*/ 991750 h 1029274"/>
              <a:gd name="connsiteX2" fmla="*/ 162581 w 387735"/>
              <a:gd name="connsiteY2" fmla="*/ 552161 h 1029274"/>
              <a:gd name="connsiteX3" fmla="*/ 0 w 387735"/>
              <a:gd name="connsiteY3" fmla="*/ 510603 h 1029274"/>
              <a:gd name="connsiteX4" fmla="*/ 162581 w 387735"/>
              <a:gd name="connsiteY4" fmla="*/ 477113 h 1029274"/>
              <a:gd name="connsiteX5" fmla="*/ 162581 w 387735"/>
              <a:gd name="connsiteY5" fmla="*/ 37524 h 1029274"/>
              <a:gd name="connsiteX6" fmla="*/ 387735 w 387735"/>
              <a:gd name="connsiteY6" fmla="*/ 0 h 1029274"/>
              <a:gd name="connsiteX7" fmla="*/ 387735 w 387735"/>
              <a:gd name="connsiteY7" fmla="*/ 1029274 h 1029274"/>
              <a:gd name="connsiteX0" fmla="*/ 387735 w 387735"/>
              <a:gd name="connsiteY0" fmla="*/ 1029274 h 1029274"/>
              <a:gd name="connsiteX1" fmla="*/ 162581 w 387735"/>
              <a:gd name="connsiteY1" fmla="*/ 991750 h 1029274"/>
              <a:gd name="connsiteX2" fmla="*/ 162581 w 387735"/>
              <a:gd name="connsiteY2" fmla="*/ 552161 h 1029274"/>
              <a:gd name="connsiteX3" fmla="*/ 2019 w 387735"/>
              <a:gd name="connsiteY3" fmla="*/ 512618 h 1029274"/>
              <a:gd name="connsiteX4" fmla="*/ 162581 w 387735"/>
              <a:gd name="connsiteY4" fmla="*/ 477113 h 1029274"/>
              <a:gd name="connsiteX5" fmla="*/ 162581 w 387735"/>
              <a:gd name="connsiteY5" fmla="*/ 37524 h 1029274"/>
              <a:gd name="connsiteX6" fmla="*/ 387735 w 387735"/>
              <a:gd name="connsiteY6" fmla="*/ 0 h 102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35" h="1029274" stroke="0" extrusionOk="0">
                <a:moveTo>
                  <a:pt x="387735" y="1029274"/>
                </a:moveTo>
                <a:cubicBezTo>
                  <a:pt x="263386" y="1029274"/>
                  <a:pt x="162581" y="1012474"/>
                  <a:pt x="162581" y="991750"/>
                </a:cubicBezTo>
                <a:lnTo>
                  <a:pt x="162581" y="552161"/>
                </a:lnTo>
                <a:cubicBezTo>
                  <a:pt x="162581" y="531437"/>
                  <a:pt x="124349" y="510603"/>
                  <a:pt x="0" y="510603"/>
                </a:cubicBezTo>
                <a:cubicBezTo>
                  <a:pt x="124349" y="510603"/>
                  <a:pt x="162581" y="497837"/>
                  <a:pt x="162581" y="477113"/>
                </a:cubicBezTo>
                <a:lnTo>
                  <a:pt x="162581" y="37524"/>
                </a:lnTo>
                <a:cubicBezTo>
                  <a:pt x="162581" y="16800"/>
                  <a:pt x="263386" y="0"/>
                  <a:pt x="387735" y="0"/>
                </a:cubicBezTo>
                <a:lnTo>
                  <a:pt x="387735" y="1029274"/>
                </a:lnTo>
                <a:close/>
              </a:path>
              <a:path w="387735" h="1029274" fill="none">
                <a:moveTo>
                  <a:pt x="387735" y="1029274"/>
                </a:moveTo>
                <a:cubicBezTo>
                  <a:pt x="263386" y="1029274"/>
                  <a:pt x="162581" y="1012474"/>
                  <a:pt x="162581" y="991750"/>
                </a:cubicBezTo>
                <a:lnTo>
                  <a:pt x="162581" y="552161"/>
                </a:lnTo>
                <a:cubicBezTo>
                  <a:pt x="162581" y="531437"/>
                  <a:pt x="126368" y="512618"/>
                  <a:pt x="2019" y="512618"/>
                </a:cubicBezTo>
                <a:cubicBezTo>
                  <a:pt x="126368" y="512618"/>
                  <a:pt x="162581" y="497837"/>
                  <a:pt x="162581" y="477113"/>
                </a:cubicBezTo>
                <a:lnTo>
                  <a:pt x="162581" y="37524"/>
                </a:lnTo>
                <a:cubicBezTo>
                  <a:pt x="162581" y="16800"/>
                  <a:pt x="263386" y="0"/>
                  <a:pt x="387735" y="0"/>
                </a:cubicBezTo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3E55FA-7B04-417C-982C-13B071C3293C}"/>
              </a:ext>
            </a:extLst>
          </p:cNvPr>
          <p:cNvSpPr txBox="1"/>
          <p:nvPr/>
        </p:nvSpPr>
        <p:spPr>
          <a:xfrm>
            <a:off x="6201213" y="4303530"/>
            <a:ext cx="92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yr.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76B1A4-5F5C-402E-9872-7203BE272EDA}"/>
              </a:ext>
            </a:extLst>
          </p:cNvPr>
          <p:cNvSpPr txBox="1"/>
          <p:nvPr/>
        </p:nvSpPr>
        <p:spPr>
          <a:xfrm>
            <a:off x="2006304" y="3232679"/>
            <a:ext cx="11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1900  BC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viro" pitchFamily="8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BC871A-7541-41C1-9800-5E97DBDC000F}"/>
              </a:ext>
            </a:extLst>
          </p:cNvPr>
          <p:cNvSpPr txBox="1"/>
          <p:nvPr/>
        </p:nvSpPr>
        <p:spPr>
          <a:xfrm>
            <a:off x="4066001" y="3239851"/>
            <a:ext cx="11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1800  BC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viro" pitchFamily="8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A9B019-5D68-4D0A-8407-67A0E6BCC73E}"/>
              </a:ext>
            </a:extLst>
          </p:cNvPr>
          <p:cNvSpPr txBox="1"/>
          <p:nvPr/>
        </p:nvSpPr>
        <p:spPr>
          <a:xfrm>
            <a:off x="6070889" y="3236265"/>
            <a:ext cx="11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1700  BC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viro" pitchFamily="8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467DB2-D451-4FB4-922E-50826D0E5572}"/>
              </a:ext>
            </a:extLst>
          </p:cNvPr>
          <p:cNvSpPr txBox="1"/>
          <p:nvPr/>
        </p:nvSpPr>
        <p:spPr>
          <a:xfrm>
            <a:off x="5966820" y="4881561"/>
            <a:ext cx="243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and Esau over 75 years old</a:t>
            </a:r>
          </a:p>
        </p:txBody>
      </p:sp>
    </p:spTree>
    <p:extLst>
      <p:ext uri="{BB962C8B-B14F-4D97-AF65-F5344CB8AC3E}">
        <p14:creationId xmlns:p14="http://schemas.microsoft.com/office/powerpoint/2010/main" val="135705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/>
      <p:bldP spid="47" grpId="0" animBg="1"/>
      <p:bldP spid="48" grpId="0"/>
      <p:bldP spid="28" grpId="0"/>
      <p:bldP spid="34" grpId="0"/>
      <p:bldP spid="35" grpId="0"/>
      <p:bldP spid="50" grpId="0"/>
      <p:bldP spid="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25:23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 to her: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“Two nations are in your womb,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peoples shall be separated from your body;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people shall be stronger than the other,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older shall serve the younger.”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06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423654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footnote ~ literally,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trembled with a very great trembling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39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351721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5:14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solid food belongs to those who are of full age, that is, those who by reason of use have their senses exercised to discern both good and evil.</a:t>
            </a:r>
          </a:p>
        </p:txBody>
      </p:sp>
    </p:spTree>
    <p:extLst>
      <p:ext uri="{BB962C8B-B14F-4D97-AF65-F5344CB8AC3E}">
        <p14:creationId xmlns:p14="http://schemas.microsoft.com/office/powerpoint/2010/main" val="30555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307669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pic>
        <p:nvPicPr>
          <p:cNvPr id="3074" name="Picture 2" descr="Image result for heimdall thor">
            <a:extLst>
              <a:ext uri="{FF2B5EF4-FFF2-40B4-BE49-F238E27FC236}">
                <a16:creationId xmlns:a16="http://schemas.microsoft.com/office/drawing/2014/main" id="{B2E62A9B-2B4B-41E0-A1FC-DFD5B434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843">
            <a:off x="2106792" y="960318"/>
            <a:ext cx="3436204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EFDC2B-F58C-4CE1-A094-CF13D3CE2F73}"/>
              </a:ext>
            </a:extLst>
          </p:cNvPr>
          <p:cNvSpPr txBox="1"/>
          <p:nvPr/>
        </p:nvSpPr>
        <p:spPr>
          <a:xfrm>
            <a:off x="2467535" y="5493124"/>
            <a:ext cx="294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Heimdall</a:t>
            </a:r>
          </a:p>
        </p:txBody>
      </p:sp>
    </p:spTree>
    <p:extLst>
      <p:ext uri="{BB962C8B-B14F-4D97-AF65-F5344CB8AC3E}">
        <p14:creationId xmlns:p14="http://schemas.microsoft.com/office/powerpoint/2010/main" val="405281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Dwell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~ </a:t>
            </a:r>
            <a:r>
              <a:rPr lang="en-US" alt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– better,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Sojourn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(KJV, NASB, ESV)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304747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God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8C890-B338-431E-BB2D-8F39095998C9}"/>
              </a:ext>
            </a:extLst>
          </p:cNvPr>
          <p:cNvSpPr txBox="1"/>
          <p:nvPr/>
        </p:nvSpPr>
        <p:spPr>
          <a:xfrm>
            <a:off x="437029" y="1311838"/>
            <a:ext cx="82228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John 1:49-51 ~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Nathanael answered and said to Him, “Rabbi, You are the Son of God! You are the King of Israel!”</a:t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answered and said to him, “Because I said to you, ‘I saw you under the fig tree,’ do you believe? You will see greater things than these.”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He said to him, “Most assuredly, I say to you, hereafter you shall see heaven open, and the angels of God ascending and descending upon the Son of Man.”</a:t>
            </a:r>
          </a:p>
        </p:txBody>
      </p:sp>
    </p:spTree>
    <p:extLst>
      <p:ext uri="{BB962C8B-B14F-4D97-AF65-F5344CB8AC3E}">
        <p14:creationId xmlns:p14="http://schemas.microsoft.com/office/powerpoint/2010/main" val="342552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245051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18C30F-4EF2-43C0-B6A2-C44414FE4D5B}"/>
              </a:ext>
            </a:extLst>
          </p:cNvPr>
          <p:cNvSpPr/>
          <p:nvPr/>
        </p:nvSpPr>
        <p:spPr>
          <a:xfrm>
            <a:off x="2547797" y="1175433"/>
            <a:ext cx="3221084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always has God as the subject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129234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Latin,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nihilo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~ out of nothing</a:t>
            </a:r>
          </a:p>
        </p:txBody>
      </p:sp>
    </p:spTree>
    <p:extLst>
      <p:ext uri="{BB962C8B-B14F-4D97-AF65-F5344CB8AC3E}">
        <p14:creationId xmlns:p14="http://schemas.microsoft.com/office/powerpoint/2010/main" val="271394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126962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pic>
        <p:nvPicPr>
          <p:cNvPr id="6" name="Picture 5" descr="Israel3.bmp">
            <a:extLst>
              <a:ext uri="{FF2B5EF4-FFF2-40B4-BE49-F238E27FC236}">
                <a16:creationId xmlns:a16="http://schemas.microsoft.com/office/drawing/2014/main" id="{BCF23841-F436-4E89-8172-F7808E273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23" b="6557"/>
          <a:stretch/>
        </p:blipFill>
        <p:spPr>
          <a:xfrm rot="21416603">
            <a:off x="1285992" y="908409"/>
            <a:ext cx="5722237" cy="4958058"/>
          </a:xfrm>
          <a:prstGeom prst="rect">
            <a:avLst/>
          </a:prstGeom>
          <a:effectLst/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061923E4-E885-4A9D-A8F6-E61E1B9D0ABE}"/>
              </a:ext>
            </a:extLst>
          </p:cNvPr>
          <p:cNvSpPr/>
          <p:nvPr/>
        </p:nvSpPr>
        <p:spPr>
          <a:xfrm rot="21416603">
            <a:off x="1428485" y="1589269"/>
            <a:ext cx="3665106" cy="3578601"/>
          </a:xfrm>
          <a:custGeom>
            <a:avLst/>
            <a:gdLst>
              <a:gd name="connsiteX0" fmla="*/ 3265715 w 3265715"/>
              <a:gd name="connsiteY0" fmla="*/ 0 h 3384468"/>
              <a:gd name="connsiteX1" fmla="*/ 2683824 w 3265715"/>
              <a:gd name="connsiteY1" fmla="*/ 320634 h 3384468"/>
              <a:gd name="connsiteX2" fmla="*/ 2470068 w 3265715"/>
              <a:gd name="connsiteY2" fmla="*/ 581891 h 3384468"/>
              <a:gd name="connsiteX3" fmla="*/ 2101933 w 3265715"/>
              <a:gd name="connsiteY3" fmla="*/ 712520 h 3384468"/>
              <a:gd name="connsiteX4" fmla="*/ 1959429 w 3265715"/>
              <a:gd name="connsiteY4" fmla="*/ 1413164 h 3384468"/>
              <a:gd name="connsiteX5" fmla="*/ 1828800 w 3265715"/>
              <a:gd name="connsiteY5" fmla="*/ 1828800 h 3384468"/>
              <a:gd name="connsiteX6" fmla="*/ 1650671 w 3265715"/>
              <a:gd name="connsiteY6" fmla="*/ 2351314 h 3384468"/>
              <a:gd name="connsiteX7" fmla="*/ 1436915 w 3265715"/>
              <a:gd name="connsiteY7" fmla="*/ 2576946 h 3384468"/>
              <a:gd name="connsiteX8" fmla="*/ 985652 w 3265715"/>
              <a:gd name="connsiteY8" fmla="*/ 3040083 h 3384468"/>
              <a:gd name="connsiteX9" fmla="*/ 676894 w 3265715"/>
              <a:gd name="connsiteY9" fmla="*/ 3277590 h 3384468"/>
              <a:gd name="connsiteX10" fmla="*/ 59377 w 3265715"/>
              <a:gd name="connsiteY10" fmla="*/ 3384468 h 3384468"/>
              <a:gd name="connsiteX11" fmla="*/ 0 w 3265715"/>
              <a:gd name="connsiteY11" fmla="*/ 3384468 h 3384468"/>
              <a:gd name="connsiteX0" fmla="*/ 3265715 w 3265715"/>
              <a:gd name="connsiteY0" fmla="*/ 0 h 3384468"/>
              <a:gd name="connsiteX1" fmla="*/ 2683824 w 3265715"/>
              <a:gd name="connsiteY1" fmla="*/ 320634 h 3384468"/>
              <a:gd name="connsiteX2" fmla="*/ 2470068 w 3265715"/>
              <a:gd name="connsiteY2" fmla="*/ 581891 h 3384468"/>
              <a:gd name="connsiteX3" fmla="*/ 2101933 w 3265715"/>
              <a:gd name="connsiteY3" fmla="*/ 712520 h 3384468"/>
              <a:gd name="connsiteX4" fmla="*/ 1959429 w 3265715"/>
              <a:gd name="connsiteY4" fmla="*/ 1413164 h 3384468"/>
              <a:gd name="connsiteX5" fmla="*/ 1828800 w 3265715"/>
              <a:gd name="connsiteY5" fmla="*/ 1828800 h 3384468"/>
              <a:gd name="connsiteX6" fmla="*/ 1664201 w 3265715"/>
              <a:gd name="connsiteY6" fmla="*/ 2322111 h 3384468"/>
              <a:gd name="connsiteX7" fmla="*/ 1436915 w 3265715"/>
              <a:gd name="connsiteY7" fmla="*/ 2576946 h 3384468"/>
              <a:gd name="connsiteX8" fmla="*/ 985652 w 3265715"/>
              <a:gd name="connsiteY8" fmla="*/ 3040083 h 3384468"/>
              <a:gd name="connsiteX9" fmla="*/ 676894 w 3265715"/>
              <a:gd name="connsiteY9" fmla="*/ 3277590 h 3384468"/>
              <a:gd name="connsiteX10" fmla="*/ 59377 w 3265715"/>
              <a:gd name="connsiteY10" fmla="*/ 3384468 h 3384468"/>
              <a:gd name="connsiteX11" fmla="*/ 0 w 3265715"/>
              <a:gd name="connsiteY11" fmla="*/ 3384468 h 3384468"/>
              <a:gd name="connsiteX0" fmla="*/ 3265715 w 3265715"/>
              <a:gd name="connsiteY0" fmla="*/ 0 h 3384468"/>
              <a:gd name="connsiteX1" fmla="*/ 2683824 w 3265715"/>
              <a:gd name="connsiteY1" fmla="*/ 320634 h 3384468"/>
              <a:gd name="connsiteX2" fmla="*/ 2470068 w 3265715"/>
              <a:gd name="connsiteY2" fmla="*/ 581891 h 3384468"/>
              <a:gd name="connsiteX3" fmla="*/ 2101933 w 3265715"/>
              <a:gd name="connsiteY3" fmla="*/ 712520 h 3384468"/>
              <a:gd name="connsiteX4" fmla="*/ 1959429 w 3265715"/>
              <a:gd name="connsiteY4" fmla="*/ 1413164 h 3384468"/>
              <a:gd name="connsiteX5" fmla="*/ 1828800 w 3265715"/>
              <a:gd name="connsiteY5" fmla="*/ 1828800 h 3384468"/>
              <a:gd name="connsiteX6" fmla="*/ 1665794 w 3265715"/>
              <a:gd name="connsiteY6" fmla="*/ 2292271 h 3384468"/>
              <a:gd name="connsiteX7" fmla="*/ 1436915 w 3265715"/>
              <a:gd name="connsiteY7" fmla="*/ 2576946 h 3384468"/>
              <a:gd name="connsiteX8" fmla="*/ 985652 w 3265715"/>
              <a:gd name="connsiteY8" fmla="*/ 3040083 h 3384468"/>
              <a:gd name="connsiteX9" fmla="*/ 676894 w 3265715"/>
              <a:gd name="connsiteY9" fmla="*/ 3277590 h 3384468"/>
              <a:gd name="connsiteX10" fmla="*/ 59377 w 3265715"/>
              <a:gd name="connsiteY10" fmla="*/ 3384468 h 3384468"/>
              <a:gd name="connsiteX11" fmla="*/ 0 w 3265715"/>
              <a:gd name="connsiteY11" fmla="*/ 3384468 h 3384468"/>
              <a:gd name="connsiteX0" fmla="*/ 3265715 w 3265715"/>
              <a:gd name="connsiteY0" fmla="*/ 0 h 3384468"/>
              <a:gd name="connsiteX1" fmla="*/ 2683824 w 3265715"/>
              <a:gd name="connsiteY1" fmla="*/ 320634 h 3384468"/>
              <a:gd name="connsiteX2" fmla="*/ 2470068 w 3265715"/>
              <a:gd name="connsiteY2" fmla="*/ 581891 h 3384468"/>
              <a:gd name="connsiteX3" fmla="*/ 2101933 w 3265715"/>
              <a:gd name="connsiteY3" fmla="*/ 712520 h 3384468"/>
              <a:gd name="connsiteX4" fmla="*/ 1959429 w 3265715"/>
              <a:gd name="connsiteY4" fmla="*/ 1413164 h 3384468"/>
              <a:gd name="connsiteX5" fmla="*/ 1828800 w 3265715"/>
              <a:gd name="connsiteY5" fmla="*/ 1828800 h 3384468"/>
              <a:gd name="connsiteX6" fmla="*/ 1665794 w 3265715"/>
              <a:gd name="connsiteY6" fmla="*/ 2292271 h 3384468"/>
              <a:gd name="connsiteX7" fmla="*/ 1436915 w 3265715"/>
              <a:gd name="connsiteY7" fmla="*/ 2576946 h 3384468"/>
              <a:gd name="connsiteX8" fmla="*/ 985652 w 3265715"/>
              <a:gd name="connsiteY8" fmla="*/ 3040083 h 3384468"/>
              <a:gd name="connsiteX9" fmla="*/ 676894 w 3265715"/>
              <a:gd name="connsiteY9" fmla="*/ 3277590 h 3384468"/>
              <a:gd name="connsiteX10" fmla="*/ 59377 w 3265715"/>
              <a:gd name="connsiteY10" fmla="*/ 3384468 h 3384468"/>
              <a:gd name="connsiteX11" fmla="*/ 0 w 3265715"/>
              <a:gd name="connsiteY11" fmla="*/ 3384468 h 3384468"/>
              <a:gd name="connsiteX0" fmla="*/ 3265715 w 3265715"/>
              <a:gd name="connsiteY0" fmla="*/ 0 h 3384468"/>
              <a:gd name="connsiteX1" fmla="*/ 2683824 w 3265715"/>
              <a:gd name="connsiteY1" fmla="*/ 320634 h 3384468"/>
              <a:gd name="connsiteX2" fmla="*/ 2470068 w 3265715"/>
              <a:gd name="connsiteY2" fmla="*/ 581891 h 3384468"/>
              <a:gd name="connsiteX3" fmla="*/ 2101933 w 3265715"/>
              <a:gd name="connsiteY3" fmla="*/ 712520 h 3384468"/>
              <a:gd name="connsiteX4" fmla="*/ 1959429 w 3265715"/>
              <a:gd name="connsiteY4" fmla="*/ 1413164 h 3384468"/>
              <a:gd name="connsiteX5" fmla="*/ 1828800 w 3265715"/>
              <a:gd name="connsiteY5" fmla="*/ 1828800 h 3384468"/>
              <a:gd name="connsiteX6" fmla="*/ 1665794 w 3265715"/>
              <a:gd name="connsiteY6" fmla="*/ 2292271 h 3384468"/>
              <a:gd name="connsiteX7" fmla="*/ 1436915 w 3265715"/>
              <a:gd name="connsiteY7" fmla="*/ 2576946 h 3384468"/>
              <a:gd name="connsiteX8" fmla="*/ 985652 w 3265715"/>
              <a:gd name="connsiteY8" fmla="*/ 3040083 h 3384468"/>
              <a:gd name="connsiteX9" fmla="*/ 676894 w 3265715"/>
              <a:gd name="connsiteY9" fmla="*/ 3277590 h 3384468"/>
              <a:gd name="connsiteX10" fmla="*/ 59377 w 3265715"/>
              <a:gd name="connsiteY10" fmla="*/ 3384468 h 3384468"/>
              <a:gd name="connsiteX11" fmla="*/ 0 w 3265715"/>
              <a:gd name="connsiteY11" fmla="*/ 3384468 h 3384468"/>
              <a:gd name="connsiteX0" fmla="*/ 3665106 w 3665106"/>
              <a:gd name="connsiteY0" fmla="*/ 0 h 3578601"/>
              <a:gd name="connsiteX1" fmla="*/ 2683824 w 3665106"/>
              <a:gd name="connsiteY1" fmla="*/ 514767 h 3578601"/>
              <a:gd name="connsiteX2" fmla="*/ 2470068 w 3665106"/>
              <a:gd name="connsiteY2" fmla="*/ 776024 h 3578601"/>
              <a:gd name="connsiteX3" fmla="*/ 2101933 w 3665106"/>
              <a:gd name="connsiteY3" fmla="*/ 906653 h 3578601"/>
              <a:gd name="connsiteX4" fmla="*/ 1959429 w 3665106"/>
              <a:gd name="connsiteY4" fmla="*/ 1607297 h 3578601"/>
              <a:gd name="connsiteX5" fmla="*/ 1828800 w 3665106"/>
              <a:gd name="connsiteY5" fmla="*/ 2022933 h 3578601"/>
              <a:gd name="connsiteX6" fmla="*/ 1665794 w 3665106"/>
              <a:gd name="connsiteY6" fmla="*/ 2486404 h 3578601"/>
              <a:gd name="connsiteX7" fmla="*/ 1436915 w 3665106"/>
              <a:gd name="connsiteY7" fmla="*/ 2771079 h 3578601"/>
              <a:gd name="connsiteX8" fmla="*/ 985652 w 3665106"/>
              <a:gd name="connsiteY8" fmla="*/ 3234216 h 3578601"/>
              <a:gd name="connsiteX9" fmla="*/ 676894 w 3665106"/>
              <a:gd name="connsiteY9" fmla="*/ 3471723 h 3578601"/>
              <a:gd name="connsiteX10" fmla="*/ 59377 w 3665106"/>
              <a:gd name="connsiteY10" fmla="*/ 3578601 h 3578601"/>
              <a:gd name="connsiteX11" fmla="*/ 0 w 3665106"/>
              <a:gd name="connsiteY11" fmla="*/ 3578601 h 3578601"/>
              <a:gd name="connsiteX0" fmla="*/ 3665106 w 3665106"/>
              <a:gd name="connsiteY0" fmla="*/ 0 h 3578601"/>
              <a:gd name="connsiteX1" fmla="*/ 2683824 w 3665106"/>
              <a:gd name="connsiteY1" fmla="*/ 514767 h 3578601"/>
              <a:gd name="connsiteX2" fmla="*/ 2261188 w 3665106"/>
              <a:gd name="connsiteY2" fmla="*/ 764870 h 3578601"/>
              <a:gd name="connsiteX3" fmla="*/ 2101933 w 3665106"/>
              <a:gd name="connsiteY3" fmla="*/ 906653 h 3578601"/>
              <a:gd name="connsiteX4" fmla="*/ 1959429 w 3665106"/>
              <a:gd name="connsiteY4" fmla="*/ 1607297 h 3578601"/>
              <a:gd name="connsiteX5" fmla="*/ 1828800 w 3665106"/>
              <a:gd name="connsiteY5" fmla="*/ 2022933 h 3578601"/>
              <a:gd name="connsiteX6" fmla="*/ 1665794 w 3665106"/>
              <a:gd name="connsiteY6" fmla="*/ 2486404 h 3578601"/>
              <a:gd name="connsiteX7" fmla="*/ 1436915 w 3665106"/>
              <a:gd name="connsiteY7" fmla="*/ 2771079 h 3578601"/>
              <a:gd name="connsiteX8" fmla="*/ 985652 w 3665106"/>
              <a:gd name="connsiteY8" fmla="*/ 3234216 h 3578601"/>
              <a:gd name="connsiteX9" fmla="*/ 676894 w 3665106"/>
              <a:gd name="connsiteY9" fmla="*/ 3471723 h 3578601"/>
              <a:gd name="connsiteX10" fmla="*/ 59377 w 3665106"/>
              <a:gd name="connsiteY10" fmla="*/ 3578601 h 3578601"/>
              <a:gd name="connsiteX11" fmla="*/ 0 w 3665106"/>
              <a:gd name="connsiteY11" fmla="*/ 3578601 h 3578601"/>
              <a:gd name="connsiteX0" fmla="*/ 3665106 w 3665106"/>
              <a:gd name="connsiteY0" fmla="*/ 0 h 3578601"/>
              <a:gd name="connsiteX1" fmla="*/ 2683824 w 3665106"/>
              <a:gd name="connsiteY1" fmla="*/ 514767 h 3578601"/>
              <a:gd name="connsiteX2" fmla="*/ 2261188 w 3665106"/>
              <a:gd name="connsiteY2" fmla="*/ 764870 h 3578601"/>
              <a:gd name="connsiteX3" fmla="*/ 2066675 w 3665106"/>
              <a:gd name="connsiteY3" fmla="*/ 1006515 h 3578601"/>
              <a:gd name="connsiteX4" fmla="*/ 1959429 w 3665106"/>
              <a:gd name="connsiteY4" fmla="*/ 1607297 h 3578601"/>
              <a:gd name="connsiteX5" fmla="*/ 1828800 w 3665106"/>
              <a:gd name="connsiteY5" fmla="*/ 2022933 h 3578601"/>
              <a:gd name="connsiteX6" fmla="*/ 1665794 w 3665106"/>
              <a:gd name="connsiteY6" fmla="*/ 2486404 h 3578601"/>
              <a:gd name="connsiteX7" fmla="*/ 1436915 w 3665106"/>
              <a:gd name="connsiteY7" fmla="*/ 2771079 h 3578601"/>
              <a:gd name="connsiteX8" fmla="*/ 985652 w 3665106"/>
              <a:gd name="connsiteY8" fmla="*/ 3234216 h 3578601"/>
              <a:gd name="connsiteX9" fmla="*/ 676894 w 3665106"/>
              <a:gd name="connsiteY9" fmla="*/ 3471723 h 3578601"/>
              <a:gd name="connsiteX10" fmla="*/ 59377 w 3665106"/>
              <a:gd name="connsiteY10" fmla="*/ 3578601 h 3578601"/>
              <a:gd name="connsiteX11" fmla="*/ 0 w 3665106"/>
              <a:gd name="connsiteY11" fmla="*/ 3578601 h 35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5106" h="3578601">
                <a:moveTo>
                  <a:pt x="3665106" y="0"/>
                </a:moveTo>
                <a:lnTo>
                  <a:pt x="2683824" y="514767"/>
                </a:lnTo>
                <a:lnTo>
                  <a:pt x="2261188" y="764870"/>
                </a:lnTo>
                <a:lnTo>
                  <a:pt x="2066675" y="1006515"/>
                </a:lnTo>
                <a:lnTo>
                  <a:pt x="1959429" y="1607297"/>
                </a:lnTo>
                <a:lnTo>
                  <a:pt x="1828800" y="2022933"/>
                </a:lnTo>
                <a:lnTo>
                  <a:pt x="1665794" y="2486404"/>
                </a:lnTo>
                <a:lnTo>
                  <a:pt x="1436915" y="2771079"/>
                </a:lnTo>
                <a:lnTo>
                  <a:pt x="985652" y="3234216"/>
                </a:lnTo>
                <a:lnTo>
                  <a:pt x="676894" y="3471723"/>
                </a:lnTo>
                <a:lnTo>
                  <a:pt x="59377" y="3578601"/>
                </a:lnTo>
                <a:lnTo>
                  <a:pt x="0" y="3578601"/>
                </a:lnTo>
              </a:path>
            </a:pathLst>
          </a:custGeom>
          <a:ln w="381000">
            <a:solidFill>
              <a:schemeClr val="tx1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C34DDA-E5D8-4C50-A958-702A084131E8}"/>
              </a:ext>
            </a:extLst>
          </p:cNvPr>
          <p:cNvSpPr/>
          <p:nvPr/>
        </p:nvSpPr>
        <p:spPr>
          <a:xfrm rot="21416603">
            <a:off x="2810391" y="4455752"/>
            <a:ext cx="122720" cy="1227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6D05C-06CB-45CE-893D-17A66435AD44}"/>
              </a:ext>
            </a:extLst>
          </p:cNvPr>
          <p:cNvSpPr txBox="1"/>
          <p:nvPr/>
        </p:nvSpPr>
        <p:spPr>
          <a:xfrm rot="21416603">
            <a:off x="2055014" y="3944954"/>
            <a:ext cx="114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</a:t>
            </a: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5675093-4B99-477F-9936-C59C555CDDC1}"/>
              </a:ext>
            </a:extLst>
          </p:cNvPr>
          <p:cNvSpPr/>
          <p:nvPr/>
        </p:nvSpPr>
        <p:spPr>
          <a:xfrm rot="21416603">
            <a:off x="2520122" y="4355648"/>
            <a:ext cx="1828800" cy="1621694"/>
          </a:xfrm>
          <a:custGeom>
            <a:avLst/>
            <a:gdLst>
              <a:gd name="connsiteX0" fmla="*/ 38100 w 1358900"/>
              <a:gd name="connsiteY0" fmla="*/ 0 h 1473200"/>
              <a:gd name="connsiteX1" fmla="*/ 1358900 w 1358900"/>
              <a:gd name="connsiteY1" fmla="*/ 901700 h 1473200"/>
              <a:gd name="connsiteX2" fmla="*/ 1079500 w 1358900"/>
              <a:gd name="connsiteY2" fmla="*/ 1473200 h 1473200"/>
              <a:gd name="connsiteX3" fmla="*/ 0 w 1358900"/>
              <a:gd name="connsiteY3" fmla="*/ 1447800 h 1473200"/>
              <a:gd name="connsiteX4" fmla="*/ 38100 w 1358900"/>
              <a:gd name="connsiteY4" fmla="*/ 0 h 1473200"/>
              <a:gd name="connsiteX0" fmla="*/ 38100 w 1358900"/>
              <a:gd name="connsiteY0" fmla="*/ 0 h 1473200"/>
              <a:gd name="connsiteX1" fmla="*/ 686934 w 1358900"/>
              <a:gd name="connsiteY1" fmla="*/ 440760 h 1473200"/>
              <a:gd name="connsiteX2" fmla="*/ 1358900 w 1358900"/>
              <a:gd name="connsiteY2" fmla="*/ 901700 h 1473200"/>
              <a:gd name="connsiteX3" fmla="*/ 1079500 w 1358900"/>
              <a:gd name="connsiteY3" fmla="*/ 1473200 h 1473200"/>
              <a:gd name="connsiteX4" fmla="*/ 0 w 1358900"/>
              <a:gd name="connsiteY4" fmla="*/ 1447800 h 1473200"/>
              <a:gd name="connsiteX5" fmla="*/ 38100 w 1358900"/>
              <a:gd name="connsiteY5" fmla="*/ 0 h 1473200"/>
              <a:gd name="connsiteX0" fmla="*/ 38100 w 1358900"/>
              <a:gd name="connsiteY0" fmla="*/ 0 h 1473200"/>
              <a:gd name="connsiteX1" fmla="*/ 633893 w 1358900"/>
              <a:gd name="connsiteY1" fmla="*/ 222541 h 1473200"/>
              <a:gd name="connsiteX2" fmla="*/ 1358900 w 1358900"/>
              <a:gd name="connsiteY2" fmla="*/ 901700 h 1473200"/>
              <a:gd name="connsiteX3" fmla="*/ 1079500 w 1358900"/>
              <a:gd name="connsiteY3" fmla="*/ 1473200 h 1473200"/>
              <a:gd name="connsiteX4" fmla="*/ 0 w 1358900"/>
              <a:gd name="connsiteY4" fmla="*/ 1447800 h 1473200"/>
              <a:gd name="connsiteX5" fmla="*/ 38100 w 1358900"/>
              <a:gd name="connsiteY5" fmla="*/ 0 h 1473200"/>
              <a:gd name="connsiteX0" fmla="*/ 38100 w 1358900"/>
              <a:gd name="connsiteY0" fmla="*/ 0 h 1473200"/>
              <a:gd name="connsiteX1" fmla="*/ 633893 w 1358900"/>
              <a:gd name="connsiteY1" fmla="*/ 222541 h 1473200"/>
              <a:gd name="connsiteX2" fmla="*/ 1155827 w 1358900"/>
              <a:gd name="connsiteY2" fmla="*/ 706103 h 1473200"/>
              <a:gd name="connsiteX3" fmla="*/ 1358900 w 1358900"/>
              <a:gd name="connsiteY3" fmla="*/ 901700 h 1473200"/>
              <a:gd name="connsiteX4" fmla="*/ 1079500 w 1358900"/>
              <a:gd name="connsiteY4" fmla="*/ 1473200 h 1473200"/>
              <a:gd name="connsiteX5" fmla="*/ 0 w 1358900"/>
              <a:gd name="connsiteY5" fmla="*/ 1447800 h 1473200"/>
              <a:gd name="connsiteX6" fmla="*/ 38100 w 1358900"/>
              <a:gd name="connsiteY6" fmla="*/ 0 h 1473200"/>
              <a:gd name="connsiteX0" fmla="*/ 38100 w 1358900"/>
              <a:gd name="connsiteY0" fmla="*/ 0 h 1473200"/>
              <a:gd name="connsiteX1" fmla="*/ 633893 w 1358900"/>
              <a:gd name="connsiteY1" fmla="*/ 222541 h 1473200"/>
              <a:gd name="connsiteX2" fmla="*/ 1168230 w 1358900"/>
              <a:gd name="connsiteY2" fmla="*/ 526251 h 1473200"/>
              <a:gd name="connsiteX3" fmla="*/ 1358900 w 1358900"/>
              <a:gd name="connsiteY3" fmla="*/ 901700 h 1473200"/>
              <a:gd name="connsiteX4" fmla="*/ 1079500 w 1358900"/>
              <a:gd name="connsiteY4" fmla="*/ 1473200 h 1473200"/>
              <a:gd name="connsiteX5" fmla="*/ 0 w 1358900"/>
              <a:gd name="connsiteY5" fmla="*/ 1447800 h 1473200"/>
              <a:gd name="connsiteX6" fmla="*/ 38100 w 1358900"/>
              <a:gd name="connsiteY6" fmla="*/ 0 h 1473200"/>
              <a:gd name="connsiteX0" fmla="*/ 132655 w 1358900"/>
              <a:gd name="connsiteY0" fmla="*/ 0 h 1306365"/>
              <a:gd name="connsiteX1" fmla="*/ 633893 w 1358900"/>
              <a:gd name="connsiteY1" fmla="*/ 55706 h 1306365"/>
              <a:gd name="connsiteX2" fmla="*/ 1168230 w 1358900"/>
              <a:gd name="connsiteY2" fmla="*/ 359416 h 1306365"/>
              <a:gd name="connsiteX3" fmla="*/ 1358900 w 1358900"/>
              <a:gd name="connsiteY3" fmla="*/ 734865 h 1306365"/>
              <a:gd name="connsiteX4" fmla="*/ 1079500 w 1358900"/>
              <a:gd name="connsiteY4" fmla="*/ 1306365 h 1306365"/>
              <a:gd name="connsiteX5" fmla="*/ 0 w 1358900"/>
              <a:gd name="connsiteY5" fmla="*/ 1280965 h 1306365"/>
              <a:gd name="connsiteX6" fmla="*/ 132655 w 1358900"/>
              <a:gd name="connsiteY6" fmla="*/ 0 h 130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900" h="1306365">
                <a:moveTo>
                  <a:pt x="132655" y="0"/>
                </a:moveTo>
                <a:lnTo>
                  <a:pt x="633893" y="55706"/>
                </a:lnTo>
                <a:lnTo>
                  <a:pt x="1168230" y="359416"/>
                </a:lnTo>
                <a:lnTo>
                  <a:pt x="1358900" y="734865"/>
                </a:lnTo>
                <a:lnTo>
                  <a:pt x="1079500" y="1306365"/>
                </a:lnTo>
                <a:lnTo>
                  <a:pt x="0" y="1280965"/>
                </a:lnTo>
                <a:lnTo>
                  <a:pt x="132655" y="0"/>
                </a:lnTo>
                <a:close/>
              </a:path>
            </a:pathLst>
          </a:custGeom>
          <a:solidFill>
            <a:srgbClr val="F3F7EB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139A5-C269-4E17-B903-DE2D2BE5129E}"/>
              </a:ext>
            </a:extLst>
          </p:cNvPr>
          <p:cNvSpPr txBox="1"/>
          <p:nvPr/>
        </p:nvSpPr>
        <p:spPr>
          <a:xfrm rot="21416603">
            <a:off x="2779337" y="4890482"/>
            <a:ext cx="117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663F5-DA26-48FD-973C-B308AEBD87EF}"/>
              </a:ext>
            </a:extLst>
          </p:cNvPr>
          <p:cNvSpPr txBox="1"/>
          <p:nvPr/>
        </p:nvSpPr>
        <p:spPr>
          <a:xfrm rot="16988969">
            <a:off x="2140098" y="271678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Maris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370EF-9965-4827-9CDB-00C02B526330}"/>
              </a:ext>
            </a:extLst>
          </p:cNvPr>
          <p:cNvSpPr txBox="1"/>
          <p:nvPr/>
        </p:nvSpPr>
        <p:spPr>
          <a:xfrm rot="21416603">
            <a:off x="1455271" y="522370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FB2E47-38B9-4F68-A90D-3A3A81D03E25}"/>
              </a:ext>
            </a:extLst>
          </p:cNvPr>
          <p:cNvCxnSpPr>
            <a:cxnSpLocks/>
          </p:cNvCxnSpPr>
          <p:nvPr/>
        </p:nvCxnSpPr>
        <p:spPr>
          <a:xfrm flipH="1">
            <a:off x="2185988" y="4657725"/>
            <a:ext cx="633413" cy="557213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52336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endearment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sporting</a:t>
            </a:r>
            <a:endParaRPr lang="en-US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20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8267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86B20A-FF1A-4858-BC1F-8BE8F5330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61">
            <a:off x="1445286" y="704186"/>
            <a:ext cx="6432672" cy="5166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D33E9-B360-46EB-B477-745638D08052}"/>
              </a:ext>
            </a:extLst>
          </p:cNvPr>
          <p:cNvSpPr txBox="1"/>
          <p:nvPr/>
        </p:nvSpPr>
        <p:spPr>
          <a:xfrm rot="21411961">
            <a:off x="3679229" y="873606"/>
            <a:ext cx="2841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“Flocks and herds and</a:t>
            </a:r>
          </a:p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servants, oh my!”</a:t>
            </a:r>
          </a:p>
        </p:txBody>
      </p:sp>
    </p:spTree>
    <p:extLst>
      <p:ext uri="{BB962C8B-B14F-4D97-AF65-F5344CB8AC3E}">
        <p14:creationId xmlns:p14="http://schemas.microsoft.com/office/powerpoint/2010/main" val="327578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26-28</a:t>
            </a:r>
          </a:p>
        </p:txBody>
      </p:sp>
    </p:spTree>
    <p:extLst>
      <p:ext uri="{BB962C8B-B14F-4D97-AF65-F5344CB8AC3E}">
        <p14:creationId xmlns:p14="http://schemas.microsoft.com/office/powerpoint/2010/main" val="86958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D03397-3E8A-45AF-BDA0-6895A53C37E7}" vid="{D004A9D4-0B1F-4456-A888-58DB24F3C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2876</TotalTime>
  <Words>248</Words>
  <Application>Microsoft Office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Duralith</vt:lpstr>
      <vt:lpstr>Enviro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10</cp:revision>
  <dcterms:created xsi:type="dcterms:W3CDTF">2019-04-08T22:49:41Z</dcterms:created>
  <dcterms:modified xsi:type="dcterms:W3CDTF">2019-04-10T22:46:33Z</dcterms:modified>
</cp:coreProperties>
</file>