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7" r:id="rId4"/>
    <p:sldId id="259" r:id="rId5"/>
    <p:sldId id="260" r:id="rId6"/>
    <p:sldId id="261" r:id="rId7"/>
    <p:sldId id="263" r:id="rId8"/>
    <p:sldId id="264" r:id="rId9"/>
    <p:sldId id="262" r:id="rId10"/>
    <p:sldId id="267" r:id="rId11"/>
    <p:sldId id="268" r:id="rId12"/>
    <p:sldId id="265" r:id="rId13"/>
    <p:sldId id="266" r:id="rId14"/>
    <p:sldId id="269" r:id="rId15"/>
    <p:sldId id="290" r:id="rId16"/>
    <p:sldId id="291" r:id="rId17"/>
    <p:sldId id="270" r:id="rId18"/>
    <p:sldId id="278" r:id="rId19"/>
    <p:sldId id="279" r:id="rId20"/>
    <p:sldId id="273" r:id="rId21"/>
    <p:sldId id="294" r:id="rId22"/>
    <p:sldId id="271" r:id="rId23"/>
    <p:sldId id="274" r:id="rId24"/>
    <p:sldId id="292" r:id="rId25"/>
    <p:sldId id="293" r:id="rId26"/>
    <p:sldId id="276" r:id="rId27"/>
    <p:sldId id="277" r:id="rId28"/>
    <p:sldId id="295" r:id="rId29"/>
    <p:sldId id="296" r:id="rId30"/>
    <p:sldId id="275" r:id="rId31"/>
    <p:sldId id="272" r:id="rId32"/>
    <p:sldId id="282" r:id="rId33"/>
    <p:sldId id="283" r:id="rId34"/>
    <p:sldId id="280" r:id="rId35"/>
    <p:sldId id="284" r:id="rId36"/>
    <p:sldId id="286" r:id="rId37"/>
    <p:sldId id="287" r:id="rId38"/>
    <p:sldId id="285" r:id="rId39"/>
    <p:sldId id="281" r:id="rId40"/>
    <p:sldId id="288" r:id="rId41"/>
    <p:sldId id="289" r:id="rId42"/>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Classic Typewriter" pitchFamily="2" charset="0"/>
      <p:regular r:id="rId47"/>
    </p:embeddedFont>
    <p:embeddedFont>
      <p:font typeface="Duralith" pitchFamily="2" charset="0"/>
      <p:regular r:id="rId48"/>
    </p:embeddedFont>
    <p:embeddedFont>
      <p:font typeface="English157 BT" pitchFamily="2" charset="0"/>
      <p:regular r:id="rId49"/>
    </p:embeddedFont>
    <p:embeddedFont>
      <p:font typeface="PT Hand Label" pitchFamily="2" charset="0"/>
      <p:regular r:id="rId5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12F4CC-9D03-4883-BC5D-322F308406DE}" v="431" dt="2019-03-27T21:50:58.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2" autoAdjust="0"/>
    <p:restoredTop sz="94660"/>
  </p:normalViewPr>
  <p:slideViewPr>
    <p:cSldViewPr snapToGrid="0" showGuides="1">
      <p:cViewPr>
        <p:scale>
          <a:sx n="100" d="100"/>
          <a:sy n="100" d="100"/>
        </p:scale>
        <p:origin x="69"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5.fntdata"/><Relationship Id="rId50" Type="http://schemas.openxmlformats.org/officeDocument/2006/relationships/font" Target="fonts/font8.fntdata"/><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C212F4CC-9D03-4883-BC5D-322F308406DE}"/>
    <pc:docChg chg="undo custSel addSld delSld modSld">
      <pc:chgData name="Ken Merrihew" userId="bcb7a1e886d99f07" providerId="LiveId" clId="{C212F4CC-9D03-4883-BC5D-322F308406DE}" dt="2019-03-27T21:59:35.445" v="1901"/>
      <pc:docMkLst>
        <pc:docMk/>
      </pc:docMkLst>
      <pc:sldChg chg="modSp modTransition modAnim">
        <pc:chgData name="Ken Merrihew" userId="bcb7a1e886d99f07" providerId="LiveId" clId="{C212F4CC-9D03-4883-BC5D-322F308406DE}" dt="2019-03-27T21:50:27.416" v="1883"/>
        <pc:sldMkLst>
          <pc:docMk/>
          <pc:sldMk cId="283588409" sldId="258"/>
        </pc:sldMkLst>
        <pc:spChg chg="mod">
          <ac:chgData name="Ken Merrihew" userId="bcb7a1e886d99f07" providerId="LiveId" clId="{C212F4CC-9D03-4883-BC5D-322F308406DE}" dt="2019-03-27T21:36:48.727" v="1874" actId="1037"/>
          <ac:spMkLst>
            <pc:docMk/>
            <pc:sldMk cId="283588409" sldId="258"/>
            <ac:spMk id="3" creationId="{DB88E4FF-425A-4FEE-A367-39BCE73DF1EF}"/>
          </ac:spMkLst>
        </pc:spChg>
        <pc:spChg chg="mod">
          <ac:chgData name="Ken Merrihew" userId="bcb7a1e886d99f07" providerId="LiveId" clId="{C212F4CC-9D03-4883-BC5D-322F308406DE}" dt="2019-03-27T21:37:01.065" v="1877" actId="1038"/>
          <ac:spMkLst>
            <pc:docMk/>
            <pc:sldMk cId="283588409" sldId="258"/>
            <ac:spMk id="6" creationId="{C662F275-9026-4714-B2F9-A9EB0B8870CD}"/>
          </ac:spMkLst>
        </pc:spChg>
        <pc:spChg chg="mod">
          <ac:chgData name="Ken Merrihew" userId="bcb7a1e886d99f07" providerId="LiveId" clId="{C212F4CC-9D03-4883-BC5D-322F308406DE}" dt="2019-03-27T21:36:57.092" v="1876" actId="1037"/>
          <ac:spMkLst>
            <pc:docMk/>
            <pc:sldMk cId="283588409" sldId="258"/>
            <ac:spMk id="7" creationId="{FE501200-1A51-46EB-9368-0DBD9FEDEE65}"/>
          </ac:spMkLst>
        </pc:spChg>
        <pc:spChg chg="mod">
          <ac:chgData name="Ken Merrihew" userId="bcb7a1e886d99f07" providerId="LiveId" clId="{C212F4CC-9D03-4883-BC5D-322F308406DE}" dt="2019-03-27T21:36:48.727" v="1874" actId="1037"/>
          <ac:spMkLst>
            <pc:docMk/>
            <pc:sldMk cId="283588409" sldId="258"/>
            <ac:spMk id="8" creationId="{FC8C6D1A-8084-4110-8184-39B336611A36}"/>
          </ac:spMkLst>
        </pc:spChg>
        <pc:spChg chg="mod">
          <ac:chgData name="Ken Merrihew" userId="bcb7a1e886d99f07" providerId="LiveId" clId="{C212F4CC-9D03-4883-BC5D-322F308406DE}" dt="2019-03-27T21:36:48.727" v="1874" actId="1037"/>
          <ac:spMkLst>
            <pc:docMk/>
            <pc:sldMk cId="283588409" sldId="258"/>
            <ac:spMk id="9" creationId="{1B7BBA75-A423-4036-9350-ED46820FD828}"/>
          </ac:spMkLst>
        </pc:spChg>
      </pc:sldChg>
      <pc:sldChg chg="addSp delSp modSp modAnim">
        <pc:chgData name="Ken Merrihew" userId="bcb7a1e886d99f07" providerId="LiveId" clId="{C212F4CC-9D03-4883-BC5D-322F308406DE}" dt="2019-03-27T20:14:07.636" v="1228"/>
        <pc:sldMkLst>
          <pc:docMk/>
          <pc:sldMk cId="4091275687" sldId="259"/>
        </pc:sldMkLst>
        <pc:spChg chg="mod">
          <ac:chgData name="Ken Merrihew" userId="bcb7a1e886d99f07" providerId="LiveId" clId="{C212F4CC-9D03-4883-BC5D-322F308406DE}" dt="2019-03-27T20:07:08.852" v="1039" actId="2711"/>
          <ac:spMkLst>
            <pc:docMk/>
            <pc:sldMk cId="4091275687" sldId="259"/>
            <ac:spMk id="3" creationId="{DB88E4FF-425A-4FEE-A367-39BCE73DF1EF}"/>
          </ac:spMkLst>
        </pc:spChg>
        <pc:spChg chg="add mod">
          <ac:chgData name="Ken Merrihew" userId="bcb7a1e886d99f07" providerId="LiveId" clId="{C212F4CC-9D03-4883-BC5D-322F308406DE}" dt="2019-03-27T20:12:00.371" v="1121" actId="14100"/>
          <ac:spMkLst>
            <pc:docMk/>
            <pc:sldMk cId="4091275687" sldId="259"/>
            <ac:spMk id="5" creationId="{AAAEB18B-2FE7-46EC-B420-E57E0C0B0A87}"/>
          </ac:spMkLst>
        </pc:spChg>
        <pc:spChg chg="del">
          <ac:chgData name="Ken Merrihew" userId="bcb7a1e886d99f07" providerId="LiveId" clId="{C212F4CC-9D03-4883-BC5D-322F308406DE}" dt="2019-03-27T16:11:42.183" v="24" actId="478"/>
          <ac:spMkLst>
            <pc:docMk/>
            <pc:sldMk cId="4091275687" sldId="259"/>
            <ac:spMk id="6" creationId="{FEF4B457-6F73-44C8-ADF1-0CED7343FEEC}"/>
          </ac:spMkLst>
        </pc:spChg>
        <pc:spChg chg="add mod">
          <ac:chgData name="Ken Merrihew" userId="bcb7a1e886d99f07" providerId="LiveId" clId="{C212F4CC-9D03-4883-BC5D-322F308406DE}" dt="2019-03-27T20:13:14.156" v="1223" actId="20577"/>
          <ac:spMkLst>
            <pc:docMk/>
            <pc:sldMk cId="4091275687" sldId="259"/>
            <ac:spMk id="7" creationId="{3D4BEB7B-0B5A-4DA5-B1E1-D00BB0974A97}"/>
          </ac:spMkLst>
        </pc:spChg>
        <pc:spChg chg="add mod">
          <ac:chgData name="Ken Merrihew" userId="bcb7a1e886d99f07" providerId="LiveId" clId="{C212F4CC-9D03-4883-BC5D-322F308406DE}" dt="2019-03-27T20:13:10.114" v="1222" actId="20577"/>
          <ac:spMkLst>
            <pc:docMk/>
            <pc:sldMk cId="4091275687" sldId="259"/>
            <ac:spMk id="8" creationId="{473CBBBC-5B23-44B2-B35A-1FE71BA6BBAB}"/>
          </ac:spMkLst>
        </pc:spChg>
      </pc:sldChg>
      <pc:sldChg chg="addSp modSp modAnim">
        <pc:chgData name="Ken Merrihew" userId="bcb7a1e886d99f07" providerId="LiveId" clId="{C212F4CC-9D03-4883-BC5D-322F308406DE}" dt="2019-03-27T21:59:35.445" v="1901"/>
        <pc:sldMkLst>
          <pc:docMk/>
          <pc:sldMk cId="1515911196" sldId="261"/>
        </pc:sldMkLst>
        <pc:spChg chg="add mod ord">
          <ac:chgData name="Ken Merrihew" userId="bcb7a1e886d99f07" providerId="LiveId" clId="{C212F4CC-9D03-4883-BC5D-322F308406DE}" dt="2019-03-27T20:15:50.967" v="1249" actId="1038"/>
          <ac:spMkLst>
            <pc:docMk/>
            <pc:sldMk cId="1515911196" sldId="261"/>
            <ac:spMk id="9" creationId="{0E7C38AA-801D-4AFA-B8EF-4117A09777B3}"/>
          </ac:spMkLst>
        </pc:spChg>
        <pc:spChg chg="add mod ord">
          <ac:chgData name="Ken Merrihew" userId="bcb7a1e886d99f07" providerId="LiveId" clId="{C212F4CC-9D03-4883-BC5D-322F308406DE}" dt="2019-03-27T20:16:11.530" v="1263" actId="167"/>
          <ac:spMkLst>
            <pc:docMk/>
            <pc:sldMk cId="1515911196" sldId="261"/>
            <ac:spMk id="10" creationId="{01FF3EFF-F760-447F-ABFC-1346921D1DA9}"/>
          </ac:spMkLst>
        </pc:spChg>
      </pc:sldChg>
      <pc:sldChg chg="addSp modSp modAnim">
        <pc:chgData name="Ken Merrihew" userId="bcb7a1e886d99f07" providerId="LiveId" clId="{C212F4CC-9D03-4883-BC5D-322F308406DE}" dt="2019-03-27T16:30:18.683" v="211" actId="20577"/>
        <pc:sldMkLst>
          <pc:docMk/>
          <pc:sldMk cId="3268122122" sldId="264"/>
        </pc:sldMkLst>
        <pc:spChg chg="add mod">
          <ac:chgData name="Ken Merrihew" userId="bcb7a1e886d99f07" providerId="LiveId" clId="{C212F4CC-9D03-4883-BC5D-322F308406DE}" dt="2019-03-27T16:30:18.683" v="211" actId="20577"/>
          <ac:spMkLst>
            <pc:docMk/>
            <pc:sldMk cId="3268122122" sldId="264"/>
            <ac:spMk id="4" creationId="{B1A1D8FE-831E-4223-A1A6-C06DC6358F58}"/>
          </ac:spMkLst>
        </pc:spChg>
      </pc:sldChg>
      <pc:sldChg chg="modSp modAnim">
        <pc:chgData name="Ken Merrihew" userId="bcb7a1e886d99f07" providerId="LiveId" clId="{C212F4CC-9D03-4883-BC5D-322F308406DE}" dt="2019-03-27T16:17:15.245" v="44"/>
        <pc:sldMkLst>
          <pc:docMk/>
          <pc:sldMk cId="1385309197" sldId="265"/>
        </pc:sldMkLst>
        <pc:spChg chg="mod">
          <ac:chgData name="Ken Merrihew" userId="bcb7a1e886d99f07" providerId="LiveId" clId="{C212F4CC-9D03-4883-BC5D-322F308406DE}" dt="2019-03-25T19:57:29.134" v="2"/>
          <ac:spMkLst>
            <pc:docMk/>
            <pc:sldMk cId="1385309197" sldId="265"/>
            <ac:spMk id="19" creationId="{76BE3F0B-0163-4146-9E70-BEC3794EFE69}"/>
          </ac:spMkLst>
        </pc:spChg>
        <pc:spChg chg="mod">
          <ac:chgData name="Ken Merrihew" userId="bcb7a1e886d99f07" providerId="LiveId" clId="{C212F4CC-9D03-4883-BC5D-322F308406DE}" dt="2019-03-27T16:15:44.947" v="40"/>
          <ac:spMkLst>
            <pc:docMk/>
            <pc:sldMk cId="1385309197" sldId="265"/>
            <ac:spMk id="20" creationId="{B229D722-17E3-434E-957A-B9B8CF9D04B1}"/>
          </ac:spMkLst>
        </pc:spChg>
        <pc:spChg chg="mod">
          <ac:chgData name="Ken Merrihew" userId="bcb7a1e886d99f07" providerId="LiveId" clId="{C212F4CC-9D03-4883-BC5D-322F308406DE}" dt="2019-03-25T19:57:34.360" v="5" actId="1076"/>
          <ac:spMkLst>
            <pc:docMk/>
            <pc:sldMk cId="1385309197" sldId="265"/>
            <ac:spMk id="21" creationId="{0A29E44E-DC8C-41F3-A3D3-2674AD247312}"/>
          </ac:spMkLst>
        </pc:spChg>
      </pc:sldChg>
      <pc:sldChg chg="modSp">
        <pc:chgData name="Ken Merrihew" userId="bcb7a1e886d99f07" providerId="LiveId" clId="{C212F4CC-9D03-4883-BC5D-322F308406DE}" dt="2019-03-27T16:13:35.997" v="31" actId="1037"/>
        <pc:sldMkLst>
          <pc:docMk/>
          <pc:sldMk cId="67067508" sldId="267"/>
        </pc:sldMkLst>
        <pc:spChg chg="mod">
          <ac:chgData name="Ken Merrihew" userId="bcb7a1e886d99f07" providerId="LiveId" clId="{C212F4CC-9D03-4883-BC5D-322F308406DE}" dt="2019-03-27T16:13:35.997" v="31" actId="1037"/>
          <ac:spMkLst>
            <pc:docMk/>
            <pc:sldMk cId="67067508" sldId="267"/>
            <ac:spMk id="5" creationId="{61ACED81-6A28-4182-ABDE-A55CD1CA8F45}"/>
          </ac:spMkLst>
        </pc:spChg>
        <pc:spChg chg="mod ord">
          <ac:chgData name="Ken Merrihew" userId="bcb7a1e886d99f07" providerId="LiveId" clId="{C212F4CC-9D03-4883-BC5D-322F308406DE}" dt="2019-03-27T16:12:57.393" v="27" actId="167"/>
          <ac:spMkLst>
            <pc:docMk/>
            <pc:sldMk cId="67067508" sldId="267"/>
            <ac:spMk id="42" creationId="{3DACB33C-CBE8-4B7B-9A89-55CEC3A0B100}"/>
          </ac:spMkLst>
        </pc:spChg>
        <pc:grpChg chg="ord">
          <ac:chgData name="Ken Merrihew" userId="bcb7a1e886d99f07" providerId="LiveId" clId="{C212F4CC-9D03-4883-BC5D-322F308406DE}" dt="2019-03-27T16:13:05.494" v="28" actId="167"/>
          <ac:grpSpMkLst>
            <pc:docMk/>
            <pc:sldMk cId="67067508" sldId="267"/>
            <ac:grpSpMk id="8" creationId="{50AD40CC-6BCB-4B75-A7DA-0EA681E0C448}"/>
          </ac:grpSpMkLst>
        </pc:grpChg>
      </pc:sldChg>
      <pc:sldChg chg="addSp delSp modSp delAnim modAnim">
        <pc:chgData name="Ken Merrihew" userId="bcb7a1e886d99f07" providerId="LiveId" clId="{C212F4CC-9D03-4883-BC5D-322F308406DE}" dt="2019-03-27T19:06:20.324" v="1026" actId="14100"/>
        <pc:sldMkLst>
          <pc:docMk/>
          <pc:sldMk cId="98427838" sldId="269"/>
        </pc:sldMkLst>
        <pc:spChg chg="del">
          <ac:chgData name="Ken Merrihew" userId="bcb7a1e886d99f07" providerId="LiveId" clId="{C212F4CC-9D03-4883-BC5D-322F308406DE}" dt="2019-03-27T16:39:14.996" v="215" actId="478"/>
          <ac:spMkLst>
            <pc:docMk/>
            <pc:sldMk cId="98427838" sldId="269"/>
            <ac:spMk id="3" creationId="{DB88E4FF-425A-4FEE-A367-39BCE73DF1EF}"/>
          </ac:spMkLst>
        </pc:spChg>
        <pc:spChg chg="del">
          <ac:chgData name="Ken Merrihew" userId="bcb7a1e886d99f07" providerId="LiveId" clId="{C212F4CC-9D03-4883-BC5D-322F308406DE}" dt="2019-03-27T16:39:14.996" v="215" actId="478"/>
          <ac:spMkLst>
            <pc:docMk/>
            <pc:sldMk cId="98427838" sldId="269"/>
            <ac:spMk id="4" creationId="{9B3E01E6-185C-4C6F-941B-9CD9FB0C5D43}"/>
          </ac:spMkLst>
        </pc:spChg>
        <pc:spChg chg="del">
          <ac:chgData name="Ken Merrihew" userId="bcb7a1e886d99f07" providerId="LiveId" clId="{C212F4CC-9D03-4883-BC5D-322F308406DE}" dt="2019-03-27T16:39:14.996" v="215" actId="478"/>
          <ac:spMkLst>
            <pc:docMk/>
            <pc:sldMk cId="98427838" sldId="269"/>
            <ac:spMk id="7" creationId="{7C70E218-8E62-490C-BABE-AE0FA011D951}"/>
          </ac:spMkLst>
        </pc:spChg>
        <pc:spChg chg="del mod topLvl">
          <ac:chgData name="Ken Merrihew" userId="bcb7a1e886d99f07" providerId="LiveId" clId="{C212F4CC-9D03-4883-BC5D-322F308406DE}" dt="2019-03-27T16:41:58.574" v="223" actId="478"/>
          <ac:spMkLst>
            <pc:docMk/>
            <pc:sldMk cId="98427838" sldId="269"/>
            <ac:spMk id="12" creationId="{A12D12D5-32C9-4806-9D7C-F2AA7C4DD874}"/>
          </ac:spMkLst>
        </pc:spChg>
        <pc:spChg chg="del mod topLvl">
          <ac:chgData name="Ken Merrihew" userId="bcb7a1e886d99f07" providerId="LiveId" clId="{C212F4CC-9D03-4883-BC5D-322F308406DE}" dt="2019-03-27T16:41:58.574" v="223" actId="478"/>
          <ac:spMkLst>
            <pc:docMk/>
            <pc:sldMk cId="98427838" sldId="269"/>
            <ac:spMk id="13" creationId="{8D996427-CE50-47E9-8EA5-26FE304CD74A}"/>
          </ac:spMkLst>
        </pc:spChg>
        <pc:spChg chg="del mod topLvl">
          <ac:chgData name="Ken Merrihew" userId="bcb7a1e886d99f07" providerId="LiveId" clId="{C212F4CC-9D03-4883-BC5D-322F308406DE}" dt="2019-03-27T16:41:58.574" v="223" actId="478"/>
          <ac:spMkLst>
            <pc:docMk/>
            <pc:sldMk cId="98427838" sldId="269"/>
            <ac:spMk id="14" creationId="{0C081552-11ED-43F5-B909-1562A34359A3}"/>
          </ac:spMkLst>
        </pc:spChg>
        <pc:spChg chg="del mod topLvl">
          <ac:chgData name="Ken Merrihew" userId="bcb7a1e886d99f07" providerId="LiveId" clId="{C212F4CC-9D03-4883-BC5D-322F308406DE}" dt="2019-03-27T16:41:58.574" v="223" actId="478"/>
          <ac:spMkLst>
            <pc:docMk/>
            <pc:sldMk cId="98427838" sldId="269"/>
            <ac:spMk id="15" creationId="{A0B66FB0-B55F-43AE-A91B-D10F59048679}"/>
          </ac:spMkLst>
        </pc:spChg>
        <pc:spChg chg="mod topLvl">
          <ac:chgData name="Ken Merrihew" userId="bcb7a1e886d99f07" providerId="LiveId" clId="{C212F4CC-9D03-4883-BC5D-322F308406DE}" dt="2019-03-27T16:42:21.495" v="225" actId="164"/>
          <ac:spMkLst>
            <pc:docMk/>
            <pc:sldMk cId="98427838" sldId="269"/>
            <ac:spMk id="16" creationId="{B129294E-588F-4A57-B170-A42E42C9CC21}"/>
          </ac:spMkLst>
        </pc:spChg>
        <pc:spChg chg="mod topLvl">
          <ac:chgData name="Ken Merrihew" userId="bcb7a1e886d99f07" providerId="LiveId" clId="{C212F4CC-9D03-4883-BC5D-322F308406DE}" dt="2019-03-27T16:42:21.495" v="225" actId="164"/>
          <ac:spMkLst>
            <pc:docMk/>
            <pc:sldMk cId="98427838" sldId="269"/>
            <ac:spMk id="17" creationId="{67E315F7-26E9-4AA2-9C29-082249E53798}"/>
          </ac:spMkLst>
        </pc:spChg>
        <pc:spChg chg="mod topLvl">
          <ac:chgData name="Ken Merrihew" userId="bcb7a1e886d99f07" providerId="LiveId" clId="{C212F4CC-9D03-4883-BC5D-322F308406DE}" dt="2019-03-27T16:42:21.495" v="225" actId="164"/>
          <ac:spMkLst>
            <pc:docMk/>
            <pc:sldMk cId="98427838" sldId="269"/>
            <ac:spMk id="18" creationId="{7B9D88E7-06F4-416F-9C85-4B028EE89B1C}"/>
          </ac:spMkLst>
        </pc:spChg>
        <pc:spChg chg="del mod topLvl">
          <ac:chgData name="Ken Merrihew" userId="bcb7a1e886d99f07" providerId="LiveId" clId="{C212F4CC-9D03-4883-BC5D-322F308406DE}" dt="2019-03-27T16:42:11.256" v="224" actId="478"/>
          <ac:spMkLst>
            <pc:docMk/>
            <pc:sldMk cId="98427838" sldId="269"/>
            <ac:spMk id="19" creationId="{2C8E3B2F-A86E-4C8C-B81A-B0C3EF303809}"/>
          </ac:spMkLst>
        </pc:spChg>
        <pc:spChg chg="add mod ord">
          <ac:chgData name="Ken Merrihew" userId="bcb7a1e886d99f07" providerId="LiveId" clId="{C212F4CC-9D03-4883-BC5D-322F308406DE}" dt="2019-03-27T19:06:20.324" v="1026" actId="14100"/>
          <ac:spMkLst>
            <pc:docMk/>
            <pc:sldMk cId="98427838" sldId="269"/>
            <ac:spMk id="30" creationId="{DCF7C1E5-AFD9-49FC-9FBC-4DC5A98C719E}"/>
          </ac:spMkLst>
        </pc:spChg>
        <pc:spChg chg="add del mod">
          <ac:chgData name="Ken Merrihew" userId="bcb7a1e886d99f07" providerId="LiveId" clId="{C212F4CC-9D03-4883-BC5D-322F308406DE}" dt="2019-03-27T16:45:15.336" v="477" actId="478"/>
          <ac:spMkLst>
            <pc:docMk/>
            <pc:sldMk cId="98427838" sldId="269"/>
            <ac:spMk id="31" creationId="{124C5872-3E61-4045-BA76-06E755EB0C9F}"/>
          </ac:spMkLst>
        </pc:spChg>
        <pc:spChg chg="add mod">
          <ac:chgData name="Ken Merrihew" userId="bcb7a1e886d99f07" providerId="LiveId" clId="{C212F4CC-9D03-4883-BC5D-322F308406DE}" dt="2019-03-27T16:42:50.073" v="240" actId="1036"/>
          <ac:spMkLst>
            <pc:docMk/>
            <pc:sldMk cId="98427838" sldId="269"/>
            <ac:spMk id="32" creationId="{300FBDC3-B709-45A7-9209-88810592717D}"/>
          </ac:spMkLst>
        </pc:spChg>
        <pc:spChg chg="add del mod">
          <ac:chgData name="Ken Merrihew" userId="bcb7a1e886d99f07" providerId="LiveId" clId="{C212F4CC-9D03-4883-BC5D-322F308406DE}" dt="2019-03-27T16:42:56.872" v="241" actId="478"/>
          <ac:spMkLst>
            <pc:docMk/>
            <pc:sldMk cId="98427838" sldId="269"/>
            <ac:spMk id="33" creationId="{ACC1A35A-AE3F-4E9A-970D-BB0F83B8C4F0}"/>
          </ac:spMkLst>
        </pc:spChg>
        <pc:spChg chg="add del mod">
          <ac:chgData name="Ken Merrihew" userId="bcb7a1e886d99f07" providerId="LiveId" clId="{C212F4CC-9D03-4883-BC5D-322F308406DE}" dt="2019-03-27T16:42:56.872" v="241" actId="478"/>
          <ac:spMkLst>
            <pc:docMk/>
            <pc:sldMk cId="98427838" sldId="269"/>
            <ac:spMk id="34" creationId="{AF42927A-A491-46E3-AD95-F435ACF2A13B}"/>
          </ac:spMkLst>
        </pc:spChg>
        <pc:spChg chg="add del mod">
          <ac:chgData name="Ken Merrihew" userId="bcb7a1e886d99f07" providerId="LiveId" clId="{C212F4CC-9D03-4883-BC5D-322F308406DE}" dt="2019-03-27T16:42:56.872" v="241" actId="478"/>
          <ac:spMkLst>
            <pc:docMk/>
            <pc:sldMk cId="98427838" sldId="269"/>
            <ac:spMk id="35" creationId="{0AEADFBF-4449-42D5-B92E-FA64CAD82E50}"/>
          </ac:spMkLst>
        </pc:spChg>
        <pc:spChg chg="add del mod">
          <ac:chgData name="Ken Merrihew" userId="bcb7a1e886d99f07" providerId="LiveId" clId="{C212F4CC-9D03-4883-BC5D-322F308406DE}" dt="2019-03-27T16:42:56.872" v="241" actId="478"/>
          <ac:spMkLst>
            <pc:docMk/>
            <pc:sldMk cId="98427838" sldId="269"/>
            <ac:spMk id="36" creationId="{ED8FF15F-137E-40C2-938E-861F54721DE2}"/>
          </ac:spMkLst>
        </pc:spChg>
        <pc:spChg chg="add del mod">
          <ac:chgData name="Ken Merrihew" userId="bcb7a1e886d99f07" providerId="LiveId" clId="{C212F4CC-9D03-4883-BC5D-322F308406DE}" dt="2019-03-27T16:42:56.872" v="241" actId="478"/>
          <ac:spMkLst>
            <pc:docMk/>
            <pc:sldMk cId="98427838" sldId="269"/>
            <ac:spMk id="37" creationId="{7FBACAC2-FA68-4D68-ABC4-614F31978198}"/>
          </ac:spMkLst>
        </pc:spChg>
        <pc:spChg chg="add del mod">
          <ac:chgData name="Ken Merrihew" userId="bcb7a1e886d99f07" providerId="LiveId" clId="{C212F4CC-9D03-4883-BC5D-322F308406DE}" dt="2019-03-27T16:42:56.872" v="241" actId="478"/>
          <ac:spMkLst>
            <pc:docMk/>
            <pc:sldMk cId="98427838" sldId="269"/>
            <ac:spMk id="38" creationId="{B9E54D85-B208-487F-A7E3-CB857A331E10}"/>
          </ac:spMkLst>
        </pc:spChg>
        <pc:spChg chg="add del mod">
          <ac:chgData name="Ken Merrihew" userId="bcb7a1e886d99f07" providerId="LiveId" clId="{C212F4CC-9D03-4883-BC5D-322F308406DE}" dt="2019-03-27T16:42:56.872" v="241" actId="478"/>
          <ac:spMkLst>
            <pc:docMk/>
            <pc:sldMk cId="98427838" sldId="269"/>
            <ac:spMk id="39" creationId="{E7522806-DAD2-4D83-8F58-FC24D6133392}"/>
          </ac:spMkLst>
        </pc:spChg>
        <pc:spChg chg="add mod">
          <ac:chgData name="Ken Merrihew" userId="bcb7a1e886d99f07" providerId="LiveId" clId="{C212F4CC-9D03-4883-BC5D-322F308406DE}" dt="2019-03-27T16:43:27.825" v="320" actId="20577"/>
          <ac:spMkLst>
            <pc:docMk/>
            <pc:sldMk cId="98427838" sldId="269"/>
            <ac:spMk id="40" creationId="{DAF52B34-A669-4C5F-A4BD-495736771187}"/>
          </ac:spMkLst>
        </pc:spChg>
        <pc:spChg chg="add mod">
          <ac:chgData name="Ken Merrihew" userId="bcb7a1e886d99f07" providerId="LiveId" clId="{C212F4CC-9D03-4883-BC5D-322F308406DE}" dt="2019-03-27T16:43:57.848" v="389" actId="20577"/>
          <ac:spMkLst>
            <pc:docMk/>
            <pc:sldMk cId="98427838" sldId="269"/>
            <ac:spMk id="41" creationId="{4B864A59-8BF0-4CAA-863F-7A4D09111885}"/>
          </ac:spMkLst>
        </pc:spChg>
        <pc:spChg chg="add mod">
          <ac:chgData name="Ken Merrihew" userId="bcb7a1e886d99f07" providerId="LiveId" clId="{C212F4CC-9D03-4883-BC5D-322F308406DE}" dt="2019-03-27T16:44:15.525" v="462" actId="20577"/>
          <ac:spMkLst>
            <pc:docMk/>
            <pc:sldMk cId="98427838" sldId="269"/>
            <ac:spMk id="42" creationId="{3637FD54-0FD1-449D-BDB6-9D0B72C3487C}"/>
          </ac:spMkLst>
        </pc:spChg>
        <pc:spChg chg="add mod">
          <ac:chgData name="Ken Merrihew" userId="bcb7a1e886d99f07" providerId="LiveId" clId="{C212F4CC-9D03-4883-BC5D-322F308406DE}" dt="2019-03-27T16:44:24.010" v="464" actId="20577"/>
          <ac:spMkLst>
            <pc:docMk/>
            <pc:sldMk cId="98427838" sldId="269"/>
            <ac:spMk id="43" creationId="{D06EC68A-18B1-4040-97A1-62BEC73E5063}"/>
          </ac:spMkLst>
        </pc:spChg>
        <pc:spChg chg="add mod">
          <ac:chgData name="Ken Merrihew" userId="bcb7a1e886d99f07" providerId="LiveId" clId="{C212F4CC-9D03-4883-BC5D-322F308406DE}" dt="2019-03-27T16:48:26.135" v="706" actId="1038"/>
          <ac:spMkLst>
            <pc:docMk/>
            <pc:sldMk cId="98427838" sldId="269"/>
            <ac:spMk id="44" creationId="{E32AB72E-02F0-4B02-B9EE-977BFF65017C}"/>
          </ac:spMkLst>
        </pc:spChg>
        <pc:spChg chg="add mod">
          <ac:chgData name="Ken Merrihew" userId="bcb7a1e886d99f07" providerId="LiveId" clId="{C212F4CC-9D03-4883-BC5D-322F308406DE}" dt="2019-03-27T16:52:46.912" v="1010" actId="1038"/>
          <ac:spMkLst>
            <pc:docMk/>
            <pc:sldMk cId="98427838" sldId="269"/>
            <ac:spMk id="45" creationId="{8BBD9E26-AB9B-4D07-9564-6C0A6DE8AAB8}"/>
          </ac:spMkLst>
        </pc:spChg>
        <pc:spChg chg="add mod">
          <ac:chgData name="Ken Merrihew" userId="bcb7a1e886d99f07" providerId="LiveId" clId="{C212F4CC-9D03-4883-BC5D-322F308406DE}" dt="2019-03-27T16:49:56.295" v="799" actId="14100"/>
          <ac:spMkLst>
            <pc:docMk/>
            <pc:sldMk cId="98427838" sldId="269"/>
            <ac:spMk id="46" creationId="{7A08127C-9762-4586-B903-5C2B5EDAF14E}"/>
          </ac:spMkLst>
        </pc:spChg>
        <pc:spChg chg="add mod">
          <ac:chgData name="Ken Merrihew" userId="bcb7a1e886d99f07" providerId="LiveId" clId="{C212F4CC-9D03-4883-BC5D-322F308406DE}" dt="2019-03-27T16:49:50.291" v="798" actId="1076"/>
          <ac:spMkLst>
            <pc:docMk/>
            <pc:sldMk cId="98427838" sldId="269"/>
            <ac:spMk id="47" creationId="{52C9CDDC-B4F0-4EAF-9CC9-09B0F879979A}"/>
          </ac:spMkLst>
        </pc:spChg>
        <pc:spChg chg="add mod">
          <ac:chgData name="Ken Merrihew" userId="bcb7a1e886d99f07" providerId="LiveId" clId="{C212F4CC-9D03-4883-BC5D-322F308406DE}" dt="2019-03-27T16:52:01.307" v="1000" actId="1038"/>
          <ac:spMkLst>
            <pc:docMk/>
            <pc:sldMk cId="98427838" sldId="269"/>
            <ac:spMk id="48" creationId="{F56189C7-37EE-41B0-9AF3-12754A9998C1}"/>
          </ac:spMkLst>
        </pc:spChg>
        <pc:spChg chg="add mod">
          <ac:chgData name="Ken Merrihew" userId="bcb7a1e886d99f07" providerId="LiveId" clId="{C212F4CC-9D03-4883-BC5D-322F308406DE}" dt="2019-03-27T16:51:46.382" v="988" actId="1035"/>
          <ac:spMkLst>
            <pc:docMk/>
            <pc:sldMk cId="98427838" sldId="269"/>
            <ac:spMk id="49" creationId="{9A17888A-B78D-4EB2-B99B-EC132D357362}"/>
          </ac:spMkLst>
        </pc:spChg>
        <pc:grpChg chg="add mod ord">
          <ac:chgData name="Ken Merrihew" userId="bcb7a1e886d99f07" providerId="LiveId" clId="{C212F4CC-9D03-4883-BC5D-322F308406DE}" dt="2019-03-27T16:44:43.325" v="468" actId="167"/>
          <ac:grpSpMkLst>
            <pc:docMk/>
            <pc:sldMk cId="98427838" sldId="269"/>
            <ac:grpSpMk id="5" creationId="{9D711995-2CC4-4DBB-899D-5B0D7D4D7398}"/>
          </ac:grpSpMkLst>
        </pc:grpChg>
        <pc:grpChg chg="add del">
          <ac:chgData name="Ken Merrihew" userId="bcb7a1e886d99f07" providerId="LiveId" clId="{C212F4CC-9D03-4883-BC5D-322F308406DE}" dt="2019-03-27T16:41:43.663" v="220" actId="165"/>
          <ac:grpSpMkLst>
            <pc:docMk/>
            <pc:sldMk cId="98427838" sldId="269"/>
            <ac:grpSpMk id="6" creationId="{C11B532C-E682-43D9-9B9B-348F1854D657}"/>
          </ac:grpSpMkLst>
        </pc:grpChg>
        <pc:grpChg chg="del mod topLvl">
          <ac:chgData name="Ken Merrihew" userId="bcb7a1e886d99f07" providerId="LiveId" clId="{C212F4CC-9D03-4883-BC5D-322F308406DE}" dt="2019-03-27T16:41:50.422" v="221" actId="165"/>
          <ac:grpSpMkLst>
            <pc:docMk/>
            <pc:sldMk cId="98427838" sldId="269"/>
            <ac:grpSpMk id="8" creationId="{25F634D0-9A82-4B68-A4EA-438505863BE2}"/>
          </ac:grpSpMkLst>
        </pc:grpChg>
        <pc:grpChg chg="del mod topLvl">
          <ac:chgData name="Ken Merrihew" userId="bcb7a1e886d99f07" providerId="LiveId" clId="{C212F4CC-9D03-4883-BC5D-322F308406DE}" dt="2019-03-27T16:41:50.422" v="221" actId="165"/>
          <ac:grpSpMkLst>
            <pc:docMk/>
            <pc:sldMk cId="98427838" sldId="269"/>
            <ac:grpSpMk id="9" creationId="{CFFCE8B5-525D-48AE-9D12-258952C56C91}"/>
          </ac:grpSpMkLst>
        </pc:grpChg>
        <pc:grpChg chg="del mod topLvl">
          <ac:chgData name="Ken Merrihew" userId="bcb7a1e886d99f07" providerId="LiveId" clId="{C212F4CC-9D03-4883-BC5D-322F308406DE}" dt="2019-03-27T16:41:55.613" v="222" actId="165"/>
          <ac:grpSpMkLst>
            <pc:docMk/>
            <pc:sldMk cId="98427838" sldId="269"/>
            <ac:grpSpMk id="10" creationId="{E945EE83-0FAF-4E2A-A565-CBF4CD576A73}"/>
          </ac:grpSpMkLst>
        </pc:grpChg>
        <pc:grpChg chg="del mod topLvl">
          <ac:chgData name="Ken Merrihew" userId="bcb7a1e886d99f07" providerId="LiveId" clId="{C212F4CC-9D03-4883-BC5D-322F308406DE}" dt="2019-03-27T16:41:55.613" v="222" actId="165"/>
          <ac:grpSpMkLst>
            <pc:docMk/>
            <pc:sldMk cId="98427838" sldId="269"/>
            <ac:grpSpMk id="11" creationId="{B8520BA1-CCA4-4F38-84C7-DD0D652615D7}"/>
          </ac:grpSpMkLst>
        </pc:grpChg>
        <pc:grpChg chg="mod topLvl">
          <ac:chgData name="Ken Merrihew" userId="bcb7a1e886d99f07" providerId="LiveId" clId="{C212F4CC-9D03-4883-BC5D-322F308406DE}" dt="2019-03-27T16:42:21.495" v="225" actId="164"/>
          <ac:grpSpMkLst>
            <pc:docMk/>
            <pc:sldMk cId="98427838" sldId="269"/>
            <ac:grpSpMk id="20" creationId="{B60DACA2-9E41-46D4-9685-E0A7BD25B7C0}"/>
          </ac:grpSpMkLst>
        </pc:grpChg>
        <pc:grpChg chg="mod topLvl">
          <ac:chgData name="Ken Merrihew" userId="bcb7a1e886d99f07" providerId="LiveId" clId="{C212F4CC-9D03-4883-BC5D-322F308406DE}" dt="2019-03-27T16:42:21.495" v="225" actId="164"/>
          <ac:grpSpMkLst>
            <pc:docMk/>
            <pc:sldMk cId="98427838" sldId="269"/>
            <ac:grpSpMk id="21" creationId="{35A4D52F-9A96-4A42-A6DE-0E9DF3DB6013}"/>
          </ac:grpSpMkLst>
        </pc:grpChg>
      </pc:sldChg>
      <pc:sldChg chg="addSp delSp modSp delAnim modAnim">
        <pc:chgData name="Ken Merrihew" userId="bcb7a1e886d99f07" providerId="LiveId" clId="{C212F4CC-9D03-4883-BC5D-322F308406DE}" dt="2019-03-27T21:49:46.030" v="1881"/>
        <pc:sldMkLst>
          <pc:docMk/>
          <pc:sldMk cId="975544586" sldId="273"/>
        </pc:sldMkLst>
        <pc:spChg chg="add del">
          <ac:chgData name="Ken Merrihew" userId="bcb7a1e886d99f07" providerId="LiveId" clId="{C212F4CC-9D03-4883-BC5D-322F308406DE}" dt="2019-03-27T20:31:58.144" v="1270" actId="478"/>
          <ac:spMkLst>
            <pc:docMk/>
            <pc:sldMk cId="975544586" sldId="273"/>
            <ac:spMk id="3" creationId="{9B9F98B8-F650-4551-88C3-CB63D910C65A}"/>
          </ac:spMkLst>
        </pc:spChg>
        <pc:spChg chg="mod topLvl">
          <ac:chgData name="Ken Merrihew" userId="bcb7a1e886d99f07" providerId="LiveId" clId="{C212F4CC-9D03-4883-BC5D-322F308406DE}" dt="2019-03-27T20:33:07.043" v="1337" actId="165"/>
          <ac:spMkLst>
            <pc:docMk/>
            <pc:sldMk cId="975544586" sldId="273"/>
            <ac:spMk id="8" creationId="{4EC0D1C8-04CE-4E13-A725-66BB25EDB9E4}"/>
          </ac:spMkLst>
        </pc:spChg>
        <pc:spChg chg="mod topLvl">
          <ac:chgData name="Ken Merrihew" userId="bcb7a1e886d99f07" providerId="LiveId" clId="{C212F4CC-9D03-4883-BC5D-322F308406DE}" dt="2019-03-27T20:33:07.043" v="1337" actId="165"/>
          <ac:spMkLst>
            <pc:docMk/>
            <pc:sldMk cId="975544586" sldId="273"/>
            <ac:spMk id="9" creationId="{F681F089-AE67-4AF4-B70E-A326731848E4}"/>
          </ac:spMkLst>
        </pc:spChg>
        <pc:spChg chg="mod topLvl">
          <ac:chgData name="Ken Merrihew" userId="bcb7a1e886d99f07" providerId="LiveId" clId="{C212F4CC-9D03-4883-BC5D-322F308406DE}" dt="2019-03-27T20:33:21.474" v="1349" actId="1035"/>
          <ac:spMkLst>
            <pc:docMk/>
            <pc:sldMk cId="975544586" sldId="273"/>
            <ac:spMk id="10" creationId="{79171975-B917-452E-B0F4-A7C8CF29F86F}"/>
          </ac:spMkLst>
        </pc:spChg>
        <pc:spChg chg="add mod">
          <ac:chgData name="Ken Merrihew" userId="bcb7a1e886d99f07" providerId="LiveId" clId="{C212F4CC-9D03-4883-BC5D-322F308406DE}" dt="2019-03-27T20:32:03.882" v="1272" actId="1076"/>
          <ac:spMkLst>
            <pc:docMk/>
            <pc:sldMk cId="975544586" sldId="273"/>
            <ac:spMk id="12" creationId="{19871E4C-7559-49FE-991C-D2A43AB6176B}"/>
          </ac:spMkLst>
        </pc:spChg>
        <pc:spChg chg="add mod">
          <ac:chgData name="Ken Merrihew" userId="bcb7a1e886d99f07" providerId="LiveId" clId="{C212F4CC-9D03-4883-BC5D-322F308406DE}" dt="2019-03-27T20:32:03.882" v="1272" actId="1076"/>
          <ac:spMkLst>
            <pc:docMk/>
            <pc:sldMk cId="975544586" sldId="273"/>
            <ac:spMk id="13" creationId="{BB7532AA-7344-43D1-B175-8266C342B7F4}"/>
          </ac:spMkLst>
        </pc:spChg>
        <pc:spChg chg="add mod">
          <ac:chgData name="Ken Merrihew" userId="bcb7a1e886d99f07" providerId="LiveId" clId="{C212F4CC-9D03-4883-BC5D-322F308406DE}" dt="2019-03-27T20:32:03.882" v="1272" actId="1076"/>
          <ac:spMkLst>
            <pc:docMk/>
            <pc:sldMk cId="975544586" sldId="273"/>
            <ac:spMk id="14" creationId="{372A4C64-AB18-4016-A607-1BB6FA0794F1}"/>
          </ac:spMkLst>
        </pc:spChg>
        <pc:spChg chg="add mod">
          <ac:chgData name="Ken Merrihew" userId="bcb7a1e886d99f07" providerId="LiveId" clId="{C212F4CC-9D03-4883-BC5D-322F308406DE}" dt="2019-03-27T20:32:29.233" v="1293" actId="1036"/>
          <ac:spMkLst>
            <pc:docMk/>
            <pc:sldMk cId="975544586" sldId="273"/>
            <ac:spMk id="15" creationId="{4FDA6DE7-0D99-4A8C-A3DA-CAB9EFE84D9B}"/>
          </ac:spMkLst>
        </pc:spChg>
        <pc:spChg chg="add mod">
          <ac:chgData name="Ken Merrihew" userId="bcb7a1e886d99f07" providerId="LiveId" clId="{C212F4CC-9D03-4883-BC5D-322F308406DE}" dt="2019-03-27T20:40:34.169" v="1517" actId="1036"/>
          <ac:spMkLst>
            <pc:docMk/>
            <pc:sldMk cId="975544586" sldId="273"/>
            <ac:spMk id="16" creationId="{A5CD1597-43D5-4FF4-AEA7-EC3202EFFCF1}"/>
          </ac:spMkLst>
        </pc:spChg>
        <pc:spChg chg="add mod">
          <ac:chgData name="Ken Merrihew" userId="bcb7a1e886d99f07" providerId="LiveId" clId="{C212F4CC-9D03-4883-BC5D-322F308406DE}" dt="2019-03-27T20:32:03.882" v="1272" actId="1076"/>
          <ac:spMkLst>
            <pc:docMk/>
            <pc:sldMk cId="975544586" sldId="273"/>
            <ac:spMk id="17" creationId="{82C3B92F-07F9-4EFD-859A-9745CB0CA62C}"/>
          </ac:spMkLst>
        </pc:spChg>
        <pc:spChg chg="add mod">
          <ac:chgData name="Ken Merrihew" userId="bcb7a1e886d99f07" providerId="LiveId" clId="{C212F4CC-9D03-4883-BC5D-322F308406DE}" dt="2019-03-27T20:32:03.882" v="1272" actId="1076"/>
          <ac:spMkLst>
            <pc:docMk/>
            <pc:sldMk cId="975544586" sldId="273"/>
            <ac:spMk id="18" creationId="{BEA9BF43-4136-4D66-B41C-480C9280FA1A}"/>
          </ac:spMkLst>
        </pc:spChg>
        <pc:spChg chg="add mod">
          <ac:chgData name="Ken Merrihew" userId="bcb7a1e886d99f07" providerId="LiveId" clId="{C212F4CC-9D03-4883-BC5D-322F308406DE}" dt="2019-03-27T20:32:03.882" v="1272" actId="1076"/>
          <ac:spMkLst>
            <pc:docMk/>
            <pc:sldMk cId="975544586" sldId="273"/>
            <ac:spMk id="19" creationId="{C1C71226-C1FC-42CD-BD9F-8C4BF199A5D6}"/>
          </ac:spMkLst>
        </pc:spChg>
        <pc:spChg chg="add del mod">
          <ac:chgData name="Ken Merrihew" userId="bcb7a1e886d99f07" providerId="LiveId" clId="{C212F4CC-9D03-4883-BC5D-322F308406DE}" dt="2019-03-27T20:36:11.190" v="1479" actId="478"/>
          <ac:spMkLst>
            <pc:docMk/>
            <pc:sldMk cId="975544586" sldId="273"/>
            <ac:spMk id="20" creationId="{0BB24F32-B494-4102-9D6A-C2CD5BFD1BAA}"/>
          </ac:spMkLst>
        </pc:spChg>
        <pc:spChg chg="add mod">
          <ac:chgData name="Ken Merrihew" userId="bcb7a1e886d99f07" providerId="LiveId" clId="{C212F4CC-9D03-4883-BC5D-322F308406DE}" dt="2019-03-27T20:36:16.614" v="1480" actId="1076"/>
          <ac:spMkLst>
            <pc:docMk/>
            <pc:sldMk cId="975544586" sldId="273"/>
            <ac:spMk id="21" creationId="{72DB1761-27BE-49E8-B273-2F6150703A4F}"/>
          </ac:spMkLst>
        </pc:spChg>
        <pc:spChg chg="add mod">
          <ac:chgData name="Ken Merrihew" userId="bcb7a1e886d99f07" providerId="LiveId" clId="{C212F4CC-9D03-4883-BC5D-322F308406DE}" dt="2019-03-27T20:34:16.869" v="1460" actId="20577"/>
          <ac:spMkLst>
            <pc:docMk/>
            <pc:sldMk cId="975544586" sldId="273"/>
            <ac:spMk id="22" creationId="{FB2A8020-63F2-4542-8B03-749E37E74298}"/>
          </ac:spMkLst>
        </pc:spChg>
        <pc:spChg chg="add mod">
          <ac:chgData name="Ken Merrihew" userId="bcb7a1e886d99f07" providerId="LiveId" clId="{C212F4CC-9D03-4883-BC5D-322F308406DE}" dt="2019-03-27T20:34:30.811" v="1476" actId="1038"/>
          <ac:spMkLst>
            <pc:docMk/>
            <pc:sldMk cId="975544586" sldId="273"/>
            <ac:spMk id="23" creationId="{DDDF4533-D4D2-4B70-95D7-988ECBAE424E}"/>
          </ac:spMkLst>
        </pc:spChg>
        <pc:grpChg chg="add del mod">
          <ac:chgData name="Ken Merrihew" userId="bcb7a1e886d99f07" providerId="LiveId" clId="{C212F4CC-9D03-4883-BC5D-322F308406DE}" dt="2019-03-27T20:33:07.043" v="1337" actId="165"/>
          <ac:grpSpMkLst>
            <pc:docMk/>
            <pc:sldMk cId="975544586" sldId="273"/>
            <ac:grpSpMk id="6" creationId="{696DB478-8678-40D0-A189-5D5A1DA4AAA9}"/>
          </ac:grpSpMkLst>
        </pc:grpChg>
        <pc:graphicFrameChg chg="add mod modGraphic">
          <ac:chgData name="Ken Merrihew" userId="bcb7a1e886d99f07" providerId="LiveId" clId="{C212F4CC-9D03-4883-BC5D-322F308406DE}" dt="2019-03-27T20:33:32.587" v="1350" actId="2161"/>
          <ac:graphicFrameMkLst>
            <pc:docMk/>
            <pc:sldMk cId="975544586" sldId="273"/>
            <ac:graphicFrameMk id="11" creationId="{FAC57A09-084D-4874-BD5D-74EF7E08562C}"/>
          </ac:graphicFrameMkLst>
        </pc:graphicFrameChg>
        <pc:picChg chg="del">
          <ac:chgData name="Ken Merrihew" userId="bcb7a1e886d99f07" providerId="LiveId" clId="{C212F4CC-9D03-4883-BC5D-322F308406DE}" dt="2019-03-27T20:31:46.400" v="1268" actId="478"/>
          <ac:picMkLst>
            <pc:docMk/>
            <pc:sldMk cId="975544586" sldId="273"/>
            <ac:picMk id="2052" creationId="{5FDA022B-E499-463E-B337-050CE2EF8C48}"/>
          </ac:picMkLst>
        </pc:picChg>
      </pc:sldChg>
      <pc:sldChg chg="modSp">
        <pc:chgData name="Ken Merrihew" userId="bcb7a1e886d99f07" providerId="LiveId" clId="{C212F4CC-9D03-4883-BC5D-322F308406DE}" dt="2019-03-25T20:00:50.029" v="23" actId="20577"/>
        <pc:sldMkLst>
          <pc:docMk/>
          <pc:sldMk cId="3461759740" sldId="275"/>
        </pc:sldMkLst>
        <pc:spChg chg="mod">
          <ac:chgData name="Ken Merrihew" userId="bcb7a1e886d99f07" providerId="LiveId" clId="{C212F4CC-9D03-4883-BC5D-322F308406DE}" dt="2019-03-25T20:00:50.029" v="23" actId="20577"/>
          <ac:spMkLst>
            <pc:docMk/>
            <pc:sldMk cId="3461759740" sldId="275"/>
            <ac:spMk id="4" creationId="{9B3E01E6-185C-4C6F-941B-9CD9FB0C5D43}"/>
          </ac:spMkLst>
        </pc:spChg>
      </pc:sldChg>
      <pc:sldChg chg="addSp modSp modAnim">
        <pc:chgData name="Ken Merrihew" userId="bcb7a1e886d99f07" providerId="LiveId" clId="{C212F4CC-9D03-4883-BC5D-322F308406DE}" dt="2019-03-27T21:52:06.264" v="1889" actId="2711"/>
        <pc:sldMkLst>
          <pc:docMk/>
          <pc:sldMk cId="3629803669" sldId="276"/>
        </pc:sldMkLst>
        <pc:spChg chg="mod">
          <ac:chgData name="Ken Merrihew" userId="bcb7a1e886d99f07" providerId="LiveId" clId="{C212F4CC-9D03-4883-BC5D-322F308406DE}" dt="2019-03-27T21:52:06.264" v="1889" actId="2711"/>
          <ac:spMkLst>
            <pc:docMk/>
            <pc:sldMk cId="3629803669" sldId="276"/>
            <ac:spMk id="3" creationId="{DB88E4FF-425A-4FEE-A367-39BCE73DF1EF}"/>
          </ac:spMkLst>
        </pc:spChg>
        <pc:spChg chg="mod ord">
          <ac:chgData name="Ken Merrihew" userId="bcb7a1e886d99f07" providerId="LiveId" clId="{C212F4CC-9D03-4883-BC5D-322F308406DE}" dt="2019-03-27T16:20:41.635" v="56" actId="166"/>
          <ac:spMkLst>
            <pc:docMk/>
            <pc:sldMk cId="3629803669" sldId="276"/>
            <ac:spMk id="4" creationId="{A588F071-2B10-4EAE-AA4D-AD3C27011458}"/>
          </ac:spMkLst>
        </pc:spChg>
        <pc:picChg chg="add mod">
          <ac:chgData name="Ken Merrihew" userId="bcb7a1e886d99f07" providerId="LiveId" clId="{C212F4CC-9D03-4883-BC5D-322F308406DE}" dt="2019-03-27T16:20:26.620" v="54" actId="688"/>
          <ac:picMkLst>
            <pc:docMk/>
            <pc:sldMk cId="3629803669" sldId="276"/>
            <ac:picMk id="1026" creationId="{DDAFF4EF-F52B-48D9-9AE8-79A06E06FAD4}"/>
          </ac:picMkLst>
        </pc:picChg>
      </pc:sldChg>
      <pc:sldChg chg="modAnim">
        <pc:chgData name="Ken Merrihew" userId="bcb7a1e886d99f07" providerId="LiveId" clId="{C212F4CC-9D03-4883-BC5D-322F308406DE}" dt="2019-03-25T19:59:25.050" v="18"/>
        <pc:sldMkLst>
          <pc:docMk/>
          <pc:sldMk cId="168285225" sldId="278"/>
        </pc:sldMkLst>
      </pc:sldChg>
      <pc:sldChg chg="addSp delSp modSp delAnim modAnim">
        <pc:chgData name="Ken Merrihew" userId="bcb7a1e886d99f07" providerId="LiveId" clId="{C212F4CC-9D03-4883-BC5D-322F308406DE}" dt="2019-03-27T21:56:15.080" v="1900"/>
        <pc:sldMkLst>
          <pc:docMk/>
          <pc:sldMk cId="3252373262" sldId="285"/>
        </pc:sldMkLst>
        <pc:spChg chg="del">
          <ac:chgData name="Ken Merrihew" userId="bcb7a1e886d99f07" providerId="LiveId" clId="{C212F4CC-9D03-4883-BC5D-322F308406DE}" dt="2019-03-27T16:23:34.238" v="104" actId="478"/>
          <ac:spMkLst>
            <pc:docMk/>
            <pc:sldMk cId="3252373262" sldId="285"/>
            <ac:spMk id="3" creationId="{DB88E4FF-425A-4FEE-A367-39BCE73DF1EF}"/>
          </ac:spMkLst>
        </pc:spChg>
        <pc:spChg chg="del">
          <ac:chgData name="Ken Merrihew" userId="bcb7a1e886d99f07" providerId="LiveId" clId="{C212F4CC-9D03-4883-BC5D-322F308406DE}" dt="2019-03-27T16:23:25.849" v="102" actId="478"/>
          <ac:spMkLst>
            <pc:docMk/>
            <pc:sldMk cId="3252373262" sldId="285"/>
            <ac:spMk id="4" creationId="{9B3E01E6-185C-4C6F-941B-9CD9FB0C5D43}"/>
          </ac:spMkLst>
        </pc:spChg>
        <pc:spChg chg="del">
          <ac:chgData name="Ken Merrihew" userId="bcb7a1e886d99f07" providerId="LiveId" clId="{C212F4CC-9D03-4883-BC5D-322F308406DE}" dt="2019-03-27T16:23:25.849" v="102" actId="478"/>
          <ac:spMkLst>
            <pc:docMk/>
            <pc:sldMk cId="3252373262" sldId="285"/>
            <ac:spMk id="5" creationId="{2118C30F-4EF2-43C0-B6A2-C44414FE4D5B}"/>
          </ac:spMkLst>
        </pc:spChg>
        <pc:spChg chg="add mod ord">
          <ac:chgData name="Ken Merrihew" userId="bcb7a1e886d99f07" providerId="LiveId" clId="{C212F4CC-9D03-4883-BC5D-322F308406DE}" dt="2019-03-27T16:23:37.870" v="105" actId="1035"/>
          <ac:spMkLst>
            <pc:docMk/>
            <pc:sldMk cId="3252373262" sldId="285"/>
            <ac:spMk id="6" creationId="{5FF7AB4D-CD5D-45AE-9DCB-15C233ABEA46}"/>
          </ac:spMkLst>
        </pc:spChg>
        <pc:spChg chg="add mod">
          <ac:chgData name="Ken Merrihew" userId="bcb7a1e886d99f07" providerId="LiveId" clId="{C212F4CC-9D03-4883-BC5D-322F308406DE}" dt="2019-03-27T16:26:38.314" v="177" actId="14100"/>
          <ac:spMkLst>
            <pc:docMk/>
            <pc:sldMk cId="3252373262" sldId="285"/>
            <ac:spMk id="7" creationId="{A13E8520-9F46-489E-8527-17AF374B187F}"/>
          </ac:spMkLst>
        </pc:spChg>
        <pc:spChg chg="add mod">
          <ac:chgData name="Ken Merrihew" userId="bcb7a1e886d99f07" providerId="LiveId" clId="{C212F4CC-9D03-4883-BC5D-322F308406DE}" dt="2019-03-27T16:26:43.312" v="181" actId="14100"/>
          <ac:spMkLst>
            <pc:docMk/>
            <pc:sldMk cId="3252373262" sldId="285"/>
            <ac:spMk id="8" creationId="{2B2CFB15-DF7A-4E6B-B37B-B0237C4E6A56}"/>
          </ac:spMkLst>
        </pc:spChg>
        <pc:spChg chg="add mod">
          <ac:chgData name="Ken Merrihew" userId="bcb7a1e886d99f07" providerId="LiveId" clId="{C212F4CC-9D03-4883-BC5D-322F308406DE}" dt="2019-03-27T16:26:48.594" v="187" actId="14100"/>
          <ac:spMkLst>
            <pc:docMk/>
            <pc:sldMk cId="3252373262" sldId="285"/>
            <ac:spMk id="9" creationId="{FC6E43B4-C225-410E-B7E4-A5B74C350D54}"/>
          </ac:spMkLst>
        </pc:spChg>
      </pc:sldChg>
      <pc:sldChg chg="addSp delSp modSp add delAnim modAnim">
        <pc:chgData name="Ken Merrihew" userId="bcb7a1e886d99f07" providerId="LiveId" clId="{C212F4CC-9D03-4883-BC5D-322F308406DE}" dt="2019-03-27T21:29:51.879" v="1648"/>
        <pc:sldMkLst>
          <pc:docMk/>
          <pc:sldMk cId="3721500723" sldId="288"/>
        </pc:sldMkLst>
        <pc:spChg chg="mod">
          <ac:chgData name="Ken Merrihew" userId="bcb7a1e886d99f07" providerId="LiveId" clId="{C212F4CC-9D03-4883-BC5D-322F308406DE}" dt="2019-03-27T21:28:47.947" v="1555" actId="122"/>
          <ac:spMkLst>
            <pc:docMk/>
            <pc:sldMk cId="3721500723" sldId="288"/>
            <ac:spMk id="3" creationId="{DB88E4FF-425A-4FEE-A367-39BCE73DF1EF}"/>
          </ac:spMkLst>
        </pc:spChg>
        <pc:spChg chg="mod">
          <ac:chgData name="Ken Merrihew" userId="bcb7a1e886d99f07" providerId="LiveId" clId="{C212F4CC-9D03-4883-BC5D-322F308406DE}" dt="2019-03-27T21:29:36.627" v="1645" actId="1035"/>
          <ac:spMkLst>
            <pc:docMk/>
            <pc:sldMk cId="3721500723" sldId="288"/>
            <ac:spMk id="4" creationId="{9B3E01E6-185C-4C6F-941B-9CD9FB0C5D43}"/>
          </ac:spMkLst>
        </pc:spChg>
        <pc:spChg chg="del">
          <ac:chgData name="Ken Merrihew" userId="bcb7a1e886d99f07" providerId="LiveId" clId="{C212F4CC-9D03-4883-BC5D-322F308406DE}" dt="2019-03-27T21:28:27.150" v="1524" actId="478"/>
          <ac:spMkLst>
            <pc:docMk/>
            <pc:sldMk cId="3721500723" sldId="288"/>
            <ac:spMk id="5" creationId="{2118C30F-4EF2-43C0-B6A2-C44414FE4D5B}"/>
          </ac:spMkLst>
        </pc:spChg>
        <pc:picChg chg="add mod">
          <ac:chgData name="Ken Merrihew" userId="bcb7a1e886d99f07" providerId="LiveId" clId="{C212F4CC-9D03-4883-BC5D-322F308406DE}" dt="2019-03-27T21:28:24.903" v="1523" actId="167"/>
          <ac:picMkLst>
            <pc:docMk/>
            <pc:sldMk cId="3721500723" sldId="288"/>
            <ac:picMk id="2050" creationId="{6CCFF107-55A9-4E69-956A-0CF4C382F23C}"/>
          </ac:picMkLst>
        </pc:picChg>
      </pc:sldChg>
      <pc:sldChg chg="add">
        <pc:chgData name="Ken Merrihew" userId="bcb7a1e886d99f07" providerId="LiveId" clId="{C212F4CC-9D03-4883-BC5D-322F308406DE}" dt="2019-03-27T16:22:22.794" v="59"/>
        <pc:sldMkLst>
          <pc:docMk/>
          <pc:sldMk cId="3974091901" sldId="289"/>
        </pc:sldMkLst>
      </pc:sldChg>
      <pc:sldChg chg="add del">
        <pc:chgData name="Ken Merrihew" userId="bcb7a1e886d99f07" providerId="LiveId" clId="{C212F4CC-9D03-4883-BC5D-322F308406DE}" dt="2019-03-27T16:38:56.419" v="213"/>
        <pc:sldMkLst>
          <pc:docMk/>
          <pc:sldMk cId="988242473" sldId="290"/>
        </pc:sldMkLst>
      </pc:sldChg>
      <pc:sldChg chg="add">
        <pc:chgData name="Ken Merrihew" userId="bcb7a1e886d99f07" providerId="LiveId" clId="{C212F4CC-9D03-4883-BC5D-322F308406DE}" dt="2019-03-27T16:39:06.653" v="214"/>
        <pc:sldMkLst>
          <pc:docMk/>
          <pc:sldMk cId="3888873137" sldId="290"/>
        </pc:sldMkLst>
      </pc:sldChg>
      <pc:sldChg chg="add">
        <pc:chgData name="Ken Merrihew" userId="bcb7a1e886d99f07" providerId="LiveId" clId="{C212F4CC-9D03-4883-BC5D-322F308406DE}" dt="2019-03-27T16:39:06.653" v="214"/>
        <pc:sldMkLst>
          <pc:docMk/>
          <pc:sldMk cId="1166700240" sldId="291"/>
        </pc:sldMkLst>
      </pc:sldChg>
      <pc:sldChg chg="add del">
        <pc:chgData name="Ken Merrihew" userId="bcb7a1e886d99f07" providerId="LiveId" clId="{C212F4CC-9D03-4883-BC5D-322F308406DE}" dt="2019-03-27T16:38:56.419" v="213"/>
        <pc:sldMkLst>
          <pc:docMk/>
          <pc:sldMk cId="3594055142" sldId="291"/>
        </pc:sldMkLst>
      </pc:sldChg>
      <pc:sldChg chg="modSp add">
        <pc:chgData name="Ken Merrihew" userId="bcb7a1e886d99f07" providerId="LiveId" clId="{C212F4CC-9D03-4883-BC5D-322F308406DE}" dt="2019-03-27T18:05:11.309" v="1025" actId="207"/>
        <pc:sldMkLst>
          <pc:docMk/>
          <pc:sldMk cId="1790381538" sldId="292"/>
        </pc:sldMkLst>
        <pc:spChg chg="mod">
          <ac:chgData name="Ken Merrihew" userId="bcb7a1e886d99f07" providerId="LiveId" clId="{C212F4CC-9D03-4883-BC5D-322F308406DE}" dt="2019-03-27T18:05:11.309" v="1025" actId="207"/>
          <ac:spMkLst>
            <pc:docMk/>
            <pc:sldMk cId="1790381538" sldId="292"/>
            <ac:spMk id="3" creationId="{DB88E4FF-425A-4FEE-A367-39BCE73DF1EF}"/>
          </ac:spMkLst>
        </pc:spChg>
      </pc:sldChg>
      <pc:sldChg chg="add del">
        <pc:chgData name="Ken Merrihew" userId="bcb7a1e886d99f07" providerId="LiveId" clId="{C212F4CC-9D03-4883-BC5D-322F308406DE}" dt="2019-03-27T16:38:56.419" v="213"/>
        <pc:sldMkLst>
          <pc:docMk/>
          <pc:sldMk cId="4036899051" sldId="292"/>
        </pc:sldMkLst>
      </pc:sldChg>
      <pc:sldChg chg="add">
        <pc:chgData name="Ken Merrihew" userId="bcb7a1e886d99f07" providerId="LiveId" clId="{C212F4CC-9D03-4883-BC5D-322F308406DE}" dt="2019-03-27T18:04:54.856" v="1018"/>
        <pc:sldMkLst>
          <pc:docMk/>
          <pc:sldMk cId="3000250371" sldId="293"/>
        </pc:sldMkLst>
      </pc:sldChg>
      <pc:sldChg chg="add del">
        <pc:chgData name="Ken Merrihew" userId="bcb7a1e886d99f07" providerId="LiveId" clId="{C212F4CC-9D03-4883-BC5D-322F308406DE}" dt="2019-03-27T16:38:56.419" v="213"/>
        <pc:sldMkLst>
          <pc:docMk/>
          <pc:sldMk cId="4032900096" sldId="293"/>
        </pc:sldMkLst>
      </pc:sldChg>
      <pc:sldChg chg="modSp add modTransition">
        <pc:chgData name="Ken Merrihew" userId="bcb7a1e886d99f07" providerId="LiveId" clId="{C212F4CC-9D03-4883-BC5D-322F308406DE}" dt="2019-03-27T21:51:21.193" v="1888" actId="14861"/>
        <pc:sldMkLst>
          <pc:docMk/>
          <pc:sldMk cId="324282426" sldId="294"/>
        </pc:sldMkLst>
        <pc:picChg chg="mod">
          <ac:chgData name="Ken Merrihew" userId="bcb7a1e886d99f07" providerId="LiveId" clId="{C212F4CC-9D03-4883-BC5D-322F308406DE}" dt="2019-03-27T21:51:21.193" v="1888" actId="14861"/>
          <ac:picMkLst>
            <pc:docMk/>
            <pc:sldMk cId="324282426" sldId="294"/>
            <ac:picMk id="2052" creationId="{5FDA022B-E499-463E-B337-050CE2EF8C48}"/>
          </ac:picMkLst>
        </pc:picChg>
      </pc:sldChg>
      <pc:sldChg chg="add del">
        <pc:chgData name="Ken Merrihew" userId="bcb7a1e886d99f07" providerId="LiveId" clId="{C212F4CC-9D03-4883-BC5D-322F308406DE}" dt="2019-03-27T16:38:56.419" v="213"/>
        <pc:sldMkLst>
          <pc:docMk/>
          <pc:sldMk cId="1365156620" sldId="294"/>
        </pc:sldMkLst>
      </pc:sldChg>
      <pc:sldChg chg="add del">
        <pc:chgData name="Ken Merrihew" userId="bcb7a1e886d99f07" providerId="LiveId" clId="{C212F4CC-9D03-4883-BC5D-322F308406DE}" dt="2019-03-27T16:38:56.419" v="213"/>
        <pc:sldMkLst>
          <pc:docMk/>
          <pc:sldMk cId="1626754303" sldId="295"/>
        </pc:sldMkLst>
      </pc:sldChg>
      <pc:sldChg chg="delSp modSp add modAnim">
        <pc:chgData name="Ken Merrihew" userId="bcb7a1e886d99f07" providerId="LiveId" clId="{C212F4CC-9D03-4883-BC5D-322F308406DE}" dt="2019-03-27T21:54:33.247" v="1899"/>
        <pc:sldMkLst>
          <pc:docMk/>
          <pc:sldMk cId="2311608481" sldId="295"/>
        </pc:sldMkLst>
        <pc:spChg chg="mod">
          <ac:chgData name="Ken Merrihew" userId="bcb7a1e886d99f07" providerId="LiveId" clId="{C212F4CC-9D03-4883-BC5D-322F308406DE}" dt="2019-03-27T21:54:00.968" v="1898" actId="207"/>
          <ac:spMkLst>
            <pc:docMk/>
            <pc:sldMk cId="2311608481" sldId="295"/>
            <ac:spMk id="3" creationId="{DB88E4FF-425A-4FEE-A367-39BCE73DF1EF}"/>
          </ac:spMkLst>
        </pc:spChg>
        <pc:spChg chg="del">
          <ac:chgData name="Ken Merrihew" userId="bcb7a1e886d99f07" providerId="LiveId" clId="{C212F4CC-9D03-4883-BC5D-322F308406DE}" dt="2019-03-27T21:53:44.658" v="1891" actId="478"/>
          <ac:spMkLst>
            <pc:docMk/>
            <pc:sldMk cId="2311608481" sldId="295"/>
            <ac:spMk id="4" creationId="{A588F071-2B10-4EAE-AA4D-AD3C27011458}"/>
          </ac:spMkLst>
        </pc:spChg>
        <pc:picChg chg="del">
          <ac:chgData name="Ken Merrihew" userId="bcb7a1e886d99f07" providerId="LiveId" clId="{C212F4CC-9D03-4883-BC5D-322F308406DE}" dt="2019-03-27T21:53:44.658" v="1891" actId="478"/>
          <ac:picMkLst>
            <pc:docMk/>
            <pc:sldMk cId="2311608481" sldId="295"/>
            <ac:picMk id="1026" creationId="{DDAFF4EF-F52B-48D9-9AE8-79A06E06FAD4}"/>
          </ac:picMkLst>
        </pc:picChg>
      </pc:sldChg>
      <pc:sldChg chg="add">
        <pc:chgData name="Ken Merrihew" userId="bcb7a1e886d99f07" providerId="LiveId" clId="{C212F4CC-9D03-4883-BC5D-322F308406DE}" dt="2019-03-27T21:53:39.959" v="1890"/>
        <pc:sldMkLst>
          <pc:docMk/>
          <pc:sldMk cId="1900861374" sldId="29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499" y="793750"/>
            <a:ext cx="8124825" cy="611188"/>
          </a:xfrm>
        </p:spPr>
        <p:txBody>
          <a:bodyPr anchor="b">
            <a:normAutofit/>
          </a:bodyPr>
          <a:lstStyle>
            <a:lvl1pPr algn="ctr">
              <a:defRPr sz="3200"/>
            </a:lvl1pPr>
          </a:lstStyle>
          <a:p>
            <a:r>
              <a:rPr lang="en-US"/>
              <a:t>Click to edit Master title style</a:t>
            </a:r>
            <a:endParaRPr lang="en-US" dirty="0"/>
          </a:p>
        </p:txBody>
      </p:sp>
      <p:sp>
        <p:nvSpPr>
          <p:cNvPr id="3" name="Subtitle 2"/>
          <p:cNvSpPr>
            <a:spLocks noGrp="1"/>
          </p:cNvSpPr>
          <p:nvPr>
            <p:ph type="subTitle" idx="1"/>
          </p:nvPr>
        </p:nvSpPr>
        <p:spPr>
          <a:xfrm>
            <a:off x="685800" y="1411288"/>
            <a:ext cx="8015287"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F8099E-3E88-483A-9452-A7CB2B4B6989}"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89524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1013" y="785813"/>
            <a:ext cx="8196261" cy="904876"/>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92213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013" y="790575"/>
            <a:ext cx="8196261" cy="90011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1988" y="1825625"/>
            <a:ext cx="80200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8099E-3E88-483A-9452-A7CB2B4B6989}" type="datetimeFigureOut">
              <a:rPr lang="en-US" smtClean="0"/>
              <a:t>3/27/2019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55063-4221-4EFB-BE78-F218A2DDCD32}" type="slidenum">
              <a:rPr lang="en-US" smtClean="0"/>
              <a:t>‹#›</a:t>
            </a:fld>
            <a:endParaRPr lang="en-US"/>
          </a:p>
        </p:txBody>
      </p:sp>
    </p:spTree>
    <p:extLst>
      <p:ext uri="{BB962C8B-B14F-4D97-AF65-F5344CB8AC3E}">
        <p14:creationId xmlns:p14="http://schemas.microsoft.com/office/powerpoint/2010/main" val="1719071015"/>
      </p:ext>
    </p:extLst>
  </p:cSld>
  <p:clrMap bg1="lt1" tx1="dk1" bg2="lt2" tx2="dk2" accent1="accent1" accent2="accent2" accent3="accent3" accent4="accent4" accent5="accent5" accent6="accent6" hlink="hlink" folHlink="folHlink"/>
  <p:sldLayoutIdLst>
    <p:sldLayoutId id="2147483661" r:id="rId1"/>
    <p:sldLayoutId id="214748366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2D5140-3390-496D-9059-1AA838934705}"/>
              </a:ext>
            </a:extLst>
          </p:cNvPr>
          <p:cNvSpPr txBox="1"/>
          <p:nvPr/>
        </p:nvSpPr>
        <p:spPr>
          <a:xfrm>
            <a:off x="6198714" y="3734097"/>
            <a:ext cx="2601674" cy="584775"/>
          </a:xfrm>
          <a:prstGeom prst="rect">
            <a:avLst/>
          </a:prstGeom>
          <a:noFill/>
        </p:spPr>
        <p:txBody>
          <a:bodyPr wrap="none" rtlCol="0">
            <a:spAutoFit/>
          </a:bodyPr>
          <a:lstStyle/>
          <a:p>
            <a:pPr algn="r"/>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428328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0AD40CC-6BCB-4B75-A7DA-0EA681E0C448}"/>
              </a:ext>
            </a:extLst>
          </p:cNvPr>
          <p:cNvGrpSpPr/>
          <p:nvPr/>
        </p:nvGrpSpPr>
        <p:grpSpPr>
          <a:xfrm>
            <a:off x="467959" y="3012875"/>
            <a:ext cx="8208083" cy="879163"/>
            <a:chOff x="467959" y="3012875"/>
            <a:chExt cx="8208083" cy="879163"/>
          </a:xfrm>
        </p:grpSpPr>
        <p:grpSp>
          <p:nvGrpSpPr>
            <p:cNvPr id="23" name="Group 22">
              <a:extLst>
                <a:ext uri="{FF2B5EF4-FFF2-40B4-BE49-F238E27FC236}">
                  <a16:creationId xmlns:a16="http://schemas.microsoft.com/office/drawing/2014/main" id="{46860C8C-670D-4143-AD74-FBD2D9810741}"/>
                </a:ext>
              </a:extLst>
            </p:cNvPr>
            <p:cNvGrpSpPr/>
            <p:nvPr/>
          </p:nvGrpSpPr>
          <p:grpSpPr>
            <a:xfrm>
              <a:off x="467959" y="3012875"/>
              <a:ext cx="4104042" cy="870446"/>
              <a:chOff x="585023" y="3012875"/>
              <a:chExt cx="5919272" cy="870446"/>
            </a:xfrm>
          </p:grpSpPr>
          <p:grpSp>
            <p:nvGrpSpPr>
              <p:cNvPr id="17" name="Group 16">
                <a:extLst>
                  <a:ext uri="{FF2B5EF4-FFF2-40B4-BE49-F238E27FC236}">
                    <a16:creationId xmlns:a16="http://schemas.microsoft.com/office/drawing/2014/main" id="{BB15361E-00AE-40DE-BBB4-60C622FD2D85}"/>
                  </a:ext>
                </a:extLst>
              </p:cNvPr>
              <p:cNvGrpSpPr/>
              <p:nvPr/>
            </p:nvGrpSpPr>
            <p:grpSpPr>
              <a:xfrm>
                <a:off x="585023" y="3012875"/>
                <a:ext cx="2958277" cy="863665"/>
                <a:chOff x="585022" y="3012875"/>
                <a:chExt cx="4631459" cy="863665"/>
              </a:xfrm>
            </p:grpSpPr>
            <p:sp>
              <p:nvSpPr>
                <p:cNvPr id="6" name="Rectangle 5">
                  <a:extLst>
                    <a:ext uri="{FF2B5EF4-FFF2-40B4-BE49-F238E27FC236}">
                      <a16:creationId xmlns:a16="http://schemas.microsoft.com/office/drawing/2014/main" id="{798CDD8A-B1CF-4FE8-B1AA-D6BC6A0C0231}"/>
                    </a:ext>
                  </a:extLst>
                </p:cNvPr>
                <p:cNvSpPr/>
                <p:nvPr/>
              </p:nvSpPr>
              <p:spPr>
                <a:xfrm>
                  <a:off x="585022" y="3012875"/>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615B9B-9BDA-4AD6-B103-B17BCE3D94A1}"/>
                    </a:ext>
                  </a:extLst>
                </p:cNvPr>
                <p:cNvSpPr/>
                <p:nvPr/>
              </p:nvSpPr>
              <p:spPr>
                <a:xfrm>
                  <a:off x="1744979" y="3012875"/>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7B2276A-AFF2-4CB0-84EC-22EB77DDACFF}"/>
                    </a:ext>
                  </a:extLst>
                </p:cNvPr>
                <p:cNvSpPr/>
                <p:nvPr/>
              </p:nvSpPr>
              <p:spPr>
                <a:xfrm>
                  <a:off x="2904473" y="3014392"/>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248396-999A-44EA-BE33-697B41CFE6C4}"/>
                    </a:ext>
                  </a:extLst>
                </p:cNvPr>
                <p:cNvSpPr/>
                <p:nvPr/>
              </p:nvSpPr>
              <p:spPr>
                <a:xfrm>
                  <a:off x="4061336" y="3014392"/>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7CB69110-8C25-485D-A5F9-46F3AD2787FC}"/>
                  </a:ext>
                </a:extLst>
              </p:cNvPr>
              <p:cNvGrpSpPr/>
              <p:nvPr/>
            </p:nvGrpSpPr>
            <p:grpSpPr>
              <a:xfrm>
                <a:off x="3546018" y="3019656"/>
                <a:ext cx="2958277" cy="863665"/>
                <a:chOff x="585022" y="3012875"/>
                <a:chExt cx="4631459" cy="863665"/>
              </a:xfrm>
            </p:grpSpPr>
            <p:sp>
              <p:nvSpPr>
                <p:cNvPr id="19" name="Rectangle 18">
                  <a:extLst>
                    <a:ext uri="{FF2B5EF4-FFF2-40B4-BE49-F238E27FC236}">
                      <a16:creationId xmlns:a16="http://schemas.microsoft.com/office/drawing/2014/main" id="{83C01AAA-D413-4B01-9365-6B649B1459E4}"/>
                    </a:ext>
                  </a:extLst>
                </p:cNvPr>
                <p:cNvSpPr/>
                <p:nvPr/>
              </p:nvSpPr>
              <p:spPr>
                <a:xfrm>
                  <a:off x="585022" y="3012875"/>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27639BB-1DA7-411E-8F8E-FE85A430586F}"/>
                    </a:ext>
                  </a:extLst>
                </p:cNvPr>
                <p:cNvSpPr/>
                <p:nvPr/>
              </p:nvSpPr>
              <p:spPr>
                <a:xfrm>
                  <a:off x="1744979" y="3012875"/>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E586FD8-5BF2-4257-B984-8DE4E1067654}"/>
                    </a:ext>
                  </a:extLst>
                </p:cNvPr>
                <p:cNvSpPr/>
                <p:nvPr/>
              </p:nvSpPr>
              <p:spPr>
                <a:xfrm>
                  <a:off x="2904473" y="3014392"/>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B5A950-8D94-4D89-836F-7367FFEB2C6E}"/>
                    </a:ext>
                  </a:extLst>
                </p:cNvPr>
                <p:cNvSpPr/>
                <p:nvPr/>
              </p:nvSpPr>
              <p:spPr>
                <a:xfrm>
                  <a:off x="4061336" y="3014392"/>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C5AF7531-13CF-4A89-94A3-2854819ADE42}"/>
                </a:ext>
              </a:extLst>
            </p:cNvPr>
            <p:cNvGrpSpPr/>
            <p:nvPr/>
          </p:nvGrpSpPr>
          <p:grpSpPr>
            <a:xfrm>
              <a:off x="4572000" y="3021592"/>
              <a:ext cx="4104042" cy="870446"/>
              <a:chOff x="585023" y="3012875"/>
              <a:chExt cx="5919272" cy="870446"/>
            </a:xfrm>
          </p:grpSpPr>
          <p:grpSp>
            <p:nvGrpSpPr>
              <p:cNvPr id="25" name="Group 24">
                <a:extLst>
                  <a:ext uri="{FF2B5EF4-FFF2-40B4-BE49-F238E27FC236}">
                    <a16:creationId xmlns:a16="http://schemas.microsoft.com/office/drawing/2014/main" id="{CF7DA207-D945-4F38-81E3-BC3C3910925B}"/>
                  </a:ext>
                </a:extLst>
              </p:cNvPr>
              <p:cNvGrpSpPr/>
              <p:nvPr/>
            </p:nvGrpSpPr>
            <p:grpSpPr>
              <a:xfrm>
                <a:off x="585023" y="3012875"/>
                <a:ext cx="2958277" cy="863665"/>
                <a:chOff x="585022" y="3012875"/>
                <a:chExt cx="4631459" cy="863665"/>
              </a:xfrm>
            </p:grpSpPr>
            <p:sp>
              <p:nvSpPr>
                <p:cNvPr id="31" name="Rectangle 30">
                  <a:extLst>
                    <a:ext uri="{FF2B5EF4-FFF2-40B4-BE49-F238E27FC236}">
                      <a16:creationId xmlns:a16="http://schemas.microsoft.com/office/drawing/2014/main" id="{77725810-1F9E-47EB-8DD2-B0EA17F944FA}"/>
                    </a:ext>
                  </a:extLst>
                </p:cNvPr>
                <p:cNvSpPr/>
                <p:nvPr/>
              </p:nvSpPr>
              <p:spPr>
                <a:xfrm>
                  <a:off x="585022" y="3012875"/>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7E89736-D777-4D0D-8918-E34A0DC969F5}"/>
                    </a:ext>
                  </a:extLst>
                </p:cNvPr>
                <p:cNvSpPr/>
                <p:nvPr/>
              </p:nvSpPr>
              <p:spPr>
                <a:xfrm>
                  <a:off x="1744979" y="3012875"/>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29542BF-D2CC-4C9F-949D-4B2B8A3CCC23}"/>
                    </a:ext>
                  </a:extLst>
                </p:cNvPr>
                <p:cNvSpPr/>
                <p:nvPr/>
              </p:nvSpPr>
              <p:spPr>
                <a:xfrm>
                  <a:off x="2904473" y="3014392"/>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F2565FB-0CD2-4059-9871-EED85421745B}"/>
                    </a:ext>
                  </a:extLst>
                </p:cNvPr>
                <p:cNvSpPr/>
                <p:nvPr/>
              </p:nvSpPr>
              <p:spPr>
                <a:xfrm>
                  <a:off x="4061336" y="3014392"/>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FC371752-74D5-442F-8595-7D4BCA2B2AE2}"/>
                  </a:ext>
                </a:extLst>
              </p:cNvPr>
              <p:cNvGrpSpPr/>
              <p:nvPr/>
            </p:nvGrpSpPr>
            <p:grpSpPr>
              <a:xfrm>
                <a:off x="3546018" y="3019656"/>
                <a:ext cx="2958277" cy="863665"/>
                <a:chOff x="585022" y="3012875"/>
                <a:chExt cx="4631459" cy="863665"/>
              </a:xfrm>
            </p:grpSpPr>
            <p:sp>
              <p:nvSpPr>
                <p:cNvPr id="27" name="Rectangle 26">
                  <a:extLst>
                    <a:ext uri="{FF2B5EF4-FFF2-40B4-BE49-F238E27FC236}">
                      <a16:creationId xmlns:a16="http://schemas.microsoft.com/office/drawing/2014/main" id="{71483468-3442-4757-A3E0-608D16C85525}"/>
                    </a:ext>
                  </a:extLst>
                </p:cNvPr>
                <p:cNvSpPr/>
                <p:nvPr/>
              </p:nvSpPr>
              <p:spPr>
                <a:xfrm>
                  <a:off x="585022" y="3012875"/>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703ECA1-F94B-4049-BB27-19FA61AC31ED}"/>
                    </a:ext>
                  </a:extLst>
                </p:cNvPr>
                <p:cNvSpPr/>
                <p:nvPr/>
              </p:nvSpPr>
              <p:spPr>
                <a:xfrm>
                  <a:off x="1744979" y="3012875"/>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5DC1B8F-563A-4A59-9C5D-BCC2BEF29F47}"/>
                    </a:ext>
                  </a:extLst>
                </p:cNvPr>
                <p:cNvSpPr/>
                <p:nvPr/>
              </p:nvSpPr>
              <p:spPr>
                <a:xfrm>
                  <a:off x="2904473" y="3014392"/>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56202E0-B199-4F41-9C80-51523C2E454C}"/>
                    </a:ext>
                  </a:extLst>
                </p:cNvPr>
                <p:cNvSpPr/>
                <p:nvPr/>
              </p:nvSpPr>
              <p:spPr>
                <a:xfrm>
                  <a:off x="4061336" y="3014392"/>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2" name="Rectangle 41">
            <a:extLst>
              <a:ext uri="{FF2B5EF4-FFF2-40B4-BE49-F238E27FC236}">
                <a16:creationId xmlns:a16="http://schemas.microsoft.com/office/drawing/2014/main" id="{3DACB33C-CBE8-4B7B-9A89-55CEC3A0B100}"/>
              </a:ext>
            </a:extLst>
          </p:cNvPr>
          <p:cNvSpPr/>
          <p:nvPr/>
        </p:nvSpPr>
        <p:spPr>
          <a:xfrm>
            <a:off x="666751" y="3022770"/>
            <a:ext cx="7992058" cy="862219"/>
          </a:xfrm>
          <a:prstGeom prst="rect">
            <a:avLst/>
          </a:prstGeom>
          <a:blipFill dpi="0" rotWithShape="1">
            <a:blip r:embed="rId3">
              <a:alphaModFix amt="65000"/>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1ACED81-6A28-4182-ABDE-A55CD1CA8F45}"/>
              </a:ext>
            </a:extLst>
          </p:cNvPr>
          <p:cNvSpPr/>
          <p:nvPr/>
        </p:nvSpPr>
        <p:spPr>
          <a:xfrm>
            <a:off x="700087" y="3028135"/>
            <a:ext cx="5881687" cy="862219"/>
          </a:xfrm>
          <a:prstGeom prst="rect">
            <a:avLst/>
          </a:prstGeom>
          <a:blipFill dpi="0" rotWithShape="1">
            <a:blip r:embed="rId3">
              <a:alphaModFix amt="65000"/>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worship</a:t>
            </a:r>
            <a:r>
              <a:rPr lang="en-US" sz="3200" dirty="0">
                <a:solidFill>
                  <a:schemeClr val="bg1"/>
                </a:solidFill>
                <a:effectLst>
                  <a:outerShdw blurRad="38100" dist="38100" dir="2700000" algn="tl">
                    <a:srgbClr val="000000">
                      <a:alpha val="43137"/>
                    </a:srgbClr>
                  </a:outerShdw>
                </a:effectLst>
              </a:rPr>
              <a:t> ~ 1</a:t>
            </a:r>
            <a:r>
              <a:rPr lang="en-US" sz="3200" baseline="30000" dirty="0">
                <a:solidFill>
                  <a:schemeClr val="bg1"/>
                </a:solidFill>
                <a:effectLst>
                  <a:outerShdw blurRad="38100" dist="38100" dir="2700000" algn="tl">
                    <a:srgbClr val="000000">
                      <a:alpha val="43137"/>
                    </a:srgbClr>
                  </a:outerShdw>
                </a:effectLst>
              </a:rPr>
              <a:t>st</a:t>
            </a:r>
            <a:r>
              <a:rPr lang="en-US" sz="3200" dirty="0">
                <a:solidFill>
                  <a:schemeClr val="bg1"/>
                </a:solidFill>
                <a:effectLst>
                  <a:outerShdw blurRad="38100" dist="38100" dir="2700000" algn="tl">
                    <a:srgbClr val="000000">
                      <a:alpha val="43137"/>
                    </a:srgbClr>
                  </a:outerShdw>
                </a:effectLst>
              </a:rPr>
              <a:t> mention</a:t>
            </a:r>
          </a:p>
        </p:txBody>
      </p:sp>
      <p:sp>
        <p:nvSpPr>
          <p:cNvPr id="4" name="TextBox 3">
            <a:extLst>
              <a:ext uri="{FF2B5EF4-FFF2-40B4-BE49-F238E27FC236}">
                <a16:creationId xmlns:a16="http://schemas.microsoft.com/office/drawing/2014/main" id="{982B772F-9DB8-4931-B85C-84979B810773}"/>
              </a:ext>
            </a:extLst>
          </p:cNvPr>
          <p:cNvSpPr txBox="1"/>
          <p:nvPr/>
        </p:nvSpPr>
        <p:spPr>
          <a:xfrm>
            <a:off x="462635" y="1293368"/>
            <a:ext cx="8248475"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lad</a:t>
            </a:r>
            <a:r>
              <a:rPr lang="en-US" sz="3200" dirty="0">
                <a:effectLst>
                  <a:outerShdw blurRad="38100" dist="38100" dir="2700000" algn="tl">
                    <a:srgbClr val="000000">
                      <a:alpha val="43137"/>
                    </a:srgbClr>
                  </a:outerShdw>
                </a:effectLst>
              </a:rPr>
              <a:t> ~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na`ar</a:t>
            </a:r>
            <a:r>
              <a:rPr lang="en-US" sz="32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effectLst>
                  <a:outerShdw blurRad="38100" dist="38100" dir="2700000" algn="tl">
                    <a:srgbClr val="000000">
                      <a:alpha val="43137"/>
                    </a:srgbClr>
                  </a:outerShdw>
                </a:effectLst>
              </a:rPr>
              <a:t>– translated variously – </a:t>
            </a:r>
            <a:r>
              <a:rPr lang="en-US" sz="3200" dirty="0">
                <a:solidFill>
                  <a:srgbClr val="FFFF00"/>
                </a:solidFill>
                <a:effectLst>
                  <a:outerShdw blurRad="38100" dist="38100" dir="2700000" algn="tl">
                    <a:srgbClr val="000000">
                      <a:alpha val="43137"/>
                    </a:srgbClr>
                  </a:outerShdw>
                </a:effectLst>
              </a:rPr>
              <a:t>child</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servant</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young man</a:t>
            </a:r>
          </a:p>
        </p:txBody>
      </p:sp>
      <p:sp>
        <p:nvSpPr>
          <p:cNvPr id="7" name="TextBox 6">
            <a:extLst>
              <a:ext uri="{FF2B5EF4-FFF2-40B4-BE49-F238E27FC236}">
                <a16:creationId xmlns:a16="http://schemas.microsoft.com/office/drawing/2014/main" id="{8FF735FC-A6C7-4799-9642-2194F70EFF0C}"/>
              </a:ext>
            </a:extLst>
          </p:cNvPr>
          <p:cNvSpPr txBox="1"/>
          <p:nvPr/>
        </p:nvSpPr>
        <p:spPr>
          <a:xfrm>
            <a:off x="548607" y="3208640"/>
            <a:ext cx="816373"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4 yr.</a:t>
            </a:r>
          </a:p>
        </p:txBody>
      </p:sp>
      <p:sp>
        <p:nvSpPr>
          <p:cNvPr id="35" name="TextBox 34">
            <a:extLst>
              <a:ext uri="{FF2B5EF4-FFF2-40B4-BE49-F238E27FC236}">
                <a16:creationId xmlns:a16="http://schemas.microsoft.com/office/drawing/2014/main" id="{B73CF47D-1EC3-4188-8254-45E4C31E4174}"/>
              </a:ext>
            </a:extLst>
          </p:cNvPr>
          <p:cNvSpPr txBox="1"/>
          <p:nvPr/>
        </p:nvSpPr>
        <p:spPr>
          <a:xfrm>
            <a:off x="1585909" y="3218476"/>
            <a:ext cx="816373"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8 yr.</a:t>
            </a:r>
          </a:p>
        </p:txBody>
      </p:sp>
      <p:sp>
        <p:nvSpPr>
          <p:cNvPr id="36" name="TextBox 35">
            <a:extLst>
              <a:ext uri="{FF2B5EF4-FFF2-40B4-BE49-F238E27FC236}">
                <a16:creationId xmlns:a16="http://schemas.microsoft.com/office/drawing/2014/main" id="{ECCB2C54-0C2F-4E91-ABB5-FC588E4B06D3}"/>
              </a:ext>
            </a:extLst>
          </p:cNvPr>
          <p:cNvSpPr txBox="1"/>
          <p:nvPr/>
        </p:nvSpPr>
        <p:spPr>
          <a:xfrm>
            <a:off x="2628122" y="3213560"/>
            <a:ext cx="816373"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12 yr.</a:t>
            </a:r>
          </a:p>
        </p:txBody>
      </p:sp>
      <p:sp>
        <p:nvSpPr>
          <p:cNvPr id="37" name="TextBox 36">
            <a:extLst>
              <a:ext uri="{FF2B5EF4-FFF2-40B4-BE49-F238E27FC236}">
                <a16:creationId xmlns:a16="http://schemas.microsoft.com/office/drawing/2014/main" id="{596D012F-5FB3-4C9E-844A-D53494E4998E}"/>
              </a:ext>
            </a:extLst>
          </p:cNvPr>
          <p:cNvSpPr txBox="1"/>
          <p:nvPr/>
        </p:nvSpPr>
        <p:spPr>
          <a:xfrm>
            <a:off x="3660508" y="3223396"/>
            <a:ext cx="816373"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16 yr.</a:t>
            </a:r>
          </a:p>
        </p:txBody>
      </p:sp>
      <p:sp>
        <p:nvSpPr>
          <p:cNvPr id="38" name="TextBox 37">
            <a:extLst>
              <a:ext uri="{FF2B5EF4-FFF2-40B4-BE49-F238E27FC236}">
                <a16:creationId xmlns:a16="http://schemas.microsoft.com/office/drawing/2014/main" id="{07EA4472-243F-44FC-B7F7-FD2B30D34E60}"/>
              </a:ext>
            </a:extLst>
          </p:cNvPr>
          <p:cNvSpPr txBox="1"/>
          <p:nvPr/>
        </p:nvSpPr>
        <p:spPr>
          <a:xfrm>
            <a:off x="4668304" y="3208643"/>
            <a:ext cx="816373"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20 yr.</a:t>
            </a:r>
          </a:p>
        </p:txBody>
      </p:sp>
      <p:sp>
        <p:nvSpPr>
          <p:cNvPr id="39" name="TextBox 38">
            <a:extLst>
              <a:ext uri="{FF2B5EF4-FFF2-40B4-BE49-F238E27FC236}">
                <a16:creationId xmlns:a16="http://schemas.microsoft.com/office/drawing/2014/main" id="{AD24F719-3F0E-4BBF-90CA-5EA70EB3B486}"/>
              </a:ext>
            </a:extLst>
          </p:cNvPr>
          <p:cNvSpPr txBox="1"/>
          <p:nvPr/>
        </p:nvSpPr>
        <p:spPr>
          <a:xfrm>
            <a:off x="5705606" y="3218479"/>
            <a:ext cx="816373"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24 yr.</a:t>
            </a:r>
          </a:p>
        </p:txBody>
      </p:sp>
      <p:sp>
        <p:nvSpPr>
          <p:cNvPr id="40" name="TextBox 39">
            <a:extLst>
              <a:ext uri="{FF2B5EF4-FFF2-40B4-BE49-F238E27FC236}">
                <a16:creationId xmlns:a16="http://schemas.microsoft.com/office/drawing/2014/main" id="{1ABB012C-D519-4965-83FA-8F4347485DE5}"/>
              </a:ext>
            </a:extLst>
          </p:cNvPr>
          <p:cNvSpPr txBox="1"/>
          <p:nvPr/>
        </p:nvSpPr>
        <p:spPr>
          <a:xfrm>
            <a:off x="6747819" y="3213563"/>
            <a:ext cx="816373"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28 yr.</a:t>
            </a:r>
          </a:p>
        </p:txBody>
      </p:sp>
      <p:sp>
        <p:nvSpPr>
          <p:cNvPr id="41" name="TextBox 40">
            <a:extLst>
              <a:ext uri="{FF2B5EF4-FFF2-40B4-BE49-F238E27FC236}">
                <a16:creationId xmlns:a16="http://schemas.microsoft.com/office/drawing/2014/main" id="{0E421011-CE21-4B5C-9CDA-A9C20CA500A4}"/>
              </a:ext>
            </a:extLst>
          </p:cNvPr>
          <p:cNvSpPr txBox="1"/>
          <p:nvPr/>
        </p:nvSpPr>
        <p:spPr>
          <a:xfrm>
            <a:off x="7780205" y="3223399"/>
            <a:ext cx="816373"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32 yr.</a:t>
            </a:r>
          </a:p>
        </p:txBody>
      </p:sp>
    </p:spTree>
    <p:extLst>
      <p:ext uri="{BB962C8B-B14F-4D97-AF65-F5344CB8AC3E}">
        <p14:creationId xmlns:p14="http://schemas.microsoft.com/office/powerpoint/2010/main" val="6706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3" presetClass="emph" presetSubtype="2" fill="hold" grpId="1" nodeType="withEffect">
                                  <p:stCondLst>
                                    <p:cond delay="0"/>
                                  </p:stCondLst>
                                  <p:childTnLst>
                                    <p:animClr clrSpc="rgb" dir="cw">
                                      <p:cBhvr override="childStyle">
                                        <p:cTn id="45" dur="500" fill="hold"/>
                                        <p:tgtEl>
                                          <p:spTgt spid="4"/>
                                        </p:tgtEl>
                                        <p:attrNameLst>
                                          <p:attrName>style.color</p:attrName>
                                        </p:attrNameLst>
                                      </p:cBhvr>
                                      <p:to>
                                        <a:schemeClr val="accent2"/>
                                      </p:to>
                                    </p:animClr>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2" fill="hold" grpId="1" nodeType="clickEffect">
                                  <p:stCondLst>
                                    <p:cond delay="0"/>
                                  </p:stCondLst>
                                  <p:childTnLst>
                                    <p:animEffect transition="out" filter="wipe(right)">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 grpId="0" animBg="1"/>
      <p:bldP spid="5" grpId="1" animBg="1"/>
      <p:bldP spid="3" grpId="0"/>
      <p:bldP spid="3" grpId="1"/>
      <p:bldP spid="4" grpId="0"/>
      <p:bldP spid="4" grpId="1"/>
      <p:bldP spid="7" grpId="0"/>
      <p:bldP spid="35" grpId="0"/>
      <p:bldP spid="36" grpId="0"/>
      <p:bldP spid="37" grpId="0"/>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291236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AE15957F-8D68-4002-8405-0AF84D852769}"/>
              </a:ext>
            </a:extLst>
          </p:cNvPr>
          <p:cNvPicPr>
            <a:picLocks noChangeAspect="1" noChangeArrowheads="1"/>
          </p:cNvPicPr>
          <p:nvPr/>
        </p:nvPicPr>
        <p:blipFill>
          <a:blip r:embed="rId3" cstate="print"/>
          <a:srcRect/>
          <a:stretch>
            <a:fillRect/>
          </a:stretch>
        </p:blipFill>
        <p:spPr bwMode="auto">
          <a:xfrm rot="21409508">
            <a:off x="908180" y="804634"/>
            <a:ext cx="7220101" cy="4768852"/>
          </a:xfrm>
          <a:prstGeom prst="rect">
            <a:avLst/>
          </a:prstGeom>
          <a:solidFill>
            <a:schemeClr val="accent1">
              <a:lumMod val="75000"/>
            </a:schemeClr>
          </a:solidFill>
          <a:ln w="9525">
            <a:noFill/>
            <a:miter lim="800000"/>
            <a:headEnd/>
            <a:tailEnd/>
          </a:ln>
          <a:effectLst/>
        </p:spPr>
      </p:pic>
      <p:sp>
        <p:nvSpPr>
          <p:cNvPr id="20" name="Freeform: Shape 19">
            <a:extLst>
              <a:ext uri="{FF2B5EF4-FFF2-40B4-BE49-F238E27FC236}">
                <a16:creationId xmlns:a16="http://schemas.microsoft.com/office/drawing/2014/main" id="{B229D722-17E3-434E-957A-B9B8CF9D04B1}"/>
              </a:ext>
            </a:extLst>
          </p:cNvPr>
          <p:cNvSpPr/>
          <p:nvPr/>
        </p:nvSpPr>
        <p:spPr>
          <a:xfrm rot="21409508">
            <a:off x="4692482" y="3524508"/>
            <a:ext cx="2455933" cy="1614475"/>
          </a:xfrm>
          <a:custGeom>
            <a:avLst/>
            <a:gdLst>
              <a:gd name="connsiteX0" fmla="*/ 954860 w 2500439"/>
              <a:gd name="connsiteY0" fmla="*/ 0 h 1929950"/>
              <a:gd name="connsiteX1" fmla="*/ 1375646 w 2500439"/>
              <a:gd name="connsiteY1" fmla="*/ 28322 h 1929950"/>
              <a:gd name="connsiteX2" fmla="*/ 1658868 w 2500439"/>
              <a:gd name="connsiteY2" fmla="*/ 101150 h 1929950"/>
              <a:gd name="connsiteX3" fmla="*/ 2496393 w 2500439"/>
              <a:gd name="connsiteY3" fmla="*/ 525982 h 1929950"/>
              <a:gd name="connsiteX4" fmla="*/ 2500439 w 2500439"/>
              <a:gd name="connsiteY4" fmla="*/ 643317 h 1929950"/>
              <a:gd name="connsiteX5" fmla="*/ 2362875 w 2500439"/>
              <a:gd name="connsiteY5" fmla="*/ 695915 h 1929950"/>
              <a:gd name="connsiteX6" fmla="*/ 1857122 w 2500439"/>
              <a:gd name="connsiteY6" fmla="*/ 809203 h 1929950"/>
              <a:gd name="connsiteX7" fmla="*/ 1440383 w 2500439"/>
              <a:gd name="connsiteY7" fmla="*/ 1023642 h 1929950"/>
              <a:gd name="connsiteX8" fmla="*/ 1225944 w 2500439"/>
              <a:gd name="connsiteY8" fmla="*/ 1205713 h 1929950"/>
              <a:gd name="connsiteX9" fmla="*/ 1161207 w 2500439"/>
              <a:gd name="connsiteY9" fmla="*/ 1662913 h 1929950"/>
              <a:gd name="connsiteX10" fmla="*/ 991275 w 2500439"/>
              <a:gd name="connsiteY10" fmla="*/ 1792386 h 1929950"/>
              <a:gd name="connsiteX11" fmla="*/ 234669 w 2500439"/>
              <a:gd name="connsiteY11" fmla="*/ 1929950 h 1929950"/>
              <a:gd name="connsiteX12" fmla="*/ 44506 w 2500439"/>
              <a:gd name="connsiteY12" fmla="*/ 1581993 h 1929950"/>
              <a:gd name="connsiteX13" fmla="*/ 0 w 2500439"/>
              <a:gd name="connsiteY13" fmla="*/ 1189529 h 1929950"/>
              <a:gd name="connsiteX14" fmla="*/ 534075 w 2500439"/>
              <a:gd name="connsiteY14" fmla="*/ 489568 h 1929950"/>
              <a:gd name="connsiteX15" fmla="*/ 732329 w 2500439"/>
              <a:gd name="connsiteY15" fmla="*/ 449108 h 1929950"/>
              <a:gd name="connsiteX16" fmla="*/ 760652 w 2500439"/>
              <a:gd name="connsiteY16" fmla="*/ 432924 h 1929950"/>
              <a:gd name="connsiteX17" fmla="*/ 954860 w 2500439"/>
              <a:gd name="connsiteY17" fmla="*/ 0 h 1929950"/>
              <a:gd name="connsiteX0" fmla="*/ 954860 w 2500439"/>
              <a:gd name="connsiteY0" fmla="*/ 0 h 1929950"/>
              <a:gd name="connsiteX1" fmla="*/ 1212360 w 2500439"/>
              <a:gd name="connsiteY1" fmla="*/ 82751 h 1929950"/>
              <a:gd name="connsiteX2" fmla="*/ 1658868 w 2500439"/>
              <a:gd name="connsiteY2" fmla="*/ 101150 h 1929950"/>
              <a:gd name="connsiteX3" fmla="*/ 2496393 w 2500439"/>
              <a:gd name="connsiteY3" fmla="*/ 525982 h 1929950"/>
              <a:gd name="connsiteX4" fmla="*/ 2500439 w 2500439"/>
              <a:gd name="connsiteY4" fmla="*/ 643317 h 1929950"/>
              <a:gd name="connsiteX5" fmla="*/ 2362875 w 2500439"/>
              <a:gd name="connsiteY5" fmla="*/ 695915 h 1929950"/>
              <a:gd name="connsiteX6" fmla="*/ 1857122 w 2500439"/>
              <a:gd name="connsiteY6" fmla="*/ 809203 h 1929950"/>
              <a:gd name="connsiteX7" fmla="*/ 1440383 w 2500439"/>
              <a:gd name="connsiteY7" fmla="*/ 1023642 h 1929950"/>
              <a:gd name="connsiteX8" fmla="*/ 1225944 w 2500439"/>
              <a:gd name="connsiteY8" fmla="*/ 1205713 h 1929950"/>
              <a:gd name="connsiteX9" fmla="*/ 1161207 w 2500439"/>
              <a:gd name="connsiteY9" fmla="*/ 1662913 h 1929950"/>
              <a:gd name="connsiteX10" fmla="*/ 991275 w 2500439"/>
              <a:gd name="connsiteY10" fmla="*/ 1792386 h 1929950"/>
              <a:gd name="connsiteX11" fmla="*/ 234669 w 2500439"/>
              <a:gd name="connsiteY11" fmla="*/ 1929950 h 1929950"/>
              <a:gd name="connsiteX12" fmla="*/ 44506 w 2500439"/>
              <a:gd name="connsiteY12" fmla="*/ 1581993 h 1929950"/>
              <a:gd name="connsiteX13" fmla="*/ 0 w 2500439"/>
              <a:gd name="connsiteY13" fmla="*/ 1189529 h 1929950"/>
              <a:gd name="connsiteX14" fmla="*/ 534075 w 2500439"/>
              <a:gd name="connsiteY14" fmla="*/ 489568 h 1929950"/>
              <a:gd name="connsiteX15" fmla="*/ 732329 w 2500439"/>
              <a:gd name="connsiteY15" fmla="*/ 449108 h 1929950"/>
              <a:gd name="connsiteX16" fmla="*/ 760652 w 2500439"/>
              <a:gd name="connsiteY16" fmla="*/ 432924 h 1929950"/>
              <a:gd name="connsiteX17" fmla="*/ 954860 w 2500439"/>
              <a:gd name="connsiteY17" fmla="*/ 0 h 1929950"/>
              <a:gd name="connsiteX0" fmla="*/ 954860 w 2500439"/>
              <a:gd name="connsiteY0" fmla="*/ 0 h 1929950"/>
              <a:gd name="connsiteX1" fmla="*/ 1212360 w 2500439"/>
              <a:gd name="connsiteY1" fmla="*/ 82751 h 1929950"/>
              <a:gd name="connsiteX2" fmla="*/ 1626211 w 2500439"/>
              <a:gd name="connsiteY2" fmla="*/ 193679 h 1929950"/>
              <a:gd name="connsiteX3" fmla="*/ 2496393 w 2500439"/>
              <a:gd name="connsiteY3" fmla="*/ 525982 h 1929950"/>
              <a:gd name="connsiteX4" fmla="*/ 2500439 w 2500439"/>
              <a:gd name="connsiteY4" fmla="*/ 643317 h 1929950"/>
              <a:gd name="connsiteX5" fmla="*/ 2362875 w 2500439"/>
              <a:gd name="connsiteY5" fmla="*/ 695915 h 1929950"/>
              <a:gd name="connsiteX6" fmla="*/ 1857122 w 2500439"/>
              <a:gd name="connsiteY6" fmla="*/ 809203 h 1929950"/>
              <a:gd name="connsiteX7" fmla="*/ 1440383 w 2500439"/>
              <a:gd name="connsiteY7" fmla="*/ 1023642 h 1929950"/>
              <a:gd name="connsiteX8" fmla="*/ 1225944 w 2500439"/>
              <a:gd name="connsiteY8" fmla="*/ 1205713 h 1929950"/>
              <a:gd name="connsiteX9" fmla="*/ 1161207 w 2500439"/>
              <a:gd name="connsiteY9" fmla="*/ 1662913 h 1929950"/>
              <a:gd name="connsiteX10" fmla="*/ 991275 w 2500439"/>
              <a:gd name="connsiteY10" fmla="*/ 1792386 h 1929950"/>
              <a:gd name="connsiteX11" fmla="*/ 234669 w 2500439"/>
              <a:gd name="connsiteY11" fmla="*/ 1929950 h 1929950"/>
              <a:gd name="connsiteX12" fmla="*/ 44506 w 2500439"/>
              <a:gd name="connsiteY12" fmla="*/ 1581993 h 1929950"/>
              <a:gd name="connsiteX13" fmla="*/ 0 w 2500439"/>
              <a:gd name="connsiteY13" fmla="*/ 1189529 h 1929950"/>
              <a:gd name="connsiteX14" fmla="*/ 534075 w 2500439"/>
              <a:gd name="connsiteY14" fmla="*/ 489568 h 1929950"/>
              <a:gd name="connsiteX15" fmla="*/ 732329 w 2500439"/>
              <a:gd name="connsiteY15" fmla="*/ 449108 h 1929950"/>
              <a:gd name="connsiteX16" fmla="*/ 760652 w 2500439"/>
              <a:gd name="connsiteY16" fmla="*/ 432924 h 1929950"/>
              <a:gd name="connsiteX17" fmla="*/ 954860 w 2500439"/>
              <a:gd name="connsiteY17" fmla="*/ 0 h 1929950"/>
              <a:gd name="connsiteX0" fmla="*/ 954860 w 2500439"/>
              <a:gd name="connsiteY0" fmla="*/ 0 h 1929950"/>
              <a:gd name="connsiteX1" fmla="*/ 1212360 w 2500439"/>
              <a:gd name="connsiteY1" fmla="*/ 82751 h 1929950"/>
              <a:gd name="connsiteX2" fmla="*/ 1903796 w 2500439"/>
              <a:gd name="connsiteY2" fmla="*/ 269879 h 1929950"/>
              <a:gd name="connsiteX3" fmla="*/ 2496393 w 2500439"/>
              <a:gd name="connsiteY3" fmla="*/ 525982 h 1929950"/>
              <a:gd name="connsiteX4" fmla="*/ 2500439 w 2500439"/>
              <a:gd name="connsiteY4" fmla="*/ 643317 h 1929950"/>
              <a:gd name="connsiteX5" fmla="*/ 2362875 w 2500439"/>
              <a:gd name="connsiteY5" fmla="*/ 695915 h 1929950"/>
              <a:gd name="connsiteX6" fmla="*/ 1857122 w 2500439"/>
              <a:gd name="connsiteY6" fmla="*/ 809203 h 1929950"/>
              <a:gd name="connsiteX7" fmla="*/ 1440383 w 2500439"/>
              <a:gd name="connsiteY7" fmla="*/ 1023642 h 1929950"/>
              <a:gd name="connsiteX8" fmla="*/ 1225944 w 2500439"/>
              <a:gd name="connsiteY8" fmla="*/ 1205713 h 1929950"/>
              <a:gd name="connsiteX9" fmla="*/ 1161207 w 2500439"/>
              <a:gd name="connsiteY9" fmla="*/ 1662913 h 1929950"/>
              <a:gd name="connsiteX10" fmla="*/ 991275 w 2500439"/>
              <a:gd name="connsiteY10" fmla="*/ 1792386 h 1929950"/>
              <a:gd name="connsiteX11" fmla="*/ 234669 w 2500439"/>
              <a:gd name="connsiteY11" fmla="*/ 1929950 h 1929950"/>
              <a:gd name="connsiteX12" fmla="*/ 44506 w 2500439"/>
              <a:gd name="connsiteY12" fmla="*/ 1581993 h 1929950"/>
              <a:gd name="connsiteX13" fmla="*/ 0 w 2500439"/>
              <a:gd name="connsiteY13" fmla="*/ 1189529 h 1929950"/>
              <a:gd name="connsiteX14" fmla="*/ 534075 w 2500439"/>
              <a:gd name="connsiteY14" fmla="*/ 489568 h 1929950"/>
              <a:gd name="connsiteX15" fmla="*/ 732329 w 2500439"/>
              <a:gd name="connsiteY15" fmla="*/ 449108 h 1929950"/>
              <a:gd name="connsiteX16" fmla="*/ 760652 w 2500439"/>
              <a:gd name="connsiteY16" fmla="*/ 432924 h 1929950"/>
              <a:gd name="connsiteX17" fmla="*/ 954860 w 2500439"/>
              <a:gd name="connsiteY17" fmla="*/ 0 h 1929950"/>
              <a:gd name="connsiteX0" fmla="*/ 954860 w 2500439"/>
              <a:gd name="connsiteY0" fmla="*/ 0 h 1929950"/>
              <a:gd name="connsiteX1" fmla="*/ 1212360 w 2500439"/>
              <a:gd name="connsiteY1" fmla="*/ 82751 h 1929950"/>
              <a:gd name="connsiteX2" fmla="*/ 1920125 w 2500439"/>
              <a:gd name="connsiteY2" fmla="*/ 253550 h 1929950"/>
              <a:gd name="connsiteX3" fmla="*/ 2496393 w 2500439"/>
              <a:gd name="connsiteY3" fmla="*/ 525982 h 1929950"/>
              <a:gd name="connsiteX4" fmla="*/ 2500439 w 2500439"/>
              <a:gd name="connsiteY4" fmla="*/ 643317 h 1929950"/>
              <a:gd name="connsiteX5" fmla="*/ 2362875 w 2500439"/>
              <a:gd name="connsiteY5" fmla="*/ 695915 h 1929950"/>
              <a:gd name="connsiteX6" fmla="*/ 1857122 w 2500439"/>
              <a:gd name="connsiteY6" fmla="*/ 809203 h 1929950"/>
              <a:gd name="connsiteX7" fmla="*/ 1440383 w 2500439"/>
              <a:gd name="connsiteY7" fmla="*/ 1023642 h 1929950"/>
              <a:gd name="connsiteX8" fmla="*/ 1225944 w 2500439"/>
              <a:gd name="connsiteY8" fmla="*/ 1205713 h 1929950"/>
              <a:gd name="connsiteX9" fmla="*/ 1161207 w 2500439"/>
              <a:gd name="connsiteY9" fmla="*/ 1662913 h 1929950"/>
              <a:gd name="connsiteX10" fmla="*/ 991275 w 2500439"/>
              <a:gd name="connsiteY10" fmla="*/ 1792386 h 1929950"/>
              <a:gd name="connsiteX11" fmla="*/ 234669 w 2500439"/>
              <a:gd name="connsiteY11" fmla="*/ 1929950 h 1929950"/>
              <a:gd name="connsiteX12" fmla="*/ 44506 w 2500439"/>
              <a:gd name="connsiteY12" fmla="*/ 1581993 h 1929950"/>
              <a:gd name="connsiteX13" fmla="*/ 0 w 2500439"/>
              <a:gd name="connsiteY13" fmla="*/ 1189529 h 1929950"/>
              <a:gd name="connsiteX14" fmla="*/ 534075 w 2500439"/>
              <a:gd name="connsiteY14" fmla="*/ 489568 h 1929950"/>
              <a:gd name="connsiteX15" fmla="*/ 732329 w 2500439"/>
              <a:gd name="connsiteY15" fmla="*/ 449108 h 1929950"/>
              <a:gd name="connsiteX16" fmla="*/ 760652 w 2500439"/>
              <a:gd name="connsiteY16" fmla="*/ 432924 h 1929950"/>
              <a:gd name="connsiteX17" fmla="*/ 954860 w 2500439"/>
              <a:gd name="connsiteY17" fmla="*/ 0 h 1929950"/>
              <a:gd name="connsiteX0" fmla="*/ 954860 w 2500439"/>
              <a:gd name="connsiteY0" fmla="*/ 0 h 1929950"/>
              <a:gd name="connsiteX1" fmla="*/ 1212360 w 2500439"/>
              <a:gd name="connsiteY1" fmla="*/ 82751 h 1929950"/>
              <a:gd name="connsiteX2" fmla="*/ 1920125 w 2500439"/>
              <a:gd name="connsiteY2" fmla="*/ 253550 h 1929950"/>
              <a:gd name="connsiteX3" fmla="*/ 2496393 w 2500439"/>
              <a:gd name="connsiteY3" fmla="*/ 449782 h 1929950"/>
              <a:gd name="connsiteX4" fmla="*/ 2500439 w 2500439"/>
              <a:gd name="connsiteY4" fmla="*/ 643317 h 1929950"/>
              <a:gd name="connsiteX5" fmla="*/ 2362875 w 2500439"/>
              <a:gd name="connsiteY5" fmla="*/ 695915 h 1929950"/>
              <a:gd name="connsiteX6" fmla="*/ 1857122 w 2500439"/>
              <a:gd name="connsiteY6" fmla="*/ 809203 h 1929950"/>
              <a:gd name="connsiteX7" fmla="*/ 1440383 w 2500439"/>
              <a:gd name="connsiteY7" fmla="*/ 1023642 h 1929950"/>
              <a:gd name="connsiteX8" fmla="*/ 1225944 w 2500439"/>
              <a:gd name="connsiteY8" fmla="*/ 1205713 h 1929950"/>
              <a:gd name="connsiteX9" fmla="*/ 1161207 w 2500439"/>
              <a:gd name="connsiteY9" fmla="*/ 1662913 h 1929950"/>
              <a:gd name="connsiteX10" fmla="*/ 991275 w 2500439"/>
              <a:gd name="connsiteY10" fmla="*/ 1792386 h 1929950"/>
              <a:gd name="connsiteX11" fmla="*/ 234669 w 2500439"/>
              <a:gd name="connsiteY11" fmla="*/ 1929950 h 1929950"/>
              <a:gd name="connsiteX12" fmla="*/ 44506 w 2500439"/>
              <a:gd name="connsiteY12" fmla="*/ 1581993 h 1929950"/>
              <a:gd name="connsiteX13" fmla="*/ 0 w 2500439"/>
              <a:gd name="connsiteY13" fmla="*/ 1189529 h 1929950"/>
              <a:gd name="connsiteX14" fmla="*/ 534075 w 2500439"/>
              <a:gd name="connsiteY14" fmla="*/ 489568 h 1929950"/>
              <a:gd name="connsiteX15" fmla="*/ 732329 w 2500439"/>
              <a:gd name="connsiteY15" fmla="*/ 449108 h 1929950"/>
              <a:gd name="connsiteX16" fmla="*/ 760652 w 2500439"/>
              <a:gd name="connsiteY16" fmla="*/ 432924 h 1929950"/>
              <a:gd name="connsiteX17" fmla="*/ 954860 w 2500439"/>
              <a:gd name="connsiteY17" fmla="*/ 0 h 1929950"/>
              <a:gd name="connsiteX0" fmla="*/ 954860 w 2500439"/>
              <a:gd name="connsiteY0" fmla="*/ 0 h 1929950"/>
              <a:gd name="connsiteX1" fmla="*/ 1212360 w 2500439"/>
              <a:gd name="connsiteY1" fmla="*/ 82751 h 1929950"/>
              <a:gd name="connsiteX2" fmla="*/ 1920125 w 2500439"/>
              <a:gd name="connsiteY2" fmla="*/ 253550 h 1929950"/>
              <a:gd name="connsiteX3" fmla="*/ 2496393 w 2500439"/>
              <a:gd name="connsiteY3" fmla="*/ 449782 h 1929950"/>
              <a:gd name="connsiteX4" fmla="*/ 2500439 w 2500439"/>
              <a:gd name="connsiteY4" fmla="*/ 643317 h 1929950"/>
              <a:gd name="connsiteX5" fmla="*/ 2362875 w 2500439"/>
              <a:gd name="connsiteY5" fmla="*/ 695915 h 1929950"/>
              <a:gd name="connsiteX6" fmla="*/ 1857122 w 2500439"/>
              <a:gd name="connsiteY6" fmla="*/ 809203 h 1929950"/>
              <a:gd name="connsiteX7" fmla="*/ 1440383 w 2500439"/>
              <a:gd name="connsiteY7" fmla="*/ 1023642 h 1929950"/>
              <a:gd name="connsiteX8" fmla="*/ 1313029 w 2500439"/>
              <a:gd name="connsiteY8" fmla="*/ 1260142 h 1929950"/>
              <a:gd name="connsiteX9" fmla="*/ 1161207 w 2500439"/>
              <a:gd name="connsiteY9" fmla="*/ 1662913 h 1929950"/>
              <a:gd name="connsiteX10" fmla="*/ 991275 w 2500439"/>
              <a:gd name="connsiteY10" fmla="*/ 1792386 h 1929950"/>
              <a:gd name="connsiteX11" fmla="*/ 234669 w 2500439"/>
              <a:gd name="connsiteY11" fmla="*/ 1929950 h 1929950"/>
              <a:gd name="connsiteX12" fmla="*/ 44506 w 2500439"/>
              <a:gd name="connsiteY12" fmla="*/ 1581993 h 1929950"/>
              <a:gd name="connsiteX13" fmla="*/ 0 w 2500439"/>
              <a:gd name="connsiteY13" fmla="*/ 1189529 h 1929950"/>
              <a:gd name="connsiteX14" fmla="*/ 534075 w 2500439"/>
              <a:gd name="connsiteY14" fmla="*/ 489568 h 1929950"/>
              <a:gd name="connsiteX15" fmla="*/ 732329 w 2500439"/>
              <a:gd name="connsiteY15" fmla="*/ 449108 h 1929950"/>
              <a:gd name="connsiteX16" fmla="*/ 760652 w 2500439"/>
              <a:gd name="connsiteY16" fmla="*/ 432924 h 1929950"/>
              <a:gd name="connsiteX17" fmla="*/ 954860 w 2500439"/>
              <a:gd name="connsiteY17" fmla="*/ 0 h 1929950"/>
              <a:gd name="connsiteX0" fmla="*/ 954860 w 2500439"/>
              <a:gd name="connsiteY0" fmla="*/ 0 h 1929950"/>
              <a:gd name="connsiteX1" fmla="*/ 1212360 w 2500439"/>
              <a:gd name="connsiteY1" fmla="*/ 82751 h 1929950"/>
              <a:gd name="connsiteX2" fmla="*/ 1920125 w 2500439"/>
              <a:gd name="connsiteY2" fmla="*/ 253550 h 1929950"/>
              <a:gd name="connsiteX3" fmla="*/ 2496393 w 2500439"/>
              <a:gd name="connsiteY3" fmla="*/ 449782 h 1929950"/>
              <a:gd name="connsiteX4" fmla="*/ 2500439 w 2500439"/>
              <a:gd name="connsiteY4" fmla="*/ 643317 h 1929950"/>
              <a:gd name="connsiteX5" fmla="*/ 2362875 w 2500439"/>
              <a:gd name="connsiteY5" fmla="*/ 695915 h 1929950"/>
              <a:gd name="connsiteX6" fmla="*/ 1857122 w 2500439"/>
              <a:gd name="connsiteY6" fmla="*/ 809203 h 1929950"/>
              <a:gd name="connsiteX7" fmla="*/ 1424054 w 2500439"/>
              <a:gd name="connsiteY7" fmla="*/ 1023642 h 1929950"/>
              <a:gd name="connsiteX8" fmla="*/ 1313029 w 2500439"/>
              <a:gd name="connsiteY8" fmla="*/ 1260142 h 1929950"/>
              <a:gd name="connsiteX9" fmla="*/ 1161207 w 2500439"/>
              <a:gd name="connsiteY9" fmla="*/ 1662913 h 1929950"/>
              <a:gd name="connsiteX10" fmla="*/ 991275 w 2500439"/>
              <a:gd name="connsiteY10" fmla="*/ 1792386 h 1929950"/>
              <a:gd name="connsiteX11" fmla="*/ 234669 w 2500439"/>
              <a:gd name="connsiteY11" fmla="*/ 1929950 h 1929950"/>
              <a:gd name="connsiteX12" fmla="*/ 44506 w 2500439"/>
              <a:gd name="connsiteY12" fmla="*/ 1581993 h 1929950"/>
              <a:gd name="connsiteX13" fmla="*/ 0 w 2500439"/>
              <a:gd name="connsiteY13" fmla="*/ 1189529 h 1929950"/>
              <a:gd name="connsiteX14" fmla="*/ 534075 w 2500439"/>
              <a:gd name="connsiteY14" fmla="*/ 489568 h 1929950"/>
              <a:gd name="connsiteX15" fmla="*/ 732329 w 2500439"/>
              <a:gd name="connsiteY15" fmla="*/ 449108 h 1929950"/>
              <a:gd name="connsiteX16" fmla="*/ 760652 w 2500439"/>
              <a:gd name="connsiteY16" fmla="*/ 432924 h 1929950"/>
              <a:gd name="connsiteX17" fmla="*/ 954860 w 2500439"/>
              <a:gd name="connsiteY17" fmla="*/ 0 h 1929950"/>
              <a:gd name="connsiteX0" fmla="*/ 954860 w 2500439"/>
              <a:gd name="connsiteY0" fmla="*/ 0 h 1929950"/>
              <a:gd name="connsiteX1" fmla="*/ 1212360 w 2500439"/>
              <a:gd name="connsiteY1" fmla="*/ 82751 h 1929950"/>
              <a:gd name="connsiteX2" fmla="*/ 1920125 w 2500439"/>
              <a:gd name="connsiteY2" fmla="*/ 253550 h 1929950"/>
              <a:gd name="connsiteX3" fmla="*/ 2496393 w 2500439"/>
              <a:gd name="connsiteY3" fmla="*/ 449782 h 1929950"/>
              <a:gd name="connsiteX4" fmla="*/ 2500439 w 2500439"/>
              <a:gd name="connsiteY4" fmla="*/ 643317 h 1929950"/>
              <a:gd name="connsiteX5" fmla="*/ 2362875 w 2500439"/>
              <a:gd name="connsiteY5" fmla="*/ 695915 h 1929950"/>
              <a:gd name="connsiteX6" fmla="*/ 1857122 w 2500439"/>
              <a:gd name="connsiteY6" fmla="*/ 809203 h 1929950"/>
              <a:gd name="connsiteX7" fmla="*/ 1500254 w 2500439"/>
              <a:gd name="connsiteY7" fmla="*/ 1094399 h 1929950"/>
              <a:gd name="connsiteX8" fmla="*/ 1313029 w 2500439"/>
              <a:gd name="connsiteY8" fmla="*/ 1260142 h 1929950"/>
              <a:gd name="connsiteX9" fmla="*/ 1161207 w 2500439"/>
              <a:gd name="connsiteY9" fmla="*/ 1662913 h 1929950"/>
              <a:gd name="connsiteX10" fmla="*/ 991275 w 2500439"/>
              <a:gd name="connsiteY10" fmla="*/ 1792386 h 1929950"/>
              <a:gd name="connsiteX11" fmla="*/ 234669 w 2500439"/>
              <a:gd name="connsiteY11" fmla="*/ 1929950 h 1929950"/>
              <a:gd name="connsiteX12" fmla="*/ 44506 w 2500439"/>
              <a:gd name="connsiteY12" fmla="*/ 1581993 h 1929950"/>
              <a:gd name="connsiteX13" fmla="*/ 0 w 2500439"/>
              <a:gd name="connsiteY13" fmla="*/ 1189529 h 1929950"/>
              <a:gd name="connsiteX14" fmla="*/ 534075 w 2500439"/>
              <a:gd name="connsiteY14" fmla="*/ 489568 h 1929950"/>
              <a:gd name="connsiteX15" fmla="*/ 732329 w 2500439"/>
              <a:gd name="connsiteY15" fmla="*/ 449108 h 1929950"/>
              <a:gd name="connsiteX16" fmla="*/ 760652 w 2500439"/>
              <a:gd name="connsiteY16" fmla="*/ 432924 h 1929950"/>
              <a:gd name="connsiteX17" fmla="*/ 954860 w 2500439"/>
              <a:gd name="connsiteY17" fmla="*/ 0 h 1929950"/>
              <a:gd name="connsiteX0" fmla="*/ 954860 w 2500439"/>
              <a:gd name="connsiteY0" fmla="*/ 0 h 1929950"/>
              <a:gd name="connsiteX1" fmla="*/ 1212360 w 2500439"/>
              <a:gd name="connsiteY1" fmla="*/ 82751 h 1929950"/>
              <a:gd name="connsiteX2" fmla="*/ 1920125 w 2500439"/>
              <a:gd name="connsiteY2" fmla="*/ 253550 h 1929950"/>
              <a:gd name="connsiteX3" fmla="*/ 2496393 w 2500439"/>
              <a:gd name="connsiteY3" fmla="*/ 449782 h 1929950"/>
              <a:gd name="connsiteX4" fmla="*/ 2500439 w 2500439"/>
              <a:gd name="connsiteY4" fmla="*/ 643317 h 1929950"/>
              <a:gd name="connsiteX5" fmla="*/ 2362875 w 2500439"/>
              <a:gd name="connsiteY5" fmla="*/ 695915 h 1929950"/>
              <a:gd name="connsiteX6" fmla="*/ 1862565 w 2500439"/>
              <a:gd name="connsiteY6" fmla="*/ 836417 h 1929950"/>
              <a:gd name="connsiteX7" fmla="*/ 1500254 w 2500439"/>
              <a:gd name="connsiteY7" fmla="*/ 1094399 h 1929950"/>
              <a:gd name="connsiteX8" fmla="*/ 1313029 w 2500439"/>
              <a:gd name="connsiteY8" fmla="*/ 1260142 h 1929950"/>
              <a:gd name="connsiteX9" fmla="*/ 1161207 w 2500439"/>
              <a:gd name="connsiteY9" fmla="*/ 1662913 h 1929950"/>
              <a:gd name="connsiteX10" fmla="*/ 991275 w 2500439"/>
              <a:gd name="connsiteY10" fmla="*/ 1792386 h 1929950"/>
              <a:gd name="connsiteX11" fmla="*/ 234669 w 2500439"/>
              <a:gd name="connsiteY11" fmla="*/ 1929950 h 1929950"/>
              <a:gd name="connsiteX12" fmla="*/ 44506 w 2500439"/>
              <a:gd name="connsiteY12" fmla="*/ 1581993 h 1929950"/>
              <a:gd name="connsiteX13" fmla="*/ 0 w 2500439"/>
              <a:gd name="connsiteY13" fmla="*/ 1189529 h 1929950"/>
              <a:gd name="connsiteX14" fmla="*/ 534075 w 2500439"/>
              <a:gd name="connsiteY14" fmla="*/ 489568 h 1929950"/>
              <a:gd name="connsiteX15" fmla="*/ 732329 w 2500439"/>
              <a:gd name="connsiteY15" fmla="*/ 449108 h 1929950"/>
              <a:gd name="connsiteX16" fmla="*/ 760652 w 2500439"/>
              <a:gd name="connsiteY16" fmla="*/ 432924 h 1929950"/>
              <a:gd name="connsiteX17" fmla="*/ 954860 w 2500439"/>
              <a:gd name="connsiteY17" fmla="*/ 0 h 1929950"/>
              <a:gd name="connsiteX0" fmla="*/ 954860 w 2500439"/>
              <a:gd name="connsiteY0" fmla="*/ 0 h 1929950"/>
              <a:gd name="connsiteX1" fmla="*/ 1212360 w 2500439"/>
              <a:gd name="connsiteY1" fmla="*/ 82751 h 1929950"/>
              <a:gd name="connsiteX2" fmla="*/ 1920125 w 2500439"/>
              <a:gd name="connsiteY2" fmla="*/ 253550 h 1929950"/>
              <a:gd name="connsiteX3" fmla="*/ 2496393 w 2500439"/>
              <a:gd name="connsiteY3" fmla="*/ 449782 h 1929950"/>
              <a:gd name="connsiteX4" fmla="*/ 2500439 w 2500439"/>
              <a:gd name="connsiteY4" fmla="*/ 643317 h 1929950"/>
              <a:gd name="connsiteX5" fmla="*/ 2362875 w 2500439"/>
              <a:gd name="connsiteY5" fmla="*/ 695915 h 1929950"/>
              <a:gd name="connsiteX6" fmla="*/ 1862565 w 2500439"/>
              <a:gd name="connsiteY6" fmla="*/ 836417 h 1929950"/>
              <a:gd name="connsiteX7" fmla="*/ 1500254 w 2500439"/>
              <a:gd name="connsiteY7" fmla="*/ 1094399 h 1929950"/>
              <a:gd name="connsiteX8" fmla="*/ 1394672 w 2500439"/>
              <a:gd name="connsiteY8" fmla="*/ 1320014 h 1929950"/>
              <a:gd name="connsiteX9" fmla="*/ 1161207 w 2500439"/>
              <a:gd name="connsiteY9" fmla="*/ 1662913 h 1929950"/>
              <a:gd name="connsiteX10" fmla="*/ 991275 w 2500439"/>
              <a:gd name="connsiteY10" fmla="*/ 1792386 h 1929950"/>
              <a:gd name="connsiteX11" fmla="*/ 234669 w 2500439"/>
              <a:gd name="connsiteY11" fmla="*/ 1929950 h 1929950"/>
              <a:gd name="connsiteX12" fmla="*/ 44506 w 2500439"/>
              <a:gd name="connsiteY12" fmla="*/ 1581993 h 1929950"/>
              <a:gd name="connsiteX13" fmla="*/ 0 w 2500439"/>
              <a:gd name="connsiteY13" fmla="*/ 1189529 h 1929950"/>
              <a:gd name="connsiteX14" fmla="*/ 534075 w 2500439"/>
              <a:gd name="connsiteY14" fmla="*/ 489568 h 1929950"/>
              <a:gd name="connsiteX15" fmla="*/ 732329 w 2500439"/>
              <a:gd name="connsiteY15" fmla="*/ 449108 h 1929950"/>
              <a:gd name="connsiteX16" fmla="*/ 760652 w 2500439"/>
              <a:gd name="connsiteY16" fmla="*/ 432924 h 1929950"/>
              <a:gd name="connsiteX17" fmla="*/ 954860 w 2500439"/>
              <a:gd name="connsiteY17" fmla="*/ 0 h 1929950"/>
              <a:gd name="connsiteX0" fmla="*/ 954860 w 2500439"/>
              <a:gd name="connsiteY0" fmla="*/ 0 h 1929950"/>
              <a:gd name="connsiteX1" fmla="*/ 1212360 w 2500439"/>
              <a:gd name="connsiteY1" fmla="*/ 82751 h 1929950"/>
              <a:gd name="connsiteX2" fmla="*/ 1920125 w 2500439"/>
              <a:gd name="connsiteY2" fmla="*/ 253550 h 1929950"/>
              <a:gd name="connsiteX3" fmla="*/ 2496393 w 2500439"/>
              <a:gd name="connsiteY3" fmla="*/ 449782 h 1929950"/>
              <a:gd name="connsiteX4" fmla="*/ 2500439 w 2500439"/>
              <a:gd name="connsiteY4" fmla="*/ 643317 h 1929950"/>
              <a:gd name="connsiteX5" fmla="*/ 2362875 w 2500439"/>
              <a:gd name="connsiteY5" fmla="*/ 695915 h 1929950"/>
              <a:gd name="connsiteX6" fmla="*/ 1862565 w 2500439"/>
              <a:gd name="connsiteY6" fmla="*/ 836417 h 1929950"/>
              <a:gd name="connsiteX7" fmla="*/ 1543797 w 2500439"/>
              <a:gd name="connsiteY7" fmla="*/ 1143385 h 1929950"/>
              <a:gd name="connsiteX8" fmla="*/ 1394672 w 2500439"/>
              <a:gd name="connsiteY8" fmla="*/ 1320014 h 1929950"/>
              <a:gd name="connsiteX9" fmla="*/ 1161207 w 2500439"/>
              <a:gd name="connsiteY9" fmla="*/ 1662913 h 1929950"/>
              <a:gd name="connsiteX10" fmla="*/ 991275 w 2500439"/>
              <a:gd name="connsiteY10" fmla="*/ 1792386 h 1929950"/>
              <a:gd name="connsiteX11" fmla="*/ 234669 w 2500439"/>
              <a:gd name="connsiteY11" fmla="*/ 1929950 h 1929950"/>
              <a:gd name="connsiteX12" fmla="*/ 44506 w 2500439"/>
              <a:gd name="connsiteY12" fmla="*/ 1581993 h 1929950"/>
              <a:gd name="connsiteX13" fmla="*/ 0 w 2500439"/>
              <a:gd name="connsiteY13" fmla="*/ 1189529 h 1929950"/>
              <a:gd name="connsiteX14" fmla="*/ 534075 w 2500439"/>
              <a:gd name="connsiteY14" fmla="*/ 489568 h 1929950"/>
              <a:gd name="connsiteX15" fmla="*/ 732329 w 2500439"/>
              <a:gd name="connsiteY15" fmla="*/ 449108 h 1929950"/>
              <a:gd name="connsiteX16" fmla="*/ 760652 w 2500439"/>
              <a:gd name="connsiteY16" fmla="*/ 432924 h 1929950"/>
              <a:gd name="connsiteX17" fmla="*/ 954860 w 2500439"/>
              <a:gd name="connsiteY17" fmla="*/ 0 h 1929950"/>
              <a:gd name="connsiteX0" fmla="*/ 954860 w 2500439"/>
              <a:gd name="connsiteY0" fmla="*/ 0 h 1929950"/>
              <a:gd name="connsiteX1" fmla="*/ 1212360 w 2500439"/>
              <a:gd name="connsiteY1" fmla="*/ 82751 h 1929950"/>
              <a:gd name="connsiteX2" fmla="*/ 1920125 w 2500439"/>
              <a:gd name="connsiteY2" fmla="*/ 253550 h 1929950"/>
              <a:gd name="connsiteX3" fmla="*/ 2496393 w 2500439"/>
              <a:gd name="connsiteY3" fmla="*/ 449782 h 1929950"/>
              <a:gd name="connsiteX4" fmla="*/ 2500439 w 2500439"/>
              <a:gd name="connsiteY4" fmla="*/ 643317 h 1929950"/>
              <a:gd name="connsiteX5" fmla="*/ 2362875 w 2500439"/>
              <a:gd name="connsiteY5" fmla="*/ 695915 h 1929950"/>
              <a:gd name="connsiteX6" fmla="*/ 1862565 w 2500439"/>
              <a:gd name="connsiteY6" fmla="*/ 836417 h 1929950"/>
              <a:gd name="connsiteX7" fmla="*/ 1543797 w 2500439"/>
              <a:gd name="connsiteY7" fmla="*/ 1143385 h 1929950"/>
              <a:gd name="connsiteX8" fmla="*/ 1394672 w 2500439"/>
              <a:gd name="connsiteY8" fmla="*/ 1320014 h 1929950"/>
              <a:gd name="connsiteX9" fmla="*/ 1161207 w 2500439"/>
              <a:gd name="connsiteY9" fmla="*/ 1662913 h 1929950"/>
              <a:gd name="connsiteX10" fmla="*/ 991275 w 2500439"/>
              <a:gd name="connsiteY10" fmla="*/ 1792386 h 1929950"/>
              <a:gd name="connsiteX11" fmla="*/ 234669 w 2500439"/>
              <a:gd name="connsiteY11" fmla="*/ 1929950 h 1929950"/>
              <a:gd name="connsiteX12" fmla="*/ 44506 w 2500439"/>
              <a:gd name="connsiteY12" fmla="*/ 1581993 h 1929950"/>
              <a:gd name="connsiteX13" fmla="*/ 0 w 2500439"/>
              <a:gd name="connsiteY13" fmla="*/ 1189529 h 1929950"/>
              <a:gd name="connsiteX14" fmla="*/ 534075 w 2500439"/>
              <a:gd name="connsiteY14" fmla="*/ 489568 h 1929950"/>
              <a:gd name="connsiteX15" fmla="*/ 732329 w 2500439"/>
              <a:gd name="connsiteY15" fmla="*/ 449108 h 1929950"/>
              <a:gd name="connsiteX16" fmla="*/ 923938 w 2500439"/>
              <a:gd name="connsiteY16" fmla="*/ 530895 h 1929950"/>
              <a:gd name="connsiteX17" fmla="*/ 954860 w 2500439"/>
              <a:gd name="connsiteY17" fmla="*/ 0 h 1929950"/>
              <a:gd name="connsiteX0" fmla="*/ 1058275 w 2500439"/>
              <a:gd name="connsiteY0" fmla="*/ 0 h 1891850"/>
              <a:gd name="connsiteX1" fmla="*/ 1212360 w 2500439"/>
              <a:gd name="connsiteY1" fmla="*/ 44651 h 1891850"/>
              <a:gd name="connsiteX2" fmla="*/ 1920125 w 2500439"/>
              <a:gd name="connsiteY2" fmla="*/ 215450 h 1891850"/>
              <a:gd name="connsiteX3" fmla="*/ 2496393 w 2500439"/>
              <a:gd name="connsiteY3" fmla="*/ 411682 h 1891850"/>
              <a:gd name="connsiteX4" fmla="*/ 2500439 w 2500439"/>
              <a:gd name="connsiteY4" fmla="*/ 605217 h 1891850"/>
              <a:gd name="connsiteX5" fmla="*/ 2362875 w 2500439"/>
              <a:gd name="connsiteY5" fmla="*/ 657815 h 1891850"/>
              <a:gd name="connsiteX6" fmla="*/ 1862565 w 2500439"/>
              <a:gd name="connsiteY6" fmla="*/ 798317 h 1891850"/>
              <a:gd name="connsiteX7" fmla="*/ 1543797 w 2500439"/>
              <a:gd name="connsiteY7" fmla="*/ 1105285 h 1891850"/>
              <a:gd name="connsiteX8" fmla="*/ 1394672 w 2500439"/>
              <a:gd name="connsiteY8" fmla="*/ 1281914 h 1891850"/>
              <a:gd name="connsiteX9" fmla="*/ 1161207 w 2500439"/>
              <a:gd name="connsiteY9" fmla="*/ 1624813 h 1891850"/>
              <a:gd name="connsiteX10" fmla="*/ 991275 w 2500439"/>
              <a:gd name="connsiteY10" fmla="*/ 1754286 h 1891850"/>
              <a:gd name="connsiteX11" fmla="*/ 234669 w 2500439"/>
              <a:gd name="connsiteY11" fmla="*/ 1891850 h 1891850"/>
              <a:gd name="connsiteX12" fmla="*/ 44506 w 2500439"/>
              <a:gd name="connsiteY12" fmla="*/ 1543893 h 1891850"/>
              <a:gd name="connsiteX13" fmla="*/ 0 w 2500439"/>
              <a:gd name="connsiteY13" fmla="*/ 1151429 h 1891850"/>
              <a:gd name="connsiteX14" fmla="*/ 534075 w 2500439"/>
              <a:gd name="connsiteY14" fmla="*/ 451468 h 1891850"/>
              <a:gd name="connsiteX15" fmla="*/ 732329 w 2500439"/>
              <a:gd name="connsiteY15" fmla="*/ 411008 h 1891850"/>
              <a:gd name="connsiteX16" fmla="*/ 923938 w 2500439"/>
              <a:gd name="connsiteY16" fmla="*/ 492795 h 1891850"/>
              <a:gd name="connsiteX17" fmla="*/ 1058275 w 2500439"/>
              <a:gd name="connsiteY17" fmla="*/ 0 h 1891850"/>
              <a:gd name="connsiteX0" fmla="*/ 1058275 w 2500439"/>
              <a:gd name="connsiteY0" fmla="*/ 0 h 1891850"/>
              <a:gd name="connsiteX1" fmla="*/ 1212360 w 2500439"/>
              <a:gd name="connsiteY1" fmla="*/ 44651 h 1891850"/>
              <a:gd name="connsiteX2" fmla="*/ 1920125 w 2500439"/>
              <a:gd name="connsiteY2" fmla="*/ 215450 h 1891850"/>
              <a:gd name="connsiteX3" fmla="*/ 2496393 w 2500439"/>
              <a:gd name="connsiteY3" fmla="*/ 411682 h 1891850"/>
              <a:gd name="connsiteX4" fmla="*/ 2500439 w 2500439"/>
              <a:gd name="connsiteY4" fmla="*/ 605217 h 1891850"/>
              <a:gd name="connsiteX5" fmla="*/ 2362875 w 2500439"/>
              <a:gd name="connsiteY5" fmla="*/ 657815 h 1891850"/>
              <a:gd name="connsiteX6" fmla="*/ 1862565 w 2500439"/>
              <a:gd name="connsiteY6" fmla="*/ 798317 h 1891850"/>
              <a:gd name="connsiteX7" fmla="*/ 1543797 w 2500439"/>
              <a:gd name="connsiteY7" fmla="*/ 1105285 h 1891850"/>
              <a:gd name="connsiteX8" fmla="*/ 1394672 w 2500439"/>
              <a:gd name="connsiteY8" fmla="*/ 1281914 h 1891850"/>
              <a:gd name="connsiteX9" fmla="*/ 1161207 w 2500439"/>
              <a:gd name="connsiteY9" fmla="*/ 1624813 h 1891850"/>
              <a:gd name="connsiteX10" fmla="*/ 991275 w 2500439"/>
              <a:gd name="connsiteY10" fmla="*/ 1754286 h 1891850"/>
              <a:gd name="connsiteX11" fmla="*/ 234669 w 2500439"/>
              <a:gd name="connsiteY11" fmla="*/ 1891850 h 1891850"/>
              <a:gd name="connsiteX12" fmla="*/ 44506 w 2500439"/>
              <a:gd name="connsiteY12" fmla="*/ 1543893 h 1891850"/>
              <a:gd name="connsiteX13" fmla="*/ 0 w 2500439"/>
              <a:gd name="connsiteY13" fmla="*/ 1151429 h 1891850"/>
              <a:gd name="connsiteX14" fmla="*/ 534075 w 2500439"/>
              <a:gd name="connsiteY14" fmla="*/ 451468 h 1891850"/>
              <a:gd name="connsiteX15" fmla="*/ 710558 w 2500439"/>
              <a:gd name="connsiteY15" fmla="*/ 808337 h 1891850"/>
              <a:gd name="connsiteX16" fmla="*/ 923938 w 2500439"/>
              <a:gd name="connsiteY16" fmla="*/ 492795 h 1891850"/>
              <a:gd name="connsiteX17" fmla="*/ 1058275 w 2500439"/>
              <a:gd name="connsiteY17" fmla="*/ 0 h 1891850"/>
              <a:gd name="connsiteX0" fmla="*/ 1058275 w 2500439"/>
              <a:gd name="connsiteY0" fmla="*/ 0 h 1891850"/>
              <a:gd name="connsiteX1" fmla="*/ 1212360 w 2500439"/>
              <a:gd name="connsiteY1" fmla="*/ 44651 h 1891850"/>
              <a:gd name="connsiteX2" fmla="*/ 1920125 w 2500439"/>
              <a:gd name="connsiteY2" fmla="*/ 215450 h 1891850"/>
              <a:gd name="connsiteX3" fmla="*/ 2496393 w 2500439"/>
              <a:gd name="connsiteY3" fmla="*/ 411682 h 1891850"/>
              <a:gd name="connsiteX4" fmla="*/ 2500439 w 2500439"/>
              <a:gd name="connsiteY4" fmla="*/ 605217 h 1891850"/>
              <a:gd name="connsiteX5" fmla="*/ 2362875 w 2500439"/>
              <a:gd name="connsiteY5" fmla="*/ 657815 h 1891850"/>
              <a:gd name="connsiteX6" fmla="*/ 1862565 w 2500439"/>
              <a:gd name="connsiteY6" fmla="*/ 798317 h 1891850"/>
              <a:gd name="connsiteX7" fmla="*/ 1543797 w 2500439"/>
              <a:gd name="connsiteY7" fmla="*/ 1105285 h 1891850"/>
              <a:gd name="connsiteX8" fmla="*/ 1394672 w 2500439"/>
              <a:gd name="connsiteY8" fmla="*/ 1281914 h 1891850"/>
              <a:gd name="connsiteX9" fmla="*/ 1161207 w 2500439"/>
              <a:gd name="connsiteY9" fmla="*/ 1624813 h 1891850"/>
              <a:gd name="connsiteX10" fmla="*/ 991275 w 2500439"/>
              <a:gd name="connsiteY10" fmla="*/ 1754286 h 1891850"/>
              <a:gd name="connsiteX11" fmla="*/ 234669 w 2500439"/>
              <a:gd name="connsiteY11" fmla="*/ 1891850 h 1891850"/>
              <a:gd name="connsiteX12" fmla="*/ 44506 w 2500439"/>
              <a:gd name="connsiteY12" fmla="*/ 1543893 h 1891850"/>
              <a:gd name="connsiteX13" fmla="*/ 0 w 2500439"/>
              <a:gd name="connsiteY13" fmla="*/ 1151429 h 1891850"/>
              <a:gd name="connsiteX14" fmla="*/ 534075 w 2500439"/>
              <a:gd name="connsiteY14" fmla="*/ 451468 h 1891850"/>
              <a:gd name="connsiteX15" fmla="*/ 710558 w 2500439"/>
              <a:gd name="connsiteY15" fmla="*/ 808337 h 1891850"/>
              <a:gd name="connsiteX16" fmla="*/ 994695 w 2500439"/>
              <a:gd name="connsiteY16" fmla="*/ 541780 h 1891850"/>
              <a:gd name="connsiteX17" fmla="*/ 1058275 w 2500439"/>
              <a:gd name="connsiteY17" fmla="*/ 0 h 1891850"/>
              <a:gd name="connsiteX0" fmla="*/ 1058275 w 2500439"/>
              <a:gd name="connsiteY0" fmla="*/ 0 h 1891850"/>
              <a:gd name="connsiteX1" fmla="*/ 1212360 w 2500439"/>
              <a:gd name="connsiteY1" fmla="*/ 44651 h 1891850"/>
              <a:gd name="connsiteX2" fmla="*/ 1920125 w 2500439"/>
              <a:gd name="connsiteY2" fmla="*/ 215450 h 1891850"/>
              <a:gd name="connsiteX3" fmla="*/ 2496393 w 2500439"/>
              <a:gd name="connsiteY3" fmla="*/ 411682 h 1891850"/>
              <a:gd name="connsiteX4" fmla="*/ 2500439 w 2500439"/>
              <a:gd name="connsiteY4" fmla="*/ 605217 h 1891850"/>
              <a:gd name="connsiteX5" fmla="*/ 2362875 w 2500439"/>
              <a:gd name="connsiteY5" fmla="*/ 657815 h 1891850"/>
              <a:gd name="connsiteX6" fmla="*/ 1862565 w 2500439"/>
              <a:gd name="connsiteY6" fmla="*/ 798317 h 1891850"/>
              <a:gd name="connsiteX7" fmla="*/ 1543797 w 2500439"/>
              <a:gd name="connsiteY7" fmla="*/ 1105285 h 1891850"/>
              <a:gd name="connsiteX8" fmla="*/ 1394672 w 2500439"/>
              <a:gd name="connsiteY8" fmla="*/ 1281914 h 1891850"/>
              <a:gd name="connsiteX9" fmla="*/ 1161207 w 2500439"/>
              <a:gd name="connsiteY9" fmla="*/ 1624813 h 1891850"/>
              <a:gd name="connsiteX10" fmla="*/ 991275 w 2500439"/>
              <a:gd name="connsiteY10" fmla="*/ 1754286 h 1891850"/>
              <a:gd name="connsiteX11" fmla="*/ 234669 w 2500439"/>
              <a:gd name="connsiteY11" fmla="*/ 1891850 h 1891850"/>
              <a:gd name="connsiteX12" fmla="*/ 44506 w 2500439"/>
              <a:gd name="connsiteY12" fmla="*/ 1543893 h 1891850"/>
              <a:gd name="connsiteX13" fmla="*/ 0 w 2500439"/>
              <a:gd name="connsiteY13" fmla="*/ 1151429 h 1891850"/>
              <a:gd name="connsiteX14" fmla="*/ 621161 w 2500439"/>
              <a:gd name="connsiteY14" fmla="*/ 952211 h 1891850"/>
              <a:gd name="connsiteX15" fmla="*/ 710558 w 2500439"/>
              <a:gd name="connsiteY15" fmla="*/ 808337 h 1891850"/>
              <a:gd name="connsiteX16" fmla="*/ 994695 w 2500439"/>
              <a:gd name="connsiteY16" fmla="*/ 541780 h 1891850"/>
              <a:gd name="connsiteX17" fmla="*/ 1058275 w 2500439"/>
              <a:gd name="connsiteY17" fmla="*/ 0 h 1891850"/>
              <a:gd name="connsiteX0" fmla="*/ 1013769 w 2455933"/>
              <a:gd name="connsiteY0" fmla="*/ 0 h 1891850"/>
              <a:gd name="connsiteX1" fmla="*/ 1167854 w 2455933"/>
              <a:gd name="connsiteY1" fmla="*/ 44651 h 1891850"/>
              <a:gd name="connsiteX2" fmla="*/ 1875619 w 2455933"/>
              <a:gd name="connsiteY2" fmla="*/ 215450 h 1891850"/>
              <a:gd name="connsiteX3" fmla="*/ 2451887 w 2455933"/>
              <a:gd name="connsiteY3" fmla="*/ 411682 h 1891850"/>
              <a:gd name="connsiteX4" fmla="*/ 2455933 w 2455933"/>
              <a:gd name="connsiteY4" fmla="*/ 605217 h 1891850"/>
              <a:gd name="connsiteX5" fmla="*/ 2318369 w 2455933"/>
              <a:gd name="connsiteY5" fmla="*/ 657815 h 1891850"/>
              <a:gd name="connsiteX6" fmla="*/ 1818059 w 2455933"/>
              <a:gd name="connsiteY6" fmla="*/ 798317 h 1891850"/>
              <a:gd name="connsiteX7" fmla="*/ 1499291 w 2455933"/>
              <a:gd name="connsiteY7" fmla="*/ 1105285 h 1891850"/>
              <a:gd name="connsiteX8" fmla="*/ 1350166 w 2455933"/>
              <a:gd name="connsiteY8" fmla="*/ 1281914 h 1891850"/>
              <a:gd name="connsiteX9" fmla="*/ 1116701 w 2455933"/>
              <a:gd name="connsiteY9" fmla="*/ 1624813 h 1891850"/>
              <a:gd name="connsiteX10" fmla="*/ 946769 w 2455933"/>
              <a:gd name="connsiteY10" fmla="*/ 1754286 h 1891850"/>
              <a:gd name="connsiteX11" fmla="*/ 190163 w 2455933"/>
              <a:gd name="connsiteY11" fmla="*/ 1891850 h 1891850"/>
              <a:gd name="connsiteX12" fmla="*/ 0 w 2455933"/>
              <a:gd name="connsiteY12" fmla="*/ 1543893 h 1891850"/>
              <a:gd name="connsiteX13" fmla="*/ 516108 w 2455933"/>
              <a:gd name="connsiteY13" fmla="*/ 1309271 h 1891850"/>
              <a:gd name="connsiteX14" fmla="*/ 576655 w 2455933"/>
              <a:gd name="connsiteY14" fmla="*/ 952211 h 1891850"/>
              <a:gd name="connsiteX15" fmla="*/ 666052 w 2455933"/>
              <a:gd name="connsiteY15" fmla="*/ 808337 h 1891850"/>
              <a:gd name="connsiteX16" fmla="*/ 950189 w 2455933"/>
              <a:gd name="connsiteY16" fmla="*/ 541780 h 1891850"/>
              <a:gd name="connsiteX17" fmla="*/ 1013769 w 2455933"/>
              <a:gd name="connsiteY17" fmla="*/ 0 h 1891850"/>
              <a:gd name="connsiteX0" fmla="*/ 1013769 w 2455933"/>
              <a:gd name="connsiteY0" fmla="*/ 0 h 1754286"/>
              <a:gd name="connsiteX1" fmla="*/ 1167854 w 2455933"/>
              <a:gd name="connsiteY1" fmla="*/ 44651 h 1754286"/>
              <a:gd name="connsiteX2" fmla="*/ 1875619 w 2455933"/>
              <a:gd name="connsiteY2" fmla="*/ 215450 h 1754286"/>
              <a:gd name="connsiteX3" fmla="*/ 2451887 w 2455933"/>
              <a:gd name="connsiteY3" fmla="*/ 411682 h 1754286"/>
              <a:gd name="connsiteX4" fmla="*/ 2455933 w 2455933"/>
              <a:gd name="connsiteY4" fmla="*/ 605217 h 1754286"/>
              <a:gd name="connsiteX5" fmla="*/ 2318369 w 2455933"/>
              <a:gd name="connsiteY5" fmla="*/ 657815 h 1754286"/>
              <a:gd name="connsiteX6" fmla="*/ 1818059 w 2455933"/>
              <a:gd name="connsiteY6" fmla="*/ 798317 h 1754286"/>
              <a:gd name="connsiteX7" fmla="*/ 1499291 w 2455933"/>
              <a:gd name="connsiteY7" fmla="*/ 1105285 h 1754286"/>
              <a:gd name="connsiteX8" fmla="*/ 1350166 w 2455933"/>
              <a:gd name="connsiteY8" fmla="*/ 1281914 h 1754286"/>
              <a:gd name="connsiteX9" fmla="*/ 1116701 w 2455933"/>
              <a:gd name="connsiteY9" fmla="*/ 1624813 h 1754286"/>
              <a:gd name="connsiteX10" fmla="*/ 946769 w 2455933"/>
              <a:gd name="connsiteY10" fmla="*/ 1754286 h 1754286"/>
              <a:gd name="connsiteX11" fmla="*/ 494963 w 2455933"/>
              <a:gd name="connsiteY11" fmla="*/ 1701350 h 1754286"/>
              <a:gd name="connsiteX12" fmla="*/ 0 w 2455933"/>
              <a:gd name="connsiteY12" fmla="*/ 1543893 h 1754286"/>
              <a:gd name="connsiteX13" fmla="*/ 516108 w 2455933"/>
              <a:gd name="connsiteY13" fmla="*/ 1309271 h 1754286"/>
              <a:gd name="connsiteX14" fmla="*/ 576655 w 2455933"/>
              <a:gd name="connsiteY14" fmla="*/ 952211 h 1754286"/>
              <a:gd name="connsiteX15" fmla="*/ 666052 w 2455933"/>
              <a:gd name="connsiteY15" fmla="*/ 808337 h 1754286"/>
              <a:gd name="connsiteX16" fmla="*/ 950189 w 2455933"/>
              <a:gd name="connsiteY16" fmla="*/ 541780 h 1754286"/>
              <a:gd name="connsiteX17" fmla="*/ 1013769 w 2455933"/>
              <a:gd name="connsiteY17" fmla="*/ 0 h 1754286"/>
              <a:gd name="connsiteX0" fmla="*/ 1013769 w 2455933"/>
              <a:gd name="connsiteY0" fmla="*/ 0 h 1721629"/>
              <a:gd name="connsiteX1" fmla="*/ 1167854 w 2455933"/>
              <a:gd name="connsiteY1" fmla="*/ 44651 h 1721629"/>
              <a:gd name="connsiteX2" fmla="*/ 1875619 w 2455933"/>
              <a:gd name="connsiteY2" fmla="*/ 215450 h 1721629"/>
              <a:gd name="connsiteX3" fmla="*/ 2451887 w 2455933"/>
              <a:gd name="connsiteY3" fmla="*/ 411682 h 1721629"/>
              <a:gd name="connsiteX4" fmla="*/ 2455933 w 2455933"/>
              <a:gd name="connsiteY4" fmla="*/ 605217 h 1721629"/>
              <a:gd name="connsiteX5" fmla="*/ 2318369 w 2455933"/>
              <a:gd name="connsiteY5" fmla="*/ 657815 h 1721629"/>
              <a:gd name="connsiteX6" fmla="*/ 1818059 w 2455933"/>
              <a:gd name="connsiteY6" fmla="*/ 798317 h 1721629"/>
              <a:gd name="connsiteX7" fmla="*/ 1499291 w 2455933"/>
              <a:gd name="connsiteY7" fmla="*/ 1105285 h 1721629"/>
              <a:gd name="connsiteX8" fmla="*/ 1350166 w 2455933"/>
              <a:gd name="connsiteY8" fmla="*/ 1281914 h 1721629"/>
              <a:gd name="connsiteX9" fmla="*/ 1116701 w 2455933"/>
              <a:gd name="connsiteY9" fmla="*/ 1624813 h 1721629"/>
              <a:gd name="connsiteX10" fmla="*/ 946769 w 2455933"/>
              <a:gd name="connsiteY10" fmla="*/ 1721629 h 1721629"/>
              <a:gd name="connsiteX11" fmla="*/ 494963 w 2455933"/>
              <a:gd name="connsiteY11" fmla="*/ 1701350 h 1721629"/>
              <a:gd name="connsiteX12" fmla="*/ 0 w 2455933"/>
              <a:gd name="connsiteY12" fmla="*/ 1543893 h 1721629"/>
              <a:gd name="connsiteX13" fmla="*/ 516108 w 2455933"/>
              <a:gd name="connsiteY13" fmla="*/ 1309271 h 1721629"/>
              <a:gd name="connsiteX14" fmla="*/ 576655 w 2455933"/>
              <a:gd name="connsiteY14" fmla="*/ 952211 h 1721629"/>
              <a:gd name="connsiteX15" fmla="*/ 666052 w 2455933"/>
              <a:gd name="connsiteY15" fmla="*/ 808337 h 1721629"/>
              <a:gd name="connsiteX16" fmla="*/ 950189 w 2455933"/>
              <a:gd name="connsiteY16" fmla="*/ 541780 h 1721629"/>
              <a:gd name="connsiteX17" fmla="*/ 1013769 w 2455933"/>
              <a:gd name="connsiteY17" fmla="*/ 0 h 1721629"/>
              <a:gd name="connsiteX0" fmla="*/ 1013769 w 2455933"/>
              <a:gd name="connsiteY0" fmla="*/ 0 h 1721629"/>
              <a:gd name="connsiteX1" fmla="*/ 1167854 w 2455933"/>
              <a:gd name="connsiteY1" fmla="*/ 44651 h 1721629"/>
              <a:gd name="connsiteX2" fmla="*/ 1875619 w 2455933"/>
              <a:gd name="connsiteY2" fmla="*/ 215450 h 1721629"/>
              <a:gd name="connsiteX3" fmla="*/ 2451887 w 2455933"/>
              <a:gd name="connsiteY3" fmla="*/ 411682 h 1721629"/>
              <a:gd name="connsiteX4" fmla="*/ 2455933 w 2455933"/>
              <a:gd name="connsiteY4" fmla="*/ 605217 h 1721629"/>
              <a:gd name="connsiteX5" fmla="*/ 2318369 w 2455933"/>
              <a:gd name="connsiteY5" fmla="*/ 657815 h 1721629"/>
              <a:gd name="connsiteX6" fmla="*/ 1818059 w 2455933"/>
              <a:gd name="connsiteY6" fmla="*/ 798317 h 1721629"/>
              <a:gd name="connsiteX7" fmla="*/ 1499291 w 2455933"/>
              <a:gd name="connsiteY7" fmla="*/ 1105285 h 1721629"/>
              <a:gd name="connsiteX8" fmla="*/ 1350166 w 2455933"/>
              <a:gd name="connsiteY8" fmla="*/ 1281914 h 1721629"/>
              <a:gd name="connsiteX9" fmla="*/ 1116701 w 2455933"/>
              <a:gd name="connsiteY9" fmla="*/ 1515956 h 1721629"/>
              <a:gd name="connsiteX10" fmla="*/ 946769 w 2455933"/>
              <a:gd name="connsiteY10" fmla="*/ 1721629 h 1721629"/>
              <a:gd name="connsiteX11" fmla="*/ 494963 w 2455933"/>
              <a:gd name="connsiteY11" fmla="*/ 1701350 h 1721629"/>
              <a:gd name="connsiteX12" fmla="*/ 0 w 2455933"/>
              <a:gd name="connsiteY12" fmla="*/ 1543893 h 1721629"/>
              <a:gd name="connsiteX13" fmla="*/ 516108 w 2455933"/>
              <a:gd name="connsiteY13" fmla="*/ 1309271 h 1721629"/>
              <a:gd name="connsiteX14" fmla="*/ 576655 w 2455933"/>
              <a:gd name="connsiteY14" fmla="*/ 952211 h 1721629"/>
              <a:gd name="connsiteX15" fmla="*/ 666052 w 2455933"/>
              <a:gd name="connsiteY15" fmla="*/ 808337 h 1721629"/>
              <a:gd name="connsiteX16" fmla="*/ 950189 w 2455933"/>
              <a:gd name="connsiteY16" fmla="*/ 541780 h 1721629"/>
              <a:gd name="connsiteX17" fmla="*/ 1013769 w 2455933"/>
              <a:gd name="connsiteY17" fmla="*/ 0 h 1721629"/>
              <a:gd name="connsiteX0" fmla="*/ 1013769 w 2455933"/>
              <a:gd name="connsiteY0" fmla="*/ 0 h 1721629"/>
              <a:gd name="connsiteX1" fmla="*/ 1167854 w 2455933"/>
              <a:gd name="connsiteY1" fmla="*/ 44651 h 1721629"/>
              <a:gd name="connsiteX2" fmla="*/ 1875619 w 2455933"/>
              <a:gd name="connsiteY2" fmla="*/ 215450 h 1721629"/>
              <a:gd name="connsiteX3" fmla="*/ 2451887 w 2455933"/>
              <a:gd name="connsiteY3" fmla="*/ 411682 h 1721629"/>
              <a:gd name="connsiteX4" fmla="*/ 2455933 w 2455933"/>
              <a:gd name="connsiteY4" fmla="*/ 605217 h 1721629"/>
              <a:gd name="connsiteX5" fmla="*/ 2318369 w 2455933"/>
              <a:gd name="connsiteY5" fmla="*/ 657815 h 1721629"/>
              <a:gd name="connsiteX6" fmla="*/ 1818059 w 2455933"/>
              <a:gd name="connsiteY6" fmla="*/ 798317 h 1721629"/>
              <a:gd name="connsiteX7" fmla="*/ 1499291 w 2455933"/>
              <a:gd name="connsiteY7" fmla="*/ 1105285 h 1721629"/>
              <a:gd name="connsiteX8" fmla="*/ 1350166 w 2455933"/>
              <a:gd name="connsiteY8" fmla="*/ 1281914 h 1721629"/>
              <a:gd name="connsiteX9" fmla="*/ 1116701 w 2455933"/>
              <a:gd name="connsiteY9" fmla="*/ 1515956 h 1721629"/>
              <a:gd name="connsiteX10" fmla="*/ 946769 w 2455933"/>
              <a:gd name="connsiteY10" fmla="*/ 1721629 h 1721629"/>
              <a:gd name="connsiteX11" fmla="*/ 494963 w 2455933"/>
              <a:gd name="connsiteY11" fmla="*/ 1701350 h 1721629"/>
              <a:gd name="connsiteX12" fmla="*/ 0 w 2455933"/>
              <a:gd name="connsiteY12" fmla="*/ 1543893 h 1721629"/>
              <a:gd name="connsiteX13" fmla="*/ 516108 w 2455933"/>
              <a:gd name="connsiteY13" fmla="*/ 1309271 h 1721629"/>
              <a:gd name="connsiteX14" fmla="*/ 576655 w 2455933"/>
              <a:gd name="connsiteY14" fmla="*/ 952211 h 1721629"/>
              <a:gd name="connsiteX15" fmla="*/ 666052 w 2455933"/>
              <a:gd name="connsiteY15" fmla="*/ 808337 h 1721629"/>
              <a:gd name="connsiteX16" fmla="*/ 950189 w 2455933"/>
              <a:gd name="connsiteY16" fmla="*/ 541780 h 1721629"/>
              <a:gd name="connsiteX17" fmla="*/ 1013769 w 2455933"/>
              <a:gd name="connsiteY17" fmla="*/ 0 h 1721629"/>
              <a:gd name="connsiteX0" fmla="*/ 1013769 w 2455933"/>
              <a:gd name="connsiteY0" fmla="*/ 0 h 1701350"/>
              <a:gd name="connsiteX1" fmla="*/ 1167854 w 2455933"/>
              <a:gd name="connsiteY1" fmla="*/ 44651 h 1701350"/>
              <a:gd name="connsiteX2" fmla="*/ 1875619 w 2455933"/>
              <a:gd name="connsiteY2" fmla="*/ 215450 h 1701350"/>
              <a:gd name="connsiteX3" fmla="*/ 2451887 w 2455933"/>
              <a:gd name="connsiteY3" fmla="*/ 411682 h 1701350"/>
              <a:gd name="connsiteX4" fmla="*/ 2455933 w 2455933"/>
              <a:gd name="connsiteY4" fmla="*/ 605217 h 1701350"/>
              <a:gd name="connsiteX5" fmla="*/ 2318369 w 2455933"/>
              <a:gd name="connsiteY5" fmla="*/ 657815 h 1701350"/>
              <a:gd name="connsiteX6" fmla="*/ 1818059 w 2455933"/>
              <a:gd name="connsiteY6" fmla="*/ 798317 h 1701350"/>
              <a:gd name="connsiteX7" fmla="*/ 1499291 w 2455933"/>
              <a:gd name="connsiteY7" fmla="*/ 1105285 h 1701350"/>
              <a:gd name="connsiteX8" fmla="*/ 1350166 w 2455933"/>
              <a:gd name="connsiteY8" fmla="*/ 1281914 h 1701350"/>
              <a:gd name="connsiteX9" fmla="*/ 1116701 w 2455933"/>
              <a:gd name="connsiteY9" fmla="*/ 1515956 h 1701350"/>
              <a:gd name="connsiteX10" fmla="*/ 919554 w 2455933"/>
              <a:gd name="connsiteY10" fmla="*/ 1629101 h 1701350"/>
              <a:gd name="connsiteX11" fmla="*/ 494963 w 2455933"/>
              <a:gd name="connsiteY11" fmla="*/ 1701350 h 1701350"/>
              <a:gd name="connsiteX12" fmla="*/ 0 w 2455933"/>
              <a:gd name="connsiteY12" fmla="*/ 1543893 h 1701350"/>
              <a:gd name="connsiteX13" fmla="*/ 516108 w 2455933"/>
              <a:gd name="connsiteY13" fmla="*/ 1309271 h 1701350"/>
              <a:gd name="connsiteX14" fmla="*/ 576655 w 2455933"/>
              <a:gd name="connsiteY14" fmla="*/ 952211 h 1701350"/>
              <a:gd name="connsiteX15" fmla="*/ 666052 w 2455933"/>
              <a:gd name="connsiteY15" fmla="*/ 808337 h 1701350"/>
              <a:gd name="connsiteX16" fmla="*/ 950189 w 2455933"/>
              <a:gd name="connsiteY16" fmla="*/ 541780 h 1701350"/>
              <a:gd name="connsiteX17" fmla="*/ 1013769 w 2455933"/>
              <a:gd name="connsiteY17" fmla="*/ 0 h 1701350"/>
              <a:gd name="connsiteX0" fmla="*/ 1013769 w 2455933"/>
              <a:gd name="connsiteY0" fmla="*/ 0 h 1701350"/>
              <a:gd name="connsiteX1" fmla="*/ 1167854 w 2455933"/>
              <a:gd name="connsiteY1" fmla="*/ 44651 h 1701350"/>
              <a:gd name="connsiteX2" fmla="*/ 1875619 w 2455933"/>
              <a:gd name="connsiteY2" fmla="*/ 215450 h 1701350"/>
              <a:gd name="connsiteX3" fmla="*/ 2451887 w 2455933"/>
              <a:gd name="connsiteY3" fmla="*/ 411682 h 1701350"/>
              <a:gd name="connsiteX4" fmla="*/ 2455933 w 2455933"/>
              <a:gd name="connsiteY4" fmla="*/ 605217 h 1701350"/>
              <a:gd name="connsiteX5" fmla="*/ 2318369 w 2455933"/>
              <a:gd name="connsiteY5" fmla="*/ 657815 h 1701350"/>
              <a:gd name="connsiteX6" fmla="*/ 1818059 w 2455933"/>
              <a:gd name="connsiteY6" fmla="*/ 798317 h 1701350"/>
              <a:gd name="connsiteX7" fmla="*/ 1499291 w 2455933"/>
              <a:gd name="connsiteY7" fmla="*/ 1105285 h 1701350"/>
              <a:gd name="connsiteX8" fmla="*/ 1361052 w 2455933"/>
              <a:gd name="connsiteY8" fmla="*/ 1347229 h 1701350"/>
              <a:gd name="connsiteX9" fmla="*/ 1116701 w 2455933"/>
              <a:gd name="connsiteY9" fmla="*/ 1515956 h 1701350"/>
              <a:gd name="connsiteX10" fmla="*/ 919554 w 2455933"/>
              <a:gd name="connsiteY10" fmla="*/ 1629101 h 1701350"/>
              <a:gd name="connsiteX11" fmla="*/ 494963 w 2455933"/>
              <a:gd name="connsiteY11" fmla="*/ 1701350 h 1701350"/>
              <a:gd name="connsiteX12" fmla="*/ 0 w 2455933"/>
              <a:gd name="connsiteY12" fmla="*/ 1543893 h 1701350"/>
              <a:gd name="connsiteX13" fmla="*/ 516108 w 2455933"/>
              <a:gd name="connsiteY13" fmla="*/ 1309271 h 1701350"/>
              <a:gd name="connsiteX14" fmla="*/ 576655 w 2455933"/>
              <a:gd name="connsiteY14" fmla="*/ 952211 h 1701350"/>
              <a:gd name="connsiteX15" fmla="*/ 666052 w 2455933"/>
              <a:gd name="connsiteY15" fmla="*/ 808337 h 1701350"/>
              <a:gd name="connsiteX16" fmla="*/ 950189 w 2455933"/>
              <a:gd name="connsiteY16" fmla="*/ 541780 h 1701350"/>
              <a:gd name="connsiteX17" fmla="*/ 1013769 w 2455933"/>
              <a:gd name="connsiteY17" fmla="*/ 0 h 1701350"/>
              <a:gd name="connsiteX0" fmla="*/ 1013769 w 2455933"/>
              <a:gd name="connsiteY0" fmla="*/ 0 h 1701350"/>
              <a:gd name="connsiteX1" fmla="*/ 1167854 w 2455933"/>
              <a:gd name="connsiteY1" fmla="*/ 44651 h 1701350"/>
              <a:gd name="connsiteX2" fmla="*/ 1875619 w 2455933"/>
              <a:gd name="connsiteY2" fmla="*/ 215450 h 1701350"/>
              <a:gd name="connsiteX3" fmla="*/ 2451887 w 2455933"/>
              <a:gd name="connsiteY3" fmla="*/ 411682 h 1701350"/>
              <a:gd name="connsiteX4" fmla="*/ 2455933 w 2455933"/>
              <a:gd name="connsiteY4" fmla="*/ 605217 h 1701350"/>
              <a:gd name="connsiteX5" fmla="*/ 2318369 w 2455933"/>
              <a:gd name="connsiteY5" fmla="*/ 657815 h 1701350"/>
              <a:gd name="connsiteX6" fmla="*/ 1818059 w 2455933"/>
              <a:gd name="connsiteY6" fmla="*/ 798317 h 1701350"/>
              <a:gd name="connsiteX7" fmla="*/ 1499291 w 2455933"/>
              <a:gd name="connsiteY7" fmla="*/ 1105285 h 1701350"/>
              <a:gd name="connsiteX8" fmla="*/ 1393709 w 2455933"/>
              <a:gd name="connsiteY8" fmla="*/ 1385329 h 1701350"/>
              <a:gd name="connsiteX9" fmla="*/ 1116701 w 2455933"/>
              <a:gd name="connsiteY9" fmla="*/ 1515956 h 1701350"/>
              <a:gd name="connsiteX10" fmla="*/ 919554 w 2455933"/>
              <a:gd name="connsiteY10" fmla="*/ 1629101 h 1701350"/>
              <a:gd name="connsiteX11" fmla="*/ 494963 w 2455933"/>
              <a:gd name="connsiteY11" fmla="*/ 1701350 h 1701350"/>
              <a:gd name="connsiteX12" fmla="*/ 0 w 2455933"/>
              <a:gd name="connsiteY12" fmla="*/ 1543893 h 1701350"/>
              <a:gd name="connsiteX13" fmla="*/ 516108 w 2455933"/>
              <a:gd name="connsiteY13" fmla="*/ 1309271 h 1701350"/>
              <a:gd name="connsiteX14" fmla="*/ 576655 w 2455933"/>
              <a:gd name="connsiteY14" fmla="*/ 952211 h 1701350"/>
              <a:gd name="connsiteX15" fmla="*/ 666052 w 2455933"/>
              <a:gd name="connsiteY15" fmla="*/ 808337 h 1701350"/>
              <a:gd name="connsiteX16" fmla="*/ 950189 w 2455933"/>
              <a:gd name="connsiteY16" fmla="*/ 541780 h 1701350"/>
              <a:gd name="connsiteX17" fmla="*/ 1013769 w 2455933"/>
              <a:gd name="connsiteY17" fmla="*/ 0 h 1701350"/>
              <a:gd name="connsiteX0" fmla="*/ 1013769 w 2455933"/>
              <a:gd name="connsiteY0" fmla="*/ 0 h 1701350"/>
              <a:gd name="connsiteX1" fmla="*/ 1167854 w 2455933"/>
              <a:gd name="connsiteY1" fmla="*/ 44651 h 1701350"/>
              <a:gd name="connsiteX2" fmla="*/ 1875619 w 2455933"/>
              <a:gd name="connsiteY2" fmla="*/ 215450 h 1701350"/>
              <a:gd name="connsiteX3" fmla="*/ 2451887 w 2455933"/>
              <a:gd name="connsiteY3" fmla="*/ 411682 h 1701350"/>
              <a:gd name="connsiteX4" fmla="*/ 2455933 w 2455933"/>
              <a:gd name="connsiteY4" fmla="*/ 605217 h 1701350"/>
              <a:gd name="connsiteX5" fmla="*/ 2318369 w 2455933"/>
              <a:gd name="connsiteY5" fmla="*/ 657815 h 1701350"/>
              <a:gd name="connsiteX6" fmla="*/ 1818059 w 2455933"/>
              <a:gd name="connsiteY6" fmla="*/ 798317 h 1701350"/>
              <a:gd name="connsiteX7" fmla="*/ 1537391 w 2455933"/>
              <a:gd name="connsiteY7" fmla="*/ 1165156 h 1701350"/>
              <a:gd name="connsiteX8" fmla="*/ 1393709 w 2455933"/>
              <a:gd name="connsiteY8" fmla="*/ 1385329 h 1701350"/>
              <a:gd name="connsiteX9" fmla="*/ 1116701 w 2455933"/>
              <a:gd name="connsiteY9" fmla="*/ 1515956 h 1701350"/>
              <a:gd name="connsiteX10" fmla="*/ 919554 w 2455933"/>
              <a:gd name="connsiteY10" fmla="*/ 1629101 h 1701350"/>
              <a:gd name="connsiteX11" fmla="*/ 494963 w 2455933"/>
              <a:gd name="connsiteY11" fmla="*/ 1701350 h 1701350"/>
              <a:gd name="connsiteX12" fmla="*/ 0 w 2455933"/>
              <a:gd name="connsiteY12" fmla="*/ 1543893 h 1701350"/>
              <a:gd name="connsiteX13" fmla="*/ 516108 w 2455933"/>
              <a:gd name="connsiteY13" fmla="*/ 1309271 h 1701350"/>
              <a:gd name="connsiteX14" fmla="*/ 576655 w 2455933"/>
              <a:gd name="connsiteY14" fmla="*/ 952211 h 1701350"/>
              <a:gd name="connsiteX15" fmla="*/ 666052 w 2455933"/>
              <a:gd name="connsiteY15" fmla="*/ 808337 h 1701350"/>
              <a:gd name="connsiteX16" fmla="*/ 950189 w 2455933"/>
              <a:gd name="connsiteY16" fmla="*/ 541780 h 1701350"/>
              <a:gd name="connsiteX17" fmla="*/ 1013769 w 2455933"/>
              <a:gd name="connsiteY17" fmla="*/ 0 h 1701350"/>
              <a:gd name="connsiteX0" fmla="*/ 1013769 w 2455933"/>
              <a:gd name="connsiteY0" fmla="*/ 0 h 1701350"/>
              <a:gd name="connsiteX1" fmla="*/ 1167854 w 2455933"/>
              <a:gd name="connsiteY1" fmla="*/ 44651 h 1701350"/>
              <a:gd name="connsiteX2" fmla="*/ 1875619 w 2455933"/>
              <a:gd name="connsiteY2" fmla="*/ 215450 h 1701350"/>
              <a:gd name="connsiteX3" fmla="*/ 2451887 w 2455933"/>
              <a:gd name="connsiteY3" fmla="*/ 411682 h 1701350"/>
              <a:gd name="connsiteX4" fmla="*/ 2455933 w 2455933"/>
              <a:gd name="connsiteY4" fmla="*/ 605217 h 1701350"/>
              <a:gd name="connsiteX5" fmla="*/ 2318369 w 2455933"/>
              <a:gd name="connsiteY5" fmla="*/ 657815 h 1701350"/>
              <a:gd name="connsiteX6" fmla="*/ 1818059 w 2455933"/>
              <a:gd name="connsiteY6" fmla="*/ 798317 h 1701350"/>
              <a:gd name="connsiteX7" fmla="*/ 1537391 w 2455933"/>
              <a:gd name="connsiteY7" fmla="*/ 1165156 h 1701350"/>
              <a:gd name="connsiteX8" fmla="*/ 1393709 w 2455933"/>
              <a:gd name="connsiteY8" fmla="*/ 1385329 h 1701350"/>
              <a:gd name="connsiteX9" fmla="*/ 1192901 w 2455933"/>
              <a:gd name="connsiteY9" fmla="*/ 1564942 h 1701350"/>
              <a:gd name="connsiteX10" fmla="*/ 919554 w 2455933"/>
              <a:gd name="connsiteY10" fmla="*/ 1629101 h 1701350"/>
              <a:gd name="connsiteX11" fmla="*/ 494963 w 2455933"/>
              <a:gd name="connsiteY11" fmla="*/ 1701350 h 1701350"/>
              <a:gd name="connsiteX12" fmla="*/ 0 w 2455933"/>
              <a:gd name="connsiteY12" fmla="*/ 1543893 h 1701350"/>
              <a:gd name="connsiteX13" fmla="*/ 516108 w 2455933"/>
              <a:gd name="connsiteY13" fmla="*/ 1309271 h 1701350"/>
              <a:gd name="connsiteX14" fmla="*/ 576655 w 2455933"/>
              <a:gd name="connsiteY14" fmla="*/ 952211 h 1701350"/>
              <a:gd name="connsiteX15" fmla="*/ 666052 w 2455933"/>
              <a:gd name="connsiteY15" fmla="*/ 808337 h 1701350"/>
              <a:gd name="connsiteX16" fmla="*/ 950189 w 2455933"/>
              <a:gd name="connsiteY16" fmla="*/ 541780 h 1701350"/>
              <a:gd name="connsiteX17" fmla="*/ 1013769 w 2455933"/>
              <a:gd name="connsiteY17" fmla="*/ 0 h 1701350"/>
              <a:gd name="connsiteX0" fmla="*/ 1013769 w 2455933"/>
              <a:gd name="connsiteY0" fmla="*/ 0 h 1701350"/>
              <a:gd name="connsiteX1" fmla="*/ 1162411 w 2455933"/>
              <a:gd name="connsiteY1" fmla="*/ 120851 h 1701350"/>
              <a:gd name="connsiteX2" fmla="*/ 1875619 w 2455933"/>
              <a:gd name="connsiteY2" fmla="*/ 215450 h 1701350"/>
              <a:gd name="connsiteX3" fmla="*/ 2451887 w 2455933"/>
              <a:gd name="connsiteY3" fmla="*/ 411682 h 1701350"/>
              <a:gd name="connsiteX4" fmla="*/ 2455933 w 2455933"/>
              <a:gd name="connsiteY4" fmla="*/ 605217 h 1701350"/>
              <a:gd name="connsiteX5" fmla="*/ 2318369 w 2455933"/>
              <a:gd name="connsiteY5" fmla="*/ 657815 h 1701350"/>
              <a:gd name="connsiteX6" fmla="*/ 1818059 w 2455933"/>
              <a:gd name="connsiteY6" fmla="*/ 798317 h 1701350"/>
              <a:gd name="connsiteX7" fmla="*/ 1537391 w 2455933"/>
              <a:gd name="connsiteY7" fmla="*/ 1165156 h 1701350"/>
              <a:gd name="connsiteX8" fmla="*/ 1393709 w 2455933"/>
              <a:gd name="connsiteY8" fmla="*/ 1385329 h 1701350"/>
              <a:gd name="connsiteX9" fmla="*/ 1192901 w 2455933"/>
              <a:gd name="connsiteY9" fmla="*/ 1564942 h 1701350"/>
              <a:gd name="connsiteX10" fmla="*/ 919554 w 2455933"/>
              <a:gd name="connsiteY10" fmla="*/ 1629101 h 1701350"/>
              <a:gd name="connsiteX11" fmla="*/ 494963 w 2455933"/>
              <a:gd name="connsiteY11" fmla="*/ 1701350 h 1701350"/>
              <a:gd name="connsiteX12" fmla="*/ 0 w 2455933"/>
              <a:gd name="connsiteY12" fmla="*/ 1543893 h 1701350"/>
              <a:gd name="connsiteX13" fmla="*/ 516108 w 2455933"/>
              <a:gd name="connsiteY13" fmla="*/ 1309271 h 1701350"/>
              <a:gd name="connsiteX14" fmla="*/ 576655 w 2455933"/>
              <a:gd name="connsiteY14" fmla="*/ 952211 h 1701350"/>
              <a:gd name="connsiteX15" fmla="*/ 666052 w 2455933"/>
              <a:gd name="connsiteY15" fmla="*/ 808337 h 1701350"/>
              <a:gd name="connsiteX16" fmla="*/ 950189 w 2455933"/>
              <a:gd name="connsiteY16" fmla="*/ 541780 h 1701350"/>
              <a:gd name="connsiteX17" fmla="*/ 1013769 w 2455933"/>
              <a:gd name="connsiteY17" fmla="*/ 0 h 1701350"/>
              <a:gd name="connsiteX0" fmla="*/ 1089969 w 2455933"/>
              <a:gd name="connsiteY0" fmla="*/ 0 h 1592493"/>
              <a:gd name="connsiteX1" fmla="*/ 1162411 w 2455933"/>
              <a:gd name="connsiteY1" fmla="*/ 11994 h 1592493"/>
              <a:gd name="connsiteX2" fmla="*/ 1875619 w 2455933"/>
              <a:gd name="connsiteY2" fmla="*/ 106593 h 1592493"/>
              <a:gd name="connsiteX3" fmla="*/ 2451887 w 2455933"/>
              <a:gd name="connsiteY3" fmla="*/ 302825 h 1592493"/>
              <a:gd name="connsiteX4" fmla="*/ 2455933 w 2455933"/>
              <a:gd name="connsiteY4" fmla="*/ 496360 h 1592493"/>
              <a:gd name="connsiteX5" fmla="*/ 2318369 w 2455933"/>
              <a:gd name="connsiteY5" fmla="*/ 548958 h 1592493"/>
              <a:gd name="connsiteX6" fmla="*/ 1818059 w 2455933"/>
              <a:gd name="connsiteY6" fmla="*/ 689460 h 1592493"/>
              <a:gd name="connsiteX7" fmla="*/ 1537391 w 2455933"/>
              <a:gd name="connsiteY7" fmla="*/ 1056299 h 1592493"/>
              <a:gd name="connsiteX8" fmla="*/ 1393709 w 2455933"/>
              <a:gd name="connsiteY8" fmla="*/ 1276472 h 1592493"/>
              <a:gd name="connsiteX9" fmla="*/ 1192901 w 2455933"/>
              <a:gd name="connsiteY9" fmla="*/ 1456085 h 1592493"/>
              <a:gd name="connsiteX10" fmla="*/ 919554 w 2455933"/>
              <a:gd name="connsiteY10" fmla="*/ 1520244 h 1592493"/>
              <a:gd name="connsiteX11" fmla="*/ 494963 w 2455933"/>
              <a:gd name="connsiteY11" fmla="*/ 1592493 h 1592493"/>
              <a:gd name="connsiteX12" fmla="*/ 0 w 2455933"/>
              <a:gd name="connsiteY12" fmla="*/ 1435036 h 1592493"/>
              <a:gd name="connsiteX13" fmla="*/ 516108 w 2455933"/>
              <a:gd name="connsiteY13" fmla="*/ 1200414 h 1592493"/>
              <a:gd name="connsiteX14" fmla="*/ 576655 w 2455933"/>
              <a:gd name="connsiteY14" fmla="*/ 843354 h 1592493"/>
              <a:gd name="connsiteX15" fmla="*/ 666052 w 2455933"/>
              <a:gd name="connsiteY15" fmla="*/ 699480 h 1592493"/>
              <a:gd name="connsiteX16" fmla="*/ 950189 w 2455933"/>
              <a:gd name="connsiteY16" fmla="*/ 432923 h 1592493"/>
              <a:gd name="connsiteX17" fmla="*/ 1089969 w 2455933"/>
              <a:gd name="connsiteY17" fmla="*/ 0 h 1592493"/>
              <a:gd name="connsiteX0" fmla="*/ 1089969 w 2455933"/>
              <a:gd name="connsiteY0" fmla="*/ 0 h 1592493"/>
              <a:gd name="connsiteX1" fmla="*/ 1162411 w 2455933"/>
              <a:gd name="connsiteY1" fmla="*/ 11994 h 1592493"/>
              <a:gd name="connsiteX2" fmla="*/ 1897390 w 2455933"/>
              <a:gd name="connsiteY2" fmla="*/ 52164 h 1592493"/>
              <a:gd name="connsiteX3" fmla="*/ 2451887 w 2455933"/>
              <a:gd name="connsiteY3" fmla="*/ 302825 h 1592493"/>
              <a:gd name="connsiteX4" fmla="*/ 2455933 w 2455933"/>
              <a:gd name="connsiteY4" fmla="*/ 496360 h 1592493"/>
              <a:gd name="connsiteX5" fmla="*/ 2318369 w 2455933"/>
              <a:gd name="connsiteY5" fmla="*/ 548958 h 1592493"/>
              <a:gd name="connsiteX6" fmla="*/ 1818059 w 2455933"/>
              <a:gd name="connsiteY6" fmla="*/ 689460 h 1592493"/>
              <a:gd name="connsiteX7" fmla="*/ 1537391 w 2455933"/>
              <a:gd name="connsiteY7" fmla="*/ 1056299 h 1592493"/>
              <a:gd name="connsiteX8" fmla="*/ 1393709 w 2455933"/>
              <a:gd name="connsiteY8" fmla="*/ 1276472 h 1592493"/>
              <a:gd name="connsiteX9" fmla="*/ 1192901 w 2455933"/>
              <a:gd name="connsiteY9" fmla="*/ 1456085 h 1592493"/>
              <a:gd name="connsiteX10" fmla="*/ 919554 w 2455933"/>
              <a:gd name="connsiteY10" fmla="*/ 1520244 h 1592493"/>
              <a:gd name="connsiteX11" fmla="*/ 494963 w 2455933"/>
              <a:gd name="connsiteY11" fmla="*/ 1592493 h 1592493"/>
              <a:gd name="connsiteX12" fmla="*/ 0 w 2455933"/>
              <a:gd name="connsiteY12" fmla="*/ 1435036 h 1592493"/>
              <a:gd name="connsiteX13" fmla="*/ 516108 w 2455933"/>
              <a:gd name="connsiteY13" fmla="*/ 1200414 h 1592493"/>
              <a:gd name="connsiteX14" fmla="*/ 576655 w 2455933"/>
              <a:gd name="connsiteY14" fmla="*/ 843354 h 1592493"/>
              <a:gd name="connsiteX15" fmla="*/ 666052 w 2455933"/>
              <a:gd name="connsiteY15" fmla="*/ 699480 h 1592493"/>
              <a:gd name="connsiteX16" fmla="*/ 950189 w 2455933"/>
              <a:gd name="connsiteY16" fmla="*/ 432923 h 1592493"/>
              <a:gd name="connsiteX17" fmla="*/ 1089969 w 2455933"/>
              <a:gd name="connsiteY17" fmla="*/ 0 h 1592493"/>
              <a:gd name="connsiteX0" fmla="*/ 1089969 w 2455933"/>
              <a:gd name="connsiteY0" fmla="*/ 0 h 1657807"/>
              <a:gd name="connsiteX1" fmla="*/ 1162411 w 2455933"/>
              <a:gd name="connsiteY1" fmla="*/ 11994 h 1657807"/>
              <a:gd name="connsiteX2" fmla="*/ 1897390 w 2455933"/>
              <a:gd name="connsiteY2" fmla="*/ 52164 h 1657807"/>
              <a:gd name="connsiteX3" fmla="*/ 2451887 w 2455933"/>
              <a:gd name="connsiteY3" fmla="*/ 302825 h 1657807"/>
              <a:gd name="connsiteX4" fmla="*/ 2455933 w 2455933"/>
              <a:gd name="connsiteY4" fmla="*/ 496360 h 1657807"/>
              <a:gd name="connsiteX5" fmla="*/ 2318369 w 2455933"/>
              <a:gd name="connsiteY5" fmla="*/ 548958 h 1657807"/>
              <a:gd name="connsiteX6" fmla="*/ 1818059 w 2455933"/>
              <a:gd name="connsiteY6" fmla="*/ 689460 h 1657807"/>
              <a:gd name="connsiteX7" fmla="*/ 1537391 w 2455933"/>
              <a:gd name="connsiteY7" fmla="*/ 1056299 h 1657807"/>
              <a:gd name="connsiteX8" fmla="*/ 1393709 w 2455933"/>
              <a:gd name="connsiteY8" fmla="*/ 1276472 h 1657807"/>
              <a:gd name="connsiteX9" fmla="*/ 1192901 w 2455933"/>
              <a:gd name="connsiteY9" fmla="*/ 1456085 h 1657807"/>
              <a:gd name="connsiteX10" fmla="*/ 919554 w 2455933"/>
              <a:gd name="connsiteY10" fmla="*/ 1520244 h 1657807"/>
              <a:gd name="connsiteX11" fmla="*/ 522177 w 2455933"/>
              <a:gd name="connsiteY11" fmla="*/ 1657807 h 1657807"/>
              <a:gd name="connsiteX12" fmla="*/ 0 w 2455933"/>
              <a:gd name="connsiteY12" fmla="*/ 1435036 h 1657807"/>
              <a:gd name="connsiteX13" fmla="*/ 516108 w 2455933"/>
              <a:gd name="connsiteY13" fmla="*/ 1200414 h 1657807"/>
              <a:gd name="connsiteX14" fmla="*/ 576655 w 2455933"/>
              <a:gd name="connsiteY14" fmla="*/ 843354 h 1657807"/>
              <a:gd name="connsiteX15" fmla="*/ 666052 w 2455933"/>
              <a:gd name="connsiteY15" fmla="*/ 699480 h 1657807"/>
              <a:gd name="connsiteX16" fmla="*/ 950189 w 2455933"/>
              <a:gd name="connsiteY16" fmla="*/ 432923 h 1657807"/>
              <a:gd name="connsiteX17" fmla="*/ 1089969 w 2455933"/>
              <a:gd name="connsiteY17" fmla="*/ 0 h 1657807"/>
              <a:gd name="connsiteX0" fmla="*/ 1089969 w 2455933"/>
              <a:gd name="connsiteY0" fmla="*/ 0 h 1657807"/>
              <a:gd name="connsiteX1" fmla="*/ 1162411 w 2455933"/>
              <a:gd name="connsiteY1" fmla="*/ 11994 h 1657807"/>
              <a:gd name="connsiteX2" fmla="*/ 1897390 w 2455933"/>
              <a:gd name="connsiteY2" fmla="*/ 52164 h 1657807"/>
              <a:gd name="connsiteX3" fmla="*/ 2451887 w 2455933"/>
              <a:gd name="connsiteY3" fmla="*/ 302825 h 1657807"/>
              <a:gd name="connsiteX4" fmla="*/ 2455933 w 2455933"/>
              <a:gd name="connsiteY4" fmla="*/ 496360 h 1657807"/>
              <a:gd name="connsiteX5" fmla="*/ 2318369 w 2455933"/>
              <a:gd name="connsiteY5" fmla="*/ 548958 h 1657807"/>
              <a:gd name="connsiteX6" fmla="*/ 1818059 w 2455933"/>
              <a:gd name="connsiteY6" fmla="*/ 689460 h 1657807"/>
              <a:gd name="connsiteX7" fmla="*/ 1537391 w 2455933"/>
              <a:gd name="connsiteY7" fmla="*/ 1056299 h 1657807"/>
              <a:gd name="connsiteX8" fmla="*/ 1393709 w 2455933"/>
              <a:gd name="connsiteY8" fmla="*/ 1276472 h 1657807"/>
              <a:gd name="connsiteX9" fmla="*/ 1192901 w 2455933"/>
              <a:gd name="connsiteY9" fmla="*/ 1456085 h 1657807"/>
              <a:gd name="connsiteX10" fmla="*/ 919554 w 2455933"/>
              <a:gd name="connsiteY10" fmla="*/ 1520244 h 1657807"/>
              <a:gd name="connsiteX11" fmla="*/ 522177 w 2455933"/>
              <a:gd name="connsiteY11" fmla="*/ 1657807 h 1657807"/>
              <a:gd name="connsiteX12" fmla="*/ 0 w 2455933"/>
              <a:gd name="connsiteY12" fmla="*/ 1435036 h 1657807"/>
              <a:gd name="connsiteX13" fmla="*/ 516108 w 2455933"/>
              <a:gd name="connsiteY13" fmla="*/ 1200414 h 1657807"/>
              <a:gd name="connsiteX14" fmla="*/ 576655 w 2455933"/>
              <a:gd name="connsiteY14" fmla="*/ 843354 h 1657807"/>
              <a:gd name="connsiteX15" fmla="*/ 666052 w 2455933"/>
              <a:gd name="connsiteY15" fmla="*/ 699480 h 1657807"/>
              <a:gd name="connsiteX16" fmla="*/ 950189 w 2455933"/>
              <a:gd name="connsiteY16" fmla="*/ 432923 h 1657807"/>
              <a:gd name="connsiteX17" fmla="*/ 1089969 w 2455933"/>
              <a:gd name="connsiteY17" fmla="*/ 0 h 1657807"/>
              <a:gd name="connsiteX0" fmla="*/ 1089969 w 2455933"/>
              <a:gd name="connsiteY0" fmla="*/ 0 h 1657807"/>
              <a:gd name="connsiteX1" fmla="*/ 1162411 w 2455933"/>
              <a:gd name="connsiteY1" fmla="*/ 11994 h 1657807"/>
              <a:gd name="connsiteX2" fmla="*/ 1897390 w 2455933"/>
              <a:gd name="connsiteY2" fmla="*/ 52164 h 1657807"/>
              <a:gd name="connsiteX3" fmla="*/ 2451887 w 2455933"/>
              <a:gd name="connsiteY3" fmla="*/ 302825 h 1657807"/>
              <a:gd name="connsiteX4" fmla="*/ 2455933 w 2455933"/>
              <a:gd name="connsiteY4" fmla="*/ 496360 h 1657807"/>
              <a:gd name="connsiteX5" fmla="*/ 2318369 w 2455933"/>
              <a:gd name="connsiteY5" fmla="*/ 548958 h 1657807"/>
              <a:gd name="connsiteX6" fmla="*/ 1818059 w 2455933"/>
              <a:gd name="connsiteY6" fmla="*/ 689460 h 1657807"/>
              <a:gd name="connsiteX7" fmla="*/ 1537391 w 2455933"/>
              <a:gd name="connsiteY7" fmla="*/ 1056299 h 1657807"/>
              <a:gd name="connsiteX8" fmla="*/ 1393709 w 2455933"/>
              <a:gd name="connsiteY8" fmla="*/ 1276472 h 1657807"/>
              <a:gd name="connsiteX9" fmla="*/ 1192901 w 2455933"/>
              <a:gd name="connsiteY9" fmla="*/ 1456085 h 1657807"/>
              <a:gd name="connsiteX10" fmla="*/ 919554 w 2455933"/>
              <a:gd name="connsiteY10" fmla="*/ 1520244 h 1657807"/>
              <a:gd name="connsiteX11" fmla="*/ 522177 w 2455933"/>
              <a:gd name="connsiteY11" fmla="*/ 1657807 h 1657807"/>
              <a:gd name="connsiteX12" fmla="*/ 0 w 2455933"/>
              <a:gd name="connsiteY12" fmla="*/ 1435036 h 1657807"/>
              <a:gd name="connsiteX13" fmla="*/ 516108 w 2455933"/>
              <a:gd name="connsiteY13" fmla="*/ 1200414 h 1657807"/>
              <a:gd name="connsiteX14" fmla="*/ 576655 w 2455933"/>
              <a:gd name="connsiteY14" fmla="*/ 843354 h 1657807"/>
              <a:gd name="connsiteX15" fmla="*/ 666052 w 2455933"/>
              <a:gd name="connsiteY15" fmla="*/ 699480 h 1657807"/>
              <a:gd name="connsiteX16" fmla="*/ 950189 w 2455933"/>
              <a:gd name="connsiteY16" fmla="*/ 432923 h 1657807"/>
              <a:gd name="connsiteX17" fmla="*/ 1089969 w 2455933"/>
              <a:gd name="connsiteY17" fmla="*/ 0 h 1657807"/>
              <a:gd name="connsiteX0" fmla="*/ 1089969 w 2455933"/>
              <a:gd name="connsiteY0" fmla="*/ 0 h 1657807"/>
              <a:gd name="connsiteX1" fmla="*/ 1162411 w 2455933"/>
              <a:gd name="connsiteY1" fmla="*/ 11994 h 1657807"/>
              <a:gd name="connsiteX2" fmla="*/ 1897390 w 2455933"/>
              <a:gd name="connsiteY2" fmla="*/ 52164 h 1657807"/>
              <a:gd name="connsiteX3" fmla="*/ 2451887 w 2455933"/>
              <a:gd name="connsiteY3" fmla="*/ 302825 h 1657807"/>
              <a:gd name="connsiteX4" fmla="*/ 2455933 w 2455933"/>
              <a:gd name="connsiteY4" fmla="*/ 496360 h 1657807"/>
              <a:gd name="connsiteX5" fmla="*/ 2318369 w 2455933"/>
              <a:gd name="connsiteY5" fmla="*/ 548958 h 1657807"/>
              <a:gd name="connsiteX6" fmla="*/ 1628898 w 2455933"/>
              <a:gd name="connsiteY6" fmla="*/ 574032 h 1657807"/>
              <a:gd name="connsiteX7" fmla="*/ 1537391 w 2455933"/>
              <a:gd name="connsiteY7" fmla="*/ 1056299 h 1657807"/>
              <a:gd name="connsiteX8" fmla="*/ 1393709 w 2455933"/>
              <a:gd name="connsiteY8" fmla="*/ 1276472 h 1657807"/>
              <a:gd name="connsiteX9" fmla="*/ 1192901 w 2455933"/>
              <a:gd name="connsiteY9" fmla="*/ 1456085 h 1657807"/>
              <a:gd name="connsiteX10" fmla="*/ 919554 w 2455933"/>
              <a:gd name="connsiteY10" fmla="*/ 1520244 h 1657807"/>
              <a:gd name="connsiteX11" fmla="*/ 522177 w 2455933"/>
              <a:gd name="connsiteY11" fmla="*/ 1657807 h 1657807"/>
              <a:gd name="connsiteX12" fmla="*/ 0 w 2455933"/>
              <a:gd name="connsiteY12" fmla="*/ 1435036 h 1657807"/>
              <a:gd name="connsiteX13" fmla="*/ 516108 w 2455933"/>
              <a:gd name="connsiteY13" fmla="*/ 1200414 h 1657807"/>
              <a:gd name="connsiteX14" fmla="*/ 576655 w 2455933"/>
              <a:gd name="connsiteY14" fmla="*/ 843354 h 1657807"/>
              <a:gd name="connsiteX15" fmla="*/ 666052 w 2455933"/>
              <a:gd name="connsiteY15" fmla="*/ 699480 h 1657807"/>
              <a:gd name="connsiteX16" fmla="*/ 950189 w 2455933"/>
              <a:gd name="connsiteY16" fmla="*/ 432923 h 1657807"/>
              <a:gd name="connsiteX17" fmla="*/ 1089969 w 2455933"/>
              <a:gd name="connsiteY17" fmla="*/ 0 h 1657807"/>
              <a:gd name="connsiteX0" fmla="*/ 1089969 w 2455933"/>
              <a:gd name="connsiteY0" fmla="*/ 0 h 1657807"/>
              <a:gd name="connsiteX1" fmla="*/ 1162411 w 2455933"/>
              <a:gd name="connsiteY1" fmla="*/ 11994 h 1657807"/>
              <a:gd name="connsiteX2" fmla="*/ 1897390 w 2455933"/>
              <a:gd name="connsiteY2" fmla="*/ 52164 h 1657807"/>
              <a:gd name="connsiteX3" fmla="*/ 2451887 w 2455933"/>
              <a:gd name="connsiteY3" fmla="*/ 302825 h 1657807"/>
              <a:gd name="connsiteX4" fmla="*/ 2455933 w 2455933"/>
              <a:gd name="connsiteY4" fmla="*/ 496360 h 1657807"/>
              <a:gd name="connsiteX5" fmla="*/ 2318369 w 2455933"/>
              <a:gd name="connsiteY5" fmla="*/ 548958 h 1657807"/>
              <a:gd name="connsiteX6" fmla="*/ 1641578 w 2455933"/>
              <a:gd name="connsiteY6" fmla="*/ 603355 h 1657807"/>
              <a:gd name="connsiteX7" fmla="*/ 1537391 w 2455933"/>
              <a:gd name="connsiteY7" fmla="*/ 1056299 h 1657807"/>
              <a:gd name="connsiteX8" fmla="*/ 1393709 w 2455933"/>
              <a:gd name="connsiteY8" fmla="*/ 1276472 h 1657807"/>
              <a:gd name="connsiteX9" fmla="*/ 1192901 w 2455933"/>
              <a:gd name="connsiteY9" fmla="*/ 1456085 h 1657807"/>
              <a:gd name="connsiteX10" fmla="*/ 919554 w 2455933"/>
              <a:gd name="connsiteY10" fmla="*/ 1520244 h 1657807"/>
              <a:gd name="connsiteX11" fmla="*/ 522177 w 2455933"/>
              <a:gd name="connsiteY11" fmla="*/ 1657807 h 1657807"/>
              <a:gd name="connsiteX12" fmla="*/ 0 w 2455933"/>
              <a:gd name="connsiteY12" fmla="*/ 1435036 h 1657807"/>
              <a:gd name="connsiteX13" fmla="*/ 516108 w 2455933"/>
              <a:gd name="connsiteY13" fmla="*/ 1200414 h 1657807"/>
              <a:gd name="connsiteX14" fmla="*/ 576655 w 2455933"/>
              <a:gd name="connsiteY14" fmla="*/ 843354 h 1657807"/>
              <a:gd name="connsiteX15" fmla="*/ 666052 w 2455933"/>
              <a:gd name="connsiteY15" fmla="*/ 699480 h 1657807"/>
              <a:gd name="connsiteX16" fmla="*/ 950189 w 2455933"/>
              <a:gd name="connsiteY16" fmla="*/ 432923 h 1657807"/>
              <a:gd name="connsiteX17" fmla="*/ 1089969 w 2455933"/>
              <a:gd name="connsiteY17" fmla="*/ 0 h 1657807"/>
              <a:gd name="connsiteX0" fmla="*/ 1089969 w 2455933"/>
              <a:gd name="connsiteY0" fmla="*/ 0 h 1657807"/>
              <a:gd name="connsiteX1" fmla="*/ 1162411 w 2455933"/>
              <a:gd name="connsiteY1" fmla="*/ 11994 h 1657807"/>
              <a:gd name="connsiteX2" fmla="*/ 1897390 w 2455933"/>
              <a:gd name="connsiteY2" fmla="*/ 52164 h 1657807"/>
              <a:gd name="connsiteX3" fmla="*/ 2451887 w 2455933"/>
              <a:gd name="connsiteY3" fmla="*/ 302825 h 1657807"/>
              <a:gd name="connsiteX4" fmla="*/ 2455933 w 2455933"/>
              <a:gd name="connsiteY4" fmla="*/ 496360 h 1657807"/>
              <a:gd name="connsiteX5" fmla="*/ 2318369 w 2455933"/>
              <a:gd name="connsiteY5" fmla="*/ 548958 h 1657807"/>
              <a:gd name="connsiteX6" fmla="*/ 1641578 w 2455933"/>
              <a:gd name="connsiteY6" fmla="*/ 603355 h 1657807"/>
              <a:gd name="connsiteX7" fmla="*/ 1372007 w 2455933"/>
              <a:gd name="connsiteY7" fmla="*/ 942189 h 1657807"/>
              <a:gd name="connsiteX8" fmla="*/ 1393709 w 2455933"/>
              <a:gd name="connsiteY8" fmla="*/ 1276472 h 1657807"/>
              <a:gd name="connsiteX9" fmla="*/ 1192901 w 2455933"/>
              <a:gd name="connsiteY9" fmla="*/ 1456085 h 1657807"/>
              <a:gd name="connsiteX10" fmla="*/ 919554 w 2455933"/>
              <a:gd name="connsiteY10" fmla="*/ 1520244 h 1657807"/>
              <a:gd name="connsiteX11" fmla="*/ 522177 w 2455933"/>
              <a:gd name="connsiteY11" fmla="*/ 1657807 h 1657807"/>
              <a:gd name="connsiteX12" fmla="*/ 0 w 2455933"/>
              <a:gd name="connsiteY12" fmla="*/ 1435036 h 1657807"/>
              <a:gd name="connsiteX13" fmla="*/ 516108 w 2455933"/>
              <a:gd name="connsiteY13" fmla="*/ 1200414 h 1657807"/>
              <a:gd name="connsiteX14" fmla="*/ 576655 w 2455933"/>
              <a:gd name="connsiteY14" fmla="*/ 843354 h 1657807"/>
              <a:gd name="connsiteX15" fmla="*/ 666052 w 2455933"/>
              <a:gd name="connsiteY15" fmla="*/ 699480 h 1657807"/>
              <a:gd name="connsiteX16" fmla="*/ 950189 w 2455933"/>
              <a:gd name="connsiteY16" fmla="*/ 432923 h 1657807"/>
              <a:gd name="connsiteX17" fmla="*/ 1089969 w 2455933"/>
              <a:gd name="connsiteY17" fmla="*/ 0 h 1657807"/>
              <a:gd name="connsiteX0" fmla="*/ 1089969 w 2455933"/>
              <a:gd name="connsiteY0" fmla="*/ 0 h 1657807"/>
              <a:gd name="connsiteX1" fmla="*/ 1162411 w 2455933"/>
              <a:gd name="connsiteY1" fmla="*/ 11994 h 1657807"/>
              <a:gd name="connsiteX2" fmla="*/ 1897390 w 2455933"/>
              <a:gd name="connsiteY2" fmla="*/ 52164 h 1657807"/>
              <a:gd name="connsiteX3" fmla="*/ 2451887 w 2455933"/>
              <a:gd name="connsiteY3" fmla="*/ 302825 h 1657807"/>
              <a:gd name="connsiteX4" fmla="*/ 2455933 w 2455933"/>
              <a:gd name="connsiteY4" fmla="*/ 496360 h 1657807"/>
              <a:gd name="connsiteX5" fmla="*/ 2318369 w 2455933"/>
              <a:gd name="connsiteY5" fmla="*/ 548958 h 1657807"/>
              <a:gd name="connsiteX6" fmla="*/ 1641578 w 2455933"/>
              <a:gd name="connsiteY6" fmla="*/ 603355 h 1657807"/>
              <a:gd name="connsiteX7" fmla="*/ 1372007 w 2455933"/>
              <a:gd name="connsiteY7" fmla="*/ 942189 h 1657807"/>
              <a:gd name="connsiteX8" fmla="*/ 1143523 w 2455933"/>
              <a:gd name="connsiteY8" fmla="*/ 1143350 h 1657807"/>
              <a:gd name="connsiteX9" fmla="*/ 1192901 w 2455933"/>
              <a:gd name="connsiteY9" fmla="*/ 1456085 h 1657807"/>
              <a:gd name="connsiteX10" fmla="*/ 919554 w 2455933"/>
              <a:gd name="connsiteY10" fmla="*/ 1520244 h 1657807"/>
              <a:gd name="connsiteX11" fmla="*/ 522177 w 2455933"/>
              <a:gd name="connsiteY11" fmla="*/ 1657807 h 1657807"/>
              <a:gd name="connsiteX12" fmla="*/ 0 w 2455933"/>
              <a:gd name="connsiteY12" fmla="*/ 1435036 h 1657807"/>
              <a:gd name="connsiteX13" fmla="*/ 516108 w 2455933"/>
              <a:gd name="connsiteY13" fmla="*/ 1200414 h 1657807"/>
              <a:gd name="connsiteX14" fmla="*/ 576655 w 2455933"/>
              <a:gd name="connsiteY14" fmla="*/ 843354 h 1657807"/>
              <a:gd name="connsiteX15" fmla="*/ 666052 w 2455933"/>
              <a:gd name="connsiteY15" fmla="*/ 699480 h 1657807"/>
              <a:gd name="connsiteX16" fmla="*/ 950189 w 2455933"/>
              <a:gd name="connsiteY16" fmla="*/ 432923 h 1657807"/>
              <a:gd name="connsiteX17" fmla="*/ 1089969 w 2455933"/>
              <a:gd name="connsiteY17" fmla="*/ 0 h 1657807"/>
              <a:gd name="connsiteX0" fmla="*/ 1089969 w 2455933"/>
              <a:gd name="connsiteY0" fmla="*/ 0 h 1657807"/>
              <a:gd name="connsiteX1" fmla="*/ 1162411 w 2455933"/>
              <a:gd name="connsiteY1" fmla="*/ 11994 h 1657807"/>
              <a:gd name="connsiteX2" fmla="*/ 1897390 w 2455933"/>
              <a:gd name="connsiteY2" fmla="*/ 52164 h 1657807"/>
              <a:gd name="connsiteX3" fmla="*/ 2451887 w 2455933"/>
              <a:gd name="connsiteY3" fmla="*/ 302825 h 1657807"/>
              <a:gd name="connsiteX4" fmla="*/ 2455933 w 2455933"/>
              <a:gd name="connsiteY4" fmla="*/ 496360 h 1657807"/>
              <a:gd name="connsiteX5" fmla="*/ 2318369 w 2455933"/>
              <a:gd name="connsiteY5" fmla="*/ 548958 h 1657807"/>
              <a:gd name="connsiteX6" fmla="*/ 1641578 w 2455933"/>
              <a:gd name="connsiteY6" fmla="*/ 603355 h 1657807"/>
              <a:gd name="connsiteX7" fmla="*/ 1372007 w 2455933"/>
              <a:gd name="connsiteY7" fmla="*/ 942189 h 1657807"/>
              <a:gd name="connsiteX8" fmla="*/ 1202959 w 2455933"/>
              <a:gd name="connsiteY8" fmla="*/ 1103719 h 1657807"/>
              <a:gd name="connsiteX9" fmla="*/ 1192901 w 2455933"/>
              <a:gd name="connsiteY9" fmla="*/ 1456085 h 1657807"/>
              <a:gd name="connsiteX10" fmla="*/ 919554 w 2455933"/>
              <a:gd name="connsiteY10" fmla="*/ 1520244 h 1657807"/>
              <a:gd name="connsiteX11" fmla="*/ 522177 w 2455933"/>
              <a:gd name="connsiteY11" fmla="*/ 1657807 h 1657807"/>
              <a:gd name="connsiteX12" fmla="*/ 0 w 2455933"/>
              <a:gd name="connsiteY12" fmla="*/ 1435036 h 1657807"/>
              <a:gd name="connsiteX13" fmla="*/ 516108 w 2455933"/>
              <a:gd name="connsiteY13" fmla="*/ 1200414 h 1657807"/>
              <a:gd name="connsiteX14" fmla="*/ 576655 w 2455933"/>
              <a:gd name="connsiteY14" fmla="*/ 843354 h 1657807"/>
              <a:gd name="connsiteX15" fmla="*/ 666052 w 2455933"/>
              <a:gd name="connsiteY15" fmla="*/ 699480 h 1657807"/>
              <a:gd name="connsiteX16" fmla="*/ 950189 w 2455933"/>
              <a:gd name="connsiteY16" fmla="*/ 432923 h 1657807"/>
              <a:gd name="connsiteX17" fmla="*/ 1089969 w 2455933"/>
              <a:gd name="connsiteY17" fmla="*/ 0 h 1657807"/>
              <a:gd name="connsiteX0" fmla="*/ 1089969 w 2455933"/>
              <a:gd name="connsiteY0" fmla="*/ 0 h 1657807"/>
              <a:gd name="connsiteX1" fmla="*/ 1162411 w 2455933"/>
              <a:gd name="connsiteY1" fmla="*/ 11994 h 1657807"/>
              <a:gd name="connsiteX2" fmla="*/ 1897390 w 2455933"/>
              <a:gd name="connsiteY2" fmla="*/ 52164 h 1657807"/>
              <a:gd name="connsiteX3" fmla="*/ 2451887 w 2455933"/>
              <a:gd name="connsiteY3" fmla="*/ 302825 h 1657807"/>
              <a:gd name="connsiteX4" fmla="*/ 2455933 w 2455933"/>
              <a:gd name="connsiteY4" fmla="*/ 496360 h 1657807"/>
              <a:gd name="connsiteX5" fmla="*/ 2318369 w 2455933"/>
              <a:gd name="connsiteY5" fmla="*/ 548958 h 1657807"/>
              <a:gd name="connsiteX6" fmla="*/ 1641578 w 2455933"/>
              <a:gd name="connsiteY6" fmla="*/ 603355 h 1657807"/>
              <a:gd name="connsiteX7" fmla="*/ 1372007 w 2455933"/>
              <a:gd name="connsiteY7" fmla="*/ 942189 h 1657807"/>
              <a:gd name="connsiteX8" fmla="*/ 1202959 w 2455933"/>
              <a:gd name="connsiteY8" fmla="*/ 1103719 h 1657807"/>
              <a:gd name="connsiteX9" fmla="*/ 1086425 w 2455933"/>
              <a:gd name="connsiteY9" fmla="*/ 1311853 h 1657807"/>
              <a:gd name="connsiteX10" fmla="*/ 919554 w 2455933"/>
              <a:gd name="connsiteY10" fmla="*/ 1520244 h 1657807"/>
              <a:gd name="connsiteX11" fmla="*/ 522177 w 2455933"/>
              <a:gd name="connsiteY11" fmla="*/ 1657807 h 1657807"/>
              <a:gd name="connsiteX12" fmla="*/ 0 w 2455933"/>
              <a:gd name="connsiteY12" fmla="*/ 1435036 h 1657807"/>
              <a:gd name="connsiteX13" fmla="*/ 516108 w 2455933"/>
              <a:gd name="connsiteY13" fmla="*/ 1200414 h 1657807"/>
              <a:gd name="connsiteX14" fmla="*/ 576655 w 2455933"/>
              <a:gd name="connsiteY14" fmla="*/ 843354 h 1657807"/>
              <a:gd name="connsiteX15" fmla="*/ 666052 w 2455933"/>
              <a:gd name="connsiteY15" fmla="*/ 699480 h 1657807"/>
              <a:gd name="connsiteX16" fmla="*/ 950189 w 2455933"/>
              <a:gd name="connsiteY16" fmla="*/ 432923 h 1657807"/>
              <a:gd name="connsiteX17" fmla="*/ 1089969 w 2455933"/>
              <a:gd name="connsiteY17" fmla="*/ 0 h 1657807"/>
              <a:gd name="connsiteX0" fmla="*/ 1089969 w 2455933"/>
              <a:gd name="connsiteY0" fmla="*/ 0 h 1657807"/>
              <a:gd name="connsiteX1" fmla="*/ 1162411 w 2455933"/>
              <a:gd name="connsiteY1" fmla="*/ 11994 h 1657807"/>
              <a:gd name="connsiteX2" fmla="*/ 1897390 w 2455933"/>
              <a:gd name="connsiteY2" fmla="*/ 52164 h 1657807"/>
              <a:gd name="connsiteX3" fmla="*/ 2451887 w 2455933"/>
              <a:gd name="connsiteY3" fmla="*/ 302825 h 1657807"/>
              <a:gd name="connsiteX4" fmla="*/ 2455933 w 2455933"/>
              <a:gd name="connsiteY4" fmla="*/ 496360 h 1657807"/>
              <a:gd name="connsiteX5" fmla="*/ 2318369 w 2455933"/>
              <a:gd name="connsiteY5" fmla="*/ 548958 h 1657807"/>
              <a:gd name="connsiteX6" fmla="*/ 1641578 w 2455933"/>
              <a:gd name="connsiteY6" fmla="*/ 603355 h 1657807"/>
              <a:gd name="connsiteX7" fmla="*/ 1372007 w 2455933"/>
              <a:gd name="connsiteY7" fmla="*/ 942189 h 1657807"/>
              <a:gd name="connsiteX8" fmla="*/ 1202959 w 2455933"/>
              <a:gd name="connsiteY8" fmla="*/ 1103719 h 1657807"/>
              <a:gd name="connsiteX9" fmla="*/ 1086425 w 2455933"/>
              <a:gd name="connsiteY9" fmla="*/ 1311853 h 1657807"/>
              <a:gd name="connsiteX10" fmla="*/ 915062 w 2455933"/>
              <a:gd name="connsiteY10" fmla="*/ 1515225 h 1657807"/>
              <a:gd name="connsiteX11" fmla="*/ 522177 w 2455933"/>
              <a:gd name="connsiteY11" fmla="*/ 1657807 h 1657807"/>
              <a:gd name="connsiteX12" fmla="*/ 0 w 2455933"/>
              <a:gd name="connsiteY12" fmla="*/ 1435036 h 1657807"/>
              <a:gd name="connsiteX13" fmla="*/ 516108 w 2455933"/>
              <a:gd name="connsiteY13" fmla="*/ 1200414 h 1657807"/>
              <a:gd name="connsiteX14" fmla="*/ 576655 w 2455933"/>
              <a:gd name="connsiteY14" fmla="*/ 843354 h 1657807"/>
              <a:gd name="connsiteX15" fmla="*/ 666052 w 2455933"/>
              <a:gd name="connsiteY15" fmla="*/ 699480 h 1657807"/>
              <a:gd name="connsiteX16" fmla="*/ 950189 w 2455933"/>
              <a:gd name="connsiteY16" fmla="*/ 432923 h 1657807"/>
              <a:gd name="connsiteX17" fmla="*/ 1089969 w 2455933"/>
              <a:gd name="connsiteY17" fmla="*/ 0 h 1657807"/>
              <a:gd name="connsiteX0" fmla="*/ 1089969 w 2455933"/>
              <a:gd name="connsiteY0" fmla="*/ 0 h 1614475"/>
              <a:gd name="connsiteX1" fmla="*/ 1162411 w 2455933"/>
              <a:gd name="connsiteY1" fmla="*/ 11994 h 1614475"/>
              <a:gd name="connsiteX2" fmla="*/ 1897390 w 2455933"/>
              <a:gd name="connsiteY2" fmla="*/ 52164 h 1614475"/>
              <a:gd name="connsiteX3" fmla="*/ 2451887 w 2455933"/>
              <a:gd name="connsiteY3" fmla="*/ 302825 h 1614475"/>
              <a:gd name="connsiteX4" fmla="*/ 2455933 w 2455933"/>
              <a:gd name="connsiteY4" fmla="*/ 496360 h 1614475"/>
              <a:gd name="connsiteX5" fmla="*/ 2318369 w 2455933"/>
              <a:gd name="connsiteY5" fmla="*/ 548958 h 1614475"/>
              <a:gd name="connsiteX6" fmla="*/ 1641578 w 2455933"/>
              <a:gd name="connsiteY6" fmla="*/ 603355 h 1614475"/>
              <a:gd name="connsiteX7" fmla="*/ 1372007 w 2455933"/>
              <a:gd name="connsiteY7" fmla="*/ 942189 h 1614475"/>
              <a:gd name="connsiteX8" fmla="*/ 1202959 w 2455933"/>
              <a:gd name="connsiteY8" fmla="*/ 1103719 h 1614475"/>
              <a:gd name="connsiteX9" fmla="*/ 1086425 w 2455933"/>
              <a:gd name="connsiteY9" fmla="*/ 1311853 h 1614475"/>
              <a:gd name="connsiteX10" fmla="*/ 915062 w 2455933"/>
              <a:gd name="connsiteY10" fmla="*/ 1515225 h 1614475"/>
              <a:gd name="connsiteX11" fmla="*/ 600898 w 2455933"/>
              <a:gd name="connsiteY11" fmla="*/ 1614475 h 1614475"/>
              <a:gd name="connsiteX12" fmla="*/ 0 w 2455933"/>
              <a:gd name="connsiteY12" fmla="*/ 1435036 h 1614475"/>
              <a:gd name="connsiteX13" fmla="*/ 516108 w 2455933"/>
              <a:gd name="connsiteY13" fmla="*/ 1200414 h 1614475"/>
              <a:gd name="connsiteX14" fmla="*/ 576655 w 2455933"/>
              <a:gd name="connsiteY14" fmla="*/ 843354 h 1614475"/>
              <a:gd name="connsiteX15" fmla="*/ 666052 w 2455933"/>
              <a:gd name="connsiteY15" fmla="*/ 699480 h 1614475"/>
              <a:gd name="connsiteX16" fmla="*/ 950189 w 2455933"/>
              <a:gd name="connsiteY16" fmla="*/ 432923 h 1614475"/>
              <a:gd name="connsiteX17" fmla="*/ 1089969 w 2455933"/>
              <a:gd name="connsiteY17" fmla="*/ 0 h 16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5933" h="1614475">
                <a:moveTo>
                  <a:pt x="1089969" y="0"/>
                </a:moveTo>
                <a:lnTo>
                  <a:pt x="1162411" y="11994"/>
                </a:lnTo>
                <a:lnTo>
                  <a:pt x="1897390" y="52164"/>
                </a:lnTo>
                <a:lnTo>
                  <a:pt x="2451887" y="302825"/>
                </a:lnTo>
                <a:cubicBezTo>
                  <a:pt x="2453236" y="367337"/>
                  <a:pt x="2454584" y="431848"/>
                  <a:pt x="2455933" y="496360"/>
                </a:cubicBezTo>
                <a:lnTo>
                  <a:pt x="2318369" y="548958"/>
                </a:lnTo>
                <a:lnTo>
                  <a:pt x="1641578" y="603355"/>
                </a:lnTo>
                <a:lnTo>
                  <a:pt x="1372007" y="942189"/>
                </a:lnTo>
                <a:lnTo>
                  <a:pt x="1202959" y="1103719"/>
                </a:lnTo>
                <a:lnTo>
                  <a:pt x="1086425" y="1311853"/>
                </a:lnTo>
                <a:lnTo>
                  <a:pt x="915062" y="1515225"/>
                </a:lnTo>
                <a:lnTo>
                  <a:pt x="600898" y="1614475"/>
                </a:lnTo>
                <a:cubicBezTo>
                  <a:pt x="421396" y="1458576"/>
                  <a:pt x="174059" y="1509293"/>
                  <a:pt x="0" y="1435036"/>
                </a:cubicBezTo>
                <a:lnTo>
                  <a:pt x="516108" y="1200414"/>
                </a:lnTo>
                <a:lnTo>
                  <a:pt x="576655" y="843354"/>
                </a:lnTo>
                <a:lnTo>
                  <a:pt x="666052" y="699480"/>
                </a:lnTo>
                <a:lnTo>
                  <a:pt x="950189" y="432923"/>
                </a:lnTo>
                <a:lnTo>
                  <a:pt x="1089969" y="0"/>
                </a:lnTo>
                <a:close/>
              </a:path>
            </a:pathLst>
          </a:custGeom>
          <a:solidFill>
            <a:srgbClr val="4472C4">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6BE3F0B-0163-4146-9E70-BEC3794EFE69}"/>
              </a:ext>
            </a:extLst>
          </p:cNvPr>
          <p:cNvSpPr/>
          <p:nvPr/>
        </p:nvSpPr>
        <p:spPr>
          <a:xfrm rot="21409508">
            <a:off x="4509135" y="1520190"/>
            <a:ext cx="3186113" cy="2363153"/>
          </a:xfrm>
          <a:custGeom>
            <a:avLst/>
            <a:gdLst>
              <a:gd name="connsiteX0" fmla="*/ 82868 w 3186113"/>
              <a:gd name="connsiteY0" fmla="*/ 31433 h 2363153"/>
              <a:gd name="connsiteX1" fmla="*/ 1028700 w 3186113"/>
              <a:gd name="connsiteY1" fmla="*/ 0 h 2363153"/>
              <a:gd name="connsiteX2" fmla="*/ 1851660 w 3186113"/>
              <a:gd name="connsiteY2" fmla="*/ 102870 h 2363153"/>
              <a:gd name="connsiteX3" fmla="*/ 2528888 w 3186113"/>
              <a:gd name="connsiteY3" fmla="*/ 282893 h 2363153"/>
              <a:gd name="connsiteX4" fmla="*/ 3003233 w 3186113"/>
              <a:gd name="connsiteY4" fmla="*/ 568643 h 2363153"/>
              <a:gd name="connsiteX5" fmla="*/ 3186113 w 3186113"/>
              <a:gd name="connsiteY5" fmla="*/ 1028700 h 2363153"/>
              <a:gd name="connsiteX6" fmla="*/ 3117533 w 3186113"/>
              <a:gd name="connsiteY6" fmla="*/ 1283018 h 2363153"/>
              <a:gd name="connsiteX7" fmla="*/ 2451735 w 3186113"/>
              <a:gd name="connsiteY7" fmla="*/ 2363153 h 2363153"/>
              <a:gd name="connsiteX8" fmla="*/ 1831658 w 3186113"/>
              <a:gd name="connsiteY8" fmla="*/ 2148840 h 2363153"/>
              <a:gd name="connsiteX9" fmla="*/ 1705928 w 3186113"/>
              <a:gd name="connsiteY9" fmla="*/ 982980 h 2363153"/>
              <a:gd name="connsiteX10" fmla="*/ 1397318 w 3186113"/>
              <a:gd name="connsiteY10" fmla="*/ 785813 h 2363153"/>
              <a:gd name="connsiteX11" fmla="*/ 574358 w 3186113"/>
              <a:gd name="connsiteY11" fmla="*/ 702945 h 2363153"/>
              <a:gd name="connsiteX12" fmla="*/ 268605 w 3186113"/>
              <a:gd name="connsiteY12" fmla="*/ 548640 h 2363153"/>
              <a:gd name="connsiteX13" fmla="*/ 0 w 3186113"/>
              <a:gd name="connsiteY13" fmla="*/ 145733 h 2363153"/>
              <a:gd name="connsiteX14" fmla="*/ 82868 w 3186113"/>
              <a:gd name="connsiteY14" fmla="*/ 31433 h 2363153"/>
              <a:gd name="connsiteX0" fmla="*/ 82868 w 3186113"/>
              <a:gd name="connsiteY0" fmla="*/ 31433 h 2363153"/>
              <a:gd name="connsiteX1" fmla="*/ 1028700 w 3186113"/>
              <a:gd name="connsiteY1" fmla="*/ 0 h 2363153"/>
              <a:gd name="connsiteX2" fmla="*/ 1851660 w 3186113"/>
              <a:gd name="connsiteY2" fmla="*/ 102870 h 2363153"/>
              <a:gd name="connsiteX3" fmla="*/ 2528888 w 3186113"/>
              <a:gd name="connsiteY3" fmla="*/ 282893 h 2363153"/>
              <a:gd name="connsiteX4" fmla="*/ 3003233 w 3186113"/>
              <a:gd name="connsiteY4" fmla="*/ 568643 h 2363153"/>
              <a:gd name="connsiteX5" fmla="*/ 3186113 w 3186113"/>
              <a:gd name="connsiteY5" fmla="*/ 1028700 h 2363153"/>
              <a:gd name="connsiteX6" fmla="*/ 3117533 w 3186113"/>
              <a:gd name="connsiteY6" fmla="*/ 1283018 h 2363153"/>
              <a:gd name="connsiteX7" fmla="*/ 2451735 w 3186113"/>
              <a:gd name="connsiteY7" fmla="*/ 2363153 h 2363153"/>
              <a:gd name="connsiteX8" fmla="*/ 1831658 w 3186113"/>
              <a:gd name="connsiteY8" fmla="*/ 2148840 h 2363153"/>
              <a:gd name="connsiteX9" fmla="*/ 1705928 w 3186113"/>
              <a:gd name="connsiteY9" fmla="*/ 982980 h 2363153"/>
              <a:gd name="connsiteX10" fmla="*/ 1438404 w 3186113"/>
              <a:gd name="connsiteY10" fmla="*/ 707286 h 2363153"/>
              <a:gd name="connsiteX11" fmla="*/ 574358 w 3186113"/>
              <a:gd name="connsiteY11" fmla="*/ 702945 h 2363153"/>
              <a:gd name="connsiteX12" fmla="*/ 268605 w 3186113"/>
              <a:gd name="connsiteY12" fmla="*/ 548640 h 2363153"/>
              <a:gd name="connsiteX13" fmla="*/ 0 w 3186113"/>
              <a:gd name="connsiteY13" fmla="*/ 145733 h 2363153"/>
              <a:gd name="connsiteX14" fmla="*/ 82868 w 3186113"/>
              <a:gd name="connsiteY14" fmla="*/ 31433 h 2363153"/>
              <a:gd name="connsiteX0" fmla="*/ 82868 w 3186113"/>
              <a:gd name="connsiteY0" fmla="*/ 31433 h 2363153"/>
              <a:gd name="connsiteX1" fmla="*/ 1028700 w 3186113"/>
              <a:gd name="connsiteY1" fmla="*/ 0 h 2363153"/>
              <a:gd name="connsiteX2" fmla="*/ 1851660 w 3186113"/>
              <a:gd name="connsiteY2" fmla="*/ 102870 h 2363153"/>
              <a:gd name="connsiteX3" fmla="*/ 2528888 w 3186113"/>
              <a:gd name="connsiteY3" fmla="*/ 282893 h 2363153"/>
              <a:gd name="connsiteX4" fmla="*/ 3003233 w 3186113"/>
              <a:gd name="connsiteY4" fmla="*/ 568643 h 2363153"/>
              <a:gd name="connsiteX5" fmla="*/ 3186113 w 3186113"/>
              <a:gd name="connsiteY5" fmla="*/ 1028700 h 2363153"/>
              <a:gd name="connsiteX6" fmla="*/ 3117533 w 3186113"/>
              <a:gd name="connsiteY6" fmla="*/ 1283018 h 2363153"/>
              <a:gd name="connsiteX7" fmla="*/ 2451735 w 3186113"/>
              <a:gd name="connsiteY7" fmla="*/ 2363153 h 2363153"/>
              <a:gd name="connsiteX8" fmla="*/ 1831658 w 3186113"/>
              <a:gd name="connsiteY8" fmla="*/ 2148840 h 2363153"/>
              <a:gd name="connsiteX9" fmla="*/ 1779972 w 3186113"/>
              <a:gd name="connsiteY9" fmla="*/ 928319 h 2363153"/>
              <a:gd name="connsiteX10" fmla="*/ 1438404 w 3186113"/>
              <a:gd name="connsiteY10" fmla="*/ 707286 h 2363153"/>
              <a:gd name="connsiteX11" fmla="*/ 574358 w 3186113"/>
              <a:gd name="connsiteY11" fmla="*/ 702945 h 2363153"/>
              <a:gd name="connsiteX12" fmla="*/ 268605 w 3186113"/>
              <a:gd name="connsiteY12" fmla="*/ 548640 h 2363153"/>
              <a:gd name="connsiteX13" fmla="*/ 0 w 3186113"/>
              <a:gd name="connsiteY13" fmla="*/ 145733 h 2363153"/>
              <a:gd name="connsiteX14" fmla="*/ 82868 w 3186113"/>
              <a:gd name="connsiteY14" fmla="*/ 31433 h 2363153"/>
              <a:gd name="connsiteX0" fmla="*/ 82868 w 3186113"/>
              <a:gd name="connsiteY0" fmla="*/ 31433 h 2363153"/>
              <a:gd name="connsiteX1" fmla="*/ 1028700 w 3186113"/>
              <a:gd name="connsiteY1" fmla="*/ 0 h 2363153"/>
              <a:gd name="connsiteX2" fmla="*/ 1851660 w 3186113"/>
              <a:gd name="connsiteY2" fmla="*/ 102870 h 2363153"/>
              <a:gd name="connsiteX3" fmla="*/ 2528888 w 3186113"/>
              <a:gd name="connsiteY3" fmla="*/ 282893 h 2363153"/>
              <a:gd name="connsiteX4" fmla="*/ 3003233 w 3186113"/>
              <a:gd name="connsiteY4" fmla="*/ 568643 h 2363153"/>
              <a:gd name="connsiteX5" fmla="*/ 3186113 w 3186113"/>
              <a:gd name="connsiteY5" fmla="*/ 1028700 h 2363153"/>
              <a:gd name="connsiteX6" fmla="*/ 3117533 w 3186113"/>
              <a:gd name="connsiteY6" fmla="*/ 1283018 h 2363153"/>
              <a:gd name="connsiteX7" fmla="*/ 2451735 w 3186113"/>
              <a:gd name="connsiteY7" fmla="*/ 2363153 h 2363153"/>
              <a:gd name="connsiteX8" fmla="*/ 1831658 w 3186113"/>
              <a:gd name="connsiteY8" fmla="*/ 2148840 h 2363153"/>
              <a:gd name="connsiteX9" fmla="*/ 1779972 w 3186113"/>
              <a:gd name="connsiteY9" fmla="*/ 928319 h 2363153"/>
              <a:gd name="connsiteX10" fmla="*/ 1438404 w 3186113"/>
              <a:gd name="connsiteY10" fmla="*/ 707286 h 2363153"/>
              <a:gd name="connsiteX11" fmla="*/ 577201 w 3186113"/>
              <a:gd name="connsiteY11" fmla="*/ 651681 h 2363153"/>
              <a:gd name="connsiteX12" fmla="*/ 268605 w 3186113"/>
              <a:gd name="connsiteY12" fmla="*/ 548640 h 2363153"/>
              <a:gd name="connsiteX13" fmla="*/ 0 w 3186113"/>
              <a:gd name="connsiteY13" fmla="*/ 145733 h 2363153"/>
              <a:gd name="connsiteX14" fmla="*/ 82868 w 3186113"/>
              <a:gd name="connsiteY14" fmla="*/ 31433 h 236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6113" h="2363153">
                <a:moveTo>
                  <a:pt x="82868" y="31433"/>
                </a:moveTo>
                <a:lnTo>
                  <a:pt x="1028700" y="0"/>
                </a:lnTo>
                <a:lnTo>
                  <a:pt x="1851660" y="102870"/>
                </a:lnTo>
                <a:lnTo>
                  <a:pt x="2528888" y="282893"/>
                </a:lnTo>
                <a:lnTo>
                  <a:pt x="3003233" y="568643"/>
                </a:lnTo>
                <a:lnTo>
                  <a:pt x="3186113" y="1028700"/>
                </a:lnTo>
                <a:lnTo>
                  <a:pt x="3117533" y="1283018"/>
                </a:lnTo>
                <a:lnTo>
                  <a:pt x="2451735" y="2363153"/>
                </a:lnTo>
                <a:lnTo>
                  <a:pt x="1831658" y="2148840"/>
                </a:lnTo>
                <a:lnTo>
                  <a:pt x="1779972" y="928319"/>
                </a:lnTo>
                <a:lnTo>
                  <a:pt x="1438404" y="707286"/>
                </a:lnTo>
                <a:lnTo>
                  <a:pt x="577201" y="651681"/>
                </a:lnTo>
                <a:lnTo>
                  <a:pt x="268605" y="548640"/>
                </a:lnTo>
                <a:lnTo>
                  <a:pt x="0" y="145733"/>
                </a:lnTo>
                <a:lnTo>
                  <a:pt x="82868" y="31433"/>
                </a:lnTo>
                <a:close/>
              </a:path>
            </a:pathLst>
          </a:custGeom>
          <a:solidFill>
            <a:srgbClr val="FF0000">
              <a:alpha val="6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10" name="TextBox 9">
            <a:extLst>
              <a:ext uri="{FF2B5EF4-FFF2-40B4-BE49-F238E27FC236}">
                <a16:creationId xmlns:a16="http://schemas.microsoft.com/office/drawing/2014/main" id="{D57D14B7-E386-4B25-A9B6-76432D456618}"/>
              </a:ext>
            </a:extLst>
          </p:cNvPr>
          <p:cNvSpPr txBox="1"/>
          <p:nvPr/>
        </p:nvSpPr>
        <p:spPr>
          <a:xfrm>
            <a:off x="2475388" y="5148943"/>
            <a:ext cx="1939883" cy="461665"/>
          </a:xfrm>
          <a:prstGeom prst="rect">
            <a:avLst/>
          </a:prstGeom>
          <a:noFill/>
        </p:spPr>
        <p:txBody>
          <a:bodyPr wrap="square" rtlCol="0">
            <a:spAutoFit/>
          </a:bodyPr>
          <a:lstStyle/>
          <a:p>
            <a:r>
              <a:rPr lang="en-US" sz="2400" b="1" dirty="0">
                <a:solidFill>
                  <a:schemeClr val="bg1"/>
                </a:solidFill>
                <a:latin typeface="+mj-lt"/>
              </a:rPr>
              <a:t>City of David</a:t>
            </a:r>
          </a:p>
        </p:txBody>
      </p:sp>
      <p:sp>
        <p:nvSpPr>
          <p:cNvPr id="13" name="TextBox 12">
            <a:extLst>
              <a:ext uri="{FF2B5EF4-FFF2-40B4-BE49-F238E27FC236}">
                <a16:creationId xmlns:a16="http://schemas.microsoft.com/office/drawing/2014/main" id="{F0F2A35E-2B5A-4FB4-9171-9A1939FDDCE7}"/>
              </a:ext>
            </a:extLst>
          </p:cNvPr>
          <p:cNvSpPr txBox="1"/>
          <p:nvPr/>
        </p:nvSpPr>
        <p:spPr>
          <a:xfrm>
            <a:off x="5660440" y="780048"/>
            <a:ext cx="1905000" cy="461665"/>
          </a:xfrm>
          <a:prstGeom prst="rect">
            <a:avLst/>
          </a:prstGeom>
          <a:noFill/>
        </p:spPr>
        <p:txBody>
          <a:bodyPr wrap="square" rtlCol="0">
            <a:spAutoFit/>
          </a:bodyPr>
          <a:lstStyle/>
          <a:p>
            <a:pPr algn="ctr"/>
            <a:r>
              <a:rPr lang="en-US" sz="2400" b="1" dirty="0">
                <a:solidFill>
                  <a:schemeClr val="bg1"/>
                </a:solidFill>
                <a:latin typeface="+mj-lt"/>
              </a:rPr>
              <a:t>Calvary</a:t>
            </a:r>
          </a:p>
        </p:txBody>
      </p:sp>
      <p:cxnSp>
        <p:nvCxnSpPr>
          <p:cNvPr id="14" name="Straight Arrow Connector 13">
            <a:extLst>
              <a:ext uri="{FF2B5EF4-FFF2-40B4-BE49-F238E27FC236}">
                <a16:creationId xmlns:a16="http://schemas.microsoft.com/office/drawing/2014/main" id="{2DC22AEF-83F1-40B0-B7C5-B73819A30FB7}"/>
              </a:ext>
            </a:extLst>
          </p:cNvPr>
          <p:cNvCxnSpPr>
            <a:cxnSpLocks/>
          </p:cNvCxnSpPr>
          <p:nvPr/>
        </p:nvCxnSpPr>
        <p:spPr>
          <a:xfrm rot="21409508" flipH="1">
            <a:off x="5560688" y="1241359"/>
            <a:ext cx="1065036" cy="562540"/>
          </a:xfrm>
          <a:prstGeom prst="straightConnector1">
            <a:avLst/>
          </a:prstGeom>
          <a:ln w="57150" cap="rnd">
            <a:solidFill>
              <a:schemeClr val="accent4">
                <a:lumMod val="60000"/>
                <a:lumOff val="40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A50A49E-5816-472E-AD83-7464E058D2A6}"/>
              </a:ext>
            </a:extLst>
          </p:cNvPr>
          <p:cNvSpPr txBox="1"/>
          <p:nvPr/>
        </p:nvSpPr>
        <p:spPr>
          <a:xfrm>
            <a:off x="6694804" y="4806043"/>
            <a:ext cx="1763306"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mj-lt"/>
              </a:rPr>
              <a:t>The Temple</a:t>
            </a:r>
          </a:p>
        </p:txBody>
      </p:sp>
      <p:sp>
        <p:nvSpPr>
          <p:cNvPr id="21" name="Cross 20">
            <a:extLst>
              <a:ext uri="{FF2B5EF4-FFF2-40B4-BE49-F238E27FC236}">
                <a16:creationId xmlns:a16="http://schemas.microsoft.com/office/drawing/2014/main" id="{0A29E44E-DC8C-41F3-A3D3-2674AD247312}"/>
              </a:ext>
            </a:extLst>
          </p:cNvPr>
          <p:cNvSpPr/>
          <p:nvPr/>
        </p:nvSpPr>
        <p:spPr>
          <a:xfrm rot="21409508">
            <a:off x="5302160" y="1700463"/>
            <a:ext cx="246441" cy="334382"/>
          </a:xfrm>
          <a:custGeom>
            <a:avLst/>
            <a:gdLst>
              <a:gd name="connsiteX0" fmla="*/ 0 w 356050"/>
              <a:gd name="connsiteY0" fmla="*/ 105195 h 489568"/>
              <a:gd name="connsiteX1" fmla="*/ 105195 w 356050"/>
              <a:gd name="connsiteY1" fmla="*/ 105195 h 489568"/>
              <a:gd name="connsiteX2" fmla="*/ 105195 w 356050"/>
              <a:gd name="connsiteY2" fmla="*/ 0 h 489568"/>
              <a:gd name="connsiteX3" fmla="*/ 250855 w 356050"/>
              <a:gd name="connsiteY3" fmla="*/ 0 h 489568"/>
              <a:gd name="connsiteX4" fmla="*/ 250855 w 356050"/>
              <a:gd name="connsiteY4" fmla="*/ 105195 h 489568"/>
              <a:gd name="connsiteX5" fmla="*/ 356050 w 356050"/>
              <a:gd name="connsiteY5" fmla="*/ 105195 h 489568"/>
              <a:gd name="connsiteX6" fmla="*/ 356050 w 356050"/>
              <a:gd name="connsiteY6" fmla="*/ 384373 h 489568"/>
              <a:gd name="connsiteX7" fmla="*/ 250855 w 356050"/>
              <a:gd name="connsiteY7" fmla="*/ 384373 h 489568"/>
              <a:gd name="connsiteX8" fmla="*/ 250855 w 356050"/>
              <a:gd name="connsiteY8" fmla="*/ 489568 h 489568"/>
              <a:gd name="connsiteX9" fmla="*/ 105195 w 356050"/>
              <a:gd name="connsiteY9" fmla="*/ 489568 h 489568"/>
              <a:gd name="connsiteX10" fmla="*/ 105195 w 356050"/>
              <a:gd name="connsiteY10" fmla="*/ 384373 h 489568"/>
              <a:gd name="connsiteX11" fmla="*/ 0 w 356050"/>
              <a:gd name="connsiteY11" fmla="*/ 384373 h 489568"/>
              <a:gd name="connsiteX12" fmla="*/ 0 w 356050"/>
              <a:gd name="connsiteY12" fmla="*/ 105195 h 489568"/>
              <a:gd name="connsiteX0" fmla="*/ 0 w 356050"/>
              <a:gd name="connsiteY0" fmla="*/ 105195 h 489568"/>
              <a:gd name="connsiteX1" fmla="*/ 105195 w 356050"/>
              <a:gd name="connsiteY1" fmla="*/ 105195 h 489568"/>
              <a:gd name="connsiteX2" fmla="*/ 105195 w 356050"/>
              <a:gd name="connsiteY2" fmla="*/ 0 h 489568"/>
              <a:gd name="connsiteX3" fmla="*/ 250855 w 356050"/>
              <a:gd name="connsiteY3" fmla="*/ 0 h 489568"/>
              <a:gd name="connsiteX4" fmla="*/ 250855 w 356050"/>
              <a:gd name="connsiteY4" fmla="*/ 105195 h 489568"/>
              <a:gd name="connsiteX5" fmla="*/ 356050 w 356050"/>
              <a:gd name="connsiteY5" fmla="*/ 105195 h 489568"/>
              <a:gd name="connsiteX6" fmla="*/ 356050 w 356050"/>
              <a:gd name="connsiteY6" fmla="*/ 384373 h 489568"/>
              <a:gd name="connsiteX7" fmla="*/ 250855 w 356050"/>
              <a:gd name="connsiteY7" fmla="*/ 384373 h 489568"/>
              <a:gd name="connsiteX8" fmla="*/ 250855 w 356050"/>
              <a:gd name="connsiteY8" fmla="*/ 489568 h 489568"/>
              <a:gd name="connsiteX9" fmla="*/ 105195 w 356050"/>
              <a:gd name="connsiteY9" fmla="*/ 489568 h 489568"/>
              <a:gd name="connsiteX10" fmla="*/ 107576 w 356050"/>
              <a:gd name="connsiteY10" fmla="*/ 239117 h 489568"/>
              <a:gd name="connsiteX11" fmla="*/ 0 w 356050"/>
              <a:gd name="connsiteY11" fmla="*/ 384373 h 489568"/>
              <a:gd name="connsiteX12" fmla="*/ 0 w 356050"/>
              <a:gd name="connsiteY12" fmla="*/ 105195 h 489568"/>
              <a:gd name="connsiteX0" fmla="*/ 0 w 356050"/>
              <a:gd name="connsiteY0" fmla="*/ 105195 h 489568"/>
              <a:gd name="connsiteX1" fmla="*/ 105195 w 356050"/>
              <a:gd name="connsiteY1" fmla="*/ 105195 h 489568"/>
              <a:gd name="connsiteX2" fmla="*/ 105195 w 356050"/>
              <a:gd name="connsiteY2" fmla="*/ 0 h 489568"/>
              <a:gd name="connsiteX3" fmla="*/ 250855 w 356050"/>
              <a:gd name="connsiteY3" fmla="*/ 0 h 489568"/>
              <a:gd name="connsiteX4" fmla="*/ 250855 w 356050"/>
              <a:gd name="connsiteY4" fmla="*/ 105195 h 489568"/>
              <a:gd name="connsiteX5" fmla="*/ 356050 w 356050"/>
              <a:gd name="connsiteY5" fmla="*/ 105195 h 489568"/>
              <a:gd name="connsiteX6" fmla="*/ 356050 w 356050"/>
              <a:gd name="connsiteY6" fmla="*/ 384373 h 489568"/>
              <a:gd name="connsiteX7" fmla="*/ 250855 w 356050"/>
              <a:gd name="connsiteY7" fmla="*/ 384373 h 489568"/>
              <a:gd name="connsiteX8" fmla="*/ 250855 w 356050"/>
              <a:gd name="connsiteY8" fmla="*/ 489568 h 489568"/>
              <a:gd name="connsiteX9" fmla="*/ 105195 w 356050"/>
              <a:gd name="connsiteY9" fmla="*/ 489568 h 489568"/>
              <a:gd name="connsiteX10" fmla="*/ 107576 w 356050"/>
              <a:gd name="connsiteY10" fmla="*/ 239117 h 489568"/>
              <a:gd name="connsiteX11" fmla="*/ 3572 w 356050"/>
              <a:gd name="connsiteY11" fmla="*/ 239117 h 489568"/>
              <a:gd name="connsiteX12" fmla="*/ 0 w 356050"/>
              <a:gd name="connsiteY12" fmla="*/ 105195 h 489568"/>
              <a:gd name="connsiteX0" fmla="*/ 0 w 356050"/>
              <a:gd name="connsiteY0" fmla="*/ 105195 h 489568"/>
              <a:gd name="connsiteX1" fmla="*/ 105195 w 356050"/>
              <a:gd name="connsiteY1" fmla="*/ 105195 h 489568"/>
              <a:gd name="connsiteX2" fmla="*/ 105195 w 356050"/>
              <a:gd name="connsiteY2" fmla="*/ 0 h 489568"/>
              <a:gd name="connsiteX3" fmla="*/ 250855 w 356050"/>
              <a:gd name="connsiteY3" fmla="*/ 0 h 489568"/>
              <a:gd name="connsiteX4" fmla="*/ 250855 w 356050"/>
              <a:gd name="connsiteY4" fmla="*/ 105195 h 489568"/>
              <a:gd name="connsiteX5" fmla="*/ 356050 w 356050"/>
              <a:gd name="connsiteY5" fmla="*/ 105195 h 489568"/>
              <a:gd name="connsiteX6" fmla="*/ 356050 w 356050"/>
              <a:gd name="connsiteY6" fmla="*/ 384373 h 489568"/>
              <a:gd name="connsiteX7" fmla="*/ 248474 w 356050"/>
              <a:gd name="connsiteY7" fmla="*/ 242689 h 489568"/>
              <a:gd name="connsiteX8" fmla="*/ 250855 w 356050"/>
              <a:gd name="connsiteY8" fmla="*/ 489568 h 489568"/>
              <a:gd name="connsiteX9" fmla="*/ 105195 w 356050"/>
              <a:gd name="connsiteY9" fmla="*/ 489568 h 489568"/>
              <a:gd name="connsiteX10" fmla="*/ 107576 w 356050"/>
              <a:gd name="connsiteY10" fmla="*/ 239117 h 489568"/>
              <a:gd name="connsiteX11" fmla="*/ 3572 w 356050"/>
              <a:gd name="connsiteY11" fmla="*/ 239117 h 489568"/>
              <a:gd name="connsiteX12" fmla="*/ 0 w 356050"/>
              <a:gd name="connsiteY12" fmla="*/ 105195 h 489568"/>
              <a:gd name="connsiteX0" fmla="*/ 0 w 360813"/>
              <a:gd name="connsiteY0" fmla="*/ 105195 h 489568"/>
              <a:gd name="connsiteX1" fmla="*/ 105195 w 360813"/>
              <a:gd name="connsiteY1" fmla="*/ 105195 h 489568"/>
              <a:gd name="connsiteX2" fmla="*/ 105195 w 360813"/>
              <a:gd name="connsiteY2" fmla="*/ 0 h 489568"/>
              <a:gd name="connsiteX3" fmla="*/ 250855 w 360813"/>
              <a:gd name="connsiteY3" fmla="*/ 0 h 489568"/>
              <a:gd name="connsiteX4" fmla="*/ 250855 w 360813"/>
              <a:gd name="connsiteY4" fmla="*/ 105195 h 489568"/>
              <a:gd name="connsiteX5" fmla="*/ 356050 w 360813"/>
              <a:gd name="connsiteY5" fmla="*/ 105195 h 489568"/>
              <a:gd name="connsiteX6" fmla="*/ 360813 w 360813"/>
              <a:gd name="connsiteY6" fmla="*/ 235545 h 489568"/>
              <a:gd name="connsiteX7" fmla="*/ 248474 w 360813"/>
              <a:gd name="connsiteY7" fmla="*/ 242689 h 489568"/>
              <a:gd name="connsiteX8" fmla="*/ 250855 w 360813"/>
              <a:gd name="connsiteY8" fmla="*/ 489568 h 489568"/>
              <a:gd name="connsiteX9" fmla="*/ 105195 w 360813"/>
              <a:gd name="connsiteY9" fmla="*/ 489568 h 489568"/>
              <a:gd name="connsiteX10" fmla="*/ 107576 w 360813"/>
              <a:gd name="connsiteY10" fmla="*/ 239117 h 489568"/>
              <a:gd name="connsiteX11" fmla="*/ 3572 w 360813"/>
              <a:gd name="connsiteY11" fmla="*/ 239117 h 489568"/>
              <a:gd name="connsiteX12" fmla="*/ 0 w 360813"/>
              <a:gd name="connsiteY12" fmla="*/ 105195 h 48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0813" h="489568">
                <a:moveTo>
                  <a:pt x="0" y="105195"/>
                </a:moveTo>
                <a:lnTo>
                  <a:pt x="105195" y="105195"/>
                </a:lnTo>
                <a:lnTo>
                  <a:pt x="105195" y="0"/>
                </a:lnTo>
                <a:lnTo>
                  <a:pt x="250855" y="0"/>
                </a:lnTo>
                <a:lnTo>
                  <a:pt x="250855" y="105195"/>
                </a:lnTo>
                <a:lnTo>
                  <a:pt x="356050" y="105195"/>
                </a:lnTo>
                <a:lnTo>
                  <a:pt x="360813" y="235545"/>
                </a:lnTo>
                <a:lnTo>
                  <a:pt x="248474" y="242689"/>
                </a:lnTo>
                <a:cubicBezTo>
                  <a:pt x="249268" y="324982"/>
                  <a:pt x="250061" y="407275"/>
                  <a:pt x="250855" y="489568"/>
                </a:cubicBezTo>
                <a:lnTo>
                  <a:pt x="105195" y="489568"/>
                </a:lnTo>
                <a:cubicBezTo>
                  <a:pt x="105989" y="406084"/>
                  <a:pt x="106782" y="322601"/>
                  <a:pt x="107576" y="239117"/>
                </a:cubicBezTo>
                <a:lnTo>
                  <a:pt x="3572" y="239117"/>
                </a:lnTo>
                <a:cubicBezTo>
                  <a:pt x="2381" y="194476"/>
                  <a:pt x="1191" y="149836"/>
                  <a:pt x="0" y="105195"/>
                </a:cubicBezTo>
                <a:close/>
              </a:path>
            </a:pathLst>
          </a:cu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704511B-C0E1-4F00-AE98-4F8C9AB7AD38}"/>
              </a:ext>
            </a:extLst>
          </p:cNvPr>
          <p:cNvSpPr txBox="1"/>
          <p:nvPr/>
        </p:nvSpPr>
        <p:spPr>
          <a:xfrm>
            <a:off x="6988497" y="1155605"/>
            <a:ext cx="1905000" cy="461665"/>
          </a:xfrm>
          <a:prstGeom prst="rect">
            <a:avLst/>
          </a:prstGeom>
          <a:noFill/>
        </p:spPr>
        <p:txBody>
          <a:bodyPr wrap="square" rtlCol="0">
            <a:spAutoFit/>
          </a:bodyPr>
          <a:lstStyle/>
          <a:p>
            <a:pPr algn="ctr"/>
            <a:r>
              <a:rPr lang="en-US" sz="2400" b="1" dirty="0">
                <a:solidFill>
                  <a:schemeClr val="bg1"/>
                </a:solidFill>
                <a:latin typeface="+mj-lt"/>
              </a:rPr>
              <a:t>Mt. Moriah</a:t>
            </a:r>
          </a:p>
        </p:txBody>
      </p:sp>
      <p:cxnSp>
        <p:nvCxnSpPr>
          <p:cNvPr id="24" name="Straight Arrow Connector 23">
            <a:extLst>
              <a:ext uri="{FF2B5EF4-FFF2-40B4-BE49-F238E27FC236}">
                <a16:creationId xmlns:a16="http://schemas.microsoft.com/office/drawing/2014/main" id="{6402230A-EFD3-46B8-9DC0-E837760C7946}"/>
              </a:ext>
            </a:extLst>
          </p:cNvPr>
          <p:cNvCxnSpPr>
            <a:cxnSpLocks/>
          </p:cNvCxnSpPr>
          <p:nvPr/>
        </p:nvCxnSpPr>
        <p:spPr>
          <a:xfrm rot="21409508" flipH="1">
            <a:off x="6888745" y="1617270"/>
            <a:ext cx="1052252" cy="562186"/>
          </a:xfrm>
          <a:prstGeom prst="straightConnector1">
            <a:avLst/>
          </a:prstGeom>
          <a:ln w="57150" cap="rnd">
            <a:solidFill>
              <a:schemeClr val="accent4">
                <a:lumMod val="60000"/>
                <a:lumOff val="40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1076701-443D-40A9-B768-34B45DF558C2}"/>
              </a:ext>
            </a:extLst>
          </p:cNvPr>
          <p:cNvCxnSpPr>
            <a:cxnSpLocks/>
          </p:cNvCxnSpPr>
          <p:nvPr/>
        </p:nvCxnSpPr>
        <p:spPr>
          <a:xfrm rot="21409508" flipH="1" flipV="1">
            <a:off x="6423858" y="3282438"/>
            <a:ext cx="962099" cy="1501833"/>
          </a:xfrm>
          <a:prstGeom prst="straightConnector1">
            <a:avLst/>
          </a:prstGeom>
          <a:ln w="57150" cap="rnd">
            <a:solidFill>
              <a:schemeClr val="accent4">
                <a:lumMod val="60000"/>
                <a:lumOff val="40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D33B980-2F35-4659-BED7-CA3879B0E852}"/>
              </a:ext>
            </a:extLst>
          </p:cNvPr>
          <p:cNvCxnSpPr>
            <a:cxnSpLocks/>
          </p:cNvCxnSpPr>
          <p:nvPr/>
        </p:nvCxnSpPr>
        <p:spPr>
          <a:xfrm rot="21409508" flipV="1">
            <a:off x="3630386" y="4414554"/>
            <a:ext cx="1993372" cy="745275"/>
          </a:xfrm>
          <a:prstGeom prst="straightConnector1">
            <a:avLst/>
          </a:prstGeom>
          <a:ln w="57150" cap="rnd">
            <a:solidFill>
              <a:schemeClr val="accent4">
                <a:lumMod val="60000"/>
                <a:lumOff val="40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1F0EFEA-F9ED-45B7-8A33-32628D9AC421}"/>
              </a:ext>
            </a:extLst>
          </p:cNvPr>
          <p:cNvSpPr txBox="1"/>
          <p:nvPr/>
        </p:nvSpPr>
        <p:spPr>
          <a:xfrm>
            <a:off x="2603295" y="5622787"/>
            <a:ext cx="3722915" cy="584775"/>
          </a:xfrm>
          <a:prstGeom prst="rect">
            <a:avLst/>
          </a:prstGeom>
          <a:noFill/>
        </p:spPr>
        <p:txBody>
          <a:bodyPr wrap="square" rtlCol="0">
            <a:spAutoFit/>
          </a:bodyPr>
          <a:lstStyle/>
          <a:p>
            <a:pPr algn="l"/>
            <a:r>
              <a:rPr lang="en-US" sz="3200" dirty="0">
                <a:solidFill>
                  <a:srgbClr val="FFFF00"/>
                </a:solidFill>
                <a:effectLst>
                  <a:outerShdw blurRad="38100" dist="38100" dir="2700000" algn="tl">
                    <a:srgbClr val="000000">
                      <a:alpha val="43137"/>
                    </a:srgbClr>
                  </a:outerShdw>
                </a:effectLst>
              </a:rPr>
              <a:t>1</a:t>
            </a:r>
            <a:r>
              <a:rPr lang="en-US" sz="3200" baseline="30000" dirty="0">
                <a:solidFill>
                  <a:srgbClr val="FFFF00"/>
                </a:solidFill>
                <a:effectLst>
                  <a:outerShdw blurRad="38100" dist="38100" dir="2700000" algn="tl">
                    <a:srgbClr val="000000">
                      <a:alpha val="43137"/>
                    </a:srgbClr>
                  </a:outerShdw>
                </a:effectLst>
              </a:rPr>
              <a:t>st</a:t>
            </a:r>
            <a:r>
              <a:rPr lang="en-US" sz="3200" dirty="0">
                <a:solidFill>
                  <a:srgbClr val="FFFF00"/>
                </a:solidFill>
                <a:effectLst>
                  <a:outerShdw blurRad="38100" dist="38100" dir="2700000" algn="tl">
                    <a:srgbClr val="000000">
                      <a:alpha val="43137"/>
                    </a:srgbClr>
                  </a:outerShdw>
                </a:effectLst>
              </a:rPr>
              <a:t> century Jerusalem</a:t>
            </a:r>
          </a:p>
        </p:txBody>
      </p:sp>
    </p:spTree>
    <p:extLst>
      <p:ext uri="{BB962C8B-B14F-4D97-AF65-F5344CB8AC3E}">
        <p14:creationId xmlns:p14="http://schemas.microsoft.com/office/powerpoint/2010/main" val="138530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par>
                          <p:cTn id="21" fill="hold">
                            <p:stCondLst>
                              <p:cond delay="1000"/>
                            </p:stCondLst>
                            <p:childTnLst>
                              <p:par>
                                <p:cTn id="22" presetID="21" presetClass="entr" presetSubtype="1"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heel(1)">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right)">
                                      <p:cBhvr>
                                        <p:cTn id="33" dur="500"/>
                                        <p:tgtEl>
                                          <p:spTgt spid="24"/>
                                        </p:tgtEl>
                                      </p:cBhvr>
                                    </p:animEffect>
                                  </p:childTnLst>
                                </p:cTn>
                              </p:par>
                            </p:childTnLst>
                          </p:cTn>
                        </p:par>
                        <p:par>
                          <p:cTn id="34" fill="hold">
                            <p:stCondLst>
                              <p:cond delay="1000"/>
                            </p:stCondLst>
                            <p:childTnLst>
                              <p:par>
                                <p:cTn id="35" presetID="21"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1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500"/>
                            </p:stCondLst>
                            <p:childTnLst>
                              <p:par>
                                <p:cTn id="53" presetID="22" presetClass="entr" presetSubtype="2"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right)">
                                      <p:cBhvr>
                                        <p:cTn id="55" dur="500"/>
                                        <p:tgtEl>
                                          <p:spTgt spid="14"/>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0" grpId="0"/>
      <p:bldP spid="13" grpId="0"/>
      <p:bldP spid="15" grpId="0"/>
      <p:bldP spid="21" grpId="0" animBg="1"/>
      <p:bldP spid="23"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35244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711995-2CC4-4DBB-899D-5B0D7D4D7398}"/>
              </a:ext>
            </a:extLst>
          </p:cNvPr>
          <p:cNvGrpSpPr/>
          <p:nvPr/>
        </p:nvGrpSpPr>
        <p:grpSpPr>
          <a:xfrm>
            <a:off x="467959" y="3012875"/>
            <a:ext cx="8247416" cy="872382"/>
            <a:chOff x="467959" y="3012875"/>
            <a:chExt cx="5642794" cy="872382"/>
          </a:xfrm>
        </p:grpSpPr>
        <p:grpSp>
          <p:nvGrpSpPr>
            <p:cNvPr id="20" name="Group 19">
              <a:extLst>
                <a:ext uri="{FF2B5EF4-FFF2-40B4-BE49-F238E27FC236}">
                  <a16:creationId xmlns:a16="http://schemas.microsoft.com/office/drawing/2014/main" id="{B60DACA2-9E41-46D4-9685-E0A7BD25B7C0}"/>
                </a:ext>
              </a:extLst>
            </p:cNvPr>
            <p:cNvGrpSpPr/>
            <p:nvPr/>
          </p:nvGrpSpPr>
          <p:grpSpPr>
            <a:xfrm>
              <a:off x="467959" y="3012875"/>
              <a:ext cx="2051079" cy="863665"/>
              <a:chOff x="585022" y="3012875"/>
              <a:chExt cx="4631459" cy="863665"/>
            </a:xfrm>
          </p:grpSpPr>
          <p:sp>
            <p:nvSpPr>
              <p:cNvPr id="26" name="Rectangle 25">
                <a:extLst>
                  <a:ext uri="{FF2B5EF4-FFF2-40B4-BE49-F238E27FC236}">
                    <a16:creationId xmlns:a16="http://schemas.microsoft.com/office/drawing/2014/main" id="{2CCFBF12-5028-4BEC-BB7D-90B13A259E19}"/>
                  </a:ext>
                </a:extLst>
              </p:cNvPr>
              <p:cNvSpPr/>
              <p:nvPr/>
            </p:nvSpPr>
            <p:spPr>
              <a:xfrm>
                <a:off x="585022" y="3012875"/>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E8D1679-9D0C-45AD-B140-CB6D7D7E4E56}"/>
                  </a:ext>
                </a:extLst>
              </p:cNvPr>
              <p:cNvSpPr/>
              <p:nvPr/>
            </p:nvSpPr>
            <p:spPr>
              <a:xfrm>
                <a:off x="1744979" y="3012875"/>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AC1C5B1-CD52-4ED4-B307-F867AEED4F2A}"/>
                  </a:ext>
                </a:extLst>
              </p:cNvPr>
              <p:cNvSpPr/>
              <p:nvPr/>
            </p:nvSpPr>
            <p:spPr>
              <a:xfrm>
                <a:off x="2904473" y="3014392"/>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91C39D3-F3E4-4439-A5AD-1FC2BA293E48}"/>
                  </a:ext>
                </a:extLst>
              </p:cNvPr>
              <p:cNvSpPr/>
              <p:nvPr/>
            </p:nvSpPr>
            <p:spPr>
              <a:xfrm>
                <a:off x="4061336" y="3014392"/>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35A4D52F-9A96-4A42-A6DE-0E9DF3DB6013}"/>
                </a:ext>
              </a:extLst>
            </p:cNvPr>
            <p:cNvGrpSpPr/>
            <p:nvPr/>
          </p:nvGrpSpPr>
          <p:grpSpPr>
            <a:xfrm>
              <a:off x="2520922" y="3019656"/>
              <a:ext cx="2051079" cy="863665"/>
              <a:chOff x="585022" y="3012875"/>
              <a:chExt cx="4631459" cy="863665"/>
            </a:xfrm>
          </p:grpSpPr>
          <p:sp>
            <p:nvSpPr>
              <p:cNvPr id="22" name="Rectangle 21">
                <a:extLst>
                  <a:ext uri="{FF2B5EF4-FFF2-40B4-BE49-F238E27FC236}">
                    <a16:creationId xmlns:a16="http://schemas.microsoft.com/office/drawing/2014/main" id="{CE3C3A6A-A73B-4C92-9782-BEA57C5E1542}"/>
                  </a:ext>
                </a:extLst>
              </p:cNvPr>
              <p:cNvSpPr/>
              <p:nvPr/>
            </p:nvSpPr>
            <p:spPr>
              <a:xfrm>
                <a:off x="585022" y="3012875"/>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0DF594-FCF0-4ABF-9620-C4EA3761C063}"/>
                  </a:ext>
                </a:extLst>
              </p:cNvPr>
              <p:cNvSpPr/>
              <p:nvPr/>
            </p:nvSpPr>
            <p:spPr>
              <a:xfrm>
                <a:off x="1744979" y="3012875"/>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6BBB10C-9E52-42AD-9498-8B9183D85F66}"/>
                  </a:ext>
                </a:extLst>
              </p:cNvPr>
              <p:cNvSpPr/>
              <p:nvPr/>
            </p:nvSpPr>
            <p:spPr>
              <a:xfrm>
                <a:off x="2904473" y="3014392"/>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6F2F333-B666-4384-A624-095515DB7A83}"/>
                  </a:ext>
                </a:extLst>
              </p:cNvPr>
              <p:cNvSpPr/>
              <p:nvPr/>
            </p:nvSpPr>
            <p:spPr>
              <a:xfrm>
                <a:off x="4061336" y="3014392"/>
                <a:ext cx="115514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129294E-588F-4A57-B170-A42E42C9CC21}"/>
                </a:ext>
              </a:extLst>
            </p:cNvPr>
            <p:cNvSpPr/>
            <p:nvPr/>
          </p:nvSpPr>
          <p:spPr>
            <a:xfrm>
              <a:off x="4572000" y="3021592"/>
              <a:ext cx="51156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7E315F7-26E9-4AA2-9C29-082249E53798}"/>
                </a:ext>
              </a:extLst>
            </p:cNvPr>
            <p:cNvSpPr/>
            <p:nvPr/>
          </p:nvSpPr>
          <p:spPr>
            <a:xfrm>
              <a:off x="5085696" y="3021592"/>
              <a:ext cx="51156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B9D88E7-06F4-416F-9C85-4B028EE89B1C}"/>
                </a:ext>
              </a:extLst>
            </p:cNvPr>
            <p:cNvSpPr/>
            <p:nvPr/>
          </p:nvSpPr>
          <p:spPr>
            <a:xfrm>
              <a:off x="5599188" y="3023109"/>
              <a:ext cx="511565"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DCF7C1E5-AFD9-49FC-9FBC-4DC5A98C719E}"/>
              </a:ext>
            </a:extLst>
          </p:cNvPr>
          <p:cNvSpPr/>
          <p:nvPr/>
        </p:nvSpPr>
        <p:spPr>
          <a:xfrm>
            <a:off x="557213" y="3026468"/>
            <a:ext cx="7529512" cy="862219"/>
          </a:xfrm>
          <a:prstGeom prst="rect">
            <a:avLst/>
          </a:prstGeom>
          <a:blipFill dpi="0" rotWithShape="1">
            <a:blip r:embed="rId3">
              <a:alphaModFix amt="65000"/>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2" name="TextBox 31">
            <a:extLst>
              <a:ext uri="{FF2B5EF4-FFF2-40B4-BE49-F238E27FC236}">
                <a16:creationId xmlns:a16="http://schemas.microsoft.com/office/drawing/2014/main" id="{300FBDC3-B709-45A7-9209-88810592717D}"/>
              </a:ext>
            </a:extLst>
          </p:cNvPr>
          <p:cNvSpPr txBox="1"/>
          <p:nvPr/>
        </p:nvSpPr>
        <p:spPr>
          <a:xfrm>
            <a:off x="615281" y="3227845"/>
            <a:ext cx="1137319"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1800 BC</a:t>
            </a:r>
          </a:p>
        </p:txBody>
      </p:sp>
      <p:sp>
        <p:nvSpPr>
          <p:cNvPr id="40" name="TextBox 39">
            <a:extLst>
              <a:ext uri="{FF2B5EF4-FFF2-40B4-BE49-F238E27FC236}">
                <a16:creationId xmlns:a16="http://schemas.microsoft.com/office/drawing/2014/main" id="{DAF52B34-A669-4C5F-A4BD-495736771187}"/>
              </a:ext>
            </a:extLst>
          </p:cNvPr>
          <p:cNvSpPr txBox="1"/>
          <p:nvPr/>
        </p:nvSpPr>
        <p:spPr>
          <a:xfrm>
            <a:off x="2134537" y="3227845"/>
            <a:ext cx="1137319"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1400 BC</a:t>
            </a:r>
          </a:p>
        </p:txBody>
      </p:sp>
      <p:sp>
        <p:nvSpPr>
          <p:cNvPr id="41" name="TextBox 40">
            <a:extLst>
              <a:ext uri="{FF2B5EF4-FFF2-40B4-BE49-F238E27FC236}">
                <a16:creationId xmlns:a16="http://schemas.microsoft.com/office/drawing/2014/main" id="{4B864A59-8BF0-4CAA-863F-7A4D09111885}"/>
              </a:ext>
            </a:extLst>
          </p:cNvPr>
          <p:cNvSpPr txBox="1"/>
          <p:nvPr/>
        </p:nvSpPr>
        <p:spPr>
          <a:xfrm>
            <a:off x="3625213" y="3232608"/>
            <a:ext cx="1137319"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800 BC</a:t>
            </a:r>
          </a:p>
        </p:txBody>
      </p:sp>
      <p:sp>
        <p:nvSpPr>
          <p:cNvPr id="42" name="TextBox 41">
            <a:extLst>
              <a:ext uri="{FF2B5EF4-FFF2-40B4-BE49-F238E27FC236}">
                <a16:creationId xmlns:a16="http://schemas.microsoft.com/office/drawing/2014/main" id="{3637FD54-0FD1-449D-BDB6-9D0B72C3487C}"/>
              </a:ext>
            </a:extLst>
          </p:cNvPr>
          <p:cNvSpPr txBox="1"/>
          <p:nvPr/>
        </p:nvSpPr>
        <p:spPr>
          <a:xfrm>
            <a:off x="5134938" y="3237363"/>
            <a:ext cx="1137319"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400 BC</a:t>
            </a:r>
          </a:p>
        </p:txBody>
      </p:sp>
      <p:sp>
        <p:nvSpPr>
          <p:cNvPr id="43" name="TextBox 42">
            <a:extLst>
              <a:ext uri="{FF2B5EF4-FFF2-40B4-BE49-F238E27FC236}">
                <a16:creationId xmlns:a16="http://schemas.microsoft.com/office/drawing/2014/main" id="{D06EC68A-18B1-4040-97A1-62BEC73E5063}"/>
              </a:ext>
            </a:extLst>
          </p:cNvPr>
          <p:cNvSpPr txBox="1"/>
          <p:nvPr/>
        </p:nvSpPr>
        <p:spPr>
          <a:xfrm>
            <a:off x="6644663" y="3242118"/>
            <a:ext cx="1137319"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200 BC</a:t>
            </a:r>
          </a:p>
        </p:txBody>
      </p:sp>
      <p:sp>
        <p:nvSpPr>
          <p:cNvPr id="44" name="Speech Bubble: Oval 43">
            <a:extLst>
              <a:ext uri="{FF2B5EF4-FFF2-40B4-BE49-F238E27FC236}">
                <a16:creationId xmlns:a16="http://schemas.microsoft.com/office/drawing/2014/main" id="{E32AB72E-02F0-4B02-B9EE-977BFF65017C}"/>
              </a:ext>
            </a:extLst>
          </p:cNvPr>
          <p:cNvSpPr/>
          <p:nvPr/>
        </p:nvSpPr>
        <p:spPr>
          <a:xfrm>
            <a:off x="426455" y="1162049"/>
            <a:ext cx="2623704" cy="1319216"/>
          </a:xfrm>
          <a:prstGeom prst="wedgeEllipseCallout">
            <a:avLst>
              <a:gd name="adj1" fmla="val -48318"/>
              <a:gd name="adj2" fmla="val 86756"/>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45" name="TextBox 44">
            <a:extLst>
              <a:ext uri="{FF2B5EF4-FFF2-40B4-BE49-F238E27FC236}">
                <a16:creationId xmlns:a16="http://schemas.microsoft.com/office/drawing/2014/main" id="{8BBD9E26-AB9B-4D07-9564-6C0A6DE8AAB8}"/>
              </a:ext>
            </a:extLst>
          </p:cNvPr>
          <p:cNvSpPr txBox="1"/>
          <p:nvPr/>
        </p:nvSpPr>
        <p:spPr>
          <a:xfrm>
            <a:off x="581022" y="1176335"/>
            <a:ext cx="2386012" cy="1200329"/>
          </a:xfrm>
          <a:prstGeom prst="rect">
            <a:avLst/>
          </a:prstGeom>
          <a:noFill/>
        </p:spPr>
        <p:txBody>
          <a:bodyPr wrap="square" rtlCol="0">
            <a:spAutoFit/>
          </a:bodyPr>
          <a:lstStyle/>
          <a:p>
            <a:pPr algn="ctr"/>
            <a:r>
              <a:rPr lang="en-US" sz="2400" b="1" dirty="0">
                <a:solidFill>
                  <a:schemeClr val="bg2">
                    <a:lumMod val="10000"/>
                  </a:schemeClr>
                </a:solidFill>
              </a:rPr>
              <a:t>“But where</a:t>
            </a:r>
          </a:p>
          <a:p>
            <a:pPr algn="ctr"/>
            <a:r>
              <a:rPr lang="en-US" sz="2400" b="1" dirty="0">
                <a:solidFill>
                  <a:schemeClr val="bg2">
                    <a:lumMod val="10000"/>
                  </a:schemeClr>
                </a:solidFill>
              </a:rPr>
              <a:t>is the lamb for a burnt offering?”</a:t>
            </a:r>
          </a:p>
        </p:txBody>
      </p:sp>
      <p:sp>
        <p:nvSpPr>
          <p:cNvPr id="46" name="Speech Bubble: Oval 45">
            <a:extLst>
              <a:ext uri="{FF2B5EF4-FFF2-40B4-BE49-F238E27FC236}">
                <a16:creationId xmlns:a16="http://schemas.microsoft.com/office/drawing/2014/main" id="{7A08127C-9762-4586-B903-5C2B5EDAF14E}"/>
              </a:ext>
            </a:extLst>
          </p:cNvPr>
          <p:cNvSpPr/>
          <p:nvPr/>
        </p:nvSpPr>
        <p:spPr>
          <a:xfrm>
            <a:off x="4957763" y="938213"/>
            <a:ext cx="2950160" cy="1581152"/>
          </a:xfrm>
          <a:prstGeom prst="wedgeEllipseCallout">
            <a:avLst>
              <a:gd name="adj1" fmla="val 53815"/>
              <a:gd name="adj2" fmla="val 78685"/>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47" name="TextBox 46">
            <a:extLst>
              <a:ext uri="{FF2B5EF4-FFF2-40B4-BE49-F238E27FC236}">
                <a16:creationId xmlns:a16="http://schemas.microsoft.com/office/drawing/2014/main" id="{52C9CDDC-B4F0-4EAF-9CC9-09B0F879979A}"/>
              </a:ext>
            </a:extLst>
          </p:cNvPr>
          <p:cNvSpPr txBox="1"/>
          <p:nvPr/>
        </p:nvSpPr>
        <p:spPr>
          <a:xfrm>
            <a:off x="5057775" y="942973"/>
            <a:ext cx="2900362" cy="1569660"/>
          </a:xfrm>
          <a:prstGeom prst="rect">
            <a:avLst/>
          </a:prstGeom>
          <a:noFill/>
        </p:spPr>
        <p:txBody>
          <a:bodyPr wrap="square" rtlCol="0">
            <a:spAutoFit/>
          </a:bodyPr>
          <a:lstStyle/>
          <a:p>
            <a:pPr algn="ctr"/>
            <a:r>
              <a:rPr lang="en-US" sz="2400" b="1" dirty="0">
                <a:solidFill>
                  <a:schemeClr val="bg2">
                    <a:lumMod val="10000"/>
                  </a:schemeClr>
                </a:solidFill>
              </a:rPr>
              <a:t>“Behold! The</a:t>
            </a:r>
          </a:p>
          <a:p>
            <a:pPr algn="ctr"/>
            <a:r>
              <a:rPr lang="en-US" sz="2400" b="1" dirty="0">
                <a:solidFill>
                  <a:schemeClr val="bg2">
                    <a:lumMod val="10000"/>
                  </a:schemeClr>
                </a:solidFill>
              </a:rPr>
              <a:t>Lamb of God who takes away the sin of the world!”</a:t>
            </a:r>
            <a:endParaRPr lang="en-US" sz="3200" b="1" dirty="0">
              <a:solidFill>
                <a:schemeClr val="bg2">
                  <a:lumMod val="10000"/>
                </a:schemeClr>
              </a:solidFill>
            </a:endParaRPr>
          </a:p>
        </p:txBody>
      </p:sp>
      <p:sp>
        <p:nvSpPr>
          <p:cNvPr id="48" name="TextBox 47">
            <a:extLst>
              <a:ext uri="{FF2B5EF4-FFF2-40B4-BE49-F238E27FC236}">
                <a16:creationId xmlns:a16="http://schemas.microsoft.com/office/drawing/2014/main" id="{F56189C7-37EE-41B0-9AF3-12754A9998C1}"/>
              </a:ext>
            </a:extLst>
          </p:cNvPr>
          <p:cNvSpPr txBox="1"/>
          <p:nvPr/>
        </p:nvSpPr>
        <p:spPr>
          <a:xfrm>
            <a:off x="1095377" y="2533647"/>
            <a:ext cx="1443037" cy="461665"/>
          </a:xfrm>
          <a:prstGeom prst="rect">
            <a:avLst/>
          </a:prstGeom>
          <a:noFill/>
        </p:spPr>
        <p:txBody>
          <a:bodyPr wrap="square" rtlCol="0">
            <a:spAutoFit/>
          </a:bodyPr>
          <a:lstStyle/>
          <a:p>
            <a:pPr algn="ctr"/>
            <a:r>
              <a:rPr lang="en-US" sz="2400" dirty="0">
                <a:solidFill>
                  <a:srgbClr val="FFFF00"/>
                </a:solidFill>
                <a:effectLst>
                  <a:outerShdw blurRad="38100" dist="38100" dir="2700000" algn="tl">
                    <a:srgbClr val="000000">
                      <a:alpha val="43137"/>
                    </a:srgbClr>
                  </a:outerShdw>
                </a:effectLst>
              </a:rPr>
              <a:t>Gen. 22:7</a:t>
            </a:r>
          </a:p>
        </p:txBody>
      </p:sp>
      <p:sp>
        <p:nvSpPr>
          <p:cNvPr id="49" name="TextBox 48">
            <a:extLst>
              <a:ext uri="{FF2B5EF4-FFF2-40B4-BE49-F238E27FC236}">
                <a16:creationId xmlns:a16="http://schemas.microsoft.com/office/drawing/2014/main" id="{9A17888A-B78D-4EB2-B99B-EC132D357362}"/>
              </a:ext>
            </a:extLst>
          </p:cNvPr>
          <p:cNvSpPr txBox="1"/>
          <p:nvPr/>
        </p:nvSpPr>
        <p:spPr>
          <a:xfrm>
            <a:off x="5724543" y="2552693"/>
            <a:ext cx="1443037" cy="461665"/>
          </a:xfrm>
          <a:prstGeom prst="rect">
            <a:avLst/>
          </a:prstGeom>
          <a:noFill/>
        </p:spPr>
        <p:txBody>
          <a:bodyPr wrap="square" rtlCol="0">
            <a:spAutoFit/>
          </a:bodyPr>
          <a:lstStyle/>
          <a:p>
            <a:pPr algn="ctr"/>
            <a:r>
              <a:rPr lang="en-US" sz="2400" dirty="0">
                <a:solidFill>
                  <a:srgbClr val="FFFF00"/>
                </a:solidFill>
                <a:effectLst>
                  <a:outerShdw blurRad="38100" dist="38100" dir="2700000" algn="tl">
                    <a:srgbClr val="000000">
                      <a:alpha val="43137"/>
                    </a:srgbClr>
                  </a:outerShdw>
                </a:effectLst>
              </a:rPr>
              <a:t>John 1:29</a:t>
            </a:r>
          </a:p>
        </p:txBody>
      </p:sp>
    </p:spTree>
    <p:extLst>
      <p:ext uri="{BB962C8B-B14F-4D97-AF65-F5344CB8AC3E}">
        <p14:creationId xmlns:p14="http://schemas.microsoft.com/office/powerpoint/2010/main" val="9842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40" grpId="0"/>
      <p:bldP spid="41" grpId="0"/>
      <p:bldP spid="42" grpId="0"/>
      <p:bldP spid="43" grpId="0"/>
      <p:bldP spid="44" grpId="0" animBg="1"/>
      <p:bldP spid="45" grpId="0"/>
      <p:bldP spid="46" grpId="0" animBg="1"/>
      <p:bldP spid="47"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388887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447762" y="783771"/>
            <a:ext cx="8248475"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KJV, </a:t>
            </a:r>
            <a:r>
              <a:rPr lang="en-US" sz="3200" dirty="0">
                <a:solidFill>
                  <a:srgbClr val="FFFF00"/>
                </a:solidFill>
                <a:effectLst>
                  <a:outerShdw blurRad="38100" dist="38100" dir="2700000" algn="tl">
                    <a:srgbClr val="000000">
                      <a:alpha val="43137"/>
                    </a:srgbClr>
                  </a:outerShdw>
                </a:effectLst>
              </a:rPr>
              <a:t>God will provide Himself</a:t>
            </a:r>
          </a:p>
        </p:txBody>
      </p:sp>
      <p:sp>
        <p:nvSpPr>
          <p:cNvPr id="4" name="TextBox 3">
            <a:extLst>
              <a:ext uri="{FF2B5EF4-FFF2-40B4-BE49-F238E27FC236}">
                <a16:creationId xmlns:a16="http://schemas.microsoft.com/office/drawing/2014/main" id="{9B3E01E6-185C-4C6F-941B-9CD9FB0C5D43}"/>
              </a:ext>
            </a:extLst>
          </p:cNvPr>
          <p:cNvSpPr txBox="1"/>
          <p:nvPr/>
        </p:nvSpPr>
        <p:spPr>
          <a:xfrm>
            <a:off x="687248" y="1292344"/>
            <a:ext cx="7979228"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t>Literally, </a:t>
            </a:r>
            <a:r>
              <a:rPr lang="en-US" sz="3200" i="1" dirty="0"/>
              <a:t>God will see to it Himself</a:t>
            </a:r>
            <a:endParaRPr lang="en-US" sz="3200" dirty="0"/>
          </a:p>
        </p:txBody>
      </p:sp>
      <p:sp>
        <p:nvSpPr>
          <p:cNvPr id="7" name="TextBox 6">
            <a:extLst>
              <a:ext uri="{FF2B5EF4-FFF2-40B4-BE49-F238E27FC236}">
                <a16:creationId xmlns:a16="http://schemas.microsoft.com/office/drawing/2014/main" id="{7C70E218-8E62-490C-BABE-AE0FA011D951}"/>
              </a:ext>
            </a:extLst>
          </p:cNvPr>
          <p:cNvSpPr txBox="1"/>
          <p:nvPr/>
        </p:nvSpPr>
        <p:spPr>
          <a:xfrm>
            <a:off x="460398" y="1823675"/>
            <a:ext cx="8248475"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1</a:t>
            </a:r>
            <a:r>
              <a:rPr lang="en-US" sz="3200" baseline="30000" dirty="0">
                <a:solidFill>
                  <a:schemeClr val="bg1"/>
                </a:solidFill>
                <a:effectLst>
                  <a:outerShdw blurRad="38100" dist="38100" dir="2700000" algn="tl">
                    <a:srgbClr val="000000">
                      <a:alpha val="43137"/>
                    </a:srgbClr>
                  </a:outerShdw>
                </a:effectLst>
              </a:rPr>
              <a:t>st</a:t>
            </a:r>
            <a:r>
              <a:rPr lang="en-US" sz="3200" dirty="0">
                <a:solidFill>
                  <a:schemeClr val="bg1"/>
                </a:solidFill>
                <a:effectLst>
                  <a:outerShdw blurRad="38100" dist="38100" dir="2700000" algn="tl">
                    <a:srgbClr val="000000">
                      <a:alpha val="43137"/>
                    </a:srgbClr>
                  </a:outerShdw>
                </a:effectLst>
              </a:rPr>
              <a:t> mention of </a:t>
            </a:r>
            <a:r>
              <a:rPr lang="en-US" sz="3200" dirty="0">
                <a:solidFill>
                  <a:srgbClr val="FFFF00"/>
                </a:solidFill>
                <a:effectLst>
                  <a:outerShdw blurRad="38100" dist="38100" dir="2700000" algn="tl">
                    <a:srgbClr val="000000">
                      <a:alpha val="43137"/>
                    </a:srgbClr>
                  </a:outerShdw>
                </a:effectLst>
              </a:rPr>
              <a:t>lamb</a:t>
            </a:r>
            <a:r>
              <a:rPr lang="en-US" sz="3200" dirty="0">
                <a:solidFill>
                  <a:schemeClr val="bg1"/>
                </a:solidFill>
                <a:effectLst>
                  <a:outerShdw blurRad="38100" dist="38100" dir="2700000" algn="tl">
                    <a:srgbClr val="000000">
                      <a:alpha val="43137"/>
                    </a:srgbClr>
                  </a:outerShdw>
                </a:effectLst>
              </a:rPr>
              <a:t> (v. 7)</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670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5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25500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447762" y="783771"/>
            <a:ext cx="8248475" cy="403187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Heb. 11:17-19 ~ </a:t>
            </a:r>
            <a:r>
              <a:rPr lang="en-US" sz="3200" baseline="30000" dirty="0">
                <a:effectLst>
                  <a:outerShdw blurRad="38100" dist="38100" dir="2700000" algn="tl">
                    <a:srgbClr val="000000">
                      <a:alpha val="43137"/>
                    </a:srgbClr>
                  </a:outerShdw>
                </a:effectLst>
              </a:rPr>
              <a:t>17</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By faith Abraham, when he was tested, offered up Isaac, and he who had received the promises offered up his only begotten </a:t>
            </a:r>
            <a:r>
              <a:rPr lang="en-US" sz="3200" i="1" dirty="0">
                <a:solidFill>
                  <a:srgbClr val="FFFF00"/>
                </a:solidFill>
                <a:effectLst>
                  <a:outerShdw blurRad="38100" dist="38100" dir="2700000" algn="tl">
                    <a:srgbClr val="000000">
                      <a:alpha val="43137"/>
                    </a:srgbClr>
                  </a:outerShdw>
                </a:effectLst>
              </a:rPr>
              <a:t>son</a:t>
            </a:r>
            <a:r>
              <a:rPr lang="en-US" sz="3200" dirty="0">
                <a:solidFill>
                  <a:srgbClr val="FFFF00"/>
                </a:solidFill>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18 </a:t>
            </a:r>
            <a:r>
              <a:rPr lang="en-US" sz="3200" dirty="0">
                <a:solidFill>
                  <a:srgbClr val="FFFF00"/>
                </a:solidFill>
                <a:effectLst>
                  <a:outerShdw blurRad="38100" dist="38100" dir="2700000" algn="tl">
                    <a:srgbClr val="000000">
                      <a:alpha val="43137"/>
                    </a:srgbClr>
                  </a:outerShdw>
                </a:effectLst>
              </a:rPr>
              <a:t>of whom it was said, “In Isaac your seed shall be called,” </a:t>
            </a:r>
            <a:r>
              <a:rPr lang="en-US" sz="3200" baseline="30000" dirty="0">
                <a:effectLst>
                  <a:outerShdw blurRad="38100" dist="38100" dir="2700000" algn="tl">
                    <a:srgbClr val="000000">
                      <a:alpha val="43137"/>
                    </a:srgbClr>
                  </a:outerShdw>
                </a:effectLst>
              </a:rPr>
              <a:t>19</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concluding that God </a:t>
            </a:r>
            <a:r>
              <a:rPr lang="en-US" sz="3200" i="1" dirty="0">
                <a:solidFill>
                  <a:srgbClr val="FFFF00"/>
                </a:solidFill>
                <a:effectLst>
                  <a:outerShdw blurRad="38100" dist="38100" dir="2700000" algn="tl">
                    <a:srgbClr val="000000">
                      <a:alpha val="43137"/>
                    </a:srgbClr>
                  </a:outerShdw>
                </a:effectLst>
              </a:rPr>
              <a:t>was</a:t>
            </a:r>
            <a:r>
              <a:rPr lang="en-US" sz="3200" dirty="0">
                <a:solidFill>
                  <a:srgbClr val="FFFF00"/>
                </a:solidFill>
                <a:effectLst>
                  <a:outerShdw blurRad="38100" dist="38100" dir="2700000" algn="tl">
                    <a:srgbClr val="000000">
                      <a:alpha val="43137"/>
                    </a:srgbClr>
                  </a:outerShdw>
                </a:effectLst>
              </a:rPr>
              <a:t> able to raise </a:t>
            </a:r>
            <a:r>
              <a:rPr lang="en-US" sz="3200" i="1" dirty="0">
                <a:solidFill>
                  <a:srgbClr val="FFFF00"/>
                </a:solidFill>
                <a:effectLst>
                  <a:outerShdw blurRad="38100" dist="38100" dir="2700000" algn="tl">
                    <a:srgbClr val="000000">
                      <a:alpha val="43137"/>
                    </a:srgbClr>
                  </a:outerShdw>
                </a:effectLst>
              </a:rPr>
              <a:t>him</a:t>
            </a:r>
            <a:r>
              <a:rPr lang="en-US" sz="3200" dirty="0">
                <a:solidFill>
                  <a:srgbClr val="FFFF00"/>
                </a:solidFill>
                <a:effectLst>
                  <a:outerShdw blurRad="38100" dist="38100" dir="2700000" algn="tl">
                    <a:srgbClr val="000000">
                      <a:alpha val="43137"/>
                    </a:srgbClr>
                  </a:outerShdw>
                </a:effectLst>
              </a:rPr>
              <a:t> up, even from the dead, from which he also received him in a figurative sense.</a:t>
            </a:r>
          </a:p>
        </p:txBody>
      </p:sp>
    </p:spTree>
    <p:extLst>
      <p:ext uri="{BB962C8B-B14F-4D97-AF65-F5344CB8AC3E}">
        <p14:creationId xmlns:p14="http://schemas.microsoft.com/office/powerpoint/2010/main" val="16828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260039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2429574" y="783771"/>
            <a:ext cx="4842782"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Abraham</a:t>
            </a:r>
            <a:r>
              <a:rPr lang="en-US" sz="3200" dirty="0">
                <a:effectLst>
                  <a:outerShdw blurRad="38100" dist="38100" dir="2700000" algn="tl">
                    <a:srgbClr val="000000">
                      <a:alpha val="43137"/>
                    </a:srgbClr>
                  </a:outerShdw>
                </a:effectLst>
              </a:rPr>
              <a:t> = God, the Father</a:t>
            </a:r>
            <a:endParaRPr lang="en-US" sz="4800"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662F275-9026-4714-B2F9-A9EB0B8870CD}"/>
              </a:ext>
            </a:extLst>
          </p:cNvPr>
          <p:cNvSpPr txBox="1"/>
          <p:nvPr/>
        </p:nvSpPr>
        <p:spPr>
          <a:xfrm>
            <a:off x="3015364" y="1279077"/>
            <a:ext cx="4675399"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Sarah</a:t>
            </a:r>
            <a:r>
              <a:rPr lang="en-US" sz="3200" dirty="0">
                <a:effectLst>
                  <a:outerShdw blurRad="38100" dist="38100" dir="2700000" algn="tl">
                    <a:srgbClr val="000000">
                      <a:alpha val="43137"/>
                    </a:srgbClr>
                  </a:outerShdw>
                </a:effectLst>
              </a:rPr>
              <a:t> = Israel (wife of God)</a:t>
            </a:r>
            <a:endParaRPr lang="en-US" sz="7200"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FE501200-1A51-46EB-9368-0DBD9FEDEE65}"/>
              </a:ext>
            </a:extLst>
          </p:cNvPr>
          <p:cNvSpPr txBox="1"/>
          <p:nvPr/>
        </p:nvSpPr>
        <p:spPr>
          <a:xfrm>
            <a:off x="3115376" y="1779146"/>
            <a:ext cx="4718957" cy="592579"/>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Isaac</a:t>
            </a:r>
            <a:r>
              <a:rPr lang="en-US" sz="3200" dirty="0">
                <a:effectLst>
                  <a:outerShdw blurRad="38100" dist="38100" dir="2700000" algn="tl">
                    <a:srgbClr val="000000">
                      <a:alpha val="43137"/>
                    </a:srgbClr>
                  </a:outerShdw>
                </a:effectLst>
              </a:rPr>
              <a:t> = God, the Son</a:t>
            </a:r>
            <a:endParaRPr lang="en-US" sz="7200"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FC8C6D1A-8084-4110-8184-39B336611A36}"/>
              </a:ext>
            </a:extLst>
          </p:cNvPr>
          <p:cNvSpPr txBox="1"/>
          <p:nvPr/>
        </p:nvSpPr>
        <p:spPr>
          <a:xfrm>
            <a:off x="405471" y="2279215"/>
            <a:ext cx="5990570"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Rebekah</a:t>
            </a:r>
            <a:r>
              <a:rPr lang="en-US" sz="3200" dirty="0">
                <a:effectLst>
                  <a:outerShdw blurRad="38100" dist="38100" dir="2700000" algn="tl">
                    <a:srgbClr val="000000">
                      <a:alpha val="43137"/>
                    </a:srgbClr>
                  </a:outerShdw>
                </a:effectLst>
              </a:rPr>
              <a:t> (chapter 24) = the Church</a:t>
            </a:r>
          </a:p>
          <a:p>
            <a:r>
              <a:rPr lang="en-US" sz="3200" dirty="0">
                <a:effectLst>
                  <a:outerShdw blurRad="38100" dist="38100" dir="2700000" algn="tl">
                    <a:srgbClr val="000000">
                      <a:alpha val="43137"/>
                    </a:srgbClr>
                  </a:outerShdw>
                </a:effectLst>
              </a:rPr>
              <a:t>(bride of Christ)</a:t>
            </a:r>
            <a:endParaRPr lang="en-US" sz="11500" dirty="0">
              <a:solidFill>
                <a:schemeClr val="bg1"/>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1B7BBA75-A423-4036-9350-ED46820FD828}"/>
              </a:ext>
            </a:extLst>
          </p:cNvPr>
          <p:cNvSpPr txBox="1"/>
          <p:nvPr/>
        </p:nvSpPr>
        <p:spPr>
          <a:xfrm>
            <a:off x="2864235" y="3274592"/>
            <a:ext cx="512165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Eliezer</a:t>
            </a:r>
            <a:r>
              <a:rPr lang="en-US" sz="3200" dirty="0">
                <a:effectLst>
                  <a:outerShdw blurRad="38100" dist="38100" dir="2700000" algn="tl">
                    <a:srgbClr val="000000">
                      <a:alpha val="43137"/>
                    </a:srgbClr>
                  </a:outerShdw>
                </a:effectLst>
              </a:rPr>
              <a:t> = God, the Holy Spirit</a:t>
            </a:r>
            <a:endParaRPr lang="en-US" sz="115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5884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3"/>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 presetClass="emph" presetSubtype="2" fill="hold" grpId="1" nodeType="withEffect">
                                  <p:stCondLst>
                                    <p:cond delay="0"/>
                                  </p:stCondLst>
                                  <p:childTnLst>
                                    <p:animClr clrSpc="rgb" dir="cw">
                                      <p:cBhvr override="childStyle">
                                        <p:cTn id="16" dur="500" fill="hold"/>
                                        <p:tgtEl>
                                          <p:spTgt spid="6"/>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7"/>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3" presetClass="emph" presetSubtype="2" fill="hold" grpId="1" nodeType="withEffect">
                                  <p:stCondLst>
                                    <p:cond delay="0"/>
                                  </p:stCondLst>
                                  <p:childTnLst>
                                    <p:animClr clrSpc="rgb" dir="cw">
                                      <p:cBhvr override="childStyle">
                                        <p:cTn id="30"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P spid="7" grpId="1"/>
      <p:bldP spid="8" grpId="0"/>
      <p:bldP spid="8" grpId="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7" name="AutoShape 2" descr="http://www.mybabypitstop.com/image/cache/data/Storybook/Where's%20Elmo%20A%20Peek-A-Boo%20Book-600x600.jpg">
            <a:extLst>
              <a:ext uri="{FF2B5EF4-FFF2-40B4-BE49-F238E27FC236}">
                <a16:creationId xmlns:a16="http://schemas.microsoft.com/office/drawing/2014/main" id="{6ED4EC33-A814-42BC-A279-6CCB9E79140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4EC0D1C8-04CE-4E13-A725-66BB25EDB9E4}"/>
              </a:ext>
            </a:extLst>
          </p:cNvPr>
          <p:cNvSpPr/>
          <p:nvPr/>
        </p:nvSpPr>
        <p:spPr>
          <a:xfrm>
            <a:off x="1672258" y="741500"/>
            <a:ext cx="4313583" cy="5292588"/>
          </a:xfrm>
          <a:prstGeom prst="rect">
            <a:avLst/>
          </a:prstGeom>
          <a:blipFill>
            <a:blip r:embed="rId3"/>
            <a:tile tx="0" ty="0" sx="100000" sy="100000" flip="none" algn="tl"/>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 name="TextBox 8">
            <a:extLst>
              <a:ext uri="{FF2B5EF4-FFF2-40B4-BE49-F238E27FC236}">
                <a16:creationId xmlns:a16="http://schemas.microsoft.com/office/drawing/2014/main" id="{F681F089-AE67-4AF4-B70E-A326731848E4}"/>
              </a:ext>
            </a:extLst>
          </p:cNvPr>
          <p:cNvSpPr txBox="1"/>
          <p:nvPr/>
        </p:nvSpPr>
        <p:spPr>
          <a:xfrm>
            <a:off x="1907485" y="914166"/>
            <a:ext cx="3756991" cy="941502"/>
          </a:xfrm>
          <a:prstGeom prst="rect">
            <a:avLst/>
          </a:prstGeom>
          <a:noFill/>
        </p:spPr>
        <p:txBody>
          <a:bodyPr wrap="square" rtlCol="0">
            <a:spAutoFit/>
          </a:bodyPr>
          <a:lstStyle/>
          <a:p>
            <a:pPr algn="ctr"/>
            <a:r>
              <a:rPr lang="en-US" sz="2400" b="1" dirty="0">
                <a:solidFill>
                  <a:schemeClr val="bg2">
                    <a:lumMod val="10000"/>
                  </a:schemeClr>
                </a:solidFill>
              </a:rPr>
              <a:t>Heaven’s Academy</a:t>
            </a:r>
          </a:p>
          <a:p>
            <a:pPr algn="ctr"/>
            <a:r>
              <a:rPr lang="en-US" sz="2400" b="1" dirty="0">
                <a:solidFill>
                  <a:schemeClr val="bg2">
                    <a:lumMod val="10000"/>
                  </a:schemeClr>
                </a:solidFill>
              </a:rPr>
              <a:t>Report Card</a:t>
            </a:r>
          </a:p>
        </p:txBody>
      </p:sp>
      <p:sp>
        <p:nvSpPr>
          <p:cNvPr id="10" name="TextBox 9">
            <a:extLst>
              <a:ext uri="{FF2B5EF4-FFF2-40B4-BE49-F238E27FC236}">
                <a16:creationId xmlns:a16="http://schemas.microsoft.com/office/drawing/2014/main" id="{79171975-B917-452E-B0F4-A7C8CF29F86F}"/>
              </a:ext>
            </a:extLst>
          </p:cNvPr>
          <p:cNvSpPr txBox="1"/>
          <p:nvPr/>
        </p:nvSpPr>
        <p:spPr>
          <a:xfrm>
            <a:off x="1702076" y="1951774"/>
            <a:ext cx="4108174" cy="383574"/>
          </a:xfrm>
          <a:prstGeom prst="rect">
            <a:avLst/>
          </a:prstGeom>
          <a:noFill/>
        </p:spPr>
        <p:txBody>
          <a:bodyPr wrap="square" rtlCol="0">
            <a:spAutoFit/>
          </a:bodyPr>
          <a:lstStyle/>
          <a:p>
            <a:pPr algn="l"/>
            <a:r>
              <a:rPr lang="en-US" sz="1600" dirty="0">
                <a:solidFill>
                  <a:schemeClr val="bg2">
                    <a:lumMod val="10000"/>
                  </a:schemeClr>
                </a:solidFill>
                <a:latin typeface="Classic Typewriter" pitchFamily="2" charset="0"/>
              </a:rPr>
              <a:t>Student’s name _______________________</a:t>
            </a:r>
          </a:p>
        </p:txBody>
      </p:sp>
      <p:graphicFrame>
        <p:nvGraphicFramePr>
          <p:cNvPr id="11" name="Table 10">
            <a:extLst>
              <a:ext uri="{FF2B5EF4-FFF2-40B4-BE49-F238E27FC236}">
                <a16:creationId xmlns:a16="http://schemas.microsoft.com/office/drawing/2014/main" id="{FAC57A09-084D-4874-BD5D-74EF7E08562C}"/>
              </a:ext>
            </a:extLst>
          </p:cNvPr>
          <p:cNvGraphicFramePr>
            <a:graphicFrameLocks noGrp="1"/>
          </p:cNvGraphicFramePr>
          <p:nvPr>
            <p:extLst>
              <p:ext uri="{D42A27DB-BD31-4B8C-83A1-F6EECF244321}">
                <p14:modId xmlns:p14="http://schemas.microsoft.com/office/powerpoint/2010/main" val="3604326616"/>
              </p:ext>
            </p:extLst>
          </p:nvPr>
        </p:nvGraphicFramePr>
        <p:xfrm>
          <a:off x="1808093" y="2306314"/>
          <a:ext cx="4048539" cy="3631370"/>
        </p:xfrm>
        <a:graphic>
          <a:graphicData uri="http://schemas.openxmlformats.org/drawingml/2006/table">
            <a:tbl>
              <a:tblPr firstRow="1" bandRow="1">
                <a:tableStyleId>{5C22544A-7EE6-4342-B048-85BDC9FD1C3A}</a:tableStyleId>
              </a:tblPr>
              <a:tblGrid>
                <a:gridCol w="3262687">
                  <a:extLst>
                    <a:ext uri="{9D8B030D-6E8A-4147-A177-3AD203B41FA5}">
                      <a16:colId xmlns:a16="http://schemas.microsoft.com/office/drawing/2014/main" val="2725619615"/>
                    </a:ext>
                  </a:extLst>
                </a:gridCol>
                <a:gridCol w="785852">
                  <a:extLst>
                    <a:ext uri="{9D8B030D-6E8A-4147-A177-3AD203B41FA5}">
                      <a16:colId xmlns:a16="http://schemas.microsoft.com/office/drawing/2014/main" val="2879456234"/>
                    </a:ext>
                  </a:extLst>
                </a:gridCol>
              </a:tblGrid>
              <a:tr h="726274">
                <a:tc>
                  <a:txBody>
                    <a:bodyPr/>
                    <a:lstStyle/>
                    <a:p>
                      <a:endParaRPr lang="en-US" dirty="0"/>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tc>
                  <a:txBody>
                    <a:bodyPr/>
                    <a:lstStyle/>
                    <a:p>
                      <a:endParaRPr lang="en-US"/>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extLst>
                  <a:ext uri="{0D108BD9-81ED-4DB2-BD59-A6C34878D82A}">
                    <a16:rowId xmlns:a16="http://schemas.microsoft.com/office/drawing/2014/main" val="4087351370"/>
                  </a:ext>
                </a:extLst>
              </a:tr>
              <a:tr h="726274">
                <a:tc>
                  <a:txBody>
                    <a:bodyPr/>
                    <a:lstStyle/>
                    <a:p>
                      <a:endParaRPr lang="en-US"/>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tc>
                  <a:txBody>
                    <a:bodyPr/>
                    <a:lstStyle/>
                    <a:p>
                      <a:endParaRPr lang="en-US"/>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extLst>
                  <a:ext uri="{0D108BD9-81ED-4DB2-BD59-A6C34878D82A}">
                    <a16:rowId xmlns:a16="http://schemas.microsoft.com/office/drawing/2014/main" val="2212812349"/>
                  </a:ext>
                </a:extLst>
              </a:tr>
              <a:tr h="726274">
                <a:tc>
                  <a:txBody>
                    <a:bodyPr/>
                    <a:lstStyle/>
                    <a:p>
                      <a:endParaRPr lang="en-US"/>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tc>
                  <a:txBody>
                    <a:bodyPr/>
                    <a:lstStyle/>
                    <a:p>
                      <a:endParaRPr lang="en-US"/>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extLst>
                  <a:ext uri="{0D108BD9-81ED-4DB2-BD59-A6C34878D82A}">
                    <a16:rowId xmlns:a16="http://schemas.microsoft.com/office/drawing/2014/main" val="4280620894"/>
                  </a:ext>
                </a:extLst>
              </a:tr>
              <a:tr h="726274">
                <a:tc>
                  <a:txBody>
                    <a:bodyPr/>
                    <a:lstStyle/>
                    <a:p>
                      <a:endParaRPr lang="en-US" dirty="0"/>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tc>
                  <a:txBody>
                    <a:bodyPr/>
                    <a:lstStyle/>
                    <a:p>
                      <a:endParaRPr lang="en-US" dirty="0"/>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extLst>
                  <a:ext uri="{0D108BD9-81ED-4DB2-BD59-A6C34878D82A}">
                    <a16:rowId xmlns:a16="http://schemas.microsoft.com/office/drawing/2014/main" val="4012342793"/>
                  </a:ext>
                </a:extLst>
              </a:tr>
              <a:tr h="726274">
                <a:tc>
                  <a:txBody>
                    <a:bodyPr/>
                    <a:lstStyle/>
                    <a:p>
                      <a:endParaRPr lang="en-US"/>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tc>
                  <a:txBody>
                    <a:bodyPr/>
                    <a:lstStyle/>
                    <a:p>
                      <a:endParaRPr lang="en-US" dirty="0"/>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extLst>
                  <a:ext uri="{0D108BD9-81ED-4DB2-BD59-A6C34878D82A}">
                    <a16:rowId xmlns:a16="http://schemas.microsoft.com/office/drawing/2014/main" val="1253684886"/>
                  </a:ext>
                </a:extLst>
              </a:tr>
            </a:tbl>
          </a:graphicData>
        </a:graphic>
      </p:graphicFrame>
      <p:sp>
        <p:nvSpPr>
          <p:cNvPr id="12" name="TextBox 11">
            <a:extLst>
              <a:ext uri="{FF2B5EF4-FFF2-40B4-BE49-F238E27FC236}">
                <a16:creationId xmlns:a16="http://schemas.microsoft.com/office/drawing/2014/main" id="{19871E4C-7559-49FE-991C-D2A43AB6176B}"/>
              </a:ext>
            </a:extLst>
          </p:cNvPr>
          <p:cNvSpPr txBox="1"/>
          <p:nvPr/>
        </p:nvSpPr>
        <p:spPr>
          <a:xfrm>
            <a:off x="1847850" y="2212493"/>
            <a:ext cx="3187148" cy="830997"/>
          </a:xfrm>
          <a:prstGeom prst="rect">
            <a:avLst/>
          </a:prstGeom>
          <a:noFill/>
        </p:spPr>
        <p:txBody>
          <a:bodyPr wrap="square" rtlCol="0">
            <a:spAutoFit/>
          </a:bodyPr>
          <a:lstStyle/>
          <a:p>
            <a:pPr algn="l"/>
            <a:r>
              <a:rPr lang="en-US" sz="2400" dirty="0">
                <a:solidFill>
                  <a:schemeClr val="bg2">
                    <a:lumMod val="10000"/>
                  </a:schemeClr>
                </a:solidFill>
                <a:latin typeface="Classic Typewriter" pitchFamily="2" charset="0"/>
              </a:rPr>
              <a:t>Leaving family and country</a:t>
            </a:r>
          </a:p>
        </p:txBody>
      </p:sp>
      <p:sp>
        <p:nvSpPr>
          <p:cNvPr id="13" name="TextBox 12">
            <a:extLst>
              <a:ext uri="{FF2B5EF4-FFF2-40B4-BE49-F238E27FC236}">
                <a16:creationId xmlns:a16="http://schemas.microsoft.com/office/drawing/2014/main" id="{BB7532AA-7344-43D1-B175-8266C342B7F4}"/>
              </a:ext>
            </a:extLst>
          </p:cNvPr>
          <p:cNvSpPr txBox="1"/>
          <p:nvPr/>
        </p:nvSpPr>
        <p:spPr>
          <a:xfrm>
            <a:off x="1854478" y="2961239"/>
            <a:ext cx="3101007" cy="830997"/>
          </a:xfrm>
          <a:prstGeom prst="rect">
            <a:avLst/>
          </a:prstGeom>
          <a:noFill/>
        </p:spPr>
        <p:txBody>
          <a:bodyPr wrap="square" rtlCol="0">
            <a:spAutoFit/>
          </a:bodyPr>
          <a:lstStyle/>
          <a:p>
            <a:pPr algn="l"/>
            <a:r>
              <a:rPr lang="en-US" sz="2400" dirty="0">
                <a:solidFill>
                  <a:schemeClr val="bg2">
                    <a:lumMod val="10000"/>
                  </a:schemeClr>
                </a:solidFill>
                <a:latin typeface="Classic Typewriter" pitchFamily="2" charset="0"/>
              </a:rPr>
              <a:t>Going down to Egypt</a:t>
            </a:r>
          </a:p>
        </p:txBody>
      </p:sp>
      <p:sp>
        <p:nvSpPr>
          <p:cNvPr id="14" name="TextBox 13">
            <a:extLst>
              <a:ext uri="{FF2B5EF4-FFF2-40B4-BE49-F238E27FC236}">
                <a16:creationId xmlns:a16="http://schemas.microsoft.com/office/drawing/2014/main" id="{372A4C64-AB18-4016-A607-1BB6FA0794F1}"/>
              </a:ext>
            </a:extLst>
          </p:cNvPr>
          <p:cNvSpPr txBox="1"/>
          <p:nvPr/>
        </p:nvSpPr>
        <p:spPr>
          <a:xfrm>
            <a:off x="1854480" y="3676857"/>
            <a:ext cx="3101007" cy="830997"/>
          </a:xfrm>
          <a:prstGeom prst="rect">
            <a:avLst/>
          </a:prstGeom>
          <a:noFill/>
        </p:spPr>
        <p:txBody>
          <a:bodyPr wrap="square" rtlCol="0">
            <a:spAutoFit/>
          </a:bodyPr>
          <a:lstStyle/>
          <a:p>
            <a:pPr algn="l"/>
            <a:r>
              <a:rPr lang="en-US" sz="2400" dirty="0">
                <a:solidFill>
                  <a:schemeClr val="bg2">
                    <a:lumMod val="10000"/>
                  </a:schemeClr>
                </a:solidFill>
                <a:latin typeface="Classic Typewriter" pitchFamily="2" charset="0"/>
              </a:rPr>
              <a:t>Dividing the land with Lot</a:t>
            </a:r>
          </a:p>
        </p:txBody>
      </p:sp>
      <p:sp>
        <p:nvSpPr>
          <p:cNvPr id="15" name="TextBox 14">
            <a:extLst>
              <a:ext uri="{FF2B5EF4-FFF2-40B4-BE49-F238E27FC236}">
                <a16:creationId xmlns:a16="http://schemas.microsoft.com/office/drawing/2014/main" id="{4FDA6DE7-0D99-4A8C-A3DA-CAB9EFE84D9B}"/>
              </a:ext>
            </a:extLst>
          </p:cNvPr>
          <p:cNvSpPr txBox="1"/>
          <p:nvPr/>
        </p:nvSpPr>
        <p:spPr>
          <a:xfrm>
            <a:off x="1854482" y="4392478"/>
            <a:ext cx="3101007" cy="830997"/>
          </a:xfrm>
          <a:prstGeom prst="rect">
            <a:avLst/>
          </a:prstGeom>
          <a:noFill/>
        </p:spPr>
        <p:txBody>
          <a:bodyPr wrap="square" rtlCol="0">
            <a:spAutoFit/>
          </a:bodyPr>
          <a:lstStyle/>
          <a:p>
            <a:pPr algn="l"/>
            <a:r>
              <a:rPr lang="en-US" sz="2400" dirty="0">
                <a:solidFill>
                  <a:schemeClr val="bg2">
                    <a:lumMod val="10000"/>
                  </a:schemeClr>
                </a:solidFill>
                <a:latin typeface="Classic Typewriter" pitchFamily="2" charset="0"/>
              </a:rPr>
              <a:t>Refusing spoils from king of Sodom</a:t>
            </a:r>
          </a:p>
        </p:txBody>
      </p:sp>
      <p:sp>
        <p:nvSpPr>
          <p:cNvPr id="16" name="TextBox 15">
            <a:extLst>
              <a:ext uri="{FF2B5EF4-FFF2-40B4-BE49-F238E27FC236}">
                <a16:creationId xmlns:a16="http://schemas.microsoft.com/office/drawing/2014/main" id="{A5CD1597-43D5-4FF4-AEA7-EC3202EFFCF1}"/>
              </a:ext>
            </a:extLst>
          </p:cNvPr>
          <p:cNvSpPr txBox="1"/>
          <p:nvPr/>
        </p:nvSpPr>
        <p:spPr>
          <a:xfrm>
            <a:off x="3328992" y="1749993"/>
            <a:ext cx="2571750" cy="584775"/>
          </a:xfrm>
          <a:prstGeom prst="rect">
            <a:avLst/>
          </a:prstGeom>
          <a:noFill/>
        </p:spPr>
        <p:txBody>
          <a:bodyPr wrap="square" rtlCol="0">
            <a:spAutoFit/>
          </a:bodyPr>
          <a:lstStyle/>
          <a:p>
            <a:pPr algn="l"/>
            <a:r>
              <a:rPr lang="en-US" sz="3200" b="1" dirty="0">
                <a:solidFill>
                  <a:srgbClr val="0000FF"/>
                </a:solidFill>
                <a:latin typeface="English157 BT" pitchFamily="2" charset="0"/>
              </a:rPr>
              <a:t>Abram ben Terah</a:t>
            </a:r>
          </a:p>
        </p:txBody>
      </p:sp>
      <p:sp>
        <p:nvSpPr>
          <p:cNvPr id="17" name="TextBox 16">
            <a:extLst>
              <a:ext uri="{FF2B5EF4-FFF2-40B4-BE49-F238E27FC236}">
                <a16:creationId xmlns:a16="http://schemas.microsoft.com/office/drawing/2014/main" id="{82C3B92F-07F9-4EFD-859A-9745CB0CA62C}"/>
              </a:ext>
            </a:extLst>
          </p:cNvPr>
          <p:cNvSpPr txBox="1"/>
          <p:nvPr/>
        </p:nvSpPr>
        <p:spPr>
          <a:xfrm>
            <a:off x="5147641" y="2983614"/>
            <a:ext cx="655983" cy="769441"/>
          </a:xfrm>
          <a:prstGeom prst="rect">
            <a:avLst/>
          </a:prstGeom>
          <a:noFill/>
        </p:spPr>
        <p:txBody>
          <a:bodyPr wrap="square" rtlCol="0">
            <a:spAutoFit/>
          </a:bodyPr>
          <a:lstStyle/>
          <a:p>
            <a:pPr algn="l"/>
            <a:r>
              <a:rPr lang="en-US" sz="4400" b="1" dirty="0">
                <a:solidFill>
                  <a:srgbClr val="FF0000"/>
                </a:solidFill>
                <a:latin typeface="PT Hand Label" pitchFamily="2" charset="0"/>
              </a:rPr>
              <a:t>F</a:t>
            </a:r>
          </a:p>
        </p:txBody>
      </p:sp>
      <p:sp>
        <p:nvSpPr>
          <p:cNvPr id="18" name="TextBox 17">
            <a:extLst>
              <a:ext uri="{FF2B5EF4-FFF2-40B4-BE49-F238E27FC236}">
                <a16:creationId xmlns:a16="http://schemas.microsoft.com/office/drawing/2014/main" id="{BEA9BF43-4136-4D66-B41C-480C9280FA1A}"/>
              </a:ext>
            </a:extLst>
          </p:cNvPr>
          <p:cNvSpPr txBox="1"/>
          <p:nvPr/>
        </p:nvSpPr>
        <p:spPr>
          <a:xfrm>
            <a:off x="5059752" y="3712482"/>
            <a:ext cx="763751" cy="769441"/>
          </a:xfrm>
          <a:prstGeom prst="rect">
            <a:avLst/>
          </a:prstGeom>
          <a:noFill/>
        </p:spPr>
        <p:txBody>
          <a:bodyPr wrap="square" rtlCol="0">
            <a:spAutoFit/>
          </a:bodyPr>
          <a:lstStyle/>
          <a:p>
            <a:pPr algn="l"/>
            <a:r>
              <a:rPr lang="en-US" sz="4400" b="1" dirty="0">
                <a:solidFill>
                  <a:srgbClr val="0000FF"/>
                </a:solidFill>
                <a:latin typeface="PT Hand Label" pitchFamily="2" charset="0"/>
              </a:rPr>
              <a:t>A-</a:t>
            </a:r>
          </a:p>
        </p:txBody>
      </p:sp>
      <p:sp>
        <p:nvSpPr>
          <p:cNvPr id="19" name="TextBox 18">
            <a:extLst>
              <a:ext uri="{FF2B5EF4-FFF2-40B4-BE49-F238E27FC236}">
                <a16:creationId xmlns:a16="http://schemas.microsoft.com/office/drawing/2014/main" id="{C1C71226-C1FC-42CD-BD9F-8C4BF199A5D6}"/>
              </a:ext>
            </a:extLst>
          </p:cNvPr>
          <p:cNvSpPr txBox="1"/>
          <p:nvPr/>
        </p:nvSpPr>
        <p:spPr>
          <a:xfrm>
            <a:off x="5142929" y="4461228"/>
            <a:ext cx="652155" cy="769441"/>
          </a:xfrm>
          <a:prstGeom prst="rect">
            <a:avLst/>
          </a:prstGeom>
          <a:noFill/>
        </p:spPr>
        <p:txBody>
          <a:bodyPr wrap="square" rtlCol="0">
            <a:spAutoFit/>
          </a:bodyPr>
          <a:lstStyle/>
          <a:p>
            <a:pPr algn="l"/>
            <a:r>
              <a:rPr lang="en-US" sz="4400" b="1" dirty="0">
                <a:solidFill>
                  <a:srgbClr val="0000FF"/>
                </a:solidFill>
                <a:latin typeface="PT Hand Label" pitchFamily="2" charset="0"/>
              </a:rPr>
              <a:t>A</a:t>
            </a:r>
          </a:p>
        </p:txBody>
      </p:sp>
      <p:sp>
        <p:nvSpPr>
          <p:cNvPr id="21" name="TextBox 20">
            <a:extLst>
              <a:ext uri="{FF2B5EF4-FFF2-40B4-BE49-F238E27FC236}">
                <a16:creationId xmlns:a16="http://schemas.microsoft.com/office/drawing/2014/main" id="{72DB1761-27BE-49E8-B273-2F6150703A4F}"/>
              </a:ext>
            </a:extLst>
          </p:cNvPr>
          <p:cNvSpPr txBox="1"/>
          <p:nvPr/>
        </p:nvSpPr>
        <p:spPr>
          <a:xfrm>
            <a:off x="5057876" y="2292846"/>
            <a:ext cx="857249" cy="769441"/>
          </a:xfrm>
          <a:prstGeom prst="rect">
            <a:avLst/>
          </a:prstGeom>
          <a:noFill/>
        </p:spPr>
        <p:txBody>
          <a:bodyPr wrap="square" rtlCol="0">
            <a:spAutoFit/>
          </a:bodyPr>
          <a:lstStyle/>
          <a:p>
            <a:pPr algn="l"/>
            <a:r>
              <a:rPr lang="en-US" sz="4400" b="1" dirty="0">
                <a:solidFill>
                  <a:srgbClr val="0000FF"/>
                </a:solidFill>
                <a:latin typeface="PT Hand Label" pitchFamily="2" charset="0"/>
              </a:rPr>
              <a:t>B -</a:t>
            </a:r>
          </a:p>
        </p:txBody>
      </p:sp>
      <p:sp>
        <p:nvSpPr>
          <p:cNvPr id="22" name="TextBox 21">
            <a:extLst>
              <a:ext uri="{FF2B5EF4-FFF2-40B4-BE49-F238E27FC236}">
                <a16:creationId xmlns:a16="http://schemas.microsoft.com/office/drawing/2014/main" id="{FB2A8020-63F2-4542-8B03-749E37E74298}"/>
              </a:ext>
            </a:extLst>
          </p:cNvPr>
          <p:cNvSpPr txBox="1"/>
          <p:nvPr/>
        </p:nvSpPr>
        <p:spPr>
          <a:xfrm>
            <a:off x="1864002" y="5164008"/>
            <a:ext cx="3101007" cy="830997"/>
          </a:xfrm>
          <a:prstGeom prst="rect">
            <a:avLst/>
          </a:prstGeom>
          <a:noFill/>
        </p:spPr>
        <p:txBody>
          <a:bodyPr wrap="square" rtlCol="0">
            <a:spAutoFit/>
          </a:bodyPr>
          <a:lstStyle/>
          <a:p>
            <a:pPr algn="l"/>
            <a:r>
              <a:rPr lang="en-US" sz="2400" dirty="0">
                <a:solidFill>
                  <a:schemeClr val="bg2">
                    <a:lumMod val="10000"/>
                  </a:schemeClr>
                </a:solidFill>
                <a:latin typeface="Classic Typewriter" pitchFamily="2" charset="0"/>
              </a:rPr>
              <a:t>Offering Isaac as a burnt sacrifice</a:t>
            </a:r>
          </a:p>
        </p:txBody>
      </p:sp>
      <p:sp>
        <p:nvSpPr>
          <p:cNvPr id="23" name="TextBox 22">
            <a:extLst>
              <a:ext uri="{FF2B5EF4-FFF2-40B4-BE49-F238E27FC236}">
                <a16:creationId xmlns:a16="http://schemas.microsoft.com/office/drawing/2014/main" id="{DDDF4533-D4D2-4B70-95D7-988ECBAE424E}"/>
              </a:ext>
            </a:extLst>
          </p:cNvPr>
          <p:cNvSpPr txBox="1"/>
          <p:nvPr/>
        </p:nvSpPr>
        <p:spPr>
          <a:xfrm>
            <a:off x="5072067" y="5232758"/>
            <a:ext cx="846841" cy="769441"/>
          </a:xfrm>
          <a:prstGeom prst="rect">
            <a:avLst/>
          </a:prstGeom>
          <a:noFill/>
        </p:spPr>
        <p:txBody>
          <a:bodyPr wrap="square" rtlCol="0">
            <a:spAutoFit/>
          </a:bodyPr>
          <a:lstStyle/>
          <a:p>
            <a:pPr algn="l"/>
            <a:r>
              <a:rPr lang="en-US" sz="4400" b="1" dirty="0">
                <a:solidFill>
                  <a:srgbClr val="0000FF"/>
                </a:solidFill>
                <a:latin typeface="PT Hand Label" pitchFamily="2" charset="0"/>
              </a:rPr>
              <a:t>A+</a:t>
            </a:r>
          </a:p>
        </p:txBody>
      </p:sp>
    </p:spTree>
    <p:extLst>
      <p:ext uri="{BB962C8B-B14F-4D97-AF65-F5344CB8AC3E}">
        <p14:creationId xmlns:p14="http://schemas.microsoft.com/office/powerpoint/2010/main" val="97554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iterate type="lt">
                                    <p:tmAbs val="50"/>
                                  </p:iterate>
                                  <p:childTnLst>
                                    <p:set>
                                      <p:cBhvr>
                                        <p:cTn id="50" dur="1" fill="hold">
                                          <p:stCondLst>
                                            <p:cond delay="0"/>
                                          </p:stCondLst>
                                        </p:cTn>
                                        <p:tgtEl>
                                          <p:spTgt spid="22"/>
                                        </p:tgtEl>
                                        <p:attrNameLst>
                                          <p:attrName>style.visibility</p:attrName>
                                        </p:attrNameLst>
                                      </p:cBhvr>
                                      <p:to>
                                        <p:strVal val="visible"/>
                                      </p:to>
                                    </p:set>
                                  </p:childTnLst>
                                </p:cTn>
                              </p:par>
                            </p:childTnLst>
                          </p:cTn>
                        </p:par>
                        <p:par>
                          <p:cTn id="51" fill="hold">
                            <p:stCondLst>
                              <p:cond delay="1451"/>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2" grpId="0"/>
      <p:bldP spid="13" grpId="0"/>
      <p:bldP spid="14" grpId="0"/>
      <p:bldP spid="15" grpId="0"/>
      <p:bldP spid="16" grpId="0"/>
      <p:bldP spid="17" grpId="0"/>
      <p:bldP spid="18" grpId="0"/>
      <p:bldP spid="19"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7" name="AutoShape 2" descr="http://www.mybabypitstop.com/image/cache/data/Storybook/Where's%20Elmo%20A%20Peek-A-Boo%20Book-600x600.jpg">
            <a:extLst>
              <a:ext uri="{FF2B5EF4-FFF2-40B4-BE49-F238E27FC236}">
                <a16:creationId xmlns:a16="http://schemas.microsoft.com/office/drawing/2014/main" id="{6ED4EC33-A814-42BC-A279-6CCB9E79140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9781561568338: Where's Elmo?: A peek-a-boo book">
            <a:extLst>
              <a:ext uri="{FF2B5EF4-FFF2-40B4-BE49-F238E27FC236}">
                <a16:creationId xmlns:a16="http://schemas.microsoft.com/office/drawing/2014/main" id="{5FDA022B-E499-463E-B337-050CE2EF8C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63478" y1="81304" x2="63478" y2="81304"/>
                        <a14:foregroundMark x1="60870" y1="78261" x2="60870" y2="78261"/>
                        <a14:foregroundMark x1="66522" y1="79130" x2="66522" y2="79130"/>
                        <a14:foregroundMark x1="77391" y1="70000" x2="77391" y2="70000"/>
                        <a14:foregroundMark x1="36087" y1="45217" x2="36087" y2="45217"/>
                        <a14:foregroundMark x1="44783" y1="43043" x2="44783" y2="43043"/>
                      </a14:backgroundRemoval>
                    </a14:imgEffect>
                  </a14:imgLayer>
                </a14:imgProps>
              </a:ext>
              <a:ext uri="{28A0092B-C50C-407E-A947-70E740481C1C}">
                <a14:useLocalDpi xmlns:a14="http://schemas.microsoft.com/office/drawing/2010/main" val="0"/>
              </a:ext>
            </a:extLst>
          </a:blip>
          <a:srcRect/>
          <a:stretch>
            <a:fillRect/>
          </a:stretch>
        </p:blipFill>
        <p:spPr bwMode="auto">
          <a:xfrm rot="21104543">
            <a:off x="1807106" y="986838"/>
            <a:ext cx="4696069" cy="469606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82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1077218"/>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bg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John 8:56 ~ </a:t>
            </a:r>
            <a:r>
              <a:rPr lang="en-US" altLang="en-US" sz="3200" dirty="0">
                <a:solidFill>
                  <a:srgbClr val="FFFF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Your father Abraham rejoiced to see My day, and he saw it and was glad.</a:t>
            </a:r>
            <a:r>
              <a:rPr lang="en-US" altLang="en-US" sz="3200"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84864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208262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Gal. 3:16 ~ </a:t>
            </a:r>
            <a:r>
              <a:rPr lang="en-US" sz="3200" dirty="0">
                <a:solidFill>
                  <a:srgbClr val="FFFF00"/>
                </a:solidFill>
                <a:effectLst>
                  <a:outerShdw blurRad="38100" dist="38100" dir="2700000" algn="tl">
                    <a:srgbClr val="000000">
                      <a:alpha val="43137"/>
                    </a:srgbClr>
                  </a:outerShdw>
                </a:effectLst>
              </a:rPr>
              <a:t>Now to Abraham and his Seed were the promises made. He does not say, “And to seeds,” as of many, but as of one, “And to your Seed,” who is Christ.</a:t>
            </a:r>
          </a:p>
        </p:txBody>
      </p:sp>
    </p:spTree>
    <p:extLst>
      <p:ext uri="{BB962C8B-B14F-4D97-AF65-F5344CB8AC3E}">
        <p14:creationId xmlns:p14="http://schemas.microsoft.com/office/powerpoint/2010/main" val="179038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300025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solidFill>
                  <a:srgbClr val="FFFF00"/>
                </a:solidFill>
                <a:effectLst>
                  <a:outerShdw blurRad="38100" dist="38100" dir="2700000" algn="tl">
                    <a:srgbClr val="000000">
                      <a:alpha val="43137"/>
                    </a:srgbClr>
                  </a:outerShdw>
                </a:effectLst>
              </a:rPr>
              <a:t>The-</a:t>
            </a:r>
            <a:r>
              <a:rPr lang="en-US" sz="3200" cap="small" dirty="0">
                <a:solidFill>
                  <a:srgbClr val="FFFF00"/>
                </a:solidFill>
                <a:effectLst>
                  <a:outerShdw blurRad="38100" dist="38100" dir="2700000" algn="tl">
                    <a:srgbClr val="000000">
                      <a:alpha val="43137"/>
                    </a:srgbClr>
                  </a:outerShdw>
                </a:effectLst>
              </a:rPr>
              <a:t>Lord</a:t>
            </a:r>
            <a:r>
              <a:rPr lang="en-US" sz="3200" dirty="0">
                <a:solidFill>
                  <a:srgbClr val="FFFF00"/>
                </a:solidFill>
                <a:effectLst>
                  <a:outerShdw blurRad="38100" dist="38100" dir="2700000" algn="tl">
                    <a:srgbClr val="000000">
                      <a:alpha val="43137"/>
                    </a:srgbClr>
                  </a:outerShdw>
                </a:effectLst>
              </a:rPr>
              <a:t>-Will-Provide</a:t>
            </a:r>
            <a:r>
              <a:rPr lang="en-US" sz="3200" dirty="0">
                <a:effectLst>
                  <a:outerShdw blurRad="38100" dist="38100" dir="2700000" algn="tl">
                    <a:srgbClr val="000000">
                      <a:alpha val="43137"/>
                    </a:srgbClr>
                  </a:outerShdw>
                </a:effectLst>
              </a:rPr>
              <a:t> ~ </a:t>
            </a:r>
            <a:r>
              <a:rPr lang="en-US"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Jehovah Jireh</a:t>
            </a:r>
            <a:endParaRPr lang="en-US" altLang="en-US" sz="4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Colour portrait painting of Samuel Rutherford">
            <a:extLst>
              <a:ext uri="{FF2B5EF4-FFF2-40B4-BE49-F238E27FC236}">
                <a16:creationId xmlns:a16="http://schemas.microsoft.com/office/drawing/2014/main" id="{DDAFF4EF-F52B-48D9-9AE8-79A06E06F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3395">
            <a:off x="484056" y="1736307"/>
            <a:ext cx="3678500" cy="38711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88F071-2B10-4EAE-AA4D-AD3C27011458}"/>
              </a:ext>
            </a:extLst>
          </p:cNvPr>
          <p:cNvSpPr txBox="1"/>
          <p:nvPr/>
        </p:nvSpPr>
        <p:spPr>
          <a:xfrm>
            <a:off x="3881438" y="1285801"/>
            <a:ext cx="4827433" cy="2062103"/>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solidFill>
                  <a:srgbClr val="FFFF00"/>
                </a:solidFill>
                <a:effectLst>
                  <a:outerShdw blurRad="38100" dist="38100" dir="2700000" algn="tl">
                    <a:srgbClr val="000000">
                      <a:alpha val="43137"/>
                    </a:srgbClr>
                  </a:outerShdw>
                </a:effectLst>
              </a:rPr>
              <a:t>Samuel Rutherford (1600-1661) ~ </a:t>
            </a:r>
            <a:r>
              <a:rPr lang="en-US" sz="3200" dirty="0">
                <a:effectLst>
                  <a:outerShdw blurRad="38100" dist="38100" dir="2700000" algn="tl">
                    <a:srgbClr val="000000">
                      <a:alpha val="43137"/>
                    </a:srgbClr>
                  </a:outerShdw>
                </a:effectLst>
              </a:rPr>
              <a:t>“When I am in the cellar of affliction, I look for the Lord’s choicest wines.”</a:t>
            </a:r>
            <a:endParaRPr lang="en-US" altLang="en-US" sz="7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980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294755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Gal. 3:16 ~ </a:t>
            </a:r>
            <a:r>
              <a:rPr lang="en-US" sz="3200" dirty="0">
                <a:solidFill>
                  <a:srgbClr val="FFFF00"/>
                </a:solidFill>
                <a:effectLst>
                  <a:outerShdw blurRad="38100" dist="38100" dir="2700000" algn="tl">
                    <a:srgbClr val="000000">
                      <a:alpha val="43137"/>
                    </a:srgbClr>
                  </a:outerShdw>
                </a:effectLst>
              </a:rPr>
              <a:t>Now to Abraham and his Seed were the promises made. He does not say, “And to seeds,” as of many, but as of one, “And to your Seed,” who is Christ.</a:t>
            </a:r>
          </a:p>
        </p:txBody>
      </p:sp>
    </p:spTree>
    <p:extLst>
      <p:ext uri="{BB962C8B-B14F-4D97-AF65-F5344CB8AC3E}">
        <p14:creationId xmlns:p14="http://schemas.microsoft.com/office/powerpoint/2010/main" val="231160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190086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161405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t>1</a:t>
            </a:r>
            <a:r>
              <a:rPr lang="en-US" sz="3200" baseline="30000" dirty="0"/>
              <a:t>st</a:t>
            </a:r>
            <a:r>
              <a:rPr lang="en-US" sz="3200" dirty="0"/>
              <a:t> mention of weeping</a:t>
            </a:r>
            <a:endParaRPr lang="en-US" sz="3200"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9B3E01E6-185C-4C6F-941B-9CD9FB0C5D43}"/>
              </a:ext>
            </a:extLst>
          </p:cNvPr>
          <p:cNvSpPr txBox="1"/>
          <p:nvPr/>
        </p:nvSpPr>
        <p:spPr>
          <a:xfrm>
            <a:off x="702128" y="1292344"/>
            <a:ext cx="7979228"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Ps. 116:15 </a:t>
            </a:r>
            <a:r>
              <a:rPr lang="en-US" sz="3200" dirty="0">
                <a:solidFill>
                  <a:srgbClr val="FFFF00"/>
                </a:solidFill>
                <a:effectLst>
                  <a:outerShdw blurRad="38100" dist="38100" dir="2700000" algn="tl">
                    <a:srgbClr val="000000">
                      <a:alpha val="43137"/>
                    </a:srgbClr>
                  </a:outerShdw>
                </a:effectLst>
              </a:rPr>
              <a:t>~ Precious in the sight of the Lord</a:t>
            </a:r>
          </a:p>
          <a:p>
            <a:r>
              <a:rPr lang="en-US" sz="3200" i="1" dirty="0">
                <a:solidFill>
                  <a:srgbClr val="FFFF00"/>
                </a:solidFill>
                <a:effectLst>
                  <a:outerShdw blurRad="38100" dist="38100" dir="2700000" algn="tl">
                    <a:srgbClr val="000000">
                      <a:alpha val="43137"/>
                    </a:srgbClr>
                  </a:outerShdw>
                </a:effectLst>
                <a:cs typeface="Times New Roman" panose="02020603050405020304" pitchFamily="18" charset="0"/>
              </a:rPr>
              <a:t>	Is </a:t>
            </a:r>
            <a:r>
              <a:rPr lang="en-US" sz="3200" dirty="0">
                <a:solidFill>
                  <a:srgbClr val="FFFF00"/>
                </a:solidFill>
                <a:effectLst>
                  <a:outerShdw blurRad="38100" dist="38100" dir="2700000" algn="tl">
                    <a:srgbClr val="000000">
                      <a:alpha val="43137"/>
                    </a:srgbClr>
                  </a:outerShdw>
                </a:effectLst>
                <a:cs typeface="Times New Roman" panose="02020603050405020304" pitchFamily="18" charset="0"/>
              </a:rPr>
              <a:t>the death of one of His saints.</a:t>
            </a:r>
          </a:p>
        </p:txBody>
      </p:sp>
    </p:spTree>
    <p:extLst>
      <p:ext uri="{BB962C8B-B14F-4D97-AF65-F5344CB8AC3E}">
        <p14:creationId xmlns:p14="http://schemas.microsoft.com/office/powerpoint/2010/main" val="346175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130993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1077218"/>
          </a:xfrm>
          <a:prstGeom prst="rect">
            <a:avLst/>
          </a:prstGeom>
          <a:noFill/>
        </p:spPr>
        <p:txBody>
          <a:bodyPr wrap="square" rtlCol="0">
            <a:spAutoFit/>
          </a:bodyPr>
          <a:lstStyle/>
          <a:p>
            <a:r>
              <a:rPr lang="en-US" sz="3200" dirty="0">
                <a:solidFill>
                  <a:srgbClr val="FFFF00"/>
                </a:solidFill>
              </a:rPr>
              <a:t>Heth</a:t>
            </a:r>
            <a:r>
              <a:rPr lang="en-US" sz="3200" dirty="0"/>
              <a:t> ~ Son of Canaan and ancestor of the Hittites</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305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7808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rPr>
              <a:t>mighty</a:t>
            </a:r>
            <a:r>
              <a:rPr lang="en-US" sz="3200" dirty="0"/>
              <a:t> ~ </a:t>
            </a:r>
            <a:r>
              <a:rPr lang="en-US" sz="3200" i="1" dirty="0" err="1">
                <a:solidFill>
                  <a:srgbClr val="FFFF00"/>
                </a:solidFill>
                <a:latin typeface="Times New Roman" panose="02020603050405020304" pitchFamily="18" charset="0"/>
                <a:cs typeface="Times New Roman" panose="02020603050405020304" pitchFamily="18" charset="0"/>
              </a:rPr>
              <a:t>elohim</a:t>
            </a:r>
            <a:r>
              <a:rPr lang="en-US" sz="3200" dirty="0"/>
              <a:t> </a:t>
            </a:r>
          </a:p>
        </p:txBody>
      </p:sp>
      <p:sp>
        <p:nvSpPr>
          <p:cNvPr id="4" name="TextBox 3">
            <a:extLst>
              <a:ext uri="{FF2B5EF4-FFF2-40B4-BE49-F238E27FC236}">
                <a16:creationId xmlns:a16="http://schemas.microsoft.com/office/drawing/2014/main" id="{9B3E01E6-185C-4C6F-941B-9CD9FB0C5D43}"/>
              </a:ext>
            </a:extLst>
          </p:cNvPr>
          <p:cNvSpPr txBox="1"/>
          <p:nvPr/>
        </p:nvSpPr>
        <p:spPr>
          <a:xfrm>
            <a:off x="702128" y="1292344"/>
            <a:ext cx="7979228"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t>ESV ~ </a:t>
            </a:r>
            <a:r>
              <a:rPr lang="en-US" sz="3200" dirty="0">
                <a:solidFill>
                  <a:srgbClr val="FFFF00"/>
                </a:solidFill>
              </a:rPr>
              <a:t>“You are a prince of God among us.”</a:t>
            </a:r>
          </a:p>
        </p:txBody>
      </p:sp>
    </p:spTree>
    <p:extLst>
      <p:ext uri="{BB962C8B-B14F-4D97-AF65-F5344CB8AC3E}">
        <p14:creationId xmlns:p14="http://schemas.microsoft.com/office/powerpoint/2010/main" val="322035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132583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1077218"/>
          </a:xfrm>
          <a:prstGeom prst="rect">
            <a:avLst/>
          </a:prstGeom>
          <a:noFill/>
        </p:spPr>
        <p:txBody>
          <a:bodyPr wrap="square" rtlCol="0">
            <a:spAutoFit/>
          </a:bodyPr>
          <a:lstStyle/>
          <a:p>
            <a:r>
              <a:rPr lang="en-US" sz="3200" dirty="0"/>
              <a:t>Heb. 11:10 ~ </a:t>
            </a:r>
            <a:r>
              <a:rPr lang="en-US" sz="3200" dirty="0">
                <a:solidFill>
                  <a:srgbClr val="FFFF00"/>
                </a:solidFill>
              </a:rPr>
              <a:t>for he waited for the city which has foundations, whose builder and maker </a:t>
            </a:r>
            <a:r>
              <a:rPr lang="en-US" sz="3200" i="1" dirty="0">
                <a:solidFill>
                  <a:srgbClr val="FFFF00"/>
                </a:solidFill>
              </a:rPr>
              <a:t>is</a:t>
            </a:r>
            <a:r>
              <a:rPr lang="en-US" sz="3200" dirty="0">
                <a:solidFill>
                  <a:srgbClr val="FFFF00"/>
                </a:solidFill>
              </a:rPr>
              <a:t> God.</a:t>
            </a:r>
          </a:p>
        </p:txBody>
      </p:sp>
    </p:spTree>
    <p:extLst>
      <p:ext uri="{BB962C8B-B14F-4D97-AF65-F5344CB8AC3E}">
        <p14:creationId xmlns:p14="http://schemas.microsoft.com/office/powerpoint/2010/main" val="183859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305334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F7AB4D-CD5D-45AE-9DCB-15C233ABEA46}"/>
              </a:ext>
            </a:extLst>
          </p:cNvPr>
          <p:cNvSpPr txBox="1"/>
          <p:nvPr/>
        </p:nvSpPr>
        <p:spPr>
          <a:xfrm>
            <a:off x="457872" y="788535"/>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love</a:t>
            </a:r>
            <a:r>
              <a:rPr lang="en-US" sz="3200" dirty="0">
                <a:effectLst>
                  <a:outerShdw blurRad="38100" dist="38100" dir="2700000" algn="tl">
                    <a:srgbClr val="000000">
                      <a:alpha val="43137"/>
                    </a:srgbClr>
                  </a:outerShdw>
                </a:effectLst>
              </a:rPr>
              <a:t> ~ 1</a:t>
            </a:r>
            <a:r>
              <a:rPr lang="en-US" sz="3200" baseline="30000" dirty="0">
                <a:effectLst>
                  <a:outerShdw blurRad="38100" dist="38100" dir="2700000" algn="tl">
                    <a:srgbClr val="000000">
                      <a:alpha val="43137"/>
                    </a:srgbClr>
                  </a:outerShdw>
                </a:effectLst>
              </a:rPr>
              <a:t>st</a:t>
            </a:r>
            <a:r>
              <a:rPr lang="en-US" sz="3200" dirty="0">
                <a:effectLst>
                  <a:outerShdw blurRad="38100" dist="38100" dir="2700000" algn="tl">
                    <a:srgbClr val="000000">
                      <a:alpha val="43137"/>
                    </a:srgbClr>
                  </a:outerShdw>
                </a:effectLst>
              </a:rPr>
              <a:t> mention</a:t>
            </a:r>
            <a:endParaRPr lang="en-US" sz="4800" dirty="0">
              <a:solidFill>
                <a:schemeClr val="bg1"/>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7" name="TextBox 6">
            <a:extLst>
              <a:ext uri="{FF2B5EF4-FFF2-40B4-BE49-F238E27FC236}">
                <a16:creationId xmlns:a16="http://schemas.microsoft.com/office/drawing/2014/main" id="{A13E8520-9F46-489E-8527-17AF374B187F}"/>
              </a:ext>
            </a:extLst>
          </p:cNvPr>
          <p:cNvSpPr txBox="1"/>
          <p:nvPr/>
        </p:nvSpPr>
        <p:spPr>
          <a:xfrm>
            <a:off x="1178402" y="1298131"/>
            <a:ext cx="6816922"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worship</a:t>
            </a:r>
            <a:r>
              <a:rPr lang="en-US" sz="3200" dirty="0">
                <a:effectLst>
                  <a:outerShdw blurRad="38100" dist="38100" dir="2700000" algn="tl">
                    <a:srgbClr val="000000">
                      <a:alpha val="43137"/>
                    </a:srgbClr>
                  </a:outerShdw>
                </a:effectLst>
              </a:rPr>
              <a:t> ~ 1</a:t>
            </a:r>
            <a:r>
              <a:rPr lang="en-US" sz="3200" baseline="30000" dirty="0">
                <a:effectLst>
                  <a:outerShdw blurRad="38100" dist="38100" dir="2700000" algn="tl">
                    <a:srgbClr val="000000">
                      <a:alpha val="43137"/>
                    </a:srgbClr>
                  </a:outerShdw>
                </a:effectLst>
              </a:rPr>
              <a:t>st</a:t>
            </a:r>
            <a:r>
              <a:rPr lang="en-US" sz="3200" dirty="0">
                <a:effectLst>
                  <a:outerShdw blurRad="38100" dist="38100" dir="2700000" algn="tl">
                    <a:srgbClr val="000000">
                      <a:alpha val="43137"/>
                    </a:srgbClr>
                  </a:outerShdw>
                </a:effectLst>
              </a:rPr>
              <a:t> mention</a:t>
            </a:r>
            <a:endParaRPr lang="en-US" sz="4800"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2B2CFB15-DF7A-4E6B-B37B-B0237C4E6A56}"/>
              </a:ext>
            </a:extLst>
          </p:cNvPr>
          <p:cNvSpPr txBox="1"/>
          <p:nvPr/>
        </p:nvSpPr>
        <p:spPr>
          <a:xfrm>
            <a:off x="1774707" y="1807727"/>
            <a:ext cx="563382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lamb</a:t>
            </a:r>
            <a:r>
              <a:rPr lang="en-US" sz="3200" dirty="0">
                <a:effectLst>
                  <a:outerShdw blurRad="38100" dist="38100" dir="2700000" algn="tl">
                    <a:srgbClr val="000000">
                      <a:alpha val="43137"/>
                    </a:srgbClr>
                  </a:outerShdw>
                </a:effectLst>
              </a:rPr>
              <a:t> ~ 1</a:t>
            </a:r>
            <a:r>
              <a:rPr lang="en-US" sz="3200" baseline="30000" dirty="0">
                <a:effectLst>
                  <a:outerShdw blurRad="38100" dist="38100" dir="2700000" algn="tl">
                    <a:srgbClr val="000000">
                      <a:alpha val="43137"/>
                    </a:srgbClr>
                  </a:outerShdw>
                </a:effectLst>
              </a:rPr>
              <a:t>st</a:t>
            </a:r>
            <a:r>
              <a:rPr lang="en-US" sz="3200" dirty="0">
                <a:effectLst>
                  <a:outerShdw blurRad="38100" dist="38100" dir="2700000" algn="tl">
                    <a:srgbClr val="000000">
                      <a:alpha val="43137"/>
                    </a:srgbClr>
                  </a:outerShdw>
                </a:effectLst>
              </a:rPr>
              <a:t> mention</a:t>
            </a:r>
            <a:endParaRPr lang="en-US" sz="4800" dirty="0">
              <a:solidFill>
                <a:schemeClr val="bg1"/>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FC6E43B4-C225-410E-B7E4-A5B74C350D54}"/>
              </a:ext>
            </a:extLst>
          </p:cNvPr>
          <p:cNvSpPr txBox="1"/>
          <p:nvPr/>
        </p:nvSpPr>
        <p:spPr>
          <a:xfrm>
            <a:off x="2268346" y="2317323"/>
            <a:ext cx="465605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weeping</a:t>
            </a:r>
            <a:r>
              <a:rPr lang="en-US" sz="3200" dirty="0">
                <a:effectLst>
                  <a:outerShdw blurRad="38100" dist="38100" dir="2700000" algn="tl">
                    <a:srgbClr val="000000">
                      <a:alpha val="43137"/>
                    </a:srgbClr>
                  </a:outerShdw>
                </a:effectLst>
              </a:rPr>
              <a:t> ~ 1</a:t>
            </a:r>
            <a:r>
              <a:rPr lang="en-US" sz="3200" baseline="30000" dirty="0">
                <a:effectLst>
                  <a:outerShdw blurRad="38100" dist="38100" dir="2700000" algn="tl">
                    <a:srgbClr val="000000">
                      <a:alpha val="43137"/>
                    </a:srgbClr>
                  </a:outerShdw>
                </a:effectLst>
              </a:rPr>
              <a:t>st</a:t>
            </a:r>
            <a:r>
              <a:rPr lang="en-US" sz="3200" dirty="0">
                <a:effectLst>
                  <a:outerShdw blurRad="38100" dist="38100" dir="2700000" algn="tl">
                    <a:srgbClr val="000000">
                      <a:alpha val="43137"/>
                    </a:srgbClr>
                  </a:outerShdw>
                </a:effectLst>
              </a:rPr>
              <a:t> mention</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237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21098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tested</a:t>
            </a:r>
            <a:r>
              <a:rPr lang="en-US" sz="3200" dirty="0">
                <a:solidFill>
                  <a:schemeClr val="bg1"/>
                </a:solidFill>
                <a:effectLst>
                  <a:outerShdw blurRad="38100" dist="38100" dir="2700000" algn="tl">
                    <a:srgbClr val="000000">
                      <a:alpha val="43137"/>
                    </a:srgbClr>
                  </a:outerShdw>
                </a:effectLst>
              </a:rPr>
              <a:t> ~ KJV, </a:t>
            </a:r>
            <a:r>
              <a:rPr lang="en-US" sz="3200" dirty="0">
                <a:solidFill>
                  <a:srgbClr val="FFFF00"/>
                </a:solidFill>
                <a:effectLst>
                  <a:outerShdw blurRad="38100" dist="38100" dir="2700000" algn="tl">
                    <a:srgbClr val="000000">
                      <a:alpha val="43137"/>
                    </a:srgbClr>
                  </a:outerShdw>
                </a:effectLst>
              </a:rPr>
              <a:t>tempted </a:t>
            </a:r>
            <a:r>
              <a:rPr lang="en-US" sz="3200" dirty="0">
                <a:solidFill>
                  <a:schemeClr val="bg1"/>
                </a:solidFill>
                <a:effectLst>
                  <a:outerShdw blurRad="38100" dist="38100" dir="2700000" algn="tl">
                    <a:srgbClr val="000000">
                      <a:alpha val="43137"/>
                    </a:srgbClr>
                  </a:outerShdw>
                </a:effectLst>
              </a:rPr>
              <a:t>–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nasa</a:t>
            </a:r>
            <a:r>
              <a:rPr lang="en-US" sz="3200" dirty="0">
                <a:solidFill>
                  <a:srgbClr val="FFFF00"/>
                </a:solidFill>
                <a:effectLst>
                  <a:outerShdw blurRad="38100" dist="38100" dir="2700000" algn="tl">
                    <a:srgbClr val="000000">
                      <a:alpha val="43137"/>
                    </a:srgbClr>
                  </a:outerShdw>
                </a:effectLst>
              </a:rPr>
              <a:t> </a:t>
            </a:r>
          </a:p>
        </p:txBody>
      </p:sp>
      <p:sp>
        <p:nvSpPr>
          <p:cNvPr id="5" name="TextBox 4">
            <a:extLst>
              <a:ext uri="{FF2B5EF4-FFF2-40B4-BE49-F238E27FC236}">
                <a16:creationId xmlns:a16="http://schemas.microsoft.com/office/drawing/2014/main" id="{AAAEB18B-2FE7-46EC-B420-E57E0C0B0A87}"/>
              </a:ext>
            </a:extLst>
          </p:cNvPr>
          <p:cNvSpPr txBox="1"/>
          <p:nvPr/>
        </p:nvSpPr>
        <p:spPr>
          <a:xfrm>
            <a:off x="2662887" y="1298129"/>
            <a:ext cx="3847975"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Places of testing:</a:t>
            </a:r>
          </a:p>
        </p:txBody>
      </p:sp>
      <p:sp>
        <p:nvSpPr>
          <p:cNvPr id="7" name="TextBox 6">
            <a:extLst>
              <a:ext uri="{FF2B5EF4-FFF2-40B4-BE49-F238E27FC236}">
                <a16:creationId xmlns:a16="http://schemas.microsoft.com/office/drawing/2014/main" id="{3D4BEB7B-0B5A-4DA5-B1E1-D00BB0974A97}"/>
              </a:ext>
            </a:extLst>
          </p:cNvPr>
          <p:cNvSpPr txBox="1"/>
          <p:nvPr/>
        </p:nvSpPr>
        <p:spPr>
          <a:xfrm>
            <a:off x="702128" y="1792409"/>
            <a:ext cx="7979228"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1. </a:t>
            </a:r>
            <a:r>
              <a:rPr lang="en-US" sz="3200" dirty="0">
                <a:effectLst>
                  <a:outerShdw blurRad="38100" dist="38100" dir="2700000" algn="tl">
                    <a:srgbClr val="000000">
                      <a:alpha val="43137"/>
                    </a:srgbClr>
                  </a:outerShdw>
                </a:effectLst>
              </a:rPr>
              <a:t>Places where we are most confident.</a:t>
            </a:r>
            <a:endParaRPr lang="en-US" sz="3200" i="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8" name="TextBox 7">
            <a:extLst>
              <a:ext uri="{FF2B5EF4-FFF2-40B4-BE49-F238E27FC236}">
                <a16:creationId xmlns:a16="http://schemas.microsoft.com/office/drawing/2014/main" id="{473CBBBC-5B23-44B2-B35A-1FE71BA6BBAB}"/>
              </a:ext>
            </a:extLst>
          </p:cNvPr>
          <p:cNvSpPr txBox="1"/>
          <p:nvPr/>
        </p:nvSpPr>
        <p:spPr>
          <a:xfrm>
            <a:off x="702118" y="2287715"/>
            <a:ext cx="7979228"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2. </a:t>
            </a:r>
            <a:r>
              <a:rPr lang="en-US" sz="3200" dirty="0">
                <a:effectLst>
                  <a:outerShdw blurRad="38100" dist="38100" dir="2700000" algn="tl">
                    <a:srgbClr val="000000">
                      <a:alpha val="43137"/>
                    </a:srgbClr>
                  </a:outerShdw>
                </a:effectLst>
              </a:rPr>
              <a:t>Places where we are most vulnerable.</a:t>
            </a:r>
            <a:endParaRPr lang="en-US" sz="3200" i="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40912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3" presetClass="emph" presetSubtype="2" fill="hold" grpId="1" nodeType="withEffect">
                                  <p:stCondLst>
                                    <p:cond delay="0"/>
                                  </p:stCondLst>
                                  <p:childTnLst>
                                    <p:animClr clrSpc="rgb" dir="cw">
                                      <p:cBhvr override="childStyle">
                                        <p:cTn id="13" dur="500" fill="hold"/>
                                        <p:tgtEl>
                                          <p:spTgt spid="3"/>
                                        </p:tgtEl>
                                        <p:attrNameLst>
                                          <p:attrName>style.color</p:attrName>
                                        </p:attrNameLst>
                                      </p:cBhvr>
                                      <p:to>
                                        <a:schemeClr val="accent2"/>
                                      </p:to>
                                    </p:animClr>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3" presetClass="emph" presetSubtype="2" fill="hold" grpId="1" nodeType="withEffect">
                                  <p:stCondLst>
                                    <p:cond delay="0"/>
                                  </p:stCondLst>
                                  <p:childTnLst>
                                    <p:animClr clrSpc="rgb" dir="cw">
                                      <p:cBhvr override="childStyle">
                                        <p:cTn id="25"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7" grpId="0"/>
      <p:bldP spid="7" grpId="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https://upload.wikimedia.org/wikipedia/commons/thumb/a/a3/Patriarch_tomb.JPG/2560px-Patriarch_tomb.JPG">
            <a:extLst>
              <a:ext uri="{FF2B5EF4-FFF2-40B4-BE49-F238E27FC236}">
                <a16:creationId xmlns:a16="http://schemas.microsoft.com/office/drawing/2014/main" id="{6CCFF107-55A9-4E69-956A-0CF4C382F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44303">
            <a:off x="1136989" y="1070811"/>
            <a:ext cx="6870023" cy="47147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rPr>
              <a:t>Tomb of the Patriarchs</a:t>
            </a:r>
            <a:endParaRPr lang="en-US" sz="3200"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9B3E01E6-185C-4C6F-941B-9CD9FB0C5D43}"/>
              </a:ext>
            </a:extLst>
          </p:cNvPr>
          <p:cNvSpPr txBox="1"/>
          <p:nvPr/>
        </p:nvSpPr>
        <p:spPr>
          <a:xfrm>
            <a:off x="3518875" y="1278055"/>
            <a:ext cx="3383972" cy="156966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Abraham</a:t>
            </a:r>
          </a:p>
          <a:p>
            <a:r>
              <a:rPr lang="en-US" sz="3200" dirty="0">
                <a:solidFill>
                  <a:schemeClr val="bg1"/>
                </a:solidFill>
                <a:effectLst>
                  <a:outerShdw blurRad="38100" dist="38100" dir="2700000" algn="tl">
                    <a:srgbClr val="000000">
                      <a:alpha val="43137"/>
                    </a:srgbClr>
                  </a:outerShdw>
                </a:effectLst>
                <a:cs typeface="Times New Roman" panose="02020603050405020304" pitchFamily="18" charset="0"/>
              </a:rPr>
              <a:t>Isaac and Rebekah</a:t>
            </a:r>
          </a:p>
          <a:p>
            <a:r>
              <a:rPr lang="en-US" sz="3200" dirty="0">
                <a:solidFill>
                  <a:schemeClr val="bg1"/>
                </a:solidFill>
                <a:effectLst>
                  <a:outerShdw blurRad="38100" dist="38100" dir="2700000" algn="tl">
                    <a:srgbClr val="000000">
                      <a:alpha val="43137"/>
                    </a:srgbClr>
                  </a:outerShdw>
                </a:effectLst>
                <a:cs typeface="Times New Roman" panose="02020603050405020304" pitchFamily="18" charset="0"/>
              </a:rPr>
              <a:t>Jacob and Leah</a:t>
            </a:r>
          </a:p>
        </p:txBody>
      </p:sp>
    </p:spTree>
    <p:extLst>
      <p:ext uri="{BB962C8B-B14F-4D97-AF65-F5344CB8AC3E}">
        <p14:creationId xmlns:p14="http://schemas.microsoft.com/office/powerpoint/2010/main" val="372150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397409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222909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FF3EFF-F760-447F-ABFC-1346921D1DA9}"/>
              </a:ext>
            </a:extLst>
          </p:cNvPr>
          <p:cNvSpPr/>
          <p:nvPr/>
        </p:nvSpPr>
        <p:spPr>
          <a:xfrm>
            <a:off x="4800464" y="2808961"/>
            <a:ext cx="1338400" cy="856170"/>
          </a:xfrm>
          <a:prstGeom prst="rect">
            <a:avLst/>
          </a:prstGeom>
          <a:solidFill>
            <a:srgbClr val="80008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7C38AA-801D-4AFA-B8EF-4117A09777B3}"/>
              </a:ext>
            </a:extLst>
          </p:cNvPr>
          <p:cNvSpPr/>
          <p:nvPr/>
        </p:nvSpPr>
        <p:spPr>
          <a:xfrm>
            <a:off x="4786176" y="1699304"/>
            <a:ext cx="1771787" cy="856170"/>
          </a:xfrm>
          <a:prstGeom prst="rect">
            <a:avLst/>
          </a:prstGeom>
          <a:solidFill>
            <a:srgbClr val="80008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Moriah</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chosen of Jehovah</a:t>
            </a:r>
            <a:endParaRPr lang="en-US" sz="4800"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9B3E01E6-185C-4C6F-941B-9CD9FB0C5D43}"/>
              </a:ext>
            </a:extLst>
          </p:cNvPr>
          <p:cNvSpPr txBox="1"/>
          <p:nvPr/>
        </p:nvSpPr>
        <p:spPr>
          <a:xfrm>
            <a:off x="702128" y="1792409"/>
            <a:ext cx="7979228"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Matt. 3:17 ~ </a:t>
            </a:r>
            <a:r>
              <a:rPr lang="en-US" sz="3200" dirty="0">
                <a:solidFill>
                  <a:srgbClr val="FFFF00"/>
                </a:solidFill>
                <a:effectLst>
                  <a:outerShdw blurRad="38100" dist="38100" dir="2700000" algn="tl">
                    <a:srgbClr val="000000">
                      <a:alpha val="43137"/>
                    </a:srgbClr>
                  </a:outerShdw>
                </a:effectLst>
              </a:rPr>
              <a:t>This is My beloved Son …</a:t>
            </a:r>
            <a:endParaRPr lang="en-US" sz="3200" i="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6" name="TextBox 5">
            <a:extLst>
              <a:ext uri="{FF2B5EF4-FFF2-40B4-BE49-F238E27FC236}">
                <a16:creationId xmlns:a16="http://schemas.microsoft.com/office/drawing/2014/main" id="{B0F32489-8CE2-4923-B3FA-909A6372473F}"/>
              </a:ext>
            </a:extLst>
          </p:cNvPr>
          <p:cNvSpPr txBox="1"/>
          <p:nvPr/>
        </p:nvSpPr>
        <p:spPr>
          <a:xfrm>
            <a:off x="457872" y="1298135"/>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love</a:t>
            </a:r>
            <a:r>
              <a:rPr lang="en-US" sz="3200" dirty="0">
                <a:effectLst>
                  <a:outerShdw blurRad="38100" dist="38100" dir="2700000" algn="tl">
                    <a:srgbClr val="000000">
                      <a:alpha val="43137"/>
                    </a:srgbClr>
                  </a:outerShdw>
                </a:effectLst>
              </a:rPr>
              <a:t> ~ 1</a:t>
            </a:r>
            <a:r>
              <a:rPr lang="en-US" sz="3200" baseline="30000" dirty="0">
                <a:effectLst>
                  <a:outerShdw blurRad="38100" dist="38100" dir="2700000" algn="tl">
                    <a:srgbClr val="000000">
                      <a:alpha val="43137"/>
                    </a:srgbClr>
                  </a:outerShdw>
                </a:effectLst>
              </a:rPr>
              <a:t>st</a:t>
            </a:r>
            <a:r>
              <a:rPr lang="en-US" sz="3200" dirty="0">
                <a:effectLst>
                  <a:outerShdw blurRad="38100" dist="38100" dir="2700000" algn="tl">
                    <a:srgbClr val="000000">
                      <a:alpha val="43137"/>
                    </a:srgbClr>
                  </a:outerShdw>
                </a:effectLst>
              </a:rPr>
              <a:t> mention</a:t>
            </a:r>
            <a:endParaRPr lang="en-US" sz="4800"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B61A3661-C140-422E-BC3A-420F8B7A4BFB}"/>
              </a:ext>
            </a:extLst>
          </p:cNvPr>
          <p:cNvSpPr txBox="1"/>
          <p:nvPr/>
        </p:nvSpPr>
        <p:spPr>
          <a:xfrm>
            <a:off x="706887" y="2349628"/>
            <a:ext cx="7979228"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Also, Mark 1:11, Luke 3:22</a:t>
            </a:r>
            <a:endParaRPr lang="en-US" sz="3200" i="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
        <p:nvSpPr>
          <p:cNvPr id="8" name="TextBox 7">
            <a:extLst>
              <a:ext uri="{FF2B5EF4-FFF2-40B4-BE49-F238E27FC236}">
                <a16:creationId xmlns:a16="http://schemas.microsoft.com/office/drawing/2014/main" id="{F224892A-9E60-499E-8F7E-E1DA48955870}"/>
              </a:ext>
            </a:extLst>
          </p:cNvPr>
          <p:cNvSpPr txBox="1"/>
          <p:nvPr/>
        </p:nvSpPr>
        <p:spPr>
          <a:xfrm>
            <a:off x="711646" y="2906847"/>
            <a:ext cx="7979228"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John 3:16 ~ </a:t>
            </a:r>
            <a:r>
              <a:rPr lang="en-US" sz="3200" dirty="0">
                <a:solidFill>
                  <a:srgbClr val="FFFF00"/>
                </a:solidFill>
                <a:effectLst>
                  <a:outerShdw blurRad="38100" dist="38100" dir="2700000" algn="tl">
                    <a:srgbClr val="000000">
                      <a:alpha val="43137"/>
                    </a:srgbClr>
                  </a:outerShdw>
                </a:effectLst>
              </a:rPr>
              <a:t>For God so loved the world …</a:t>
            </a:r>
          </a:p>
        </p:txBody>
      </p:sp>
    </p:spTree>
    <p:extLst>
      <p:ext uri="{BB962C8B-B14F-4D97-AF65-F5344CB8AC3E}">
        <p14:creationId xmlns:p14="http://schemas.microsoft.com/office/powerpoint/2010/main" val="151591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3" presetClass="emph" presetSubtype="2" fill="hold" grpId="1" nodeType="withEffect">
                                  <p:stCondLst>
                                    <p:cond delay="0"/>
                                  </p:stCondLst>
                                  <p:childTnLst>
                                    <p:animClr clrSpc="rgb" dir="cw">
                                      <p:cBhvr override="childStyle">
                                        <p:cTn id="35" dur="500" fill="hold"/>
                                        <p:tgtEl>
                                          <p:spTgt spid="4"/>
                                        </p:tgtEl>
                                        <p:attrNameLst>
                                          <p:attrName>style.color</p:attrName>
                                        </p:attrNameLst>
                                      </p:cBhvr>
                                      <p:to>
                                        <a:schemeClr val="accent2"/>
                                      </p:to>
                                    </p:animClr>
                                  </p:childTnLst>
                                </p:cTn>
                              </p:par>
                              <p:par>
                                <p:cTn id="36" presetID="1" presetClass="emph" presetSubtype="2" fill="hold" nodeType="withEffect">
                                  <p:stCondLst>
                                    <p:cond delay="0"/>
                                  </p:stCondLst>
                                  <p:childTnLst>
                                    <p:animClr clrSpc="rgb" dir="cw">
                                      <p:cBhvr>
                                        <p:cTn id="37" dur="500" fill="hold"/>
                                        <p:tgtEl>
                                          <p:spTgt spid="9"/>
                                        </p:tgtEl>
                                        <p:attrNameLst>
                                          <p:attrName>fillcolor</p:attrName>
                                        </p:attrNameLst>
                                      </p:cBhvr>
                                      <p:to>
                                        <a:schemeClr val="accent2"/>
                                      </p:to>
                                    </p:animClr>
                                    <p:set>
                                      <p:cBhvr>
                                        <p:cTn id="38" dur="500" fill="hold"/>
                                        <p:tgtEl>
                                          <p:spTgt spid="9"/>
                                        </p:tgtEl>
                                        <p:attrNameLst>
                                          <p:attrName>fill.type</p:attrName>
                                        </p:attrNameLst>
                                      </p:cBhvr>
                                      <p:to>
                                        <p:strVal val="solid"/>
                                      </p:to>
                                    </p:set>
                                    <p:set>
                                      <p:cBhvr>
                                        <p:cTn id="39" dur="500" fill="hold"/>
                                        <p:tgtEl>
                                          <p:spTgt spid="9"/>
                                        </p:tgtEl>
                                        <p:attrNameLst>
                                          <p:attrName>fill.on</p:attrName>
                                        </p:attrNameLst>
                                      </p:cBhvr>
                                      <p:to>
                                        <p:strVal val="true"/>
                                      </p:to>
                                    </p:se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3" presetClass="emph" presetSubtype="2" fill="hold" grpId="1" nodeType="withEffect">
                                  <p:stCondLst>
                                    <p:cond delay="0"/>
                                  </p:stCondLst>
                                  <p:childTnLst>
                                    <p:animClr clrSpc="rgb" dir="cw">
                                      <p:cBhvr override="childStyle">
                                        <p:cTn id="45"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3" grpId="0"/>
      <p:bldP spid="3" grpId="1"/>
      <p:bldP spid="4" grpId="0"/>
      <p:bldP spid="4" grpId="1"/>
      <p:bldP spid="6" grpId="0"/>
      <p:bldP spid="7" grpId="0"/>
      <p:bldP spid="7"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260115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Talmud ~ young men are Ishmael and Eliezer</a:t>
            </a:r>
          </a:p>
        </p:txBody>
      </p:sp>
      <p:sp>
        <p:nvSpPr>
          <p:cNvPr id="4" name="TextBox 3">
            <a:extLst>
              <a:ext uri="{FF2B5EF4-FFF2-40B4-BE49-F238E27FC236}">
                <a16:creationId xmlns:a16="http://schemas.microsoft.com/office/drawing/2014/main" id="{B1A1D8FE-831E-4223-A1A6-C06DC6358F58}"/>
              </a:ext>
            </a:extLst>
          </p:cNvPr>
          <p:cNvSpPr txBox="1"/>
          <p:nvPr/>
        </p:nvSpPr>
        <p:spPr>
          <a:xfrm>
            <a:off x="702128" y="1292344"/>
            <a:ext cx="7979228"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na`ar</a:t>
            </a:r>
            <a:endParaRPr lang="en-US"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12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22-23</a:t>
            </a:r>
          </a:p>
        </p:txBody>
      </p:sp>
    </p:spTree>
    <p:extLst>
      <p:ext uri="{BB962C8B-B14F-4D97-AF65-F5344CB8AC3E}">
        <p14:creationId xmlns:p14="http://schemas.microsoft.com/office/powerpoint/2010/main" val="31623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Genesi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nesi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rgbClr val="FFFF00"/>
            </a:solidFill>
            <a:effectLst>
              <a:outerShdw blurRad="38100" dist="38100" dir="2700000" algn="tl">
                <a:srgbClr val="000000">
                  <a:alpha val="43137"/>
                </a:srgbClr>
              </a:outerShdw>
            </a:effectLst>
          </a:defRPr>
        </a:defPPr>
      </a:lstStyle>
    </a:txDef>
  </a:objectDefaults>
  <a:extraClrSchemeLst/>
  <a:extLst>
    <a:ext uri="{05A4C25C-085E-4340-85A3-A5531E510DB2}">
      <thm15:themeFamily xmlns:thm15="http://schemas.microsoft.com/office/thememl/2012/main" name="Presentation1" id="{9ED03397-3E8A-45AF-BDA0-6895A53C37E7}" vid="{D004A9D4-0B1F-4456-A888-58DB24F3CCFE}"/>
    </a:ext>
  </a:extLst>
</a:theme>
</file>

<file path=docProps/app.xml><?xml version="1.0" encoding="utf-8"?>
<Properties xmlns="http://schemas.openxmlformats.org/officeDocument/2006/extended-properties" xmlns:vt="http://schemas.openxmlformats.org/officeDocument/2006/docPropsVTypes">
  <Template>Genesis</Template>
  <TotalTime>495</TotalTime>
  <Words>625</Words>
  <Application>Microsoft Office PowerPoint</Application>
  <PresentationFormat>On-screen Show (4:3)</PresentationFormat>
  <Paragraphs>204</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Times New Roman</vt:lpstr>
      <vt:lpstr>Duralith</vt:lpstr>
      <vt:lpstr>Calibri</vt:lpstr>
      <vt:lpstr>Classic Typewriter</vt:lpstr>
      <vt:lpstr>PT Hand Label</vt:lpstr>
      <vt:lpstr>English157 BT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12</cp:revision>
  <dcterms:created xsi:type="dcterms:W3CDTF">2019-03-25T17:57:57Z</dcterms:created>
  <dcterms:modified xsi:type="dcterms:W3CDTF">2019-03-27T22:28:02Z</dcterms:modified>
</cp:coreProperties>
</file>