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65" r:id="rId7"/>
    <p:sldId id="266" r:id="rId8"/>
    <p:sldId id="267" r:id="rId9"/>
    <p:sldId id="268" r:id="rId10"/>
    <p:sldId id="263" r:id="rId11"/>
    <p:sldId id="271" r:id="rId12"/>
    <p:sldId id="264" r:id="rId13"/>
    <p:sldId id="279" r:id="rId14"/>
    <p:sldId id="280" r:id="rId15"/>
    <p:sldId id="281" r:id="rId16"/>
    <p:sldId id="282" r:id="rId17"/>
    <p:sldId id="278" r:id="rId18"/>
    <p:sldId id="272" r:id="rId19"/>
    <p:sldId id="273" r:id="rId20"/>
    <p:sldId id="274" r:id="rId21"/>
    <p:sldId id="277" r:id="rId22"/>
    <p:sldId id="283" r:id="rId23"/>
    <p:sldId id="284" r:id="rId24"/>
    <p:sldId id="259" r:id="rId25"/>
    <p:sldId id="275" r:id="rId26"/>
    <p:sldId id="276" r:id="rId27"/>
    <p:sldId id="270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uralith" pitchFamily="2" charset="0"/>
      <p:regular r:id="rId33"/>
    </p:embeddedFont>
    <p:embeddedFont>
      <p:font typeface="Elephant" panose="02020904090505020303" pitchFamily="18" charset="0"/>
      <p:regular r:id="rId34"/>
      <p: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CD13C-6865-499A-BE67-BAB6DD14167A}" v="567" dt="2019-02-20T22:30:4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672" y="4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23CD13C-6865-499A-BE67-BAB6DD14167A}"/>
    <pc:docChg chg="undo redo custSel addSld delSld modSld sldOrd">
      <pc:chgData name="Ken Merrihew" userId="bcb7a1e886d99f07" providerId="LiveId" clId="{723CD13C-6865-499A-BE67-BAB6DD14167A}" dt="2019-02-20T22:30:49.877" v="3363" actId="403"/>
      <pc:docMkLst>
        <pc:docMk/>
      </pc:docMkLst>
      <pc:sldChg chg="modSp ord">
        <pc:chgData name="Ken Merrihew" userId="bcb7a1e886d99f07" providerId="LiveId" clId="{723CD13C-6865-499A-BE67-BAB6DD14167A}" dt="2019-02-20T05:00:43.935" v="132" actId="113"/>
        <pc:sldMkLst>
          <pc:docMk/>
          <pc:sldMk cId="143308912" sldId="259"/>
        </pc:sldMkLst>
        <pc:spChg chg="mod">
          <ac:chgData name="Ken Merrihew" userId="bcb7a1e886d99f07" providerId="LiveId" clId="{723CD13C-6865-499A-BE67-BAB6DD14167A}" dt="2019-02-20T05:00:43.935" v="132" actId="113"/>
          <ac:spMkLst>
            <pc:docMk/>
            <pc:sldMk cId="143308912" sldId="259"/>
            <ac:spMk id="12" creationId="{75712191-C209-45B7-BF73-9053F56F68F9}"/>
          </ac:spMkLst>
        </pc:spChg>
        <pc:spChg chg="mod">
          <ac:chgData name="Ken Merrihew" userId="bcb7a1e886d99f07" providerId="LiveId" clId="{723CD13C-6865-499A-BE67-BAB6DD14167A}" dt="2019-02-20T04:58:27.887" v="127" actId="1076"/>
          <ac:spMkLst>
            <pc:docMk/>
            <pc:sldMk cId="143308912" sldId="259"/>
            <ac:spMk id="14" creationId="{FFB68903-4AF5-4E0E-8C76-7D875F25899D}"/>
          </ac:spMkLst>
        </pc:spChg>
        <pc:grpChg chg="mod">
          <ac:chgData name="Ken Merrihew" userId="bcb7a1e886d99f07" providerId="LiveId" clId="{723CD13C-6865-499A-BE67-BAB6DD14167A}" dt="2019-02-20T04:58:21.656" v="126" actId="1076"/>
          <ac:grpSpMkLst>
            <pc:docMk/>
            <pc:sldMk cId="143308912" sldId="259"/>
            <ac:grpSpMk id="15" creationId="{12B33D30-F8C5-463F-9E99-59B1B0C9B215}"/>
          </ac:grpSpMkLst>
        </pc:grpChg>
      </pc:sldChg>
      <pc:sldChg chg="del">
        <pc:chgData name="Ken Merrihew" userId="bcb7a1e886d99f07" providerId="LiveId" clId="{723CD13C-6865-499A-BE67-BAB6DD14167A}" dt="2019-02-20T22:17:59.037" v="3353" actId="2696"/>
        <pc:sldMkLst>
          <pc:docMk/>
          <pc:sldMk cId="57215020" sldId="260"/>
        </pc:sldMkLst>
      </pc:sldChg>
      <pc:sldChg chg="addSp modSp modAnim">
        <pc:chgData name="Ken Merrihew" userId="bcb7a1e886d99f07" providerId="LiveId" clId="{723CD13C-6865-499A-BE67-BAB6DD14167A}" dt="2019-02-20T20:34:44.883" v="2069"/>
        <pc:sldMkLst>
          <pc:docMk/>
          <pc:sldMk cId="4188399424" sldId="261"/>
        </pc:sldMkLst>
        <pc:spChg chg="add mod">
          <ac:chgData name="Ken Merrihew" userId="bcb7a1e886d99f07" providerId="LiveId" clId="{723CD13C-6865-499A-BE67-BAB6DD14167A}" dt="2019-02-20T20:34:23.520" v="2067" actId="1035"/>
          <ac:spMkLst>
            <pc:docMk/>
            <pc:sldMk cId="4188399424" sldId="261"/>
            <ac:spMk id="5" creationId="{86AB94B3-B116-4E25-A013-AA2E69E62BEA}"/>
          </ac:spMkLst>
        </pc:spChg>
      </pc:sldChg>
      <pc:sldChg chg="modSp">
        <pc:chgData name="Ken Merrihew" userId="bcb7a1e886d99f07" providerId="LiveId" clId="{723CD13C-6865-499A-BE67-BAB6DD14167A}" dt="2019-02-20T21:53:33.054" v="3208" actId="20577"/>
        <pc:sldMkLst>
          <pc:docMk/>
          <pc:sldMk cId="1604681132" sldId="265"/>
        </pc:sldMkLst>
        <pc:spChg chg="mod">
          <ac:chgData name="Ken Merrihew" userId="bcb7a1e886d99f07" providerId="LiveId" clId="{723CD13C-6865-499A-BE67-BAB6DD14167A}" dt="2019-02-20T21:53:33.054" v="3208" actId="20577"/>
          <ac:spMkLst>
            <pc:docMk/>
            <pc:sldMk cId="1604681132" sldId="265"/>
            <ac:spMk id="3" creationId="{DB88E4FF-425A-4FEE-A367-39BCE73DF1EF}"/>
          </ac:spMkLst>
        </pc:spChg>
      </pc:sldChg>
      <pc:sldChg chg="del">
        <pc:chgData name="Ken Merrihew" userId="bcb7a1e886d99f07" providerId="LiveId" clId="{723CD13C-6865-499A-BE67-BAB6DD14167A}" dt="2019-02-20T22:17:58.001" v="3352" actId="2696"/>
        <pc:sldMkLst>
          <pc:docMk/>
          <pc:sldMk cId="2427212585" sldId="269"/>
        </pc:sldMkLst>
      </pc:sldChg>
      <pc:sldChg chg="addSp delSp modSp modAnim">
        <pc:chgData name="Ken Merrihew" userId="bcb7a1e886d99f07" providerId="LiveId" clId="{723CD13C-6865-499A-BE67-BAB6DD14167A}" dt="2019-02-20T20:56:53.898" v="2109" actId="478"/>
        <pc:sldMkLst>
          <pc:docMk/>
          <pc:sldMk cId="22574370" sldId="272"/>
        </pc:sldMkLst>
        <pc:spChg chg="mod">
          <ac:chgData name="Ken Merrihew" userId="bcb7a1e886d99f07" providerId="LiveId" clId="{723CD13C-6865-499A-BE67-BAB6DD14167A}" dt="2019-02-20T01:03:29.524" v="80" actId="207"/>
          <ac:spMkLst>
            <pc:docMk/>
            <pc:sldMk cId="22574370" sldId="272"/>
            <ac:spMk id="4" creationId="{9B3E01E6-185C-4C6F-941B-9CD9FB0C5D43}"/>
          </ac:spMkLst>
        </pc:spChg>
        <pc:spChg chg="add mod">
          <ac:chgData name="Ken Merrihew" userId="bcb7a1e886d99f07" providerId="LiveId" clId="{723CD13C-6865-499A-BE67-BAB6DD14167A}" dt="2019-02-20T01:02:03.835" v="69" actId="1035"/>
          <ac:spMkLst>
            <pc:docMk/>
            <pc:sldMk cId="22574370" sldId="272"/>
            <ac:spMk id="6" creationId="{216D649D-E314-48A1-81E5-4382EA86A638}"/>
          </ac:spMkLst>
        </pc:spChg>
        <pc:spChg chg="mod">
          <ac:chgData name="Ken Merrihew" userId="bcb7a1e886d99f07" providerId="LiveId" clId="{723CD13C-6865-499A-BE67-BAB6DD14167A}" dt="2019-02-20T01:01:58.101" v="57" actId="207"/>
          <ac:spMkLst>
            <pc:docMk/>
            <pc:sldMk cId="22574370" sldId="272"/>
            <ac:spMk id="7" creationId="{FA8D39C1-D874-4026-B337-B3882C225B5E}"/>
          </ac:spMkLst>
        </pc:spChg>
        <pc:spChg chg="add del">
          <ac:chgData name="Ken Merrihew" userId="bcb7a1e886d99f07" providerId="LiveId" clId="{723CD13C-6865-499A-BE67-BAB6DD14167A}" dt="2019-02-20T20:55:25.326" v="2095"/>
          <ac:spMkLst>
            <pc:docMk/>
            <pc:sldMk cId="22574370" sldId="272"/>
            <ac:spMk id="10" creationId="{428ADAEC-0FF1-41F1-B665-D89A8DF66A02}"/>
          </ac:spMkLst>
        </pc:spChg>
        <pc:inkChg chg="add del">
          <ac:chgData name="Ken Merrihew" userId="bcb7a1e886d99f07" providerId="LiveId" clId="{723CD13C-6865-499A-BE67-BAB6DD14167A}" dt="2019-02-20T20:55:27.165" v="2097" actId="9405"/>
          <ac:inkMkLst>
            <pc:docMk/>
            <pc:sldMk cId="22574370" sldId="272"/>
            <ac:inkMk id="5" creationId="{E162B863-7CBF-4FFA-80EA-394579E7874C}"/>
          </ac:inkMkLst>
        </pc:inkChg>
        <pc:inkChg chg="add del">
          <ac:chgData name="Ken Merrihew" userId="bcb7a1e886d99f07" providerId="LiveId" clId="{723CD13C-6865-499A-BE67-BAB6DD14167A}" dt="2019-02-20T20:55:25.944" v="2096" actId="9405"/>
          <ac:inkMkLst>
            <pc:docMk/>
            <pc:sldMk cId="22574370" sldId="272"/>
            <ac:inkMk id="8" creationId="{DFECFBE9-D182-4253-A4BB-721C9AAD67C6}"/>
          </ac:inkMkLst>
        </pc:inkChg>
        <pc:inkChg chg="add">
          <ac:chgData name="Ken Merrihew" userId="bcb7a1e886d99f07" providerId="LiveId" clId="{723CD13C-6865-499A-BE67-BAB6DD14167A}" dt="2019-02-20T20:55:00.099" v="2093"/>
          <ac:inkMkLst>
            <pc:docMk/>
            <pc:sldMk cId="22574370" sldId="272"/>
            <ac:inkMk id="9" creationId="{F776B0C0-8CAE-4C56-8D31-8A68E2373CD9}"/>
          </ac:inkMkLst>
        </pc:inkChg>
        <pc:inkChg chg="add">
          <ac:chgData name="Ken Merrihew" userId="bcb7a1e886d99f07" providerId="LiveId" clId="{723CD13C-6865-499A-BE67-BAB6DD14167A}" dt="2019-02-20T20:55:53.219" v="2098" actId="9405"/>
          <ac:inkMkLst>
            <pc:docMk/>
            <pc:sldMk cId="22574370" sldId="272"/>
            <ac:inkMk id="11" creationId="{F167311B-FFD7-4A81-B1A4-0E463CA32C2A}"/>
          </ac:inkMkLst>
        </pc:inkChg>
        <pc:inkChg chg="add del">
          <ac:chgData name="Ken Merrihew" userId="bcb7a1e886d99f07" providerId="LiveId" clId="{723CD13C-6865-499A-BE67-BAB6DD14167A}" dt="2019-02-20T20:56:53.898" v="2109" actId="478"/>
          <ac:inkMkLst>
            <pc:docMk/>
            <pc:sldMk cId="22574370" sldId="272"/>
            <ac:inkMk id="12" creationId="{8B2C8B0E-63FF-4C1B-861F-58DE5A849DF1}"/>
          </ac:inkMkLst>
        </pc:inkChg>
        <pc:inkChg chg="add del">
          <ac:chgData name="Ken Merrihew" userId="bcb7a1e886d99f07" providerId="LiveId" clId="{723CD13C-6865-499A-BE67-BAB6DD14167A}" dt="2019-02-20T20:56:51.822" v="2108" actId="478"/>
          <ac:inkMkLst>
            <pc:docMk/>
            <pc:sldMk cId="22574370" sldId="272"/>
            <ac:inkMk id="13" creationId="{E326FF81-6A27-44D8-A298-03085AF04220}"/>
          </ac:inkMkLst>
        </pc:inkChg>
        <pc:inkChg chg="add">
          <ac:chgData name="Ken Merrihew" userId="bcb7a1e886d99f07" providerId="LiveId" clId="{723CD13C-6865-499A-BE67-BAB6DD14167A}" dt="2019-02-20T20:56:16.163" v="2101" actId="9405"/>
          <ac:inkMkLst>
            <pc:docMk/>
            <pc:sldMk cId="22574370" sldId="272"/>
            <ac:inkMk id="14" creationId="{13AAFE9D-4ACB-4FDD-BA2E-0949D83784AD}"/>
          </ac:inkMkLst>
        </pc:inkChg>
        <pc:inkChg chg="add del">
          <ac:chgData name="Ken Merrihew" userId="bcb7a1e886d99f07" providerId="LiveId" clId="{723CD13C-6865-499A-BE67-BAB6DD14167A}" dt="2019-02-20T20:56:48.026" v="2106" actId="478"/>
          <ac:inkMkLst>
            <pc:docMk/>
            <pc:sldMk cId="22574370" sldId="272"/>
            <ac:inkMk id="15" creationId="{DD8F0220-EF2B-4C20-8819-3CC7B8C9E811}"/>
          </ac:inkMkLst>
        </pc:inkChg>
        <pc:inkChg chg="add">
          <ac:chgData name="Ken Merrihew" userId="bcb7a1e886d99f07" providerId="LiveId" clId="{723CD13C-6865-499A-BE67-BAB6DD14167A}" dt="2019-02-20T20:56:20.841" v="2103" actId="9405"/>
          <ac:inkMkLst>
            <pc:docMk/>
            <pc:sldMk cId="22574370" sldId="272"/>
            <ac:inkMk id="16" creationId="{7EE62731-C51B-4175-98FD-B4796C0E4EC7}"/>
          </ac:inkMkLst>
        </pc:inkChg>
        <pc:inkChg chg="add del">
          <ac:chgData name="Ken Merrihew" userId="bcb7a1e886d99f07" providerId="LiveId" clId="{723CD13C-6865-499A-BE67-BAB6DD14167A}" dt="2019-02-20T20:56:49.532" v="2107" actId="478"/>
          <ac:inkMkLst>
            <pc:docMk/>
            <pc:sldMk cId="22574370" sldId="272"/>
            <ac:inkMk id="17" creationId="{0FEDB30D-948E-4CAE-BC6F-0163DD11FA52}"/>
          </ac:inkMkLst>
        </pc:inkChg>
        <pc:inkChg chg="add">
          <ac:chgData name="Ken Merrihew" userId="bcb7a1e886d99f07" providerId="LiveId" clId="{723CD13C-6865-499A-BE67-BAB6DD14167A}" dt="2019-02-20T20:56:28.422" v="2105" actId="9405"/>
          <ac:inkMkLst>
            <pc:docMk/>
            <pc:sldMk cId="22574370" sldId="272"/>
            <ac:inkMk id="18" creationId="{952CCE5B-E1E8-4691-B350-16351478E0AC}"/>
          </ac:inkMkLst>
        </pc:inkChg>
      </pc:sldChg>
      <pc:sldChg chg="ord">
        <pc:chgData name="Ken Merrihew" userId="bcb7a1e886d99f07" providerId="LiveId" clId="{723CD13C-6865-499A-BE67-BAB6DD14167A}" dt="2019-02-20T04:58:09.323" v="123"/>
        <pc:sldMkLst>
          <pc:docMk/>
          <pc:sldMk cId="64591328" sldId="277"/>
        </pc:sldMkLst>
      </pc:sldChg>
      <pc:sldChg chg="addSp delSp modSp add delAnim modAnim">
        <pc:chgData name="Ken Merrihew" userId="bcb7a1e886d99f07" providerId="LiveId" clId="{723CD13C-6865-499A-BE67-BAB6DD14167A}" dt="2019-02-20T22:07:23.049" v="3351" actId="1036"/>
        <pc:sldMkLst>
          <pc:docMk/>
          <pc:sldMk cId="3034587420" sldId="278"/>
        </pc:sldMkLst>
        <pc:spChg chg="del">
          <ac:chgData name="Ken Merrihew" userId="bcb7a1e886d99f07" providerId="LiveId" clId="{723CD13C-6865-499A-BE67-BAB6DD14167A}" dt="2019-02-20T19:19:26.985" v="134" actId="478"/>
          <ac:spMkLst>
            <pc:docMk/>
            <pc:sldMk cId="3034587420" sldId="278"/>
            <ac:spMk id="3" creationId="{DB88E4FF-425A-4FEE-A367-39BCE73DF1EF}"/>
          </ac:spMkLst>
        </pc:spChg>
        <pc:spChg chg="del">
          <ac:chgData name="Ken Merrihew" userId="bcb7a1e886d99f07" providerId="LiveId" clId="{723CD13C-6865-499A-BE67-BAB6DD14167A}" dt="2019-02-20T19:19:26.985" v="134" actId="478"/>
          <ac:spMkLst>
            <pc:docMk/>
            <pc:sldMk cId="3034587420" sldId="278"/>
            <ac:spMk id="4" creationId="{9B3E01E6-185C-4C6F-941B-9CD9FB0C5D43}"/>
          </ac:spMkLst>
        </pc:spChg>
        <pc:spChg chg="del">
          <ac:chgData name="Ken Merrihew" userId="bcb7a1e886d99f07" providerId="LiveId" clId="{723CD13C-6865-499A-BE67-BAB6DD14167A}" dt="2019-02-20T19:19:26.985" v="134" actId="478"/>
          <ac:spMkLst>
            <pc:docMk/>
            <pc:sldMk cId="3034587420" sldId="278"/>
            <ac:spMk id="8" creationId="{F42EEAFC-9E5B-46BC-B8C2-2BDC71B3D884}"/>
          </ac:spMkLst>
        </pc:spChg>
        <pc:spChg chg="del">
          <ac:chgData name="Ken Merrihew" userId="bcb7a1e886d99f07" providerId="LiveId" clId="{723CD13C-6865-499A-BE67-BAB6DD14167A}" dt="2019-02-20T19:19:26.985" v="134" actId="478"/>
          <ac:spMkLst>
            <pc:docMk/>
            <pc:sldMk cId="3034587420" sldId="278"/>
            <ac:spMk id="9" creationId="{6DDF0E5A-E930-4FCE-A99B-CACB249A7188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0" creationId="{DB7B36D2-C829-4D9B-A338-5CC566F5A6A4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1" creationId="{7D95DE40-735C-4E69-B3EC-062B4F6969CD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2" creationId="{61BC73B8-B649-4DFE-8009-6D63BD3E83A0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3" creationId="{41B4AE29-0EF2-41B5-A448-85AAE3C1C784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4" creationId="{3EAA0937-642E-4127-9498-28F6C13DB32B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5" creationId="{585F878A-8A8A-4509-AC94-56F9DA1CCF69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16" creationId="{10F6E63D-7135-4721-979A-A3932B57B2C0}"/>
          </ac:spMkLst>
        </pc:spChg>
        <pc:spChg chg="add mod">
          <ac:chgData name="Ken Merrihew" userId="bcb7a1e886d99f07" providerId="LiveId" clId="{723CD13C-6865-499A-BE67-BAB6DD14167A}" dt="2019-02-20T19:45:41.951" v="1478" actId="1076"/>
          <ac:spMkLst>
            <pc:docMk/>
            <pc:sldMk cId="3034587420" sldId="278"/>
            <ac:spMk id="17" creationId="{EC6B532A-5B30-4B8A-ADC7-433504781DCA}"/>
          </ac:spMkLst>
        </pc:spChg>
        <pc:spChg chg="add mod">
          <ac:chgData name="Ken Merrihew" userId="bcb7a1e886d99f07" providerId="LiveId" clId="{723CD13C-6865-499A-BE67-BAB6DD14167A}" dt="2019-02-20T19:45:25.553" v="1474" actId="404"/>
          <ac:spMkLst>
            <pc:docMk/>
            <pc:sldMk cId="3034587420" sldId="278"/>
            <ac:spMk id="18" creationId="{FE6837B2-CE73-4288-9EC9-1A5BB8B9364A}"/>
          </ac:spMkLst>
        </pc:spChg>
        <pc:spChg chg="add del mod">
          <ac:chgData name="Ken Merrihew" userId="bcb7a1e886d99f07" providerId="LiveId" clId="{723CD13C-6865-499A-BE67-BAB6DD14167A}" dt="2019-02-20T19:41:26.236" v="1373" actId="478"/>
          <ac:spMkLst>
            <pc:docMk/>
            <pc:sldMk cId="3034587420" sldId="278"/>
            <ac:spMk id="19" creationId="{F62A3B51-9105-4C4C-ACBA-5A4B6E3E750C}"/>
          </ac:spMkLst>
        </pc:spChg>
        <pc:spChg chg="add mod">
          <ac:chgData name="Ken Merrihew" userId="bcb7a1e886d99f07" providerId="LiveId" clId="{723CD13C-6865-499A-BE67-BAB6DD14167A}" dt="2019-02-20T20:49:48.816" v="2088" actId="1076"/>
          <ac:spMkLst>
            <pc:docMk/>
            <pc:sldMk cId="3034587420" sldId="278"/>
            <ac:spMk id="20" creationId="{327FD3E0-56D0-4BE1-9E8C-BEA9BB3A61AD}"/>
          </ac:spMkLst>
        </pc:spChg>
        <pc:spChg chg="add del mod">
          <ac:chgData name="Ken Merrihew" userId="bcb7a1e886d99f07" providerId="LiveId" clId="{723CD13C-6865-499A-BE67-BAB6DD14167A}" dt="2019-02-20T20:07:15.262" v="1947" actId="478"/>
          <ac:spMkLst>
            <pc:docMk/>
            <pc:sldMk cId="3034587420" sldId="278"/>
            <ac:spMk id="21" creationId="{18E1BEE7-A1F4-4307-905E-6F8098C5A187}"/>
          </ac:spMkLst>
        </pc:spChg>
        <pc:spChg chg="add del mod">
          <ac:chgData name="Ken Merrihew" userId="bcb7a1e886d99f07" providerId="LiveId" clId="{723CD13C-6865-499A-BE67-BAB6DD14167A}" dt="2019-02-20T20:07:12.883" v="1946" actId="478"/>
          <ac:spMkLst>
            <pc:docMk/>
            <pc:sldMk cId="3034587420" sldId="278"/>
            <ac:spMk id="22" creationId="{C957A90B-E453-4148-A325-58FBCCCA2A61}"/>
          </ac:spMkLst>
        </pc:spChg>
        <pc:spChg chg="add del">
          <ac:chgData name="Ken Merrihew" userId="bcb7a1e886d99f07" providerId="LiveId" clId="{723CD13C-6865-499A-BE67-BAB6DD14167A}" dt="2019-02-20T19:31:59.208" v="920" actId="478"/>
          <ac:spMkLst>
            <pc:docMk/>
            <pc:sldMk cId="3034587420" sldId="278"/>
            <ac:spMk id="23" creationId="{8E0F623B-FC70-4A16-BAE0-5DE0A10C77F7}"/>
          </ac:spMkLst>
        </pc:spChg>
        <pc:spChg chg="add mod">
          <ac:chgData name="Ken Merrihew" userId="bcb7a1e886d99f07" providerId="LiveId" clId="{723CD13C-6865-499A-BE67-BAB6DD14167A}" dt="2019-02-20T19:40:51.049" v="1359" actId="1076"/>
          <ac:spMkLst>
            <pc:docMk/>
            <pc:sldMk cId="3034587420" sldId="278"/>
            <ac:spMk id="24" creationId="{62D95225-FADE-4A58-BFD4-EBED1C924F94}"/>
          </ac:spMkLst>
        </pc:spChg>
        <pc:spChg chg="add del mod">
          <ac:chgData name="Ken Merrihew" userId="bcb7a1e886d99f07" providerId="LiveId" clId="{723CD13C-6865-499A-BE67-BAB6DD14167A}" dt="2019-02-20T19:23:13.631" v="405" actId="478"/>
          <ac:spMkLst>
            <pc:docMk/>
            <pc:sldMk cId="3034587420" sldId="278"/>
            <ac:spMk id="25" creationId="{29BCA26A-6908-4DCF-B3D3-BB508307E913}"/>
          </ac:spMkLst>
        </pc:spChg>
        <pc:spChg chg="add del mod">
          <ac:chgData name="Ken Merrihew" userId="bcb7a1e886d99f07" providerId="LiveId" clId="{723CD13C-6865-499A-BE67-BAB6DD14167A}" dt="2019-02-20T19:23:13.631" v="405" actId="478"/>
          <ac:spMkLst>
            <pc:docMk/>
            <pc:sldMk cId="3034587420" sldId="278"/>
            <ac:spMk id="26" creationId="{0ECA0BFE-382B-4C38-A390-63573328DC20}"/>
          </ac:spMkLst>
        </pc:spChg>
        <pc:spChg chg="add del mod">
          <ac:chgData name="Ken Merrihew" userId="bcb7a1e886d99f07" providerId="LiveId" clId="{723CD13C-6865-499A-BE67-BAB6DD14167A}" dt="2019-02-20T19:23:13.631" v="405" actId="478"/>
          <ac:spMkLst>
            <pc:docMk/>
            <pc:sldMk cId="3034587420" sldId="278"/>
            <ac:spMk id="27" creationId="{AC373A11-5631-4290-9AE8-6AB5C7B1DAD6}"/>
          </ac:spMkLst>
        </pc:spChg>
        <pc:spChg chg="add del">
          <ac:chgData name="Ken Merrihew" userId="bcb7a1e886d99f07" providerId="LiveId" clId="{723CD13C-6865-499A-BE67-BAB6DD14167A}" dt="2019-02-20T19:29:11.594" v="659" actId="478"/>
          <ac:spMkLst>
            <pc:docMk/>
            <pc:sldMk cId="3034587420" sldId="278"/>
            <ac:spMk id="28" creationId="{3AD01539-FF49-4E07-991E-29EF719003EA}"/>
          </ac:spMkLst>
        </pc:spChg>
        <pc:spChg chg="add mod topLvl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29" creationId="{C0523F62-A658-4DAA-84D1-A1039019CE8C}"/>
          </ac:spMkLst>
        </pc:spChg>
        <pc:spChg chg="add mod">
          <ac:chgData name="Ken Merrihew" userId="bcb7a1e886d99f07" providerId="LiveId" clId="{723CD13C-6865-499A-BE67-BAB6DD14167A}" dt="2019-02-20T19:40:55.976" v="1360" actId="1076"/>
          <ac:spMkLst>
            <pc:docMk/>
            <pc:sldMk cId="3034587420" sldId="278"/>
            <ac:spMk id="30" creationId="{E36A3189-D3F5-4B57-B2C1-5411245E710E}"/>
          </ac:spMkLst>
        </pc:spChg>
        <pc:spChg chg="add mod">
          <ac:chgData name="Ken Merrihew" userId="bcb7a1e886d99f07" providerId="LiveId" clId="{723CD13C-6865-499A-BE67-BAB6DD14167A}" dt="2019-02-20T19:41:04.855" v="1370" actId="1036"/>
          <ac:spMkLst>
            <pc:docMk/>
            <pc:sldMk cId="3034587420" sldId="278"/>
            <ac:spMk id="31" creationId="{5F954118-3CF9-4E74-84F1-F136FB5AA533}"/>
          </ac:spMkLst>
        </pc:spChg>
        <pc:spChg chg="add mod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32" creationId="{00BBAD50-903B-44F7-B3D1-4F05228BE628}"/>
          </ac:spMkLst>
        </pc:spChg>
        <pc:spChg chg="add mod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33" creationId="{739A706F-4C1D-4B6A-8F0C-C777525A180C}"/>
          </ac:spMkLst>
        </pc:spChg>
        <pc:spChg chg="add mod">
          <ac:chgData name="Ken Merrihew" userId="bcb7a1e886d99f07" providerId="LiveId" clId="{723CD13C-6865-499A-BE67-BAB6DD14167A}" dt="2019-02-20T19:25:48.256" v="442" actId="164"/>
          <ac:spMkLst>
            <pc:docMk/>
            <pc:sldMk cId="3034587420" sldId="278"/>
            <ac:spMk id="34" creationId="{D00BC670-9453-4101-B60C-16313171BC38}"/>
          </ac:spMkLst>
        </pc:spChg>
        <pc:spChg chg="add mod">
          <ac:chgData name="Ken Merrihew" userId="bcb7a1e886d99f07" providerId="LiveId" clId="{723CD13C-6865-499A-BE67-BAB6DD14167A}" dt="2019-02-20T19:41:12.648" v="1371" actId="1076"/>
          <ac:spMkLst>
            <pc:docMk/>
            <pc:sldMk cId="3034587420" sldId="278"/>
            <ac:spMk id="35" creationId="{99B22493-665E-4B68-B2B8-2DD207D6F66C}"/>
          </ac:spMkLst>
        </pc:spChg>
        <pc:spChg chg="add mod">
          <ac:chgData name="Ken Merrihew" userId="bcb7a1e886d99f07" providerId="LiveId" clId="{723CD13C-6865-499A-BE67-BAB6DD14167A}" dt="2019-02-20T19:41:18.205" v="1372" actId="1076"/>
          <ac:spMkLst>
            <pc:docMk/>
            <pc:sldMk cId="3034587420" sldId="278"/>
            <ac:spMk id="36" creationId="{28898FA2-1E08-47F9-A997-9B10E4B5A425}"/>
          </ac:spMkLst>
        </pc:spChg>
        <pc:spChg chg="add mod">
          <ac:chgData name="Ken Merrihew" userId="bcb7a1e886d99f07" providerId="LiveId" clId="{723CD13C-6865-499A-BE67-BAB6DD14167A}" dt="2019-02-20T20:07:19.406" v="1949" actId="6549"/>
          <ac:spMkLst>
            <pc:docMk/>
            <pc:sldMk cId="3034587420" sldId="278"/>
            <ac:spMk id="40" creationId="{6868DA01-2AEB-40E1-912B-B2C83E419433}"/>
          </ac:spMkLst>
        </pc:spChg>
        <pc:spChg chg="add mod">
          <ac:chgData name="Ken Merrihew" userId="bcb7a1e886d99f07" providerId="LiveId" clId="{723CD13C-6865-499A-BE67-BAB6DD14167A}" dt="2019-02-20T20:09:08.894" v="1966" actId="1076"/>
          <ac:spMkLst>
            <pc:docMk/>
            <pc:sldMk cId="3034587420" sldId="278"/>
            <ac:spMk id="42" creationId="{15A651EF-3B0F-4B80-A6E2-10D12767718E}"/>
          </ac:spMkLst>
        </pc:spChg>
        <pc:spChg chg="add mod">
          <ac:chgData name="Ken Merrihew" userId="bcb7a1e886d99f07" providerId="LiveId" clId="{723CD13C-6865-499A-BE67-BAB6DD14167A}" dt="2019-02-20T19:47:48.516" v="1518" actId="1076"/>
          <ac:spMkLst>
            <pc:docMk/>
            <pc:sldMk cId="3034587420" sldId="278"/>
            <ac:spMk id="45" creationId="{C367B3C0-F993-4CD9-A521-691ED5092264}"/>
          </ac:spMkLst>
        </pc:spChg>
        <pc:spChg chg="add mod">
          <ac:chgData name="Ken Merrihew" userId="bcb7a1e886d99f07" providerId="LiveId" clId="{723CD13C-6865-499A-BE67-BAB6DD14167A}" dt="2019-02-20T20:09:46.916" v="1972" actId="207"/>
          <ac:spMkLst>
            <pc:docMk/>
            <pc:sldMk cId="3034587420" sldId="278"/>
            <ac:spMk id="63" creationId="{F7543A88-9E9D-4B62-9477-F2FA9BDC7776}"/>
          </ac:spMkLst>
        </pc:spChg>
        <pc:spChg chg="add mod">
          <ac:chgData name="Ken Merrihew" userId="bcb7a1e886d99f07" providerId="LiveId" clId="{723CD13C-6865-499A-BE67-BAB6DD14167A}" dt="2019-02-20T19:58:37.999" v="1663" actId="1076"/>
          <ac:spMkLst>
            <pc:docMk/>
            <pc:sldMk cId="3034587420" sldId="278"/>
            <ac:spMk id="66" creationId="{7C890845-2F30-4F06-8BDD-0B2B59D52C1A}"/>
          </ac:spMkLst>
        </pc:spChg>
        <pc:spChg chg="add mod">
          <ac:chgData name="Ken Merrihew" userId="bcb7a1e886d99f07" providerId="LiveId" clId="{723CD13C-6865-499A-BE67-BAB6DD14167A}" dt="2019-02-20T20:00:37.054" v="1721" actId="1076"/>
          <ac:spMkLst>
            <pc:docMk/>
            <pc:sldMk cId="3034587420" sldId="278"/>
            <ac:spMk id="70" creationId="{9097FDAF-A6A8-4DE4-8066-2EFB4E8ABFBF}"/>
          </ac:spMkLst>
        </pc:spChg>
        <pc:spChg chg="add mod">
          <ac:chgData name="Ken Merrihew" userId="bcb7a1e886d99f07" providerId="LiveId" clId="{723CD13C-6865-499A-BE67-BAB6DD14167A}" dt="2019-02-20T20:50:18.435" v="2090" actId="1037"/>
          <ac:spMkLst>
            <pc:docMk/>
            <pc:sldMk cId="3034587420" sldId="278"/>
            <ac:spMk id="74" creationId="{DF55A833-AB4A-4D57-AFC4-0F04954C7E05}"/>
          </ac:spMkLst>
        </pc:spChg>
        <pc:spChg chg="add mod">
          <ac:chgData name="Ken Merrihew" userId="bcb7a1e886d99f07" providerId="LiveId" clId="{723CD13C-6865-499A-BE67-BAB6DD14167A}" dt="2019-02-20T20:00:48.065" v="1723" actId="1076"/>
          <ac:spMkLst>
            <pc:docMk/>
            <pc:sldMk cId="3034587420" sldId="278"/>
            <ac:spMk id="78" creationId="{6182F5A1-86BB-446B-B1D1-0B1E0088AF46}"/>
          </ac:spMkLst>
        </pc:spChg>
        <pc:spChg chg="add mod">
          <ac:chgData name="Ken Merrihew" userId="bcb7a1e886d99f07" providerId="LiveId" clId="{723CD13C-6865-499A-BE67-BAB6DD14167A}" dt="2019-02-20T20:02:33.761" v="1745" actId="20577"/>
          <ac:spMkLst>
            <pc:docMk/>
            <pc:sldMk cId="3034587420" sldId="278"/>
            <ac:spMk id="83" creationId="{51EA75E7-617F-44AD-B05D-DD91B042F64D}"/>
          </ac:spMkLst>
        </pc:spChg>
        <pc:spChg chg="add mod">
          <ac:chgData name="Ken Merrihew" userId="bcb7a1e886d99f07" providerId="LiveId" clId="{723CD13C-6865-499A-BE67-BAB6DD14167A}" dt="2019-02-20T20:03:27.519" v="1835" actId="20577"/>
          <ac:spMkLst>
            <pc:docMk/>
            <pc:sldMk cId="3034587420" sldId="278"/>
            <ac:spMk id="86" creationId="{6E30669B-D0CC-4DCE-AB51-4E8CF3AD360C}"/>
          </ac:spMkLst>
        </pc:spChg>
        <pc:spChg chg="add mod">
          <ac:chgData name="Ken Merrihew" userId="bcb7a1e886d99f07" providerId="LiveId" clId="{723CD13C-6865-499A-BE67-BAB6DD14167A}" dt="2019-02-20T20:06:50.990" v="1940" actId="1076"/>
          <ac:spMkLst>
            <pc:docMk/>
            <pc:sldMk cId="3034587420" sldId="278"/>
            <ac:spMk id="89" creationId="{0B959128-1294-46AD-8FF3-DFB7C7818396}"/>
          </ac:spMkLst>
        </pc:spChg>
        <pc:spChg chg="add mod">
          <ac:chgData name="Ken Merrihew" userId="bcb7a1e886d99f07" providerId="LiveId" clId="{723CD13C-6865-499A-BE67-BAB6DD14167A}" dt="2019-02-20T22:07:23.049" v="3351" actId="1036"/>
          <ac:spMkLst>
            <pc:docMk/>
            <pc:sldMk cId="3034587420" sldId="278"/>
            <ac:spMk id="94" creationId="{729718F3-4F47-4524-A38B-3499338879AD}"/>
          </ac:spMkLst>
        </pc:spChg>
        <pc:spChg chg="add mod">
          <ac:chgData name="Ken Merrihew" userId="bcb7a1e886d99f07" providerId="LiveId" clId="{723CD13C-6865-499A-BE67-BAB6DD14167A}" dt="2019-02-20T20:07:03.392" v="1944" actId="122"/>
          <ac:spMkLst>
            <pc:docMk/>
            <pc:sldMk cId="3034587420" sldId="278"/>
            <ac:spMk id="100" creationId="{5187485E-525F-45FE-A591-9CF395EC08DA}"/>
          </ac:spMkLst>
        </pc:spChg>
        <pc:grpChg chg="add del mod ord">
          <ac:chgData name="Ken Merrihew" userId="bcb7a1e886d99f07" providerId="LiveId" clId="{723CD13C-6865-499A-BE67-BAB6DD14167A}" dt="2019-02-20T19:24:42.255" v="424" actId="165"/>
          <ac:grpSpMkLst>
            <pc:docMk/>
            <pc:sldMk cId="3034587420" sldId="278"/>
            <ac:grpSpMk id="5" creationId="{52A27F81-3A2E-48AB-A732-F97CA218A56B}"/>
          </ac:grpSpMkLst>
        </pc:grpChg>
        <pc:grpChg chg="add mod ord">
          <ac:chgData name="Ken Merrihew" userId="bcb7a1e886d99f07" providerId="LiveId" clId="{723CD13C-6865-499A-BE67-BAB6DD14167A}" dt="2019-02-20T19:40:44.053" v="1358" actId="14100"/>
          <ac:grpSpMkLst>
            <pc:docMk/>
            <pc:sldMk cId="3034587420" sldId="278"/>
            <ac:grpSpMk id="6" creationId="{E21E10C2-8E7F-4884-8B7C-30C6728E5741}"/>
          </ac:grpSpMkLst>
        </pc:grpChg>
        <pc:cxnChg chg="add del mod">
          <ac:chgData name="Ken Merrihew" userId="bcb7a1e886d99f07" providerId="LiveId" clId="{723CD13C-6865-499A-BE67-BAB6DD14167A}" dt="2019-02-20T20:14:31.796" v="2016" actId="478"/>
          <ac:cxnSpMkLst>
            <pc:docMk/>
            <pc:sldMk cId="3034587420" sldId="278"/>
            <ac:cxnSpMk id="7" creationId="{1AE75BED-D932-4263-8410-8B21F15FAA3A}"/>
          </ac:cxnSpMkLst>
        </pc:cxnChg>
        <pc:cxnChg chg="add mod">
          <ac:chgData name="Ken Merrihew" userId="bcb7a1e886d99f07" providerId="LiveId" clId="{723CD13C-6865-499A-BE67-BAB6DD14167A}" dt="2019-02-20T19:45:25.553" v="1474" actId="404"/>
          <ac:cxnSpMkLst>
            <pc:docMk/>
            <pc:sldMk cId="3034587420" sldId="278"/>
            <ac:cxnSpMk id="38" creationId="{4F801D65-CB4D-4629-AAEB-92506FAFC2C3}"/>
          </ac:cxnSpMkLst>
        </pc:cxnChg>
        <pc:cxnChg chg="add mod">
          <ac:chgData name="Ken Merrihew" userId="bcb7a1e886d99f07" providerId="LiveId" clId="{723CD13C-6865-499A-BE67-BAB6DD14167A}" dt="2019-02-20T19:45:49.847" v="1479" actId="14100"/>
          <ac:cxnSpMkLst>
            <pc:docMk/>
            <pc:sldMk cId="3034587420" sldId="278"/>
            <ac:cxnSpMk id="39" creationId="{B01D0488-76D1-4FBD-BB16-EFA5FC106A03}"/>
          </ac:cxnSpMkLst>
        </pc:cxnChg>
        <pc:cxnChg chg="add mod">
          <ac:chgData name="Ken Merrihew" userId="bcb7a1e886d99f07" providerId="LiveId" clId="{723CD13C-6865-499A-BE67-BAB6DD14167A}" dt="2019-02-20T20:09:13.829" v="1967" actId="14100"/>
          <ac:cxnSpMkLst>
            <pc:docMk/>
            <pc:sldMk cId="3034587420" sldId="278"/>
            <ac:cxnSpMk id="43" creationId="{16D7F1DE-763A-4006-9744-E367689A6403}"/>
          </ac:cxnSpMkLst>
        </pc:cxnChg>
        <pc:cxnChg chg="add mod">
          <ac:chgData name="Ken Merrihew" userId="bcb7a1e886d99f07" providerId="LiveId" clId="{723CD13C-6865-499A-BE67-BAB6DD14167A}" dt="2019-02-20T19:48:06.318" v="1527" actId="14100"/>
          <ac:cxnSpMkLst>
            <pc:docMk/>
            <pc:sldMk cId="3034587420" sldId="278"/>
            <ac:cxnSpMk id="46" creationId="{D848F758-C7F8-40D1-B1C0-CA038FBB300E}"/>
          </ac:cxnSpMkLst>
        </pc:cxnChg>
        <pc:cxnChg chg="add mod">
          <ac:chgData name="Ken Merrihew" userId="bcb7a1e886d99f07" providerId="LiveId" clId="{723CD13C-6865-499A-BE67-BAB6DD14167A}" dt="2019-02-20T20:49:32.827" v="2086" actId="1036"/>
          <ac:cxnSpMkLst>
            <pc:docMk/>
            <pc:sldMk cId="3034587420" sldId="278"/>
            <ac:cxnSpMk id="64" creationId="{3B640CBA-838F-4972-8F70-81192B9BA6E1}"/>
          </ac:cxnSpMkLst>
        </pc:cxnChg>
        <pc:cxnChg chg="add mod">
          <ac:chgData name="Ken Merrihew" userId="bcb7a1e886d99f07" providerId="LiveId" clId="{723CD13C-6865-499A-BE67-BAB6DD14167A}" dt="2019-02-20T20:10:24.096" v="1977" actId="1076"/>
          <ac:cxnSpMkLst>
            <pc:docMk/>
            <pc:sldMk cId="3034587420" sldId="278"/>
            <ac:cxnSpMk id="67" creationId="{68034949-7A4F-4BC4-A915-F8C61188CF05}"/>
          </ac:cxnSpMkLst>
        </pc:cxnChg>
        <pc:cxnChg chg="add mod">
          <ac:chgData name="Ken Merrihew" userId="bcb7a1e886d99f07" providerId="LiveId" clId="{723CD13C-6865-499A-BE67-BAB6DD14167A}" dt="2019-02-20T20:00:43.618" v="1722" actId="14100"/>
          <ac:cxnSpMkLst>
            <pc:docMk/>
            <pc:sldMk cId="3034587420" sldId="278"/>
            <ac:cxnSpMk id="71" creationId="{9FF5CB30-0D2B-41F1-BCED-C3D0D4EB82AC}"/>
          </ac:cxnSpMkLst>
        </pc:cxnChg>
        <pc:cxnChg chg="add del mod">
          <ac:chgData name="Ken Merrihew" userId="bcb7a1e886d99f07" providerId="LiveId" clId="{723CD13C-6865-499A-BE67-BAB6DD14167A}" dt="2019-02-20T20:50:18.435" v="2090" actId="1037"/>
          <ac:cxnSpMkLst>
            <pc:docMk/>
            <pc:sldMk cId="3034587420" sldId="278"/>
            <ac:cxnSpMk id="75" creationId="{2AD1AC7F-C62B-4E9D-9A29-4EB854303749}"/>
          </ac:cxnSpMkLst>
        </pc:cxnChg>
        <pc:cxnChg chg="add mod">
          <ac:chgData name="Ken Merrihew" userId="bcb7a1e886d99f07" providerId="LiveId" clId="{723CD13C-6865-499A-BE67-BAB6DD14167A}" dt="2019-02-20T20:02:45.138" v="1746" actId="14100"/>
          <ac:cxnSpMkLst>
            <pc:docMk/>
            <pc:sldMk cId="3034587420" sldId="278"/>
            <ac:cxnSpMk id="79" creationId="{A9B609EB-D006-4C65-A200-C31C0195EE44}"/>
          </ac:cxnSpMkLst>
        </pc:cxnChg>
        <pc:cxnChg chg="add mod">
          <ac:chgData name="Ken Merrihew" userId="bcb7a1e886d99f07" providerId="LiveId" clId="{723CD13C-6865-499A-BE67-BAB6DD14167A}" dt="2019-02-20T20:02:21.764" v="1728" actId="1076"/>
          <ac:cxnSpMkLst>
            <pc:docMk/>
            <pc:sldMk cId="3034587420" sldId="278"/>
            <ac:cxnSpMk id="84" creationId="{705028DF-B1E8-4D70-A737-C9C4592C4EFE}"/>
          </ac:cxnSpMkLst>
        </pc:cxnChg>
        <pc:cxnChg chg="add mod">
          <ac:chgData name="Ken Merrihew" userId="bcb7a1e886d99f07" providerId="LiveId" clId="{723CD13C-6865-499A-BE67-BAB6DD14167A}" dt="2019-02-20T20:03:43.083" v="1837" actId="14100"/>
          <ac:cxnSpMkLst>
            <pc:docMk/>
            <pc:sldMk cId="3034587420" sldId="278"/>
            <ac:cxnSpMk id="87" creationId="{F5152E77-57C3-4B16-91B2-EBB3C5F0144A}"/>
          </ac:cxnSpMkLst>
        </pc:cxnChg>
        <pc:cxnChg chg="add mod">
          <ac:chgData name="Ken Merrihew" userId="bcb7a1e886d99f07" providerId="LiveId" clId="{723CD13C-6865-499A-BE67-BAB6DD14167A}" dt="2019-02-20T20:12:18.557" v="2002" actId="1037"/>
          <ac:cxnSpMkLst>
            <pc:docMk/>
            <pc:sldMk cId="3034587420" sldId="278"/>
            <ac:cxnSpMk id="90" creationId="{37018D24-8844-46FE-BE46-D71D4D40806F}"/>
          </ac:cxnSpMkLst>
        </pc:cxnChg>
        <pc:cxnChg chg="add mod">
          <ac:chgData name="Ken Merrihew" userId="bcb7a1e886d99f07" providerId="LiveId" clId="{723CD13C-6865-499A-BE67-BAB6DD14167A}" dt="2019-02-20T22:07:23.049" v="3351" actId="1036"/>
          <ac:cxnSpMkLst>
            <pc:docMk/>
            <pc:sldMk cId="3034587420" sldId="278"/>
            <ac:cxnSpMk id="95" creationId="{AFE40125-7A12-4021-A627-4C2DC58E138E}"/>
          </ac:cxnSpMkLst>
        </pc:cxnChg>
      </pc:sldChg>
      <pc:sldChg chg="addSp delSp modSp add delAnim modAnim">
        <pc:chgData name="Ken Merrihew" userId="bcb7a1e886d99f07" providerId="LiveId" clId="{723CD13C-6865-499A-BE67-BAB6DD14167A}" dt="2019-02-20T22:04:14.578" v="3343"/>
        <pc:sldMkLst>
          <pc:docMk/>
          <pc:sldMk cId="1197193313" sldId="279"/>
        </pc:sldMkLst>
        <pc:spChg chg="del">
          <ac:chgData name="Ken Merrihew" userId="bcb7a1e886d99f07" providerId="LiveId" clId="{723CD13C-6865-499A-BE67-BAB6DD14167A}" dt="2019-02-20T21:00:42.160" v="2111" actId="478"/>
          <ac:spMkLst>
            <pc:docMk/>
            <pc:sldMk cId="1197193313" sldId="279"/>
            <ac:spMk id="3" creationId="{DB88E4FF-425A-4FEE-A367-39BCE73DF1EF}"/>
          </ac:spMkLst>
        </pc:spChg>
        <pc:spChg chg="del">
          <ac:chgData name="Ken Merrihew" userId="bcb7a1e886d99f07" providerId="LiveId" clId="{723CD13C-6865-499A-BE67-BAB6DD14167A}" dt="2019-02-20T21:00:42.160" v="2111" actId="478"/>
          <ac:spMkLst>
            <pc:docMk/>
            <pc:sldMk cId="1197193313" sldId="279"/>
            <ac:spMk id="4" creationId="{9B3E01E6-185C-4C6F-941B-9CD9FB0C5D43}"/>
          </ac:spMkLst>
        </pc:spChg>
        <pc:spChg chg="add mod">
          <ac:chgData name="Ken Merrihew" userId="bcb7a1e886d99f07" providerId="LiveId" clId="{723CD13C-6865-499A-BE67-BAB6DD14167A}" dt="2019-02-20T21:01:10.518" v="2142" actId="122"/>
          <ac:spMkLst>
            <pc:docMk/>
            <pc:sldMk cId="1197193313" sldId="279"/>
            <ac:spMk id="5" creationId="{2BE20B8E-8046-49F7-838D-FD06436CB851}"/>
          </ac:spMkLst>
        </pc:spChg>
        <pc:spChg chg="del">
          <ac:chgData name="Ken Merrihew" userId="bcb7a1e886d99f07" providerId="LiveId" clId="{723CD13C-6865-499A-BE67-BAB6DD14167A}" dt="2019-02-20T21:00:42.160" v="2111" actId="478"/>
          <ac:spMkLst>
            <pc:docMk/>
            <pc:sldMk cId="1197193313" sldId="279"/>
            <ac:spMk id="8" creationId="{F42EEAFC-9E5B-46BC-B8C2-2BDC71B3D884}"/>
          </ac:spMkLst>
        </pc:spChg>
        <pc:spChg chg="del">
          <ac:chgData name="Ken Merrihew" userId="bcb7a1e886d99f07" providerId="LiveId" clId="{723CD13C-6865-499A-BE67-BAB6DD14167A}" dt="2019-02-20T21:00:42.160" v="2111" actId="478"/>
          <ac:spMkLst>
            <pc:docMk/>
            <pc:sldMk cId="1197193313" sldId="279"/>
            <ac:spMk id="9" creationId="{6DDF0E5A-E930-4FCE-A99B-CACB249A7188}"/>
          </ac:spMkLst>
        </pc:spChg>
        <pc:spChg chg="add mod">
          <ac:chgData name="Ken Merrihew" userId="bcb7a1e886d99f07" providerId="LiveId" clId="{723CD13C-6865-499A-BE67-BAB6DD14167A}" dt="2019-02-20T21:11:16.212" v="3188" actId="1076"/>
          <ac:spMkLst>
            <pc:docMk/>
            <pc:sldMk cId="1197193313" sldId="279"/>
            <ac:spMk id="10" creationId="{03BABB49-1F8B-439E-BDDF-8574862A00DC}"/>
          </ac:spMkLst>
        </pc:spChg>
        <pc:spChg chg="add mod">
          <ac:chgData name="Ken Merrihew" userId="bcb7a1e886d99f07" providerId="LiveId" clId="{723CD13C-6865-499A-BE67-BAB6DD14167A}" dt="2019-02-20T21:07:50.886" v="3150" actId="207"/>
          <ac:spMkLst>
            <pc:docMk/>
            <pc:sldMk cId="1197193313" sldId="279"/>
            <ac:spMk id="11" creationId="{EAC45E88-2BCC-44AE-B56F-7860AE475039}"/>
          </ac:spMkLst>
        </pc:spChg>
        <pc:spChg chg="add mod">
          <ac:chgData name="Ken Merrihew" userId="bcb7a1e886d99f07" providerId="LiveId" clId="{723CD13C-6865-499A-BE67-BAB6DD14167A}" dt="2019-02-20T21:07:50.886" v="3150" actId="207"/>
          <ac:spMkLst>
            <pc:docMk/>
            <pc:sldMk cId="1197193313" sldId="279"/>
            <ac:spMk id="17" creationId="{28395199-B345-4856-9692-747D276A5CE6}"/>
          </ac:spMkLst>
        </pc:spChg>
        <pc:spChg chg="add mod">
          <ac:chgData name="Ken Merrihew" userId="bcb7a1e886d99f07" providerId="LiveId" clId="{723CD13C-6865-499A-BE67-BAB6DD14167A}" dt="2019-02-20T21:09:01.477" v="3160" actId="1037"/>
          <ac:spMkLst>
            <pc:docMk/>
            <pc:sldMk cId="1197193313" sldId="279"/>
            <ac:spMk id="18" creationId="{40D484B4-FFFA-44BD-8792-32585F7ABCAD}"/>
          </ac:spMkLst>
        </pc:spChg>
        <pc:spChg chg="add mod">
          <ac:chgData name="Ken Merrihew" userId="bcb7a1e886d99f07" providerId="LiveId" clId="{723CD13C-6865-499A-BE67-BAB6DD14167A}" dt="2019-02-20T21:09:53.896" v="3178" actId="1036"/>
          <ac:spMkLst>
            <pc:docMk/>
            <pc:sldMk cId="1197193313" sldId="279"/>
            <ac:spMk id="21" creationId="{38BFA63F-FE9C-4816-B459-E76960940694}"/>
          </ac:spMkLst>
        </pc:spChg>
        <pc:spChg chg="add mod">
          <ac:chgData name="Ken Merrihew" userId="bcb7a1e886d99f07" providerId="LiveId" clId="{723CD13C-6865-499A-BE67-BAB6DD14167A}" dt="2019-02-20T21:09:53.896" v="3178" actId="1036"/>
          <ac:spMkLst>
            <pc:docMk/>
            <pc:sldMk cId="1197193313" sldId="279"/>
            <ac:spMk id="22" creationId="{205C931C-F8FE-4C25-BE5E-DC4DD54622CF}"/>
          </ac:spMkLst>
        </pc:spChg>
        <pc:cxnChg chg="add mod">
          <ac:chgData name="Ken Merrihew" userId="bcb7a1e886d99f07" providerId="LiveId" clId="{723CD13C-6865-499A-BE67-BAB6DD14167A}" dt="2019-02-20T21:11:16.212" v="3188" actId="1076"/>
          <ac:cxnSpMkLst>
            <pc:docMk/>
            <pc:sldMk cId="1197193313" sldId="279"/>
            <ac:cxnSpMk id="7" creationId="{DC334491-C7B6-4000-88D0-20BC832D7B7C}"/>
          </ac:cxnSpMkLst>
        </pc:cxnChg>
        <pc:cxnChg chg="add mod">
          <ac:chgData name="Ken Merrihew" userId="bcb7a1e886d99f07" providerId="LiveId" clId="{723CD13C-6865-499A-BE67-BAB6DD14167A}" dt="2019-02-20T21:03:34.730" v="2477" actId="1038"/>
          <ac:cxnSpMkLst>
            <pc:docMk/>
            <pc:sldMk cId="1197193313" sldId="279"/>
            <ac:cxnSpMk id="13" creationId="{74329E3A-3B6C-42B6-B2FE-43E3804D96EC}"/>
          </ac:cxnSpMkLst>
        </pc:cxnChg>
        <pc:cxnChg chg="add mod">
          <ac:chgData name="Ken Merrihew" userId="bcb7a1e886d99f07" providerId="LiveId" clId="{723CD13C-6865-499A-BE67-BAB6DD14167A}" dt="2019-02-20T21:06:23.802" v="2794" actId="1076"/>
          <ac:cxnSpMkLst>
            <pc:docMk/>
            <pc:sldMk cId="1197193313" sldId="279"/>
            <ac:cxnSpMk id="15" creationId="{CD640B5F-D70E-4DDE-8E56-5006C0ACCD86}"/>
          </ac:cxnSpMkLst>
        </pc:cxnChg>
        <pc:cxnChg chg="add mod">
          <ac:chgData name="Ken Merrihew" userId="bcb7a1e886d99f07" providerId="LiveId" clId="{723CD13C-6865-499A-BE67-BAB6DD14167A}" dt="2019-02-20T22:03:54.659" v="3342" actId="1038"/>
          <ac:cxnSpMkLst>
            <pc:docMk/>
            <pc:sldMk cId="1197193313" sldId="279"/>
            <ac:cxnSpMk id="16" creationId="{04EADFBF-4990-450F-B3D2-F8357EBDDF7A}"/>
          </ac:cxnSpMkLst>
        </pc:cxnChg>
        <pc:cxnChg chg="add mod">
          <ac:chgData name="Ken Merrihew" userId="bcb7a1e886d99f07" providerId="LiveId" clId="{723CD13C-6865-499A-BE67-BAB6DD14167A}" dt="2019-02-20T21:09:53.896" v="3178" actId="1036"/>
          <ac:cxnSpMkLst>
            <pc:docMk/>
            <pc:sldMk cId="1197193313" sldId="279"/>
            <ac:cxnSpMk id="19" creationId="{CD4F2EE0-2864-4011-810A-CDBDBFCBD54C}"/>
          </ac:cxnSpMkLst>
        </pc:cxnChg>
        <pc:cxnChg chg="add mod">
          <ac:chgData name="Ken Merrihew" userId="bcb7a1e886d99f07" providerId="LiveId" clId="{723CD13C-6865-499A-BE67-BAB6DD14167A}" dt="2019-02-20T21:09:53.896" v="3178" actId="1036"/>
          <ac:cxnSpMkLst>
            <pc:docMk/>
            <pc:sldMk cId="1197193313" sldId="279"/>
            <ac:cxnSpMk id="20" creationId="{31217E27-B87D-424F-9083-59AD28E8C863}"/>
          </ac:cxnSpMkLst>
        </pc:cxnChg>
      </pc:sldChg>
      <pc:sldChg chg="add del">
        <pc:chgData name="Ken Merrihew" userId="bcb7a1e886d99f07" providerId="LiveId" clId="{723CD13C-6865-499A-BE67-BAB6DD14167A}" dt="2019-02-20T20:15:36.595" v="2017" actId="2696"/>
        <pc:sldMkLst>
          <pc:docMk/>
          <pc:sldMk cId="1557950326" sldId="279"/>
        </pc:sldMkLst>
      </pc:sldChg>
      <pc:sldChg chg="add ord">
        <pc:chgData name="Ken Merrihew" userId="bcb7a1e886d99f07" providerId="LiveId" clId="{723CD13C-6865-499A-BE67-BAB6DD14167A}" dt="2019-02-20T22:05:04.368" v="3345"/>
        <pc:sldMkLst>
          <pc:docMk/>
          <pc:sldMk cId="63384218" sldId="280"/>
        </pc:sldMkLst>
      </pc:sldChg>
      <pc:sldChg chg="addSp delSp modSp add delAnim modAnim">
        <pc:chgData name="Ken Merrihew" userId="bcb7a1e886d99f07" providerId="LiveId" clId="{723CD13C-6865-499A-BE67-BAB6DD14167A}" dt="2019-02-20T21:30:32.986" v="3204"/>
        <pc:sldMkLst>
          <pc:docMk/>
          <pc:sldMk cId="1400784135" sldId="281"/>
        </pc:sldMkLst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5" creationId="{2BE20B8E-8046-49F7-838D-FD06436CB851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10" creationId="{03BABB49-1F8B-439E-BDDF-8574862A00DC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11" creationId="{EAC45E88-2BCC-44AE-B56F-7860AE475039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17" creationId="{28395199-B345-4856-9692-747D276A5CE6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18" creationId="{40D484B4-FFFA-44BD-8792-32585F7ABCAD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21" creationId="{38BFA63F-FE9C-4816-B459-E76960940694}"/>
          </ac:spMkLst>
        </pc:spChg>
        <pc:spChg chg="del">
          <ac:chgData name="Ken Merrihew" userId="bcb7a1e886d99f07" providerId="LiveId" clId="{723CD13C-6865-499A-BE67-BAB6DD14167A}" dt="2019-02-20T21:30:14.374" v="3195" actId="478"/>
          <ac:spMkLst>
            <pc:docMk/>
            <pc:sldMk cId="1400784135" sldId="281"/>
            <ac:spMk id="22" creationId="{205C931C-F8FE-4C25-BE5E-DC4DD54622CF}"/>
          </ac:spMkLst>
        </pc:spChg>
        <pc:picChg chg="add mod">
          <ac:chgData name="Ken Merrihew" userId="bcb7a1e886d99f07" providerId="LiveId" clId="{723CD13C-6865-499A-BE67-BAB6DD14167A}" dt="2019-02-20T21:30:24.526" v="3202" actId="688"/>
          <ac:picMkLst>
            <pc:docMk/>
            <pc:sldMk cId="1400784135" sldId="281"/>
            <ac:picMk id="1026" creationId="{F62B426C-2835-472F-AA40-2C27845E13D8}"/>
          </ac:picMkLst>
        </pc:picChg>
        <pc:cxnChg chg="del mod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7" creationId="{DC334491-C7B6-4000-88D0-20BC832D7B7C}"/>
          </ac:cxnSpMkLst>
        </pc:cxnChg>
        <pc:cxnChg chg="del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13" creationId="{74329E3A-3B6C-42B6-B2FE-43E3804D96EC}"/>
          </ac:cxnSpMkLst>
        </pc:cxnChg>
        <pc:cxnChg chg="del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15" creationId="{CD640B5F-D70E-4DDE-8E56-5006C0ACCD86}"/>
          </ac:cxnSpMkLst>
        </pc:cxnChg>
        <pc:cxnChg chg="del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16" creationId="{04EADFBF-4990-450F-B3D2-F8357EBDDF7A}"/>
          </ac:cxnSpMkLst>
        </pc:cxnChg>
        <pc:cxnChg chg="del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19" creationId="{CD4F2EE0-2864-4011-810A-CDBDBFCBD54C}"/>
          </ac:cxnSpMkLst>
        </pc:cxnChg>
        <pc:cxnChg chg="del">
          <ac:chgData name="Ken Merrihew" userId="bcb7a1e886d99f07" providerId="LiveId" clId="{723CD13C-6865-499A-BE67-BAB6DD14167A}" dt="2019-02-20T21:30:14.374" v="3195" actId="478"/>
          <ac:cxnSpMkLst>
            <pc:docMk/>
            <pc:sldMk cId="1400784135" sldId="281"/>
            <ac:cxnSpMk id="20" creationId="{31217E27-B87D-424F-9083-59AD28E8C863}"/>
          </ac:cxnSpMkLst>
        </pc:cxnChg>
      </pc:sldChg>
      <pc:sldChg chg="add">
        <pc:chgData name="Ken Merrihew" userId="bcb7a1e886d99f07" providerId="LiveId" clId="{723CD13C-6865-499A-BE67-BAB6DD14167A}" dt="2019-02-20T22:05:02.397" v="3344"/>
        <pc:sldMkLst>
          <pc:docMk/>
          <pc:sldMk cId="2620910010" sldId="282"/>
        </pc:sldMkLst>
      </pc:sldChg>
      <pc:sldChg chg="delSp modSp add delAnim">
        <pc:chgData name="Ken Merrihew" userId="bcb7a1e886d99f07" providerId="LiveId" clId="{723CD13C-6865-499A-BE67-BAB6DD14167A}" dt="2019-02-20T22:30:49.877" v="3363" actId="403"/>
        <pc:sldMkLst>
          <pc:docMk/>
          <pc:sldMk cId="2871500718" sldId="283"/>
        </pc:sldMkLst>
        <pc:spChg chg="mod">
          <ac:chgData name="Ken Merrihew" userId="bcb7a1e886d99f07" providerId="LiveId" clId="{723CD13C-6865-499A-BE67-BAB6DD14167A}" dt="2019-02-20T22:30:49.877" v="3363" actId="403"/>
          <ac:spMkLst>
            <pc:docMk/>
            <pc:sldMk cId="2871500718" sldId="283"/>
            <ac:spMk id="3" creationId="{DB88E4FF-425A-4FEE-A367-39BCE73DF1EF}"/>
          </ac:spMkLst>
        </pc:spChg>
        <pc:spChg chg="del">
          <ac:chgData name="Ken Merrihew" userId="bcb7a1e886d99f07" providerId="LiveId" clId="{723CD13C-6865-499A-BE67-BAB6DD14167A}" dt="2019-02-20T22:30:22.863" v="3355" actId="478"/>
          <ac:spMkLst>
            <pc:docMk/>
            <pc:sldMk cId="2871500718" sldId="283"/>
            <ac:spMk id="4" creationId="{9B3E01E6-185C-4C6F-941B-9CD9FB0C5D43}"/>
          </ac:spMkLst>
        </pc:spChg>
      </pc:sldChg>
      <pc:sldChg chg="add">
        <pc:chgData name="Ken Merrihew" userId="bcb7a1e886d99f07" providerId="LiveId" clId="{723CD13C-6865-499A-BE67-BAB6DD14167A}" dt="2019-02-20T22:30:20.555" v="3354"/>
        <pc:sldMkLst>
          <pc:docMk/>
          <pc:sldMk cId="1771904744" sldId="28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20:55:53.21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4,'5'-1,"2"1,-1-1,-1 0,-1 1,-2-1,-1 1,0 0,-1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20:56:16.16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11,'1'-2,"0"0,-1 0,1 0,0 1,-1 0,0 0,0 1,0 0,0 0,0 0,0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20:56:20.84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1326,'34'34,"-6"-6,17 14,-36-35,-1-1,1 0,1 0,-1 0,1-1,0-1,8 3,-13-5,0-1,0-1,-1 1,1-1,0 1,0-1,0-1,-1 1,1-1,0 1,0-2,-1 1,1 0,0-1,-1 0,0 0,1 0,-1-1,0 1,0-1,0 0,0-1,11-9,0-1,-2-1,1 0,7-14,-8 13,164-196,-63 78,7-22,-76 92,-3-2,3-12,-30 49,-1-2,-1 1,-2-2,-1 0,-2 0,2-14,-4 8,27-143,-31 173,1 0,-1 0,2 0,-1 1,1-1,0 1,0 0,1 0,0 1,1-1,-1 1,1 0,6-5,9-5,0 2,1 0,19-9,-19 11,-12 6,-19 10,-15 11,-5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20:56:28.420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pngall.com/baseball-cap-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4217530" y="3734097"/>
            <a:ext cx="4582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170C608-51F0-4F3E-AF69-9ADA9150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1320">
            <a:off x="3152775" y="1651725"/>
            <a:ext cx="4233862" cy="35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wild man </a:t>
            </a:r>
            <a:r>
              <a:rPr lang="en-US" sz="3200" dirty="0"/>
              <a:t>~ literally, </a:t>
            </a:r>
            <a:r>
              <a:rPr lang="en-US" sz="3200" i="1" dirty="0"/>
              <a:t>donkey-man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687248" y="1292344"/>
            <a:ext cx="797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/>
              <a:t>onager</a:t>
            </a:r>
            <a:r>
              <a:rPr lang="en-US" sz="3200" dirty="0"/>
              <a:t> ~ a strong and valuable donkey in the Middle East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46C48-4F25-4A2E-9D35-75ABFEAF84A4}"/>
              </a:ext>
            </a:extLst>
          </p:cNvPr>
          <p:cNvSpPr txBox="1"/>
          <p:nvPr/>
        </p:nvSpPr>
        <p:spPr>
          <a:xfrm>
            <a:off x="3931047" y="5015311"/>
            <a:ext cx="31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Equus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Hermionus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How not to handle a mistake: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687248" y="12923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Sarai</a:t>
            </a:r>
            <a:r>
              <a:rPr lang="en-US" sz="3200" dirty="0"/>
              <a:t> ~ blame someone else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EEAFC-9E5B-46BC-B8C2-2BDC71B3D884}"/>
              </a:ext>
            </a:extLst>
          </p:cNvPr>
          <p:cNvSpPr txBox="1"/>
          <p:nvPr/>
        </p:nvSpPr>
        <p:spPr>
          <a:xfrm>
            <a:off x="687241" y="1787660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Abram</a:t>
            </a:r>
            <a:r>
              <a:rPr lang="en-US" sz="3200" dirty="0"/>
              <a:t> ~ do nothing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F0E5A-E930-4FCE-A99B-CACB249A7188}"/>
              </a:ext>
            </a:extLst>
          </p:cNvPr>
          <p:cNvSpPr txBox="1"/>
          <p:nvPr/>
        </p:nvSpPr>
        <p:spPr>
          <a:xfrm>
            <a:off x="687235" y="2311538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Hagar</a:t>
            </a:r>
            <a:r>
              <a:rPr lang="en-US" sz="3200" dirty="0"/>
              <a:t> ~ run from it</a:t>
            </a:r>
          </a:p>
        </p:txBody>
      </p:sp>
    </p:spTree>
    <p:extLst>
      <p:ext uri="{BB962C8B-B14F-4D97-AF65-F5344CB8AC3E}">
        <p14:creationId xmlns:p14="http://schemas.microsoft.com/office/powerpoint/2010/main" val="6600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374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20B8E-8046-49F7-838D-FD06436CB851}"/>
              </a:ext>
            </a:extLst>
          </p:cNvPr>
          <p:cNvSpPr txBox="1"/>
          <p:nvPr/>
        </p:nvSpPr>
        <p:spPr>
          <a:xfrm>
            <a:off x="3420533" y="1079500"/>
            <a:ext cx="23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ABB49-1F8B-439E-BDDF-8574862A00DC}"/>
              </a:ext>
            </a:extLst>
          </p:cNvPr>
          <p:cNvSpPr txBox="1"/>
          <p:nvPr/>
        </p:nvSpPr>
        <p:spPr>
          <a:xfrm>
            <a:off x="1619204" y="1079501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45E88-2BCC-44AE-B56F-7860AE475039}"/>
              </a:ext>
            </a:extLst>
          </p:cNvPr>
          <p:cNvSpPr txBox="1"/>
          <p:nvPr/>
        </p:nvSpPr>
        <p:spPr>
          <a:xfrm>
            <a:off x="6234943" y="1079500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334491-C7B6-4000-88D0-20BC832D7B7C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3054401" y="1371889"/>
            <a:ext cx="649794" cy="0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329E3A-3B6C-42B6-B2FE-43E3804D96EC}"/>
              </a:ext>
            </a:extLst>
          </p:cNvPr>
          <p:cNvCxnSpPr>
            <a:cxnSpLocks/>
          </p:cNvCxnSpPr>
          <p:nvPr/>
        </p:nvCxnSpPr>
        <p:spPr>
          <a:xfrm flipH="1">
            <a:off x="5548127" y="1378683"/>
            <a:ext cx="649794" cy="0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D640B5F-D70E-4DDE-8E56-5006C0ACCD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98932" y="1904516"/>
            <a:ext cx="1013411" cy="873630"/>
          </a:xfrm>
          <a:prstGeom prst="bentConnector3">
            <a:avLst/>
          </a:prstGeom>
          <a:ln w="571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4EADFBF-4990-450F-B3D2-F8357EBDDF7A}"/>
              </a:ext>
            </a:extLst>
          </p:cNvPr>
          <p:cNvCxnSpPr/>
          <p:nvPr/>
        </p:nvCxnSpPr>
        <p:spPr>
          <a:xfrm rot="16200000" flipH="1">
            <a:off x="2266591" y="1888015"/>
            <a:ext cx="1013411" cy="873630"/>
          </a:xfrm>
          <a:prstGeom prst="bentConnector3">
            <a:avLst/>
          </a:prstGeom>
          <a:ln w="571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395199-B345-4856-9692-747D276A5CE6}"/>
              </a:ext>
            </a:extLst>
          </p:cNvPr>
          <p:cNvSpPr txBox="1"/>
          <p:nvPr/>
        </p:nvSpPr>
        <p:spPr>
          <a:xfrm>
            <a:off x="2511270" y="2955863"/>
            <a:ext cx="143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484B4-FFFA-44BD-8792-32585F7ABCAD}"/>
              </a:ext>
            </a:extLst>
          </p:cNvPr>
          <p:cNvSpPr txBox="1"/>
          <p:nvPr/>
        </p:nvSpPr>
        <p:spPr>
          <a:xfrm>
            <a:off x="5286569" y="2955863"/>
            <a:ext cx="156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Ishmael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D4F2EE0-2864-4011-810A-CDBDBFCBD5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54946" y="3676041"/>
            <a:ext cx="1013411" cy="873630"/>
          </a:xfrm>
          <a:prstGeom prst="bentConnector3">
            <a:avLst/>
          </a:prstGeom>
          <a:ln w="571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1217E27-B87D-424F-9083-59AD28E8C863}"/>
              </a:ext>
            </a:extLst>
          </p:cNvPr>
          <p:cNvCxnSpPr/>
          <p:nvPr/>
        </p:nvCxnSpPr>
        <p:spPr>
          <a:xfrm rot="16200000" flipH="1">
            <a:off x="6006700" y="3659539"/>
            <a:ext cx="1013411" cy="873630"/>
          </a:xfrm>
          <a:prstGeom prst="bentConnector3">
            <a:avLst/>
          </a:prstGeom>
          <a:ln w="5715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BFA63F-FE9C-4816-B459-E76960940694}"/>
              </a:ext>
            </a:extLst>
          </p:cNvPr>
          <p:cNvSpPr txBox="1"/>
          <p:nvPr/>
        </p:nvSpPr>
        <p:spPr>
          <a:xfrm>
            <a:off x="1432757" y="4727387"/>
            <a:ext cx="180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C931C-F8FE-4C25-BE5E-DC4DD54622CF}"/>
              </a:ext>
            </a:extLst>
          </p:cNvPr>
          <p:cNvSpPr txBox="1"/>
          <p:nvPr/>
        </p:nvSpPr>
        <p:spPr>
          <a:xfrm>
            <a:off x="6166992" y="4727387"/>
            <a:ext cx="156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Arabs</a:t>
            </a:r>
          </a:p>
        </p:txBody>
      </p:sp>
    </p:spTree>
    <p:extLst>
      <p:ext uri="{BB962C8B-B14F-4D97-AF65-F5344CB8AC3E}">
        <p14:creationId xmlns:p14="http://schemas.microsoft.com/office/powerpoint/2010/main" val="11971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7" grpId="0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633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pic>
        <p:nvPicPr>
          <p:cNvPr id="1026" name="Picture 2" descr="http://christianfunnypictures.com/wp-content/uploads/2016/10/Jesus-carries-your-bagagge-300x300.jpg">
            <a:extLst>
              <a:ext uri="{FF2B5EF4-FFF2-40B4-BE49-F238E27FC236}">
                <a16:creationId xmlns:a16="http://schemas.microsoft.com/office/drawing/2014/main" id="{F62B426C-2835-472F-AA40-2C27845E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28">
            <a:off x="2270984" y="1127984"/>
            <a:ext cx="4602033" cy="46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26209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1E10C2-8E7F-4884-8B7C-30C6728E5741}"/>
              </a:ext>
            </a:extLst>
          </p:cNvPr>
          <p:cNvGrpSpPr/>
          <p:nvPr/>
        </p:nvGrpSpPr>
        <p:grpSpPr>
          <a:xfrm rot="5400000">
            <a:off x="1690505" y="3141291"/>
            <a:ext cx="5800182" cy="876287"/>
            <a:chOff x="515311" y="3432818"/>
            <a:chExt cx="11247860" cy="8762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7B36D2-C829-4D9B-A338-5CC566F5A6A4}"/>
                </a:ext>
              </a:extLst>
            </p:cNvPr>
            <p:cNvSpPr/>
            <p:nvPr/>
          </p:nvSpPr>
          <p:spPr>
            <a:xfrm>
              <a:off x="515311" y="3432818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95DE40-735C-4E69-B3EC-062B4F6969CD}"/>
                </a:ext>
              </a:extLst>
            </p:cNvPr>
            <p:cNvSpPr/>
            <p:nvPr/>
          </p:nvSpPr>
          <p:spPr>
            <a:xfrm>
              <a:off x="1534982" y="3432818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BC73B8-B649-4DFE-8009-6D63BD3E83A0}"/>
                </a:ext>
              </a:extLst>
            </p:cNvPr>
            <p:cNvSpPr/>
            <p:nvPr/>
          </p:nvSpPr>
          <p:spPr>
            <a:xfrm>
              <a:off x="2559004" y="3437575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B4AE29-0EF2-41B5-A448-85AAE3C1C784}"/>
                </a:ext>
              </a:extLst>
            </p:cNvPr>
            <p:cNvSpPr/>
            <p:nvPr/>
          </p:nvSpPr>
          <p:spPr>
            <a:xfrm>
              <a:off x="3587856" y="3437575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AA0937-642E-4127-9498-28F6C13DB32B}"/>
                </a:ext>
              </a:extLst>
            </p:cNvPr>
            <p:cNvSpPr/>
            <p:nvPr/>
          </p:nvSpPr>
          <p:spPr>
            <a:xfrm>
              <a:off x="4593634" y="3437573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5F878A-8A8A-4509-AC94-56F9DA1CCF69}"/>
                </a:ext>
              </a:extLst>
            </p:cNvPr>
            <p:cNvSpPr/>
            <p:nvPr/>
          </p:nvSpPr>
          <p:spPr>
            <a:xfrm>
              <a:off x="5616893" y="3442330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F6E63D-7135-4721-979A-A3932B57B2C0}"/>
                </a:ext>
              </a:extLst>
            </p:cNvPr>
            <p:cNvSpPr/>
            <p:nvPr/>
          </p:nvSpPr>
          <p:spPr>
            <a:xfrm>
              <a:off x="6641181" y="3442330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523F62-A658-4DAA-84D1-A1039019CE8C}"/>
                </a:ext>
              </a:extLst>
            </p:cNvPr>
            <p:cNvSpPr/>
            <p:nvPr/>
          </p:nvSpPr>
          <p:spPr>
            <a:xfrm>
              <a:off x="7666086" y="3441242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BBAD50-903B-44F7-B3D1-4F05228BE628}"/>
                </a:ext>
              </a:extLst>
            </p:cNvPr>
            <p:cNvSpPr/>
            <p:nvPr/>
          </p:nvSpPr>
          <p:spPr>
            <a:xfrm>
              <a:off x="8693264" y="3446957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9A706F-4C1D-4B6A-8F0C-C777525A180C}"/>
                </a:ext>
              </a:extLst>
            </p:cNvPr>
            <p:cNvSpPr/>
            <p:nvPr/>
          </p:nvSpPr>
          <p:spPr>
            <a:xfrm>
              <a:off x="9717552" y="3446957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0BC670-9453-4101-B60C-16313171BC38}"/>
                </a:ext>
              </a:extLst>
            </p:cNvPr>
            <p:cNvSpPr/>
            <p:nvPr/>
          </p:nvSpPr>
          <p:spPr>
            <a:xfrm>
              <a:off x="10742457" y="3445869"/>
              <a:ext cx="1020714" cy="862148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8750" h="69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B532A-5B30-4B8A-ADC7-433504781DCA}"/>
              </a:ext>
            </a:extLst>
          </p:cNvPr>
          <p:cNvSpPr txBox="1"/>
          <p:nvPr/>
        </p:nvSpPr>
        <p:spPr>
          <a:xfrm>
            <a:off x="7581803" y="683964"/>
            <a:ext cx="105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by God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6837B2-CE73-4288-9EC9-1A5BB8B9364A}"/>
              </a:ext>
            </a:extLst>
          </p:cNvPr>
          <p:cNvSpPr txBox="1"/>
          <p:nvPr/>
        </p:nvSpPr>
        <p:spPr>
          <a:xfrm>
            <a:off x="1669388" y="673525"/>
            <a:ext cx="16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Haran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(75 y/o)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27FD3E0-56D0-4BE1-9E8C-BEA9BB3A61AD}"/>
              </a:ext>
            </a:extLst>
          </p:cNvPr>
          <p:cNvSpPr/>
          <p:nvPr/>
        </p:nvSpPr>
        <p:spPr>
          <a:xfrm rot="5400000">
            <a:off x="5656777" y="400196"/>
            <a:ext cx="275284" cy="1320633"/>
          </a:xfrm>
          <a:custGeom>
            <a:avLst/>
            <a:gdLst>
              <a:gd name="connsiteX0" fmla="*/ 0 w 1154782"/>
              <a:gd name="connsiteY0" fmla="*/ 830997 h 830997"/>
              <a:gd name="connsiteX1" fmla="*/ 577391 w 1154782"/>
              <a:gd name="connsiteY1" fmla="*/ 0 h 830997"/>
              <a:gd name="connsiteX2" fmla="*/ 1154782 w 1154782"/>
              <a:gd name="connsiteY2" fmla="*/ 830997 h 830997"/>
              <a:gd name="connsiteX3" fmla="*/ 0 w 1154782"/>
              <a:gd name="connsiteY3" fmla="*/ 830997 h 830997"/>
              <a:gd name="connsiteX0" fmla="*/ 26233 w 1181015"/>
              <a:gd name="connsiteY0" fmla="*/ 896739 h 896739"/>
              <a:gd name="connsiteX1" fmla="*/ 0 w 1181015"/>
              <a:gd name="connsiteY1" fmla="*/ 0 h 896739"/>
              <a:gd name="connsiteX2" fmla="*/ 1181015 w 1181015"/>
              <a:gd name="connsiteY2" fmla="*/ 896739 h 896739"/>
              <a:gd name="connsiteX3" fmla="*/ 26233 w 1181015"/>
              <a:gd name="connsiteY3" fmla="*/ 896739 h 896739"/>
              <a:gd name="connsiteX0" fmla="*/ 2360448 w 3515230"/>
              <a:gd name="connsiteY0" fmla="*/ 848294 h 848294"/>
              <a:gd name="connsiteX1" fmla="*/ 0 w 3515230"/>
              <a:gd name="connsiteY1" fmla="*/ 0 h 848294"/>
              <a:gd name="connsiteX2" fmla="*/ 3515230 w 3515230"/>
              <a:gd name="connsiteY2" fmla="*/ 848294 h 848294"/>
              <a:gd name="connsiteX3" fmla="*/ 2360448 w 3515230"/>
              <a:gd name="connsiteY3" fmla="*/ 848294 h 848294"/>
              <a:gd name="connsiteX0" fmla="*/ 1087241 w 2242023"/>
              <a:gd name="connsiteY0" fmla="*/ 1587081 h 1587081"/>
              <a:gd name="connsiteX1" fmla="*/ 0 w 2242023"/>
              <a:gd name="connsiteY1" fmla="*/ 0 h 1587081"/>
              <a:gd name="connsiteX2" fmla="*/ 2242023 w 2242023"/>
              <a:gd name="connsiteY2" fmla="*/ 1587081 h 1587081"/>
              <a:gd name="connsiteX3" fmla="*/ 1087241 w 2242023"/>
              <a:gd name="connsiteY3" fmla="*/ 1587081 h 1587081"/>
              <a:gd name="connsiteX0" fmla="*/ 1122607 w 2277389"/>
              <a:gd name="connsiteY0" fmla="*/ 1714249 h 1714249"/>
              <a:gd name="connsiteX1" fmla="*/ 0 w 2277389"/>
              <a:gd name="connsiteY1" fmla="*/ 0 h 1714249"/>
              <a:gd name="connsiteX2" fmla="*/ 2277389 w 2277389"/>
              <a:gd name="connsiteY2" fmla="*/ 1714249 h 1714249"/>
              <a:gd name="connsiteX3" fmla="*/ 1122607 w 2277389"/>
              <a:gd name="connsiteY3" fmla="*/ 1714249 h 1714249"/>
              <a:gd name="connsiteX0" fmla="*/ -1 w 2768574"/>
              <a:gd name="connsiteY0" fmla="*/ 1042074 h 1042074"/>
              <a:gd name="connsiteX1" fmla="*/ 2768574 w 2768574"/>
              <a:gd name="connsiteY1" fmla="*/ 0 h 1042074"/>
              <a:gd name="connsiteX2" fmla="*/ 1154781 w 2768574"/>
              <a:gd name="connsiteY2" fmla="*/ 1042074 h 1042074"/>
              <a:gd name="connsiteX3" fmla="*/ -1 w 2768574"/>
              <a:gd name="connsiteY3" fmla="*/ 1042074 h 1042074"/>
              <a:gd name="connsiteX0" fmla="*/ -1 w 2218511"/>
              <a:gd name="connsiteY0" fmla="*/ 1320633 h 1320633"/>
              <a:gd name="connsiteX1" fmla="*/ 2218511 w 2218511"/>
              <a:gd name="connsiteY1" fmla="*/ 0 h 1320633"/>
              <a:gd name="connsiteX2" fmla="*/ 1154781 w 2218511"/>
              <a:gd name="connsiteY2" fmla="*/ 1320633 h 1320633"/>
              <a:gd name="connsiteX3" fmla="*/ -1 w 2218511"/>
              <a:gd name="connsiteY3" fmla="*/ 1320633 h 132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511" h="1320633">
                <a:moveTo>
                  <a:pt x="-1" y="1320633"/>
                </a:moveTo>
                <a:lnTo>
                  <a:pt x="2218511" y="0"/>
                </a:lnTo>
                <a:lnTo>
                  <a:pt x="1154781" y="1320633"/>
                </a:lnTo>
                <a:lnTo>
                  <a:pt x="-1" y="1320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D95225-FADE-4A58-BFD4-EBED1C924F94}"/>
              </a:ext>
            </a:extLst>
          </p:cNvPr>
          <p:cNvSpPr txBox="1"/>
          <p:nvPr/>
        </p:nvSpPr>
        <p:spPr>
          <a:xfrm>
            <a:off x="4124862" y="951988"/>
            <a:ext cx="9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y/o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A3189-D3F5-4B57-B2C1-5411245E710E}"/>
              </a:ext>
            </a:extLst>
          </p:cNvPr>
          <p:cNvSpPr txBox="1"/>
          <p:nvPr/>
        </p:nvSpPr>
        <p:spPr>
          <a:xfrm>
            <a:off x="4130213" y="1975389"/>
            <a:ext cx="9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y/o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954118-3CF9-4E74-84F1-F136FB5AA533}"/>
              </a:ext>
            </a:extLst>
          </p:cNvPr>
          <p:cNvSpPr txBox="1"/>
          <p:nvPr/>
        </p:nvSpPr>
        <p:spPr>
          <a:xfrm>
            <a:off x="4092618" y="3065226"/>
            <a:ext cx="9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y/o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B22493-665E-4B68-B2B8-2DD207D6F66C}"/>
              </a:ext>
            </a:extLst>
          </p:cNvPr>
          <p:cNvSpPr txBox="1"/>
          <p:nvPr/>
        </p:nvSpPr>
        <p:spPr>
          <a:xfrm>
            <a:off x="4117385" y="4109562"/>
            <a:ext cx="9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y/o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898FA2-1E08-47F9-A997-9B10E4B5A425}"/>
              </a:ext>
            </a:extLst>
          </p:cNvPr>
          <p:cNvSpPr txBox="1"/>
          <p:nvPr/>
        </p:nvSpPr>
        <p:spPr>
          <a:xfrm>
            <a:off x="4131016" y="5160252"/>
            <a:ext cx="9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y/o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801D65-CB4D-4629-AAEB-92506FAFC2C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294271" y="923236"/>
            <a:ext cx="811449" cy="104232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1D0488-76D1-4FBD-BB16-EFA5FC106A03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117007" y="714564"/>
            <a:ext cx="2464796" cy="323343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868DA01-2AEB-40E1-912B-B2C83E419433}"/>
              </a:ext>
            </a:extLst>
          </p:cNvPr>
          <p:cNvSpPr txBox="1"/>
          <p:nvPr/>
        </p:nvSpPr>
        <p:spPr>
          <a:xfrm>
            <a:off x="6337426" y="1032281"/>
            <a:ext cx="147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in Egypt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A651EF-3B0F-4B80-A6E2-10D12767718E}"/>
              </a:ext>
            </a:extLst>
          </p:cNvPr>
          <p:cNvSpPr txBox="1"/>
          <p:nvPr/>
        </p:nvSpPr>
        <p:spPr>
          <a:xfrm>
            <a:off x="7078315" y="1711352"/>
            <a:ext cx="165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Defeats the 5 kings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D7F1DE-763A-4006-9744-E367689A6403}"/>
              </a:ext>
            </a:extLst>
          </p:cNvPr>
          <p:cNvCxnSpPr>
            <a:cxnSpLocks/>
          </p:cNvCxnSpPr>
          <p:nvPr/>
        </p:nvCxnSpPr>
        <p:spPr>
          <a:xfrm flipH="1" flipV="1">
            <a:off x="5119963" y="1133876"/>
            <a:ext cx="2056089" cy="800941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367B3C0-F993-4CD9-A521-691ED5092264}"/>
              </a:ext>
            </a:extLst>
          </p:cNvPr>
          <p:cNvSpPr txBox="1"/>
          <p:nvPr/>
        </p:nvSpPr>
        <p:spPr>
          <a:xfrm>
            <a:off x="695440" y="1437539"/>
            <a:ext cx="1835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Ishmael born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(86 y/o)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48F758-C7F8-40D1-B1C0-CA038FBB300E}"/>
              </a:ext>
            </a:extLst>
          </p:cNvPr>
          <p:cNvCxnSpPr>
            <a:cxnSpLocks/>
          </p:cNvCxnSpPr>
          <p:nvPr/>
        </p:nvCxnSpPr>
        <p:spPr>
          <a:xfrm flipV="1">
            <a:off x="2410140" y="1417017"/>
            <a:ext cx="1671357" cy="327004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7543A88-9E9D-4B62-9477-F2FA9BDC7776}"/>
              </a:ext>
            </a:extLst>
          </p:cNvPr>
          <p:cNvSpPr txBox="1"/>
          <p:nvPr/>
        </p:nvSpPr>
        <p:spPr>
          <a:xfrm>
            <a:off x="6029193" y="1883191"/>
            <a:ext cx="127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karath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b’rit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B640CBA-838F-4972-8F70-81192B9BA6E1}"/>
              </a:ext>
            </a:extLst>
          </p:cNvPr>
          <p:cNvCxnSpPr>
            <a:cxnSpLocks/>
          </p:cNvCxnSpPr>
          <p:nvPr/>
        </p:nvCxnSpPr>
        <p:spPr>
          <a:xfrm flipH="1" flipV="1">
            <a:off x="5119962" y="1185154"/>
            <a:ext cx="1161126" cy="816846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C890845-2F30-4F06-8BDD-0B2B59D52C1A}"/>
              </a:ext>
            </a:extLst>
          </p:cNvPr>
          <p:cNvSpPr txBox="1"/>
          <p:nvPr/>
        </p:nvSpPr>
        <p:spPr>
          <a:xfrm>
            <a:off x="802951" y="2078300"/>
            <a:ext cx="16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Circumcision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(99 y/o)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034949-7A4F-4BC4-A915-F8C61188CF05}"/>
              </a:ext>
            </a:extLst>
          </p:cNvPr>
          <p:cNvCxnSpPr>
            <a:cxnSpLocks/>
          </p:cNvCxnSpPr>
          <p:nvPr/>
        </p:nvCxnSpPr>
        <p:spPr>
          <a:xfrm flipV="1">
            <a:off x="2407956" y="2102558"/>
            <a:ext cx="1693281" cy="256798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097FDAF-A6A8-4DE4-8066-2EFB4E8ABFBF}"/>
              </a:ext>
            </a:extLst>
          </p:cNvPr>
          <p:cNvSpPr txBox="1"/>
          <p:nvPr/>
        </p:nvSpPr>
        <p:spPr>
          <a:xfrm>
            <a:off x="6758855" y="2492101"/>
            <a:ext cx="165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Judgment of Sodom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FF5CB30-0D2B-41F1-BCED-C3D0D4EB82AC}"/>
              </a:ext>
            </a:extLst>
          </p:cNvPr>
          <p:cNvCxnSpPr>
            <a:cxnSpLocks/>
            <a:stCxn id="70" idx="1"/>
            <a:endCxn id="30" idx="3"/>
          </p:cNvCxnSpPr>
          <p:nvPr/>
        </p:nvCxnSpPr>
        <p:spPr>
          <a:xfrm flipH="1" flipV="1">
            <a:off x="5125313" y="2175444"/>
            <a:ext cx="1633542" cy="67060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F55A833-AB4A-4D57-AFC4-0F04954C7E05}"/>
              </a:ext>
            </a:extLst>
          </p:cNvPr>
          <p:cNvSpPr txBox="1"/>
          <p:nvPr/>
        </p:nvSpPr>
        <p:spPr>
          <a:xfrm>
            <a:off x="1742015" y="2621639"/>
            <a:ext cx="16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born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 y/o)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AD1AC7F-C62B-4E9D-9A29-4EB854303749}"/>
              </a:ext>
            </a:extLst>
          </p:cNvPr>
          <p:cNvCxnSpPr>
            <a:cxnSpLocks/>
          </p:cNvCxnSpPr>
          <p:nvPr/>
        </p:nvCxnSpPr>
        <p:spPr>
          <a:xfrm flipV="1">
            <a:off x="3185308" y="2314593"/>
            <a:ext cx="920716" cy="488242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182F5A1-86BB-446B-B1D1-0B1E0088AF46}"/>
              </a:ext>
            </a:extLst>
          </p:cNvPr>
          <p:cNvSpPr txBox="1"/>
          <p:nvPr/>
        </p:nvSpPr>
        <p:spPr>
          <a:xfrm>
            <a:off x="5744818" y="2995685"/>
            <a:ext cx="187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Hagar &amp; Ishmael exiled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9B609EB-D006-4C65-A200-C31C0195EE44}"/>
              </a:ext>
            </a:extLst>
          </p:cNvPr>
          <p:cNvCxnSpPr>
            <a:cxnSpLocks/>
          </p:cNvCxnSpPr>
          <p:nvPr/>
        </p:nvCxnSpPr>
        <p:spPr>
          <a:xfrm flipH="1" flipV="1">
            <a:off x="5088835" y="2630558"/>
            <a:ext cx="914400" cy="543338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1EA75E7-617F-44AD-B05D-DD91B042F64D}"/>
              </a:ext>
            </a:extLst>
          </p:cNvPr>
          <p:cNvSpPr txBox="1"/>
          <p:nvPr/>
        </p:nvSpPr>
        <p:spPr>
          <a:xfrm>
            <a:off x="749942" y="4032996"/>
            <a:ext cx="16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dies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(137 y/o)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05028DF-B1E8-4D70-A737-C9C4592C4EFE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2374825" y="4130141"/>
            <a:ext cx="1693281" cy="256798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E30669B-D0CC-4DCE-AB51-4E8CF3AD360C}"/>
              </a:ext>
            </a:extLst>
          </p:cNvPr>
          <p:cNvSpPr txBox="1"/>
          <p:nvPr/>
        </p:nvSpPr>
        <p:spPr>
          <a:xfrm>
            <a:off x="6102624" y="3764310"/>
            <a:ext cx="187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Isaac offered as sacrifice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5152E77-57C3-4B16-91B2-EBB3C5F0144A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5087718" y="3265281"/>
            <a:ext cx="981776" cy="630858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B959128-1294-46AD-8FF3-DFB7C7818396}"/>
              </a:ext>
            </a:extLst>
          </p:cNvPr>
          <p:cNvSpPr txBox="1"/>
          <p:nvPr/>
        </p:nvSpPr>
        <p:spPr>
          <a:xfrm>
            <a:off x="6447180" y="4546189"/>
            <a:ext cx="187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Marries Keturah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7018D24-8844-46FE-BE46-D71D4D40806F}"/>
              </a:ext>
            </a:extLst>
          </p:cNvPr>
          <p:cNvCxnSpPr>
            <a:cxnSpLocks/>
          </p:cNvCxnSpPr>
          <p:nvPr/>
        </p:nvCxnSpPr>
        <p:spPr>
          <a:xfrm flipH="1">
            <a:off x="5095461" y="4746244"/>
            <a:ext cx="1305337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29718F3-4F47-4524-A38B-3499338879AD}"/>
              </a:ext>
            </a:extLst>
          </p:cNvPr>
          <p:cNvSpPr txBox="1"/>
          <p:nvPr/>
        </p:nvSpPr>
        <p:spPr>
          <a:xfrm>
            <a:off x="836081" y="5373279"/>
            <a:ext cx="16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dies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(175 y/o)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FE40125-7A12-4021-A627-4C2DC58E138E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2460964" y="5727222"/>
            <a:ext cx="1567697" cy="688644"/>
          </a:xfrm>
          <a:prstGeom prst="straightConnector1">
            <a:avLst/>
          </a:prstGeom>
          <a:ln w="57150" cap="rnd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187485E-525F-45FE-A591-9CF395EC08DA}"/>
              </a:ext>
            </a:extLst>
          </p:cNvPr>
          <p:cNvSpPr txBox="1"/>
          <p:nvPr/>
        </p:nvSpPr>
        <p:spPr>
          <a:xfrm>
            <a:off x="5314121" y="5009322"/>
            <a:ext cx="327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in white are approximate dates</a:t>
            </a:r>
          </a:p>
        </p:txBody>
      </p:sp>
    </p:spTree>
    <p:extLst>
      <p:ext uri="{BB962C8B-B14F-4D97-AF65-F5344CB8AC3E}">
        <p14:creationId xmlns:p14="http://schemas.microsoft.com/office/powerpoint/2010/main" val="30345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0" grpId="0"/>
      <p:bldP spid="31" grpId="0"/>
      <p:bldP spid="35" grpId="0"/>
      <p:bldP spid="36" grpId="0"/>
      <p:bldP spid="40" grpId="0"/>
      <p:bldP spid="42" grpId="0"/>
      <p:bldP spid="45" grpId="0"/>
      <p:bldP spid="63" grpId="0"/>
      <p:bldP spid="66" grpId="0"/>
      <p:bldP spid="70" grpId="0"/>
      <p:bldP spid="74" grpId="0"/>
      <p:bldP spid="78" grpId="0"/>
      <p:bldP spid="83" grpId="0"/>
      <p:bldP spid="86" grpId="0"/>
      <p:bldP spid="89" grpId="0"/>
      <p:bldP spid="94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blameless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perfect</a:t>
            </a:r>
            <a:r>
              <a:rPr lang="en-US" sz="3200" dirty="0"/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428625" y="1292344"/>
            <a:ext cx="823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Almighty God </a:t>
            </a:r>
            <a:r>
              <a:rPr lang="en-US" sz="3200" dirty="0"/>
              <a:t>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Shaddai</a:t>
            </a:r>
            <a:endParaRPr lang="en-US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D39C1-D874-4026-B337-B3882C225B5E}"/>
              </a:ext>
            </a:extLst>
          </p:cNvPr>
          <p:cNvSpPr txBox="1"/>
          <p:nvPr/>
        </p:nvSpPr>
        <p:spPr>
          <a:xfrm>
            <a:off x="687248" y="1806705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3200" dirty="0"/>
              <a:t> ~ </a:t>
            </a:r>
            <a:r>
              <a:rPr lang="en-US" sz="3200" dirty="0">
                <a:solidFill>
                  <a:srgbClr val="FFFF00"/>
                </a:solidFill>
              </a:rPr>
              <a:t>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D649D-E314-48A1-81E5-4382EA86A638}"/>
              </a:ext>
            </a:extLst>
          </p:cNvPr>
          <p:cNvSpPr txBox="1"/>
          <p:nvPr/>
        </p:nvSpPr>
        <p:spPr>
          <a:xfrm>
            <a:off x="687242" y="2316297"/>
            <a:ext cx="797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Shaddai</a:t>
            </a:r>
            <a:r>
              <a:rPr lang="en-US" sz="3200" dirty="0"/>
              <a:t> ~ from a word meaning “overpowering”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67311B-FFD7-4A81-B1A4-0E463CA32C2A}"/>
                  </a:ext>
                </a:extLst>
              </p14:cNvPr>
              <p14:cNvContentPartPr/>
              <p14:nvPr/>
            </p14:nvContentPartPr>
            <p14:xfrm>
              <a:off x="2914220" y="4377053"/>
              <a:ext cx="11520" cy="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67311B-FFD7-4A81-B1A4-0E463CA32C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6580" y="4341053"/>
                <a:ext cx="471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AAFE9D-4ACB-4FDD-BA2E-0949D83784AD}"/>
                  </a:ext>
                </a:extLst>
              </p14:cNvPr>
              <p14:cNvContentPartPr/>
              <p14:nvPr/>
            </p14:nvContentPartPr>
            <p14:xfrm>
              <a:off x="8183180" y="2674253"/>
              <a:ext cx="1800" cy="3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AAFE9D-4ACB-4FDD-BA2E-0949D83784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5180" y="2638253"/>
                <a:ext cx="37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E62731-C51B-4175-98FD-B4796C0E4EC7}"/>
                  </a:ext>
                </a:extLst>
              </p14:cNvPr>
              <p14:cNvContentPartPr/>
              <p14:nvPr/>
            </p14:nvContentPartPr>
            <p14:xfrm>
              <a:off x="6205340" y="3979973"/>
              <a:ext cx="450720" cy="533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E62731-C51B-4175-98FD-B4796C0E4E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7340" y="3944333"/>
                <a:ext cx="4863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2CCE5B-E1E8-4691-B350-16351478E0AC}"/>
                  </a:ext>
                </a:extLst>
              </p14:cNvPr>
              <p14:cNvContentPartPr/>
              <p14:nvPr/>
            </p14:nvContentPartPr>
            <p14:xfrm>
              <a:off x="7537340" y="2476973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2CCE5B-E1E8-4691-B350-16351478E0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9340" y="2441333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16451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horror and great darkness </a:t>
            </a:r>
            <a:r>
              <a:rPr lang="en-US" sz="3200" dirty="0"/>
              <a:t>~ NIV, </a:t>
            </a:r>
            <a:r>
              <a:rPr lang="en-US" sz="3200" dirty="0">
                <a:solidFill>
                  <a:srgbClr val="FFFF00"/>
                </a:solidFill>
              </a:rPr>
              <a:t>thick and dreadful darkness</a:t>
            </a: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Abram</a:t>
            </a:r>
            <a:r>
              <a:rPr lang="en-US" sz="3200" dirty="0"/>
              <a:t> ~ </a:t>
            </a:r>
            <a:r>
              <a:rPr lang="en-US" sz="3200" i="1" dirty="0"/>
              <a:t>lofty father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428625" y="1292344"/>
            <a:ext cx="823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Abraham</a:t>
            </a:r>
            <a:r>
              <a:rPr lang="en-US" sz="3200" dirty="0"/>
              <a:t> ~ </a:t>
            </a:r>
            <a:r>
              <a:rPr lang="en-US" sz="3200" i="1" dirty="0"/>
              <a:t>father of multitudes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1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645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Sen. James Inhofe ~ </a:t>
            </a:r>
            <a:r>
              <a:rPr lang="en-US" sz="3200" dirty="0"/>
              <a:t>“As a nation, we should support and promote freedom and democracy in the region, but we should not do so at the expense of Israel.  That land belongs to Israel – period. </a:t>
            </a:r>
          </a:p>
          <a:p>
            <a:r>
              <a:rPr lang="en-US" sz="3200" dirty="0"/>
              <a:t>“Based on archeological evidence and historical right, that land belongs to Israel.”</a:t>
            </a:r>
          </a:p>
        </p:txBody>
      </p:sp>
    </p:spTree>
    <p:extLst>
      <p:ext uri="{BB962C8B-B14F-4D97-AF65-F5344CB8AC3E}">
        <p14:creationId xmlns:p14="http://schemas.microsoft.com/office/powerpoint/2010/main" val="28715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17719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B33D30-F8C5-463F-9E99-59B1B0C9B215}"/>
              </a:ext>
            </a:extLst>
          </p:cNvPr>
          <p:cNvGrpSpPr/>
          <p:nvPr/>
        </p:nvGrpSpPr>
        <p:grpSpPr>
          <a:xfrm>
            <a:off x="3938302" y="1498282"/>
            <a:ext cx="4929755" cy="4699652"/>
            <a:chOff x="3385852" y="974407"/>
            <a:chExt cx="4929755" cy="46996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1D4AC9-12E4-48F1-B427-581E3D693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15401" t="11300" r="13899" b="21300"/>
            <a:stretch/>
          </p:blipFill>
          <p:spPr>
            <a:xfrm>
              <a:off x="3385852" y="974407"/>
              <a:ext cx="4929755" cy="4699652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12191-C209-45B7-BF73-9053F56F68F9}"/>
                </a:ext>
              </a:extLst>
            </p:cNvPr>
            <p:cNvSpPr txBox="1"/>
            <p:nvPr/>
          </p:nvSpPr>
          <p:spPr>
            <a:xfrm>
              <a:off x="4448181" y="2400305"/>
              <a:ext cx="2781300" cy="966792"/>
            </a:xfrm>
            <a:prstGeom prst="rect">
              <a:avLst/>
            </a:prstGeom>
            <a:noFill/>
          </p:spPr>
          <p:txBody>
            <a:bodyPr wrap="square" rtlCol="0">
              <a:prstTxWarp prst="textInflateTop">
                <a:avLst>
                  <a:gd name="adj" fmla="val 18528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blipFill>
                    <a:blip r:embed="rId5"/>
                    <a:tile tx="0" ty="0" sx="100000" sy="100000" flip="none" algn="tl"/>
                  </a:blipFill>
                  <a:latin typeface="Elephant" panose="02020904090505020303" pitchFamily="18" charset="0"/>
                  <a:cs typeface="Angsana New" panose="020B0502040204020203" pitchFamily="18" charset="-34"/>
                </a:rPr>
                <a:t>S A F 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B68903-4AF5-4E0E-8C76-7D875F25899D}"/>
              </a:ext>
            </a:extLst>
          </p:cNvPr>
          <p:cNvSpPr txBox="1"/>
          <p:nvPr/>
        </p:nvSpPr>
        <p:spPr>
          <a:xfrm>
            <a:off x="2690817" y="761986"/>
            <a:ext cx="336708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54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endParaRPr lang="en-US" sz="54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54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l"/>
            <a:r>
              <a:rPr lang="en-US" sz="54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sz="54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54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</a:p>
        </p:txBody>
      </p:sp>
    </p:spTree>
    <p:extLst>
      <p:ext uri="{BB962C8B-B14F-4D97-AF65-F5344CB8AC3E}">
        <p14:creationId xmlns:p14="http://schemas.microsoft.com/office/powerpoint/2010/main" val="1433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10029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4776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Sarai</a:t>
            </a:r>
            <a:r>
              <a:rPr lang="en-US" sz="3200" dirty="0"/>
              <a:t> ~ </a:t>
            </a:r>
            <a:r>
              <a:rPr lang="en-US" sz="3200" i="1" dirty="0"/>
              <a:t>princess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428625" y="1292344"/>
            <a:ext cx="823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Sarah</a:t>
            </a:r>
            <a:r>
              <a:rPr lang="en-US" sz="3200" dirty="0"/>
              <a:t> ~ </a:t>
            </a:r>
            <a:r>
              <a:rPr lang="en-US" sz="3200" i="1" dirty="0"/>
              <a:t>noblewoman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BA5E30-3F46-45C3-9093-B0A74C54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Sarai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~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princess</a:t>
            </a:r>
            <a:r>
              <a:rPr kumimoji="0" lang="en-US" altLang="en-US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27376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made a covenant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b’rit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2923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/>
              <a:t>cutting a covenant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B94B3-B116-4E25-A013-AA2E69E62BEA}"/>
              </a:ext>
            </a:extLst>
          </p:cNvPr>
          <p:cNvSpPr txBox="1"/>
          <p:nvPr/>
        </p:nvSpPr>
        <p:spPr>
          <a:xfrm>
            <a:off x="695504" y="1802548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Origin of the phrase “</a:t>
            </a:r>
            <a:r>
              <a:rPr lang="en-US" sz="3200" i="1" dirty="0"/>
              <a:t>to cut a deal”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83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20342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pragmatic : </a:t>
            </a:r>
            <a:r>
              <a:rPr lang="en-US" sz="3200" i="1" dirty="0"/>
              <a:t>“concerned with practical results”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46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1259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Ishmael</a:t>
            </a:r>
            <a:r>
              <a:rPr lang="en-US" sz="3200" dirty="0"/>
              <a:t> ~ </a:t>
            </a:r>
            <a:r>
              <a:rPr lang="en-US" sz="3200" i="1" dirty="0"/>
              <a:t>God hears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88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1F0EAB-CD14-4746-8531-7EB7FCC8D3E4}"/>
              </a:ext>
            </a:extLst>
          </p:cNvPr>
          <p:cNvSpPr txBox="1"/>
          <p:nvPr/>
        </p:nvSpPr>
        <p:spPr>
          <a:xfrm>
            <a:off x="4643438" y="77886"/>
            <a:ext cx="456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15:8-17:27</a:t>
            </a:r>
          </a:p>
        </p:txBody>
      </p:sp>
    </p:spTree>
    <p:extLst>
      <p:ext uri="{BB962C8B-B14F-4D97-AF65-F5344CB8AC3E}">
        <p14:creationId xmlns:p14="http://schemas.microsoft.com/office/powerpoint/2010/main" val="27613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nesis.potx" id="{5BC7F53D-2FC4-4313-BEF3-F1243A4F8FC1}" vid="{5A456A10-5314-4826-B3F0-AB7C88ECE0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1521</TotalTime>
  <Words>301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Elephant</vt:lpstr>
      <vt:lpstr>Times New Roman</vt:lpstr>
      <vt:lpstr>Arial</vt:lpstr>
      <vt:lpstr>Calibri</vt:lpstr>
      <vt:lpstr>Duralith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2019-02-18T16:38:51Z</dcterms:created>
  <dcterms:modified xsi:type="dcterms:W3CDTF">2019-02-20T22:30:57Z</dcterms:modified>
</cp:coreProperties>
</file>