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83" r:id="rId3"/>
    <p:sldId id="257" r:id="rId4"/>
    <p:sldId id="267" r:id="rId5"/>
    <p:sldId id="268" r:id="rId6"/>
    <p:sldId id="269" r:id="rId7"/>
    <p:sldId id="270" r:id="rId8"/>
    <p:sldId id="259" r:id="rId9"/>
    <p:sldId id="260" r:id="rId10"/>
    <p:sldId id="263" r:id="rId11"/>
    <p:sldId id="285" r:id="rId12"/>
    <p:sldId id="284" r:id="rId13"/>
    <p:sldId id="264" r:id="rId14"/>
    <p:sldId id="271" r:id="rId15"/>
    <p:sldId id="272" r:id="rId16"/>
    <p:sldId id="261" r:id="rId17"/>
    <p:sldId id="262" r:id="rId18"/>
    <p:sldId id="273" r:id="rId19"/>
    <p:sldId id="274" r:id="rId20"/>
    <p:sldId id="275" r:id="rId21"/>
    <p:sldId id="278" r:id="rId22"/>
    <p:sldId id="277" r:id="rId23"/>
    <p:sldId id="276" r:id="rId24"/>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Classic Typewriter" pitchFamily="2" charset="0"/>
      <p:regular r:id="rId29"/>
    </p:embeddedFont>
    <p:embeddedFont>
      <p:font typeface="Duralith" pitchFamily="2" charset="0"/>
      <p:regular r:id="rId30"/>
    </p:embeddedFont>
    <p:embeddedFont>
      <p:font typeface="English157 BT" pitchFamily="2" charset="0"/>
      <p:regular r:id="rId31"/>
    </p:embeddedFont>
    <p:embeddedFont>
      <p:font typeface="PT Hand Label" pitchFamily="2" charset="0"/>
      <p:regular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BDD7EE"/>
    <a:srgbClr val="000000"/>
    <a:srgbClr val="548235"/>
    <a:srgbClr val="0000FF"/>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65CBFA-C128-469B-8A65-77CB94C16D88}" v="4" dt="2019-02-13T16:08:06.862"/>
    <p1510:client id="{D1E9025E-A6AD-46D9-BF14-800C0DAC5FFE}" v="83" dt="2019-02-13T22:57:23.4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showGuides="1">
      <p:cViewPr varScale="1">
        <p:scale>
          <a:sx n="100" d="100"/>
          <a:sy n="100" d="100"/>
        </p:scale>
        <p:origin x="687"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F865CBFA-C128-469B-8A65-77CB94C16D88}"/>
    <pc:docChg chg="undo custSel addSld modSld sldOrd">
      <pc:chgData name="Ken Merrihew" userId="bcb7a1e886d99f07" providerId="LiveId" clId="{F865CBFA-C128-469B-8A65-77CB94C16D88}" dt="2019-02-13T16:08:06.862" v="303"/>
      <pc:docMkLst>
        <pc:docMk/>
      </pc:docMkLst>
      <pc:sldChg chg="modSp">
        <pc:chgData name="Ken Merrihew" userId="bcb7a1e886d99f07" providerId="LiveId" clId="{F865CBFA-C128-469B-8A65-77CB94C16D88}" dt="2019-01-30T16:53:36.097" v="16" actId="14100"/>
        <pc:sldMkLst>
          <pc:docMk/>
          <pc:sldMk cId="2499237181" sldId="259"/>
        </pc:sldMkLst>
        <pc:spChg chg="mod">
          <ac:chgData name="Ken Merrihew" userId="bcb7a1e886d99f07" providerId="LiveId" clId="{F865CBFA-C128-469B-8A65-77CB94C16D88}" dt="2019-01-30T16:53:36.097" v="16" actId="14100"/>
          <ac:spMkLst>
            <pc:docMk/>
            <pc:sldMk cId="2499237181" sldId="259"/>
            <ac:spMk id="38" creationId="{5B8AC754-316C-494E-9D54-E23F0DCFA3D4}"/>
          </ac:spMkLst>
        </pc:spChg>
        <pc:spChg chg="mod">
          <ac:chgData name="Ken Merrihew" userId="bcb7a1e886d99f07" providerId="LiveId" clId="{F865CBFA-C128-469B-8A65-77CB94C16D88}" dt="2019-01-30T15:08:59.025" v="2" actId="1076"/>
          <ac:spMkLst>
            <pc:docMk/>
            <pc:sldMk cId="2499237181" sldId="259"/>
            <ac:spMk id="54" creationId="{FDEDD1BD-6EA6-47FB-80DF-F287A0600218}"/>
          </ac:spMkLst>
        </pc:spChg>
        <pc:spChg chg="mod">
          <ac:chgData name="Ken Merrihew" userId="bcb7a1e886d99f07" providerId="LiveId" clId="{F865CBFA-C128-469B-8A65-77CB94C16D88}" dt="2019-01-30T16:50:46.294" v="15" actId="1038"/>
          <ac:spMkLst>
            <pc:docMk/>
            <pc:sldMk cId="2499237181" sldId="259"/>
            <ac:spMk id="56" creationId="{B0FED190-D74C-48A2-B1C2-09D7B6E10170}"/>
          </ac:spMkLst>
        </pc:spChg>
        <pc:spChg chg="mod">
          <ac:chgData name="Ken Merrihew" userId="bcb7a1e886d99f07" providerId="LiveId" clId="{F865CBFA-C128-469B-8A65-77CB94C16D88}" dt="2019-01-30T15:08:43.829" v="1" actId="1076"/>
          <ac:spMkLst>
            <pc:docMk/>
            <pc:sldMk cId="2499237181" sldId="259"/>
            <ac:spMk id="63" creationId="{EC832FE0-E15A-4197-B1E4-197115A49584}"/>
          </ac:spMkLst>
        </pc:spChg>
      </pc:sldChg>
      <pc:sldChg chg="modAnim">
        <pc:chgData name="Ken Merrihew" userId="bcb7a1e886d99f07" providerId="LiveId" clId="{F865CBFA-C128-469B-8A65-77CB94C16D88}" dt="2019-02-13T16:08:06.862" v="303"/>
        <pc:sldMkLst>
          <pc:docMk/>
          <pc:sldMk cId="3171446565" sldId="261"/>
        </pc:sldMkLst>
      </pc:sldChg>
      <pc:sldChg chg="delSp modSp delAnim modAnim">
        <pc:chgData name="Ken Merrihew" userId="bcb7a1e886d99f07" providerId="LiveId" clId="{F865CBFA-C128-469B-8A65-77CB94C16D88}" dt="2019-01-30T16:59:10.026" v="27"/>
        <pc:sldMkLst>
          <pc:docMk/>
          <pc:sldMk cId="2633484017" sldId="263"/>
        </pc:sldMkLst>
        <pc:spChg chg="mod">
          <ac:chgData name="Ken Merrihew" userId="bcb7a1e886d99f07" providerId="LiveId" clId="{F865CBFA-C128-469B-8A65-77CB94C16D88}" dt="2019-01-30T15:10:21.004" v="5"/>
          <ac:spMkLst>
            <pc:docMk/>
            <pc:sldMk cId="2633484017" sldId="263"/>
            <ac:spMk id="6" creationId="{D3AA1E45-8BEE-4903-878A-1E21299E33AF}"/>
          </ac:spMkLst>
        </pc:spChg>
        <pc:spChg chg="mod">
          <ac:chgData name="Ken Merrihew" userId="bcb7a1e886d99f07" providerId="LiveId" clId="{F865CBFA-C128-469B-8A65-77CB94C16D88}" dt="2019-01-30T15:10:21.004" v="5"/>
          <ac:spMkLst>
            <pc:docMk/>
            <pc:sldMk cId="2633484017" sldId="263"/>
            <ac:spMk id="7" creationId="{3786DFFA-800E-452B-B540-ACB428B567B1}"/>
          </ac:spMkLst>
        </pc:spChg>
        <pc:spChg chg="mod">
          <ac:chgData name="Ken Merrihew" userId="bcb7a1e886d99f07" providerId="LiveId" clId="{F865CBFA-C128-469B-8A65-77CB94C16D88}" dt="2019-01-30T15:10:09.979" v="4"/>
          <ac:spMkLst>
            <pc:docMk/>
            <pc:sldMk cId="2633484017" sldId="263"/>
            <ac:spMk id="8" creationId="{441F27EF-5A11-4DDD-BFDD-562959C6F4EC}"/>
          </ac:spMkLst>
        </pc:spChg>
        <pc:spChg chg="del">
          <ac:chgData name="Ken Merrihew" userId="bcb7a1e886d99f07" providerId="LiveId" clId="{F865CBFA-C128-469B-8A65-77CB94C16D88}" dt="2019-01-30T16:58:25.835" v="21" actId="478"/>
          <ac:spMkLst>
            <pc:docMk/>
            <pc:sldMk cId="2633484017" sldId="263"/>
            <ac:spMk id="9" creationId="{15FA7283-15AE-43B6-8D26-92326C3B96AD}"/>
          </ac:spMkLst>
        </pc:spChg>
        <pc:spChg chg="del mod">
          <ac:chgData name="Ken Merrihew" userId="bcb7a1e886d99f07" providerId="LiveId" clId="{F865CBFA-C128-469B-8A65-77CB94C16D88}" dt="2019-01-30T16:58:25.835" v="21" actId="478"/>
          <ac:spMkLst>
            <pc:docMk/>
            <pc:sldMk cId="2633484017" sldId="263"/>
            <ac:spMk id="10" creationId="{2A8204BA-67B0-4141-91EF-789D1276B47D}"/>
          </ac:spMkLst>
        </pc:spChg>
        <pc:spChg chg="del mod">
          <ac:chgData name="Ken Merrihew" userId="bcb7a1e886d99f07" providerId="LiveId" clId="{F865CBFA-C128-469B-8A65-77CB94C16D88}" dt="2019-01-30T16:58:25.835" v="21" actId="478"/>
          <ac:spMkLst>
            <pc:docMk/>
            <pc:sldMk cId="2633484017" sldId="263"/>
            <ac:spMk id="11" creationId="{BA8ACC53-59A4-4D6B-94A0-ACFB39C66E4F}"/>
          </ac:spMkLst>
        </pc:spChg>
      </pc:sldChg>
      <pc:sldChg chg="modSp">
        <pc:chgData name="Ken Merrihew" userId="bcb7a1e886d99f07" providerId="LiveId" clId="{F865CBFA-C128-469B-8A65-77CB94C16D88}" dt="2019-01-30T15:10:27.490" v="6"/>
        <pc:sldMkLst>
          <pc:docMk/>
          <pc:sldMk cId="258364778" sldId="269"/>
        </pc:sldMkLst>
        <pc:spChg chg="mod">
          <ac:chgData name="Ken Merrihew" userId="bcb7a1e886d99f07" providerId="LiveId" clId="{F865CBFA-C128-469B-8A65-77CB94C16D88}" dt="2019-01-30T15:10:27.490" v="6"/>
          <ac:spMkLst>
            <pc:docMk/>
            <pc:sldMk cId="258364778" sldId="269"/>
            <ac:spMk id="3" creationId="{DB88E4FF-425A-4FEE-A367-39BCE73DF1EF}"/>
          </ac:spMkLst>
        </pc:spChg>
      </pc:sldChg>
      <pc:sldChg chg="modSp">
        <pc:chgData name="Ken Merrihew" userId="bcb7a1e886d99f07" providerId="LiveId" clId="{F865CBFA-C128-469B-8A65-77CB94C16D88}" dt="2019-01-30T15:10:36.552" v="7"/>
        <pc:sldMkLst>
          <pc:docMk/>
          <pc:sldMk cId="2395711994" sldId="271"/>
        </pc:sldMkLst>
        <pc:spChg chg="mod">
          <ac:chgData name="Ken Merrihew" userId="bcb7a1e886d99f07" providerId="LiveId" clId="{F865CBFA-C128-469B-8A65-77CB94C16D88}" dt="2019-01-30T15:10:36.552" v="7"/>
          <ac:spMkLst>
            <pc:docMk/>
            <pc:sldMk cId="2395711994" sldId="271"/>
            <ac:spMk id="12" creationId="{5E4D7A6C-92C0-4102-B816-5170DB022B72}"/>
          </ac:spMkLst>
        </pc:spChg>
      </pc:sldChg>
      <pc:sldChg chg="modSp">
        <pc:chgData name="Ken Merrihew" userId="bcb7a1e886d99f07" providerId="LiveId" clId="{F865CBFA-C128-469B-8A65-77CB94C16D88}" dt="2019-01-30T15:10:42.273" v="8"/>
        <pc:sldMkLst>
          <pc:docMk/>
          <pc:sldMk cId="247550937" sldId="273"/>
        </pc:sldMkLst>
        <pc:spChg chg="mod">
          <ac:chgData name="Ken Merrihew" userId="bcb7a1e886d99f07" providerId="LiveId" clId="{F865CBFA-C128-469B-8A65-77CB94C16D88}" dt="2019-01-30T15:10:42.273" v="8"/>
          <ac:spMkLst>
            <pc:docMk/>
            <pc:sldMk cId="247550937" sldId="273"/>
            <ac:spMk id="26" creationId="{91F6E26A-8018-4E08-AAFB-D3653099B5B4}"/>
          </ac:spMkLst>
        </pc:spChg>
        <pc:spChg chg="mod">
          <ac:chgData name="Ken Merrihew" userId="bcb7a1e886d99f07" providerId="LiveId" clId="{F865CBFA-C128-469B-8A65-77CB94C16D88}" dt="2019-01-30T15:10:42.273" v="8"/>
          <ac:spMkLst>
            <pc:docMk/>
            <pc:sldMk cId="247550937" sldId="273"/>
            <ac:spMk id="27" creationId="{482F2C74-5E1C-4498-ACDF-44ADA37038FF}"/>
          </ac:spMkLst>
        </pc:spChg>
      </pc:sldChg>
      <pc:sldChg chg="modSp">
        <pc:chgData name="Ken Merrihew" userId="bcb7a1e886d99f07" providerId="LiveId" clId="{F865CBFA-C128-469B-8A65-77CB94C16D88}" dt="2019-01-30T15:10:56.053" v="12"/>
        <pc:sldMkLst>
          <pc:docMk/>
          <pc:sldMk cId="890802771" sldId="275"/>
        </pc:sldMkLst>
        <pc:spChg chg="mod">
          <ac:chgData name="Ken Merrihew" userId="bcb7a1e886d99f07" providerId="LiveId" clId="{F865CBFA-C128-469B-8A65-77CB94C16D88}" dt="2019-01-30T15:10:56.053" v="12"/>
          <ac:spMkLst>
            <pc:docMk/>
            <pc:sldMk cId="890802771" sldId="275"/>
            <ac:spMk id="6" creationId="{D501CC5C-9BE1-44CB-9F6D-E1B9AE1A1961}"/>
          </ac:spMkLst>
        </pc:spChg>
      </pc:sldChg>
      <pc:sldChg chg="add ord modAnim">
        <pc:chgData name="Ken Merrihew" userId="bcb7a1e886d99f07" providerId="LiveId" clId="{F865CBFA-C128-469B-8A65-77CB94C16D88}" dt="2019-01-30T16:59:36.932" v="32"/>
        <pc:sldMkLst>
          <pc:docMk/>
          <pc:sldMk cId="2529035127" sldId="284"/>
        </pc:sldMkLst>
      </pc:sldChg>
      <pc:sldChg chg="addSp delSp modSp add delAnim modAnim">
        <pc:chgData name="Ken Merrihew" userId="bcb7a1e886d99f07" providerId="LiveId" clId="{F865CBFA-C128-469B-8A65-77CB94C16D88}" dt="2019-01-30T17:58:56.122" v="299"/>
        <pc:sldMkLst>
          <pc:docMk/>
          <pc:sldMk cId="1256539199" sldId="285"/>
        </pc:sldMkLst>
        <pc:spChg chg="del mod">
          <ac:chgData name="Ken Merrihew" userId="bcb7a1e886d99f07" providerId="LiveId" clId="{F865CBFA-C128-469B-8A65-77CB94C16D88}" dt="2019-01-30T17:58:19.092" v="295" actId="478"/>
          <ac:spMkLst>
            <pc:docMk/>
            <pc:sldMk cId="1256539199" sldId="285"/>
            <ac:spMk id="2" creationId="{1215C2F8-937B-441D-A21C-A6C3A84EB4AB}"/>
          </ac:spMkLst>
        </pc:spChg>
        <pc:spChg chg="del">
          <ac:chgData name="Ken Merrihew" userId="bcb7a1e886d99f07" providerId="LiveId" clId="{F865CBFA-C128-469B-8A65-77CB94C16D88}" dt="2019-01-30T16:58:11.687" v="19" actId="478"/>
          <ac:spMkLst>
            <pc:docMk/>
            <pc:sldMk cId="1256539199" sldId="285"/>
            <ac:spMk id="6" creationId="{D3AA1E45-8BEE-4903-878A-1E21299E33AF}"/>
          </ac:spMkLst>
        </pc:spChg>
        <pc:spChg chg="del">
          <ac:chgData name="Ken Merrihew" userId="bcb7a1e886d99f07" providerId="LiveId" clId="{F865CBFA-C128-469B-8A65-77CB94C16D88}" dt="2019-01-30T16:58:11.687" v="19" actId="478"/>
          <ac:spMkLst>
            <pc:docMk/>
            <pc:sldMk cId="1256539199" sldId="285"/>
            <ac:spMk id="7" creationId="{3786DFFA-800E-452B-B540-ACB428B567B1}"/>
          </ac:spMkLst>
        </pc:spChg>
        <pc:spChg chg="del">
          <ac:chgData name="Ken Merrihew" userId="bcb7a1e886d99f07" providerId="LiveId" clId="{F865CBFA-C128-469B-8A65-77CB94C16D88}" dt="2019-01-30T16:58:11.687" v="19" actId="478"/>
          <ac:spMkLst>
            <pc:docMk/>
            <pc:sldMk cId="1256539199" sldId="285"/>
            <ac:spMk id="8" creationId="{441F27EF-5A11-4DDD-BFDD-562959C6F4EC}"/>
          </ac:spMkLst>
        </pc:spChg>
        <pc:spChg chg="del">
          <ac:chgData name="Ken Merrihew" userId="bcb7a1e886d99f07" providerId="LiveId" clId="{F865CBFA-C128-469B-8A65-77CB94C16D88}" dt="2019-01-30T16:58:11.687" v="19" actId="478"/>
          <ac:spMkLst>
            <pc:docMk/>
            <pc:sldMk cId="1256539199" sldId="285"/>
            <ac:spMk id="9" creationId="{15FA7283-15AE-43B6-8D26-92326C3B96AD}"/>
          </ac:spMkLst>
        </pc:spChg>
        <pc:spChg chg="del">
          <ac:chgData name="Ken Merrihew" userId="bcb7a1e886d99f07" providerId="LiveId" clId="{F865CBFA-C128-469B-8A65-77CB94C16D88}" dt="2019-01-30T16:58:11.687" v="19" actId="478"/>
          <ac:spMkLst>
            <pc:docMk/>
            <pc:sldMk cId="1256539199" sldId="285"/>
            <ac:spMk id="10" creationId="{2A8204BA-67B0-4141-91EF-789D1276B47D}"/>
          </ac:spMkLst>
        </pc:spChg>
        <pc:spChg chg="del">
          <ac:chgData name="Ken Merrihew" userId="bcb7a1e886d99f07" providerId="LiveId" clId="{F865CBFA-C128-469B-8A65-77CB94C16D88}" dt="2019-01-30T16:58:11.687" v="19" actId="478"/>
          <ac:spMkLst>
            <pc:docMk/>
            <pc:sldMk cId="1256539199" sldId="285"/>
            <ac:spMk id="11" creationId="{BA8ACC53-59A4-4D6B-94A0-ACFB39C66E4F}"/>
          </ac:spMkLst>
        </pc:spChg>
        <pc:spChg chg="mod topLvl">
          <ac:chgData name="Ken Merrihew" userId="bcb7a1e886d99f07" providerId="LiveId" clId="{F865CBFA-C128-469B-8A65-77CB94C16D88}" dt="2019-01-30T17:51:19.920" v="73" actId="164"/>
          <ac:spMkLst>
            <pc:docMk/>
            <pc:sldMk cId="1256539199" sldId="285"/>
            <ac:spMk id="13" creationId="{473A71E0-8EB0-422C-86C1-686F82C9B50A}"/>
          </ac:spMkLst>
        </pc:spChg>
        <pc:spChg chg="mod topLvl">
          <ac:chgData name="Ken Merrihew" userId="bcb7a1e886d99f07" providerId="LiveId" clId="{F865CBFA-C128-469B-8A65-77CB94C16D88}" dt="2019-01-30T17:51:19.920" v="73" actId="164"/>
          <ac:spMkLst>
            <pc:docMk/>
            <pc:sldMk cId="1256539199" sldId="285"/>
            <ac:spMk id="14" creationId="{D62CB6A4-3B87-4A73-BFAE-9734301C0AD6}"/>
          </ac:spMkLst>
        </pc:spChg>
        <pc:spChg chg="mod topLvl">
          <ac:chgData name="Ken Merrihew" userId="bcb7a1e886d99f07" providerId="LiveId" clId="{F865CBFA-C128-469B-8A65-77CB94C16D88}" dt="2019-01-30T17:51:19.920" v="73" actId="164"/>
          <ac:spMkLst>
            <pc:docMk/>
            <pc:sldMk cId="1256539199" sldId="285"/>
            <ac:spMk id="15" creationId="{62129B36-FA53-44DF-8C84-4F42A0473641}"/>
          </ac:spMkLst>
        </pc:spChg>
        <pc:spChg chg="mod topLvl">
          <ac:chgData name="Ken Merrihew" userId="bcb7a1e886d99f07" providerId="LiveId" clId="{F865CBFA-C128-469B-8A65-77CB94C16D88}" dt="2019-01-30T17:51:19.920" v="73" actId="164"/>
          <ac:spMkLst>
            <pc:docMk/>
            <pc:sldMk cId="1256539199" sldId="285"/>
            <ac:spMk id="16" creationId="{34A2314D-DA4A-4520-97E7-2020B8218B7E}"/>
          </ac:spMkLst>
        </pc:spChg>
        <pc:spChg chg="mod topLvl">
          <ac:chgData name="Ken Merrihew" userId="bcb7a1e886d99f07" providerId="LiveId" clId="{F865CBFA-C128-469B-8A65-77CB94C16D88}" dt="2019-01-30T17:51:19.920" v="73" actId="164"/>
          <ac:spMkLst>
            <pc:docMk/>
            <pc:sldMk cId="1256539199" sldId="285"/>
            <ac:spMk id="17" creationId="{0C5BCC97-4312-4B6F-A969-AD520DFC9016}"/>
          </ac:spMkLst>
        </pc:spChg>
        <pc:spChg chg="mod topLvl">
          <ac:chgData name="Ken Merrihew" userId="bcb7a1e886d99f07" providerId="LiveId" clId="{F865CBFA-C128-469B-8A65-77CB94C16D88}" dt="2019-01-30T17:51:19.920" v="73" actId="164"/>
          <ac:spMkLst>
            <pc:docMk/>
            <pc:sldMk cId="1256539199" sldId="285"/>
            <ac:spMk id="18" creationId="{8AA7B9C4-E3A1-45C4-BB1B-89B3CB71CA4D}"/>
          </ac:spMkLst>
        </pc:spChg>
        <pc:spChg chg="mod topLvl">
          <ac:chgData name="Ken Merrihew" userId="bcb7a1e886d99f07" providerId="LiveId" clId="{F865CBFA-C128-469B-8A65-77CB94C16D88}" dt="2019-01-30T17:51:19.920" v="73" actId="164"/>
          <ac:spMkLst>
            <pc:docMk/>
            <pc:sldMk cId="1256539199" sldId="285"/>
            <ac:spMk id="19" creationId="{017D0C2B-F490-4E0E-B94B-9B724EA30C14}"/>
          </ac:spMkLst>
        </pc:spChg>
        <pc:spChg chg="mod topLvl">
          <ac:chgData name="Ken Merrihew" userId="bcb7a1e886d99f07" providerId="LiveId" clId="{F865CBFA-C128-469B-8A65-77CB94C16D88}" dt="2019-01-30T17:51:19.920" v="73" actId="164"/>
          <ac:spMkLst>
            <pc:docMk/>
            <pc:sldMk cId="1256539199" sldId="285"/>
            <ac:spMk id="20" creationId="{4CB9387A-1DBB-4B12-9172-3EB7D929D19C}"/>
          </ac:spMkLst>
        </pc:spChg>
        <pc:spChg chg="mod topLvl">
          <ac:chgData name="Ken Merrihew" userId="bcb7a1e886d99f07" providerId="LiveId" clId="{F865CBFA-C128-469B-8A65-77CB94C16D88}" dt="2019-01-30T17:51:19.920" v="73" actId="164"/>
          <ac:spMkLst>
            <pc:docMk/>
            <pc:sldMk cId="1256539199" sldId="285"/>
            <ac:spMk id="21" creationId="{651CCCE5-65D5-425F-8B22-6E4D61F93F6C}"/>
          </ac:spMkLst>
        </pc:spChg>
        <pc:spChg chg="mod topLvl">
          <ac:chgData name="Ken Merrihew" userId="bcb7a1e886d99f07" providerId="LiveId" clId="{F865CBFA-C128-469B-8A65-77CB94C16D88}" dt="2019-01-30T17:51:19.920" v="73" actId="164"/>
          <ac:spMkLst>
            <pc:docMk/>
            <pc:sldMk cId="1256539199" sldId="285"/>
            <ac:spMk id="22" creationId="{0F2C5D7E-D2FB-44FB-ADE1-D18811D92D45}"/>
          </ac:spMkLst>
        </pc:spChg>
        <pc:spChg chg="del mod topLvl">
          <ac:chgData name="Ken Merrihew" userId="bcb7a1e886d99f07" providerId="LiveId" clId="{F865CBFA-C128-469B-8A65-77CB94C16D88}" dt="2019-01-30T17:50:54.107" v="35" actId="478"/>
          <ac:spMkLst>
            <pc:docMk/>
            <pc:sldMk cId="1256539199" sldId="285"/>
            <ac:spMk id="23" creationId="{9E692871-3AFD-4DC4-892D-6EF14B62C759}"/>
          </ac:spMkLst>
        </pc:spChg>
        <pc:spChg chg="del mod topLvl">
          <ac:chgData name="Ken Merrihew" userId="bcb7a1e886d99f07" providerId="LiveId" clId="{F865CBFA-C128-469B-8A65-77CB94C16D88}" dt="2019-01-30T17:50:54.107" v="35" actId="478"/>
          <ac:spMkLst>
            <pc:docMk/>
            <pc:sldMk cId="1256539199" sldId="285"/>
            <ac:spMk id="24" creationId="{8B33A312-9C2E-4ADF-B8DF-1C90FFA56A1D}"/>
          </ac:spMkLst>
        </pc:spChg>
        <pc:spChg chg="add mod">
          <ac:chgData name="Ken Merrihew" userId="bcb7a1e886d99f07" providerId="LiveId" clId="{F865CBFA-C128-469B-8A65-77CB94C16D88}" dt="2019-01-30T17:54:43.038" v="182" actId="1036"/>
          <ac:spMkLst>
            <pc:docMk/>
            <pc:sldMk cId="1256539199" sldId="285"/>
            <ac:spMk id="25" creationId="{9DD73390-35C2-4A81-9E05-4E0FB3E05E38}"/>
          </ac:spMkLst>
        </pc:spChg>
        <pc:spChg chg="add del">
          <ac:chgData name="Ken Merrihew" userId="bcb7a1e886d99f07" providerId="LiveId" clId="{F865CBFA-C128-469B-8A65-77CB94C16D88}" dt="2019-01-30T17:53:46.320" v="153" actId="478"/>
          <ac:spMkLst>
            <pc:docMk/>
            <pc:sldMk cId="1256539199" sldId="285"/>
            <ac:spMk id="26" creationId="{D4CCB5E1-B385-4655-90E9-5E9A668A4D94}"/>
          </ac:spMkLst>
        </pc:spChg>
        <pc:spChg chg="add del">
          <ac:chgData name="Ken Merrihew" userId="bcb7a1e886d99f07" providerId="LiveId" clId="{F865CBFA-C128-469B-8A65-77CB94C16D88}" dt="2019-01-30T17:53:48.969" v="154" actId="478"/>
          <ac:spMkLst>
            <pc:docMk/>
            <pc:sldMk cId="1256539199" sldId="285"/>
            <ac:spMk id="27" creationId="{AA4A7CE3-2157-432A-B911-0BA8553828AB}"/>
          </ac:spMkLst>
        </pc:spChg>
        <pc:spChg chg="add del">
          <ac:chgData name="Ken Merrihew" userId="bcb7a1e886d99f07" providerId="LiveId" clId="{F865CBFA-C128-469B-8A65-77CB94C16D88}" dt="2019-01-30T17:53:51.325" v="155" actId="478"/>
          <ac:spMkLst>
            <pc:docMk/>
            <pc:sldMk cId="1256539199" sldId="285"/>
            <ac:spMk id="28" creationId="{EFFB3112-CFA1-4FD0-BFF5-2007D62165B5}"/>
          </ac:spMkLst>
        </pc:spChg>
        <pc:spChg chg="add mod">
          <ac:chgData name="Ken Merrihew" userId="bcb7a1e886d99f07" providerId="LiveId" clId="{F865CBFA-C128-469B-8A65-77CB94C16D88}" dt="2019-01-30T17:54:43.038" v="182" actId="1036"/>
          <ac:spMkLst>
            <pc:docMk/>
            <pc:sldMk cId="1256539199" sldId="285"/>
            <ac:spMk id="29" creationId="{FB8C8E65-3105-4BEB-9697-74730BD1B6C0}"/>
          </ac:spMkLst>
        </pc:spChg>
        <pc:spChg chg="add del mod">
          <ac:chgData name="Ken Merrihew" userId="bcb7a1e886d99f07" providerId="LiveId" clId="{F865CBFA-C128-469B-8A65-77CB94C16D88}" dt="2019-01-30T17:53:12.250" v="120" actId="478"/>
          <ac:spMkLst>
            <pc:docMk/>
            <pc:sldMk cId="1256539199" sldId="285"/>
            <ac:spMk id="30" creationId="{E43EB069-51C8-4DFC-B5C1-C178BF537AB4}"/>
          </ac:spMkLst>
        </pc:spChg>
        <pc:spChg chg="add mod">
          <ac:chgData name="Ken Merrihew" userId="bcb7a1e886d99f07" providerId="LiveId" clId="{F865CBFA-C128-469B-8A65-77CB94C16D88}" dt="2019-01-30T17:54:43.038" v="182" actId="1036"/>
          <ac:spMkLst>
            <pc:docMk/>
            <pc:sldMk cId="1256539199" sldId="285"/>
            <ac:spMk id="31" creationId="{11C69DF1-A771-4DED-88B2-14294B7B5775}"/>
          </ac:spMkLst>
        </pc:spChg>
        <pc:spChg chg="add mod">
          <ac:chgData name="Ken Merrihew" userId="bcb7a1e886d99f07" providerId="LiveId" clId="{F865CBFA-C128-469B-8A65-77CB94C16D88}" dt="2019-01-30T17:54:43.038" v="182" actId="1036"/>
          <ac:spMkLst>
            <pc:docMk/>
            <pc:sldMk cId="1256539199" sldId="285"/>
            <ac:spMk id="32" creationId="{8E064784-006B-46A7-977C-08AAED4A6BF8}"/>
          </ac:spMkLst>
        </pc:spChg>
        <pc:spChg chg="add mod">
          <ac:chgData name="Ken Merrihew" userId="bcb7a1e886d99f07" providerId="LiveId" clId="{F865CBFA-C128-469B-8A65-77CB94C16D88}" dt="2019-01-30T17:53:28.166" v="131" actId="20577"/>
          <ac:spMkLst>
            <pc:docMk/>
            <pc:sldMk cId="1256539199" sldId="285"/>
            <ac:spMk id="33" creationId="{94F8165B-6014-4355-9CD0-C7FD76524C54}"/>
          </ac:spMkLst>
        </pc:spChg>
        <pc:spChg chg="add mod">
          <ac:chgData name="Ken Merrihew" userId="bcb7a1e886d99f07" providerId="LiveId" clId="{F865CBFA-C128-469B-8A65-77CB94C16D88}" dt="2019-01-30T17:56:51.334" v="285" actId="1038"/>
          <ac:spMkLst>
            <pc:docMk/>
            <pc:sldMk cId="1256539199" sldId="285"/>
            <ac:spMk id="34" creationId="{98A0A870-5985-461E-A880-29E743559D00}"/>
          </ac:spMkLst>
        </pc:spChg>
        <pc:spChg chg="add mod">
          <ac:chgData name="Ken Merrihew" userId="bcb7a1e886d99f07" providerId="LiveId" clId="{F865CBFA-C128-469B-8A65-77CB94C16D88}" dt="2019-01-30T17:56:25.841" v="274" actId="1038"/>
          <ac:spMkLst>
            <pc:docMk/>
            <pc:sldMk cId="1256539199" sldId="285"/>
            <ac:spMk id="35" creationId="{880FFC2C-0B73-4F96-A9D8-6D6FB0482B6A}"/>
          </ac:spMkLst>
        </pc:spChg>
        <pc:spChg chg="add mod">
          <ac:chgData name="Ken Merrihew" userId="bcb7a1e886d99f07" providerId="LiveId" clId="{F865CBFA-C128-469B-8A65-77CB94C16D88}" dt="2019-01-30T17:54:43.038" v="182" actId="1036"/>
          <ac:spMkLst>
            <pc:docMk/>
            <pc:sldMk cId="1256539199" sldId="285"/>
            <ac:spMk id="36" creationId="{3246963E-3A31-4F89-BEBE-71837C2F0B67}"/>
          </ac:spMkLst>
        </pc:spChg>
        <pc:spChg chg="add">
          <ac:chgData name="Ken Merrihew" userId="bcb7a1e886d99f07" providerId="LiveId" clId="{F865CBFA-C128-469B-8A65-77CB94C16D88}" dt="2019-01-30T17:58:19.939" v="296"/>
          <ac:spMkLst>
            <pc:docMk/>
            <pc:sldMk cId="1256539199" sldId="285"/>
            <ac:spMk id="41" creationId="{1B0495FD-4E62-46F4-B579-ADECED54685D}"/>
          </ac:spMkLst>
        </pc:spChg>
        <pc:grpChg chg="add mod">
          <ac:chgData name="Ken Merrihew" userId="bcb7a1e886d99f07" providerId="LiveId" clId="{F865CBFA-C128-469B-8A65-77CB94C16D88}" dt="2019-01-30T17:54:43.038" v="182" actId="1036"/>
          <ac:grpSpMkLst>
            <pc:docMk/>
            <pc:sldMk cId="1256539199" sldId="285"/>
            <ac:grpSpMk id="3" creationId="{A489E7D0-3B41-47EE-8E3F-5E4B1B9DD0F5}"/>
          </ac:grpSpMkLst>
        </pc:grpChg>
        <pc:grpChg chg="add del">
          <ac:chgData name="Ken Merrihew" userId="bcb7a1e886d99f07" providerId="LiveId" clId="{F865CBFA-C128-469B-8A65-77CB94C16D88}" dt="2019-01-30T17:50:45.834" v="34" actId="165"/>
          <ac:grpSpMkLst>
            <pc:docMk/>
            <pc:sldMk cId="1256539199" sldId="285"/>
            <ac:grpSpMk id="12" creationId="{D4183372-CF75-43F8-AD7D-F55AD171E756}"/>
          </ac:grpSpMkLst>
        </pc:grpChg>
        <pc:cxnChg chg="add mod">
          <ac:chgData name="Ken Merrihew" userId="bcb7a1e886d99f07" providerId="LiveId" clId="{F865CBFA-C128-469B-8A65-77CB94C16D88}" dt="2019-01-30T17:55:26.500" v="187" actId="692"/>
          <ac:cxnSpMkLst>
            <pc:docMk/>
            <pc:sldMk cId="1256539199" sldId="285"/>
            <ac:cxnSpMk id="5" creationId="{2042E851-FF6B-4148-86B2-DB2A9FA29AD0}"/>
          </ac:cxnSpMkLst>
        </pc:cxnChg>
        <pc:cxnChg chg="add mod">
          <ac:chgData name="Ken Merrihew" userId="bcb7a1e886d99f07" providerId="LiveId" clId="{F865CBFA-C128-469B-8A65-77CB94C16D88}" dt="2019-01-30T17:56:51.334" v="285" actId="1038"/>
          <ac:cxnSpMkLst>
            <pc:docMk/>
            <pc:sldMk cId="1256539199" sldId="285"/>
            <ac:cxnSpMk id="37" creationId="{0B45080F-F8FA-4918-B831-445EC8B61764}"/>
          </ac:cxnSpMkLst>
        </pc:cxnChg>
        <pc:cxnChg chg="add mod">
          <ac:chgData name="Ken Merrihew" userId="bcb7a1e886d99f07" providerId="LiveId" clId="{F865CBFA-C128-469B-8A65-77CB94C16D88}" dt="2019-01-30T17:56:38.100" v="275" actId="14100"/>
          <ac:cxnSpMkLst>
            <pc:docMk/>
            <pc:sldMk cId="1256539199" sldId="285"/>
            <ac:cxnSpMk id="39" creationId="{9313E3A7-037B-4D57-BAE3-20B3B7D005A7}"/>
          </ac:cxnSpMkLst>
        </pc:cxnChg>
      </pc:sldChg>
    </pc:docChg>
  </pc:docChgLst>
  <pc:docChgLst>
    <pc:chgData name="Ken Merrihew" userId="bcb7a1e886d99f07" providerId="LiveId" clId="{D1E9025E-A6AD-46D9-BF14-800C0DAC5FFE}"/>
    <pc:docChg chg="undo redo custSel addSld delSld modSld sldOrd modMainMaster">
      <pc:chgData name="Ken Merrihew" userId="bcb7a1e886d99f07" providerId="LiveId" clId="{D1E9025E-A6AD-46D9-BF14-800C0DAC5FFE}" dt="2019-02-13T22:57:23.488" v="1402"/>
      <pc:docMkLst>
        <pc:docMk/>
      </pc:docMkLst>
      <pc:sldChg chg="modSp modTransition">
        <pc:chgData name="Ken Merrihew" userId="bcb7a1e886d99f07" providerId="LiveId" clId="{D1E9025E-A6AD-46D9-BF14-800C0DAC5FFE}" dt="2019-02-13T22:55:45.227" v="1357" actId="20577"/>
        <pc:sldMkLst>
          <pc:docMk/>
          <pc:sldMk cId="4283289942" sldId="256"/>
        </pc:sldMkLst>
        <pc:spChg chg="mod">
          <ac:chgData name="Ken Merrihew" userId="bcb7a1e886d99f07" providerId="LiveId" clId="{D1E9025E-A6AD-46D9-BF14-800C0DAC5FFE}" dt="2019-02-13T22:55:45.227" v="1357" actId="20577"/>
          <ac:spMkLst>
            <pc:docMk/>
            <pc:sldMk cId="4283289942" sldId="256"/>
            <ac:spMk id="4" creationId="{702D5140-3390-496D-9059-1AA838934705}"/>
          </ac:spMkLst>
        </pc:spChg>
      </pc:sldChg>
      <pc:sldChg chg="addSp delSp modSp modTransition">
        <pc:chgData name="Ken Merrihew" userId="bcb7a1e886d99f07" providerId="LiveId" clId="{D1E9025E-A6AD-46D9-BF14-800C0DAC5FFE}" dt="2019-02-13T22:55:57.254" v="1362"/>
        <pc:sldMkLst>
          <pc:docMk/>
          <pc:sldMk cId="1614059202" sldId="257"/>
        </pc:sldMkLst>
        <pc:spChg chg="add del mod">
          <ac:chgData name="Ken Merrihew" userId="bcb7a1e886d99f07" providerId="LiveId" clId="{D1E9025E-A6AD-46D9-BF14-800C0DAC5FFE}" dt="2019-02-11T18:34:39.051" v="854" actId="478"/>
          <ac:spMkLst>
            <pc:docMk/>
            <pc:sldMk cId="1614059202" sldId="257"/>
            <ac:spMk id="2" creationId="{44BAD9BF-B985-43E1-A1D6-FD7234ED38CE}"/>
          </ac:spMkLst>
        </pc:spChg>
        <pc:spChg chg="add del mod">
          <ac:chgData name="Ken Merrihew" userId="bcb7a1e886d99f07" providerId="LiveId" clId="{D1E9025E-A6AD-46D9-BF14-800C0DAC5FFE}" dt="2019-02-11T18:34:33.147" v="853" actId="478"/>
          <ac:spMkLst>
            <pc:docMk/>
            <pc:sldMk cId="1614059202" sldId="257"/>
            <ac:spMk id="3" creationId="{5A2C12D6-E4B7-4CEB-95E7-9F0960A19C76}"/>
          </ac:spMkLst>
        </pc:spChg>
        <pc:spChg chg="add">
          <ac:chgData name="Ken Merrihew" userId="bcb7a1e886d99f07" providerId="LiveId" clId="{D1E9025E-A6AD-46D9-BF14-800C0DAC5FFE}" dt="2019-02-13T22:55:57.254" v="1362"/>
          <ac:spMkLst>
            <pc:docMk/>
            <pc:sldMk cId="1614059202" sldId="257"/>
            <ac:spMk id="3" creationId="{DE164FB8-F155-4811-8090-E4ECA6E42F1A}"/>
          </ac:spMkLst>
        </pc:spChg>
        <pc:spChg chg="del">
          <ac:chgData name="Ken Merrihew" userId="bcb7a1e886d99f07" providerId="LiveId" clId="{D1E9025E-A6AD-46D9-BF14-800C0DAC5FFE}" dt="2019-02-13T22:55:56.492" v="1361" actId="478"/>
          <ac:spMkLst>
            <pc:docMk/>
            <pc:sldMk cId="1614059202" sldId="257"/>
            <ac:spMk id="4" creationId="{FDC24934-3E27-4C30-B129-76323964C2D8}"/>
          </ac:spMkLst>
        </pc:spChg>
        <pc:spChg chg="add del mod">
          <ac:chgData name="Ken Merrihew" userId="bcb7a1e886d99f07" providerId="LiveId" clId="{D1E9025E-A6AD-46D9-BF14-800C0DAC5FFE}" dt="2019-02-11T18:34:33.147" v="853" actId="478"/>
          <ac:spMkLst>
            <pc:docMk/>
            <pc:sldMk cId="1614059202" sldId="257"/>
            <ac:spMk id="5" creationId="{70BCFFD3-749C-46D0-8091-15D48E234ACE}"/>
          </ac:spMkLst>
        </pc:spChg>
      </pc:sldChg>
      <pc:sldChg chg="addSp delSp modSp modTransition delAnim modAnim">
        <pc:chgData name="Ken Merrihew" userId="bcb7a1e886d99f07" providerId="LiveId" clId="{D1E9025E-A6AD-46D9-BF14-800C0DAC5FFE}" dt="2019-02-13T22:56:14.487" v="1372"/>
        <pc:sldMkLst>
          <pc:docMk/>
          <pc:sldMk cId="2499237181" sldId="259"/>
        </pc:sldMkLst>
        <pc:spChg chg="del">
          <ac:chgData name="Ken Merrihew" userId="bcb7a1e886d99f07" providerId="LiveId" clId="{D1E9025E-A6AD-46D9-BF14-800C0DAC5FFE}" dt="2019-02-13T22:56:13.892" v="1371" actId="478"/>
          <ac:spMkLst>
            <pc:docMk/>
            <pc:sldMk cId="2499237181" sldId="259"/>
            <ac:spMk id="2" creationId="{1215C2F8-937B-441D-A21C-A6C3A84EB4AB}"/>
          </ac:spMkLst>
        </pc:spChg>
        <pc:spChg chg="del">
          <ac:chgData name="Ken Merrihew" userId="bcb7a1e886d99f07" providerId="LiveId" clId="{D1E9025E-A6AD-46D9-BF14-800C0DAC5FFE}" dt="2019-01-29T14:46:55.778" v="21" actId="478"/>
          <ac:spMkLst>
            <pc:docMk/>
            <pc:sldMk cId="2499237181" sldId="259"/>
            <ac:spMk id="3" creationId="{DB88E4FF-425A-4FEE-A367-39BCE73DF1EF}"/>
          </ac:spMkLst>
        </pc:spChg>
        <pc:spChg chg="add del">
          <ac:chgData name="Ken Merrihew" userId="bcb7a1e886d99f07" providerId="LiveId" clId="{D1E9025E-A6AD-46D9-BF14-800C0DAC5FFE}" dt="2019-01-29T14:46:55.778" v="21" actId="478"/>
          <ac:spMkLst>
            <pc:docMk/>
            <pc:sldMk cId="2499237181" sldId="259"/>
            <ac:spMk id="5" creationId="{E287CCF5-CF15-4206-B6EE-CD428AA224AA}"/>
          </ac:spMkLst>
        </pc:spChg>
        <pc:spChg chg="add del">
          <ac:chgData name="Ken Merrihew" userId="bcb7a1e886d99f07" providerId="LiveId" clId="{D1E9025E-A6AD-46D9-BF14-800C0DAC5FFE}" dt="2019-01-29T14:46:55.778" v="21" actId="478"/>
          <ac:spMkLst>
            <pc:docMk/>
            <pc:sldMk cId="2499237181" sldId="259"/>
            <ac:spMk id="6" creationId="{3E8F268F-3DDD-4C46-9F40-3C62307D9150}"/>
          </ac:spMkLst>
        </pc:spChg>
        <pc:spChg chg="add del">
          <ac:chgData name="Ken Merrihew" userId="bcb7a1e886d99f07" providerId="LiveId" clId="{D1E9025E-A6AD-46D9-BF14-800C0DAC5FFE}" dt="2019-01-29T14:46:55.778" v="21" actId="478"/>
          <ac:spMkLst>
            <pc:docMk/>
            <pc:sldMk cId="2499237181" sldId="259"/>
            <ac:spMk id="7" creationId="{A3656360-A47C-45B8-BDBC-E156A35ECAF1}"/>
          </ac:spMkLst>
        </pc:spChg>
        <pc:spChg chg="add del">
          <ac:chgData name="Ken Merrihew" userId="bcb7a1e886d99f07" providerId="LiveId" clId="{D1E9025E-A6AD-46D9-BF14-800C0DAC5FFE}" dt="2019-01-29T14:46:55.778" v="21" actId="478"/>
          <ac:spMkLst>
            <pc:docMk/>
            <pc:sldMk cId="2499237181" sldId="259"/>
            <ac:spMk id="8" creationId="{43F1826E-2488-49BE-B5E6-B22B108948A7}"/>
          </ac:spMkLst>
        </pc:spChg>
        <pc:spChg chg="add del">
          <ac:chgData name="Ken Merrihew" userId="bcb7a1e886d99f07" providerId="LiveId" clId="{D1E9025E-A6AD-46D9-BF14-800C0DAC5FFE}" dt="2019-01-29T14:46:55.778" v="21" actId="478"/>
          <ac:spMkLst>
            <pc:docMk/>
            <pc:sldMk cId="2499237181" sldId="259"/>
            <ac:spMk id="9" creationId="{12384725-150D-4EBF-9CAA-CCCBB52A716E}"/>
          </ac:spMkLst>
        </pc:spChg>
        <pc:spChg chg="add del">
          <ac:chgData name="Ken Merrihew" userId="bcb7a1e886d99f07" providerId="LiveId" clId="{D1E9025E-A6AD-46D9-BF14-800C0DAC5FFE}" dt="2019-01-29T14:46:55.778" v="21" actId="478"/>
          <ac:spMkLst>
            <pc:docMk/>
            <pc:sldMk cId="2499237181" sldId="259"/>
            <ac:spMk id="10" creationId="{21917F75-6135-4533-BC47-AFF7AA89FB16}"/>
          </ac:spMkLst>
        </pc:spChg>
        <pc:spChg chg="add del">
          <ac:chgData name="Ken Merrihew" userId="bcb7a1e886d99f07" providerId="LiveId" clId="{D1E9025E-A6AD-46D9-BF14-800C0DAC5FFE}" dt="2019-01-29T14:46:55.778" v="21" actId="478"/>
          <ac:spMkLst>
            <pc:docMk/>
            <pc:sldMk cId="2499237181" sldId="259"/>
            <ac:spMk id="11" creationId="{CDDFA4C5-C56D-46B5-A2B4-441B0E7EB4B0}"/>
          </ac:spMkLst>
        </pc:spChg>
        <pc:spChg chg="add del">
          <ac:chgData name="Ken Merrihew" userId="bcb7a1e886d99f07" providerId="LiveId" clId="{D1E9025E-A6AD-46D9-BF14-800C0DAC5FFE}" dt="2019-01-29T14:46:55.778" v="21" actId="478"/>
          <ac:spMkLst>
            <pc:docMk/>
            <pc:sldMk cId="2499237181" sldId="259"/>
            <ac:spMk id="12" creationId="{09E81C9D-62C8-4889-8AF7-82E36C14C39A}"/>
          </ac:spMkLst>
        </pc:spChg>
        <pc:spChg chg="add del">
          <ac:chgData name="Ken Merrihew" userId="bcb7a1e886d99f07" providerId="LiveId" clId="{D1E9025E-A6AD-46D9-BF14-800C0DAC5FFE}" dt="2019-01-29T14:46:55.778" v="21" actId="478"/>
          <ac:spMkLst>
            <pc:docMk/>
            <pc:sldMk cId="2499237181" sldId="259"/>
            <ac:spMk id="13" creationId="{ACE40A86-A159-4710-A391-D8CDB38B19ED}"/>
          </ac:spMkLst>
        </pc:spChg>
        <pc:spChg chg="add del">
          <ac:chgData name="Ken Merrihew" userId="bcb7a1e886d99f07" providerId="LiveId" clId="{D1E9025E-A6AD-46D9-BF14-800C0DAC5FFE}" dt="2019-01-29T14:46:55.778" v="21" actId="478"/>
          <ac:spMkLst>
            <pc:docMk/>
            <pc:sldMk cId="2499237181" sldId="259"/>
            <ac:spMk id="14" creationId="{15242498-462D-4F26-8EAA-E1B373039542}"/>
          </ac:spMkLst>
        </pc:spChg>
        <pc:spChg chg="add del">
          <ac:chgData name="Ken Merrihew" userId="bcb7a1e886d99f07" providerId="LiveId" clId="{D1E9025E-A6AD-46D9-BF14-800C0DAC5FFE}" dt="2019-01-29T14:46:55.778" v="21" actId="478"/>
          <ac:spMkLst>
            <pc:docMk/>
            <pc:sldMk cId="2499237181" sldId="259"/>
            <ac:spMk id="15" creationId="{6E177041-AD03-4175-B1EE-7532CAD49483}"/>
          </ac:spMkLst>
        </pc:spChg>
        <pc:spChg chg="add del">
          <ac:chgData name="Ken Merrihew" userId="bcb7a1e886d99f07" providerId="LiveId" clId="{D1E9025E-A6AD-46D9-BF14-800C0DAC5FFE}" dt="2019-01-29T14:46:55.778" v="21" actId="478"/>
          <ac:spMkLst>
            <pc:docMk/>
            <pc:sldMk cId="2499237181" sldId="259"/>
            <ac:spMk id="16" creationId="{E0425FAC-A73C-4C82-A326-A95A165AE7AC}"/>
          </ac:spMkLst>
        </pc:spChg>
        <pc:spChg chg="add del">
          <ac:chgData name="Ken Merrihew" userId="bcb7a1e886d99f07" providerId="LiveId" clId="{D1E9025E-A6AD-46D9-BF14-800C0DAC5FFE}" dt="2019-01-29T14:46:55.778" v="21" actId="478"/>
          <ac:spMkLst>
            <pc:docMk/>
            <pc:sldMk cId="2499237181" sldId="259"/>
            <ac:spMk id="17" creationId="{E842D740-D261-49FE-942F-27AC980913EE}"/>
          </ac:spMkLst>
        </pc:spChg>
        <pc:spChg chg="add del">
          <ac:chgData name="Ken Merrihew" userId="bcb7a1e886d99f07" providerId="LiveId" clId="{D1E9025E-A6AD-46D9-BF14-800C0DAC5FFE}" dt="2019-01-29T14:46:55.778" v="21" actId="478"/>
          <ac:spMkLst>
            <pc:docMk/>
            <pc:sldMk cId="2499237181" sldId="259"/>
            <ac:spMk id="18" creationId="{717A9C46-4CEB-466B-BE56-BAB7C3DE6187}"/>
          </ac:spMkLst>
        </pc:spChg>
        <pc:spChg chg="add del">
          <ac:chgData name="Ken Merrihew" userId="bcb7a1e886d99f07" providerId="LiveId" clId="{D1E9025E-A6AD-46D9-BF14-800C0DAC5FFE}" dt="2019-01-29T14:46:55.778" v="21" actId="478"/>
          <ac:spMkLst>
            <pc:docMk/>
            <pc:sldMk cId="2499237181" sldId="259"/>
            <ac:spMk id="19" creationId="{AC1582A1-A1C2-463C-B00A-E3A5A9EE10C1}"/>
          </ac:spMkLst>
        </pc:spChg>
        <pc:spChg chg="add del">
          <ac:chgData name="Ken Merrihew" userId="bcb7a1e886d99f07" providerId="LiveId" clId="{D1E9025E-A6AD-46D9-BF14-800C0DAC5FFE}" dt="2019-01-29T14:46:55.778" v="21" actId="478"/>
          <ac:spMkLst>
            <pc:docMk/>
            <pc:sldMk cId="2499237181" sldId="259"/>
            <ac:spMk id="20" creationId="{0F235EFF-8653-4B6F-A345-94AFF79CA0CF}"/>
          </ac:spMkLst>
        </pc:spChg>
        <pc:spChg chg="add del">
          <ac:chgData name="Ken Merrihew" userId="bcb7a1e886d99f07" providerId="LiveId" clId="{D1E9025E-A6AD-46D9-BF14-800C0DAC5FFE}" dt="2019-01-29T14:46:55.778" v="21" actId="478"/>
          <ac:spMkLst>
            <pc:docMk/>
            <pc:sldMk cId="2499237181" sldId="259"/>
            <ac:spMk id="21" creationId="{1675F129-F8BF-4C89-B945-C973F586B937}"/>
          </ac:spMkLst>
        </pc:spChg>
        <pc:spChg chg="add del">
          <ac:chgData name="Ken Merrihew" userId="bcb7a1e886d99f07" providerId="LiveId" clId="{D1E9025E-A6AD-46D9-BF14-800C0DAC5FFE}" dt="2019-01-29T14:46:55.778" v="21" actId="478"/>
          <ac:spMkLst>
            <pc:docMk/>
            <pc:sldMk cId="2499237181" sldId="259"/>
            <ac:spMk id="22" creationId="{6A164ED5-93CA-4DD7-91D0-C0D42AB5C15B}"/>
          </ac:spMkLst>
        </pc:spChg>
        <pc:spChg chg="add del">
          <ac:chgData name="Ken Merrihew" userId="bcb7a1e886d99f07" providerId="LiveId" clId="{D1E9025E-A6AD-46D9-BF14-800C0DAC5FFE}" dt="2019-01-29T14:46:55.778" v="21" actId="478"/>
          <ac:spMkLst>
            <pc:docMk/>
            <pc:sldMk cId="2499237181" sldId="259"/>
            <ac:spMk id="23" creationId="{0AA9BD4D-D728-43FF-9B44-5F89B8F2DCD7}"/>
          </ac:spMkLst>
        </pc:spChg>
        <pc:spChg chg="add del">
          <ac:chgData name="Ken Merrihew" userId="bcb7a1e886d99f07" providerId="LiveId" clId="{D1E9025E-A6AD-46D9-BF14-800C0DAC5FFE}" dt="2019-01-29T14:46:55.778" v="21" actId="478"/>
          <ac:spMkLst>
            <pc:docMk/>
            <pc:sldMk cId="2499237181" sldId="259"/>
            <ac:spMk id="24" creationId="{0DBF93C2-079B-4EC9-ADDA-5CCDDD83C0C1}"/>
          </ac:spMkLst>
        </pc:spChg>
        <pc:spChg chg="add del">
          <ac:chgData name="Ken Merrihew" userId="bcb7a1e886d99f07" providerId="LiveId" clId="{D1E9025E-A6AD-46D9-BF14-800C0DAC5FFE}" dt="2019-01-29T14:46:55.778" v="21" actId="478"/>
          <ac:spMkLst>
            <pc:docMk/>
            <pc:sldMk cId="2499237181" sldId="259"/>
            <ac:spMk id="25" creationId="{8754A640-B4D4-49DC-92F4-8506A68F0059}"/>
          </ac:spMkLst>
        </pc:spChg>
        <pc:spChg chg="add del">
          <ac:chgData name="Ken Merrihew" userId="bcb7a1e886d99f07" providerId="LiveId" clId="{D1E9025E-A6AD-46D9-BF14-800C0DAC5FFE}" dt="2019-01-29T14:46:55.778" v="21" actId="478"/>
          <ac:spMkLst>
            <pc:docMk/>
            <pc:sldMk cId="2499237181" sldId="259"/>
            <ac:spMk id="26" creationId="{F8F79C36-45C1-409C-9D17-BDD800EDA8C5}"/>
          </ac:spMkLst>
        </pc:spChg>
        <pc:spChg chg="add del">
          <ac:chgData name="Ken Merrihew" userId="bcb7a1e886d99f07" providerId="LiveId" clId="{D1E9025E-A6AD-46D9-BF14-800C0DAC5FFE}" dt="2019-01-29T14:46:55.778" v="21" actId="478"/>
          <ac:spMkLst>
            <pc:docMk/>
            <pc:sldMk cId="2499237181" sldId="259"/>
            <ac:spMk id="29" creationId="{5AC9E016-3C72-4664-9690-225A5159B089}"/>
          </ac:spMkLst>
        </pc:spChg>
        <pc:spChg chg="add del">
          <ac:chgData name="Ken Merrihew" userId="bcb7a1e886d99f07" providerId="LiveId" clId="{D1E9025E-A6AD-46D9-BF14-800C0DAC5FFE}" dt="2019-01-29T14:46:55.778" v="21" actId="478"/>
          <ac:spMkLst>
            <pc:docMk/>
            <pc:sldMk cId="2499237181" sldId="259"/>
            <ac:spMk id="30" creationId="{8F635E6D-FAAF-430C-BE80-E335DF8C44D3}"/>
          </ac:spMkLst>
        </pc:spChg>
        <pc:spChg chg="add del">
          <ac:chgData name="Ken Merrihew" userId="bcb7a1e886d99f07" providerId="LiveId" clId="{D1E9025E-A6AD-46D9-BF14-800C0DAC5FFE}" dt="2019-01-29T14:46:55.778" v="21" actId="478"/>
          <ac:spMkLst>
            <pc:docMk/>
            <pc:sldMk cId="2499237181" sldId="259"/>
            <ac:spMk id="31" creationId="{14FA659B-8B19-489F-9AA0-749B92B9D154}"/>
          </ac:spMkLst>
        </pc:spChg>
        <pc:spChg chg="add del">
          <ac:chgData name="Ken Merrihew" userId="bcb7a1e886d99f07" providerId="LiveId" clId="{D1E9025E-A6AD-46D9-BF14-800C0DAC5FFE}" dt="2019-01-29T14:46:55.778" v="21" actId="478"/>
          <ac:spMkLst>
            <pc:docMk/>
            <pc:sldMk cId="2499237181" sldId="259"/>
            <ac:spMk id="32" creationId="{93157243-7302-452A-BFB8-F682224C0ED8}"/>
          </ac:spMkLst>
        </pc:spChg>
        <pc:spChg chg="add del">
          <ac:chgData name="Ken Merrihew" userId="bcb7a1e886d99f07" providerId="LiveId" clId="{D1E9025E-A6AD-46D9-BF14-800C0DAC5FFE}" dt="2019-01-29T14:46:55.778" v="21" actId="478"/>
          <ac:spMkLst>
            <pc:docMk/>
            <pc:sldMk cId="2499237181" sldId="259"/>
            <ac:spMk id="33" creationId="{48155FE9-E364-4967-ACE6-F46C7EDCD569}"/>
          </ac:spMkLst>
        </pc:spChg>
        <pc:spChg chg="add">
          <ac:chgData name="Ken Merrihew" userId="bcb7a1e886d99f07" providerId="LiveId" clId="{D1E9025E-A6AD-46D9-BF14-800C0DAC5FFE}" dt="2019-01-29T14:47:09.959" v="22"/>
          <ac:spMkLst>
            <pc:docMk/>
            <pc:sldMk cId="2499237181" sldId="259"/>
            <ac:spMk id="35" creationId="{F388EB37-E33A-4B96-98F4-DAF8F77FB151}"/>
          </ac:spMkLst>
        </pc:spChg>
        <pc:spChg chg="add mod">
          <ac:chgData name="Ken Merrihew" userId="bcb7a1e886d99f07" providerId="LiveId" clId="{D1E9025E-A6AD-46D9-BF14-800C0DAC5FFE}" dt="2019-01-29T21:26:53.757" v="463" actId="14861"/>
          <ac:spMkLst>
            <pc:docMk/>
            <pc:sldMk cId="2499237181" sldId="259"/>
            <ac:spMk id="36" creationId="{95997C0E-0BD9-4057-BDFF-93B376107CFB}"/>
          </ac:spMkLst>
        </pc:spChg>
        <pc:spChg chg="add mod">
          <ac:chgData name="Ken Merrihew" userId="bcb7a1e886d99f07" providerId="LiveId" clId="{D1E9025E-A6AD-46D9-BF14-800C0DAC5FFE}" dt="2019-01-29T16:14:02.268" v="200" actId="1076"/>
          <ac:spMkLst>
            <pc:docMk/>
            <pc:sldMk cId="2499237181" sldId="259"/>
            <ac:spMk id="37" creationId="{D7F27408-0F8F-4318-B4A0-E49B25E807CD}"/>
          </ac:spMkLst>
        </pc:spChg>
        <pc:spChg chg="add mod">
          <ac:chgData name="Ken Merrihew" userId="bcb7a1e886d99f07" providerId="LiveId" clId="{D1E9025E-A6AD-46D9-BF14-800C0DAC5FFE}" dt="2019-01-29T16:59:59.735" v="208" actId="692"/>
          <ac:spMkLst>
            <pc:docMk/>
            <pc:sldMk cId="2499237181" sldId="259"/>
            <ac:spMk id="38" creationId="{5B8AC754-316C-494E-9D54-E23F0DCFA3D4}"/>
          </ac:spMkLst>
        </pc:spChg>
        <pc:spChg chg="add mod ord">
          <ac:chgData name="Ken Merrihew" userId="bcb7a1e886d99f07" providerId="LiveId" clId="{D1E9025E-A6AD-46D9-BF14-800C0DAC5FFE}" dt="2019-01-29T21:29:44.818" v="471" actId="166"/>
          <ac:spMkLst>
            <pc:docMk/>
            <pc:sldMk cId="2499237181" sldId="259"/>
            <ac:spMk id="39" creationId="{215CD96D-89FB-4DD6-BBDD-EC9320FF8F21}"/>
          </ac:spMkLst>
        </pc:spChg>
        <pc:spChg chg="add mod">
          <ac:chgData name="Ken Merrihew" userId="bcb7a1e886d99f07" providerId="LiveId" clId="{D1E9025E-A6AD-46D9-BF14-800C0DAC5FFE}" dt="2019-01-29T21:25:46.572" v="459" actId="14861"/>
          <ac:spMkLst>
            <pc:docMk/>
            <pc:sldMk cId="2499237181" sldId="259"/>
            <ac:spMk id="40" creationId="{86733194-7AE9-467D-A594-7E1630CF00B4}"/>
          </ac:spMkLst>
        </pc:spChg>
        <pc:spChg chg="add">
          <ac:chgData name="Ken Merrihew" userId="bcb7a1e886d99f07" providerId="LiveId" clId="{D1E9025E-A6AD-46D9-BF14-800C0DAC5FFE}" dt="2019-01-29T14:47:09.959" v="22"/>
          <ac:spMkLst>
            <pc:docMk/>
            <pc:sldMk cId="2499237181" sldId="259"/>
            <ac:spMk id="41" creationId="{4E8F022B-C825-41BA-84D9-BDA952A4D04A}"/>
          </ac:spMkLst>
        </pc:spChg>
        <pc:spChg chg="add mod">
          <ac:chgData name="Ken Merrihew" userId="bcb7a1e886d99f07" providerId="LiveId" clId="{D1E9025E-A6AD-46D9-BF14-800C0DAC5FFE}" dt="2019-01-29T21:19:21.921" v="387" actId="339"/>
          <ac:spMkLst>
            <pc:docMk/>
            <pc:sldMk cId="2499237181" sldId="259"/>
            <ac:spMk id="42" creationId="{2A65B759-DF99-4E94-99D7-BBD6266164FB}"/>
          </ac:spMkLst>
        </pc:spChg>
        <pc:spChg chg="add mod">
          <ac:chgData name="Ken Merrihew" userId="bcb7a1e886d99f07" providerId="LiveId" clId="{D1E9025E-A6AD-46D9-BF14-800C0DAC5FFE}" dt="2019-01-29T21:26:44.680" v="462" actId="14861"/>
          <ac:spMkLst>
            <pc:docMk/>
            <pc:sldMk cId="2499237181" sldId="259"/>
            <ac:spMk id="43" creationId="{7CFF2587-BEE4-4E26-9567-8C56A9A7A9F4}"/>
          </ac:spMkLst>
        </pc:spChg>
        <pc:spChg chg="add mod">
          <ac:chgData name="Ken Merrihew" userId="bcb7a1e886d99f07" providerId="LiveId" clId="{D1E9025E-A6AD-46D9-BF14-800C0DAC5FFE}" dt="2019-01-29T21:19:21.921" v="387" actId="339"/>
          <ac:spMkLst>
            <pc:docMk/>
            <pc:sldMk cId="2499237181" sldId="259"/>
            <ac:spMk id="44" creationId="{FEF48FD8-1935-4994-9758-9CEB82F99FE2}"/>
          </ac:spMkLst>
        </pc:spChg>
        <pc:spChg chg="add mod">
          <ac:chgData name="Ken Merrihew" userId="bcb7a1e886d99f07" providerId="LiveId" clId="{D1E9025E-A6AD-46D9-BF14-800C0DAC5FFE}" dt="2019-01-29T21:19:21.921" v="387" actId="339"/>
          <ac:spMkLst>
            <pc:docMk/>
            <pc:sldMk cId="2499237181" sldId="259"/>
            <ac:spMk id="45" creationId="{5FAFA73F-4A04-4D41-A291-4B304BFBAD5C}"/>
          </ac:spMkLst>
        </pc:spChg>
        <pc:spChg chg="add mod">
          <ac:chgData name="Ken Merrihew" userId="bcb7a1e886d99f07" providerId="LiveId" clId="{D1E9025E-A6AD-46D9-BF14-800C0DAC5FFE}" dt="2019-02-13T19:52:08.563" v="1009"/>
          <ac:spMkLst>
            <pc:docMk/>
            <pc:sldMk cId="2499237181" sldId="259"/>
            <ac:spMk id="46" creationId="{9297413D-1742-40C3-9FC6-A385D05C0637}"/>
          </ac:spMkLst>
        </pc:spChg>
        <pc:spChg chg="add mod">
          <ac:chgData name="Ken Merrihew" userId="bcb7a1e886d99f07" providerId="LiveId" clId="{D1E9025E-A6AD-46D9-BF14-800C0DAC5FFE}" dt="2019-01-29T21:20:12.578" v="398" actId="339"/>
          <ac:spMkLst>
            <pc:docMk/>
            <pc:sldMk cId="2499237181" sldId="259"/>
            <ac:spMk id="47" creationId="{671BDECE-9E10-4F1C-A511-0670D718C804}"/>
          </ac:spMkLst>
        </pc:spChg>
        <pc:spChg chg="add mod">
          <ac:chgData name="Ken Merrihew" userId="bcb7a1e886d99f07" providerId="LiveId" clId="{D1E9025E-A6AD-46D9-BF14-800C0DAC5FFE}" dt="2019-02-13T19:52:55.684" v="1015"/>
          <ac:spMkLst>
            <pc:docMk/>
            <pc:sldMk cId="2499237181" sldId="259"/>
            <ac:spMk id="48" creationId="{7834066B-831D-49BA-86BE-2624AE0E9EED}"/>
          </ac:spMkLst>
        </pc:spChg>
        <pc:spChg chg="add mod">
          <ac:chgData name="Ken Merrihew" userId="bcb7a1e886d99f07" providerId="LiveId" clId="{D1E9025E-A6AD-46D9-BF14-800C0DAC5FFE}" dt="2019-01-29T21:27:55.207" v="466" actId="14861"/>
          <ac:spMkLst>
            <pc:docMk/>
            <pc:sldMk cId="2499237181" sldId="259"/>
            <ac:spMk id="49" creationId="{54ACD2D9-5A51-46AB-95B3-47D8B6200467}"/>
          </ac:spMkLst>
        </pc:spChg>
        <pc:spChg chg="add mod">
          <ac:chgData name="Ken Merrihew" userId="bcb7a1e886d99f07" providerId="LiveId" clId="{D1E9025E-A6AD-46D9-BF14-800C0DAC5FFE}" dt="2019-01-29T21:21:23.098" v="413" actId="339"/>
          <ac:spMkLst>
            <pc:docMk/>
            <pc:sldMk cId="2499237181" sldId="259"/>
            <ac:spMk id="50" creationId="{7DB5BD33-ECC7-4487-A9F5-9BFEF27F1458}"/>
          </ac:spMkLst>
        </pc:spChg>
        <pc:spChg chg="add mod">
          <ac:chgData name="Ken Merrihew" userId="bcb7a1e886d99f07" providerId="LiveId" clId="{D1E9025E-A6AD-46D9-BF14-800C0DAC5FFE}" dt="2019-01-29T21:20:12.578" v="398" actId="339"/>
          <ac:spMkLst>
            <pc:docMk/>
            <pc:sldMk cId="2499237181" sldId="259"/>
            <ac:spMk id="51" creationId="{0F18B230-7A8C-43AF-9828-891D57A54AC3}"/>
          </ac:spMkLst>
        </pc:spChg>
        <pc:spChg chg="add mod">
          <ac:chgData name="Ken Merrihew" userId="bcb7a1e886d99f07" providerId="LiveId" clId="{D1E9025E-A6AD-46D9-BF14-800C0DAC5FFE}" dt="2019-02-13T19:53:10.816" v="1019" actId="1076"/>
          <ac:spMkLst>
            <pc:docMk/>
            <pc:sldMk cId="2499237181" sldId="259"/>
            <ac:spMk id="52" creationId="{D46C15D3-FB0B-4B23-8CA1-AFF9C874DBBA}"/>
          </ac:spMkLst>
        </pc:spChg>
        <pc:spChg chg="add mod ord">
          <ac:chgData name="Ken Merrihew" userId="bcb7a1e886d99f07" providerId="LiveId" clId="{D1E9025E-A6AD-46D9-BF14-800C0DAC5FFE}" dt="2019-01-29T21:29:27.325" v="470" actId="166"/>
          <ac:spMkLst>
            <pc:docMk/>
            <pc:sldMk cId="2499237181" sldId="259"/>
            <ac:spMk id="53" creationId="{F992409A-CF47-48BD-A1D7-7473C87FACCE}"/>
          </ac:spMkLst>
        </pc:spChg>
        <pc:spChg chg="add mod">
          <ac:chgData name="Ken Merrihew" userId="bcb7a1e886d99f07" providerId="LiveId" clId="{D1E9025E-A6AD-46D9-BF14-800C0DAC5FFE}" dt="2019-01-29T21:20:18.142" v="399" actId="1076"/>
          <ac:spMkLst>
            <pc:docMk/>
            <pc:sldMk cId="2499237181" sldId="259"/>
            <ac:spMk id="54" creationId="{FDEDD1BD-6EA6-47FB-80DF-F287A0600218}"/>
          </ac:spMkLst>
        </pc:spChg>
        <pc:spChg chg="add mod">
          <ac:chgData name="Ken Merrihew" userId="bcb7a1e886d99f07" providerId="LiveId" clId="{D1E9025E-A6AD-46D9-BF14-800C0DAC5FFE}" dt="2019-02-13T19:51:34.918" v="1001" actId="1076"/>
          <ac:spMkLst>
            <pc:docMk/>
            <pc:sldMk cId="2499237181" sldId="259"/>
            <ac:spMk id="55" creationId="{AEC9B4B1-F939-49ED-9E31-8F0ECDE3765D}"/>
          </ac:spMkLst>
        </pc:spChg>
        <pc:spChg chg="add mod">
          <ac:chgData name="Ken Merrihew" userId="bcb7a1e886d99f07" providerId="LiveId" clId="{D1E9025E-A6AD-46D9-BF14-800C0DAC5FFE}" dt="2019-01-29T21:28:02.081" v="468" actId="1076"/>
          <ac:spMkLst>
            <pc:docMk/>
            <pc:sldMk cId="2499237181" sldId="259"/>
            <ac:spMk id="56" creationId="{B0FED190-D74C-48A2-B1C2-09D7B6E10170}"/>
          </ac:spMkLst>
        </pc:spChg>
        <pc:spChg chg="add">
          <ac:chgData name="Ken Merrihew" userId="bcb7a1e886d99f07" providerId="LiveId" clId="{D1E9025E-A6AD-46D9-BF14-800C0DAC5FFE}" dt="2019-01-29T14:47:09.959" v="22"/>
          <ac:spMkLst>
            <pc:docMk/>
            <pc:sldMk cId="2499237181" sldId="259"/>
            <ac:spMk id="59" creationId="{65AB8A2E-4651-4D0E-BD13-6C80FEA80CF1}"/>
          </ac:spMkLst>
        </pc:spChg>
        <pc:spChg chg="add">
          <ac:chgData name="Ken Merrihew" userId="bcb7a1e886d99f07" providerId="LiveId" clId="{D1E9025E-A6AD-46D9-BF14-800C0DAC5FFE}" dt="2019-01-29T14:47:09.959" v="22"/>
          <ac:spMkLst>
            <pc:docMk/>
            <pc:sldMk cId="2499237181" sldId="259"/>
            <ac:spMk id="60" creationId="{3C04DEA4-1605-4FBA-926D-8C0EF78FAC4D}"/>
          </ac:spMkLst>
        </pc:spChg>
        <pc:spChg chg="add mod">
          <ac:chgData name="Ken Merrihew" userId="bcb7a1e886d99f07" providerId="LiveId" clId="{D1E9025E-A6AD-46D9-BF14-800C0DAC5FFE}" dt="2019-01-29T14:48:07.459" v="25" actId="1076"/>
          <ac:spMkLst>
            <pc:docMk/>
            <pc:sldMk cId="2499237181" sldId="259"/>
            <ac:spMk id="61" creationId="{0C0C1C59-0963-43E1-8CD6-50C00FEE3615}"/>
          </ac:spMkLst>
        </pc:spChg>
        <pc:spChg chg="add mod">
          <ac:chgData name="Ken Merrihew" userId="bcb7a1e886d99f07" providerId="LiveId" clId="{D1E9025E-A6AD-46D9-BF14-800C0DAC5FFE}" dt="2019-01-29T21:20:22.762" v="400" actId="1076"/>
          <ac:spMkLst>
            <pc:docMk/>
            <pc:sldMk cId="2499237181" sldId="259"/>
            <ac:spMk id="62" creationId="{AF5AE1DA-0BCD-4BD1-B4DF-2905B8B7CC68}"/>
          </ac:spMkLst>
        </pc:spChg>
        <pc:spChg chg="add mod">
          <ac:chgData name="Ken Merrihew" userId="bcb7a1e886d99f07" providerId="LiveId" clId="{D1E9025E-A6AD-46D9-BF14-800C0DAC5FFE}" dt="2019-01-29T21:26:28.742" v="461" actId="14861"/>
          <ac:spMkLst>
            <pc:docMk/>
            <pc:sldMk cId="2499237181" sldId="259"/>
            <ac:spMk id="63" creationId="{EC832FE0-E15A-4197-B1E4-197115A49584}"/>
          </ac:spMkLst>
        </pc:spChg>
        <pc:spChg chg="add mod">
          <ac:chgData name="Ken Merrihew" userId="bcb7a1e886d99f07" providerId="LiveId" clId="{D1E9025E-A6AD-46D9-BF14-800C0DAC5FFE}" dt="2019-02-13T19:53:24.144" v="1025" actId="1076"/>
          <ac:spMkLst>
            <pc:docMk/>
            <pc:sldMk cId="2499237181" sldId="259"/>
            <ac:spMk id="64" creationId="{5FA41AA4-FEF1-43EE-839A-A0E8B45AAAC2}"/>
          </ac:spMkLst>
        </pc:spChg>
        <pc:spChg chg="add mod">
          <ac:chgData name="Ken Merrihew" userId="bcb7a1e886d99f07" providerId="LiveId" clId="{D1E9025E-A6AD-46D9-BF14-800C0DAC5FFE}" dt="2019-01-29T21:21:05.033" v="408" actId="339"/>
          <ac:spMkLst>
            <pc:docMk/>
            <pc:sldMk cId="2499237181" sldId="259"/>
            <ac:spMk id="65" creationId="{44AF5F6C-C529-4E88-855E-8C2F3B211F3F}"/>
          </ac:spMkLst>
        </pc:spChg>
        <pc:spChg chg="add mod">
          <ac:chgData name="Ken Merrihew" userId="bcb7a1e886d99f07" providerId="LiveId" clId="{D1E9025E-A6AD-46D9-BF14-800C0DAC5FFE}" dt="2019-01-29T21:22:39.273" v="425" actId="14100"/>
          <ac:spMkLst>
            <pc:docMk/>
            <pc:sldMk cId="2499237181" sldId="259"/>
            <ac:spMk id="66" creationId="{5E710EF6-E6EA-40E3-80B3-4860FD7E016E}"/>
          </ac:spMkLst>
        </pc:spChg>
        <pc:spChg chg="add mod">
          <ac:chgData name="Ken Merrihew" userId="bcb7a1e886d99f07" providerId="LiveId" clId="{D1E9025E-A6AD-46D9-BF14-800C0DAC5FFE}" dt="2019-02-13T19:53:14.249" v="1020" actId="1076"/>
          <ac:spMkLst>
            <pc:docMk/>
            <pc:sldMk cId="2499237181" sldId="259"/>
            <ac:spMk id="67" creationId="{1429FE03-2780-494D-830B-AED10AFCA6FA}"/>
          </ac:spMkLst>
        </pc:spChg>
        <pc:spChg chg="add">
          <ac:chgData name="Ken Merrihew" userId="bcb7a1e886d99f07" providerId="LiveId" clId="{D1E9025E-A6AD-46D9-BF14-800C0DAC5FFE}" dt="2019-02-13T22:56:14.487" v="1372"/>
          <ac:spMkLst>
            <pc:docMk/>
            <pc:sldMk cId="2499237181" sldId="259"/>
            <ac:spMk id="68" creationId="{24FEED0A-A38D-42F5-95F3-B76AEAF8D67B}"/>
          </ac:spMkLst>
        </pc:spChg>
        <pc:picChg chg="add del">
          <ac:chgData name="Ken Merrihew" userId="bcb7a1e886d99f07" providerId="LiveId" clId="{D1E9025E-A6AD-46D9-BF14-800C0DAC5FFE}" dt="2019-01-29T14:46:55.778" v="21" actId="478"/>
          <ac:picMkLst>
            <pc:docMk/>
            <pc:sldMk cId="2499237181" sldId="259"/>
            <ac:picMk id="4" creationId="{C24F52E0-401D-4244-ABCB-4C6EE50F707E}"/>
          </ac:picMkLst>
        </pc:picChg>
        <pc:picChg chg="add del">
          <ac:chgData name="Ken Merrihew" userId="bcb7a1e886d99f07" providerId="LiveId" clId="{D1E9025E-A6AD-46D9-BF14-800C0DAC5FFE}" dt="2019-01-29T14:46:55.778" v="21" actId="478"/>
          <ac:picMkLst>
            <pc:docMk/>
            <pc:sldMk cId="2499237181" sldId="259"/>
            <ac:picMk id="27" creationId="{90E46875-7031-4ABB-856D-D35BEB683620}"/>
          </ac:picMkLst>
        </pc:picChg>
        <pc:picChg chg="add del">
          <ac:chgData name="Ken Merrihew" userId="bcb7a1e886d99f07" providerId="LiveId" clId="{D1E9025E-A6AD-46D9-BF14-800C0DAC5FFE}" dt="2019-01-29T14:46:55.778" v="21" actId="478"/>
          <ac:picMkLst>
            <pc:docMk/>
            <pc:sldMk cId="2499237181" sldId="259"/>
            <ac:picMk id="28" creationId="{E09A76A9-C043-47C4-8E5D-5966C9EE3EC1}"/>
          </ac:picMkLst>
        </pc:picChg>
        <pc:picChg chg="add mod">
          <ac:chgData name="Ken Merrihew" userId="bcb7a1e886d99f07" providerId="LiveId" clId="{D1E9025E-A6AD-46D9-BF14-800C0DAC5FFE}" dt="2019-01-29T17:37:55.898" v="243" actId="1076"/>
          <ac:picMkLst>
            <pc:docMk/>
            <pc:sldMk cId="2499237181" sldId="259"/>
            <ac:picMk id="34" creationId="{6FFC66EB-0897-4E42-9318-75AC7A728D18}"/>
          </ac:picMkLst>
        </pc:picChg>
        <pc:picChg chg="add mod ord">
          <ac:chgData name="Ken Merrihew" userId="bcb7a1e886d99f07" providerId="LiveId" clId="{D1E9025E-A6AD-46D9-BF14-800C0DAC5FFE}" dt="2019-01-29T21:35:28.449" v="473" actId="1038"/>
          <ac:picMkLst>
            <pc:docMk/>
            <pc:sldMk cId="2499237181" sldId="259"/>
            <ac:picMk id="57" creationId="{D08698F0-E9C0-4E86-AEE7-2F5E7B1BB9C5}"/>
          </ac:picMkLst>
        </pc:picChg>
        <pc:picChg chg="add mod ord">
          <ac:chgData name="Ken Merrihew" userId="bcb7a1e886d99f07" providerId="LiveId" clId="{D1E9025E-A6AD-46D9-BF14-800C0DAC5FFE}" dt="2019-02-13T19:54:48.816" v="1028"/>
          <ac:picMkLst>
            <pc:docMk/>
            <pc:sldMk cId="2499237181" sldId="259"/>
            <ac:picMk id="58" creationId="{08DCC80E-B7A8-4BAF-9184-043A5FD5AE06}"/>
          </ac:picMkLst>
        </pc:picChg>
      </pc:sldChg>
      <pc:sldChg chg="addSp delSp modTransition">
        <pc:chgData name="Ken Merrihew" userId="bcb7a1e886d99f07" providerId="LiveId" clId="{D1E9025E-A6AD-46D9-BF14-800C0DAC5FFE}" dt="2019-02-13T22:56:17.786" v="1374"/>
        <pc:sldMkLst>
          <pc:docMk/>
          <pc:sldMk cId="2238766061" sldId="260"/>
        </pc:sldMkLst>
        <pc:spChg chg="add">
          <ac:chgData name="Ken Merrihew" userId="bcb7a1e886d99f07" providerId="LiveId" clId="{D1E9025E-A6AD-46D9-BF14-800C0DAC5FFE}" dt="2019-02-13T22:56:17.786" v="1374"/>
          <ac:spMkLst>
            <pc:docMk/>
            <pc:sldMk cId="2238766061" sldId="260"/>
            <ac:spMk id="3" creationId="{A9BF77B6-2C2E-4610-BAE3-CB7D78A447F0}"/>
          </ac:spMkLst>
        </pc:spChg>
        <pc:spChg chg="del">
          <ac:chgData name="Ken Merrihew" userId="bcb7a1e886d99f07" providerId="LiveId" clId="{D1E9025E-A6AD-46D9-BF14-800C0DAC5FFE}" dt="2019-02-13T22:56:17.203" v="1373" actId="478"/>
          <ac:spMkLst>
            <pc:docMk/>
            <pc:sldMk cId="2238766061" sldId="260"/>
            <ac:spMk id="4" creationId="{FDC24934-3E27-4C30-B129-76323964C2D8}"/>
          </ac:spMkLst>
        </pc:spChg>
      </pc:sldChg>
      <pc:sldChg chg="addSp delSp modSp modTransition modAnim">
        <pc:chgData name="Ken Merrihew" userId="bcb7a1e886d99f07" providerId="LiveId" clId="{D1E9025E-A6AD-46D9-BF14-800C0DAC5FFE}" dt="2019-02-13T22:56:55.539" v="1388"/>
        <pc:sldMkLst>
          <pc:docMk/>
          <pc:sldMk cId="3171446565" sldId="261"/>
        </pc:sldMkLst>
        <pc:spChg chg="del">
          <ac:chgData name="Ken Merrihew" userId="bcb7a1e886d99f07" providerId="LiveId" clId="{D1E9025E-A6AD-46D9-BF14-800C0DAC5FFE}" dt="2019-02-13T22:56:54.956" v="1387" actId="478"/>
          <ac:spMkLst>
            <pc:docMk/>
            <pc:sldMk cId="3171446565" sldId="261"/>
            <ac:spMk id="2" creationId="{1215C2F8-937B-441D-A21C-A6C3A84EB4AB}"/>
          </ac:spMkLst>
        </pc:spChg>
        <pc:spChg chg="add del mod">
          <ac:chgData name="Ken Merrihew" userId="bcb7a1e886d99f07" providerId="LiveId" clId="{D1E9025E-A6AD-46D9-BF14-800C0DAC5FFE}" dt="2019-02-11T16:09:50.016" v="768" actId="478"/>
          <ac:spMkLst>
            <pc:docMk/>
            <pc:sldMk cId="3171446565" sldId="261"/>
            <ac:spMk id="7" creationId="{EA3F17DC-98B4-49B7-99CD-8E54A53F3111}"/>
          </ac:spMkLst>
        </pc:spChg>
        <pc:spChg chg="mod">
          <ac:chgData name="Ken Merrihew" userId="bcb7a1e886d99f07" providerId="LiveId" clId="{D1E9025E-A6AD-46D9-BF14-800C0DAC5FFE}" dt="2019-01-29T18:02:50.731" v="315" actId="20577"/>
          <ac:spMkLst>
            <pc:docMk/>
            <pc:sldMk cId="3171446565" sldId="261"/>
            <ac:spMk id="14" creationId="{9E6BA001-BD47-4E40-87B9-CD9A686C7241}"/>
          </ac:spMkLst>
        </pc:spChg>
        <pc:spChg chg="mod">
          <ac:chgData name="Ken Merrihew" userId="bcb7a1e886d99f07" providerId="LiveId" clId="{D1E9025E-A6AD-46D9-BF14-800C0DAC5FFE}" dt="2019-02-10T23:14:36.276" v="726" actId="20577"/>
          <ac:spMkLst>
            <pc:docMk/>
            <pc:sldMk cId="3171446565" sldId="261"/>
            <ac:spMk id="19" creationId="{AE75CC5C-564E-4109-B022-30FBA5A8307C}"/>
          </ac:spMkLst>
        </pc:spChg>
        <pc:spChg chg="mod">
          <ac:chgData name="Ken Merrihew" userId="bcb7a1e886d99f07" providerId="LiveId" clId="{D1E9025E-A6AD-46D9-BF14-800C0DAC5FFE}" dt="2019-02-11T16:14:58.646" v="816" actId="1036"/>
          <ac:spMkLst>
            <pc:docMk/>
            <pc:sldMk cId="3171446565" sldId="261"/>
            <ac:spMk id="20" creationId="{FC08599E-A9DA-4F99-A38E-240E5E1E1E85}"/>
          </ac:spMkLst>
        </pc:spChg>
        <pc:spChg chg="mod ord">
          <ac:chgData name="Ken Merrihew" userId="bcb7a1e886d99f07" providerId="LiveId" clId="{D1E9025E-A6AD-46D9-BF14-800C0DAC5FFE}" dt="2019-02-11T16:13:22.689" v="804" actId="1076"/>
          <ac:spMkLst>
            <pc:docMk/>
            <pc:sldMk cId="3171446565" sldId="261"/>
            <ac:spMk id="21" creationId="{8E2A1675-C14C-41DB-A5B6-A188B2342C69}"/>
          </ac:spMkLst>
        </pc:spChg>
        <pc:spChg chg="mod">
          <ac:chgData name="Ken Merrihew" userId="bcb7a1e886d99f07" providerId="LiveId" clId="{D1E9025E-A6AD-46D9-BF14-800C0DAC5FFE}" dt="2019-02-11T16:11:38.306" v="777" actId="1076"/>
          <ac:spMkLst>
            <pc:docMk/>
            <pc:sldMk cId="3171446565" sldId="261"/>
            <ac:spMk id="22" creationId="{1D107F31-9FB6-4EFF-B495-F34CE70FDA2A}"/>
          </ac:spMkLst>
        </pc:spChg>
        <pc:spChg chg="mod">
          <ac:chgData name="Ken Merrihew" userId="bcb7a1e886d99f07" providerId="LiveId" clId="{D1E9025E-A6AD-46D9-BF14-800C0DAC5FFE}" dt="2019-02-13T20:01:31.028" v="1067" actId="14100"/>
          <ac:spMkLst>
            <pc:docMk/>
            <pc:sldMk cId="3171446565" sldId="261"/>
            <ac:spMk id="23" creationId="{0435C650-8614-4DE3-AE52-2F269235C333}"/>
          </ac:spMkLst>
        </pc:spChg>
        <pc:spChg chg="mod">
          <ac:chgData name="Ken Merrihew" userId="bcb7a1e886d99f07" providerId="LiveId" clId="{D1E9025E-A6AD-46D9-BF14-800C0DAC5FFE}" dt="2019-02-13T20:01:36.618" v="1071" actId="14100"/>
          <ac:spMkLst>
            <pc:docMk/>
            <pc:sldMk cId="3171446565" sldId="261"/>
            <ac:spMk id="24" creationId="{791390DA-5616-41FC-98A2-BB8B9AA67F3F}"/>
          </ac:spMkLst>
        </pc:spChg>
        <pc:spChg chg="add mod">
          <ac:chgData name="Ken Merrihew" userId="bcb7a1e886d99f07" providerId="LiveId" clId="{D1E9025E-A6AD-46D9-BF14-800C0DAC5FFE}" dt="2019-02-11T15:50:32.576" v="738" actId="1036"/>
          <ac:spMkLst>
            <pc:docMk/>
            <pc:sldMk cId="3171446565" sldId="261"/>
            <ac:spMk id="26" creationId="{7177C78F-5826-43B5-8276-0E7B7FBE4F6F}"/>
          </ac:spMkLst>
        </pc:spChg>
        <pc:spChg chg="add">
          <ac:chgData name="Ken Merrihew" userId="bcb7a1e886d99f07" providerId="LiveId" clId="{D1E9025E-A6AD-46D9-BF14-800C0DAC5FFE}" dt="2019-02-13T22:56:55.539" v="1388"/>
          <ac:spMkLst>
            <pc:docMk/>
            <pc:sldMk cId="3171446565" sldId="261"/>
            <ac:spMk id="27" creationId="{D1617F2A-6AA6-4C97-85E9-6732AE573319}"/>
          </ac:spMkLst>
        </pc:spChg>
        <pc:picChg chg="add mod ord">
          <ac:chgData name="Ken Merrihew" userId="bcb7a1e886d99f07" providerId="LiveId" clId="{D1E9025E-A6AD-46D9-BF14-800C0DAC5FFE}" dt="2019-02-11T16:13:02.331" v="800" actId="1036"/>
          <ac:picMkLst>
            <pc:docMk/>
            <pc:sldMk cId="3171446565" sldId="261"/>
            <ac:picMk id="4" creationId="{BFDB2F83-A6F4-4E17-B9D5-4242DD6C76C3}"/>
          </ac:picMkLst>
        </pc:picChg>
        <pc:picChg chg="add del mod">
          <ac:chgData name="Ken Merrihew" userId="bcb7a1e886d99f07" providerId="LiveId" clId="{D1E9025E-A6AD-46D9-BF14-800C0DAC5FFE}" dt="2019-02-11T16:09:48.670" v="767" actId="478"/>
          <ac:picMkLst>
            <pc:docMk/>
            <pc:sldMk cId="3171446565" sldId="261"/>
            <ac:picMk id="6" creationId="{1CF88325-78FE-4CC1-B1BC-6685CD85D95D}"/>
          </ac:picMkLst>
        </pc:picChg>
      </pc:sldChg>
      <pc:sldChg chg="addSp delSp modTransition">
        <pc:chgData name="Ken Merrihew" userId="bcb7a1e886d99f07" providerId="LiveId" clId="{D1E9025E-A6AD-46D9-BF14-800C0DAC5FFE}" dt="2019-02-13T22:56:59.470" v="1390"/>
        <pc:sldMkLst>
          <pc:docMk/>
          <pc:sldMk cId="449786112" sldId="262"/>
        </pc:sldMkLst>
        <pc:spChg chg="add">
          <ac:chgData name="Ken Merrihew" userId="bcb7a1e886d99f07" providerId="LiveId" clId="{D1E9025E-A6AD-46D9-BF14-800C0DAC5FFE}" dt="2019-02-13T22:56:59.470" v="1390"/>
          <ac:spMkLst>
            <pc:docMk/>
            <pc:sldMk cId="449786112" sldId="262"/>
            <ac:spMk id="3" creationId="{DD9CB4DA-E96E-4E54-8B48-043E2DA8F517}"/>
          </ac:spMkLst>
        </pc:spChg>
        <pc:spChg chg="del">
          <ac:chgData name="Ken Merrihew" userId="bcb7a1e886d99f07" providerId="LiveId" clId="{D1E9025E-A6AD-46D9-BF14-800C0DAC5FFE}" dt="2019-02-13T22:56:58.771" v="1389" actId="478"/>
          <ac:spMkLst>
            <pc:docMk/>
            <pc:sldMk cId="449786112" sldId="262"/>
            <ac:spMk id="4" creationId="{FDC24934-3E27-4C30-B129-76323964C2D8}"/>
          </ac:spMkLst>
        </pc:spChg>
      </pc:sldChg>
      <pc:sldChg chg="addSp delSp modSp modTransition delAnim modAnim">
        <pc:chgData name="Ken Merrihew" userId="bcb7a1e886d99f07" providerId="LiveId" clId="{D1E9025E-A6AD-46D9-BF14-800C0DAC5FFE}" dt="2019-02-13T22:56:22.461" v="1376"/>
        <pc:sldMkLst>
          <pc:docMk/>
          <pc:sldMk cId="2633484017" sldId="263"/>
        </pc:sldMkLst>
        <pc:spChg chg="del">
          <ac:chgData name="Ken Merrihew" userId="bcb7a1e886d99f07" providerId="LiveId" clId="{D1E9025E-A6AD-46D9-BF14-800C0DAC5FFE}" dt="2019-02-13T22:56:21.948" v="1375" actId="478"/>
          <ac:spMkLst>
            <pc:docMk/>
            <pc:sldMk cId="2633484017" sldId="263"/>
            <ac:spMk id="2" creationId="{1215C2F8-937B-441D-A21C-A6C3A84EB4AB}"/>
          </ac:spMkLst>
        </pc:spChg>
        <pc:spChg chg="del">
          <ac:chgData name="Ken Merrihew" userId="bcb7a1e886d99f07" providerId="LiveId" clId="{D1E9025E-A6AD-46D9-BF14-800C0DAC5FFE}" dt="2019-01-29T14:49:45.559" v="28" actId="478"/>
          <ac:spMkLst>
            <pc:docMk/>
            <pc:sldMk cId="2633484017" sldId="263"/>
            <ac:spMk id="3" creationId="{DB88E4FF-425A-4FEE-A367-39BCE73DF1EF}"/>
          </ac:spMkLst>
        </pc:spChg>
        <pc:spChg chg="del">
          <ac:chgData name="Ken Merrihew" userId="bcb7a1e886d99f07" providerId="LiveId" clId="{D1E9025E-A6AD-46D9-BF14-800C0DAC5FFE}" dt="2019-01-29T14:49:45.559" v="28" actId="478"/>
          <ac:spMkLst>
            <pc:docMk/>
            <pc:sldMk cId="2633484017" sldId="263"/>
            <ac:spMk id="4" creationId="{9B3E01E6-185C-4C6F-941B-9CD9FB0C5D43}"/>
          </ac:spMkLst>
        </pc:spChg>
        <pc:spChg chg="del">
          <ac:chgData name="Ken Merrihew" userId="bcb7a1e886d99f07" providerId="LiveId" clId="{D1E9025E-A6AD-46D9-BF14-800C0DAC5FFE}" dt="2019-01-29T14:49:45.559" v="28" actId="478"/>
          <ac:spMkLst>
            <pc:docMk/>
            <pc:sldMk cId="2633484017" sldId="263"/>
            <ac:spMk id="5" creationId="{2118C30F-4EF2-43C0-B6A2-C44414FE4D5B}"/>
          </ac:spMkLst>
        </pc:spChg>
        <pc:spChg chg="add">
          <ac:chgData name="Ken Merrihew" userId="bcb7a1e886d99f07" providerId="LiveId" clId="{D1E9025E-A6AD-46D9-BF14-800C0DAC5FFE}" dt="2019-01-29T14:49:46.247" v="29"/>
          <ac:spMkLst>
            <pc:docMk/>
            <pc:sldMk cId="2633484017" sldId="263"/>
            <ac:spMk id="6" creationId="{D3AA1E45-8BEE-4903-878A-1E21299E33AF}"/>
          </ac:spMkLst>
        </pc:spChg>
        <pc:spChg chg="add mod">
          <ac:chgData name="Ken Merrihew" userId="bcb7a1e886d99f07" providerId="LiveId" clId="{D1E9025E-A6AD-46D9-BF14-800C0DAC5FFE}" dt="2019-02-10T22:55:29.202" v="475" actId="20577"/>
          <ac:spMkLst>
            <pc:docMk/>
            <pc:sldMk cId="2633484017" sldId="263"/>
            <ac:spMk id="7" creationId="{3786DFFA-800E-452B-B540-ACB428B567B1}"/>
          </ac:spMkLst>
        </pc:spChg>
        <pc:spChg chg="add">
          <ac:chgData name="Ken Merrihew" userId="bcb7a1e886d99f07" providerId="LiveId" clId="{D1E9025E-A6AD-46D9-BF14-800C0DAC5FFE}" dt="2019-01-29T14:49:46.247" v="29"/>
          <ac:spMkLst>
            <pc:docMk/>
            <pc:sldMk cId="2633484017" sldId="263"/>
            <ac:spMk id="8" creationId="{441F27EF-5A11-4DDD-BFDD-562959C6F4EC}"/>
          </ac:spMkLst>
        </pc:spChg>
        <pc:spChg chg="add">
          <ac:chgData name="Ken Merrihew" userId="bcb7a1e886d99f07" providerId="LiveId" clId="{D1E9025E-A6AD-46D9-BF14-800C0DAC5FFE}" dt="2019-01-29T14:49:46.247" v="29"/>
          <ac:spMkLst>
            <pc:docMk/>
            <pc:sldMk cId="2633484017" sldId="263"/>
            <ac:spMk id="9" creationId="{15FA7283-15AE-43B6-8D26-92326C3B96AD}"/>
          </ac:spMkLst>
        </pc:spChg>
        <pc:spChg chg="add">
          <ac:chgData name="Ken Merrihew" userId="bcb7a1e886d99f07" providerId="LiveId" clId="{D1E9025E-A6AD-46D9-BF14-800C0DAC5FFE}" dt="2019-02-13T22:56:22.461" v="1376"/>
          <ac:spMkLst>
            <pc:docMk/>
            <pc:sldMk cId="2633484017" sldId="263"/>
            <ac:spMk id="9" creationId="{1CFDEDFC-F043-43E3-995E-339AC09156BE}"/>
          </ac:spMkLst>
        </pc:spChg>
        <pc:spChg chg="add">
          <ac:chgData name="Ken Merrihew" userId="bcb7a1e886d99f07" providerId="LiveId" clId="{D1E9025E-A6AD-46D9-BF14-800C0DAC5FFE}" dt="2019-01-29T14:49:46.247" v="29"/>
          <ac:spMkLst>
            <pc:docMk/>
            <pc:sldMk cId="2633484017" sldId="263"/>
            <ac:spMk id="10" creationId="{2A8204BA-67B0-4141-91EF-789D1276B47D}"/>
          </ac:spMkLst>
        </pc:spChg>
        <pc:spChg chg="add">
          <ac:chgData name="Ken Merrihew" userId="bcb7a1e886d99f07" providerId="LiveId" clId="{D1E9025E-A6AD-46D9-BF14-800C0DAC5FFE}" dt="2019-01-29T14:49:46.247" v="29"/>
          <ac:spMkLst>
            <pc:docMk/>
            <pc:sldMk cId="2633484017" sldId="263"/>
            <ac:spMk id="11" creationId="{BA8ACC53-59A4-4D6B-94A0-ACFB39C66E4F}"/>
          </ac:spMkLst>
        </pc:spChg>
      </pc:sldChg>
      <pc:sldChg chg="addSp delSp modTransition">
        <pc:chgData name="Ken Merrihew" userId="bcb7a1e886d99f07" providerId="LiveId" clId="{D1E9025E-A6AD-46D9-BF14-800C0DAC5FFE}" dt="2019-02-13T22:56:38.053" v="1382"/>
        <pc:sldMkLst>
          <pc:docMk/>
          <pc:sldMk cId="2466312807" sldId="264"/>
        </pc:sldMkLst>
        <pc:spChg chg="add">
          <ac:chgData name="Ken Merrihew" userId="bcb7a1e886d99f07" providerId="LiveId" clId="{D1E9025E-A6AD-46D9-BF14-800C0DAC5FFE}" dt="2019-02-13T22:56:38.053" v="1382"/>
          <ac:spMkLst>
            <pc:docMk/>
            <pc:sldMk cId="2466312807" sldId="264"/>
            <ac:spMk id="3" creationId="{B4C67257-48A2-43A4-88C4-B67B21C2150A}"/>
          </ac:spMkLst>
        </pc:spChg>
        <pc:spChg chg="del">
          <ac:chgData name="Ken Merrihew" userId="bcb7a1e886d99f07" providerId="LiveId" clId="{D1E9025E-A6AD-46D9-BF14-800C0DAC5FFE}" dt="2019-02-13T22:56:37.447" v="1381" actId="478"/>
          <ac:spMkLst>
            <pc:docMk/>
            <pc:sldMk cId="2466312807" sldId="264"/>
            <ac:spMk id="4" creationId="{FDC24934-3E27-4C30-B129-76323964C2D8}"/>
          </ac:spMkLst>
        </pc:spChg>
      </pc:sldChg>
      <pc:sldChg chg="addSp delSp modSp add ord delAnim modAnim">
        <pc:chgData name="Ken Merrihew" userId="bcb7a1e886d99f07" providerId="LiveId" clId="{D1E9025E-A6AD-46D9-BF14-800C0DAC5FFE}" dt="2019-02-13T22:56:01.179" v="1364"/>
        <pc:sldMkLst>
          <pc:docMk/>
          <pc:sldMk cId="2259085229" sldId="267"/>
        </pc:sldMkLst>
        <pc:spChg chg="del">
          <ac:chgData name="Ken Merrihew" userId="bcb7a1e886d99f07" providerId="LiveId" clId="{D1E9025E-A6AD-46D9-BF14-800C0DAC5FFE}" dt="2019-02-13T22:56:00.561" v="1363" actId="478"/>
          <ac:spMkLst>
            <pc:docMk/>
            <pc:sldMk cId="2259085229" sldId="267"/>
            <ac:spMk id="2" creationId="{1215C2F8-937B-441D-A21C-A6C3A84EB4AB}"/>
          </ac:spMkLst>
        </pc:spChg>
        <pc:spChg chg="del">
          <ac:chgData name="Ken Merrihew" userId="bcb7a1e886d99f07" providerId="LiveId" clId="{D1E9025E-A6AD-46D9-BF14-800C0DAC5FFE}" dt="2019-01-29T14:45:25.687" v="6" actId="478"/>
          <ac:spMkLst>
            <pc:docMk/>
            <pc:sldMk cId="2259085229" sldId="267"/>
            <ac:spMk id="3" creationId="{DB88E4FF-425A-4FEE-A367-39BCE73DF1EF}"/>
          </ac:spMkLst>
        </pc:spChg>
        <pc:spChg chg="del">
          <ac:chgData name="Ken Merrihew" userId="bcb7a1e886d99f07" providerId="LiveId" clId="{D1E9025E-A6AD-46D9-BF14-800C0DAC5FFE}" dt="2019-01-29T14:45:25.687" v="6" actId="478"/>
          <ac:spMkLst>
            <pc:docMk/>
            <pc:sldMk cId="2259085229" sldId="267"/>
            <ac:spMk id="4" creationId="{9B3E01E6-185C-4C6F-941B-9CD9FB0C5D43}"/>
          </ac:spMkLst>
        </pc:spChg>
        <pc:spChg chg="del">
          <ac:chgData name="Ken Merrihew" userId="bcb7a1e886d99f07" providerId="LiveId" clId="{D1E9025E-A6AD-46D9-BF14-800C0DAC5FFE}" dt="2019-01-29T14:45:25.687" v="6" actId="478"/>
          <ac:spMkLst>
            <pc:docMk/>
            <pc:sldMk cId="2259085229" sldId="267"/>
            <ac:spMk id="5" creationId="{2118C30F-4EF2-43C0-B6A2-C44414FE4D5B}"/>
          </ac:spMkLst>
        </pc:spChg>
        <pc:spChg chg="add mod">
          <ac:chgData name="Ken Merrihew" userId="bcb7a1e886d99f07" providerId="LiveId" clId="{D1E9025E-A6AD-46D9-BF14-800C0DAC5FFE}" dt="2019-01-29T21:18:56.154" v="381" actId="14100"/>
          <ac:spMkLst>
            <pc:docMk/>
            <pc:sldMk cId="2259085229" sldId="267"/>
            <ac:spMk id="7" creationId="{267F9CCF-E716-4AA2-A482-FF0BE37AE063}"/>
          </ac:spMkLst>
        </pc:spChg>
        <pc:spChg chg="add">
          <ac:chgData name="Ken Merrihew" userId="bcb7a1e886d99f07" providerId="LiveId" clId="{D1E9025E-A6AD-46D9-BF14-800C0DAC5FFE}" dt="2019-01-29T14:45:26.397" v="7"/>
          <ac:spMkLst>
            <pc:docMk/>
            <pc:sldMk cId="2259085229" sldId="267"/>
            <ac:spMk id="8" creationId="{1540B023-9884-42BA-90AE-AE9FE640917E}"/>
          </ac:spMkLst>
        </pc:spChg>
        <pc:spChg chg="add">
          <ac:chgData name="Ken Merrihew" userId="bcb7a1e886d99f07" providerId="LiveId" clId="{D1E9025E-A6AD-46D9-BF14-800C0DAC5FFE}" dt="2019-01-29T14:45:26.397" v="7"/>
          <ac:spMkLst>
            <pc:docMk/>
            <pc:sldMk cId="2259085229" sldId="267"/>
            <ac:spMk id="9" creationId="{90B6C701-5D9C-4EF1-95A8-E599702E07C5}"/>
          </ac:spMkLst>
        </pc:spChg>
        <pc:spChg chg="add">
          <ac:chgData name="Ken Merrihew" userId="bcb7a1e886d99f07" providerId="LiveId" clId="{D1E9025E-A6AD-46D9-BF14-800C0DAC5FFE}" dt="2019-02-13T22:56:01.179" v="1364"/>
          <ac:spMkLst>
            <pc:docMk/>
            <pc:sldMk cId="2259085229" sldId="267"/>
            <ac:spMk id="10" creationId="{46FCAC78-C3C4-4460-A996-69B81FA56B07}"/>
          </ac:spMkLst>
        </pc:spChg>
        <pc:picChg chg="add">
          <ac:chgData name="Ken Merrihew" userId="bcb7a1e886d99f07" providerId="LiveId" clId="{D1E9025E-A6AD-46D9-BF14-800C0DAC5FFE}" dt="2019-01-29T14:45:26.397" v="7"/>
          <ac:picMkLst>
            <pc:docMk/>
            <pc:sldMk cId="2259085229" sldId="267"/>
            <ac:picMk id="6" creationId="{10C11478-A97A-4E2A-8211-F78C6A011EC8}"/>
          </ac:picMkLst>
        </pc:picChg>
      </pc:sldChg>
      <pc:sldChg chg="addSp delSp add ord">
        <pc:chgData name="Ken Merrihew" userId="bcb7a1e886d99f07" providerId="LiveId" clId="{D1E9025E-A6AD-46D9-BF14-800C0DAC5FFE}" dt="2019-02-13T22:56:04.411" v="1366"/>
        <pc:sldMkLst>
          <pc:docMk/>
          <pc:sldMk cId="3287715166" sldId="268"/>
        </pc:sldMkLst>
        <pc:spChg chg="add">
          <ac:chgData name="Ken Merrihew" userId="bcb7a1e886d99f07" providerId="LiveId" clId="{D1E9025E-A6AD-46D9-BF14-800C0DAC5FFE}" dt="2019-02-13T22:56:04.411" v="1366"/>
          <ac:spMkLst>
            <pc:docMk/>
            <pc:sldMk cId="3287715166" sldId="268"/>
            <ac:spMk id="3" creationId="{5082BF78-A6A7-456F-97FF-7E7CBBC0801E}"/>
          </ac:spMkLst>
        </pc:spChg>
        <pc:spChg chg="del">
          <ac:chgData name="Ken Merrihew" userId="bcb7a1e886d99f07" providerId="LiveId" clId="{D1E9025E-A6AD-46D9-BF14-800C0DAC5FFE}" dt="2019-02-13T22:56:03.802" v="1365" actId="478"/>
          <ac:spMkLst>
            <pc:docMk/>
            <pc:sldMk cId="3287715166" sldId="268"/>
            <ac:spMk id="4" creationId="{FDC24934-3E27-4C30-B129-76323964C2D8}"/>
          </ac:spMkLst>
        </pc:spChg>
      </pc:sldChg>
      <pc:sldChg chg="addSp delSp modSp add addAnim delAnim modAnim">
        <pc:chgData name="Ken Merrihew" userId="bcb7a1e886d99f07" providerId="LiveId" clId="{D1E9025E-A6AD-46D9-BF14-800C0DAC5FFE}" dt="2019-02-13T22:56:08.211" v="1368"/>
        <pc:sldMkLst>
          <pc:docMk/>
          <pc:sldMk cId="258364778" sldId="269"/>
        </pc:sldMkLst>
        <pc:spChg chg="del">
          <ac:chgData name="Ken Merrihew" userId="bcb7a1e886d99f07" providerId="LiveId" clId="{D1E9025E-A6AD-46D9-BF14-800C0DAC5FFE}" dt="2019-02-13T22:56:07.662" v="1367" actId="478"/>
          <ac:spMkLst>
            <pc:docMk/>
            <pc:sldMk cId="258364778" sldId="269"/>
            <ac:spMk id="2" creationId="{1215C2F8-937B-441D-A21C-A6C3A84EB4AB}"/>
          </ac:spMkLst>
        </pc:spChg>
        <pc:spChg chg="add del mod">
          <ac:chgData name="Ken Merrihew" userId="bcb7a1e886d99f07" providerId="LiveId" clId="{D1E9025E-A6AD-46D9-BF14-800C0DAC5FFE}" dt="2019-02-11T17:42:52.999" v="822" actId="255"/>
          <ac:spMkLst>
            <pc:docMk/>
            <pc:sldMk cId="258364778" sldId="269"/>
            <ac:spMk id="3" creationId="{DB88E4FF-425A-4FEE-A367-39BCE73DF1EF}"/>
          </ac:spMkLst>
        </pc:spChg>
        <pc:spChg chg="add">
          <ac:chgData name="Ken Merrihew" userId="bcb7a1e886d99f07" providerId="LiveId" clId="{D1E9025E-A6AD-46D9-BF14-800C0DAC5FFE}" dt="2019-02-13T22:56:08.211" v="1368"/>
          <ac:spMkLst>
            <pc:docMk/>
            <pc:sldMk cId="258364778" sldId="269"/>
            <ac:spMk id="4" creationId="{2A002F64-C6FF-4827-A6FD-A66D38F00232}"/>
          </ac:spMkLst>
        </pc:spChg>
        <pc:spChg chg="add del">
          <ac:chgData name="Ken Merrihew" userId="bcb7a1e886d99f07" providerId="LiveId" clId="{D1E9025E-A6AD-46D9-BF14-800C0DAC5FFE}" dt="2019-01-29T14:46:08.618" v="10" actId="478"/>
          <ac:spMkLst>
            <pc:docMk/>
            <pc:sldMk cId="258364778" sldId="269"/>
            <ac:spMk id="4" creationId="{9B3E01E6-185C-4C6F-941B-9CD9FB0C5D43}"/>
          </ac:spMkLst>
        </pc:spChg>
        <pc:spChg chg="add del">
          <ac:chgData name="Ken Merrihew" userId="bcb7a1e886d99f07" providerId="LiveId" clId="{D1E9025E-A6AD-46D9-BF14-800C0DAC5FFE}" dt="2019-01-29T14:46:08.618" v="10" actId="478"/>
          <ac:spMkLst>
            <pc:docMk/>
            <pc:sldMk cId="258364778" sldId="269"/>
            <ac:spMk id="5" creationId="{2118C30F-4EF2-43C0-B6A2-C44414FE4D5B}"/>
          </ac:spMkLst>
        </pc:spChg>
      </pc:sldChg>
      <pc:sldChg chg="addSp delSp modSp add">
        <pc:chgData name="Ken Merrihew" userId="bcb7a1e886d99f07" providerId="LiveId" clId="{D1E9025E-A6AD-46D9-BF14-800C0DAC5FFE}" dt="2019-02-13T22:56:11.246" v="1370"/>
        <pc:sldMkLst>
          <pc:docMk/>
          <pc:sldMk cId="3402536298" sldId="270"/>
        </pc:sldMkLst>
        <pc:spChg chg="add del mod">
          <ac:chgData name="Ken Merrihew" userId="bcb7a1e886d99f07" providerId="LiveId" clId="{D1E9025E-A6AD-46D9-BF14-800C0DAC5FFE}" dt="2019-02-11T19:55:23.865" v="998" actId="478"/>
          <ac:spMkLst>
            <pc:docMk/>
            <pc:sldMk cId="3402536298" sldId="270"/>
            <ac:spMk id="2" creationId="{6E50CD6D-0B61-48A0-9198-C1FD90A009B1}"/>
          </ac:spMkLst>
        </pc:spChg>
        <pc:spChg chg="add del mod">
          <ac:chgData name="Ken Merrihew" userId="bcb7a1e886d99f07" providerId="LiveId" clId="{D1E9025E-A6AD-46D9-BF14-800C0DAC5FFE}" dt="2019-02-11T19:55:23.865" v="998" actId="478"/>
          <ac:spMkLst>
            <pc:docMk/>
            <pc:sldMk cId="3402536298" sldId="270"/>
            <ac:spMk id="3" creationId="{49D5DACA-DECB-42C3-B2CC-8F03BFEBDAD1}"/>
          </ac:spMkLst>
        </pc:spChg>
        <pc:spChg chg="del">
          <ac:chgData name="Ken Merrihew" userId="bcb7a1e886d99f07" providerId="LiveId" clId="{D1E9025E-A6AD-46D9-BF14-800C0DAC5FFE}" dt="2019-02-13T22:56:10.708" v="1369" actId="478"/>
          <ac:spMkLst>
            <pc:docMk/>
            <pc:sldMk cId="3402536298" sldId="270"/>
            <ac:spMk id="4" creationId="{FDC24934-3E27-4C30-B129-76323964C2D8}"/>
          </ac:spMkLst>
        </pc:spChg>
        <pc:spChg chg="add del mod">
          <ac:chgData name="Ken Merrihew" userId="bcb7a1e886d99f07" providerId="LiveId" clId="{D1E9025E-A6AD-46D9-BF14-800C0DAC5FFE}" dt="2019-02-11T19:55:23.865" v="998" actId="478"/>
          <ac:spMkLst>
            <pc:docMk/>
            <pc:sldMk cId="3402536298" sldId="270"/>
            <ac:spMk id="5" creationId="{163BB74B-C33A-4B35-B264-7B651299F933}"/>
          </ac:spMkLst>
        </pc:spChg>
        <pc:spChg chg="add">
          <ac:chgData name="Ken Merrihew" userId="bcb7a1e886d99f07" providerId="LiveId" clId="{D1E9025E-A6AD-46D9-BF14-800C0DAC5FFE}" dt="2019-02-13T22:56:11.246" v="1370"/>
          <ac:spMkLst>
            <pc:docMk/>
            <pc:sldMk cId="3402536298" sldId="270"/>
            <ac:spMk id="5" creationId="{426ACDDB-D439-4886-8ED5-493C414E5A9D}"/>
          </ac:spMkLst>
        </pc:spChg>
        <pc:spChg chg="add del mod">
          <ac:chgData name="Ken Merrihew" userId="bcb7a1e886d99f07" providerId="LiveId" clId="{D1E9025E-A6AD-46D9-BF14-800C0DAC5FFE}" dt="2019-02-11T19:55:23.865" v="998" actId="478"/>
          <ac:spMkLst>
            <pc:docMk/>
            <pc:sldMk cId="3402536298" sldId="270"/>
            <ac:spMk id="6" creationId="{A6D1B4A8-D82B-401E-8EEE-8C8B42751BE6}"/>
          </ac:spMkLst>
        </pc:spChg>
        <pc:spChg chg="add del mod">
          <ac:chgData name="Ken Merrihew" userId="bcb7a1e886d99f07" providerId="LiveId" clId="{D1E9025E-A6AD-46D9-BF14-800C0DAC5FFE}" dt="2019-02-11T19:54:22.039" v="928" actId="478"/>
          <ac:spMkLst>
            <pc:docMk/>
            <pc:sldMk cId="3402536298" sldId="270"/>
            <ac:spMk id="7" creationId="{741B0138-B071-4376-838C-E53C57197135}"/>
          </ac:spMkLst>
        </pc:spChg>
        <pc:spChg chg="add del mod">
          <ac:chgData name="Ken Merrihew" userId="bcb7a1e886d99f07" providerId="LiveId" clId="{D1E9025E-A6AD-46D9-BF14-800C0DAC5FFE}" dt="2019-02-11T19:55:23.865" v="998" actId="478"/>
          <ac:spMkLst>
            <pc:docMk/>
            <pc:sldMk cId="3402536298" sldId="270"/>
            <ac:spMk id="8" creationId="{4C29C7F1-F07A-4D68-9283-B850D4EF7885}"/>
          </ac:spMkLst>
        </pc:spChg>
        <pc:spChg chg="add del mod">
          <ac:chgData name="Ken Merrihew" userId="bcb7a1e886d99f07" providerId="LiveId" clId="{D1E9025E-A6AD-46D9-BF14-800C0DAC5FFE}" dt="2019-02-11T19:55:23.865" v="998" actId="478"/>
          <ac:spMkLst>
            <pc:docMk/>
            <pc:sldMk cId="3402536298" sldId="270"/>
            <ac:spMk id="9" creationId="{497C28C1-6B64-41CB-9DBB-C2FD08446C79}"/>
          </ac:spMkLst>
        </pc:spChg>
        <pc:spChg chg="add del mod">
          <ac:chgData name="Ken Merrihew" userId="bcb7a1e886d99f07" providerId="LiveId" clId="{D1E9025E-A6AD-46D9-BF14-800C0DAC5FFE}" dt="2019-02-11T19:55:23.865" v="998" actId="478"/>
          <ac:spMkLst>
            <pc:docMk/>
            <pc:sldMk cId="3402536298" sldId="270"/>
            <ac:spMk id="10" creationId="{F3DAFACA-2B19-4608-A56C-BD6A22F86322}"/>
          </ac:spMkLst>
        </pc:spChg>
        <pc:spChg chg="add del mod">
          <ac:chgData name="Ken Merrihew" userId="bcb7a1e886d99f07" providerId="LiveId" clId="{D1E9025E-A6AD-46D9-BF14-800C0DAC5FFE}" dt="2019-02-11T19:55:23.865" v="998" actId="478"/>
          <ac:spMkLst>
            <pc:docMk/>
            <pc:sldMk cId="3402536298" sldId="270"/>
            <ac:spMk id="11" creationId="{065B3D06-1953-4086-B7E0-27DF73EB4AB1}"/>
          </ac:spMkLst>
        </pc:spChg>
        <pc:spChg chg="add del mod">
          <ac:chgData name="Ken Merrihew" userId="bcb7a1e886d99f07" providerId="LiveId" clId="{D1E9025E-A6AD-46D9-BF14-800C0DAC5FFE}" dt="2019-02-11T19:55:23.865" v="998" actId="478"/>
          <ac:spMkLst>
            <pc:docMk/>
            <pc:sldMk cId="3402536298" sldId="270"/>
            <ac:spMk id="12" creationId="{54AEFFD1-89DC-4AB4-BDFF-D493D1D1FC98}"/>
          </ac:spMkLst>
        </pc:spChg>
        <pc:spChg chg="add del mod">
          <ac:chgData name="Ken Merrihew" userId="bcb7a1e886d99f07" providerId="LiveId" clId="{D1E9025E-A6AD-46D9-BF14-800C0DAC5FFE}" dt="2019-02-11T19:55:23.865" v="998" actId="478"/>
          <ac:spMkLst>
            <pc:docMk/>
            <pc:sldMk cId="3402536298" sldId="270"/>
            <ac:spMk id="13" creationId="{855E1517-A433-46B3-BD91-5CA825AFEE5C}"/>
          </ac:spMkLst>
        </pc:spChg>
        <pc:spChg chg="add del mod">
          <ac:chgData name="Ken Merrihew" userId="bcb7a1e886d99f07" providerId="LiveId" clId="{D1E9025E-A6AD-46D9-BF14-800C0DAC5FFE}" dt="2019-02-11T19:55:23.865" v="998" actId="478"/>
          <ac:spMkLst>
            <pc:docMk/>
            <pc:sldMk cId="3402536298" sldId="270"/>
            <ac:spMk id="14" creationId="{E8C581A0-423C-42A8-9FF3-151F6E62BFD3}"/>
          </ac:spMkLst>
        </pc:spChg>
        <pc:spChg chg="add">
          <ac:chgData name="Ken Merrihew" userId="bcb7a1e886d99f07" providerId="LiveId" clId="{D1E9025E-A6AD-46D9-BF14-800C0DAC5FFE}" dt="2019-02-11T19:53:55.669" v="855"/>
          <ac:spMkLst>
            <pc:docMk/>
            <pc:sldMk cId="3402536298" sldId="270"/>
            <ac:spMk id="15" creationId="{97388B17-90F6-4209-9419-E9886C830EF9}"/>
          </ac:spMkLst>
        </pc:spChg>
        <pc:spChg chg="add del mod">
          <ac:chgData name="Ken Merrihew" userId="bcb7a1e886d99f07" providerId="LiveId" clId="{D1E9025E-A6AD-46D9-BF14-800C0DAC5FFE}" dt="2019-02-11T19:55:23.865" v="998" actId="478"/>
          <ac:spMkLst>
            <pc:docMk/>
            <pc:sldMk cId="3402536298" sldId="270"/>
            <ac:spMk id="1035" creationId="{FCE75D8C-00EC-4CCB-BA95-CC6277E86240}"/>
          </ac:spMkLst>
        </pc:spChg>
        <pc:spChg chg="add del mod">
          <ac:chgData name="Ken Merrihew" userId="bcb7a1e886d99f07" providerId="LiveId" clId="{D1E9025E-A6AD-46D9-BF14-800C0DAC5FFE}" dt="2019-02-11T19:55:23.865" v="998" actId="478"/>
          <ac:spMkLst>
            <pc:docMk/>
            <pc:sldMk cId="3402536298" sldId="270"/>
            <ac:spMk id="1036" creationId="{D5F4BCEE-771F-4AB9-9455-1D4E2C49F09A}"/>
          </ac:spMkLst>
        </pc:spChg>
        <pc:spChg chg="add del mod">
          <ac:chgData name="Ken Merrihew" userId="bcb7a1e886d99f07" providerId="LiveId" clId="{D1E9025E-A6AD-46D9-BF14-800C0DAC5FFE}" dt="2019-02-11T19:55:23.865" v="998" actId="478"/>
          <ac:spMkLst>
            <pc:docMk/>
            <pc:sldMk cId="3402536298" sldId="270"/>
            <ac:spMk id="1037" creationId="{34D49D52-07EB-40ED-B955-3C1FEB93216E}"/>
          </ac:spMkLst>
        </pc:spChg>
        <pc:spChg chg="add del mod">
          <ac:chgData name="Ken Merrihew" userId="bcb7a1e886d99f07" providerId="LiveId" clId="{D1E9025E-A6AD-46D9-BF14-800C0DAC5FFE}" dt="2019-02-11T19:55:23.865" v="998" actId="478"/>
          <ac:spMkLst>
            <pc:docMk/>
            <pc:sldMk cId="3402536298" sldId="270"/>
            <ac:spMk id="1038" creationId="{F7AB9AA0-0CA6-4035-8B48-B4737C4C2AAC}"/>
          </ac:spMkLst>
        </pc:spChg>
        <pc:spChg chg="add del mod">
          <ac:chgData name="Ken Merrihew" userId="bcb7a1e886d99f07" providerId="LiveId" clId="{D1E9025E-A6AD-46D9-BF14-800C0DAC5FFE}" dt="2019-02-11T19:55:23.865" v="998" actId="478"/>
          <ac:spMkLst>
            <pc:docMk/>
            <pc:sldMk cId="3402536298" sldId="270"/>
            <ac:spMk id="1039" creationId="{59D9511D-4E92-4F22-8397-C6F59196EBF5}"/>
          </ac:spMkLst>
        </pc:spChg>
        <pc:spChg chg="add del mod">
          <ac:chgData name="Ken Merrihew" userId="bcb7a1e886d99f07" providerId="LiveId" clId="{D1E9025E-A6AD-46D9-BF14-800C0DAC5FFE}" dt="2019-02-11T19:55:23.865" v="998" actId="478"/>
          <ac:spMkLst>
            <pc:docMk/>
            <pc:sldMk cId="3402536298" sldId="270"/>
            <ac:spMk id="1040" creationId="{9AB1F9ED-BA32-49CB-8978-93A6C0285F71}"/>
          </ac:spMkLst>
        </pc:spChg>
        <pc:spChg chg="add del mod">
          <ac:chgData name="Ken Merrihew" userId="bcb7a1e886d99f07" providerId="LiveId" clId="{D1E9025E-A6AD-46D9-BF14-800C0DAC5FFE}" dt="2019-02-11T19:55:23.865" v="998" actId="478"/>
          <ac:spMkLst>
            <pc:docMk/>
            <pc:sldMk cId="3402536298" sldId="270"/>
            <ac:spMk id="1041" creationId="{14243B4C-6447-4886-8426-849FD7E64A01}"/>
          </ac:spMkLst>
        </pc:spChg>
        <pc:spChg chg="add del mod">
          <ac:chgData name="Ken Merrihew" userId="bcb7a1e886d99f07" providerId="LiveId" clId="{D1E9025E-A6AD-46D9-BF14-800C0DAC5FFE}" dt="2019-02-11T19:55:23.865" v="998" actId="478"/>
          <ac:spMkLst>
            <pc:docMk/>
            <pc:sldMk cId="3402536298" sldId="270"/>
            <ac:spMk id="1043" creationId="{F4575533-387C-4D03-9719-75C8D50A764D}"/>
          </ac:spMkLst>
        </pc:spChg>
        <pc:spChg chg="add del mod">
          <ac:chgData name="Ken Merrihew" userId="bcb7a1e886d99f07" providerId="LiveId" clId="{D1E9025E-A6AD-46D9-BF14-800C0DAC5FFE}" dt="2019-02-11T19:55:23.865" v="998" actId="478"/>
          <ac:spMkLst>
            <pc:docMk/>
            <pc:sldMk cId="3402536298" sldId="270"/>
            <ac:spMk id="1045" creationId="{6263264D-DA28-4AF7-86CF-615B1094EE49}"/>
          </ac:spMkLst>
        </pc:spChg>
        <pc:spChg chg="add del mod">
          <ac:chgData name="Ken Merrihew" userId="bcb7a1e886d99f07" providerId="LiveId" clId="{D1E9025E-A6AD-46D9-BF14-800C0DAC5FFE}" dt="2019-02-11T19:55:23.865" v="998" actId="478"/>
          <ac:spMkLst>
            <pc:docMk/>
            <pc:sldMk cId="3402536298" sldId="270"/>
            <ac:spMk id="1046" creationId="{61E34B1F-FE82-42D0-8C51-7CCEDC6B3FC4}"/>
          </ac:spMkLst>
        </pc:spChg>
        <pc:spChg chg="add del mod">
          <ac:chgData name="Ken Merrihew" userId="bcb7a1e886d99f07" providerId="LiveId" clId="{D1E9025E-A6AD-46D9-BF14-800C0DAC5FFE}" dt="2019-02-11T19:55:23.865" v="998" actId="478"/>
          <ac:spMkLst>
            <pc:docMk/>
            <pc:sldMk cId="3402536298" sldId="270"/>
            <ac:spMk id="1047" creationId="{E264BECC-9E7A-4737-8D12-9B475E322A23}"/>
          </ac:spMkLst>
        </pc:spChg>
        <pc:spChg chg="add del mod">
          <ac:chgData name="Ken Merrihew" userId="bcb7a1e886d99f07" providerId="LiveId" clId="{D1E9025E-A6AD-46D9-BF14-800C0DAC5FFE}" dt="2019-02-11T19:55:23.865" v="998" actId="478"/>
          <ac:spMkLst>
            <pc:docMk/>
            <pc:sldMk cId="3402536298" sldId="270"/>
            <ac:spMk id="1048" creationId="{B924F4DC-88F9-43CD-9FB7-735EAE1321AA}"/>
          </ac:spMkLst>
        </pc:spChg>
        <pc:spChg chg="add del mod">
          <ac:chgData name="Ken Merrihew" userId="bcb7a1e886d99f07" providerId="LiveId" clId="{D1E9025E-A6AD-46D9-BF14-800C0DAC5FFE}" dt="2019-02-11T19:55:23.865" v="998" actId="478"/>
          <ac:spMkLst>
            <pc:docMk/>
            <pc:sldMk cId="3402536298" sldId="270"/>
            <ac:spMk id="1049" creationId="{0D03A21A-6075-4072-BAC8-D8514317B148}"/>
          </ac:spMkLst>
        </pc:spChg>
        <pc:spChg chg="add del mod">
          <ac:chgData name="Ken Merrihew" userId="bcb7a1e886d99f07" providerId="LiveId" clId="{D1E9025E-A6AD-46D9-BF14-800C0DAC5FFE}" dt="2019-02-11T19:55:23.865" v="998" actId="478"/>
          <ac:spMkLst>
            <pc:docMk/>
            <pc:sldMk cId="3402536298" sldId="270"/>
            <ac:spMk id="1050" creationId="{317FE8D0-E73C-4946-8B15-7102069E69F6}"/>
          </ac:spMkLst>
        </pc:spChg>
        <pc:spChg chg="add del mod">
          <ac:chgData name="Ken Merrihew" userId="bcb7a1e886d99f07" providerId="LiveId" clId="{D1E9025E-A6AD-46D9-BF14-800C0DAC5FFE}" dt="2019-02-11T19:55:23.865" v="998" actId="478"/>
          <ac:spMkLst>
            <pc:docMk/>
            <pc:sldMk cId="3402536298" sldId="270"/>
            <ac:spMk id="1051" creationId="{DA168D80-AF18-4A6B-A43D-478936E834B4}"/>
          </ac:spMkLst>
        </pc:spChg>
        <pc:spChg chg="add del mod">
          <ac:chgData name="Ken Merrihew" userId="bcb7a1e886d99f07" providerId="LiveId" clId="{D1E9025E-A6AD-46D9-BF14-800C0DAC5FFE}" dt="2019-02-11T19:55:23.865" v="998" actId="478"/>
          <ac:spMkLst>
            <pc:docMk/>
            <pc:sldMk cId="3402536298" sldId="270"/>
            <ac:spMk id="1052" creationId="{1A61E647-46F0-41D4-99BD-9B1AEB4E1B28}"/>
          </ac:spMkLst>
        </pc:spChg>
        <pc:spChg chg="add del mod">
          <ac:chgData name="Ken Merrihew" userId="bcb7a1e886d99f07" providerId="LiveId" clId="{D1E9025E-A6AD-46D9-BF14-800C0DAC5FFE}" dt="2019-02-11T19:55:23.865" v="998" actId="478"/>
          <ac:spMkLst>
            <pc:docMk/>
            <pc:sldMk cId="3402536298" sldId="270"/>
            <ac:spMk id="1053" creationId="{5A10005A-86AC-49CF-8478-A1E5FDCD60FB}"/>
          </ac:spMkLst>
        </pc:spChg>
        <pc:spChg chg="add del mod">
          <ac:chgData name="Ken Merrihew" userId="bcb7a1e886d99f07" providerId="LiveId" clId="{D1E9025E-A6AD-46D9-BF14-800C0DAC5FFE}" dt="2019-02-11T19:55:23.865" v="998" actId="478"/>
          <ac:spMkLst>
            <pc:docMk/>
            <pc:sldMk cId="3402536298" sldId="270"/>
            <ac:spMk id="1054" creationId="{221CB272-CFB3-47A8-9AEA-99B90FED878F}"/>
          </ac:spMkLst>
        </pc:spChg>
        <pc:spChg chg="add del mod">
          <ac:chgData name="Ken Merrihew" userId="bcb7a1e886d99f07" providerId="LiveId" clId="{D1E9025E-A6AD-46D9-BF14-800C0DAC5FFE}" dt="2019-02-11T19:55:23.865" v="998" actId="478"/>
          <ac:spMkLst>
            <pc:docMk/>
            <pc:sldMk cId="3402536298" sldId="270"/>
            <ac:spMk id="1055" creationId="{645D223D-A6F8-46C4-8619-10893EB04CDC}"/>
          </ac:spMkLst>
        </pc:spChg>
        <pc:spChg chg="add del mod">
          <ac:chgData name="Ken Merrihew" userId="bcb7a1e886d99f07" providerId="LiveId" clId="{D1E9025E-A6AD-46D9-BF14-800C0DAC5FFE}" dt="2019-02-11T19:55:23.865" v="998" actId="478"/>
          <ac:spMkLst>
            <pc:docMk/>
            <pc:sldMk cId="3402536298" sldId="270"/>
            <ac:spMk id="1056" creationId="{DE7EA80A-9A66-48F8-946D-A24278CD3763}"/>
          </ac:spMkLst>
        </pc:spChg>
        <pc:spChg chg="add del mod">
          <ac:chgData name="Ken Merrihew" userId="bcb7a1e886d99f07" providerId="LiveId" clId="{D1E9025E-A6AD-46D9-BF14-800C0DAC5FFE}" dt="2019-02-11T19:55:23.865" v="998" actId="478"/>
          <ac:spMkLst>
            <pc:docMk/>
            <pc:sldMk cId="3402536298" sldId="270"/>
            <ac:spMk id="1057" creationId="{E8134217-E487-4D64-BD48-EDA43EE83DFB}"/>
          </ac:spMkLst>
        </pc:spChg>
        <pc:spChg chg="add del mod">
          <ac:chgData name="Ken Merrihew" userId="bcb7a1e886d99f07" providerId="LiveId" clId="{D1E9025E-A6AD-46D9-BF14-800C0DAC5FFE}" dt="2019-02-11T19:55:23.865" v="998" actId="478"/>
          <ac:spMkLst>
            <pc:docMk/>
            <pc:sldMk cId="3402536298" sldId="270"/>
            <ac:spMk id="1058" creationId="{84133BEF-0E05-49A8-9FA5-438A860B1127}"/>
          </ac:spMkLst>
        </pc:spChg>
        <pc:spChg chg="add del mod">
          <ac:chgData name="Ken Merrihew" userId="bcb7a1e886d99f07" providerId="LiveId" clId="{D1E9025E-A6AD-46D9-BF14-800C0DAC5FFE}" dt="2019-02-11T19:55:23.865" v="998" actId="478"/>
          <ac:spMkLst>
            <pc:docMk/>
            <pc:sldMk cId="3402536298" sldId="270"/>
            <ac:spMk id="1059" creationId="{03C42684-5E38-45BB-9777-4B56715C6814}"/>
          </ac:spMkLst>
        </pc:spChg>
        <pc:spChg chg="add del mod">
          <ac:chgData name="Ken Merrihew" userId="bcb7a1e886d99f07" providerId="LiveId" clId="{D1E9025E-A6AD-46D9-BF14-800C0DAC5FFE}" dt="2019-02-11T19:55:23.865" v="998" actId="478"/>
          <ac:spMkLst>
            <pc:docMk/>
            <pc:sldMk cId="3402536298" sldId="270"/>
            <ac:spMk id="1060" creationId="{220BBAFD-8FC8-4F06-98B3-AC7076554809}"/>
          </ac:spMkLst>
        </pc:spChg>
        <pc:grpChg chg="add del mod">
          <ac:chgData name="Ken Merrihew" userId="bcb7a1e886d99f07" providerId="LiveId" clId="{D1E9025E-A6AD-46D9-BF14-800C0DAC5FFE}" dt="2019-02-11T19:55:23.865" v="998" actId="478"/>
          <ac:grpSpMkLst>
            <pc:docMk/>
            <pc:sldMk cId="3402536298" sldId="270"/>
            <ac:grpSpMk id="16" creationId="{CA9FE7BB-0AA5-49C6-B9D4-6E34CAB7CA7E}"/>
          </ac:grpSpMkLst>
        </pc:grpChg>
        <pc:cxnChg chg="add del mod">
          <ac:chgData name="Ken Merrihew" userId="bcb7a1e886d99f07" providerId="LiveId" clId="{D1E9025E-A6AD-46D9-BF14-800C0DAC5FFE}" dt="2019-02-11T19:55:23.865" v="998" actId="478"/>
          <ac:cxnSpMkLst>
            <pc:docMk/>
            <pc:sldMk cId="3402536298" sldId="270"/>
            <ac:cxnSpMk id="1026" creationId="{DAD4F3BD-1E75-41FA-B45A-14BEFD239719}"/>
          </ac:cxnSpMkLst>
        </pc:cxnChg>
        <pc:cxnChg chg="add del mod">
          <ac:chgData name="Ken Merrihew" userId="bcb7a1e886d99f07" providerId="LiveId" clId="{D1E9025E-A6AD-46D9-BF14-800C0DAC5FFE}" dt="2019-02-11T19:55:23.865" v="998" actId="478"/>
          <ac:cxnSpMkLst>
            <pc:docMk/>
            <pc:sldMk cId="3402536298" sldId="270"/>
            <ac:cxnSpMk id="1027" creationId="{7FCC61E2-489C-4B6E-A3E7-8FBFB5100248}"/>
          </ac:cxnSpMkLst>
        </pc:cxnChg>
        <pc:cxnChg chg="add del mod">
          <ac:chgData name="Ken Merrihew" userId="bcb7a1e886d99f07" providerId="LiveId" clId="{D1E9025E-A6AD-46D9-BF14-800C0DAC5FFE}" dt="2019-02-11T19:55:23.865" v="998" actId="478"/>
          <ac:cxnSpMkLst>
            <pc:docMk/>
            <pc:sldMk cId="3402536298" sldId="270"/>
            <ac:cxnSpMk id="1028" creationId="{853214E9-DB7C-4852-82BE-ADFB4D0CE546}"/>
          </ac:cxnSpMkLst>
        </pc:cxnChg>
        <pc:cxnChg chg="add del mod">
          <ac:chgData name="Ken Merrihew" userId="bcb7a1e886d99f07" providerId="LiveId" clId="{D1E9025E-A6AD-46D9-BF14-800C0DAC5FFE}" dt="2019-02-11T19:55:23.865" v="998" actId="478"/>
          <ac:cxnSpMkLst>
            <pc:docMk/>
            <pc:sldMk cId="3402536298" sldId="270"/>
            <ac:cxnSpMk id="1029" creationId="{43E86C54-4372-4B8D-928C-733D954B36B0}"/>
          </ac:cxnSpMkLst>
        </pc:cxnChg>
        <pc:cxnChg chg="add del mod">
          <ac:chgData name="Ken Merrihew" userId="bcb7a1e886d99f07" providerId="LiveId" clId="{D1E9025E-A6AD-46D9-BF14-800C0DAC5FFE}" dt="2019-02-11T19:55:23.865" v="998" actId="478"/>
          <ac:cxnSpMkLst>
            <pc:docMk/>
            <pc:sldMk cId="3402536298" sldId="270"/>
            <ac:cxnSpMk id="1042" creationId="{C01591D1-C113-44A8-98A0-86BF971379BA}"/>
          </ac:cxnSpMkLst>
        </pc:cxnChg>
        <pc:cxnChg chg="add del mod">
          <ac:chgData name="Ken Merrihew" userId="bcb7a1e886d99f07" providerId="LiveId" clId="{D1E9025E-A6AD-46D9-BF14-800C0DAC5FFE}" dt="2019-02-11T19:54:16.195" v="926" actId="478"/>
          <ac:cxnSpMkLst>
            <pc:docMk/>
            <pc:sldMk cId="3402536298" sldId="270"/>
            <ac:cxnSpMk id="1044" creationId="{B93B6F6D-8A4E-49BD-89E1-5396FD8CBF15}"/>
          </ac:cxnSpMkLst>
        </pc:cxnChg>
      </pc:sldChg>
      <pc:sldChg chg="addSp delSp add delAnim modAnim">
        <pc:chgData name="Ken Merrihew" userId="bcb7a1e886d99f07" providerId="LiveId" clId="{D1E9025E-A6AD-46D9-BF14-800C0DAC5FFE}" dt="2019-02-13T22:56:41.349" v="1384"/>
        <pc:sldMkLst>
          <pc:docMk/>
          <pc:sldMk cId="2395711994" sldId="271"/>
        </pc:sldMkLst>
        <pc:spChg chg="del">
          <ac:chgData name="Ken Merrihew" userId="bcb7a1e886d99f07" providerId="LiveId" clId="{D1E9025E-A6AD-46D9-BF14-800C0DAC5FFE}" dt="2019-02-13T22:56:40.828" v="1383" actId="478"/>
          <ac:spMkLst>
            <pc:docMk/>
            <pc:sldMk cId="2395711994" sldId="271"/>
            <ac:spMk id="2" creationId="{1215C2F8-937B-441D-A21C-A6C3A84EB4AB}"/>
          </ac:spMkLst>
        </pc:spChg>
        <pc:spChg chg="add">
          <ac:chgData name="Ken Merrihew" userId="bcb7a1e886d99f07" providerId="LiveId" clId="{D1E9025E-A6AD-46D9-BF14-800C0DAC5FFE}" dt="2019-02-13T22:56:41.349" v="1384"/>
          <ac:spMkLst>
            <pc:docMk/>
            <pc:sldMk cId="2395711994" sldId="271"/>
            <ac:spMk id="4" creationId="{F3C2B975-E9A6-4159-84E5-D6FE29C6EC52}"/>
          </ac:spMkLst>
        </pc:spChg>
        <pc:spChg chg="del">
          <ac:chgData name="Ken Merrihew" userId="bcb7a1e886d99f07" providerId="LiveId" clId="{D1E9025E-A6AD-46D9-BF14-800C0DAC5FFE}" dt="2019-01-29T14:50:48.143" v="33" actId="478"/>
          <ac:spMkLst>
            <pc:docMk/>
            <pc:sldMk cId="2395711994" sldId="271"/>
            <ac:spMk id="6" creationId="{D3AA1E45-8BEE-4903-878A-1E21299E33AF}"/>
          </ac:spMkLst>
        </pc:spChg>
        <pc:spChg chg="del">
          <ac:chgData name="Ken Merrihew" userId="bcb7a1e886d99f07" providerId="LiveId" clId="{D1E9025E-A6AD-46D9-BF14-800C0DAC5FFE}" dt="2019-01-29T14:50:48.143" v="33" actId="478"/>
          <ac:spMkLst>
            <pc:docMk/>
            <pc:sldMk cId="2395711994" sldId="271"/>
            <ac:spMk id="7" creationId="{3786DFFA-800E-452B-B540-ACB428B567B1}"/>
          </ac:spMkLst>
        </pc:spChg>
        <pc:spChg chg="del">
          <ac:chgData name="Ken Merrihew" userId="bcb7a1e886d99f07" providerId="LiveId" clId="{D1E9025E-A6AD-46D9-BF14-800C0DAC5FFE}" dt="2019-01-29T14:50:48.143" v="33" actId="478"/>
          <ac:spMkLst>
            <pc:docMk/>
            <pc:sldMk cId="2395711994" sldId="271"/>
            <ac:spMk id="8" creationId="{441F27EF-5A11-4DDD-BFDD-562959C6F4EC}"/>
          </ac:spMkLst>
        </pc:spChg>
        <pc:spChg chg="del">
          <ac:chgData name="Ken Merrihew" userId="bcb7a1e886d99f07" providerId="LiveId" clId="{D1E9025E-A6AD-46D9-BF14-800C0DAC5FFE}" dt="2019-01-29T14:50:48.143" v="33" actId="478"/>
          <ac:spMkLst>
            <pc:docMk/>
            <pc:sldMk cId="2395711994" sldId="271"/>
            <ac:spMk id="9" creationId="{15FA7283-15AE-43B6-8D26-92326C3B96AD}"/>
          </ac:spMkLst>
        </pc:spChg>
        <pc:spChg chg="del">
          <ac:chgData name="Ken Merrihew" userId="bcb7a1e886d99f07" providerId="LiveId" clId="{D1E9025E-A6AD-46D9-BF14-800C0DAC5FFE}" dt="2019-01-29T14:50:48.143" v="33" actId="478"/>
          <ac:spMkLst>
            <pc:docMk/>
            <pc:sldMk cId="2395711994" sldId="271"/>
            <ac:spMk id="10" creationId="{2A8204BA-67B0-4141-91EF-789D1276B47D}"/>
          </ac:spMkLst>
        </pc:spChg>
        <pc:spChg chg="del">
          <ac:chgData name="Ken Merrihew" userId="bcb7a1e886d99f07" providerId="LiveId" clId="{D1E9025E-A6AD-46D9-BF14-800C0DAC5FFE}" dt="2019-01-29T14:50:48.143" v="33" actId="478"/>
          <ac:spMkLst>
            <pc:docMk/>
            <pc:sldMk cId="2395711994" sldId="271"/>
            <ac:spMk id="11" creationId="{BA8ACC53-59A4-4D6B-94A0-ACFB39C66E4F}"/>
          </ac:spMkLst>
        </pc:spChg>
        <pc:spChg chg="add">
          <ac:chgData name="Ken Merrihew" userId="bcb7a1e886d99f07" providerId="LiveId" clId="{D1E9025E-A6AD-46D9-BF14-800C0DAC5FFE}" dt="2019-01-29T14:50:49.018" v="34"/>
          <ac:spMkLst>
            <pc:docMk/>
            <pc:sldMk cId="2395711994" sldId="271"/>
            <ac:spMk id="12" creationId="{5E4D7A6C-92C0-4102-B816-5170DB022B72}"/>
          </ac:spMkLst>
        </pc:spChg>
      </pc:sldChg>
      <pc:sldChg chg="addSp delSp add">
        <pc:chgData name="Ken Merrihew" userId="bcb7a1e886d99f07" providerId="LiveId" clId="{D1E9025E-A6AD-46D9-BF14-800C0DAC5FFE}" dt="2019-02-13T22:56:51.839" v="1386"/>
        <pc:sldMkLst>
          <pc:docMk/>
          <pc:sldMk cId="2720529284" sldId="272"/>
        </pc:sldMkLst>
        <pc:spChg chg="add">
          <ac:chgData name="Ken Merrihew" userId="bcb7a1e886d99f07" providerId="LiveId" clId="{D1E9025E-A6AD-46D9-BF14-800C0DAC5FFE}" dt="2019-02-13T22:56:51.839" v="1386"/>
          <ac:spMkLst>
            <pc:docMk/>
            <pc:sldMk cId="2720529284" sldId="272"/>
            <ac:spMk id="3" creationId="{197F0E55-FF67-44B7-9200-3B505ABEEA1D}"/>
          </ac:spMkLst>
        </pc:spChg>
        <pc:spChg chg="del">
          <ac:chgData name="Ken Merrihew" userId="bcb7a1e886d99f07" providerId="LiveId" clId="{D1E9025E-A6AD-46D9-BF14-800C0DAC5FFE}" dt="2019-02-13T22:56:51.204" v="1385" actId="478"/>
          <ac:spMkLst>
            <pc:docMk/>
            <pc:sldMk cId="2720529284" sldId="272"/>
            <ac:spMk id="4" creationId="{FDC24934-3E27-4C30-B129-76323964C2D8}"/>
          </ac:spMkLst>
        </pc:spChg>
      </pc:sldChg>
      <pc:sldChg chg="addSp delSp modSp add delAnim modAnim">
        <pc:chgData name="Ken Merrihew" userId="bcb7a1e886d99f07" providerId="LiveId" clId="{D1E9025E-A6AD-46D9-BF14-800C0DAC5FFE}" dt="2019-02-13T22:57:03.513" v="1392"/>
        <pc:sldMkLst>
          <pc:docMk/>
          <pc:sldMk cId="247550937" sldId="273"/>
        </pc:sldMkLst>
        <pc:spChg chg="del">
          <ac:chgData name="Ken Merrihew" userId="bcb7a1e886d99f07" providerId="LiveId" clId="{D1E9025E-A6AD-46D9-BF14-800C0DAC5FFE}" dt="2019-02-13T22:57:02.877" v="1391" actId="478"/>
          <ac:spMkLst>
            <pc:docMk/>
            <pc:sldMk cId="247550937" sldId="273"/>
            <ac:spMk id="2" creationId="{1215C2F8-937B-441D-A21C-A6C3A84EB4AB}"/>
          </ac:spMkLst>
        </pc:spChg>
        <pc:spChg chg="add mod">
          <ac:chgData name="Ken Merrihew" userId="bcb7a1e886d99f07" providerId="LiveId" clId="{D1E9025E-A6AD-46D9-BF14-800C0DAC5FFE}" dt="2019-02-13T20:26:46.997" v="1181" actId="1036"/>
          <ac:spMkLst>
            <pc:docMk/>
            <pc:sldMk cId="247550937" sldId="273"/>
            <ac:spMk id="5" creationId="{7913443D-35A4-4598-84E9-2E4B89C6CD06}"/>
          </ac:spMkLst>
        </pc:spChg>
        <pc:spChg chg="add">
          <ac:chgData name="Ken Merrihew" userId="bcb7a1e886d99f07" providerId="LiveId" clId="{D1E9025E-A6AD-46D9-BF14-800C0DAC5FFE}" dt="2019-02-13T22:57:03.513" v="1392"/>
          <ac:spMkLst>
            <pc:docMk/>
            <pc:sldMk cId="247550937" sldId="273"/>
            <ac:spMk id="6" creationId="{AB628C00-A1F5-45D7-91EA-69C4604E6BDA}"/>
          </ac:spMkLst>
        </pc:spChg>
        <pc:spChg chg="del">
          <ac:chgData name="Ken Merrihew" userId="bcb7a1e886d99f07" providerId="LiveId" clId="{D1E9025E-A6AD-46D9-BF14-800C0DAC5FFE}" dt="2019-01-29T14:52:48.457" v="36" actId="478"/>
          <ac:spMkLst>
            <pc:docMk/>
            <pc:sldMk cId="247550937" sldId="273"/>
            <ac:spMk id="16" creationId="{1BF62879-A4EF-443E-A648-25B3CE416E7E}"/>
          </ac:spMkLst>
        </pc:spChg>
        <pc:spChg chg="del">
          <ac:chgData name="Ken Merrihew" userId="bcb7a1e886d99f07" providerId="LiveId" clId="{D1E9025E-A6AD-46D9-BF14-800C0DAC5FFE}" dt="2019-01-29T14:52:48.457" v="36" actId="478"/>
          <ac:spMkLst>
            <pc:docMk/>
            <pc:sldMk cId="247550937" sldId="273"/>
            <ac:spMk id="17" creationId="{648C11EB-2A4A-4145-8B89-347C57C1D093}"/>
          </ac:spMkLst>
        </pc:spChg>
        <pc:spChg chg="del">
          <ac:chgData name="Ken Merrihew" userId="bcb7a1e886d99f07" providerId="LiveId" clId="{D1E9025E-A6AD-46D9-BF14-800C0DAC5FFE}" dt="2019-01-29T14:52:48.457" v="36" actId="478"/>
          <ac:spMkLst>
            <pc:docMk/>
            <pc:sldMk cId="247550937" sldId="273"/>
            <ac:spMk id="18" creationId="{14A68DE5-4AA6-4E4F-9E19-94DD28885B64}"/>
          </ac:spMkLst>
        </pc:spChg>
        <pc:spChg chg="del">
          <ac:chgData name="Ken Merrihew" userId="bcb7a1e886d99f07" providerId="LiveId" clId="{D1E9025E-A6AD-46D9-BF14-800C0DAC5FFE}" dt="2019-01-29T14:52:48.457" v="36" actId="478"/>
          <ac:spMkLst>
            <pc:docMk/>
            <pc:sldMk cId="247550937" sldId="273"/>
            <ac:spMk id="19" creationId="{AE75CC5C-564E-4109-B022-30FBA5A8307C}"/>
          </ac:spMkLst>
        </pc:spChg>
        <pc:spChg chg="del">
          <ac:chgData name="Ken Merrihew" userId="bcb7a1e886d99f07" providerId="LiveId" clId="{D1E9025E-A6AD-46D9-BF14-800C0DAC5FFE}" dt="2019-01-29T14:52:48.457" v="36" actId="478"/>
          <ac:spMkLst>
            <pc:docMk/>
            <pc:sldMk cId="247550937" sldId="273"/>
            <ac:spMk id="20" creationId="{FC08599E-A9DA-4F99-A38E-240E5E1E1E85}"/>
          </ac:spMkLst>
        </pc:spChg>
        <pc:spChg chg="del">
          <ac:chgData name="Ken Merrihew" userId="bcb7a1e886d99f07" providerId="LiveId" clId="{D1E9025E-A6AD-46D9-BF14-800C0DAC5FFE}" dt="2019-01-29T14:52:48.457" v="36" actId="478"/>
          <ac:spMkLst>
            <pc:docMk/>
            <pc:sldMk cId="247550937" sldId="273"/>
            <ac:spMk id="21" creationId="{8E2A1675-C14C-41DB-A5B6-A188B2342C69}"/>
          </ac:spMkLst>
        </pc:spChg>
        <pc:spChg chg="del">
          <ac:chgData name="Ken Merrihew" userId="bcb7a1e886d99f07" providerId="LiveId" clId="{D1E9025E-A6AD-46D9-BF14-800C0DAC5FFE}" dt="2019-01-29T14:52:48.457" v="36" actId="478"/>
          <ac:spMkLst>
            <pc:docMk/>
            <pc:sldMk cId="247550937" sldId="273"/>
            <ac:spMk id="22" creationId="{1D107F31-9FB6-4EFF-B495-F34CE70FDA2A}"/>
          </ac:spMkLst>
        </pc:spChg>
        <pc:spChg chg="del">
          <ac:chgData name="Ken Merrihew" userId="bcb7a1e886d99f07" providerId="LiveId" clId="{D1E9025E-A6AD-46D9-BF14-800C0DAC5FFE}" dt="2019-01-29T14:52:48.457" v="36" actId="478"/>
          <ac:spMkLst>
            <pc:docMk/>
            <pc:sldMk cId="247550937" sldId="273"/>
            <ac:spMk id="23" creationId="{0435C650-8614-4DE3-AE52-2F269235C333}"/>
          </ac:spMkLst>
        </pc:spChg>
        <pc:spChg chg="del">
          <ac:chgData name="Ken Merrihew" userId="bcb7a1e886d99f07" providerId="LiveId" clId="{D1E9025E-A6AD-46D9-BF14-800C0DAC5FFE}" dt="2019-01-29T14:52:48.457" v="36" actId="478"/>
          <ac:spMkLst>
            <pc:docMk/>
            <pc:sldMk cId="247550937" sldId="273"/>
            <ac:spMk id="24" creationId="{791390DA-5616-41FC-98A2-BB8B9AA67F3F}"/>
          </ac:spMkLst>
        </pc:spChg>
        <pc:spChg chg="add mod">
          <ac:chgData name="Ken Merrihew" userId="bcb7a1e886d99f07" providerId="LiveId" clId="{D1E9025E-A6AD-46D9-BF14-800C0DAC5FFE}" dt="2019-02-13T20:25:22.161" v="1156" actId="207"/>
          <ac:spMkLst>
            <pc:docMk/>
            <pc:sldMk cId="247550937" sldId="273"/>
            <ac:spMk id="26" creationId="{91F6E26A-8018-4E08-AAFB-D3653099B5B4}"/>
          </ac:spMkLst>
        </pc:spChg>
        <pc:spChg chg="add mod">
          <ac:chgData name="Ken Merrihew" userId="bcb7a1e886d99f07" providerId="LiveId" clId="{D1E9025E-A6AD-46D9-BF14-800C0DAC5FFE}" dt="2019-02-13T20:26:53.254" v="1189" actId="1035"/>
          <ac:spMkLst>
            <pc:docMk/>
            <pc:sldMk cId="247550937" sldId="273"/>
            <ac:spMk id="27" creationId="{482F2C74-5E1C-4498-ACDF-44ADA37038FF}"/>
          </ac:spMkLst>
        </pc:spChg>
        <pc:grpChg chg="del">
          <ac:chgData name="Ken Merrihew" userId="bcb7a1e886d99f07" providerId="LiveId" clId="{D1E9025E-A6AD-46D9-BF14-800C0DAC5FFE}" dt="2019-01-29T14:52:48.457" v="36" actId="478"/>
          <ac:grpSpMkLst>
            <pc:docMk/>
            <pc:sldMk cId="247550937" sldId="273"/>
            <ac:grpSpMk id="25" creationId="{2AF21E6B-E538-4379-B9EB-76C74A59C911}"/>
          </ac:grpSpMkLst>
        </pc:grpChg>
        <pc:graphicFrameChg chg="del">
          <ac:chgData name="Ken Merrihew" userId="bcb7a1e886d99f07" providerId="LiveId" clId="{D1E9025E-A6AD-46D9-BF14-800C0DAC5FFE}" dt="2019-01-29T14:52:48.457" v="36" actId="478"/>
          <ac:graphicFrameMkLst>
            <pc:docMk/>
            <pc:sldMk cId="247550937" sldId="273"/>
            <ac:graphicFrameMk id="15" creationId="{42829BF8-35A3-4EFC-8343-596FB8971322}"/>
          </ac:graphicFrameMkLst>
        </pc:graphicFrameChg>
      </pc:sldChg>
      <pc:sldChg chg="addSp delSp add">
        <pc:chgData name="Ken Merrihew" userId="bcb7a1e886d99f07" providerId="LiveId" clId="{D1E9025E-A6AD-46D9-BF14-800C0DAC5FFE}" dt="2019-02-13T22:57:09.013" v="1394"/>
        <pc:sldMkLst>
          <pc:docMk/>
          <pc:sldMk cId="854181772" sldId="274"/>
        </pc:sldMkLst>
        <pc:spChg chg="add">
          <ac:chgData name="Ken Merrihew" userId="bcb7a1e886d99f07" providerId="LiveId" clId="{D1E9025E-A6AD-46D9-BF14-800C0DAC5FFE}" dt="2019-02-13T22:57:09.013" v="1394"/>
          <ac:spMkLst>
            <pc:docMk/>
            <pc:sldMk cId="854181772" sldId="274"/>
            <ac:spMk id="3" creationId="{895318EE-F6DB-488F-9CF5-D6A323E084C3}"/>
          </ac:spMkLst>
        </pc:spChg>
        <pc:spChg chg="del">
          <ac:chgData name="Ken Merrihew" userId="bcb7a1e886d99f07" providerId="LiveId" clId="{D1E9025E-A6AD-46D9-BF14-800C0DAC5FFE}" dt="2019-02-13T22:57:08.474" v="1393" actId="478"/>
          <ac:spMkLst>
            <pc:docMk/>
            <pc:sldMk cId="854181772" sldId="274"/>
            <ac:spMk id="4" creationId="{FDC24934-3E27-4C30-B129-76323964C2D8}"/>
          </ac:spMkLst>
        </pc:spChg>
      </pc:sldChg>
      <pc:sldChg chg="addSp delSp add ord delAnim modAnim">
        <pc:chgData name="Ken Merrihew" userId="bcb7a1e886d99f07" providerId="LiveId" clId="{D1E9025E-A6AD-46D9-BF14-800C0DAC5FFE}" dt="2019-02-13T22:57:12.386" v="1396"/>
        <pc:sldMkLst>
          <pc:docMk/>
          <pc:sldMk cId="890802771" sldId="275"/>
        </pc:sldMkLst>
        <pc:spChg chg="del">
          <ac:chgData name="Ken Merrihew" userId="bcb7a1e886d99f07" providerId="LiveId" clId="{D1E9025E-A6AD-46D9-BF14-800C0DAC5FFE}" dt="2019-02-13T22:57:11.889" v="1395" actId="478"/>
          <ac:spMkLst>
            <pc:docMk/>
            <pc:sldMk cId="890802771" sldId="275"/>
            <ac:spMk id="2" creationId="{1215C2F8-937B-441D-A21C-A6C3A84EB4AB}"/>
          </ac:spMkLst>
        </pc:spChg>
        <pc:spChg chg="add">
          <ac:chgData name="Ken Merrihew" userId="bcb7a1e886d99f07" providerId="LiveId" clId="{D1E9025E-A6AD-46D9-BF14-800C0DAC5FFE}" dt="2019-01-29T14:53:16.571" v="40"/>
          <ac:spMkLst>
            <pc:docMk/>
            <pc:sldMk cId="890802771" sldId="275"/>
            <ac:spMk id="5" creationId="{E63B4A76-DAD5-4B5C-A33B-418F45BE5D1A}"/>
          </ac:spMkLst>
        </pc:spChg>
        <pc:spChg chg="add">
          <ac:chgData name="Ken Merrihew" userId="bcb7a1e886d99f07" providerId="LiveId" clId="{D1E9025E-A6AD-46D9-BF14-800C0DAC5FFE}" dt="2019-01-29T14:53:16.571" v="40"/>
          <ac:spMkLst>
            <pc:docMk/>
            <pc:sldMk cId="890802771" sldId="275"/>
            <ac:spMk id="6" creationId="{D501CC5C-9BE1-44CB-9F6D-E1B9AE1A1961}"/>
          </ac:spMkLst>
        </pc:spChg>
        <pc:spChg chg="add">
          <ac:chgData name="Ken Merrihew" userId="bcb7a1e886d99f07" providerId="LiveId" clId="{D1E9025E-A6AD-46D9-BF14-800C0DAC5FFE}" dt="2019-02-13T22:57:12.386" v="1396"/>
          <ac:spMkLst>
            <pc:docMk/>
            <pc:sldMk cId="890802771" sldId="275"/>
            <ac:spMk id="7" creationId="{6DE53D8C-664A-4026-986E-E5A2256E50D9}"/>
          </ac:spMkLst>
        </pc:spChg>
        <pc:spChg chg="del">
          <ac:chgData name="Ken Merrihew" userId="bcb7a1e886d99f07" providerId="LiveId" clId="{D1E9025E-A6AD-46D9-BF14-800C0DAC5FFE}" dt="2019-01-29T14:53:16.130" v="39" actId="478"/>
          <ac:spMkLst>
            <pc:docMk/>
            <pc:sldMk cId="890802771" sldId="275"/>
            <ac:spMk id="26" creationId="{91F6E26A-8018-4E08-AAFB-D3653099B5B4}"/>
          </ac:spMkLst>
        </pc:spChg>
        <pc:spChg chg="del">
          <ac:chgData name="Ken Merrihew" userId="bcb7a1e886d99f07" providerId="LiveId" clId="{D1E9025E-A6AD-46D9-BF14-800C0DAC5FFE}" dt="2019-01-29T14:53:16.130" v="39" actId="478"/>
          <ac:spMkLst>
            <pc:docMk/>
            <pc:sldMk cId="890802771" sldId="275"/>
            <ac:spMk id="27" creationId="{482F2C74-5E1C-4498-ACDF-44ADA37038FF}"/>
          </ac:spMkLst>
        </pc:spChg>
      </pc:sldChg>
      <pc:sldChg chg="addSp delSp add">
        <pc:chgData name="Ken Merrihew" userId="bcb7a1e886d99f07" providerId="LiveId" clId="{D1E9025E-A6AD-46D9-BF14-800C0DAC5FFE}" dt="2019-02-13T22:57:23.488" v="1402"/>
        <pc:sldMkLst>
          <pc:docMk/>
          <pc:sldMk cId="158477512" sldId="276"/>
        </pc:sldMkLst>
        <pc:spChg chg="add">
          <ac:chgData name="Ken Merrihew" userId="bcb7a1e886d99f07" providerId="LiveId" clId="{D1E9025E-A6AD-46D9-BF14-800C0DAC5FFE}" dt="2019-02-13T22:57:23.488" v="1402"/>
          <ac:spMkLst>
            <pc:docMk/>
            <pc:sldMk cId="158477512" sldId="276"/>
            <ac:spMk id="3" creationId="{048A46FF-6D24-40AA-B577-98FF3DD6F2E4}"/>
          </ac:spMkLst>
        </pc:spChg>
        <pc:spChg chg="del">
          <ac:chgData name="Ken Merrihew" userId="bcb7a1e886d99f07" providerId="LiveId" clId="{D1E9025E-A6AD-46D9-BF14-800C0DAC5FFE}" dt="2019-02-13T22:57:22.914" v="1401" actId="478"/>
          <ac:spMkLst>
            <pc:docMk/>
            <pc:sldMk cId="158477512" sldId="276"/>
            <ac:spMk id="4" creationId="{FDC24934-3E27-4C30-B129-76323964C2D8}"/>
          </ac:spMkLst>
        </pc:spChg>
      </pc:sldChg>
      <pc:sldChg chg="addSp delSp modSp add delAnim modAnim">
        <pc:chgData name="Ken Merrihew" userId="bcb7a1e886d99f07" providerId="LiveId" clId="{D1E9025E-A6AD-46D9-BF14-800C0DAC5FFE}" dt="2019-02-13T22:57:20.093" v="1400"/>
        <pc:sldMkLst>
          <pc:docMk/>
          <pc:sldMk cId="2094505396" sldId="277"/>
        </pc:sldMkLst>
        <pc:spChg chg="del">
          <ac:chgData name="Ken Merrihew" userId="bcb7a1e886d99f07" providerId="LiveId" clId="{D1E9025E-A6AD-46D9-BF14-800C0DAC5FFE}" dt="2019-02-13T22:57:19.533" v="1399" actId="478"/>
          <ac:spMkLst>
            <pc:docMk/>
            <pc:sldMk cId="2094505396" sldId="277"/>
            <ac:spMk id="2" creationId="{1215C2F8-937B-441D-A21C-A6C3A84EB4AB}"/>
          </ac:spMkLst>
        </pc:spChg>
        <pc:spChg chg="del">
          <ac:chgData name="Ken Merrihew" userId="bcb7a1e886d99f07" providerId="LiveId" clId="{D1E9025E-A6AD-46D9-BF14-800C0DAC5FFE}" dt="2019-01-29T14:54:25.427" v="42" actId="478"/>
          <ac:spMkLst>
            <pc:docMk/>
            <pc:sldMk cId="2094505396" sldId="277"/>
            <ac:spMk id="5" creationId="{E63B4A76-DAD5-4B5C-A33B-418F45BE5D1A}"/>
          </ac:spMkLst>
        </pc:spChg>
        <pc:spChg chg="add mod">
          <ac:chgData name="Ken Merrihew" userId="bcb7a1e886d99f07" providerId="LiveId" clId="{D1E9025E-A6AD-46D9-BF14-800C0DAC5FFE}" dt="2019-02-13T20:40:18.935" v="1307" actId="1035"/>
          <ac:spMkLst>
            <pc:docMk/>
            <pc:sldMk cId="2094505396" sldId="277"/>
            <ac:spMk id="5" creationId="{F33F208B-3CF3-44E6-86CB-8C8541F3DA95}"/>
          </ac:spMkLst>
        </pc:spChg>
        <pc:spChg chg="add">
          <ac:chgData name="Ken Merrihew" userId="bcb7a1e886d99f07" providerId="LiveId" clId="{D1E9025E-A6AD-46D9-BF14-800C0DAC5FFE}" dt="2019-02-13T22:57:20.093" v="1400"/>
          <ac:spMkLst>
            <pc:docMk/>
            <pc:sldMk cId="2094505396" sldId="277"/>
            <ac:spMk id="6" creationId="{3735C407-84E6-4230-9954-BF9F8A4F12CC}"/>
          </ac:spMkLst>
        </pc:spChg>
        <pc:spChg chg="del">
          <ac:chgData name="Ken Merrihew" userId="bcb7a1e886d99f07" providerId="LiveId" clId="{D1E9025E-A6AD-46D9-BF14-800C0DAC5FFE}" dt="2019-01-29T14:54:25.427" v="42" actId="478"/>
          <ac:spMkLst>
            <pc:docMk/>
            <pc:sldMk cId="2094505396" sldId="277"/>
            <ac:spMk id="6" creationId="{D501CC5C-9BE1-44CB-9F6D-E1B9AE1A1961}"/>
          </ac:spMkLst>
        </pc:spChg>
        <pc:spChg chg="add mod">
          <ac:chgData name="Ken Merrihew" userId="bcb7a1e886d99f07" providerId="LiveId" clId="{D1E9025E-A6AD-46D9-BF14-800C0DAC5FFE}" dt="2019-02-13T20:40:31.883" v="1333" actId="1035"/>
          <ac:spMkLst>
            <pc:docMk/>
            <pc:sldMk cId="2094505396" sldId="277"/>
            <ac:spMk id="7" creationId="{6EF0BB5C-2CFC-44BE-9DE2-D528DE2BA2FB}"/>
          </ac:spMkLst>
        </pc:spChg>
        <pc:spChg chg="add mod">
          <ac:chgData name="Ken Merrihew" userId="bcb7a1e886d99f07" providerId="LiveId" clId="{D1E9025E-A6AD-46D9-BF14-800C0DAC5FFE}" dt="2019-02-13T20:40:08.854" v="1260" actId="403"/>
          <ac:spMkLst>
            <pc:docMk/>
            <pc:sldMk cId="2094505396" sldId="277"/>
            <ac:spMk id="8" creationId="{9BF718BB-CAFB-4C28-B9FF-318DA93FAFD9}"/>
          </ac:spMkLst>
        </pc:spChg>
      </pc:sldChg>
      <pc:sldChg chg="addSp delSp modSp add">
        <pc:chgData name="Ken Merrihew" userId="bcb7a1e886d99f07" providerId="LiveId" clId="{D1E9025E-A6AD-46D9-BF14-800C0DAC5FFE}" dt="2019-02-13T22:57:16.664" v="1398"/>
        <pc:sldMkLst>
          <pc:docMk/>
          <pc:sldMk cId="1257659612" sldId="278"/>
        </pc:sldMkLst>
        <pc:spChg chg="add mod">
          <ac:chgData name="Ken Merrihew" userId="bcb7a1e886d99f07" providerId="LiveId" clId="{D1E9025E-A6AD-46D9-BF14-800C0DAC5FFE}" dt="2019-02-13T22:45:40.677" v="1350" actId="6549"/>
          <ac:spMkLst>
            <pc:docMk/>
            <pc:sldMk cId="1257659612" sldId="278"/>
            <ac:spMk id="2" creationId="{BFC5DE76-A9A5-47E4-B9C0-5D332BC8B7A1}"/>
          </ac:spMkLst>
        </pc:spChg>
        <pc:spChg chg="del">
          <ac:chgData name="Ken Merrihew" userId="bcb7a1e886d99f07" providerId="LiveId" clId="{D1E9025E-A6AD-46D9-BF14-800C0DAC5FFE}" dt="2019-02-13T22:57:16.129" v="1397" actId="478"/>
          <ac:spMkLst>
            <pc:docMk/>
            <pc:sldMk cId="1257659612" sldId="278"/>
            <ac:spMk id="4" creationId="{FDC24934-3E27-4C30-B129-76323964C2D8}"/>
          </ac:spMkLst>
        </pc:spChg>
        <pc:spChg chg="add">
          <ac:chgData name="Ken Merrihew" userId="bcb7a1e886d99f07" providerId="LiveId" clId="{D1E9025E-A6AD-46D9-BF14-800C0DAC5FFE}" dt="2019-02-13T22:57:16.664" v="1398"/>
          <ac:spMkLst>
            <pc:docMk/>
            <pc:sldMk cId="1257659612" sldId="278"/>
            <ac:spMk id="5" creationId="{F44EF25A-13B1-4B86-87B6-0B4145E40A31}"/>
          </ac:spMkLst>
        </pc:spChg>
      </pc:sldChg>
      <pc:sldChg chg="delSp modSp add del delAnim">
        <pc:chgData name="Ken Merrihew" userId="bcb7a1e886d99f07" providerId="LiveId" clId="{D1E9025E-A6AD-46D9-BF14-800C0DAC5FFE}" dt="2019-02-13T22:55:33.972" v="1351" actId="2696"/>
        <pc:sldMkLst>
          <pc:docMk/>
          <pc:sldMk cId="1045518668" sldId="279"/>
        </pc:sldMkLst>
        <pc:spChg chg="del">
          <ac:chgData name="Ken Merrihew" userId="bcb7a1e886d99f07" providerId="LiveId" clId="{D1E9025E-A6AD-46D9-BF14-800C0DAC5FFE}" dt="2019-01-29T15:28:35.612" v="48" actId="478"/>
          <ac:spMkLst>
            <pc:docMk/>
            <pc:sldMk cId="1045518668" sldId="279"/>
            <ac:spMk id="7" creationId="{6EF0BB5C-2CFC-44BE-9DE2-D528DE2BA2FB}"/>
          </ac:spMkLst>
        </pc:spChg>
        <pc:spChg chg="mod">
          <ac:chgData name="Ken Merrihew" userId="bcb7a1e886d99f07" providerId="LiveId" clId="{D1E9025E-A6AD-46D9-BF14-800C0DAC5FFE}" dt="2019-01-29T15:29:15.160" v="54" actId="207"/>
          <ac:spMkLst>
            <pc:docMk/>
            <pc:sldMk cId="1045518668" sldId="279"/>
            <ac:spMk id="8" creationId="{9BF718BB-CAFB-4C28-B9FF-318DA93FAFD9}"/>
          </ac:spMkLst>
        </pc:spChg>
      </pc:sldChg>
      <pc:sldChg chg="add del">
        <pc:chgData name="Ken Merrihew" userId="bcb7a1e886d99f07" providerId="LiveId" clId="{D1E9025E-A6AD-46D9-BF14-800C0DAC5FFE}" dt="2019-02-13T22:55:33.982" v="1352" actId="2696"/>
        <pc:sldMkLst>
          <pc:docMk/>
          <pc:sldMk cId="2327931046" sldId="280"/>
        </pc:sldMkLst>
      </pc:sldChg>
      <pc:sldChg chg="addSp delSp add del delAnim modAnim">
        <pc:chgData name="Ken Merrihew" userId="bcb7a1e886d99f07" providerId="LiveId" clId="{D1E9025E-A6AD-46D9-BF14-800C0DAC5FFE}" dt="2019-02-13T22:55:33.988" v="1353" actId="2696"/>
        <pc:sldMkLst>
          <pc:docMk/>
          <pc:sldMk cId="2050139078" sldId="281"/>
        </pc:sldMkLst>
        <pc:spChg chg="add">
          <ac:chgData name="Ken Merrihew" userId="bcb7a1e886d99f07" providerId="LiveId" clId="{D1E9025E-A6AD-46D9-BF14-800C0DAC5FFE}" dt="2019-01-29T15:29:44.055" v="57"/>
          <ac:spMkLst>
            <pc:docMk/>
            <pc:sldMk cId="2050139078" sldId="281"/>
            <ac:spMk id="4" creationId="{5964C383-6EB1-4763-9BE5-E547A8A0DE5B}"/>
          </ac:spMkLst>
        </pc:spChg>
        <pc:spChg chg="add">
          <ac:chgData name="Ken Merrihew" userId="bcb7a1e886d99f07" providerId="LiveId" clId="{D1E9025E-A6AD-46D9-BF14-800C0DAC5FFE}" dt="2019-01-29T15:29:44.055" v="57"/>
          <ac:spMkLst>
            <pc:docMk/>
            <pc:sldMk cId="2050139078" sldId="281"/>
            <ac:spMk id="5" creationId="{C2A5A380-F679-41F6-8DA2-C01C8D021FCB}"/>
          </ac:spMkLst>
        </pc:spChg>
        <pc:spChg chg="del">
          <ac:chgData name="Ken Merrihew" userId="bcb7a1e886d99f07" providerId="LiveId" clId="{D1E9025E-A6AD-46D9-BF14-800C0DAC5FFE}" dt="2019-01-29T15:29:43.277" v="56" actId="478"/>
          <ac:spMkLst>
            <pc:docMk/>
            <pc:sldMk cId="2050139078" sldId="281"/>
            <ac:spMk id="8" creationId="{9BF718BB-CAFB-4C28-B9FF-318DA93FAFD9}"/>
          </ac:spMkLst>
        </pc:spChg>
      </pc:sldChg>
      <pc:sldChg chg="add del">
        <pc:chgData name="Ken Merrihew" userId="bcb7a1e886d99f07" providerId="LiveId" clId="{D1E9025E-A6AD-46D9-BF14-800C0DAC5FFE}" dt="2019-02-13T22:55:33.996" v="1354" actId="2696"/>
        <pc:sldMkLst>
          <pc:docMk/>
          <pc:sldMk cId="1823123614" sldId="282"/>
        </pc:sldMkLst>
      </pc:sldChg>
      <pc:sldChg chg="addSp modSp add modTransition modAnim">
        <pc:chgData name="Ken Merrihew" userId="bcb7a1e886d99f07" providerId="LiveId" clId="{D1E9025E-A6AD-46D9-BF14-800C0DAC5FFE}" dt="2019-02-13T22:55:50.491" v="1360" actId="20577"/>
        <pc:sldMkLst>
          <pc:docMk/>
          <pc:sldMk cId="2801047126" sldId="283"/>
        </pc:sldMkLst>
        <pc:spChg chg="mod">
          <ac:chgData name="Ken Merrihew" userId="bcb7a1e886d99f07" providerId="LiveId" clId="{D1E9025E-A6AD-46D9-BF14-800C0DAC5FFE}" dt="2019-02-13T22:55:50.491" v="1360" actId="20577"/>
          <ac:spMkLst>
            <pc:docMk/>
            <pc:sldMk cId="2801047126" sldId="283"/>
            <ac:spMk id="2" creationId="{1215C2F8-937B-441D-A21C-A6C3A84EB4AB}"/>
          </ac:spMkLst>
        </pc:spChg>
        <pc:spChg chg="add mod ord">
          <ac:chgData name="Ken Merrihew" userId="bcb7a1e886d99f07" providerId="LiveId" clId="{D1E9025E-A6AD-46D9-BF14-800C0DAC5FFE}" dt="2019-02-13T21:36:23.376" v="1340" actId="164"/>
          <ac:spMkLst>
            <pc:docMk/>
            <pc:sldMk cId="2801047126" sldId="283"/>
            <ac:spMk id="3" creationId="{89F7BC2C-1A6D-4F95-B053-F78EED4F991E}"/>
          </ac:spMkLst>
        </pc:spChg>
        <pc:spChg chg="mod">
          <ac:chgData name="Ken Merrihew" userId="bcb7a1e886d99f07" providerId="LiveId" clId="{D1E9025E-A6AD-46D9-BF14-800C0DAC5FFE}" dt="2019-02-13T21:36:23.376" v="1340" actId="164"/>
          <ac:spMkLst>
            <pc:docMk/>
            <pc:sldMk cId="2801047126" sldId="283"/>
            <ac:spMk id="15" creationId="{684EF674-3C35-49B4-8CCB-D3A6F58AC4C7}"/>
          </ac:spMkLst>
        </pc:spChg>
        <pc:grpChg chg="add mod">
          <ac:chgData name="Ken Merrihew" userId="bcb7a1e886d99f07" providerId="LiveId" clId="{D1E9025E-A6AD-46D9-BF14-800C0DAC5FFE}" dt="2019-02-13T21:36:23.376" v="1340" actId="164"/>
          <ac:grpSpMkLst>
            <pc:docMk/>
            <pc:sldMk cId="2801047126" sldId="283"/>
            <ac:grpSpMk id="4" creationId="{D29DF317-3318-45CB-B405-5D518E9D0DDA}"/>
          </ac:grpSpMkLst>
        </pc:grpChg>
        <pc:picChg chg="ord">
          <ac:chgData name="Ken Merrihew" userId="bcb7a1e886d99f07" providerId="LiveId" clId="{D1E9025E-A6AD-46D9-BF14-800C0DAC5FFE}" dt="2019-01-29T15:42:43.407" v="98" actId="167"/>
          <ac:picMkLst>
            <pc:docMk/>
            <pc:sldMk cId="2801047126" sldId="283"/>
            <ac:picMk id="1030" creationId="{38AAB231-FC8A-4A2B-8F8D-1F777E61EE6B}"/>
          </ac:picMkLst>
        </pc:picChg>
      </pc:sldChg>
      <pc:sldChg chg="addSp delSp modSp">
        <pc:chgData name="Ken Merrihew" userId="bcb7a1e886d99f07" providerId="LiveId" clId="{D1E9025E-A6AD-46D9-BF14-800C0DAC5FFE}" dt="2019-02-13T22:56:34.428" v="1380"/>
        <pc:sldMkLst>
          <pc:docMk/>
          <pc:sldMk cId="2529035127" sldId="284"/>
        </pc:sldMkLst>
        <pc:spChg chg="del">
          <ac:chgData name="Ken Merrihew" userId="bcb7a1e886d99f07" providerId="LiveId" clId="{D1E9025E-A6AD-46D9-BF14-800C0DAC5FFE}" dt="2019-02-13T22:56:33.845" v="1379" actId="478"/>
          <ac:spMkLst>
            <pc:docMk/>
            <pc:sldMk cId="2529035127" sldId="284"/>
            <ac:spMk id="2" creationId="{1215C2F8-937B-441D-A21C-A6C3A84EB4AB}"/>
          </ac:spMkLst>
        </pc:spChg>
        <pc:spChg chg="mod">
          <ac:chgData name="Ken Merrihew" userId="bcb7a1e886d99f07" providerId="LiveId" clId="{D1E9025E-A6AD-46D9-BF14-800C0DAC5FFE}" dt="2019-02-10T22:58:20.335" v="477" actId="20577"/>
          <ac:spMkLst>
            <pc:docMk/>
            <pc:sldMk cId="2529035127" sldId="284"/>
            <ac:spMk id="10" creationId="{2A8204BA-67B0-4141-91EF-789D1276B47D}"/>
          </ac:spMkLst>
        </pc:spChg>
        <pc:spChg chg="add">
          <ac:chgData name="Ken Merrihew" userId="bcb7a1e886d99f07" providerId="LiveId" clId="{D1E9025E-A6AD-46D9-BF14-800C0DAC5FFE}" dt="2019-02-13T22:56:34.428" v="1380"/>
          <ac:spMkLst>
            <pc:docMk/>
            <pc:sldMk cId="2529035127" sldId="284"/>
            <ac:spMk id="12" creationId="{C473D6D5-F4AD-4E41-85AF-3A7846B5E694}"/>
          </ac:spMkLst>
        </pc:spChg>
      </pc:sldChg>
      <pc:sldChg chg="addSp delSp modSp modAnim">
        <pc:chgData name="Ken Merrihew" userId="bcb7a1e886d99f07" providerId="LiveId" clId="{D1E9025E-A6AD-46D9-BF14-800C0DAC5FFE}" dt="2019-02-13T22:56:27.858" v="1378"/>
        <pc:sldMkLst>
          <pc:docMk/>
          <pc:sldMk cId="1256539199" sldId="285"/>
        </pc:sldMkLst>
        <pc:spChg chg="add mod ord">
          <ac:chgData name="Ken Merrihew" userId="bcb7a1e886d99f07" providerId="LiveId" clId="{D1E9025E-A6AD-46D9-BF14-800C0DAC5FFE}" dt="2019-02-13T22:09:49.732" v="1343" actId="14100"/>
          <ac:spMkLst>
            <pc:docMk/>
            <pc:sldMk cId="1256539199" sldId="285"/>
            <ac:spMk id="2" creationId="{FD1D0670-1932-444A-A80F-96D6529FFC48}"/>
          </ac:spMkLst>
        </pc:spChg>
        <pc:spChg chg="add mod">
          <ac:chgData name="Ken Merrihew" userId="bcb7a1e886d99f07" providerId="LiveId" clId="{D1E9025E-A6AD-46D9-BF14-800C0DAC5FFE}" dt="2019-02-10T23:08:19.549" v="719" actId="1037"/>
          <ac:spMkLst>
            <pc:docMk/>
            <pc:sldMk cId="1256539199" sldId="285"/>
            <ac:spMk id="4" creationId="{8DF4A90F-EA3F-4DA4-BD2D-F9D3E102DF30}"/>
          </ac:spMkLst>
        </pc:spChg>
        <pc:spChg chg="add">
          <ac:chgData name="Ken Merrihew" userId="bcb7a1e886d99f07" providerId="LiveId" clId="{D1E9025E-A6AD-46D9-BF14-800C0DAC5FFE}" dt="2019-02-13T22:56:27.858" v="1378"/>
          <ac:spMkLst>
            <pc:docMk/>
            <pc:sldMk cId="1256539199" sldId="285"/>
            <ac:spMk id="30" creationId="{790DAAC3-1024-4348-A152-C6EB16480231}"/>
          </ac:spMkLst>
        </pc:spChg>
        <pc:spChg chg="del">
          <ac:chgData name="Ken Merrihew" userId="bcb7a1e886d99f07" providerId="LiveId" clId="{D1E9025E-A6AD-46D9-BF14-800C0DAC5FFE}" dt="2019-02-13T22:56:27.309" v="1377" actId="478"/>
          <ac:spMkLst>
            <pc:docMk/>
            <pc:sldMk cId="1256539199" sldId="285"/>
            <ac:spMk id="41" creationId="{1B0495FD-4E62-46F4-B579-ADECED54685D}"/>
          </ac:spMkLst>
        </pc:spChg>
        <pc:spChg chg="add mod ord">
          <ac:chgData name="Ken Merrihew" userId="bcb7a1e886d99f07" providerId="LiveId" clId="{D1E9025E-A6AD-46D9-BF14-800C0DAC5FFE}" dt="2019-02-13T22:09:52.755" v="1344" actId="14100"/>
          <ac:spMkLst>
            <pc:docMk/>
            <pc:sldMk cId="1256539199" sldId="285"/>
            <ac:spMk id="47" creationId="{B2434B5A-E3A6-4834-B778-C1A1054FD8C5}"/>
          </ac:spMkLst>
        </pc:spChg>
        <pc:spChg chg="add mod">
          <ac:chgData name="Ken Merrihew" userId="bcb7a1e886d99f07" providerId="LiveId" clId="{D1E9025E-A6AD-46D9-BF14-800C0DAC5FFE}" dt="2019-02-10T23:08:13.194" v="714" actId="122"/>
          <ac:spMkLst>
            <pc:docMk/>
            <pc:sldMk cId="1256539199" sldId="285"/>
            <ac:spMk id="48" creationId="{4C58F5A1-4065-46CC-8505-18C1547D4F44}"/>
          </ac:spMkLst>
        </pc:spChg>
        <pc:grpChg chg="ord">
          <ac:chgData name="Ken Merrihew" userId="bcb7a1e886d99f07" providerId="LiveId" clId="{D1E9025E-A6AD-46D9-BF14-800C0DAC5FFE}" dt="2019-02-10T23:03:48.220" v="506" actId="167"/>
          <ac:grpSpMkLst>
            <pc:docMk/>
            <pc:sldMk cId="1256539199" sldId="285"/>
            <ac:grpSpMk id="3" creationId="{A489E7D0-3B41-47EE-8E3F-5E4B1B9DD0F5}"/>
          </ac:grpSpMkLst>
        </pc:grpChg>
        <pc:grpChg chg="add mod">
          <ac:chgData name="Ken Merrihew" userId="bcb7a1e886d99f07" providerId="LiveId" clId="{D1E9025E-A6AD-46D9-BF14-800C0DAC5FFE}" dt="2019-02-10T23:02:54.133" v="500"/>
          <ac:grpSpMkLst>
            <pc:docMk/>
            <pc:sldMk cId="1256539199" sldId="285"/>
            <ac:grpSpMk id="26" creationId="{9C445829-81DF-46AA-98FD-921AD6CA27A7}"/>
          </ac:grpSpMkLst>
        </pc:grpChg>
      </pc:sldChg>
      <pc:sldMasterChg chg="modSp modTransition modSldLayout">
        <pc:chgData name="Ken Merrihew" userId="bcb7a1e886d99f07" providerId="LiveId" clId="{D1E9025E-A6AD-46D9-BF14-800C0DAC5FFE}" dt="2019-02-11T18:09:54.658" v="838" actId="404"/>
        <pc:sldMasterMkLst>
          <pc:docMk/>
          <pc:sldMasterMk cId="1719071015" sldId="2147483660"/>
        </pc:sldMasterMkLst>
        <pc:spChg chg="mod">
          <ac:chgData name="Ken Merrihew" userId="bcb7a1e886d99f07" providerId="LiveId" clId="{D1E9025E-A6AD-46D9-BF14-800C0DAC5FFE}" dt="2019-02-11T18:09:19.887" v="827" actId="404"/>
          <ac:spMkLst>
            <pc:docMk/>
            <pc:sldMasterMk cId="1719071015" sldId="2147483660"/>
            <ac:spMk id="2" creationId="{00000000-0000-0000-0000-000000000000}"/>
          </ac:spMkLst>
        </pc:spChg>
        <pc:spChg chg="mod">
          <ac:chgData name="Ken Merrihew" userId="bcb7a1e886d99f07" providerId="LiveId" clId="{D1E9025E-A6AD-46D9-BF14-800C0DAC5FFE}" dt="2019-02-11T18:09:34.554" v="828" actId="255"/>
          <ac:spMkLst>
            <pc:docMk/>
            <pc:sldMasterMk cId="1719071015" sldId="2147483660"/>
            <ac:spMk id="3" creationId="{00000000-0000-0000-0000-000000000000}"/>
          </ac:spMkLst>
        </pc:spChg>
        <pc:sldLayoutChg chg="modSp modTransition">
          <pc:chgData name="Ken Merrihew" userId="bcb7a1e886d99f07" providerId="LiveId" clId="{D1E9025E-A6AD-46D9-BF14-800C0DAC5FFE}" dt="2019-02-11T18:09:54.658" v="838" actId="404"/>
          <pc:sldLayoutMkLst>
            <pc:docMk/>
            <pc:sldMasterMk cId="1719071015" sldId="2147483660"/>
            <pc:sldLayoutMk cId="895241026" sldId="2147483661"/>
          </pc:sldLayoutMkLst>
          <pc:spChg chg="mod">
            <ac:chgData name="Ken Merrihew" userId="bcb7a1e886d99f07" providerId="LiveId" clId="{D1E9025E-A6AD-46D9-BF14-800C0DAC5FFE}" dt="2019-02-11T18:09:44.615" v="834" actId="404"/>
            <ac:spMkLst>
              <pc:docMk/>
              <pc:sldMasterMk cId="1719071015" sldId="2147483660"/>
              <pc:sldLayoutMk cId="895241026" sldId="2147483661"/>
              <ac:spMk id="2" creationId="{00000000-0000-0000-0000-000000000000}"/>
            </ac:spMkLst>
          </pc:spChg>
          <pc:spChg chg="mod">
            <ac:chgData name="Ken Merrihew" userId="bcb7a1e886d99f07" providerId="LiveId" clId="{D1E9025E-A6AD-46D9-BF14-800C0DAC5FFE}" dt="2019-02-11T18:09:54.658" v="838" actId="404"/>
            <ac:spMkLst>
              <pc:docMk/>
              <pc:sldMasterMk cId="1719071015" sldId="2147483660"/>
              <pc:sldLayoutMk cId="895241026" sldId="2147483661"/>
              <ac:spMk id="3" creationId="{00000000-0000-0000-0000-000000000000}"/>
            </ac:spMkLst>
          </pc:spChg>
        </pc:sldLayoutChg>
        <pc:sldLayoutChg chg="modTransition">
          <pc:chgData name="Ken Merrihew" userId="bcb7a1e886d99f07" providerId="LiveId" clId="{D1E9025E-A6AD-46D9-BF14-800C0DAC5FFE}" dt="2019-01-29T14:43:07.321" v="1"/>
          <pc:sldLayoutMkLst>
            <pc:docMk/>
            <pc:sldMasterMk cId="1719071015" sldId="2147483660"/>
            <pc:sldLayoutMk cId="1820110400" sldId="2147483662"/>
          </pc:sldLayoutMkLst>
        </pc:sldLayoutChg>
        <pc:sldLayoutChg chg="modTransition">
          <pc:chgData name="Ken Merrihew" userId="bcb7a1e886d99f07" providerId="LiveId" clId="{D1E9025E-A6AD-46D9-BF14-800C0DAC5FFE}" dt="2019-01-29T14:43:07.321" v="1"/>
          <pc:sldLayoutMkLst>
            <pc:docMk/>
            <pc:sldMasterMk cId="1719071015" sldId="2147483660"/>
            <pc:sldLayoutMk cId="2999910111" sldId="2147483663"/>
          </pc:sldLayoutMkLst>
        </pc:sldLayoutChg>
        <pc:sldLayoutChg chg="modTransition">
          <pc:chgData name="Ken Merrihew" userId="bcb7a1e886d99f07" providerId="LiveId" clId="{D1E9025E-A6AD-46D9-BF14-800C0DAC5FFE}" dt="2019-01-29T14:43:07.321" v="1"/>
          <pc:sldLayoutMkLst>
            <pc:docMk/>
            <pc:sldMasterMk cId="1719071015" sldId="2147483660"/>
            <pc:sldLayoutMk cId="2700182199" sldId="2147483664"/>
          </pc:sldLayoutMkLst>
        </pc:sldLayoutChg>
        <pc:sldLayoutChg chg="modTransition">
          <pc:chgData name="Ken Merrihew" userId="bcb7a1e886d99f07" providerId="LiveId" clId="{D1E9025E-A6AD-46D9-BF14-800C0DAC5FFE}" dt="2019-01-29T14:43:07.321" v="1"/>
          <pc:sldLayoutMkLst>
            <pc:docMk/>
            <pc:sldMasterMk cId="1719071015" sldId="2147483660"/>
            <pc:sldLayoutMk cId="2541125584" sldId="2147483665"/>
          </pc:sldLayoutMkLst>
        </pc:sldLayoutChg>
        <pc:sldLayoutChg chg="modTransition">
          <pc:chgData name="Ken Merrihew" userId="bcb7a1e886d99f07" providerId="LiveId" clId="{D1E9025E-A6AD-46D9-BF14-800C0DAC5FFE}" dt="2019-01-29T14:43:07.321" v="1"/>
          <pc:sldLayoutMkLst>
            <pc:docMk/>
            <pc:sldMasterMk cId="1719071015" sldId="2147483660"/>
            <pc:sldLayoutMk cId="1922131358" sldId="2147483666"/>
          </pc:sldLayoutMkLst>
        </pc:sldLayoutChg>
        <pc:sldLayoutChg chg="modTransition">
          <pc:chgData name="Ken Merrihew" userId="bcb7a1e886d99f07" providerId="LiveId" clId="{D1E9025E-A6AD-46D9-BF14-800C0DAC5FFE}" dt="2019-01-29T14:43:07.321" v="1"/>
          <pc:sldLayoutMkLst>
            <pc:docMk/>
            <pc:sldMasterMk cId="1719071015" sldId="2147483660"/>
            <pc:sldLayoutMk cId="1887694634" sldId="2147483667"/>
          </pc:sldLayoutMkLst>
        </pc:sldLayoutChg>
        <pc:sldLayoutChg chg="modTransition">
          <pc:chgData name="Ken Merrihew" userId="bcb7a1e886d99f07" providerId="LiveId" clId="{D1E9025E-A6AD-46D9-BF14-800C0DAC5FFE}" dt="2019-01-29T14:43:07.321" v="1"/>
          <pc:sldLayoutMkLst>
            <pc:docMk/>
            <pc:sldMasterMk cId="1719071015" sldId="2147483660"/>
            <pc:sldLayoutMk cId="3525086841" sldId="2147483668"/>
          </pc:sldLayoutMkLst>
        </pc:sldLayoutChg>
        <pc:sldLayoutChg chg="modTransition">
          <pc:chgData name="Ken Merrihew" userId="bcb7a1e886d99f07" providerId="LiveId" clId="{D1E9025E-A6AD-46D9-BF14-800C0DAC5FFE}" dt="2019-01-29T14:43:07.321" v="1"/>
          <pc:sldLayoutMkLst>
            <pc:docMk/>
            <pc:sldMasterMk cId="1719071015" sldId="2147483660"/>
            <pc:sldLayoutMk cId="1724867639" sldId="2147483669"/>
          </pc:sldLayoutMkLst>
        </pc:sldLayoutChg>
        <pc:sldLayoutChg chg="modTransition">
          <pc:chgData name="Ken Merrihew" userId="bcb7a1e886d99f07" providerId="LiveId" clId="{D1E9025E-A6AD-46D9-BF14-800C0DAC5FFE}" dt="2019-01-29T14:43:07.321" v="1"/>
          <pc:sldLayoutMkLst>
            <pc:docMk/>
            <pc:sldMasterMk cId="1719071015" sldId="2147483660"/>
            <pc:sldLayoutMk cId="2823358593" sldId="2147483670"/>
          </pc:sldLayoutMkLst>
        </pc:sldLayoutChg>
        <pc:sldLayoutChg chg="modTransition">
          <pc:chgData name="Ken Merrihew" userId="bcb7a1e886d99f07" providerId="LiveId" clId="{D1E9025E-A6AD-46D9-BF14-800C0DAC5FFE}" dt="2019-01-29T14:43:07.321" v="1"/>
          <pc:sldLayoutMkLst>
            <pc:docMk/>
            <pc:sldMasterMk cId="1719071015" sldId="2147483660"/>
            <pc:sldLayoutMk cId="988350736"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32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F8099E-3E88-483A-9452-A7CB2B4B6989}"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55063-4221-4EFB-BE78-F218A2DDCD32}" type="slidenum">
              <a:rPr lang="en-US" smtClean="0"/>
              <a:t>‹#›</a:t>
            </a:fld>
            <a:endParaRPr lang="en-US"/>
          </a:p>
        </p:txBody>
      </p:sp>
    </p:spTree>
    <p:extLst>
      <p:ext uri="{BB962C8B-B14F-4D97-AF65-F5344CB8AC3E}">
        <p14:creationId xmlns:p14="http://schemas.microsoft.com/office/powerpoint/2010/main" val="89524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F8099E-3E88-483A-9452-A7CB2B4B6989}"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55063-4221-4EFB-BE78-F218A2DDCD32}" type="slidenum">
              <a:rPr lang="en-US" smtClean="0"/>
              <a:t>‹#›</a:t>
            </a:fld>
            <a:endParaRPr lang="en-US"/>
          </a:p>
        </p:txBody>
      </p:sp>
    </p:spTree>
    <p:extLst>
      <p:ext uri="{BB962C8B-B14F-4D97-AF65-F5344CB8AC3E}">
        <p14:creationId xmlns:p14="http://schemas.microsoft.com/office/powerpoint/2010/main" val="282335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F8099E-3E88-483A-9452-A7CB2B4B6989}"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55063-4221-4EFB-BE78-F218A2DDCD32}" type="slidenum">
              <a:rPr lang="en-US" smtClean="0"/>
              <a:t>‹#›</a:t>
            </a:fld>
            <a:endParaRPr lang="en-US"/>
          </a:p>
        </p:txBody>
      </p:sp>
    </p:spTree>
    <p:extLst>
      <p:ext uri="{BB962C8B-B14F-4D97-AF65-F5344CB8AC3E}">
        <p14:creationId xmlns:p14="http://schemas.microsoft.com/office/powerpoint/2010/main" val="98835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0E15D-EB8F-46A7-96EA-12C61F744C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4A148F-646A-4196-AF39-9AC41153CA2A}"/>
              </a:ext>
            </a:extLst>
          </p:cNvPr>
          <p:cNvSpPr>
            <a:spLocks noGrp="1"/>
          </p:cNvSpPr>
          <p:nvPr>
            <p:ph type="dt" sz="half" idx="10"/>
          </p:nvPr>
        </p:nvSpPr>
        <p:spPr/>
        <p:txBody>
          <a:bodyPr/>
          <a:lstStyle/>
          <a:p>
            <a:fld id="{00F8099E-3E88-483A-9452-A7CB2B4B6989}" type="datetimeFigureOut">
              <a:rPr lang="en-US" smtClean="0"/>
              <a:t>2/13/2019</a:t>
            </a:fld>
            <a:endParaRPr lang="en-US"/>
          </a:p>
        </p:txBody>
      </p:sp>
      <p:sp>
        <p:nvSpPr>
          <p:cNvPr id="4" name="Footer Placeholder 3">
            <a:extLst>
              <a:ext uri="{FF2B5EF4-FFF2-40B4-BE49-F238E27FC236}">
                <a16:creationId xmlns:a16="http://schemas.microsoft.com/office/drawing/2014/main" id="{C8070EE4-DCA9-47DD-BBB6-0C0765094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0A159A-D708-440D-A43C-9F888D7968F3}"/>
              </a:ext>
            </a:extLst>
          </p:cNvPr>
          <p:cNvSpPr>
            <a:spLocks noGrp="1"/>
          </p:cNvSpPr>
          <p:nvPr>
            <p:ph type="sldNum" sz="quarter" idx="12"/>
          </p:nvPr>
        </p:nvSpPr>
        <p:spPr/>
        <p:txBody>
          <a:bodyPr/>
          <a:lstStyle/>
          <a:p>
            <a:fld id="{5FE55063-4221-4EFB-BE78-F218A2DDCD32}" type="slidenum">
              <a:rPr lang="en-US" smtClean="0"/>
              <a:t>‹#›</a:t>
            </a:fld>
            <a:endParaRPr lang="en-US"/>
          </a:p>
        </p:txBody>
      </p:sp>
    </p:spTree>
    <p:extLst>
      <p:ext uri="{BB962C8B-B14F-4D97-AF65-F5344CB8AC3E}">
        <p14:creationId xmlns:p14="http://schemas.microsoft.com/office/powerpoint/2010/main" val="424241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C5358-87BB-469E-A67C-B28563710D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D867BA-05D8-4071-9BD3-F14FED49A6D5}"/>
              </a:ext>
            </a:extLst>
          </p:cNvPr>
          <p:cNvSpPr>
            <a:spLocks noGrp="1"/>
          </p:cNvSpPr>
          <p:nvPr>
            <p:ph type="dt" sz="half" idx="10"/>
          </p:nvPr>
        </p:nvSpPr>
        <p:spPr/>
        <p:txBody>
          <a:bodyPr/>
          <a:lstStyle/>
          <a:p>
            <a:fld id="{00F8099E-3E88-483A-9452-A7CB2B4B6989}" type="datetimeFigureOut">
              <a:rPr lang="en-US" smtClean="0"/>
              <a:t>2/13/2019</a:t>
            </a:fld>
            <a:endParaRPr lang="en-US"/>
          </a:p>
        </p:txBody>
      </p:sp>
      <p:sp>
        <p:nvSpPr>
          <p:cNvPr id="4" name="Footer Placeholder 3">
            <a:extLst>
              <a:ext uri="{FF2B5EF4-FFF2-40B4-BE49-F238E27FC236}">
                <a16:creationId xmlns:a16="http://schemas.microsoft.com/office/drawing/2014/main" id="{EA615679-4073-4A6F-A73C-E166A2B89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B58D55-41A1-4774-8490-D58513EB60E6}"/>
              </a:ext>
            </a:extLst>
          </p:cNvPr>
          <p:cNvSpPr>
            <a:spLocks noGrp="1"/>
          </p:cNvSpPr>
          <p:nvPr>
            <p:ph type="sldNum" sz="quarter" idx="12"/>
          </p:nvPr>
        </p:nvSpPr>
        <p:spPr/>
        <p:txBody>
          <a:bodyPr/>
          <a:lstStyle/>
          <a:p>
            <a:fld id="{5FE55063-4221-4EFB-BE78-F218A2DDCD32}" type="slidenum">
              <a:rPr lang="en-US" smtClean="0"/>
              <a:t>‹#›</a:t>
            </a:fld>
            <a:endParaRPr lang="en-US"/>
          </a:p>
        </p:txBody>
      </p:sp>
    </p:spTree>
    <p:extLst>
      <p:ext uri="{BB962C8B-B14F-4D97-AF65-F5344CB8AC3E}">
        <p14:creationId xmlns:p14="http://schemas.microsoft.com/office/powerpoint/2010/main" val="155953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F8099E-3E88-483A-9452-A7CB2B4B6989}"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55063-4221-4EFB-BE78-F218A2DDCD32}" type="slidenum">
              <a:rPr lang="en-US" smtClean="0"/>
              <a:t>‹#›</a:t>
            </a:fld>
            <a:endParaRPr lang="en-US"/>
          </a:p>
        </p:txBody>
      </p:sp>
    </p:spTree>
    <p:extLst>
      <p:ext uri="{BB962C8B-B14F-4D97-AF65-F5344CB8AC3E}">
        <p14:creationId xmlns:p14="http://schemas.microsoft.com/office/powerpoint/2010/main" val="182011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F8099E-3E88-483A-9452-A7CB2B4B6989}"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E55063-4221-4EFB-BE78-F218A2DDCD32}" type="slidenum">
              <a:rPr lang="en-US" smtClean="0"/>
              <a:t>‹#›</a:t>
            </a:fld>
            <a:endParaRPr lang="en-US"/>
          </a:p>
        </p:txBody>
      </p:sp>
    </p:spTree>
    <p:extLst>
      <p:ext uri="{BB962C8B-B14F-4D97-AF65-F5344CB8AC3E}">
        <p14:creationId xmlns:p14="http://schemas.microsoft.com/office/powerpoint/2010/main" val="299991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F8099E-3E88-483A-9452-A7CB2B4B6989}"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55063-4221-4EFB-BE78-F218A2DDCD32}" type="slidenum">
              <a:rPr lang="en-US" smtClean="0"/>
              <a:t>‹#›</a:t>
            </a:fld>
            <a:endParaRPr lang="en-US"/>
          </a:p>
        </p:txBody>
      </p:sp>
    </p:spTree>
    <p:extLst>
      <p:ext uri="{BB962C8B-B14F-4D97-AF65-F5344CB8AC3E}">
        <p14:creationId xmlns:p14="http://schemas.microsoft.com/office/powerpoint/2010/main" val="270018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F8099E-3E88-483A-9452-A7CB2B4B6989}" type="datetimeFigureOut">
              <a:rPr lang="en-US" smtClean="0"/>
              <a:t>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E55063-4221-4EFB-BE78-F218A2DDCD32}" type="slidenum">
              <a:rPr lang="en-US" smtClean="0"/>
              <a:t>‹#›</a:t>
            </a:fld>
            <a:endParaRPr lang="en-US"/>
          </a:p>
        </p:txBody>
      </p:sp>
    </p:spTree>
    <p:extLst>
      <p:ext uri="{BB962C8B-B14F-4D97-AF65-F5344CB8AC3E}">
        <p14:creationId xmlns:p14="http://schemas.microsoft.com/office/powerpoint/2010/main" val="254112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F8099E-3E88-483A-9452-A7CB2B4B6989}" type="datetimeFigureOut">
              <a:rPr lang="en-US" smtClean="0"/>
              <a:t>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E55063-4221-4EFB-BE78-F218A2DDCD32}" type="slidenum">
              <a:rPr lang="en-US" smtClean="0"/>
              <a:t>‹#›</a:t>
            </a:fld>
            <a:endParaRPr lang="en-US"/>
          </a:p>
        </p:txBody>
      </p:sp>
    </p:spTree>
    <p:extLst>
      <p:ext uri="{BB962C8B-B14F-4D97-AF65-F5344CB8AC3E}">
        <p14:creationId xmlns:p14="http://schemas.microsoft.com/office/powerpoint/2010/main" val="192213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F8099E-3E88-483A-9452-A7CB2B4B6989}" type="datetimeFigureOut">
              <a:rPr lang="en-US" smtClean="0"/>
              <a:t>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E55063-4221-4EFB-BE78-F218A2DDCD32}" type="slidenum">
              <a:rPr lang="en-US" smtClean="0"/>
              <a:t>‹#›</a:t>
            </a:fld>
            <a:endParaRPr lang="en-US"/>
          </a:p>
        </p:txBody>
      </p:sp>
    </p:spTree>
    <p:extLst>
      <p:ext uri="{BB962C8B-B14F-4D97-AF65-F5344CB8AC3E}">
        <p14:creationId xmlns:p14="http://schemas.microsoft.com/office/powerpoint/2010/main" val="188769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F8099E-3E88-483A-9452-A7CB2B4B6989}"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55063-4221-4EFB-BE78-F218A2DDCD32}" type="slidenum">
              <a:rPr lang="en-US" smtClean="0"/>
              <a:t>‹#›</a:t>
            </a:fld>
            <a:endParaRPr lang="en-US"/>
          </a:p>
        </p:txBody>
      </p:sp>
    </p:spTree>
    <p:extLst>
      <p:ext uri="{BB962C8B-B14F-4D97-AF65-F5344CB8AC3E}">
        <p14:creationId xmlns:p14="http://schemas.microsoft.com/office/powerpoint/2010/main" val="352508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F8099E-3E88-483A-9452-A7CB2B4B6989}"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E55063-4221-4EFB-BE78-F218A2DDCD32}" type="slidenum">
              <a:rPr lang="en-US" smtClean="0"/>
              <a:t>‹#›</a:t>
            </a:fld>
            <a:endParaRPr lang="en-US"/>
          </a:p>
        </p:txBody>
      </p:sp>
    </p:spTree>
    <p:extLst>
      <p:ext uri="{BB962C8B-B14F-4D97-AF65-F5344CB8AC3E}">
        <p14:creationId xmlns:p14="http://schemas.microsoft.com/office/powerpoint/2010/main" val="172486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F8099E-3E88-483A-9452-A7CB2B4B6989}" type="datetimeFigureOut">
              <a:rPr lang="en-US" smtClean="0"/>
              <a:t>2/13/2019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55063-4221-4EFB-BE78-F218A2DDCD32}" type="slidenum">
              <a:rPr lang="en-US" smtClean="0"/>
              <a:t>‹#›</a:t>
            </a:fld>
            <a:endParaRPr lang="en-US"/>
          </a:p>
        </p:txBody>
      </p:sp>
    </p:spTree>
    <p:extLst>
      <p:ext uri="{BB962C8B-B14F-4D97-AF65-F5344CB8AC3E}">
        <p14:creationId xmlns:p14="http://schemas.microsoft.com/office/powerpoint/2010/main" val="1719071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openclipart.org/detail/13155/-by--13155" TargetMode="Externa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2D5140-3390-496D-9059-1AA838934705}"/>
              </a:ext>
            </a:extLst>
          </p:cNvPr>
          <p:cNvSpPr txBox="1"/>
          <p:nvPr/>
        </p:nvSpPr>
        <p:spPr>
          <a:xfrm>
            <a:off x="4845458" y="3734097"/>
            <a:ext cx="3954930" cy="584775"/>
          </a:xfrm>
          <a:prstGeom prst="rect">
            <a:avLst/>
          </a:prstGeom>
          <a:noFill/>
        </p:spPr>
        <p:txBody>
          <a:bodyPr wrap="none" rtlCol="0">
            <a:spAutoFit/>
          </a:bodyPr>
          <a:lstStyle/>
          <a:p>
            <a:pPr algn="r"/>
            <a:r>
              <a:rPr lang="en-US" sz="3200" spc="2000" dirty="0">
                <a:solidFill>
                  <a:srgbClr val="405397"/>
                </a:solidFill>
                <a:effectLst>
                  <a:glow rad="152400">
                    <a:schemeClr val="bg1">
                      <a:alpha val="90000"/>
                    </a:schemeClr>
                  </a:glow>
                </a:effectLst>
                <a:latin typeface="Duralith" charset="0"/>
                <a:ea typeface="Duralith" charset="0"/>
                <a:cs typeface="Duralith" charset="0"/>
              </a:rPr>
              <a:t>13:1-15:7</a:t>
            </a:r>
          </a:p>
        </p:txBody>
      </p:sp>
    </p:spTree>
    <p:extLst>
      <p:ext uri="{BB962C8B-B14F-4D97-AF65-F5344CB8AC3E}">
        <p14:creationId xmlns:p14="http://schemas.microsoft.com/office/powerpoint/2010/main" val="428328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3AA1E45-8BEE-4903-878A-1E21299E33AF}"/>
              </a:ext>
            </a:extLst>
          </p:cNvPr>
          <p:cNvSpPr txBox="1"/>
          <p:nvPr/>
        </p:nvSpPr>
        <p:spPr>
          <a:xfrm>
            <a:off x="462642" y="783771"/>
            <a:ext cx="8248475"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Melchizedek</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king of righteousness</a:t>
            </a:r>
            <a:endParaRPr lang="en-US" sz="4800" dirty="0">
              <a:solidFill>
                <a:schemeClr val="bg1"/>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3786DFFA-800E-452B-B540-ACB428B567B1}"/>
              </a:ext>
            </a:extLst>
          </p:cNvPr>
          <p:cNvSpPr txBox="1"/>
          <p:nvPr/>
        </p:nvSpPr>
        <p:spPr>
          <a:xfrm>
            <a:off x="702128" y="1292344"/>
            <a:ext cx="7979228"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king of Salem </a:t>
            </a:r>
            <a:r>
              <a:rPr lang="en-US" sz="3200"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king of peace</a:t>
            </a:r>
            <a:endParaRPr lang="en-US" sz="3200" i="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
        <p:nvSpPr>
          <p:cNvPr id="8" name="TextBox 7">
            <a:extLst>
              <a:ext uri="{FF2B5EF4-FFF2-40B4-BE49-F238E27FC236}">
                <a16:creationId xmlns:a16="http://schemas.microsoft.com/office/drawing/2014/main" id="{441F27EF-5A11-4DDD-BFDD-562959C6F4EC}"/>
              </a:ext>
            </a:extLst>
          </p:cNvPr>
          <p:cNvSpPr txBox="1"/>
          <p:nvPr/>
        </p:nvSpPr>
        <p:spPr>
          <a:xfrm>
            <a:off x="709250" y="1820760"/>
            <a:ext cx="7979228" cy="2062103"/>
          </a:xfrm>
          <a:prstGeom prst="rect">
            <a:avLst/>
          </a:prstGeom>
          <a:noFill/>
        </p:spPr>
        <p:txBody>
          <a:bodyPr wrap="square" rtlCol="0">
            <a:spAutoFit/>
          </a:bodyPr>
          <a:lstStyle/>
          <a:p>
            <a:pPr marL="282575" indent="-282575">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Ps. 110:4 ~ </a:t>
            </a:r>
            <a:r>
              <a:rPr lang="en-US" sz="3200" dirty="0">
                <a:solidFill>
                  <a:srgbClr val="FFFF00"/>
                </a:solidFill>
                <a:effectLst>
                  <a:outerShdw blurRad="38100" dist="38100" dir="2700000" algn="tl">
                    <a:srgbClr val="000000">
                      <a:alpha val="43137"/>
                    </a:srgbClr>
                  </a:outerShdw>
                </a:effectLst>
              </a:rPr>
              <a:t>The </a:t>
            </a:r>
            <a:r>
              <a:rPr lang="en-US" sz="3200" cap="small" dirty="0">
                <a:solidFill>
                  <a:srgbClr val="FFFF00"/>
                </a:solidFill>
                <a:effectLst>
                  <a:outerShdw blurRad="38100" dist="38100" dir="2700000" algn="tl">
                    <a:srgbClr val="000000">
                      <a:alpha val="43137"/>
                    </a:srgbClr>
                  </a:outerShdw>
                </a:effectLst>
              </a:rPr>
              <a:t>Lord</a:t>
            </a:r>
            <a:r>
              <a:rPr lang="en-US" sz="3200" dirty="0">
                <a:solidFill>
                  <a:srgbClr val="FFFF00"/>
                </a:solidFill>
                <a:effectLst>
                  <a:outerShdw blurRad="38100" dist="38100" dir="2700000" algn="tl">
                    <a:srgbClr val="000000">
                      <a:alpha val="43137"/>
                    </a:srgbClr>
                  </a:outerShdw>
                </a:effectLst>
              </a:rPr>
              <a:t> has sworn</a:t>
            </a:r>
          </a:p>
          <a:p>
            <a:r>
              <a:rPr lang="en-US" sz="3200" dirty="0">
                <a:solidFill>
                  <a:srgbClr val="FFFF00"/>
                </a:solidFill>
                <a:effectLst>
                  <a:outerShdw blurRad="38100" dist="38100" dir="2700000" algn="tl">
                    <a:srgbClr val="000000">
                      <a:alpha val="43137"/>
                    </a:srgbClr>
                  </a:outerShdw>
                </a:effectLst>
              </a:rPr>
              <a:t>And will not relent,</a:t>
            </a:r>
          </a:p>
          <a:p>
            <a:r>
              <a:rPr lang="en-US" sz="3200" dirty="0">
                <a:solidFill>
                  <a:srgbClr val="FFFF00"/>
                </a:solidFill>
                <a:effectLst>
                  <a:outerShdw blurRad="38100" dist="38100" dir="2700000" algn="tl">
                    <a:srgbClr val="000000">
                      <a:alpha val="43137"/>
                    </a:srgbClr>
                  </a:outerShdw>
                </a:effectLst>
              </a:rPr>
              <a:t>“You are a priest forever</a:t>
            </a:r>
          </a:p>
          <a:p>
            <a:r>
              <a:rPr lang="en-US" sz="3200" dirty="0">
                <a:solidFill>
                  <a:srgbClr val="FFFF00"/>
                </a:solidFill>
                <a:effectLst>
                  <a:outerShdw blurRad="38100" dist="38100" dir="2700000" algn="tl">
                    <a:srgbClr val="000000">
                      <a:alpha val="43137"/>
                    </a:srgbClr>
                  </a:outerShdw>
                </a:effectLst>
              </a:rPr>
              <a:t>According to the order of Melchizedek.” </a:t>
            </a:r>
          </a:p>
        </p:txBody>
      </p:sp>
      <p:sp>
        <p:nvSpPr>
          <p:cNvPr id="9" name="TextBox 8">
            <a:extLst>
              <a:ext uri="{FF2B5EF4-FFF2-40B4-BE49-F238E27FC236}">
                <a16:creationId xmlns:a16="http://schemas.microsoft.com/office/drawing/2014/main" id="{1CFDEDFC-F043-43E3-995E-339AC09156BE}"/>
              </a:ext>
            </a:extLst>
          </p:cNvPr>
          <p:cNvSpPr txBox="1"/>
          <p:nvPr/>
        </p:nvSpPr>
        <p:spPr>
          <a:xfrm>
            <a:off x="4680543" y="77886"/>
            <a:ext cx="4286763"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13:1-15:7</a:t>
            </a:r>
          </a:p>
        </p:txBody>
      </p:sp>
    </p:spTree>
    <p:extLst>
      <p:ext uri="{BB962C8B-B14F-4D97-AF65-F5344CB8AC3E}">
        <p14:creationId xmlns:p14="http://schemas.microsoft.com/office/powerpoint/2010/main" val="263348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489E7D0-3B41-47EE-8E3F-5E4B1B9DD0F5}"/>
              </a:ext>
            </a:extLst>
          </p:cNvPr>
          <p:cNvGrpSpPr/>
          <p:nvPr/>
        </p:nvGrpSpPr>
        <p:grpSpPr>
          <a:xfrm>
            <a:off x="515310" y="3653458"/>
            <a:ext cx="8186003" cy="595355"/>
            <a:chOff x="515311" y="3087401"/>
            <a:chExt cx="6887274" cy="595355"/>
          </a:xfrm>
        </p:grpSpPr>
        <p:sp>
          <p:nvSpPr>
            <p:cNvPr id="13" name="Rectangle 12">
              <a:extLst>
                <a:ext uri="{FF2B5EF4-FFF2-40B4-BE49-F238E27FC236}">
                  <a16:creationId xmlns:a16="http://schemas.microsoft.com/office/drawing/2014/main" id="{473A71E0-8EB0-422C-86C1-686F82C9B50A}"/>
                </a:ext>
              </a:extLst>
            </p:cNvPr>
            <p:cNvSpPr/>
            <p:nvPr/>
          </p:nvSpPr>
          <p:spPr>
            <a:xfrm>
              <a:off x="515311" y="3087401"/>
              <a:ext cx="687466"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2CB6A4-3B87-4A73-BFAE-9734301C0AD6}"/>
                </a:ext>
              </a:extLst>
            </p:cNvPr>
            <p:cNvSpPr/>
            <p:nvPr/>
          </p:nvSpPr>
          <p:spPr>
            <a:xfrm>
              <a:off x="1202074" y="3087401"/>
              <a:ext cx="687466"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2129B36-FA53-44DF-8C84-4F42A0473641}"/>
                </a:ext>
              </a:extLst>
            </p:cNvPr>
            <p:cNvSpPr/>
            <p:nvPr/>
          </p:nvSpPr>
          <p:spPr>
            <a:xfrm>
              <a:off x="1891768" y="3090650"/>
              <a:ext cx="687466"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4A2314D-DA4A-4520-97E7-2020B8218B7E}"/>
                </a:ext>
              </a:extLst>
            </p:cNvPr>
            <p:cNvSpPr/>
            <p:nvPr/>
          </p:nvSpPr>
          <p:spPr>
            <a:xfrm>
              <a:off x="2584715" y="3090650"/>
              <a:ext cx="687466"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C5BCC97-4312-4B6F-A969-AD520DFC9016}"/>
                </a:ext>
              </a:extLst>
            </p:cNvPr>
            <p:cNvSpPr/>
            <p:nvPr/>
          </p:nvSpPr>
          <p:spPr>
            <a:xfrm>
              <a:off x="3262122" y="3090649"/>
              <a:ext cx="687466"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A7B9C4-E3A1-45C4-BB1B-89B3CB71CA4D}"/>
                </a:ext>
              </a:extLst>
            </p:cNvPr>
            <p:cNvSpPr/>
            <p:nvPr/>
          </p:nvSpPr>
          <p:spPr>
            <a:xfrm>
              <a:off x="3951303" y="3093898"/>
              <a:ext cx="687466"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17D0C2B-F490-4E0E-B94B-9B724EA30C14}"/>
                </a:ext>
              </a:extLst>
            </p:cNvPr>
            <p:cNvSpPr/>
            <p:nvPr/>
          </p:nvSpPr>
          <p:spPr>
            <a:xfrm>
              <a:off x="4647340" y="3093898"/>
              <a:ext cx="687466"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CB9387A-1DBB-4B12-9172-3EB7D929D19C}"/>
                </a:ext>
              </a:extLst>
            </p:cNvPr>
            <p:cNvSpPr/>
            <p:nvPr/>
          </p:nvSpPr>
          <p:spPr>
            <a:xfrm>
              <a:off x="5338662" y="3090641"/>
              <a:ext cx="687466"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51CCCE5-65D5-425F-8B22-6E4D61F93F6C}"/>
                </a:ext>
              </a:extLst>
            </p:cNvPr>
            <p:cNvSpPr/>
            <p:nvPr/>
          </p:nvSpPr>
          <p:spPr>
            <a:xfrm>
              <a:off x="6025425" y="3090641"/>
              <a:ext cx="687466"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F2C5D7E-D2FB-44FB-ADE1-D18811D92D45}"/>
                </a:ext>
              </a:extLst>
            </p:cNvPr>
            <p:cNvSpPr/>
            <p:nvPr/>
          </p:nvSpPr>
          <p:spPr>
            <a:xfrm>
              <a:off x="6715119" y="3093890"/>
              <a:ext cx="687466" cy="588858"/>
            </a:xfrm>
            <a:prstGeom prst="rect">
              <a:avLst/>
            </a:prstGeom>
            <a:solidFill>
              <a:srgbClr val="990099"/>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B2434B5A-E3A6-4834-B778-C1A1054FD8C5}"/>
              </a:ext>
            </a:extLst>
          </p:cNvPr>
          <p:cNvSpPr/>
          <p:nvPr/>
        </p:nvSpPr>
        <p:spPr>
          <a:xfrm>
            <a:off x="3871840" y="3649697"/>
            <a:ext cx="3290352" cy="595312"/>
          </a:xfrm>
          <a:prstGeom prst="rect">
            <a:avLst/>
          </a:prstGeom>
          <a:solidFill>
            <a:srgbClr val="FFFF00">
              <a:alpha val="50196"/>
            </a:srgbClr>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D1D0670-1932-444A-A80F-96D6529FFC48}"/>
              </a:ext>
            </a:extLst>
          </p:cNvPr>
          <p:cNvSpPr/>
          <p:nvPr/>
        </p:nvSpPr>
        <p:spPr>
          <a:xfrm>
            <a:off x="504825" y="3648076"/>
            <a:ext cx="3363910" cy="595312"/>
          </a:xfrm>
          <a:prstGeom prst="rect">
            <a:avLst/>
          </a:prstGeom>
          <a:solidFill>
            <a:schemeClr val="accent1">
              <a:lumMod val="75000"/>
              <a:alpha val="69804"/>
            </a:schemeClr>
          </a:solidFill>
          <a:ln>
            <a:noFill/>
          </a:ln>
          <a:scene3d>
            <a:camera prst="orthographicFront"/>
            <a:lightRig rig="threePt" dir="t"/>
          </a:scene3d>
          <a:sp3d>
            <a:bevelT w="158750" h="698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DD73390-35C2-4A81-9E05-4E0FB3E05E38}"/>
              </a:ext>
            </a:extLst>
          </p:cNvPr>
          <p:cNvSpPr txBox="1"/>
          <p:nvPr/>
        </p:nvSpPr>
        <p:spPr>
          <a:xfrm>
            <a:off x="782584" y="3780679"/>
            <a:ext cx="1099759" cy="400110"/>
          </a:xfrm>
          <a:prstGeom prst="rect">
            <a:avLst/>
          </a:prstGeom>
          <a:noFill/>
        </p:spPr>
        <p:txBody>
          <a:bodyPr wrap="square" rtlCol="0">
            <a:spAutoFit/>
          </a:bodyPr>
          <a:lstStyle/>
          <a:p>
            <a:pPr algn="ctr"/>
            <a:r>
              <a:rPr lang="en-US" sz="20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1750 BC</a:t>
            </a:r>
          </a:p>
        </p:txBody>
      </p:sp>
      <p:sp>
        <p:nvSpPr>
          <p:cNvPr id="29" name="TextBox 28">
            <a:extLst>
              <a:ext uri="{FF2B5EF4-FFF2-40B4-BE49-F238E27FC236}">
                <a16:creationId xmlns:a16="http://schemas.microsoft.com/office/drawing/2014/main" id="{FB8C8E65-3105-4BEB-9697-74730BD1B6C0}"/>
              </a:ext>
            </a:extLst>
          </p:cNvPr>
          <p:cNvSpPr txBox="1"/>
          <p:nvPr/>
        </p:nvSpPr>
        <p:spPr>
          <a:xfrm>
            <a:off x="2439988" y="3777974"/>
            <a:ext cx="1099759" cy="400110"/>
          </a:xfrm>
          <a:prstGeom prst="rect">
            <a:avLst/>
          </a:prstGeom>
          <a:noFill/>
        </p:spPr>
        <p:txBody>
          <a:bodyPr wrap="square" rtlCol="0">
            <a:spAutoFit/>
          </a:bodyPr>
          <a:lstStyle/>
          <a:p>
            <a:pPr algn="ctr"/>
            <a:r>
              <a:rPr lang="en-US" sz="20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1250 BC</a:t>
            </a:r>
          </a:p>
        </p:txBody>
      </p:sp>
      <p:sp>
        <p:nvSpPr>
          <p:cNvPr id="31" name="TextBox 30">
            <a:extLst>
              <a:ext uri="{FF2B5EF4-FFF2-40B4-BE49-F238E27FC236}">
                <a16:creationId xmlns:a16="http://schemas.microsoft.com/office/drawing/2014/main" id="{11C69DF1-A771-4DED-88B2-14294B7B5775}"/>
              </a:ext>
            </a:extLst>
          </p:cNvPr>
          <p:cNvSpPr txBox="1"/>
          <p:nvPr/>
        </p:nvSpPr>
        <p:spPr>
          <a:xfrm>
            <a:off x="7318307" y="3785847"/>
            <a:ext cx="1099759" cy="400110"/>
          </a:xfrm>
          <a:prstGeom prst="rect">
            <a:avLst/>
          </a:prstGeom>
          <a:noFill/>
        </p:spPr>
        <p:txBody>
          <a:bodyPr wrap="square" rtlCol="0">
            <a:spAutoFit/>
          </a:bodyPr>
          <a:lstStyle/>
          <a:p>
            <a:pPr algn="ctr"/>
            <a:r>
              <a:rPr lang="en-US" sz="20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 250</a:t>
            </a:r>
          </a:p>
        </p:txBody>
      </p:sp>
      <p:sp>
        <p:nvSpPr>
          <p:cNvPr id="32" name="TextBox 31">
            <a:extLst>
              <a:ext uri="{FF2B5EF4-FFF2-40B4-BE49-F238E27FC236}">
                <a16:creationId xmlns:a16="http://schemas.microsoft.com/office/drawing/2014/main" id="{8E064784-006B-46A7-977C-08AAED4A6BF8}"/>
              </a:ext>
            </a:extLst>
          </p:cNvPr>
          <p:cNvSpPr txBox="1"/>
          <p:nvPr/>
        </p:nvSpPr>
        <p:spPr>
          <a:xfrm>
            <a:off x="4071121" y="3815827"/>
            <a:ext cx="1099759" cy="400110"/>
          </a:xfrm>
          <a:prstGeom prst="rect">
            <a:avLst/>
          </a:prstGeom>
          <a:noFill/>
        </p:spPr>
        <p:txBody>
          <a:bodyPr wrap="square" rtlCol="0">
            <a:spAutoFit/>
          </a:bodyPr>
          <a:lstStyle/>
          <a:p>
            <a:pPr algn="ctr"/>
            <a:r>
              <a:rPr lang="en-US" sz="20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750 BC</a:t>
            </a:r>
          </a:p>
        </p:txBody>
      </p:sp>
      <p:sp>
        <p:nvSpPr>
          <p:cNvPr id="33" name="TextBox 32">
            <a:extLst>
              <a:ext uri="{FF2B5EF4-FFF2-40B4-BE49-F238E27FC236}">
                <a16:creationId xmlns:a16="http://schemas.microsoft.com/office/drawing/2014/main" id="{94F8165B-6014-4355-9CD0-C7FD76524C54}"/>
              </a:ext>
            </a:extLst>
          </p:cNvPr>
          <p:cNvSpPr txBox="1"/>
          <p:nvPr/>
        </p:nvSpPr>
        <p:spPr>
          <a:xfrm>
            <a:off x="962025" y="1814519"/>
            <a:ext cx="1838325" cy="584775"/>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rPr>
              <a:t>Genesis</a:t>
            </a:r>
          </a:p>
        </p:txBody>
      </p:sp>
      <p:sp>
        <p:nvSpPr>
          <p:cNvPr id="34" name="TextBox 33">
            <a:extLst>
              <a:ext uri="{FF2B5EF4-FFF2-40B4-BE49-F238E27FC236}">
                <a16:creationId xmlns:a16="http://schemas.microsoft.com/office/drawing/2014/main" id="{98A0A870-5985-461E-A880-29E743559D00}"/>
              </a:ext>
            </a:extLst>
          </p:cNvPr>
          <p:cNvSpPr txBox="1"/>
          <p:nvPr/>
        </p:nvSpPr>
        <p:spPr>
          <a:xfrm>
            <a:off x="3350047" y="1785946"/>
            <a:ext cx="2800339" cy="584775"/>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rPr>
              <a:t>Psalms</a:t>
            </a:r>
          </a:p>
        </p:txBody>
      </p:sp>
      <p:sp>
        <p:nvSpPr>
          <p:cNvPr id="35" name="TextBox 34">
            <a:extLst>
              <a:ext uri="{FF2B5EF4-FFF2-40B4-BE49-F238E27FC236}">
                <a16:creationId xmlns:a16="http://schemas.microsoft.com/office/drawing/2014/main" id="{880FFC2C-0B73-4F96-A9D8-6D6FB0482B6A}"/>
              </a:ext>
            </a:extLst>
          </p:cNvPr>
          <p:cNvSpPr txBox="1"/>
          <p:nvPr/>
        </p:nvSpPr>
        <p:spPr>
          <a:xfrm>
            <a:off x="6883553" y="1781179"/>
            <a:ext cx="1912669" cy="584775"/>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rPr>
              <a:t>Hebrews</a:t>
            </a:r>
          </a:p>
        </p:txBody>
      </p:sp>
      <p:sp>
        <p:nvSpPr>
          <p:cNvPr id="36" name="TextBox 35">
            <a:extLst>
              <a:ext uri="{FF2B5EF4-FFF2-40B4-BE49-F238E27FC236}">
                <a16:creationId xmlns:a16="http://schemas.microsoft.com/office/drawing/2014/main" id="{3246963E-3A31-4F89-BEBE-71837C2F0B67}"/>
              </a:ext>
            </a:extLst>
          </p:cNvPr>
          <p:cNvSpPr txBox="1"/>
          <p:nvPr/>
        </p:nvSpPr>
        <p:spPr>
          <a:xfrm>
            <a:off x="5682207" y="3786798"/>
            <a:ext cx="1099759" cy="400110"/>
          </a:xfrm>
          <a:prstGeom prst="rect">
            <a:avLst/>
          </a:prstGeom>
          <a:noFill/>
        </p:spPr>
        <p:txBody>
          <a:bodyPr wrap="square" rtlCol="0">
            <a:spAutoFit/>
          </a:bodyPr>
          <a:lstStyle/>
          <a:p>
            <a:pPr algn="ctr"/>
            <a:r>
              <a:rPr lang="en-US" sz="20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250 BC</a:t>
            </a:r>
          </a:p>
        </p:txBody>
      </p:sp>
      <p:cxnSp>
        <p:nvCxnSpPr>
          <p:cNvPr id="5" name="Straight Arrow Connector 4">
            <a:extLst>
              <a:ext uri="{FF2B5EF4-FFF2-40B4-BE49-F238E27FC236}">
                <a16:creationId xmlns:a16="http://schemas.microsoft.com/office/drawing/2014/main" id="{2042E851-FF6B-4148-86B2-DB2A9FA29AD0}"/>
              </a:ext>
            </a:extLst>
          </p:cNvPr>
          <p:cNvCxnSpPr>
            <a:stCxn id="33" idx="2"/>
          </p:cNvCxnSpPr>
          <p:nvPr/>
        </p:nvCxnSpPr>
        <p:spPr>
          <a:xfrm flipH="1">
            <a:off x="602343" y="2399294"/>
            <a:ext cx="1278845" cy="1163963"/>
          </a:xfrm>
          <a:prstGeom prst="straightConnector1">
            <a:avLst/>
          </a:prstGeom>
          <a:ln w="57150" cap="rnd">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B45080F-F8FA-4918-B831-445EC8B61764}"/>
              </a:ext>
            </a:extLst>
          </p:cNvPr>
          <p:cNvCxnSpPr>
            <a:cxnSpLocks/>
          </p:cNvCxnSpPr>
          <p:nvPr/>
        </p:nvCxnSpPr>
        <p:spPr>
          <a:xfrm flipH="1">
            <a:off x="3867325" y="2392303"/>
            <a:ext cx="867522" cy="1173018"/>
          </a:xfrm>
          <a:prstGeom prst="straightConnector1">
            <a:avLst/>
          </a:prstGeom>
          <a:ln w="57150" cap="rnd">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313E3A7-037B-4D57-BAE3-20B3B7D005A7}"/>
              </a:ext>
            </a:extLst>
          </p:cNvPr>
          <p:cNvCxnSpPr>
            <a:cxnSpLocks/>
          </p:cNvCxnSpPr>
          <p:nvPr/>
        </p:nvCxnSpPr>
        <p:spPr>
          <a:xfrm flipH="1">
            <a:off x="7164198" y="2385312"/>
            <a:ext cx="583961" cy="1154842"/>
          </a:xfrm>
          <a:prstGeom prst="straightConnector1">
            <a:avLst/>
          </a:prstGeom>
          <a:ln w="57150" cap="rnd">
            <a:solidFill>
              <a:schemeClr val="accent4">
                <a:lumMod val="60000"/>
                <a:lumOff val="40000"/>
              </a:schemeClr>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DF4A90F-EA3F-4DA4-BD2D-F9D3E102DF30}"/>
              </a:ext>
            </a:extLst>
          </p:cNvPr>
          <p:cNvSpPr txBox="1"/>
          <p:nvPr/>
        </p:nvSpPr>
        <p:spPr>
          <a:xfrm>
            <a:off x="739300" y="4294761"/>
            <a:ext cx="2869660" cy="400110"/>
          </a:xfrm>
          <a:prstGeom prst="rect">
            <a:avLst/>
          </a:prstGeom>
          <a:noFill/>
        </p:spPr>
        <p:txBody>
          <a:bodyPr wrap="square" rtlCol="0">
            <a:spAutoFit/>
          </a:bodyPr>
          <a:lstStyle/>
          <a:p>
            <a:pPr algn="ctr"/>
            <a:r>
              <a:rPr lang="en-US" sz="2000" dirty="0">
                <a:solidFill>
                  <a:srgbClr val="FFFF00"/>
                </a:solidFill>
                <a:effectLst>
                  <a:outerShdw blurRad="38100" dist="38100" dir="2700000" algn="tl">
                    <a:srgbClr val="000000">
                      <a:alpha val="43137"/>
                    </a:srgbClr>
                  </a:outerShdw>
                </a:effectLst>
              </a:rPr>
              <a:t>1000 years (+/- 70 yr.)</a:t>
            </a:r>
          </a:p>
        </p:txBody>
      </p:sp>
      <p:sp>
        <p:nvSpPr>
          <p:cNvPr id="48" name="TextBox 47">
            <a:extLst>
              <a:ext uri="{FF2B5EF4-FFF2-40B4-BE49-F238E27FC236}">
                <a16:creationId xmlns:a16="http://schemas.microsoft.com/office/drawing/2014/main" id="{4C58F5A1-4065-46CC-8505-18C1547D4F44}"/>
              </a:ext>
            </a:extLst>
          </p:cNvPr>
          <p:cNvSpPr txBox="1"/>
          <p:nvPr/>
        </p:nvSpPr>
        <p:spPr>
          <a:xfrm>
            <a:off x="4082366" y="4291515"/>
            <a:ext cx="2869660" cy="400110"/>
          </a:xfrm>
          <a:prstGeom prst="rect">
            <a:avLst/>
          </a:prstGeom>
          <a:noFill/>
        </p:spPr>
        <p:txBody>
          <a:bodyPr wrap="square" rtlCol="0">
            <a:spAutoFit/>
          </a:bodyPr>
          <a:lstStyle/>
          <a:p>
            <a:pPr algn="ctr"/>
            <a:r>
              <a:rPr lang="en-US" sz="2000" dirty="0">
                <a:solidFill>
                  <a:srgbClr val="FFFF00"/>
                </a:solidFill>
                <a:effectLst>
                  <a:outerShdw blurRad="38100" dist="38100" dir="2700000" algn="tl">
                    <a:srgbClr val="000000">
                      <a:alpha val="43137"/>
                    </a:srgbClr>
                  </a:outerShdw>
                </a:effectLst>
              </a:rPr>
              <a:t>1</a:t>
            </a:r>
            <a:r>
              <a:rPr lang="en-US" sz="2000">
                <a:solidFill>
                  <a:srgbClr val="FFFF00"/>
                </a:solidFill>
                <a:effectLst>
                  <a:outerShdw blurRad="38100" dist="38100" dir="2700000" algn="tl">
                    <a:srgbClr val="000000">
                      <a:alpha val="43137"/>
                    </a:srgbClr>
                  </a:outerShdw>
                </a:effectLst>
              </a:rPr>
              <a:t>000 </a:t>
            </a:r>
            <a:r>
              <a:rPr lang="en-US" sz="2000" dirty="0">
                <a:solidFill>
                  <a:srgbClr val="FFFF00"/>
                </a:solidFill>
                <a:effectLst>
                  <a:outerShdw blurRad="38100" dist="38100" dir="2700000" algn="tl">
                    <a:srgbClr val="000000">
                      <a:alpha val="43137"/>
                    </a:srgbClr>
                  </a:outerShdw>
                </a:effectLst>
              </a:rPr>
              <a:t>years (+/- 70 yr.)</a:t>
            </a:r>
          </a:p>
        </p:txBody>
      </p:sp>
      <p:sp>
        <p:nvSpPr>
          <p:cNvPr id="30" name="TextBox 29">
            <a:extLst>
              <a:ext uri="{FF2B5EF4-FFF2-40B4-BE49-F238E27FC236}">
                <a16:creationId xmlns:a16="http://schemas.microsoft.com/office/drawing/2014/main" id="{790DAAC3-1024-4348-A152-C6EB16480231}"/>
              </a:ext>
            </a:extLst>
          </p:cNvPr>
          <p:cNvSpPr txBox="1"/>
          <p:nvPr/>
        </p:nvSpPr>
        <p:spPr>
          <a:xfrm>
            <a:off x="4680543" y="77886"/>
            <a:ext cx="4286763"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13:1-15:7</a:t>
            </a:r>
          </a:p>
        </p:txBody>
      </p:sp>
    </p:spTree>
    <p:extLst>
      <p:ext uri="{BB962C8B-B14F-4D97-AF65-F5344CB8AC3E}">
        <p14:creationId xmlns:p14="http://schemas.microsoft.com/office/powerpoint/2010/main" val="125653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22" presetClass="entr" presetSubtype="1"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up)">
                                      <p:cBhvr>
                                        <p:cTn id="38" dur="500"/>
                                        <p:tgtEl>
                                          <p:spTgt spid="37"/>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left)">
                                      <p:cBhvr>
                                        <p:cTn id="42" dur="500"/>
                                        <p:tgtEl>
                                          <p:spTgt spid="2"/>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par>
                                <p:cTn id="52" presetID="22" presetClass="entr" presetSubtype="1"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up)">
                                      <p:cBhvr>
                                        <p:cTn id="54" dur="500"/>
                                        <p:tgtEl>
                                          <p:spTgt spid="39"/>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500"/>
                                        <p:tgtEl>
                                          <p:spTgt spid="47"/>
                                        </p:tgtEl>
                                      </p:cBhvr>
                                    </p:animEffec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2" grpId="0" animBg="1"/>
      <p:bldP spid="25" grpId="0"/>
      <p:bldP spid="29" grpId="0"/>
      <p:bldP spid="31" grpId="0"/>
      <p:bldP spid="32" grpId="0"/>
      <p:bldP spid="33" grpId="0"/>
      <p:bldP spid="34" grpId="0"/>
      <p:bldP spid="35" grpId="0"/>
      <p:bldP spid="36" grpId="0"/>
      <p:bldP spid="4"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3AA1E45-8BEE-4903-878A-1E21299E33AF}"/>
              </a:ext>
            </a:extLst>
          </p:cNvPr>
          <p:cNvSpPr txBox="1"/>
          <p:nvPr/>
        </p:nvSpPr>
        <p:spPr>
          <a:xfrm>
            <a:off x="462642" y="783771"/>
            <a:ext cx="8248475"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Melchizedek</a:t>
            </a:r>
            <a:r>
              <a:rPr lang="en-US" sz="3200" dirty="0">
                <a:effectLst>
                  <a:outerShdw blurRad="38100" dist="38100" dir="2700000" algn="tl">
                    <a:srgbClr val="000000">
                      <a:alpha val="43137"/>
                    </a:srgbClr>
                  </a:outerShdw>
                </a:effectLst>
              </a:rPr>
              <a:t> ~ </a:t>
            </a:r>
            <a:r>
              <a:rPr lang="en-US" sz="3200" i="1" dirty="0">
                <a:effectLst>
                  <a:outerShdw blurRad="38100" dist="38100" dir="2700000" algn="tl">
                    <a:srgbClr val="000000">
                      <a:alpha val="43137"/>
                    </a:srgbClr>
                  </a:outerShdw>
                </a:effectLst>
              </a:rPr>
              <a:t>king of righteousness</a:t>
            </a:r>
            <a:endParaRPr lang="en-US" sz="4800" dirty="0">
              <a:solidFill>
                <a:schemeClr val="bg1"/>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3786DFFA-800E-452B-B540-ACB428B567B1}"/>
              </a:ext>
            </a:extLst>
          </p:cNvPr>
          <p:cNvSpPr txBox="1"/>
          <p:nvPr/>
        </p:nvSpPr>
        <p:spPr>
          <a:xfrm>
            <a:off x="702128" y="1292344"/>
            <a:ext cx="7979228"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King of Salem </a:t>
            </a:r>
            <a:r>
              <a:rPr lang="en-US" sz="3200"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king of peace</a:t>
            </a:r>
            <a:endParaRPr lang="en-US" sz="3200" i="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
        <p:nvSpPr>
          <p:cNvPr id="8" name="TextBox 7">
            <a:extLst>
              <a:ext uri="{FF2B5EF4-FFF2-40B4-BE49-F238E27FC236}">
                <a16:creationId xmlns:a16="http://schemas.microsoft.com/office/drawing/2014/main" id="{441F27EF-5A11-4DDD-BFDD-562959C6F4EC}"/>
              </a:ext>
            </a:extLst>
          </p:cNvPr>
          <p:cNvSpPr txBox="1"/>
          <p:nvPr/>
        </p:nvSpPr>
        <p:spPr>
          <a:xfrm>
            <a:off x="709250" y="1820760"/>
            <a:ext cx="7979228" cy="2062103"/>
          </a:xfrm>
          <a:prstGeom prst="rect">
            <a:avLst/>
          </a:prstGeom>
          <a:noFill/>
        </p:spPr>
        <p:txBody>
          <a:bodyPr wrap="square" rtlCol="0">
            <a:spAutoFit/>
          </a:bodyPr>
          <a:lstStyle/>
          <a:p>
            <a:pPr marL="282575" indent="-282575">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Ps. 110:4 ~ </a:t>
            </a:r>
            <a:r>
              <a:rPr lang="en-US" sz="3200" dirty="0">
                <a:solidFill>
                  <a:srgbClr val="FFFF00"/>
                </a:solidFill>
                <a:effectLst>
                  <a:outerShdw blurRad="38100" dist="38100" dir="2700000" algn="tl">
                    <a:srgbClr val="000000">
                      <a:alpha val="43137"/>
                    </a:srgbClr>
                  </a:outerShdw>
                </a:effectLst>
              </a:rPr>
              <a:t>The </a:t>
            </a:r>
            <a:r>
              <a:rPr lang="en-US" sz="3200" cap="small" dirty="0">
                <a:solidFill>
                  <a:srgbClr val="FFFF00"/>
                </a:solidFill>
                <a:effectLst>
                  <a:outerShdw blurRad="38100" dist="38100" dir="2700000" algn="tl">
                    <a:srgbClr val="000000">
                      <a:alpha val="43137"/>
                    </a:srgbClr>
                  </a:outerShdw>
                </a:effectLst>
              </a:rPr>
              <a:t>Lord</a:t>
            </a:r>
            <a:r>
              <a:rPr lang="en-US" sz="3200" dirty="0">
                <a:solidFill>
                  <a:srgbClr val="FFFF00"/>
                </a:solidFill>
                <a:effectLst>
                  <a:outerShdw blurRad="38100" dist="38100" dir="2700000" algn="tl">
                    <a:srgbClr val="000000">
                      <a:alpha val="43137"/>
                    </a:srgbClr>
                  </a:outerShdw>
                </a:effectLst>
              </a:rPr>
              <a:t> has sworn</a:t>
            </a:r>
          </a:p>
          <a:p>
            <a:r>
              <a:rPr lang="en-US" sz="3200" dirty="0">
                <a:solidFill>
                  <a:srgbClr val="FFFF00"/>
                </a:solidFill>
                <a:effectLst>
                  <a:outerShdw blurRad="38100" dist="38100" dir="2700000" algn="tl">
                    <a:srgbClr val="000000">
                      <a:alpha val="43137"/>
                    </a:srgbClr>
                  </a:outerShdw>
                </a:effectLst>
              </a:rPr>
              <a:t>And will not relent,</a:t>
            </a:r>
          </a:p>
          <a:p>
            <a:r>
              <a:rPr lang="en-US" sz="3200" dirty="0">
                <a:solidFill>
                  <a:srgbClr val="FFFF00"/>
                </a:solidFill>
                <a:effectLst>
                  <a:outerShdw blurRad="38100" dist="38100" dir="2700000" algn="tl">
                    <a:srgbClr val="000000">
                      <a:alpha val="43137"/>
                    </a:srgbClr>
                  </a:outerShdw>
                </a:effectLst>
              </a:rPr>
              <a:t>“You are a priest forever</a:t>
            </a:r>
          </a:p>
          <a:p>
            <a:r>
              <a:rPr lang="en-US" sz="3200" dirty="0">
                <a:solidFill>
                  <a:srgbClr val="FFFF00"/>
                </a:solidFill>
                <a:effectLst>
                  <a:outerShdw blurRad="38100" dist="38100" dir="2700000" algn="tl">
                    <a:srgbClr val="000000">
                      <a:alpha val="43137"/>
                    </a:srgbClr>
                  </a:outerShdw>
                </a:effectLst>
              </a:rPr>
              <a:t>According to the order of Melchizedek.” </a:t>
            </a:r>
          </a:p>
        </p:txBody>
      </p:sp>
      <p:sp>
        <p:nvSpPr>
          <p:cNvPr id="9" name="TextBox 8">
            <a:extLst>
              <a:ext uri="{FF2B5EF4-FFF2-40B4-BE49-F238E27FC236}">
                <a16:creationId xmlns:a16="http://schemas.microsoft.com/office/drawing/2014/main" id="{15FA7283-15AE-43B6-8D26-92326C3B96AD}"/>
              </a:ext>
            </a:extLst>
          </p:cNvPr>
          <p:cNvSpPr txBox="1"/>
          <p:nvPr/>
        </p:nvSpPr>
        <p:spPr>
          <a:xfrm>
            <a:off x="461218" y="3807562"/>
            <a:ext cx="8248475" cy="584775"/>
          </a:xfrm>
          <a:prstGeom prst="rect">
            <a:avLst/>
          </a:prstGeom>
          <a:noFill/>
        </p:spPr>
        <p:txBody>
          <a:bodyPr wrap="square" rtlCol="0">
            <a:spAutoFit/>
          </a:bodyPr>
          <a:lstStyle/>
          <a:p>
            <a:r>
              <a:rPr lang="en-US" sz="3200" dirty="0">
                <a:solidFill>
                  <a:srgbClr val="FFFF00"/>
                </a:solidFill>
              </a:rPr>
              <a:t>Bera</a:t>
            </a:r>
            <a:r>
              <a:rPr lang="en-US" sz="3200" dirty="0"/>
              <a:t> ~ </a:t>
            </a:r>
            <a:r>
              <a:rPr lang="en-US" sz="3200" i="1" dirty="0"/>
              <a:t>son of evil</a:t>
            </a:r>
            <a:endParaRPr lang="en-US" sz="4800" dirty="0">
              <a:solidFill>
                <a:schemeClr val="bg1"/>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2A8204BA-67B0-4141-91EF-789D1276B47D}"/>
              </a:ext>
            </a:extLst>
          </p:cNvPr>
          <p:cNvSpPr txBox="1"/>
          <p:nvPr/>
        </p:nvSpPr>
        <p:spPr>
          <a:xfrm>
            <a:off x="700704" y="4316135"/>
            <a:ext cx="7979228"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king of Sodom </a:t>
            </a:r>
            <a:r>
              <a:rPr lang="en-US" sz="3200"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king of burning</a:t>
            </a:r>
            <a:endParaRPr lang="en-US" sz="3200" i="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
        <p:nvSpPr>
          <p:cNvPr id="11" name="TextBox 10">
            <a:extLst>
              <a:ext uri="{FF2B5EF4-FFF2-40B4-BE49-F238E27FC236}">
                <a16:creationId xmlns:a16="http://schemas.microsoft.com/office/drawing/2014/main" id="{BA8ACC53-59A4-4D6B-94A0-ACFB39C66E4F}"/>
              </a:ext>
            </a:extLst>
          </p:cNvPr>
          <p:cNvSpPr txBox="1"/>
          <p:nvPr/>
        </p:nvSpPr>
        <p:spPr>
          <a:xfrm>
            <a:off x="459794" y="4848727"/>
            <a:ext cx="8248475"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persons</a:t>
            </a:r>
            <a:r>
              <a:rPr lang="en-US" sz="3200" dirty="0">
                <a:effectLst>
                  <a:outerShdw blurRad="38100" dist="38100" dir="2700000" algn="tl">
                    <a:srgbClr val="000000">
                      <a:alpha val="43137"/>
                    </a:srgbClr>
                  </a:outerShdw>
                </a:effectLst>
              </a:rPr>
              <a:t> ~ </a:t>
            </a:r>
            <a:r>
              <a:rPr lang="en-US" sz="32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nephesh</a:t>
            </a:r>
            <a:r>
              <a:rPr lang="en-US" sz="3200" i="1" dirty="0">
                <a:effectLst>
                  <a:outerShdw blurRad="38100" dist="38100" dir="2700000" algn="tl">
                    <a:srgbClr val="000000">
                      <a:alpha val="43137"/>
                    </a:srgbClr>
                  </a:outerShdw>
                </a:effectLst>
              </a:rPr>
              <a:t> – souls </a:t>
            </a:r>
            <a:endParaRPr lang="en-US" sz="4800" dirty="0">
              <a:solidFill>
                <a:schemeClr val="bg1"/>
              </a:solidFill>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C473D6D5-F4AD-4E41-85AF-3A7846B5E694}"/>
              </a:ext>
            </a:extLst>
          </p:cNvPr>
          <p:cNvSpPr txBox="1"/>
          <p:nvPr/>
        </p:nvSpPr>
        <p:spPr>
          <a:xfrm>
            <a:off x="4680543" y="77886"/>
            <a:ext cx="4286763"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13:1-15:7</a:t>
            </a:r>
          </a:p>
        </p:txBody>
      </p:sp>
    </p:spTree>
    <p:extLst>
      <p:ext uri="{BB962C8B-B14F-4D97-AF65-F5344CB8AC3E}">
        <p14:creationId xmlns:p14="http://schemas.microsoft.com/office/powerpoint/2010/main" val="252903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3" presetClass="emph" presetSubtype="2" fill="hold" grpId="0" nodeType="withEffect">
                                  <p:stCondLst>
                                    <p:cond delay="0"/>
                                  </p:stCondLst>
                                  <p:childTnLst>
                                    <p:animClr clrSpc="rgb" dir="cw">
                                      <p:cBhvr override="childStyle">
                                        <p:cTn id="9" dur="500" fill="hold"/>
                                        <p:tgtEl>
                                          <p:spTgt spid="7"/>
                                        </p:tgtEl>
                                        <p:attrNameLst>
                                          <p:attrName>style.color</p:attrName>
                                        </p:attrNameLst>
                                      </p:cBhvr>
                                      <p:to>
                                        <a:schemeClr val="accent2"/>
                                      </p:to>
                                    </p:animClr>
                                  </p:childTnLst>
                                </p:cTn>
                              </p:par>
                              <p:par>
                                <p:cTn id="10" presetID="3" presetClass="emph" presetSubtype="2" fill="hold" grpId="0" nodeType="withEffect">
                                  <p:stCondLst>
                                    <p:cond delay="0"/>
                                  </p:stCondLst>
                                  <p:childTnLst>
                                    <p:animClr clrSpc="rgb" dir="cw">
                                      <p:cBhvr override="childStyle">
                                        <p:cTn id="11" dur="500" fill="hold"/>
                                        <p:tgtEl>
                                          <p:spTgt spid="6"/>
                                        </p:tgtEl>
                                        <p:attrNameLst>
                                          <p:attrName>style.color</p:attrName>
                                        </p:attrNameLst>
                                      </p:cBhvr>
                                      <p:to>
                                        <a:schemeClr val="accent2"/>
                                      </p:to>
                                    </p:animClr>
                                  </p:childTnLst>
                                </p:cTn>
                              </p:par>
                              <p:par>
                                <p:cTn id="12" presetID="3" presetClass="emph" presetSubtype="2" fill="hold" grpId="0" nodeType="withEffect">
                                  <p:stCondLst>
                                    <p:cond delay="0"/>
                                  </p:stCondLst>
                                  <p:childTnLst>
                                    <p:animClr clrSpc="rgb" dir="cw">
                                      <p:cBhvr override="childStyle">
                                        <p:cTn id="13" dur="500" fill="hold"/>
                                        <p:tgtEl>
                                          <p:spTgt spid="8"/>
                                        </p:tgtEl>
                                        <p:attrNameLst>
                                          <p:attrName>style.color</p:attrName>
                                        </p:attrNameLst>
                                      </p:cBhvr>
                                      <p:to>
                                        <a:schemeClr val="accent2"/>
                                      </p:to>
                                    </p:animClr>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3" presetClass="emph" presetSubtype="2" fill="hold" grpId="1" nodeType="withEffect">
                                  <p:stCondLst>
                                    <p:cond delay="0"/>
                                  </p:stCondLst>
                                  <p:childTnLst>
                                    <p:animClr clrSpc="rgb" dir="cw">
                                      <p:cBhvr override="childStyle">
                                        <p:cTn id="25" dur="500" fill="hold"/>
                                        <p:tgtEl>
                                          <p:spTgt spid="9"/>
                                        </p:tgtEl>
                                        <p:attrNameLst>
                                          <p:attrName>style.color</p:attrName>
                                        </p:attrNameLst>
                                      </p:cBhvr>
                                      <p:to>
                                        <a:schemeClr val="accent2"/>
                                      </p:to>
                                    </p:animClr>
                                  </p:childTnLst>
                                </p:cTn>
                              </p:par>
                              <p:par>
                                <p:cTn id="26" presetID="3" presetClass="emph" presetSubtype="2" fill="hold" grpId="1" nodeType="withEffect">
                                  <p:stCondLst>
                                    <p:cond delay="0"/>
                                  </p:stCondLst>
                                  <p:childTnLst>
                                    <p:animClr clrSpc="rgb" dir="cw">
                                      <p:cBhvr override="childStyle">
                                        <p:cTn id="27" dur="5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9" grpId="1"/>
      <p:bldP spid="10" grpId="0"/>
      <p:bldP spid="10" grpId="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C67257-48A2-43A4-88C4-B67B21C2150A}"/>
              </a:ext>
            </a:extLst>
          </p:cNvPr>
          <p:cNvSpPr txBox="1"/>
          <p:nvPr/>
        </p:nvSpPr>
        <p:spPr>
          <a:xfrm>
            <a:off x="4680543" y="77886"/>
            <a:ext cx="4286763"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13:1-15:7</a:t>
            </a:r>
          </a:p>
        </p:txBody>
      </p:sp>
    </p:spTree>
    <p:extLst>
      <p:ext uri="{BB962C8B-B14F-4D97-AF65-F5344CB8AC3E}">
        <p14:creationId xmlns:p14="http://schemas.microsoft.com/office/powerpoint/2010/main" val="246631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E4D7A6C-92C0-4102-B816-5170DB022B72}"/>
              </a:ext>
            </a:extLst>
          </p:cNvPr>
          <p:cNvSpPr txBox="1"/>
          <p:nvPr/>
        </p:nvSpPr>
        <p:spPr>
          <a:xfrm>
            <a:off x="462642" y="783771"/>
            <a:ext cx="8248475" cy="255454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Prov. 3:5-6 ~ </a:t>
            </a:r>
            <a:r>
              <a:rPr lang="en-US" sz="3200" baseline="30000" dirty="0">
                <a:effectLst>
                  <a:outerShdw blurRad="38100" dist="38100" dir="2700000" algn="tl">
                    <a:srgbClr val="000000">
                      <a:alpha val="43137"/>
                    </a:srgbClr>
                  </a:outerShdw>
                </a:effectLst>
              </a:rPr>
              <a:t>5</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Trust in the Lord with all your heart,</a:t>
            </a:r>
          </a:p>
          <a:p>
            <a:r>
              <a:rPr lang="en-US" sz="3200" dirty="0">
                <a:solidFill>
                  <a:srgbClr val="FFFF00"/>
                </a:solidFill>
                <a:effectLst>
                  <a:outerShdw blurRad="38100" dist="38100" dir="2700000" algn="tl">
                    <a:srgbClr val="000000">
                      <a:alpha val="43137"/>
                    </a:srgbClr>
                  </a:outerShdw>
                </a:effectLst>
              </a:rPr>
              <a:t>And lean not on your own understanding; </a:t>
            </a:r>
          </a:p>
          <a:p>
            <a:r>
              <a:rPr lang="en-US" sz="3200" baseline="30000" dirty="0">
                <a:effectLst>
                  <a:outerShdw blurRad="38100" dist="38100" dir="2700000" algn="tl">
                    <a:srgbClr val="000000">
                      <a:alpha val="43137"/>
                    </a:srgbClr>
                  </a:outerShdw>
                </a:effectLst>
              </a:rPr>
              <a:t>6</a:t>
            </a:r>
            <a:r>
              <a:rPr lang="en-US" sz="3200" dirty="0">
                <a:effectLst>
                  <a:outerShdw blurRad="38100" dist="38100" dir="2700000" algn="tl">
                    <a:srgbClr val="000000">
                      <a:alpha val="43137"/>
                    </a:srgbClr>
                  </a:outerShdw>
                </a:effectLst>
              </a:rPr>
              <a:t> </a:t>
            </a:r>
            <a:r>
              <a:rPr lang="en-US" sz="3200" dirty="0">
                <a:solidFill>
                  <a:srgbClr val="FFFF00"/>
                </a:solidFill>
                <a:effectLst>
                  <a:outerShdw blurRad="38100" dist="38100" dir="2700000" algn="tl">
                    <a:srgbClr val="000000">
                      <a:alpha val="43137"/>
                    </a:srgbClr>
                  </a:outerShdw>
                </a:effectLst>
              </a:rPr>
              <a:t>In all your ways acknowledge Him,</a:t>
            </a:r>
          </a:p>
          <a:p>
            <a:r>
              <a:rPr lang="en-US" sz="3200" dirty="0">
                <a:solidFill>
                  <a:srgbClr val="FFFF00"/>
                </a:solidFill>
                <a:effectLst>
                  <a:outerShdw blurRad="38100" dist="38100" dir="2700000" algn="tl">
                    <a:srgbClr val="000000">
                      <a:alpha val="43137"/>
                    </a:srgbClr>
                  </a:outerShdw>
                </a:effectLst>
              </a:rPr>
              <a:t>And He shall direct your paths.</a:t>
            </a:r>
            <a:endParaRPr lang="en-US" sz="7200" dirty="0">
              <a:solidFill>
                <a:srgbClr val="FFFF0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F3C2B975-E9A6-4159-84E5-D6FE29C6EC52}"/>
              </a:ext>
            </a:extLst>
          </p:cNvPr>
          <p:cNvSpPr txBox="1"/>
          <p:nvPr/>
        </p:nvSpPr>
        <p:spPr>
          <a:xfrm>
            <a:off x="4680543" y="77886"/>
            <a:ext cx="4286763"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13:1-15:7</a:t>
            </a:r>
          </a:p>
        </p:txBody>
      </p:sp>
    </p:spTree>
    <p:extLst>
      <p:ext uri="{BB962C8B-B14F-4D97-AF65-F5344CB8AC3E}">
        <p14:creationId xmlns:p14="http://schemas.microsoft.com/office/powerpoint/2010/main" val="239571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7F0E55-FF67-44B7-9200-3B505ABEEA1D}"/>
              </a:ext>
            </a:extLst>
          </p:cNvPr>
          <p:cNvSpPr txBox="1"/>
          <p:nvPr/>
        </p:nvSpPr>
        <p:spPr>
          <a:xfrm>
            <a:off x="4680543" y="77886"/>
            <a:ext cx="4286763"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13:1-15:7</a:t>
            </a:r>
          </a:p>
        </p:txBody>
      </p:sp>
    </p:spTree>
    <p:extLst>
      <p:ext uri="{BB962C8B-B14F-4D97-AF65-F5344CB8AC3E}">
        <p14:creationId xmlns:p14="http://schemas.microsoft.com/office/powerpoint/2010/main" val="272052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AF21E6B-E538-4379-B9EB-76C74A59C911}"/>
              </a:ext>
            </a:extLst>
          </p:cNvPr>
          <p:cNvGrpSpPr/>
          <p:nvPr/>
        </p:nvGrpSpPr>
        <p:grpSpPr>
          <a:xfrm>
            <a:off x="2415208" y="1146313"/>
            <a:ext cx="4313583" cy="4671392"/>
            <a:chOff x="2415208" y="1146313"/>
            <a:chExt cx="4313583" cy="4671392"/>
          </a:xfrm>
        </p:grpSpPr>
        <p:sp>
          <p:nvSpPr>
            <p:cNvPr id="12" name="Rectangle 11">
              <a:extLst>
                <a:ext uri="{FF2B5EF4-FFF2-40B4-BE49-F238E27FC236}">
                  <a16:creationId xmlns:a16="http://schemas.microsoft.com/office/drawing/2014/main" id="{BEB64BFB-084E-4BEA-89DA-F7BC25E58D1D}"/>
                </a:ext>
              </a:extLst>
            </p:cNvPr>
            <p:cNvSpPr/>
            <p:nvPr/>
          </p:nvSpPr>
          <p:spPr>
            <a:xfrm>
              <a:off x="2415208" y="1146313"/>
              <a:ext cx="4313583" cy="4671392"/>
            </a:xfrm>
            <a:prstGeom prst="rect">
              <a:avLst/>
            </a:prstGeom>
            <a:blipFill>
              <a:blip r:embed="rId3"/>
              <a:tile tx="0" ty="0" sx="100000" sy="100000" flip="none" algn="tl"/>
            </a:bli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3" name="TextBox 12">
              <a:extLst>
                <a:ext uri="{FF2B5EF4-FFF2-40B4-BE49-F238E27FC236}">
                  <a16:creationId xmlns:a16="http://schemas.microsoft.com/office/drawing/2014/main" id="{57FE275D-0393-4CF3-97C9-8BFCEFC50413}"/>
                </a:ext>
              </a:extLst>
            </p:cNvPr>
            <p:cNvSpPr txBox="1"/>
            <p:nvPr/>
          </p:nvSpPr>
          <p:spPr>
            <a:xfrm>
              <a:off x="2650435" y="1298713"/>
              <a:ext cx="3756991" cy="830997"/>
            </a:xfrm>
            <a:prstGeom prst="rect">
              <a:avLst/>
            </a:prstGeom>
            <a:noFill/>
          </p:spPr>
          <p:txBody>
            <a:bodyPr wrap="square" rtlCol="0">
              <a:spAutoFit/>
            </a:bodyPr>
            <a:lstStyle/>
            <a:p>
              <a:pPr algn="ctr"/>
              <a:r>
                <a:rPr lang="en-US" sz="2400" b="1" dirty="0">
                  <a:solidFill>
                    <a:schemeClr val="bg2">
                      <a:lumMod val="10000"/>
                    </a:schemeClr>
                  </a:solidFill>
                </a:rPr>
                <a:t>Heaven’s Academy</a:t>
              </a:r>
            </a:p>
            <a:p>
              <a:pPr algn="ctr"/>
              <a:r>
                <a:rPr lang="en-US" sz="2400" b="1" dirty="0">
                  <a:solidFill>
                    <a:schemeClr val="bg2">
                      <a:lumMod val="10000"/>
                    </a:schemeClr>
                  </a:solidFill>
                </a:rPr>
                <a:t>Report Card</a:t>
              </a:r>
            </a:p>
          </p:txBody>
        </p:sp>
        <p:sp>
          <p:nvSpPr>
            <p:cNvPr id="14" name="TextBox 13">
              <a:extLst>
                <a:ext uri="{FF2B5EF4-FFF2-40B4-BE49-F238E27FC236}">
                  <a16:creationId xmlns:a16="http://schemas.microsoft.com/office/drawing/2014/main" id="{9E6BA001-BD47-4E40-87B9-CD9A686C7241}"/>
                </a:ext>
              </a:extLst>
            </p:cNvPr>
            <p:cNvSpPr txBox="1"/>
            <p:nvPr/>
          </p:nvSpPr>
          <p:spPr>
            <a:xfrm>
              <a:off x="2445026" y="2286000"/>
              <a:ext cx="4108174" cy="338554"/>
            </a:xfrm>
            <a:prstGeom prst="rect">
              <a:avLst/>
            </a:prstGeom>
            <a:noFill/>
          </p:spPr>
          <p:txBody>
            <a:bodyPr wrap="square" rtlCol="0">
              <a:spAutoFit/>
            </a:bodyPr>
            <a:lstStyle/>
            <a:p>
              <a:pPr algn="l"/>
              <a:r>
                <a:rPr lang="en-US" sz="1600" dirty="0">
                  <a:solidFill>
                    <a:schemeClr val="bg2">
                      <a:lumMod val="10000"/>
                    </a:schemeClr>
                  </a:solidFill>
                  <a:latin typeface="Classic Typewriter" pitchFamily="2" charset="0"/>
                </a:rPr>
                <a:t>Student’s name _______________________</a:t>
              </a:r>
            </a:p>
          </p:txBody>
        </p:sp>
      </p:grpSp>
      <p:graphicFrame>
        <p:nvGraphicFramePr>
          <p:cNvPr id="15" name="Table 14">
            <a:extLst>
              <a:ext uri="{FF2B5EF4-FFF2-40B4-BE49-F238E27FC236}">
                <a16:creationId xmlns:a16="http://schemas.microsoft.com/office/drawing/2014/main" id="{42829BF8-35A3-4EFC-8343-596FB8971322}"/>
              </a:ext>
            </a:extLst>
          </p:cNvPr>
          <p:cNvGraphicFramePr>
            <a:graphicFrameLocks noGrp="1"/>
          </p:cNvGraphicFramePr>
          <p:nvPr>
            <p:extLst>
              <p:ext uri="{D42A27DB-BD31-4B8C-83A1-F6EECF244321}">
                <p14:modId xmlns:p14="http://schemas.microsoft.com/office/powerpoint/2010/main" val="3496408603"/>
              </p:ext>
            </p:extLst>
          </p:nvPr>
        </p:nvGraphicFramePr>
        <p:xfrm>
          <a:off x="2551043" y="2687319"/>
          <a:ext cx="4048539" cy="2905096"/>
        </p:xfrm>
        <a:graphic>
          <a:graphicData uri="http://schemas.openxmlformats.org/drawingml/2006/table">
            <a:tbl>
              <a:tblPr firstRow="1" bandRow="1">
                <a:tableStyleId>{5C22544A-7EE6-4342-B048-85BDC9FD1C3A}</a:tableStyleId>
              </a:tblPr>
              <a:tblGrid>
                <a:gridCol w="3262687">
                  <a:extLst>
                    <a:ext uri="{9D8B030D-6E8A-4147-A177-3AD203B41FA5}">
                      <a16:colId xmlns:a16="http://schemas.microsoft.com/office/drawing/2014/main" val="2725619615"/>
                    </a:ext>
                  </a:extLst>
                </a:gridCol>
                <a:gridCol w="785852">
                  <a:extLst>
                    <a:ext uri="{9D8B030D-6E8A-4147-A177-3AD203B41FA5}">
                      <a16:colId xmlns:a16="http://schemas.microsoft.com/office/drawing/2014/main" val="2879456234"/>
                    </a:ext>
                  </a:extLst>
                </a:gridCol>
              </a:tblGrid>
              <a:tr h="726274">
                <a:tc>
                  <a:txBody>
                    <a:bodyPr/>
                    <a:lstStyle/>
                    <a:p>
                      <a:endParaRPr lang="en-US" dirty="0"/>
                    </a:p>
                  </a:txBody>
                  <a:tcPr>
                    <a:lnL w="19050" cap="flat" cmpd="sng" algn="ctr">
                      <a:solidFill>
                        <a:schemeClr val="bg2">
                          <a:lumMod val="10000"/>
                        </a:schemeClr>
                      </a:solidFill>
                      <a:prstDash val="solid"/>
                      <a:round/>
                      <a:headEnd type="none" w="med" len="med"/>
                      <a:tailEnd type="none" w="med" len="med"/>
                    </a:lnL>
                    <a:lnR w="19050" cap="flat" cmpd="sng" algn="ctr">
                      <a:solidFill>
                        <a:schemeClr val="bg2">
                          <a:lumMod val="10000"/>
                        </a:schemeClr>
                      </a:solidFill>
                      <a:prstDash val="solid"/>
                      <a:round/>
                      <a:headEnd type="none" w="med" len="med"/>
                      <a:tailEnd type="none" w="med" len="med"/>
                    </a:lnR>
                    <a:lnT w="19050" cap="flat" cmpd="sng" algn="ctr">
                      <a:solidFill>
                        <a:schemeClr val="bg2">
                          <a:lumMod val="10000"/>
                        </a:schemeClr>
                      </a:solidFill>
                      <a:prstDash val="solid"/>
                      <a:round/>
                      <a:headEnd type="none" w="med" len="med"/>
                      <a:tailEnd type="none" w="med" len="med"/>
                    </a:lnT>
                    <a:lnB w="19050" cap="flat" cmpd="sng" algn="ctr">
                      <a:solidFill>
                        <a:schemeClr val="bg2">
                          <a:lumMod val="10000"/>
                        </a:schemeClr>
                      </a:solidFill>
                      <a:prstDash val="solid"/>
                      <a:round/>
                      <a:headEnd type="none" w="med" len="med"/>
                      <a:tailEnd type="none" w="med" len="med"/>
                    </a:lnB>
                    <a:noFill/>
                  </a:tcPr>
                </a:tc>
                <a:tc>
                  <a:txBody>
                    <a:bodyPr/>
                    <a:lstStyle/>
                    <a:p>
                      <a:endParaRPr lang="en-US"/>
                    </a:p>
                  </a:txBody>
                  <a:tcPr>
                    <a:lnL w="19050" cap="flat" cmpd="sng" algn="ctr">
                      <a:solidFill>
                        <a:schemeClr val="bg2">
                          <a:lumMod val="10000"/>
                        </a:schemeClr>
                      </a:solidFill>
                      <a:prstDash val="solid"/>
                      <a:round/>
                      <a:headEnd type="none" w="med" len="med"/>
                      <a:tailEnd type="none" w="med" len="med"/>
                    </a:lnL>
                    <a:lnR w="19050" cap="flat" cmpd="sng" algn="ctr">
                      <a:solidFill>
                        <a:schemeClr val="bg2">
                          <a:lumMod val="10000"/>
                        </a:schemeClr>
                      </a:solidFill>
                      <a:prstDash val="solid"/>
                      <a:round/>
                      <a:headEnd type="none" w="med" len="med"/>
                      <a:tailEnd type="none" w="med" len="med"/>
                    </a:lnR>
                    <a:lnT w="19050" cap="flat" cmpd="sng" algn="ctr">
                      <a:solidFill>
                        <a:schemeClr val="bg2">
                          <a:lumMod val="10000"/>
                        </a:schemeClr>
                      </a:solidFill>
                      <a:prstDash val="solid"/>
                      <a:round/>
                      <a:headEnd type="none" w="med" len="med"/>
                      <a:tailEnd type="none" w="med" len="med"/>
                    </a:lnT>
                    <a:lnB w="19050" cap="flat" cmpd="sng" algn="ctr">
                      <a:solidFill>
                        <a:schemeClr val="bg2">
                          <a:lumMod val="10000"/>
                        </a:schemeClr>
                      </a:solidFill>
                      <a:prstDash val="solid"/>
                      <a:round/>
                      <a:headEnd type="none" w="med" len="med"/>
                      <a:tailEnd type="none" w="med" len="med"/>
                    </a:lnB>
                    <a:noFill/>
                  </a:tcPr>
                </a:tc>
                <a:extLst>
                  <a:ext uri="{0D108BD9-81ED-4DB2-BD59-A6C34878D82A}">
                    <a16:rowId xmlns:a16="http://schemas.microsoft.com/office/drawing/2014/main" val="4087351370"/>
                  </a:ext>
                </a:extLst>
              </a:tr>
              <a:tr h="726274">
                <a:tc>
                  <a:txBody>
                    <a:bodyPr/>
                    <a:lstStyle/>
                    <a:p>
                      <a:endParaRPr lang="en-US"/>
                    </a:p>
                  </a:txBody>
                  <a:tcPr>
                    <a:lnL w="19050" cap="flat" cmpd="sng" algn="ctr">
                      <a:solidFill>
                        <a:schemeClr val="bg2">
                          <a:lumMod val="10000"/>
                        </a:schemeClr>
                      </a:solidFill>
                      <a:prstDash val="solid"/>
                      <a:round/>
                      <a:headEnd type="none" w="med" len="med"/>
                      <a:tailEnd type="none" w="med" len="med"/>
                    </a:lnL>
                    <a:lnR w="19050" cap="flat" cmpd="sng" algn="ctr">
                      <a:solidFill>
                        <a:schemeClr val="bg2">
                          <a:lumMod val="10000"/>
                        </a:schemeClr>
                      </a:solidFill>
                      <a:prstDash val="solid"/>
                      <a:round/>
                      <a:headEnd type="none" w="med" len="med"/>
                      <a:tailEnd type="none" w="med" len="med"/>
                    </a:lnR>
                    <a:lnT w="19050" cap="flat" cmpd="sng" algn="ctr">
                      <a:solidFill>
                        <a:schemeClr val="bg2">
                          <a:lumMod val="10000"/>
                        </a:schemeClr>
                      </a:solidFill>
                      <a:prstDash val="solid"/>
                      <a:round/>
                      <a:headEnd type="none" w="med" len="med"/>
                      <a:tailEnd type="none" w="med" len="med"/>
                    </a:lnT>
                    <a:lnB w="19050" cap="flat" cmpd="sng" algn="ctr">
                      <a:solidFill>
                        <a:schemeClr val="bg2">
                          <a:lumMod val="10000"/>
                        </a:schemeClr>
                      </a:solidFill>
                      <a:prstDash val="solid"/>
                      <a:round/>
                      <a:headEnd type="none" w="med" len="med"/>
                      <a:tailEnd type="none" w="med" len="med"/>
                    </a:lnB>
                    <a:noFill/>
                  </a:tcPr>
                </a:tc>
                <a:tc>
                  <a:txBody>
                    <a:bodyPr/>
                    <a:lstStyle/>
                    <a:p>
                      <a:endParaRPr lang="en-US"/>
                    </a:p>
                  </a:txBody>
                  <a:tcPr>
                    <a:lnL w="19050" cap="flat" cmpd="sng" algn="ctr">
                      <a:solidFill>
                        <a:schemeClr val="bg2">
                          <a:lumMod val="10000"/>
                        </a:schemeClr>
                      </a:solidFill>
                      <a:prstDash val="solid"/>
                      <a:round/>
                      <a:headEnd type="none" w="med" len="med"/>
                      <a:tailEnd type="none" w="med" len="med"/>
                    </a:lnL>
                    <a:lnR w="19050" cap="flat" cmpd="sng" algn="ctr">
                      <a:solidFill>
                        <a:schemeClr val="bg2">
                          <a:lumMod val="10000"/>
                        </a:schemeClr>
                      </a:solidFill>
                      <a:prstDash val="solid"/>
                      <a:round/>
                      <a:headEnd type="none" w="med" len="med"/>
                      <a:tailEnd type="none" w="med" len="med"/>
                    </a:lnR>
                    <a:lnT w="19050" cap="flat" cmpd="sng" algn="ctr">
                      <a:solidFill>
                        <a:schemeClr val="bg2">
                          <a:lumMod val="10000"/>
                        </a:schemeClr>
                      </a:solidFill>
                      <a:prstDash val="solid"/>
                      <a:round/>
                      <a:headEnd type="none" w="med" len="med"/>
                      <a:tailEnd type="none" w="med" len="med"/>
                    </a:lnT>
                    <a:lnB w="19050" cap="flat" cmpd="sng" algn="ctr">
                      <a:solidFill>
                        <a:schemeClr val="bg2">
                          <a:lumMod val="10000"/>
                        </a:schemeClr>
                      </a:solidFill>
                      <a:prstDash val="solid"/>
                      <a:round/>
                      <a:headEnd type="none" w="med" len="med"/>
                      <a:tailEnd type="none" w="med" len="med"/>
                    </a:lnB>
                    <a:noFill/>
                  </a:tcPr>
                </a:tc>
                <a:extLst>
                  <a:ext uri="{0D108BD9-81ED-4DB2-BD59-A6C34878D82A}">
                    <a16:rowId xmlns:a16="http://schemas.microsoft.com/office/drawing/2014/main" val="2212812349"/>
                  </a:ext>
                </a:extLst>
              </a:tr>
              <a:tr h="726274">
                <a:tc>
                  <a:txBody>
                    <a:bodyPr/>
                    <a:lstStyle/>
                    <a:p>
                      <a:endParaRPr lang="en-US"/>
                    </a:p>
                  </a:txBody>
                  <a:tcPr>
                    <a:lnL w="19050" cap="flat" cmpd="sng" algn="ctr">
                      <a:solidFill>
                        <a:schemeClr val="bg2">
                          <a:lumMod val="10000"/>
                        </a:schemeClr>
                      </a:solidFill>
                      <a:prstDash val="solid"/>
                      <a:round/>
                      <a:headEnd type="none" w="med" len="med"/>
                      <a:tailEnd type="none" w="med" len="med"/>
                    </a:lnL>
                    <a:lnR w="19050" cap="flat" cmpd="sng" algn="ctr">
                      <a:solidFill>
                        <a:schemeClr val="bg2">
                          <a:lumMod val="10000"/>
                        </a:schemeClr>
                      </a:solidFill>
                      <a:prstDash val="solid"/>
                      <a:round/>
                      <a:headEnd type="none" w="med" len="med"/>
                      <a:tailEnd type="none" w="med" len="med"/>
                    </a:lnR>
                    <a:lnT w="19050" cap="flat" cmpd="sng" algn="ctr">
                      <a:solidFill>
                        <a:schemeClr val="bg2">
                          <a:lumMod val="10000"/>
                        </a:schemeClr>
                      </a:solidFill>
                      <a:prstDash val="solid"/>
                      <a:round/>
                      <a:headEnd type="none" w="med" len="med"/>
                      <a:tailEnd type="none" w="med" len="med"/>
                    </a:lnT>
                    <a:lnB w="19050" cap="flat" cmpd="sng" algn="ctr">
                      <a:solidFill>
                        <a:schemeClr val="bg2">
                          <a:lumMod val="10000"/>
                        </a:schemeClr>
                      </a:solidFill>
                      <a:prstDash val="solid"/>
                      <a:round/>
                      <a:headEnd type="none" w="med" len="med"/>
                      <a:tailEnd type="none" w="med" len="med"/>
                    </a:lnB>
                    <a:noFill/>
                  </a:tcPr>
                </a:tc>
                <a:tc>
                  <a:txBody>
                    <a:bodyPr/>
                    <a:lstStyle/>
                    <a:p>
                      <a:endParaRPr lang="en-US"/>
                    </a:p>
                  </a:txBody>
                  <a:tcPr>
                    <a:lnL w="19050" cap="flat" cmpd="sng" algn="ctr">
                      <a:solidFill>
                        <a:schemeClr val="bg2">
                          <a:lumMod val="10000"/>
                        </a:schemeClr>
                      </a:solidFill>
                      <a:prstDash val="solid"/>
                      <a:round/>
                      <a:headEnd type="none" w="med" len="med"/>
                      <a:tailEnd type="none" w="med" len="med"/>
                    </a:lnL>
                    <a:lnR w="19050" cap="flat" cmpd="sng" algn="ctr">
                      <a:solidFill>
                        <a:schemeClr val="bg2">
                          <a:lumMod val="10000"/>
                        </a:schemeClr>
                      </a:solidFill>
                      <a:prstDash val="solid"/>
                      <a:round/>
                      <a:headEnd type="none" w="med" len="med"/>
                      <a:tailEnd type="none" w="med" len="med"/>
                    </a:lnR>
                    <a:lnT w="19050" cap="flat" cmpd="sng" algn="ctr">
                      <a:solidFill>
                        <a:schemeClr val="bg2">
                          <a:lumMod val="10000"/>
                        </a:schemeClr>
                      </a:solidFill>
                      <a:prstDash val="solid"/>
                      <a:round/>
                      <a:headEnd type="none" w="med" len="med"/>
                      <a:tailEnd type="none" w="med" len="med"/>
                    </a:lnT>
                    <a:lnB w="19050" cap="flat" cmpd="sng" algn="ctr">
                      <a:solidFill>
                        <a:schemeClr val="bg2">
                          <a:lumMod val="10000"/>
                        </a:schemeClr>
                      </a:solidFill>
                      <a:prstDash val="solid"/>
                      <a:round/>
                      <a:headEnd type="none" w="med" len="med"/>
                      <a:tailEnd type="none" w="med" len="med"/>
                    </a:lnB>
                    <a:noFill/>
                  </a:tcPr>
                </a:tc>
                <a:extLst>
                  <a:ext uri="{0D108BD9-81ED-4DB2-BD59-A6C34878D82A}">
                    <a16:rowId xmlns:a16="http://schemas.microsoft.com/office/drawing/2014/main" val="4280620894"/>
                  </a:ext>
                </a:extLst>
              </a:tr>
              <a:tr h="726274">
                <a:tc>
                  <a:txBody>
                    <a:bodyPr/>
                    <a:lstStyle/>
                    <a:p>
                      <a:endParaRPr lang="en-US"/>
                    </a:p>
                  </a:txBody>
                  <a:tcPr>
                    <a:lnL w="19050" cap="flat" cmpd="sng" algn="ctr">
                      <a:solidFill>
                        <a:schemeClr val="bg2">
                          <a:lumMod val="10000"/>
                        </a:schemeClr>
                      </a:solidFill>
                      <a:prstDash val="solid"/>
                      <a:round/>
                      <a:headEnd type="none" w="med" len="med"/>
                      <a:tailEnd type="none" w="med" len="med"/>
                    </a:lnL>
                    <a:lnR w="19050" cap="flat" cmpd="sng" algn="ctr">
                      <a:solidFill>
                        <a:schemeClr val="bg2">
                          <a:lumMod val="10000"/>
                        </a:schemeClr>
                      </a:solidFill>
                      <a:prstDash val="solid"/>
                      <a:round/>
                      <a:headEnd type="none" w="med" len="med"/>
                      <a:tailEnd type="none" w="med" len="med"/>
                    </a:lnR>
                    <a:lnT w="19050" cap="flat" cmpd="sng" algn="ctr">
                      <a:solidFill>
                        <a:schemeClr val="bg2">
                          <a:lumMod val="10000"/>
                        </a:schemeClr>
                      </a:solidFill>
                      <a:prstDash val="solid"/>
                      <a:round/>
                      <a:headEnd type="none" w="med" len="med"/>
                      <a:tailEnd type="none" w="med" len="med"/>
                    </a:lnT>
                    <a:lnB w="19050" cap="flat" cmpd="sng" algn="ctr">
                      <a:solidFill>
                        <a:schemeClr val="bg2">
                          <a:lumMod val="10000"/>
                        </a:schemeClr>
                      </a:solidFill>
                      <a:prstDash val="solid"/>
                      <a:round/>
                      <a:headEnd type="none" w="med" len="med"/>
                      <a:tailEnd type="none" w="med" len="med"/>
                    </a:lnB>
                    <a:noFill/>
                  </a:tcPr>
                </a:tc>
                <a:tc>
                  <a:txBody>
                    <a:bodyPr/>
                    <a:lstStyle/>
                    <a:p>
                      <a:endParaRPr lang="en-US" dirty="0"/>
                    </a:p>
                  </a:txBody>
                  <a:tcPr>
                    <a:lnL w="19050" cap="flat" cmpd="sng" algn="ctr">
                      <a:solidFill>
                        <a:schemeClr val="bg2">
                          <a:lumMod val="10000"/>
                        </a:schemeClr>
                      </a:solidFill>
                      <a:prstDash val="solid"/>
                      <a:round/>
                      <a:headEnd type="none" w="med" len="med"/>
                      <a:tailEnd type="none" w="med" len="med"/>
                    </a:lnL>
                    <a:lnR w="19050" cap="flat" cmpd="sng" algn="ctr">
                      <a:solidFill>
                        <a:schemeClr val="bg2">
                          <a:lumMod val="10000"/>
                        </a:schemeClr>
                      </a:solidFill>
                      <a:prstDash val="solid"/>
                      <a:round/>
                      <a:headEnd type="none" w="med" len="med"/>
                      <a:tailEnd type="none" w="med" len="med"/>
                    </a:lnR>
                    <a:lnT w="19050" cap="flat" cmpd="sng" algn="ctr">
                      <a:solidFill>
                        <a:schemeClr val="bg2">
                          <a:lumMod val="10000"/>
                        </a:schemeClr>
                      </a:solidFill>
                      <a:prstDash val="solid"/>
                      <a:round/>
                      <a:headEnd type="none" w="med" len="med"/>
                      <a:tailEnd type="none" w="med" len="med"/>
                    </a:lnT>
                    <a:lnB w="19050" cap="flat" cmpd="sng" algn="ctr">
                      <a:solidFill>
                        <a:schemeClr val="bg2">
                          <a:lumMod val="10000"/>
                        </a:schemeClr>
                      </a:solidFill>
                      <a:prstDash val="solid"/>
                      <a:round/>
                      <a:headEnd type="none" w="med" len="med"/>
                      <a:tailEnd type="none" w="med" len="med"/>
                    </a:lnB>
                    <a:noFill/>
                  </a:tcPr>
                </a:tc>
                <a:extLst>
                  <a:ext uri="{0D108BD9-81ED-4DB2-BD59-A6C34878D82A}">
                    <a16:rowId xmlns:a16="http://schemas.microsoft.com/office/drawing/2014/main" val="4012342793"/>
                  </a:ext>
                </a:extLst>
              </a:tr>
            </a:tbl>
          </a:graphicData>
        </a:graphic>
      </p:graphicFrame>
      <p:sp>
        <p:nvSpPr>
          <p:cNvPr id="16" name="TextBox 15">
            <a:extLst>
              <a:ext uri="{FF2B5EF4-FFF2-40B4-BE49-F238E27FC236}">
                <a16:creationId xmlns:a16="http://schemas.microsoft.com/office/drawing/2014/main" id="{1BF62879-A4EF-443E-A648-25B3CE416E7E}"/>
              </a:ext>
            </a:extLst>
          </p:cNvPr>
          <p:cNvSpPr txBox="1"/>
          <p:nvPr/>
        </p:nvSpPr>
        <p:spPr>
          <a:xfrm>
            <a:off x="2590800" y="2617306"/>
            <a:ext cx="3187148" cy="830997"/>
          </a:xfrm>
          <a:prstGeom prst="rect">
            <a:avLst/>
          </a:prstGeom>
          <a:noFill/>
        </p:spPr>
        <p:txBody>
          <a:bodyPr wrap="square" rtlCol="0">
            <a:spAutoFit/>
          </a:bodyPr>
          <a:lstStyle/>
          <a:p>
            <a:pPr algn="l"/>
            <a:r>
              <a:rPr lang="en-US" sz="2400" dirty="0">
                <a:solidFill>
                  <a:schemeClr val="bg2">
                    <a:lumMod val="10000"/>
                  </a:schemeClr>
                </a:solidFill>
                <a:latin typeface="Classic Typewriter" pitchFamily="2" charset="0"/>
              </a:rPr>
              <a:t>Leaving family and country</a:t>
            </a:r>
          </a:p>
        </p:txBody>
      </p:sp>
      <p:sp>
        <p:nvSpPr>
          <p:cNvPr id="17" name="TextBox 16">
            <a:extLst>
              <a:ext uri="{FF2B5EF4-FFF2-40B4-BE49-F238E27FC236}">
                <a16:creationId xmlns:a16="http://schemas.microsoft.com/office/drawing/2014/main" id="{648C11EB-2A4A-4145-8B89-347C57C1D093}"/>
              </a:ext>
            </a:extLst>
          </p:cNvPr>
          <p:cNvSpPr txBox="1"/>
          <p:nvPr/>
        </p:nvSpPr>
        <p:spPr>
          <a:xfrm>
            <a:off x="2597428" y="3366052"/>
            <a:ext cx="3101007" cy="830997"/>
          </a:xfrm>
          <a:prstGeom prst="rect">
            <a:avLst/>
          </a:prstGeom>
          <a:noFill/>
        </p:spPr>
        <p:txBody>
          <a:bodyPr wrap="square" rtlCol="0">
            <a:spAutoFit/>
          </a:bodyPr>
          <a:lstStyle/>
          <a:p>
            <a:pPr algn="l"/>
            <a:r>
              <a:rPr lang="en-US" sz="2400" dirty="0">
                <a:solidFill>
                  <a:schemeClr val="bg2">
                    <a:lumMod val="10000"/>
                  </a:schemeClr>
                </a:solidFill>
                <a:latin typeface="Classic Typewriter" pitchFamily="2" charset="0"/>
              </a:rPr>
              <a:t>Going down to Egypt</a:t>
            </a:r>
          </a:p>
        </p:txBody>
      </p:sp>
      <p:sp>
        <p:nvSpPr>
          <p:cNvPr id="18" name="TextBox 17">
            <a:extLst>
              <a:ext uri="{FF2B5EF4-FFF2-40B4-BE49-F238E27FC236}">
                <a16:creationId xmlns:a16="http://schemas.microsoft.com/office/drawing/2014/main" id="{14A68DE5-4AA6-4E4F-9E19-94DD28885B64}"/>
              </a:ext>
            </a:extLst>
          </p:cNvPr>
          <p:cNvSpPr txBox="1"/>
          <p:nvPr/>
        </p:nvSpPr>
        <p:spPr>
          <a:xfrm>
            <a:off x="2597430" y="4081670"/>
            <a:ext cx="3101007" cy="830997"/>
          </a:xfrm>
          <a:prstGeom prst="rect">
            <a:avLst/>
          </a:prstGeom>
          <a:noFill/>
        </p:spPr>
        <p:txBody>
          <a:bodyPr wrap="square" rtlCol="0">
            <a:spAutoFit/>
          </a:bodyPr>
          <a:lstStyle/>
          <a:p>
            <a:pPr algn="l"/>
            <a:r>
              <a:rPr lang="en-US" sz="2400" dirty="0">
                <a:solidFill>
                  <a:schemeClr val="bg2">
                    <a:lumMod val="10000"/>
                  </a:schemeClr>
                </a:solidFill>
                <a:latin typeface="Classic Typewriter" pitchFamily="2" charset="0"/>
              </a:rPr>
              <a:t>Dividing the land with Lot</a:t>
            </a:r>
          </a:p>
        </p:txBody>
      </p:sp>
      <p:sp>
        <p:nvSpPr>
          <p:cNvPr id="19" name="TextBox 18">
            <a:extLst>
              <a:ext uri="{FF2B5EF4-FFF2-40B4-BE49-F238E27FC236}">
                <a16:creationId xmlns:a16="http://schemas.microsoft.com/office/drawing/2014/main" id="{AE75CC5C-564E-4109-B022-30FBA5A8307C}"/>
              </a:ext>
            </a:extLst>
          </p:cNvPr>
          <p:cNvSpPr txBox="1"/>
          <p:nvPr/>
        </p:nvSpPr>
        <p:spPr>
          <a:xfrm>
            <a:off x="2597432" y="4797288"/>
            <a:ext cx="3101007" cy="830997"/>
          </a:xfrm>
          <a:prstGeom prst="rect">
            <a:avLst/>
          </a:prstGeom>
          <a:noFill/>
        </p:spPr>
        <p:txBody>
          <a:bodyPr wrap="square" rtlCol="0">
            <a:spAutoFit/>
          </a:bodyPr>
          <a:lstStyle/>
          <a:p>
            <a:pPr algn="l"/>
            <a:r>
              <a:rPr lang="en-US" sz="2400" dirty="0">
                <a:solidFill>
                  <a:schemeClr val="bg2">
                    <a:lumMod val="10000"/>
                  </a:schemeClr>
                </a:solidFill>
                <a:latin typeface="Classic Typewriter" pitchFamily="2" charset="0"/>
              </a:rPr>
              <a:t>Refusing spoils from king of Sodom</a:t>
            </a:r>
          </a:p>
        </p:txBody>
      </p:sp>
      <p:sp>
        <p:nvSpPr>
          <p:cNvPr id="20" name="TextBox 19">
            <a:extLst>
              <a:ext uri="{FF2B5EF4-FFF2-40B4-BE49-F238E27FC236}">
                <a16:creationId xmlns:a16="http://schemas.microsoft.com/office/drawing/2014/main" id="{FC08599E-A9DA-4F99-A38E-240E5E1E1E85}"/>
              </a:ext>
            </a:extLst>
          </p:cNvPr>
          <p:cNvSpPr txBox="1"/>
          <p:nvPr/>
        </p:nvSpPr>
        <p:spPr>
          <a:xfrm>
            <a:off x="4043364" y="2116702"/>
            <a:ext cx="2571750" cy="584775"/>
          </a:xfrm>
          <a:prstGeom prst="rect">
            <a:avLst/>
          </a:prstGeom>
          <a:noFill/>
        </p:spPr>
        <p:txBody>
          <a:bodyPr wrap="square" rtlCol="0">
            <a:spAutoFit/>
          </a:bodyPr>
          <a:lstStyle/>
          <a:p>
            <a:pPr algn="l"/>
            <a:r>
              <a:rPr lang="en-US" sz="3200" b="1" dirty="0">
                <a:solidFill>
                  <a:srgbClr val="0000FF"/>
                </a:solidFill>
                <a:latin typeface="English157 BT" pitchFamily="2" charset="0"/>
              </a:rPr>
              <a:t>Abram ben Terah</a:t>
            </a:r>
          </a:p>
        </p:txBody>
      </p:sp>
      <p:sp>
        <p:nvSpPr>
          <p:cNvPr id="22" name="TextBox 21">
            <a:extLst>
              <a:ext uri="{FF2B5EF4-FFF2-40B4-BE49-F238E27FC236}">
                <a16:creationId xmlns:a16="http://schemas.microsoft.com/office/drawing/2014/main" id="{1D107F31-9FB6-4EFF-B495-F34CE70FDA2A}"/>
              </a:ext>
            </a:extLst>
          </p:cNvPr>
          <p:cNvSpPr txBox="1"/>
          <p:nvPr/>
        </p:nvSpPr>
        <p:spPr>
          <a:xfrm>
            <a:off x="5890591" y="3388427"/>
            <a:ext cx="655983" cy="769441"/>
          </a:xfrm>
          <a:prstGeom prst="rect">
            <a:avLst/>
          </a:prstGeom>
          <a:noFill/>
        </p:spPr>
        <p:txBody>
          <a:bodyPr wrap="square" rtlCol="0">
            <a:spAutoFit/>
          </a:bodyPr>
          <a:lstStyle/>
          <a:p>
            <a:pPr algn="l"/>
            <a:r>
              <a:rPr lang="en-US" sz="4400" b="1" dirty="0">
                <a:solidFill>
                  <a:srgbClr val="FF0000"/>
                </a:solidFill>
                <a:latin typeface="PT Hand Label" pitchFamily="2" charset="0"/>
              </a:rPr>
              <a:t>F</a:t>
            </a:r>
          </a:p>
        </p:txBody>
      </p:sp>
      <p:sp>
        <p:nvSpPr>
          <p:cNvPr id="23" name="TextBox 22">
            <a:extLst>
              <a:ext uri="{FF2B5EF4-FFF2-40B4-BE49-F238E27FC236}">
                <a16:creationId xmlns:a16="http://schemas.microsoft.com/office/drawing/2014/main" id="{0435C650-8614-4DE3-AE52-2F269235C333}"/>
              </a:ext>
            </a:extLst>
          </p:cNvPr>
          <p:cNvSpPr txBox="1"/>
          <p:nvPr/>
        </p:nvSpPr>
        <p:spPr>
          <a:xfrm>
            <a:off x="5802702" y="4117295"/>
            <a:ext cx="763751" cy="769441"/>
          </a:xfrm>
          <a:prstGeom prst="rect">
            <a:avLst/>
          </a:prstGeom>
          <a:noFill/>
        </p:spPr>
        <p:txBody>
          <a:bodyPr wrap="square" rtlCol="0">
            <a:spAutoFit/>
          </a:bodyPr>
          <a:lstStyle/>
          <a:p>
            <a:pPr algn="l"/>
            <a:r>
              <a:rPr lang="en-US" sz="4400" b="1" dirty="0">
                <a:solidFill>
                  <a:srgbClr val="0000FF"/>
                </a:solidFill>
                <a:latin typeface="PT Hand Label" pitchFamily="2" charset="0"/>
              </a:rPr>
              <a:t>A-</a:t>
            </a:r>
          </a:p>
        </p:txBody>
      </p:sp>
      <p:sp>
        <p:nvSpPr>
          <p:cNvPr id="24" name="TextBox 23">
            <a:extLst>
              <a:ext uri="{FF2B5EF4-FFF2-40B4-BE49-F238E27FC236}">
                <a16:creationId xmlns:a16="http://schemas.microsoft.com/office/drawing/2014/main" id="{791390DA-5616-41FC-98A2-BB8B9AA67F3F}"/>
              </a:ext>
            </a:extLst>
          </p:cNvPr>
          <p:cNvSpPr txBox="1"/>
          <p:nvPr/>
        </p:nvSpPr>
        <p:spPr>
          <a:xfrm>
            <a:off x="5885879" y="4866041"/>
            <a:ext cx="652155" cy="769441"/>
          </a:xfrm>
          <a:prstGeom prst="rect">
            <a:avLst/>
          </a:prstGeom>
          <a:noFill/>
        </p:spPr>
        <p:txBody>
          <a:bodyPr wrap="square" rtlCol="0">
            <a:spAutoFit/>
          </a:bodyPr>
          <a:lstStyle/>
          <a:p>
            <a:pPr algn="l"/>
            <a:r>
              <a:rPr lang="en-US" sz="4400" b="1" dirty="0">
                <a:solidFill>
                  <a:srgbClr val="0000FF"/>
                </a:solidFill>
                <a:latin typeface="PT Hand Label" pitchFamily="2" charset="0"/>
              </a:rPr>
              <a:t>A</a:t>
            </a:r>
          </a:p>
        </p:txBody>
      </p:sp>
      <p:sp>
        <p:nvSpPr>
          <p:cNvPr id="26" name="TextBox 25">
            <a:extLst>
              <a:ext uri="{FF2B5EF4-FFF2-40B4-BE49-F238E27FC236}">
                <a16:creationId xmlns:a16="http://schemas.microsoft.com/office/drawing/2014/main" id="{7177C78F-5826-43B5-8276-0E7B7FBE4F6F}"/>
              </a:ext>
            </a:extLst>
          </p:cNvPr>
          <p:cNvSpPr txBox="1"/>
          <p:nvPr/>
        </p:nvSpPr>
        <p:spPr>
          <a:xfrm>
            <a:off x="5807616" y="2669287"/>
            <a:ext cx="857249" cy="769441"/>
          </a:xfrm>
          <a:prstGeom prst="rect">
            <a:avLst/>
          </a:prstGeom>
          <a:noFill/>
        </p:spPr>
        <p:txBody>
          <a:bodyPr wrap="square" rtlCol="0">
            <a:spAutoFit/>
          </a:bodyPr>
          <a:lstStyle/>
          <a:p>
            <a:pPr algn="l"/>
            <a:r>
              <a:rPr lang="en-US" sz="4400" b="1" dirty="0">
                <a:solidFill>
                  <a:srgbClr val="0000FF"/>
                </a:solidFill>
                <a:latin typeface="PT Hand Label" pitchFamily="2" charset="0"/>
              </a:rPr>
              <a:t>C+</a:t>
            </a:r>
          </a:p>
        </p:txBody>
      </p:sp>
      <p:sp>
        <p:nvSpPr>
          <p:cNvPr id="21" name="TextBox 20">
            <a:extLst>
              <a:ext uri="{FF2B5EF4-FFF2-40B4-BE49-F238E27FC236}">
                <a16:creationId xmlns:a16="http://schemas.microsoft.com/office/drawing/2014/main" id="{8E2A1675-C14C-41DB-A5B6-A188B2342C69}"/>
              </a:ext>
            </a:extLst>
          </p:cNvPr>
          <p:cNvSpPr txBox="1"/>
          <p:nvPr/>
        </p:nvSpPr>
        <p:spPr>
          <a:xfrm>
            <a:off x="5786539" y="2659559"/>
            <a:ext cx="857249" cy="769441"/>
          </a:xfrm>
          <a:prstGeom prst="rect">
            <a:avLst/>
          </a:prstGeom>
          <a:noFill/>
        </p:spPr>
        <p:txBody>
          <a:bodyPr wrap="square" rtlCol="0">
            <a:spAutoFit/>
          </a:bodyPr>
          <a:lstStyle/>
          <a:p>
            <a:pPr algn="l"/>
            <a:r>
              <a:rPr lang="en-US" sz="4400" b="1" dirty="0">
                <a:solidFill>
                  <a:srgbClr val="0000FF"/>
                </a:solidFill>
                <a:latin typeface="PT Hand Label" pitchFamily="2" charset="0"/>
              </a:rPr>
              <a:t>B -</a:t>
            </a:r>
          </a:p>
        </p:txBody>
      </p:sp>
      <p:pic>
        <p:nvPicPr>
          <p:cNvPr id="4" name="Picture 3">
            <a:extLst>
              <a:ext uri="{FF2B5EF4-FFF2-40B4-BE49-F238E27FC236}">
                <a16:creationId xmlns:a16="http://schemas.microsoft.com/office/drawing/2014/main" id="{BFDB2F83-A6F4-4E17-B9D5-4242DD6C76C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768563">
            <a:off x="1932974" y="1795833"/>
            <a:ext cx="4215417" cy="1031587"/>
          </a:xfrm>
          <a:prstGeom prst="rect">
            <a:avLst/>
          </a:prstGeom>
        </p:spPr>
      </p:pic>
      <p:sp>
        <p:nvSpPr>
          <p:cNvPr id="27" name="TextBox 26">
            <a:extLst>
              <a:ext uri="{FF2B5EF4-FFF2-40B4-BE49-F238E27FC236}">
                <a16:creationId xmlns:a16="http://schemas.microsoft.com/office/drawing/2014/main" id="{D1617F2A-6AA6-4C97-85E9-6732AE573319}"/>
              </a:ext>
            </a:extLst>
          </p:cNvPr>
          <p:cNvSpPr txBox="1"/>
          <p:nvPr/>
        </p:nvSpPr>
        <p:spPr>
          <a:xfrm>
            <a:off x="4680543" y="77886"/>
            <a:ext cx="4286763"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13:1-15:7</a:t>
            </a:r>
          </a:p>
        </p:txBody>
      </p:sp>
    </p:spTree>
    <p:extLst>
      <p:ext uri="{BB962C8B-B14F-4D97-AF65-F5344CB8AC3E}">
        <p14:creationId xmlns:p14="http://schemas.microsoft.com/office/powerpoint/2010/main" val="317144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50"/>
                                  </p:iterate>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1"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par>
                          <p:cTn id="29" fill="hold">
                            <p:stCondLst>
                              <p:cond delay="500"/>
                            </p:stCondLst>
                            <p:childTnLst>
                              <p:par>
                                <p:cTn id="30" presetID="32" presetClass="emph" presetSubtype="0" repeatCount="2000" fill="hold" nodeType="afterEffect">
                                  <p:stCondLst>
                                    <p:cond delay="0"/>
                                  </p:stCondLst>
                                  <p:childTnLst>
                                    <p:animRot by="120000">
                                      <p:cBhvr>
                                        <p:cTn id="31" dur="100" fill="hold">
                                          <p:stCondLst>
                                            <p:cond delay="0"/>
                                          </p:stCondLst>
                                        </p:cTn>
                                        <p:tgtEl>
                                          <p:spTgt spid="4"/>
                                        </p:tgtEl>
                                        <p:attrNameLst>
                                          <p:attrName>r</p:attrName>
                                        </p:attrNameLst>
                                      </p:cBhvr>
                                    </p:animRot>
                                    <p:animRot by="-240000">
                                      <p:cBhvr>
                                        <p:cTn id="32" dur="200" fill="hold">
                                          <p:stCondLst>
                                            <p:cond delay="200"/>
                                          </p:stCondLst>
                                        </p:cTn>
                                        <p:tgtEl>
                                          <p:spTgt spid="4"/>
                                        </p:tgtEl>
                                        <p:attrNameLst>
                                          <p:attrName>r</p:attrName>
                                        </p:attrNameLst>
                                      </p:cBhvr>
                                    </p:animRot>
                                    <p:animRot by="240000">
                                      <p:cBhvr>
                                        <p:cTn id="33" dur="200" fill="hold">
                                          <p:stCondLst>
                                            <p:cond delay="400"/>
                                          </p:stCondLst>
                                        </p:cTn>
                                        <p:tgtEl>
                                          <p:spTgt spid="4"/>
                                        </p:tgtEl>
                                        <p:attrNameLst>
                                          <p:attrName>r</p:attrName>
                                        </p:attrNameLst>
                                      </p:cBhvr>
                                    </p:animRot>
                                    <p:animRot by="-240000">
                                      <p:cBhvr>
                                        <p:cTn id="34" dur="200" fill="hold">
                                          <p:stCondLst>
                                            <p:cond delay="600"/>
                                          </p:stCondLst>
                                        </p:cTn>
                                        <p:tgtEl>
                                          <p:spTgt spid="4"/>
                                        </p:tgtEl>
                                        <p:attrNameLst>
                                          <p:attrName>r</p:attrName>
                                        </p:attrNameLst>
                                      </p:cBhvr>
                                    </p:animRot>
                                    <p:animRot by="120000">
                                      <p:cBhvr>
                                        <p:cTn id="35" dur="200" fill="hold">
                                          <p:stCondLst>
                                            <p:cond delay="800"/>
                                          </p:stCondLst>
                                        </p:cTn>
                                        <p:tgtEl>
                                          <p:spTgt spid="4"/>
                                        </p:tgtEl>
                                        <p:attrNameLst>
                                          <p:attrName>r</p:attrName>
                                        </p:attrNameLst>
                                      </p:cBhvr>
                                    </p:animRot>
                                  </p:childTnLst>
                                </p:cTn>
                              </p:par>
                              <p:par>
                                <p:cTn id="36" presetID="22" presetClass="exit" presetSubtype="8" fill="hold" grpId="0" nodeType="withEffect">
                                  <p:stCondLst>
                                    <p:cond delay="0"/>
                                  </p:stCondLst>
                                  <p:childTnLst>
                                    <p:animEffect transition="out" filter="wipe(left)">
                                      <p:cBhvr>
                                        <p:cTn id="37" dur="2000"/>
                                        <p:tgtEl>
                                          <p:spTgt spid="26"/>
                                        </p:tgtEl>
                                      </p:cBhvr>
                                    </p:animEffect>
                                    <p:set>
                                      <p:cBhvr>
                                        <p:cTn id="38" dur="1" fill="hold">
                                          <p:stCondLst>
                                            <p:cond delay="1999"/>
                                          </p:stCondLst>
                                        </p:cTn>
                                        <p:tgtEl>
                                          <p:spTgt spid="26"/>
                                        </p:tgtEl>
                                        <p:attrNameLst>
                                          <p:attrName>style.visibility</p:attrName>
                                        </p:attrNameLst>
                                      </p:cBhvr>
                                      <p:to>
                                        <p:strVal val="hidden"/>
                                      </p:to>
                                    </p:set>
                                  </p:childTnLst>
                                </p:cTn>
                              </p:par>
                              <p:par>
                                <p:cTn id="39" presetID="63" presetClass="path" presetSubtype="0" fill="hold" nodeType="withEffect">
                                  <p:stCondLst>
                                    <p:cond delay="0"/>
                                  </p:stCondLst>
                                  <p:childTnLst>
                                    <p:animMotion origin="layout" path="M -2.77778E-7 2.96296E-6 L 0.06337 0.00208 " pathEditMode="relative" rAng="0" ptsTypes="AA">
                                      <p:cBhvr>
                                        <p:cTn id="40" dur="2000" fill="hold"/>
                                        <p:tgtEl>
                                          <p:spTgt spid="4"/>
                                        </p:tgtEl>
                                        <p:attrNameLst>
                                          <p:attrName>ppt_x</p:attrName>
                                          <p:attrName>ppt_y</p:attrName>
                                        </p:attrNameLst>
                                      </p:cBhvr>
                                      <p:rCtr x="3160" y="93"/>
                                    </p:animMotion>
                                  </p:childTnLst>
                                </p:cTn>
                              </p:par>
                            </p:childTnLst>
                          </p:cTn>
                        </p:par>
                        <p:par>
                          <p:cTn id="41" fill="hold">
                            <p:stCondLst>
                              <p:cond delay="2500"/>
                            </p:stCondLst>
                            <p:childTnLst>
                              <p:par>
                                <p:cTn id="42" presetID="10" presetClass="exit" presetSubtype="0" fill="hold" nodeType="afterEffect">
                                  <p:stCondLst>
                                    <p:cond delay="0"/>
                                  </p:stCondLst>
                                  <p:childTnLst>
                                    <p:animEffect transition="out" filter="fade">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iterate type="lt">
                                    <p:tmAbs val="50"/>
                                  </p:iterate>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iterate type="lt">
                                    <p:tmAbs val="50"/>
                                  </p:iterate>
                                  <p:childTnLst>
                                    <p:set>
                                      <p:cBhvr>
                                        <p:cTn id="61" dur="1" fill="hold">
                                          <p:stCondLst>
                                            <p:cond delay="0"/>
                                          </p:stCondLst>
                                        </p:cTn>
                                        <p:tgtEl>
                                          <p:spTgt spid="1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iterate type="lt">
                                    <p:tmAbs val="50"/>
                                  </p:iterate>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2" grpId="0"/>
      <p:bldP spid="23" grpId="0"/>
      <p:bldP spid="24" grpId="0"/>
      <p:bldP spid="26" grpId="0"/>
      <p:bldP spid="26" grpId="1"/>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9CB4DA-E96E-4E54-8B48-043E2DA8F517}"/>
              </a:ext>
            </a:extLst>
          </p:cNvPr>
          <p:cNvSpPr txBox="1"/>
          <p:nvPr/>
        </p:nvSpPr>
        <p:spPr>
          <a:xfrm>
            <a:off x="4680543" y="77886"/>
            <a:ext cx="4286763"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13:1-15:7</a:t>
            </a:r>
          </a:p>
        </p:txBody>
      </p:sp>
    </p:spTree>
    <p:extLst>
      <p:ext uri="{BB962C8B-B14F-4D97-AF65-F5344CB8AC3E}">
        <p14:creationId xmlns:p14="http://schemas.microsoft.com/office/powerpoint/2010/main" val="44978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91F6E26A-8018-4E08-AAFB-D3653099B5B4}"/>
              </a:ext>
            </a:extLst>
          </p:cNvPr>
          <p:cNvSpPr txBox="1"/>
          <p:nvPr/>
        </p:nvSpPr>
        <p:spPr>
          <a:xfrm>
            <a:off x="462642" y="783771"/>
            <a:ext cx="8248475" cy="1077218"/>
          </a:xfrm>
          <a:prstGeom prst="rect">
            <a:avLst/>
          </a:prstGeom>
          <a:noFill/>
        </p:spPr>
        <p:txBody>
          <a:bodyPr wrap="square" rtlCol="0">
            <a:spAutoFit/>
          </a:bodyPr>
          <a:lstStyle/>
          <a:p>
            <a:r>
              <a:rPr lang="en-US" sz="3200" dirty="0">
                <a:solidFill>
                  <a:srgbClr val="FFFF00"/>
                </a:solidFill>
              </a:rPr>
              <a:t>“Do not be afraid,” </a:t>
            </a:r>
            <a:r>
              <a:rPr lang="en-US" sz="3200" dirty="0"/>
              <a:t>~ KJV, </a:t>
            </a:r>
            <a:r>
              <a:rPr lang="en-US" sz="3200" dirty="0">
                <a:solidFill>
                  <a:srgbClr val="FFFF00"/>
                </a:solidFill>
              </a:rPr>
              <a:t>“Fear not,” </a:t>
            </a:r>
            <a:r>
              <a:rPr lang="en-US" sz="3200" dirty="0"/>
              <a:t>– 1</a:t>
            </a:r>
            <a:r>
              <a:rPr lang="en-US" sz="3200" baseline="30000" dirty="0"/>
              <a:t>st</a:t>
            </a:r>
            <a:r>
              <a:rPr lang="en-US" sz="3200" dirty="0"/>
              <a:t> mention of </a:t>
            </a:r>
            <a:r>
              <a:rPr lang="en-US" sz="3200" dirty="0">
                <a:solidFill>
                  <a:srgbClr val="FFFF00"/>
                </a:solidFill>
              </a:rPr>
              <a:t>“Fear not”</a:t>
            </a:r>
          </a:p>
        </p:txBody>
      </p:sp>
      <p:sp>
        <p:nvSpPr>
          <p:cNvPr id="27" name="TextBox 26">
            <a:extLst>
              <a:ext uri="{FF2B5EF4-FFF2-40B4-BE49-F238E27FC236}">
                <a16:creationId xmlns:a16="http://schemas.microsoft.com/office/drawing/2014/main" id="{482F2C74-5E1C-4498-ACDF-44ADA37038FF}"/>
              </a:ext>
            </a:extLst>
          </p:cNvPr>
          <p:cNvSpPr txBox="1"/>
          <p:nvPr/>
        </p:nvSpPr>
        <p:spPr>
          <a:xfrm>
            <a:off x="461218" y="2285580"/>
            <a:ext cx="8248475"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reward</a:t>
            </a:r>
            <a:r>
              <a:rPr lang="en-US" sz="3200" dirty="0">
                <a:effectLst>
                  <a:outerShdw blurRad="38100" dist="38100" dir="2700000" algn="tl">
                    <a:srgbClr val="000000">
                      <a:alpha val="43137"/>
                    </a:srgbClr>
                  </a:outerShdw>
                </a:effectLst>
              </a:rPr>
              <a:t> ~ I AM your provision</a:t>
            </a:r>
            <a:endParaRPr lang="en-US" sz="23900" dirty="0">
              <a:solidFill>
                <a:srgbClr val="FFFF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7913443D-35A4-4598-84E9-2E4B89C6CD06}"/>
              </a:ext>
            </a:extLst>
          </p:cNvPr>
          <p:cNvSpPr txBox="1"/>
          <p:nvPr/>
        </p:nvSpPr>
        <p:spPr>
          <a:xfrm>
            <a:off x="464375" y="1767435"/>
            <a:ext cx="8248475"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shield</a:t>
            </a:r>
            <a:r>
              <a:rPr lang="en-US" sz="3200" dirty="0">
                <a:effectLst>
                  <a:outerShdw blurRad="38100" dist="38100" dir="2700000" algn="tl">
                    <a:srgbClr val="000000">
                      <a:alpha val="43137"/>
                    </a:srgbClr>
                  </a:outerShdw>
                </a:effectLst>
              </a:rPr>
              <a:t> ~ I AM your protection</a:t>
            </a:r>
            <a:endParaRPr lang="en-US" sz="11500" dirty="0">
              <a:solidFill>
                <a:srgbClr val="FFFF00"/>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AB628C00-A1F5-45D7-91EA-69C4604E6BDA}"/>
              </a:ext>
            </a:extLst>
          </p:cNvPr>
          <p:cNvSpPr txBox="1"/>
          <p:nvPr/>
        </p:nvSpPr>
        <p:spPr>
          <a:xfrm>
            <a:off x="4680543" y="77886"/>
            <a:ext cx="4286763"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13:1-15:7</a:t>
            </a:r>
          </a:p>
        </p:txBody>
      </p:sp>
    </p:spTree>
    <p:extLst>
      <p:ext uri="{BB962C8B-B14F-4D97-AF65-F5344CB8AC3E}">
        <p14:creationId xmlns:p14="http://schemas.microsoft.com/office/powerpoint/2010/main" val="24755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26"/>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5318EE-F6DB-488F-9CF5-D6A323E084C3}"/>
              </a:ext>
            </a:extLst>
          </p:cNvPr>
          <p:cNvSpPr txBox="1"/>
          <p:nvPr/>
        </p:nvSpPr>
        <p:spPr>
          <a:xfrm>
            <a:off x="4680543" y="77886"/>
            <a:ext cx="4286763"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13:1-15:7</a:t>
            </a:r>
          </a:p>
        </p:txBody>
      </p:sp>
    </p:spTree>
    <p:extLst>
      <p:ext uri="{BB962C8B-B14F-4D97-AF65-F5344CB8AC3E}">
        <p14:creationId xmlns:p14="http://schemas.microsoft.com/office/powerpoint/2010/main" val="85418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30" name="Picture 6" descr="Related image">
            <a:extLst>
              <a:ext uri="{FF2B5EF4-FFF2-40B4-BE49-F238E27FC236}">
                <a16:creationId xmlns:a16="http://schemas.microsoft.com/office/drawing/2014/main" id="{38AAB231-FC8A-4A2B-8F8D-1F777E61E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83" y="3105674"/>
            <a:ext cx="3514392" cy="2342927"/>
          </a:xfrm>
          <a:prstGeom prst="rect">
            <a:avLst/>
          </a:prstGeom>
          <a:noFill/>
          <a:scene3d>
            <a:camera prst="perspectiveLeft"/>
            <a:lightRig rig="threePt" dir="t"/>
          </a:scene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215C2F8-937B-441D-A21C-A6C3A84EB4AB}"/>
              </a:ext>
            </a:extLst>
          </p:cNvPr>
          <p:cNvSpPr txBox="1"/>
          <p:nvPr/>
        </p:nvSpPr>
        <p:spPr>
          <a:xfrm>
            <a:off x="4680543" y="77886"/>
            <a:ext cx="4286763"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13:1-15:7</a:t>
            </a:r>
          </a:p>
        </p:txBody>
      </p:sp>
      <p:pic>
        <p:nvPicPr>
          <p:cNvPr id="1032" name="Picture 8" descr="Related image">
            <a:extLst>
              <a:ext uri="{FF2B5EF4-FFF2-40B4-BE49-F238E27FC236}">
                <a16:creationId xmlns:a16="http://schemas.microsoft.com/office/drawing/2014/main" id="{DAE600F2-AF52-48C9-BAEA-B220E25413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8193" y="1573740"/>
            <a:ext cx="3108937" cy="4258277"/>
          </a:xfrm>
          <a:prstGeom prst="rect">
            <a:avLst/>
          </a:prstGeom>
          <a:noFill/>
          <a:scene3d>
            <a:camera prst="perspectiveLeft"/>
            <a:lightRig rig="threePt" dir="t"/>
          </a:scene3d>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28CC1E8-BDD4-4F7D-8DE4-1B0FE65CD13C}"/>
              </a:ext>
            </a:extLst>
          </p:cNvPr>
          <p:cNvSpPr txBox="1"/>
          <p:nvPr/>
        </p:nvSpPr>
        <p:spPr>
          <a:xfrm rot="21540000">
            <a:off x="4304903" y="3588280"/>
            <a:ext cx="2439654" cy="400110"/>
          </a:xfrm>
          <a:prstGeom prst="rect">
            <a:avLst/>
          </a:prstGeom>
          <a:solidFill>
            <a:schemeClr val="bg1"/>
          </a:solidFill>
          <a:scene3d>
            <a:camera prst="perspectiveLeft"/>
            <a:lightRig rig="threePt" dir="t"/>
          </a:scene3d>
        </p:spPr>
        <p:txBody>
          <a:bodyPr wrap="square" rtlCol="0">
            <a:spAutoFit/>
          </a:bodyPr>
          <a:lstStyle/>
          <a:p>
            <a:pPr algn="ctr"/>
            <a:r>
              <a:rPr lang="en-US" sz="2000" b="1" dirty="0">
                <a:solidFill>
                  <a:srgbClr val="FF0000"/>
                </a:solidFill>
              </a:rPr>
              <a:t>We give $7 haircuts</a:t>
            </a:r>
          </a:p>
        </p:txBody>
      </p:sp>
      <p:grpSp>
        <p:nvGrpSpPr>
          <p:cNvPr id="4" name="Group 3">
            <a:extLst>
              <a:ext uri="{FF2B5EF4-FFF2-40B4-BE49-F238E27FC236}">
                <a16:creationId xmlns:a16="http://schemas.microsoft.com/office/drawing/2014/main" id="{D29DF317-3318-45CB-B405-5D518E9D0DDA}"/>
              </a:ext>
            </a:extLst>
          </p:cNvPr>
          <p:cNvGrpSpPr/>
          <p:nvPr/>
        </p:nvGrpSpPr>
        <p:grpSpPr>
          <a:xfrm>
            <a:off x="1003963" y="3831519"/>
            <a:ext cx="1262273" cy="959198"/>
            <a:chOff x="1003963" y="3831519"/>
            <a:chExt cx="1262273" cy="959198"/>
          </a:xfrm>
        </p:grpSpPr>
        <p:sp>
          <p:nvSpPr>
            <p:cNvPr id="3" name="Rectangle 2">
              <a:extLst>
                <a:ext uri="{FF2B5EF4-FFF2-40B4-BE49-F238E27FC236}">
                  <a16:creationId xmlns:a16="http://schemas.microsoft.com/office/drawing/2014/main" id="{89F7BC2C-1A6D-4F95-B053-F78EED4F991E}"/>
                </a:ext>
              </a:extLst>
            </p:cNvPr>
            <p:cNvSpPr/>
            <p:nvPr/>
          </p:nvSpPr>
          <p:spPr>
            <a:xfrm>
              <a:off x="1003963" y="3831519"/>
              <a:ext cx="1262273" cy="959198"/>
            </a:xfrm>
            <a:custGeom>
              <a:avLst/>
              <a:gdLst>
                <a:gd name="connsiteX0" fmla="*/ 0 w 1249065"/>
                <a:gd name="connsiteY0" fmla="*/ 0 h 793183"/>
                <a:gd name="connsiteX1" fmla="*/ 1249065 w 1249065"/>
                <a:gd name="connsiteY1" fmla="*/ 0 h 793183"/>
                <a:gd name="connsiteX2" fmla="*/ 1249065 w 1249065"/>
                <a:gd name="connsiteY2" fmla="*/ 793183 h 793183"/>
                <a:gd name="connsiteX3" fmla="*/ 0 w 1249065"/>
                <a:gd name="connsiteY3" fmla="*/ 793183 h 793183"/>
                <a:gd name="connsiteX4" fmla="*/ 0 w 1249065"/>
                <a:gd name="connsiteY4" fmla="*/ 0 h 793183"/>
                <a:gd name="connsiteX0" fmla="*/ 0 w 1249065"/>
                <a:gd name="connsiteY0" fmla="*/ 0 h 793183"/>
                <a:gd name="connsiteX1" fmla="*/ 1249065 w 1249065"/>
                <a:gd name="connsiteY1" fmla="*/ 0 h 793183"/>
                <a:gd name="connsiteX2" fmla="*/ 1233254 w 1249065"/>
                <a:gd name="connsiteY2" fmla="*/ 790548 h 793183"/>
                <a:gd name="connsiteX3" fmla="*/ 0 w 1249065"/>
                <a:gd name="connsiteY3" fmla="*/ 793183 h 793183"/>
                <a:gd name="connsiteX4" fmla="*/ 0 w 1249065"/>
                <a:gd name="connsiteY4" fmla="*/ 0 h 793183"/>
                <a:gd name="connsiteX0" fmla="*/ 0 w 1251700"/>
                <a:gd name="connsiteY0" fmla="*/ 0 h 959198"/>
                <a:gd name="connsiteX1" fmla="*/ 1251700 w 1251700"/>
                <a:gd name="connsiteY1" fmla="*/ 166015 h 959198"/>
                <a:gd name="connsiteX2" fmla="*/ 1235889 w 1251700"/>
                <a:gd name="connsiteY2" fmla="*/ 956563 h 959198"/>
                <a:gd name="connsiteX3" fmla="*/ 2635 w 1251700"/>
                <a:gd name="connsiteY3" fmla="*/ 959198 h 959198"/>
                <a:gd name="connsiteX4" fmla="*/ 0 w 1251700"/>
                <a:gd name="connsiteY4" fmla="*/ 0 h 959198"/>
                <a:gd name="connsiteX0" fmla="*/ 7962 w 1259662"/>
                <a:gd name="connsiteY0" fmla="*/ 0 h 956563"/>
                <a:gd name="connsiteX1" fmla="*/ 1259662 w 1259662"/>
                <a:gd name="connsiteY1" fmla="*/ 166015 h 956563"/>
                <a:gd name="connsiteX2" fmla="*/ 1243851 w 1259662"/>
                <a:gd name="connsiteY2" fmla="*/ 956563 h 956563"/>
                <a:gd name="connsiteX3" fmla="*/ 56 w 1259662"/>
                <a:gd name="connsiteY3" fmla="*/ 953928 h 956563"/>
                <a:gd name="connsiteX4" fmla="*/ 7962 w 1259662"/>
                <a:gd name="connsiteY4" fmla="*/ 0 h 956563"/>
                <a:gd name="connsiteX0" fmla="*/ 23739 w 1275439"/>
                <a:gd name="connsiteY0" fmla="*/ 0 h 956563"/>
                <a:gd name="connsiteX1" fmla="*/ 1275439 w 1275439"/>
                <a:gd name="connsiteY1" fmla="*/ 166015 h 956563"/>
                <a:gd name="connsiteX2" fmla="*/ 1259628 w 1275439"/>
                <a:gd name="connsiteY2" fmla="*/ 956563 h 956563"/>
                <a:gd name="connsiteX3" fmla="*/ 22 w 1275439"/>
                <a:gd name="connsiteY3" fmla="*/ 956563 h 956563"/>
                <a:gd name="connsiteX4" fmla="*/ 23739 w 1275439"/>
                <a:gd name="connsiteY4" fmla="*/ 0 h 956563"/>
                <a:gd name="connsiteX0" fmla="*/ 10586 w 1262286"/>
                <a:gd name="connsiteY0" fmla="*/ 0 h 961833"/>
                <a:gd name="connsiteX1" fmla="*/ 1262286 w 1262286"/>
                <a:gd name="connsiteY1" fmla="*/ 166015 h 961833"/>
                <a:gd name="connsiteX2" fmla="*/ 1246475 w 1262286"/>
                <a:gd name="connsiteY2" fmla="*/ 956563 h 961833"/>
                <a:gd name="connsiteX3" fmla="*/ 45 w 1262286"/>
                <a:gd name="connsiteY3" fmla="*/ 961833 h 961833"/>
                <a:gd name="connsiteX4" fmla="*/ 10586 w 1262286"/>
                <a:gd name="connsiteY4" fmla="*/ 0 h 961833"/>
                <a:gd name="connsiteX0" fmla="*/ 15843 w 1262273"/>
                <a:gd name="connsiteY0" fmla="*/ 0 h 959198"/>
                <a:gd name="connsiteX1" fmla="*/ 1262273 w 1262273"/>
                <a:gd name="connsiteY1" fmla="*/ 163380 h 959198"/>
                <a:gd name="connsiteX2" fmla="*/ 1246462 w 1262273"/>
                <a:gd name="connsiteY2" fmla="*/ 953928 h 959198"/>
                <a:gd name="connsiteX3" fmla="*/ 32 w 1262273"/>
                <a:gd name="connsiteY3" fmla="*/ 959198 h 959198"/>
                <a:gd name="connsiteX4" fmla="*/ 15843 w 1262273"/>
                <a:gd name="connsiteY4" fmla="*/ 0 h 959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273" h="959198">
                  <a:moveTo>
                    <a:pt x="15843" y="0"/>
                  </a:moveTo>
                  <a:lnTo>
                    <a:pt x="1262273" y="163380"/>
                  </a:lnTo>
                  <a:lnTo>
                    <a:pt x="1246462" y="953928"/>
                  </a:lnTo>
                  <a:lnTo>
                    <a:pt x="32" y="959198"/>
                  </a:lnTo>
                  <a:cubicBezTo>
                    <a:pt x="-846" y="639465"/>
                    <a:pt x="16721" y="319733"/>
                    <a:pt x="158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84EF674-3C35-49B4-8CCB-D3A6F58AC4C7}"/>
                </a:ext>
              </a:extLst>
            </p:cNvPr>
            <p:cNvSpPr txBox="1"/>
            <p:nvPr/>
          </p:nvSpPr>
          <p:spPr>
            <a:xfrm rot="314329">
              <a:off x="1026727" y="3964773"/>
              <a:ext cx="1201688" cy="806513"/>
            </a:xfrm>
            <a:custGeom>
              <a:avLst/>
              <a:gdLst>
                <a:gd name="connsiteX0" fmla="*/ 0 w 1547349"/>
                <a:gd name="connsiteY0" fmla="*/ 0 h 738664"/>
                <a:gd name="connsiteX1" fmla="*/ 1547349 w 1547349"/>
                <a:gd name="connsiteY1" fmla="*/ 0 h 738664"/>
                <a:gd name="connsiteX2" fmla="*/ 1547349 w 1547349"/>
                <a:gd name="connsiteY2" fmla="*/ 738664 h 738664"/>
                <a:gd name="connsiteX3" fmla="*/ 0 w 1547349"/>
                <a:gd name="connsiteY3" fmla="*/ 738664 h 738664"/>
                <a:gd name="connsiteX4" fmla="*/ 0 w 1547349"/>
                <a:gd name="connsiteY4" fmla="*/ 0 h 738664"/>
                <a:gd name="connsiteX0" fmla="*/ 25953 w 1573302"/>
                <a:gd name="connsiteY0" fmla="*/ 0 h 738664"/>
                <a:gd name="connsiteX1" fmla="*/ 1573302 w 1573302"/>
                <a:gd name="connsiteY1" fmla="*/ 0 h 738664"/>
                <a:gd name="connsiteX2" fmla="*/ 1573302 w 1573302"/>
                <a:gd name="connsiteY2" fmla="*/ 738664 h 738664"/>
                <a:gd name="connsiteX3" fmla="*/ 0 w 1573302"/>
                <a:gd name="connsiteY3" fmla="*/ 728321 h 738664"/>
                <a:gd name="connsiteX4" fmla="*/ 25953 w 1573302"/>
                <a:gd name="connsiteY4" fmla="*/ 0 h 738664"/>
                <a:gd name="connsiteX0" fmla="*/ 25953 w 1573302"/>
                <a:gd name="connsiteY0" fmla="*/ 0 h 738664"/>
                <a:gd name="connsiteX1" fmla="*/ 1573302 w 1573302"/>
                <a:gd name="connsiteY1" fmla="*/ 0 h 738664"/>
                <a:gd name="connsiteX2" fmla="*/ 1573302 w 1573302"/>
                <a:gd name="connsiteY2" fmla="*/ 738664 h 738664"/>
                <a:gd name="connsiteX3" fmla="*/ 0 w 1573302"/>
                <a:gd name="connsiteY3" fmla="*/ 728321 h 738664"/>
                <a:gd name="connsiteX4" fmla="*/ 25953 w 1573302"/>
                <a:gd name="connsiteY4" fmla="*/ 0 h 738664"/>
                <a:gd name="connsiteX0" fmla="*/ 154686 w 1573302"/>
                <a:gd name="connsiteY0" fmla="*/ 0 h 742444"/>
                <a:gd name="connsiteX1" fmla="*/ 1573302 w 1573302"/>
                <a:gd name="connsiteY1" fmla="*/ 3780 h 742444"/>
                <a:gd name="connsiteX2" fmla="*/ 1573302 w 1573302"/>
                <a:gd name="connsiteY2" fmla="*/ 742444 h 742444"/>
                <a:gd name="connsiteX3" fmla="*/ 0 w 1573302"/>
                <a:gd name="connsiteY3" fmla="*/ 732101 h 742444"/>
                <a:gd name="connsiteX4" fmla="*/ 154686 w 1573302"/>
                <a:gd name="connsiteY4" fmla="*/ 0 h 742444"/>
                <a:gd name="connsiteX0" fmla="*/ 0 w 1418616"/>
                <a:gd name="connsiteY0" fmla="*/ 0 h 742444"/>
                <a:gd name="connsiteX1" fmla="*/ 1418616 w 1418616"/>
                <a:gd name="connsiteY1" fmla="*/ 3780 h 742444"/>
                <a:gd name="connsiteX2" fmla="*/ 1418616 w 1418616"/>
                <a:gd name="connsiteY2" fmla="*/ 742444 h 742444"/>
                <a:gd name="connsiteX3" fmla="*/ 75340 w 1418616"/>
                <a:gd name="connsiteY3" fmla="*/ 719281 h 742444"/>
                <a:gd name="connsiteX4" fmla="*/ 0 w 1418616"/>
                <a:gd name="connsiteY4" fmla="*/ 0 h 742444"/>
                <a:gd name="connsiteX0" fmla="*/ 0 w 1418616"/>
                <a:gd name="connsiteY0" fmla="*/ 0 h 742444"/>
                <a:gd name="connsiteX1" fmla="*/ 1316739 w 1418616"/>
                <a:gd name="connsiteY1" fmla="*/ 8439 h 742444"/>
                <a:gd name="connsiteX2" fmla="*/ 1418616 w 1418616"/>
                <a:gd name="connsiteY2" fmla="*/ 742444 h 742444"/>
                <a:gd name="connsiteX3" fmla="*/ 75340 w 1418616"/>
                <a:gd name="connsiteY3" fmla="*/ 719281 h 742444"/>
                <a:gd name="connsiteX4" fmla="*/ 0 w 1418616"/>
                <a:gd name="connsiteY4" fmla="*/ 0 h 742444"/>
                <a:gd name="connsiteX0" fmla="*/ 0 w 1373079"/>
                <a:gd name="connsiteY0" fmla="*/ 0 h 735142"/>
                <a:gd name="connsiteX1" fmla="*/ 1316739 w 1373079"/>
                <a:gd name="connsiteY1" fmla="*/ 8439 h 735142"/>
                <a:gd name="connsiteX2" fmla="*/ 1373079 w 1373079"/>
                <a:gd name="connsiteY2" fmla="*/ 735142 h 735142"/>
                <a:gd name="connsiteX3" fmla="*/ 75340 w 1373079"/>
                <a:gd name="connsiteY3" fmla="*/ 719281 h 735142"/>
                <a:gd name="connsiteX4" fmla="*/ 0 w 1373079"/>
                <a:gd name="connsiteY4" fmla="*/ 0 h 735142"/>
                <a:gd name="connsiteX0" fmla="*/ 0 w 1373079"/>
                <a:gd name="connsiteY0" fmla="*/ 0 h 735142"/>
                <a:gd name="connsiteX1" fmla="*/ 1316739 w 1373079"/>
                <a:gd name="connsiteY1" fmla="*/ 8439 h 735142"/>
                <a:gd name="connsiteX2" fmla="*/ 1373079 w 1373079"/>
                <a:gd name="connsiteY2" fmla="*/ 735142 h 735142"/>
                <a:gd name="connsiteX3" fmla="*/ 75340 w 1373079"/>
                <a:gd name="connsiteY3" fmla="*/ 719281 h 735142"/>
                <a:gd name="connsiteX4" fmla="*/ 0 w 1373079"/>
                <a:gd name="connsiteY4" fmla="*/ 0 h 735142"/>
                <a:gd name="connsiteX0" fmla="*/ 0 w 1373079"/>
                <a:gd name="connsiteY0" fmla="*/ 16083 h 751225"/>
                <a:gd name="connsiteX1" fmla="*/ 1300103 w 1373079"/>
                <a:gd name="connsiteY1" fmla="*/ 0 h 751225"/>
                <a:gd name="connsiteX2" fmla="*/ 1373079 w 1373079"/>
                <a:gd name="connsiteY2" fmla="*/ 751225 h 751225"/>
                <a:gd name="connsiteX3" fmla="*/ 75340 w 1373079"/>
                <a:gd name="connsiteY3" fmla="*/ 735364 h 751225"/>
                <a:gd name="connsiteX4" fmla="*/ 0 w 1373079"/>
                <a:gd name="connsiteY4" fmla="*/ 16083 h 751225"/>
                <a:gd name="connsiteX0" fmla="*/ 0 w 1373079"/>
                <a:gd name="connsiteY0" fmla="*/ 13887 h 749029"/>
                <a:gd name="connsiteX1" fmla="*/ 1283623 w 1373079"/>
                <a:gd name="connsiteY1" fmla="*/ 0 h 749029"/>
                <a:gd name="connsiteX2" fmla="*/ 1373079 w 1373079"/>
                <a:gd name="connsiteY2" fmla="*/ 749029 h 749029"/>
                <a:gd name="connsiteX3" fmla="*/ 75340 w 1373079"/>
                <a:gd name="connsiteY3" fmla="*/ 733168 h 749029"/>
                <a:gd name="connsiteX4" fmla="*/ 0 w 1373079"/>
                <a:gd name="connsiteY4" fmla="*/ 13887 h 749029"/>
                <a:gd name="connsiteX0" fmla="*/ 0 w 1373079"/>
                <a:gd name="connsiteY0" fmla="*/ 0 h 735142"/>
                <a:gd name="connsiteX1" fmla="*/ 1280082 w 1373079"/>
                <a:gd name="connsiteY1" fmla="*/ 1493 h 735142"/>
                <a:gd name="connsiteX2" fmla="*/ 1373079 w 1373079"/>
                <a:gd name="connsiteY2" fmla="*/ 735142 h 735142"/>
                <a:gd name="connsiteX3" fmla="*/ 75340 w 1373079"/>
                <a:gd name="connsiteY3" fmla="*/ 719281 h 735142"/>
                <a:gd name="connsiteX4" fmla="*/ 0 w 1373079"/>
                <a:gd name="connsiteY4" fmla="*/ 0 h 735142"/>
                <a:gd name="connsiteX0" fmla="*/ 0 w 1369416"/>
                <a:gd name="connsiteY0" fmla="*/ 0 h 735630"/>
                <a:gd name="connsiteX1" fmla="*/ 1280082 w 1369416"/>
                <a:gd name="connsiteY1" fmla="*/ 1493 h 735630"/>
                <a:gd name="connsiteX2" fmla="*/ 1369416 w 1369416"/>
                <a:gd name="connsiteY2" fmla="*/ 735630 h 735630"/>
                <a:gd name="connsiteX3" fmla="*/ 75340 w 1369416"/>
                <a:gd name="connsiteY3" fmla="*/ 719281 h 735630"/>
                <a:gd name="connsiteX4" fmla="*/ 0 w 1369416"/>
                <a:gd name="connsiteY4" fmla="*/ 0 h 735630"/>
                <a:gd name="connsiteX0" fmla="*/ 0 w 1360505"/>
                <a:gd name="connsiteY0" fmla="*/ 0 h 738681"/>
                <a:gd name="connsiteX1" fmla="*/ 1280082 w 1360505"/>
                <a:gd name="connsiteY1" fmla="*/ 1493 h 738681"/>
                <a:gd name="connsiteX2" fmla="*/ 1360505 w 1360505"/>
                <a:gd name="connsiteY2" fmla="*/ 738681 h 738681"/>
                <a:gd name="connsiteX3" fmla="*/ 75340 w 1360505"/>
                <a:gd name="connsiteY3" fmla="*/ 719281 h 738681"/>
                <a:gd name="connsiteX4" fmla="*/ 0 w 1360505"/>
                <a:gd name="connsiteY4" fmla="*/ 0 h 738681"/>
                <a:gd name="connsiteX0" fmla="*/ 0 w 1360505"/>
                <a:gd name="connsiteY0" fmla="*/ 0 h 738681"/>
                <a:gd name="connsiteX1" fmla="*/ 1270314 w 1360505"/>
                <a:gd name="connsiteY1" fmla="*/ 12112 h 738681"/>
                <a:gd name="connsiteX2" fmla="*/ 1360505 w 1360505"/>
                <a:gd name="connsiteY2" fmla="*/ 738681 h 738681"/>
                <a:gd name="connsiteX3" fmla="*/ 75340 w 1360505"/>
                <a:gd name="connsiteY3" fmla="*/ 719281 h 738681"/>
                <a:gd name="connsiteX4" fmla="*/ 0 w 1360505"/>
                <a:gd name="connsiteY4" fmla="*/ 0 h 738681"/>
                <a:gd name="connsiteX0" fmla="*/ 0 w 1360505"/>
                <a:gd name="connsiteY0" fmla="*/ 0 h 738681"/>
                <a:gd name="connsiteX1" fmla="*/ 1269582 w 1360505"/>
                <a:gd name="connsiteY1" fmla="*/ 6618 h 738681"/>
                <a:gd name="connsiteX2" fmla="*/ 1360505 w 1360505"/>
                <a:gd name="connsiteY2" fmla="*/ 738681 h 738681"/>
                <a:gd name="connsiteX3" fmla="*/ 75340 w 1360505"/>
                <a:gd name="connsiteY3" fmla="*/ 719281 h 738681"/>
                <a:gd name="connsiteX4" fmla="*/ 0 w 1360505"/>
                <a:gd name="connsiteY4" fmla="*/ 0 h 738681"/>
                <a:gd name="connsiteX0" fmla="*/ 0 w 1360505"/>
                <a:gd name="connsiteY0" fmla="*/ 0 h 738681"/>
                <a:gd name="connsiteX1" fmla="*/ 1269094 w 1360505"/>
                <a:gd name="connsiteY1" fmla="*/ 2957 h 738681"/>
                <a:gd name="connsiteX2" fmla="*/ 1360505 w 1360505"/>
                <a:gd name="connsiteY2" fmla="*/ 738681 h 738681"/>
                <a:gd name="connsiteX3" fmla="*/ 75340 w 1360505"/>
                <a:gd name="connsiteY3" fmla="*/ 719281 h 738681"/>
                <a:gd name="connsiteX4" fmla="*/ 0 w 1360505"/>
                <a:gd name="connsiteY4" fmla="*/ 0 h 738681"/>
                <a:gd name="connsiteX0" fmla="*/ 0 w 1360505"/>
                <a:gd name="connsiteY0" fmla="*/ 14377 h 753058"/>
                <a:gd name="connsiteX1" fmla="*/ 1259329 w 1360505"/>
                <a:gd name="connsiteY1" fmla="*/ 0 h 753058"/>
                <a:gd name="connsiteX2" fmla="*/ 1360505 w 1360505"/>
                <a:gd name="connsiteY2" fmla="*/ 753058 h 753058"/>
                <a:gd name="connsiteX3" fmla="*/ 75340 w 1360505"/>
                <a:gd name="connsiteY3" fmla="*/ 733658 h 753058"/>
                <a:gd name="connsiteX4" fmla="*/ 0 w 1360505"/>
                <a:gd name="connsiteY4" fmla="*/ 14377 h 753058"/>
                <a:gd name="connsiteX0" fmla="*/ 0 w 1360505"/>
                <a:gd name="connsiteY0" fmla="*/ 14377 h 753058"/>
                <a:gd name="connsiteX1" fmla="*/ 1259329 w 1360505"/>
                <a:gd name="connsiteY1" fmla="*/ 0 h 753058"/>
                <a:gd name="connsiteX2" fmla="*/ 1360505 w 1360505"/>
                <a:gd name="connsiteY2" fmla="*/ 753058 h 753058"/>
                <a:gd name="connsiteX3" fmla="*/ 75340 w 1360505"/>
                <a:gd name="connsiteY3" fmla="*/ 733658 h 753058"/>
                <a:gd name="connsiteX4" fmla="*/ 0 w 1360505"/>
                <a:gd name="connsiteY4" fmla="*/ 14377 h 753058"/>
                <a:gd name="connsiteX0" fmla="*/ 0 w 1360505"/>
                <a:gd name="connsiteY0" fmla="*/ 6565 h 745246"/>
                <a:gd name="connsiteX1" fmla="*/ 1256644 w 1360505"/>
                <a:gd name="connsiteY1" fmla="*/ 0 h 745246"/>
                <a:gd name="connsiteX2" fmla="*/ 1360505 w 1360505"/>
                <a:gd name="connsiteY2" fmla="*/ 745246 h 745246"/>
                <a:gd name="connsiteX3" fmla="*/ 75340 w 1360505"/>
                <a:gd name="connsiteY3" fmla="*/ 725846 h 745246"/>
                <a:gd name="connsiteX4" fmla="*/ 0 w 1360505"/>
                <a:gd name="connsiteY4" fmla="*/ 6565 h 745246"/>
                <a:gd name="connsiteX0" fmla="*/ 0 w 1360505"/>
                <a:gd name="connsiteY0" fmla="*/ 6565 h 886403"/>
                <a:gd name="connsiteX1" fmla="*/ 1256644 w 1360505"/>
                <a:gd name="connsiteY1" fmla="*/ 0 h 886403"/>
                <a:gd name="connsiteX2" fmla="*/ 1360505 w 1360505"/>
                <a:gd name="connsiteY2" fmla="*/ 745246 h 886403"/>
                <a:gd name="connsiteX3" fmla="*/ 107364 w 1360505"/>
                <a:gd name="connsiteY3" fmla="*/ 886403 h 886403"/>
                <a:gd name="connsiteX4" fmla="*/ 0 w 1360505"/>
                <a:gd name="connsiteY4" fmla="*/ 6565 h 886403"/>
                <a:gd name="connsiteX0" fmla="*/ 0 w 1360505"/>
                <a:gd name="connsiteY0" fmla="*/ 6565 h 891976"/>
                <a:gd name="connsiteX1" fmla="*/ 1256644 w 1360505"/>
                <a:gd name="connsiteY1" fmla="*/ 0 h 891976"/>
                <a:gd name="connsiteX2" fmla="*/ 1360505 w 1360505"/>
                <a:gd name="connsiteY2" fmla="*/ 745246 h 891976"/>
                <a:gd name="connsiteX3" fmla="*/ 105448 w 1360505"/>
                <a:gd name="connsiteY3" fmla="*/ 891976 h 891976"/>
                <a:gd name="connsiteX4" fmla="*/ 0 w 1360505"/>
                <a:gd name="connsiteY4" fmla="*/ 6565 h 891976"/>
                <a:gd name="connsiteX0" fmla="*/ 0 w 1360505"/>
                <a:gd name="connsiteY0" fmla="*/ 6565 h 909388"/>
                <a:gd name="connsiteX1" fmla="*/ 1256644 w 1360505"/>
                <a:gd name="connsiteY1" fmla="*/ 0 h 909388"/>
                <a:gd name="connsiteX2" fmla="*/ 1360505 w 1360505"/>
                <a:gd name="connsiteY2" fmla="*/ 745246 h 909388"/>
                <a:gd name="connsiteX3" fmla="*/ 94476 w 1360505"/>
                <a:gd name="connsiteY3" fmla="*/ 909388 h 909388"/>
                <a:gd name="connsiteX4" fmla="*/ 0 w 1360505"/>
                <a:gd name="connsiteY4" fmla="*/ 6565 h 909388"/>
                <a:gd name="connsiteX0" fmla="*/ 0 w 1371147"/>
                <a:gd name="connsiteY0" fmla="*/ 6565 h 909388"/>
                <a:gd name="connsiteX1" fmla="*/ 1256644 w 1371147"/>
                <a:gd name="connsiteY1" fmla="*/ 0 h 909388"/>
                <a:gd name="connsiteX2" fmla="*/ 1371147 w 1371147"/>
                <a:gd name="connsiteY2" fmla="*/ 836660 h 909388"/>
                <a:gd name="connsiteX3" fmla="*/ 94476 w 1371147"/>
                <a:gd name="connsiteY3" fmla="*/ 909388 h 909388"/>
                <a:gd name="connsiteX4" fmla="*/ 0 w 1371147"/>
                <a:gd name="connsiteY4" fmla="*/ 6565 h 909388"/>
                <a:gd name="connsiteX0" fmla="*/ 0 w 1371147"/>
                <a:gd name="connsiteY0" fmla="*/ 0 h 902823"/>
                <a:gd name="connsiteX1" fmla="*/ 1287380 w 1371147"/>
                <a:gd name="connsiteY1" fmla="*/ 79656 h 902823"/>
                <a:gd name="connsiteX2" fmla="*/ 1371147 w 1371147"/>
                <a:gd name="connsiteY2" fmla="*/ 830095 h 902823"/>
                <a:gd name="connsiteX3" fmla="*/ 94476 w 1371147"/>
                <a:gd name="connsiteY3" fmla="*/ 902823 h 902823"/>
                <a:gd name="connsiteX4" fmla="*/ 0 w 1371147"/>
                <a:gd name="connsiteY4" fmla="*/ 0 h 902823"/>
                <a:gd name="connsiteX0" fmla="*/ 0 w 1319059"/>
                <a:gd name="connsiteY0" fmla="*/ 0 h 911204"/>
                <a:gd name="connsiteX1" fmla="*/ 1235292 w 1319059"/>
                <a:gd name="connsiteY1" fmla="*/ 88037 h 911204"/>
                <a:gd name="connsiteX2" fmla="*/ 1319059 w 1319059"/>
                <a:gd name="connsiteY2" fmla="*/ 838476 h 911204"/>
                <a:gd name="connsiteX3" fmla="*/ 42388 w 1319059"/>
                <a:gd name="connsiteY3" fmla="*/ 911204 h 911204"/>
                <a:gd name="connsiteX4" fmla="*/ 0 w 1319059"/>
                <a:gd name="connsiteY4" fmla="*/ 0 h 911204"/>
                <a:gd name="connsiteX0" fmla="*/ 0 w 1319059"/>
                <a:gd name="connsiteY0" fmla="*/ 0 h 971865"/>
                <a:gd name="connsiteX1" fmla="*/ 1235292 w 1319059"/>
                <a:gd name="connsiteY1" fmla="*/ 88037 h 971865"/>
                <a:gd name="connsiteX2" fmla="*/ 1319059 w 1319059"/>
                <a:gd name="connsiteY2" fmla="*/ 838476 h 971865"/>
                <a:gd name="connsiteX3" fmla="*/ 41637 w 1319059"/>
                <a:gd name="connsiteY3" fmla="*/ 971865 h 971865"/>
                <a:gd name="connsiteX4" fmla="*/ 0 w 1319059"/>
                <a:gd name="connsiteY4" fmla="*/ 0 h 971865"/>
                <a:gd name="connsiteX0" fmla="*/ 0 w 1327760"/>
                <a:gd name="connsiteY0" fmla="*/ 0 h 971865"/>
                <a:gd name="connsiteX1" fmla="*/ 1235292 w 1327760"/>
                <a:gd name="connsiteY1" fmla="*/ 88037 h 971865"/>
                <a:gd name="connsiteX2" fmla="*/ 1327760 w 1327760"/>
                <a:gd name="connsiteY2" fmla="*/ 802532 h 971865"/>
                <a:gd name="connsiteX3" fmla="*/ 41637 w 1327760"/>
                <a:gd name="connsiteY3" fmla="*/ 971865 h 971865"/>
                <a:gd name="connsiteX4" fmla="*/ 0 w 1327760"/>
                <a:gd name="connsiteY4" fmla="*/ 0 h 971865"/>
                <a:gd name="connsiteX0" fmla="*/ 0 w 1331952"/>
                <a:gd name="connsiteY0" fmla="*/ 0 h 971865"/>
                <a:gd name="connsiteX1" fmla="*/ 1235292 w 1331952"/>
                <a:gd name="connsiteY1" fmla="*/ 88037 h 971865"/>
                <a:gd name="connsiteX2" fmla="*/ 1331952 w 1331952"/>
                <a:gd name="connsiteY2" fmla="*/ 747905 h 971865"/>
                <a:gd name="connsiteX3" fmla="*/ 41637 w 1331952"/>
                <a:gd name="connsiteY3" fmla="*/ 971865 h 971865"/>
                <a:gd name="connsiteX4" fmla="*/ 0 w 1331952"/>
                <a:gd name="connsiteY4" fmla="*/ 0 h 971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952" h="971865">
                  <a:moveTo>
                    <a:pt x="0" y="0"/>
                  </a:moveTo>
                  <a:lnTo>
                    <a:pt x="1235292" y="88037"/>
                  </a:lnTo>
                  <a:lnTo>
                    <a:pt x="1331952" y="747905"/>
                  </a:lnTo>
                  <a:lnTo>
                    <a:pt x="41637" y="971865"/>
                  </a:lnTo>
                  <a:lnTo>
                    <a:pt x="0" y="0"/>
                  </a:lnTo>
                  <a:close/>
                </a:path>
              </a:pathLst>
            </a:custGeom>
            <a:noFill/>
          </p:spPr>
          <p:txBody>
            <a:bodyPr wrap="square" rtlCol="0">
              <a:prstTxWarp prst="textFadeRight">
                <a:avLst>
                  <a:gd name="adj" fmla="val 10057"/>
                </a:avLst>
              </a:prstTxWarp>
              <a:spAutoFit/>
            </a:bodyPr>
            <a:lstStyle/>
            <a:p>
              <a:pPr algn="ctr"/>
              <a:r>
                <a:rPr lang="en-US" sz="2000" b="1" dirty="0">
                  <a:solidFill>
                    <a:schemeClr val="bg2">
                      <a:lumMod val="10000"/>
                    </a:schemeClr>
                  </a:solidFill>
                </a:rPr>
                <a:t>We fix $7 haircuts</a:t>
              </a:r>
            </a:p>
          </p:txBody>
        </p:sp>
      </p:grpSp>
    </p:spTree>
    <p:extLst>
      <p:ext uri="{BB962C8B-B14F-4D97-AF65-F5344CB8AC3E}">
        <p14:creationId xmlns:p14="http://schemas.microsoft.com/office/powerpoint/2010/main" val="2801047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ppt_h/2"/>
                                          </p:val>
                                        </p:tav>
                                        <p:tav tm="100000">
                                          <p:val>
                                            <p:strVal val="#ppt_y"/>
                                          </p:val>
                                        </p:tav>
                                      </p:tavLst>
                                    </p:anim>
                                    <p:anim calcmode="lin" valueType="num">
                                      <p:cBhvr>
                                        <p:cTn id="14" dur="500" fill="hold"/>
                                        <p:tgtEl>
                                          <p:spTgt spid="12"/>
                                        </p:tgtEl>
                                        <p:attrNameLst>
                                          <p:attrName>ppt_w</p:attrName>
                                        </p:attrNameLst>
                                      </p:cBhvr>
                                      <p:tavLst>
                                        <p:tav tm="0">
                                          <p:val>
                                            <p:strVal val="#ppt_w"/>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ppt_h/2"/>
                                          </p:val>
                                        </p:tav>
                                        <p:tav tm="100000">
                                          <p:val>
                                            <p:strVal val="#ppt_y"/>
                                          </p:val>
                                        </p:tav>
                                      </p:tavLst>
                                    </p:anim>
                                    <p:anim calcmode="lin" valueType="num">
                                      <p:cBhvr>
                                        <p:cTn id="22" dur="500" fill="hold"/>
                                        <p:tgtEl>
                                          <p:spTgt spid="4"/>
                                        </p:tgtEl>
                                        <p:attrNameLst>
                                          <p:attrName>ppt_w</p:attrName>
                                        </p:attrNameLst>
                                      </p:cBhvr>
                                      <p:tavLst>
                                        <p:tav tm="0">
                                          <p:val>
                                            <p:strVal val="#ppt_w"/>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3B4A76-DAD5-4B5C-A33B-418F45BE5D1A}"/>
              </a:ext>
            </a:extLst>
          </p:cNvPr>
          <p:cNvSpPr txBox="1"/>
          <p:nvPr/>
        </p:nvSpPr>
        <p:spPr>
          <a:xfrm>
            <a:off x="462642" y="783771"/>
            <a:ext cx="8248475"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Eliezer</a:t>
            </a:r>
            <a:r>
              <a:rPr lang="en-US" sz="3200" dirty="0">
                <a:effectLst>
                  <a:outerShdw blurRad="38100" dist="38100" dir="2700000" algn="tl">
                    <a:srgbClr val="000000">
                      <a:alpha val="43137"/>
                    </a:srgbClr>
                  </a:outerShdw>
                </a:effectLst>
              </a:rPr>
              <a:t> ~ </a:t>
            </a:r>
            <a:r>
              <a:rPr lang="en-US" sz="32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a:t>
            </a:r>
            <a:r>
              <a:rPr lang="en-US" sz="3200" dirty="0">
                <a:effectLst>
                  <a:outerShdw blurRad="38100" dist="38100" dir="2700000" algn="tl">
                    <a:srgbClr val="000000">
                      <a:alpha val="43137"/>
                    </a:srgbClr>
                  </a:outerShdw>
                </a:effectLst>
              </a:rPr>
              <a:t> + </a:t>
            </a:r>
            <a:r>
              <a:rPr lang="en-US" sz="32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3200"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ezer</a:t>
            </a:r>
            <a:r>
              <a:rPr lang="en-US" sz="3200" dirty="0">
                <a:solidFill>
                  <a:srgbClr val="FFFF00"/>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God is my Helper</a:t>
            </a:r>
            <a:endParaRPr lang="en-US" sz="4800" dirty="0">
              <a:solidFill>
                <a:schemeClr val="bg1"/>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D501CC5C-9BE1-44CB-9F6D-E1B9AE1A1961}"/>
              </a:ext>
            </a:extLst>
          </p:cNvPr>
          <p:cNvSpPr txBox="1"/>
          <p:nvPr/>
        </p:nvSpPr>
        <p:spPr>
          <a:xfrm>
            <a:off x="702128" y="1292342"/>
            <a:ext cx="7979228"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rPr>
              <a:t> </a:t>
            </a:r>
            <a:r>
              <a:rPr lang="en-US" sz="3200" i="1" dirty="0" err="1">
                <a:solidFill>
                  <a:srgbClr val="FFFF00"/>
                </a:solidFill>
                <a:effectLst>
                  <a:outerShdw blurRad="38100" dist="38100" dir="2700000" algn="tl">
                    <a:srgbClr val="000000">
                      <a:alpha val="43137"/>
                    </a:srgbClr>
                  </a:outerShdw>
                </a:effectLst>
                <a:cs typeface="Times New Roman" panose="02020603050405020304" pitchFamily="18" charset="0"/>
              </a:rPr>
              <a:t>paraklētos</a:t>
            </a:r>
            <a:r>
              <a:rPr lang="en-US" sz="3200" i="1" dirty="0">
                <a:solidFill>
                  <a:srgbClr val="FFFF00"/>
                </a:solidFill>
                <a:effectLst>
                  <a:outerShdw blurRad="38100" dist="38100" dir="2700000" algn="tl">
                    <a:srgbClr val="000000">
                      <a:alpha val="43137"/>
                    </a:srgbClr>
                  </a:outerShdw>
                </a:effectLst>
                <a:cs typeface="Times New Roman" panose="02020603050405020304" pitchFamily="18" charset="0"/>
              </a:rPr>
              <a:t> </a:t>
            </a:r>
            <a:r>
              <a:rPr lang="en-US" sz="3200" dirty="0">
                <a:solidFill>
                  <a:schemeClr val="bg1"/>
                </a:solidFill>
                <a:effectLst>
                  <a:outerShdw blurRad="38100" dist="38100" dir="2700000" algn="tl">
                    <a:srgbClr val="000000">
                      <a:alpha val="43137"/>
                    </a:srgbClr>
                  </a:outerShdw>
                </a:effectLst>
                <a:cs typeface="Times New Roman" panose="02020603050405020304" pitchFamily="18" charset="0"/>
              </a:rPr>
              <a:t>– Paraclete </a:t>
            </a:r>
          </a:p>
        </p:txBody>
      </p:sp>
      <p:sp>
        <p:nvSpPr>
          <p:cNvPr id="7" name="TextBox 6">
            <a:extLst>
              <a:ext uri="{FF2B5EF4-FFF2-40B4-BE49-F238E27FC236}">
                <a16:creationId xmlns:a16="http://schemas.microsoft.com/office/drawing/2014/main" id="{6DE53D8C-664A-4026-986E-E5A2256E50D9}"/>
              </a:ext>
            </a:extLst>
          </p:cNvPr>
          <p:cNvSpPr txBox="1"/>
          <p:nvPr/>
        </p:nvSpPr>
        <p:spPr>
          <a:xfrm>
            <a:off x="4680543" y="77886"/>
            <a:ext cx="4286763"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13:1-15:7</a:t>
            </a:r>
          </a:p>
        </p:txBody>
      </p:sp>
    </p:spTree>
    <p:extLst>
      <p:ext uri="{BB962C8B-B14F-4D97-AF65-F5344CB8AC3E}">
        <p14:creationId xmlns:p14="http://schemas.microsoft.com/office/powerpoint/2010/main" val="89080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C5DE76-A9A5-47E4-B9C0-5D332BC8B7A1}"/>
              </a:ext>
            </a:extLst>
          </p:cNvPr>
          <p:cNvSpPr/>
          <p:nvPr/>
        </p:nvSpPr>
        <p:spPr>
          <a:xfrm>
            <a:off x="2286000" y="2690336"/>
            <a:ext cx="4572000" cy="369332"/>
          </a:xfrm>
          <a:prstGeom prst="rect">
            <a:avLst/>
          </a:prstGeom>
        </p:spPr>
        <p:txBody>
          <a:bodyPr>
            <a:spAutoFit/>
          </a:bodyPr>
          <a:lstStyle/>
          <a:p>
            <a:r>
              <a:rPr lang="en-US" dirty="0"/>
              <a:t> </a:t>
            </a:r>
          </a:p>
        </p:txBody>
      </p:sp>
      <p:sp>
        <p:nvSpPr>
          <p:cNvPr id="5" name="TextBox 4">
            <a:extLst>
              <a:ext uri="{FF2B5EF4-FFF2-40B4-BE49-F238E27FC236}">
                <a16:creationId xmlns:a16="http://schemas.microsoft.com/office/drawing/2014/main" id="{F44EF25A-13B1-4B86-87B6-0B4145E40A31}"/>
              </a:ext>
            </a:extLst>
          </p:cNvPr>
          <p:cNvSpPr txBox="1"/>
          <p:nvPr/>
        </p:nvSpPr>
        <p:spPr>
          <a:xfrm>
            <a:off x="4680543" y="77886"/>
            <a:ext cx="4286763"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13:1-15:7</a:t>
            </a:r>
          </a:p>
        </p:txBody>
      </p:sp>
    </p:spTree>
    <p:extLst>
      <p:ext uri="{BB962C8B-B14F-4D97-AF65-F5344CB8AC3E}">
        <p14:creationId xmlns:p14="http://schemas.microsoft.com/office/powerpoint/2010/main" val="125765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EF0BB5C-2CFC-44BE-9DE2-D528DE2BA2FB}"/>
              </a:ext>
            </a:extLst>
          </p:cNvPr>
          <p:cNvSpPr/>
          <p:nvPr/>
        </p:nvSpPr>
        <p:spPr>
          <a:xfrm>
            <a:off x="2402519" y="2646911"/>
            <a:ext cx="6177458" cy="856170"/>
          </a:xfrm>
          <a:prstGeom prst="rect">
            <a:avLst/>
          </a:prstGeom>
          <a:solidFill>
            <a:srgbClr val="800080"/>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BF718BB-CAFB-4C28-B9FF-318DA93FAFD9}"/>
              </a:ext>
            </a:extLst>
          </p:cNvPr>
          <p:cNvSpPr txBox="1"/>
          <p:nvPr/>
        </p:nvSpPr>
        <p:spPr>
          <a:xfrm>
            <a:off x="462642" y="783771"/>
            <a:ext cx="8248475" cy="584775"/>
          </a:xfrm>
          <a:prstGeom prst="rect">
            <a:avLst/>
          </a:prstGeom>
          <a:noFill/>
        </p:spPr>
        <p:txBody>
          <a:bodyPr wrap="square" rtlCol="0">
            <a:spAutoFit/>
          </a:bodyPr>
          <a:lstStyle/>
          <a:p>
            <a:r>
              <a:rPr lang="en-US" sz="3200" dirty="0"/>
              <a:t>Repeated in Rom. 4:9; Gal. 3:6 and James 2:23</a:t>
            </a:r>
            <a:endParaRPr lang="en-US" sz="11500" dirty="0">
              <a:solidFill>
                <a:srgbClr val="FFFF00"/>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F33F208B-3CF3-44E6-86CB-8C8541F3DA95}"/>
              </a:ext>
            </a:extLst>
          </p:cNvPr>
          <p:cNvSpPr txBox="1"/>
          <p:nvPr/>
        </p:nvSpPr>
        <p:spPr>
          <a:xfrm>
            <a:off x="464376" y="1310255"/>
            <a:ext cx="8248475" cy="304698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Rom. 4:11 ~ </a:t>
            </a:r>
            <a:r>
              <a:rPr lang="en-US" sz="3200" dirty="0">
                <a:solidFill>
                  <a:srgbClr val="FFFF00"/>
                </a:solidFill>
                <a:effectLst>
                  <a:outerShdw blurRad="38100" dist="38100" dir="2700000" algn="tl">
                    <a:srgbClr val="000000">
                      <a:alpha val="43137"/>
                    </a:srgbClr>
                  </a:outerShdw>
                </a:effectLst>
              </a:rPr>
              <a:t>And he received the sign of circumcision, a seal of the righteousness of the faith which he had while still uncircumcised, that he might be the father of all those who believe, though they are uncircumcised, that righteousness might be imputed to them also … </a:t>
            </a:r>
            <a:endParaRPr lang="en-US" sz="7200" dirty="0">
              <a:solidFill>
                <a:srgbClr val="FFFF00"/>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3735C407-84E6-4230-9954-BF9F8A4F12CC}"/>
              </a:ext>
            </a:extLst>
          </p:cNvPr>
          <p:cNvSpPr txBox="1"/>
          <p:nvPr/>
        </p:nvSpPr>
        <p:spPr>
          <a:xfrm>
            <a:off x="4680543" y="77886"/>
            <a:ext cx="4286763"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13:1-15:7</a:t>
            </a:r>
          </a:p>
        </p:txBody>
      </p:sp>
    </p:spTree>
    <p:extLst>
      <p:ext uri="{BB962C8B-B14F-4D97-AF65-F5344CB8AC3E}">
        <p14:creationId xmlns:p14="http://schemas.microsoft.com/office/powerpoint/2010/main" val="209450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8"/>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8" grpId="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8A46FF-6D24-40AA-B577-98FF3DD6F2E4}"/>
              </a:ext>
            </a:extLst>
          </p:cNvPr>
          <p:cNvSpPr txBox="1"/>
          <p:nvPr/>
        </p:nvSpPr>
        <p:spPr>
          <a:xfrm>
            <a:off x="4680543" y="77886"/>
            <a:ext cx="4286763"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13:1-15:7</a:t>
            </a:r>
          </a:p>
        </p:txBody>
      </p:sp>
    </p:spTree>
    <p:extLst>
      <p:ext uri="{BB962C8B-B14F-4D97-AF65-F5344CB8AC3E}">
        <p14:creationId xmlns:p14="http://schemas.microsoft.com/office/powerpoint/2010/main" val="15847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164FB8-F155-4811-8090-E4ECA6E42F1A}"/>
              </a:ext>
            </a:extLst>
          </p:cNvPr>
          <p:cNvSpPr txBox="1"/>
          <p:nvPr/>
        </p:nvSpPr>
        <p:spPr>
          <a:xfrm>
            <a:off x="4680543" y="77886"/>
            <a:ext cx="4286763"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13:1-15:7</a:t>
            </a:r>
          </a:p>
        </p:txBody>
      </p:sp>
    </p:spTree>
    <p:extLst>
      <p:ext uri="{BB962C8B-B14F-4D97-AF65-F5344CB8AC3E}">
        <p14:creationId xmlns:p14="http://schemas.microsoft.com/office/powerpoint/2010/main" val="161405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Israel (large).bmp">
            <a:extLst>
              <a:ext uri="{FF2B5EF4-FFF2-40B4-BE49-F238E27FC236}">
                <a16:creationId xmlns:a16="http://schemas.microsoft.com/office/drawing/2014/main" id="{10C11478-A97A-4E2A-8211-F78C6A011EC8}"/>
              </a:ext>
            </a:extLst>
          </p:cNvPr>
          <p:cNvPicPr>
            <a:picLocks noChangeAspect="1"/>
          </p:cNvPicPr>
          <p:nvPr/>
        </p:nvPicPr>
        <p:blipFill rotWithShape="1">
          <a:blip r:embed="rId3"/>
          <a:srcRect l="3767" b="3333"/>
          <a:stretch/>
        </p:blipFill>
        <p:spPr>
          <a:xfrm>
            <a:off x="370114" y="742824"/>
            <a:ext cx="6564086" cy="5385476"/>
          </a:xfrm>
          <a:prstGeom prst="rect">
            <a:avLst/>
          </a:prstGeom>
          <a:effectLst/>
        </p:spPr>
      </p:pic>
      <p:sp>
        <p:nvSpPr>
          <p:cNvPr id="7" name="Oval 6">
            <a:extLst>
              <a:ext uri="{FF2B5EF4-FFF2-40B4-BE49-F238E27FC236}">
                <a16:creationId xmlns:a16="http://schemas.microsoft.com/office/drawing/2014/main" id="{267F9CCF-E716-4AA2-A482-FF0BE37AE063}"/>
              </a:ext>
            </a:extLst>
          </p:cNvPr>
          <p:cNvSpPr/>
          <p:nvPr/>
        </p:nvSpPr>
        <p:spPr>
          <a:xfrm>
            <a:off x="3063749" y="3585197"/>
            <a:ext cx="92202" cy="92202"/>
          </a:xfrm>
          <a:prstGeom prst="ellipse">
            <a:avLst/>
          </a:prstGeom>
          <a:solidFill>
            <a:schemeClr val="tx1">
              <a:lumMod val="20000"/>
              <a:lumOff val="80000"/>
            </a:schemeClr>
          </a:solidFill>
          <a:ln>
            <a:solidFill>
              <a:schemeClr val="tx1">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540B023-9884-42BA-90AE-AE9FE640917E}"/>
              </a:ext>
            </a:extLst>
          </p:cNvPr>
          <p:cNvSpPr txBox="1"/>
          <p:nvPr/>
        </p:nvSpPr>
        <p:spPr>
          <a:xfrm>
            <a:off x="2043550" y="3731238"/>
            <a:ext cx="2504088" cy="1200329"/>
          </a:xfrm>
          <a:prstGeom prst="rect">
            <a:avLst/>
          </a:prstGeom>
          <a:noFill/>
        </p:spPr>
        <p:txBody>
          <a:bodyPr wrap="square" rtlCol="0">
            <a:spAutoFit/>
          </a:bodyPr>
          <a:lstStyle/>
          <a:p>
            <a:pPr algn="ctr"/>
            <a:r>
              <a:rPr lang="en-US" sz="2400" b="1" i="1" dirty="0">
                <a:solidFill>
                  <a:schemeClr val="tx1">
                    <a:lumMod val="20000"/>
                    <a:lumOff val="80000"/>
                  </a:schemeClr>
                </a:solidFill>
                <a:effectLst>
                  <a:outerShdw blurRad="38100" dist="38100" dir="2700000" algn="tl">
                    <a:srgbClr val="000000">
                      <a:alpha val="43137"/>
                    </a:srgbClr>
                  </a:outerShdw>
                </a:effectLst>
              </a:rPr>
              <a:t>Terebinth trees</a:t>
            </a:r>
          </a:p>
          <a:p>
            <a:pPr algn="ctr"/>
            <a:r>
              <a:rPr lang="en-US" sz="2400" b="1" i="1" dirty="0">
                <a:solidFill>
                  <a:schemeClr val="tx1">
                    <a:lumMod val="20000"/>
                    <a:lumOff val="80000"/>
                  </a:schemeClr>
                </a:solidFill>
                <a:effectLst>
                  <a:outerShdw blurRad="38100" dist="38100" dir="2700000" algn="tl">
                    <a:srgbClr val="000000">
                      <a:alpha val="43137"/>
                    </a:srgbClr>
                  </a:outerShdw>
                </a:effectLst>
              </a:rPr>
              <a:t> of Mamre (Hebron)</a:t>
            </a:r>
          </a:p>
        </p:txBody>
      </p:sp>
      <p:sp>
        <p:nvSpPr>
          <p:cNvPr id="9" name="TextBox 8">
            <a:extLst>
              <a:ext uri="{FF2B5EF4-FFF2-40B4-BE49-F238E27FC236}">
                <a16:creationId xmlns:a16="http://schemas.microsoft.com/office/drawing/2014/main" id="{90B6C701-5D9C-4EF1-95A8-E599702E07C5}"/>
              </a:ext>
            </a:extLst>
          </p:cNvPr>
          <p:cNvSpPr txBox="1"/>
          <p:nvPr/>
        </p:nvSpPr>
        <p:spPr>
          <a:xfrm>
            <a:off x="462642" y="783771"/>
            <a:ext cx="8248475"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Mamre </a:t>
            </a:r>
            <a:r>
              <a:rPr lang="en-US" sz="3200" dirty="0">
                <a:solidFill>
                  <a:schemeClr val="bg1"/>
                </a:solidFill>
                <a:effectLst>
                  <a:outerShdw blurRad="38100" dist="38100" dir="2700000" algn="tl">
                    <a:srgbClr val="000000">
                      <a:alpha val="43137"/>
                    </a:srgbClr>
                  </a:outerShdw>
                </a:effectLst>
              </a:rPr>
              <a:t>~ </a:t>
            </a:r>
            <a:r>
              <a:rPr lang="en-US" sz="3200" i="1" dirty="0">
                <a:solidFill>
                  <a:schemeClr val="bg1"/>
                </a:solidFill>
                <a:effectLst>
                  <a:outerShdw blurRad="38100" dist="38100" dir="2700000" algn="tl">
                    <a:srgbClr val="000000">
                      <a:alpha val="43137"/>
                    </a:srgbClr>
                  </a:outerShdw>
                </a:effectLst>
              </a:rPr>
              <a:t>strength</a:t>
            </a:r>
            <a:r>
              <a:rPr lang="en-US" sz="3200" dirty="0">
                <a:solidFill>
                  <a:schemeClr val="bg1"/>
                </a:solidFill>
                <a:effectLst>
                  <a:outerShdw blurRad="38100" dist="38100" dir="2700000" algn="tl">
                    <a:srgbClr val="000000">
                      <a:alpha val="43137"/>
                    </a:srgbClr>
                  </a:outerShdw>
                </a:effectLst>
              </a:rPr>
              <a:t> or </a:t>
            </a:r>
            <a:r>
              <a:rPr lang="en-US" sz="3200" i="1" dirty="0">
                <a:solidFill>
                  <a:schemeClr val="bg1"/>
                </a:solidFill>
                <a:effectLst>
                  <a:outerShdw blurRad="38100" dist="38100" dir="2700000" algn="tl">
                    <a:srgbClr val="000000">
                      <a:alpha val="43137"/>
                    </a:srgbClr>
                  </a:outerShdw>
                </a:effectLst>
              </a:rPr>
              <a:t>fatness</a:t>
            </a:r>
          </a:p>
        </p:txBody>
      </p:sp>
      <p:sp>
        <p:nvSpPr>
          <p:cNvPr id="10" name="TextBox 9">
            <a:extLst>
              <a:ext uri="{FF2B5EF4-FFF2-40B4-BE49-F238E27FC236}">
                <a16:creationId xmlns:a16="http://schemas.microsoft.com/office/drawing/2014/main" id="{46FCAC78-C3C4-4460-A996-69B81FA56B07}"/>
              </a:ext>
            </a:extLst>
          </p:cNvPr>
          <p:cNvSpPr txBox="1"/>
          <p:nvPr/>
        </p:nvSpPr>
        <p:spPr>
          <a:xfrm>
            <a:off x="4680543" y="77886"/>
            <a:ext cx="4286763"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13:1-15:7</a:t>
            </a:r>
          </a:p>
        </p:txBody>
      </p:sp>
    </p:spTree>
    <p:extLst>
      <p:ext uri="{BB962C8B-B14F-4D97-AF65-F5344CB8AC3E}">
        <p14:creationId xmlns:p14="http://schemas.microsoft.com/office/powerpoint/2010/main" val="225908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82BF78-A6A7-456F-97FF-7E7CBBC0801E}"/>
              </a:ext>
            </a:extLst>
          </p:cNvPr>
          <p:cNvSpPr txBox="1"/>
          <p:nvPr/>
        </p:nvSpPr>
        <p:spPr>
          <a:xfrm>
            <a:off x="4680543" y="77886"/>
            <a:ext cx="4286763"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13:1-15:7</a:t>
            </a:r>
          </a:p>
        </p:txBody>
      </p:sp>
    </p:spTree>
    <p:extLst>
      <p:ext uri="{BB962C8B-B14F-4D97-AF65-F5344CB8AC3E}">
        <p14:creationId xmlns:p14="http://schemas.microsoft.com/office/powerpoint/2010/main" val="328771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88E4FF-425A-4FEE-A367-39BCE73DF1EF}"/>
              </a:ext>
            </a:extLst>
          </p:cNvPr>
          <p:cNvSpPr txBox="1"/>
          <p:nvPr/>
        </p:nvSpPr>
        <p:spPr>
          <a:xfrm>
            <a:off x="462642" y="783771"/>
            <a:ext cx="8248475"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nations</a:t>
            </a:r>
            <a:r>
              <a:rPr lang="en-US" sz="3200" dirty="0">
                <a:effectLst>
                  <a:outerShdw blurRad="38100" dist="38100" dir="2700000" algn="tl">
                    <a:srgbClr val="000000">
                      <a:alpha val="43137"/>
                    </a:srgbClr>
                  </a:outerShdw>
                </a:effectLst>
              </a:rPr>
              <a:t> (v. 1) ~ </a:t>
            </a:r>
            <a:r>
              <a:rPr lang="en-US" sz="3200"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goyim </a:t>
            </a:r>
            <a:r>
              <a:rPr lang="en-US" sz="3200" dirty="0"/>
              <a:t> – Gentiles (i.e. any non-Hebrew)</a:t>
            </a:r>
            <a:endParaRPr lang="en-US" sz="32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A002F64-C6FF-4827-A6FD-A66D38F00232}"/>
              </a:ext>
            </a:extLst>
          </p:cNvPr>
          <p:cNvSpPr txBox="1"/>
          <p:nvPr/>
        </p:nvSpPr>
        <p:spPr>
          <a:xfrm>
            <a:off x="4680543" y="77886"/>
            <a:ext cx="4286763"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13:1-15:7</a:t>
            </a:r>
          </a:p>
        </p:txBody>
      </p:sp>
    </p:spTree>
    <p:extLst>
      <p:ext uri="{BB962C8B-B14F-4D97-AF65-F5344CB8AC3E}">
        <p14:creationId xmlns:p14="http://schemas.microsoft.com/office/powerpoint/2010/main" val="25836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Box 19">
            <a:extLst>
              <a:ext uri="{FF2B5EF4-FFF2-40B4-BE49-F238E27FC236}">
                <a16:creationId xmlns:a16="http://schemas.microsoft.com/office/drawing/2014/main" id="{97388B17-90F6-4209-9419-E9886C830EF9}"/>
              </a:ext>
            </a:extLst>
          </p:cNvPr>
          <p:cNvSpPr txBox="1">
            <a:spLocks noChangeArrowheads="1"/>
          </p:cNvSpPr>
          <p:nvPr/>
        </p:nvSpPr>
        <p:spPr bwMode="auto">
          <a:xfrm>
            <a:off x="2336800" y="1588"/>
            <a:ext cx="1436688" cy="4587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Top trimmed with 2” ripped planking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426ACDDB-D439-4886-8ED5-493C414E5A9D}"/>
              </a:ext>
            </a:extLst>
          </p:cNvPr>
          <p:cNvSpPr txBox="1"/>
          <p:nvPr/>
        </p:nvSpPr>
        <p:spPr>
          <a:xfrm>
            <a:off x="4680543" y="77886"/>
            <a:ext cx="4286763"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13:1-15:7</a:t>
            </a:r>
          </a:p>
        </p:txBody>
      </p:sp>
    </p:spTree>
    <p:extLst>
      <p:ext uri="{BB962C8B-B14F-4D97-AF65-F5344CB8AC3E}">
        <p14:creationId xmlns:p14="http://schemas.microsoft.com/office/powerpoint/2010/main" val="340253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4" name="Picture 33" descr="Israel (large).bmp">
            <a:extLst>
              <a:ext uri="{FF2B5EF4-FFF2-40B4-BE49-F238E27FC236}">
                <a16:creationId xmlns:a16="http://schemas.microsoft.com/office/drawing/2014/main" id="{6FFC66EB-0897-4E42-9318-75AC7A728D18}"/>
              </a:ext>
            </a:extLst>
          </p:cNvPr>
          <p:cNvPicPr>
            <a:picLocks noChangeAspect="1"/>
          </p:cNvPicPr>
          <p:nvPr/>
        </p:nvPicPr>
        <p:blipFill rotWithShape="1">
          <a:blip r:embed="rId3"/>
          <a:srcRect l="3872" b="3333"/>
          <a:stretch/>
        </p:blipFill>
        <p:spPr>
          <a:xfrm>
            <a:off x="377370" y="742824"/>
            <a:ext cx="6556829" cy="5385476"/>
          </a:xfrm>
          <a:prstGeom prst="rect">
            <a:avLst/>
          </a:prstGeom>
          <a:effectLst/>
        </p:spPr>
      </p:pic>
      <p:sp>
        <p:nvSpPr>
          <p:cNvPr id="35" name="TextBox 34">
            <a:extLst>
              <a:ext uri="{FF2B5EF4-FFF2-40B4-BE49-F238E27FC236}">
                <a16:creationId xmlns:a16="http://schemas.microsoft.com/office/drawing/2014/main" id="{F388EB37-E33A-4B96-98F4-DAF8F77FB151}"/>
              </a:ext>
            </a:extLst>
          </p:cNvPr>
          <p:cNvSpPr txBox="1"/>
          <p:nvPr/>
        </p:nvSpPr>
        <p:spPr>
          <a:xfrm>
            <a:off x="2895600" y="5398625"/>
            <a:ext cx="1752600" cy="400110"/>
          </a:xfrm>
          <a:prstGeom prst="rect">
            <a:avLst/>
          </a:prstGeom>
          <a:noFill/>
        </p:spPr>
        <p:txBody>
          <a:bodyPr wrap="square" rtlCol="0">
            <a:spAutoFit/>
          </a:bodyPr>
          <a:lstStyle/>
          <a:p>
            <a:r>
              <a:rPr lang="en-US" sz="2000" b="1" i="1" dirty="0">
                <a:solidFill>
                  <a:schemeClr val="bg1"/>
                </a:solidFill>
                <a:effectLst>
                  <a:outerShdw blurRad="38100" dist="38100" dir="2700000" algn="tl">
                    <a:srgbClr val="000000">
                      <a:alpha val="43137"/>
                    </a:srgbClr>
                  </a:outerShdw>
                </a:effectLst>
              </a:rPr>
              <a:t>El Paran</a:t>
            </a:r>
          </a:p>
        </p:txBody>
      </p:sp>
      <p:sp>
        <p:nvSpPr>
          <p:cNvPr id="36" name="Freeform 13">
            <a:extLst>
              <a:ext uri="{FF2B5EF4-FFF2-40B4-BE49-F238E27FC236}">
                <a16:creationId xmlns:a16="http://schemas.microsoft.com/office/drawing/2014/main" id="{95997C0E-0BD9-4057-BDFF-93B376107CFB}"/>
              </a:ext>
            </a:extLst>
          </p:cNvPr>
          <p:cNvSpPr/>
          <p:nvPr/>
        </p:nvSpPr>
        <p:spPr>
          <a:xfrm>
            <a:off x="2477947" y="4419600"/>
            <a:ext cx="462987" cy="1018572"/>
          </a:xfrm>
          <a:custGeom>
            <a:avLst/>
            <a:gdLst>
              <a:gd name="connsiteX0" fmla="*/ 462987 w 462987"/>
              <a:gd name="connsiteY0" fmla="*/ 1284790 h 1284790"/>
              <a:gd name="connsiteX1" fmla="*/ 405114 w 462987"/>
              <a:gd name="connsiteY1" fmla="*/ 1157468 h 1284790"/>
              <a:gd name="connsiteX2" fmla="*/ 381964 w 462987"/>
              <a:gd name="connsiteY2" fmla="*/ 960699 h 1284790"/>
              <a:gd name="connsiteX3" fmla="*/ 266218 w 462987"/>
              <a:gd name="connsiteY3" fmla="*/ 740780 h 1284790"/>
              <a:gd name="connsiteX4" fmla="*/ 231494 w 462987"/>
              <a:gd name="connsiteY4" fmla="*/ 520861 h 1284790"/>
              <a:gd name="connsiteX5" fmla="*/ 92597 w 462987"/>
              <a:gd name="connsiteY5" fmla="*/ 347240 h 1284790"/>
              <a:gd name="connsiteX6" fmla="*/ 34724 w 462987"/>
              <a:gd name="connsiteY6" fmla="*/ 208344 h 1284790"/>
              <a:gd name="connsiteX7" fmla="*/ 23149 w 462987"/>
              <a:gd name="connsiteY7" fmla="*/ 81023 h 1284790"/>
              <a:gd name="connsiteX8" fmla="*/ 0 w 462987"/>
              <a:gd name="connsiteY8" fmla="*/ 0 h 128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87" h="1284790">
                <a:moveTo>
                  <a:pt x="462987" y="1284790"/>
                </a:moveTo>
                <a:lnTo>
                  <a:pt x="405114" y="1157468"/>
                </a:lnTo>
                <a:cubicBezTo>
                  <a:pt x="393199" y="966827"/>
                  <a:pt x="437277" y="1016007"/>
                  <a:pt x="381964" y="960699"/>
                </a:cubicBezTo>
                <a:lnTo>
                  <a:pt x="266218" y="740780"/>
                </a:lnTo>
                <a:cubicBezTo>
                  <a:pt x="230153" y="536411"/>
                  <a:pt x="231494" y="610613"/>
                  <a:pt x="231494" y="520861"/>
                </a:cubicBezTo>
                <a:lnTo>
                  <a:pt x="92597" y="347240"/>
                </a:lnTo>
                <a:lnTo>
                  <a:pt x="34724" y="208344"/>
                </a:lnTo>
                <a:cubicBezTo>
                  <a:pt x="22765" y="88758"/>
                  <a:pt x="23149" y="131372"/>
                  <a:pt x="23149" y="81023"/>
                </a:cubicBezTo>
                <a:lnTo>
                  <a:pt x="0" y="0"/>
                </a:lnTo>
              </a:path>
            </a:pathLst>
          </a:custGeom>
          <a:ln w="19050">
            <a:solidFill>
              <a:schemeClr val="tx1">
                <a:lumMod val="20000"/>
                <a:lumOff val="80000"/>
              </a:schemeClr>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D7F27408-0F8F-4318-B4A0-E49B25E807CD}"/>
              </a:ext>
            </a:extLst>
          </p:cNvPr>
          <p:cNvSpPr txBox="1"/>
          <p:nvPr/>
        </p:nvSpPr>
        <p:spPr>
          <a:xfrm>
            <a:off x="1213659" y="4038601"/>
            <a:ext cx="1535412" cy="1015663"/>
          </a:xfrm>
          <a:prstGeom prst="rect">
            <a:avLst/>
          </a:prstGeom>
          <a:noFill/>
        </p:spPr>
        <p:txBody>
          <a:bodyPr wrap="square" rtlCol="0">
            <a:spAutoFit/>
          </a:bodyPr>
          <a:lstStyle/>
          <a:p>
            <a:pPr algn="ctr"/>
            <a:r>
              <a:rPr lang="en-US" sz="2000" b="1" i="1" dirty="0">
                <a:solidFill>
                  <a:schemeClr val="bg1"/>
                </a:solidFill>
                <a:effectLst>
                  <a:outerShdw blurRad="38100" dist="38100" dir="2700000" algn="tl">
                    <a:srgbClr val="000000">
                      <a:alpha val="43137"/>
                    </a:srgbClr>
                  </a:outerShdw>
                </a:effectLst>
              </a:rPr>
              <a:t>En Mishpat (Kadesh </a:t>
            </a:r>
            <a:r>
              <a:rPr lang="en-US" sz="2000" b="1" i="1" dirty="0" err="1">
                <a:solidFill>
                  <a:schemeClr val="bg1"/>
                </a:solidFill>
                <a:effectLst>
                  <a:outerShdw blurRad="38100" dist="38100" dir="2700000" algn="tl">
                    <a:srgbClr val="000000">
                      <a:alpha val="43137"/>
                    </a:srgbClr>
                  </a:outerShdw>
                </a:effectLst>
              </a:rPr>
              <a:t>Barnea</a:t>
            </a:r>
            <a:r>
              <a:rPr lang="en-US" sz="2000" b="1" i="1" dirty="0">
                <a:solidFill>
                  <a:schemeClr val="bg1"/>
                </a:solidFill>
                <a:effectLst>
                  <a:outerShdw blurRad="38100" dist="38100" dir="2700000" algn="tl">
                    <a:srgbClr val="000000">
                      <a:alpha val="43137"/>
                    </a:srgbClr>
                  </a:outerShdw>
                </a:effectLst>
              </a:rPr>
              <a:t>)</a:t>
            </a:r>
          </a:p>
        </p:txBody>
      </p:sp>
      <p:sp>
        <p:nvSpPr>
          <p:cNvPr id="38" name="Freeform 21">
            <a:extLst>
              <a:ext uri="{FF2B5EF4-FFF2-40B4-BE49-F238E27FC236}">
                <a16:creationId xmlns:a16="http://schemas.microsoft.com/office/drawing/2014/main" id="{5B8AC754-316C-494E-9D54-E23F0DCFA3D4}"/>
              </a:ext>
            </a:extLst>
          </p:cNvPr>
          <p:cNvSpPr/>
          <p:nvPr/>
        </p:nvSpPr>
        <p:spPr>
          <a:xfrm>
            <a:off x="4136063" y="1995575"/>
            <a:ext cx="1531254" cy="1785395"/>
          </a:xfrm>
          <a:custGeom>
            <a:avLst/>
            <a:gdLst>
              <a:gd name="connsiteX0" fmla="*/ 1238491 w 1238491"/>
              <a:gd name="connsiteY0" fmla="*/ 0 h 972273"/>
              <a:gd name="connsiteX1" fmla="*/ 439838 w 1238491"/>
              <a:gd name="connsiteY1" fmla="*/ 173620 h 972273"/>
              <a:gd name="connsiteX2" fmla="*/ 0 w 1238491"/>
              <a:gd name="connsiteY2" fmla="*/ 972273 h 972273"/>
              <a:gd name="connsiteX3" fmla="*/ 0 w 1238491"/>
              <a:gd name="connsiteY3" fmla="*/ 972273 h 972273"/>
            </a:gdLst>
            <a:ahLst/>
            <a:cxnLst>
              <a:cxn ang="0">
                <a:pos x="connsiteX0" y="connsiteY0"/>
              </a:cxn>
              <a:cxn ang="0">
                <a:pos x="connsiteX1" y="connsiteY1"/>
              </a:cxn>
              <a:cxn ang="0">
                <a:pos x="connsiteX2" y="connsiteY2"/>
              </a:cxn>
              <a:cxn ang="0">
                <a:pos x="connsiteX3" y="connsiteY3"/>
              </a:cxn>
            </a:cxnLst>
            <a:rect l="l" t="t" r="r" b="b"/>
            <a:pathLst>
              <a:path w="1238491" h="972273">
                <a:moveTo>
                  <a:pt x="1238491" y="0"/>
                </a:moveTo>
                <a:cubicBezTo>
                  <a:pt x="942372" y="5787"/>
                  <a:pt x="646253" y="11575"/>
                  <a:pt x="439838" y="173620"/>
                </a:cubicBezTo>
                <a:cubicBezTo>
                  <a:pt x="233423" y="335665"/>
                  <a:pt x="0" y="972273"/>
                  <a:pt x="0" y="972273"/>
                </a:cubicBezTo>
                <a:lnTo>
                  <a:pt x="0" y="972273"/>
                </a:lnTo>
              </a:path>
            </a:pathLst>
          </a:custGeom>
          <a:noFill/>
          <a:ln w="190500" cap="rnd">
            <a:solidFill>
              <a:schemeClr val="accent4">
                <a:lumMod val="60000"/>
                <a:lumOff val="40000"/>
              </a:schemeClr>
            </a:solidFill>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25">
            <a:extLst>
              <a:ext uri="{FF2B5EF4-FFF2-40B4-BE49-F238E27FC236}">
                <a16:creationId xmlns:a16="http://schemas.microsoft.com/office/drawing/2014/main" id="{86733194-7AE9-467D-A594-7E1630CF00B4}"/>
              </a:ext>
            </a:extLst>
          </p:cNvPr>
          <p:cNvSpPr/>
          <p:nvPr/>
        </p:nvSpPr>
        <p:spPr>
          <a:xfrm>
            <a:off x="2933205" y="1187532"/>
            <a:ext cx="2600696" cy="4251367"/>
          </a:xfrm>
          <a:custGeom>
            <a:avLst/>
            <a:gdLst>
              <a:gd name="connsiteX0" fmla="*/ 2600696 w 2600696"/>
              <a:gd name="connsiteY0" fmla="*/ 0 h 4251367"/>
              <a:gd name="connsiteX1" fmla="*/ 2149434 w 2600696"/>
              <a:gd name="connsiteY1" fmla="*/ 47502 h 4251367"/>
              <a:gd name="connsiteX2" fmla="*/ 1805050 w 2600696"/>
              <a:gd name="connsiteY2" fmla="*/ 154380 h 4251367"/>
              <a:gd name="connsiteX3" fmla="*/ 1436914 w 2600696"/>
              <a:gd name="connsiteY3" fmla="*/ 415637 h 4251367"/>
              <a:gd name="connsiteX4" fmla="*/ 1080655 w 2600696"/>
              <a:gd name="connsiteY4" fmla="*/ 712520 h 4251367"/>
              <a:gd name="connsiteX5" fmla="*/ 866899 w 2600696"/>
              <a:gd name="connsiteY5" fmla="*/ 1056904 h 4251367"/>
              <a:gd name="connsiteX6" fmla="*/ 748146 w 2600696"/>
              <a:gd name="connsiteY6" fmla="*/ 1318162 h 4251367"/>
              <a:gd name="connsiteX7" fmla="*/ 629392 w 2600696"/>
              <a:gd name="connsiteY7" fmla="*/ 1472541 h 4251367"/>
              <a:gd name="connsiteX8" fmla="*/ 570016 w 2600696"/>
              <a:gd name="connsiteY8" fmla="*/ 1935678 h 4251367"/>
              <a:gd name="connsiteX9" fmla="*/ 570016 w 2600696"/>
              <a:gd name="connsiteY9" fmla="*/ 2113808 h 4251367"/>
              <a:gd name="connsiteX10" fmla="*/ 665018 w 2600696"/>
              <a:gd name="connsiteY10" fmla="*/ 2280063 h 4251367"/>
              <a:gd name="connsiteX11" fmla="*/ 676894 w 2600696"/>
              <a:gd name="connsiteY11" fmla="*/ 2671949 h 4251367"/>
              <a:gd name="connsiteX12" fmla="*/ 676894 w 2600696"/>
              <a:gd name="connsiteY12" fmla="*/ 2885704 h 4251367"/>
              <a:gd name="connsiteX13" fmla="*/ 617517 w 2600696"/>
              <a:gd name="connsiteY13" fmla="*/ 3372593 h 4251367"/>
              <a:gd name="connsiteX14" fmla="*/ 463138 w 2600696"/>
              <a:gd name="connsiteY14" fmla="*/ 3669476 h 4251367"/>
              <a:gd name="connsiteX15" fmla="*/ 273133 w 2600696"/>
              <a:gd name="connsiteY15" fmla="*/ 3835730 h 4251367"/>
              <a:gd name="connsiteX16" fmla="*/ 154379 w 2600696"/>
              <a:gd name="connsiteY16" fmla="*/ 4132613 h 4251367"/>
              <a:gd name="connsiteX17" fmla="*/ 0 w 2600696"/>
              <a:gd name="connsiteY17" fmla="*/ 4251367 h 425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00696" h="4251367">
                <a:moveTo>
                  <a:pt x="2600696" y="0"/>
                </a:moveTo>
                <a:cubicBezTo>
                  <a:pt x="2165316" y="48376"/>
                  <a:pt x="2316566" y="47502"/>
                  <a:pt x="2149434" y="47502"/>
                </a:cubicBezTo>
                <a:lnTo>
                  <a:pt x="1805050" y="154380"/>
                </a:lnTo>
                <a:lnTo>
                  <a:pt x="1436914" y="415637"/>
                </a:lnTo>
                <a:lnTo>
                  <a:pt x="1080655" y="712520"/>
                </a:lnTo>
                <a:lnTo>
                  <a:pt x="866899" y="1056904"/>
                </a:lnTo>
                <a:lnTo>
                  <a:pt x="748146" y="1318162"/>
                </a:lnTo>
                <a:cubicBezTo>
                  <a:pt x="626858" y="1463706"/>
                  <a:pt x="629392" y="1398832"/>
                  <a:pt x="629392" y="1472541"/>
                </a:cubicBezTo>
                <a:lnTo>
                  <a:pt x="570016" y="1935678"/>
                </a:lnTo>
                <a:lnTo>
                  <a:pt x="570016" y="2113808"/>
                </a:lnTo>
                <a:lnTo>
                  <a:pt x="665018" y="2280063"/>
                </a:lnTo>
                <a:lnTo>
                  <a:pt x="676894" y="2671949"/>
                </a:lnTo>
                <a:lnTo>
                  <a:pt x="676894" y="2885704"/>
                </a:lnTo>
                <a:lnTo>
                  <a:pt x="617517" y="3372593"/>
                </a:lnTo>
                <a:cubicBezTo>
                  <a:pt x="461253" y="3661081"/>
                  <a:pt x="463138" y="3549556"/>
                  <a:pt x="463138" y="3669476"/>
                </a:cubicBezTo>
                <a:lnTo>
                  <a:pt x="273133" y="3835730"/>
                </a:lnTo>
                <a:lnTo>
                  <a:pt x="154379" y="4132613"/>
                </a:lnTo>
                <a:lnTo>
                  <a:pt x="0" y="4251367"/>
                </a:lnTo>
              </a:path>
            </a:pathLst>
          </a:custGeom>
          <a:ln w="19050">
            <a:solidFill>
              <a:schemeClr val="tx1">
                <a:lumMod val="20000"/>
                <a:lumOff val="80000"/>
              </a:schemeClr>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a:extLst>
              <a:ext uri="{FF2B5EF4-FFF2-40B4-BE49-F238E27FC236}">
                <a16:creationId xmlns:a16="http://schemas.microsoft.com/office/drawing/2014/main" id="{4E8F022B-C825-41BA-84D9-BDA952A4D04A}"/>
              </a:ext>
            </a:extLst>
          </p:cNvPr>
          <p:cNvSpPr txBox="1"/>
          <p:nvPr/>
        </p:nvSpPr>
        <p:spPr>
          <a:xfrm>
            <a:off x="2956725" y="4104589"/>
            <a:ext cx="1447800" cy="707886"/>
          </a:xfrm>
          <a:prstGeom prst="rect">
            <a:avLst/>
          </a:prstGeom>
          <a:noFill/>
        </p:spPr>
        <p:txBody>
          <a:bodyPr wrap="square" rtlCol="0">
            <a:spAutoFit/>
          </a:bodyPr>
          <a:lstStyle/>
          <a:p>
            <a:pPr algn="ctr"/>
            <a:r>
              <a:rPr lang="en-US" sz="2000" b="1" i="1" dirty="0">
                <a:solidFill>
                  <a:schemeClr val="bg1"/>
                </a:solidFill>
                <a:effectLst>
                  <a:outerShdw blurRad="38100" dist="38100" dir="2700000" algn="tl">
                    <a:srgbClr val="000000">
                      <a:alpha val="43137"/>
                    </a:srgbClr>
                  </a:outerShdw>
                </a:effectLst>
              </a:rPr>
              <a:t>5 Cities of the Plain</a:t>
            </a:r>
          </a:p>
        </p:txBody>
      </p:sp>
      <p:sp>
        <p:nvSpPr>
          <p:cNvPr id="42" name="Oval 41">
            <a:extLst>
              <a:ext uri="{FF2B5EF4-FFF2-40B4-BE49-F238E27FC236}">
                <a16:creationId xmlns:a16="http://schemas.microsoft.com/office/drawing/2014/main" id="{2A65B759-DF99-4E94-99D7-BBD6266164FB}"/>
              </a:ext>
            </a:extLst>
          </p:cNvPr>
          <p:cNvSpPr/>
          <p:nvPr/>
        </p:nvSpPr>
        <p:spPr>
          <a:xfrm>
            <a:off x="2887599" y="5390624"/>
            <a:ext cx="92202" cy="92202"/>
          </a:xfrm>
          <a:prstGeom prst="ellipse">
            <a:avLst/>
          </a:prstGeom>
          <a:solidFill>
            <a:schemeClr val="bg1"/>
          </a:solidFill>
          <a:ln>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28">
            <a:extLst>
              <a:ext uri="{FF2B5EF4-FFF2-40B4-BE49-F238E27FC236}">
                <a16:creationId xmlns:a16="http://schemas.microsoft.com/office/drawing/2014/main" id="{7CFF2587-BEE4-4E26-9567-8C56A9A7A9F4}"/>
              </a:ext>
            </a:extLst>
          </p:cNvPr>
          <p:cNvSpPr/>
          <p:nvPr/>
        </p:nvSpPr>
        <p:spPr>
          <a:xfrm>
            <a:off x="2446317" y="4092059"/>
            <a:ext cx="894530" cy="384938"/>
          </a:xfrm>
          <a:custGeom>
            <a:avLst/>
            <a:gdLst>
              <a:gd name="connsiteX0" fmla="*/ 0 w 894530"/>
              <a:gd name="connsiteY0" fmla="*/ 384938 h 384938"/>
              <a:gd name="connsiteX1" fmla="*/ 35626 w 894530"/>
              <a:gd name="connsiteY1" fmla="*/ 361188 h 384938"/>
              <a:gd name="connsiteX2" fmla="*/ 106878 w 894530"/>
              <a:gd name="connsiteY2" fmla="*/ 337437 h 384938"/>
              <a:gd name="connsiteX3" fmla="*/ 249382 w 894530"/>
              <a:gd name="connsiteY3" fmla="*/ 349312 h 384938"/>
              <a:gd name="connsiteX4" fmla="*/ 344384 w 894530"/>
              <a:gd name="connsiteY4" fmla="*/ 325562 h 384938"/>
              <a:gd name="connsiteX5" fmla="*/ 380010 w 894530"/>
              <a:gd name="connsiteY5" fmla="*/ 301811 h 384938"/>
              <a:gd name="connsiteX6" fmla="*/ 415636 w 894530"/>
              <a:gd name="connsiteY6" fmla="*/ 266185 h 384938"/>
              <a:gd name="connsiteX7" fmla="*/ 486888 w 894530"/>
              <a:gd name="connsiteY7" fmla="*/ 242435 h 384938"/>
              <a:gd name="connsiteX8" fmla="*/ 558140 w 894530"/>
              <a:gd name="connsiteY8" fmla="*/ 194933 h 384938"/>
              <a:gd name="connsiteX9" fmla="*/ 593766 w 894530"/>
              <a:gd name="connsiteY9" fmla="*/ 159307 h 384938"/>
              <a:gd name="connsiteX10" fmla="*/ 617517 w 894530"/>
              <a:gd name="connsiteY10" fmla="*/ 123681 h 384938"/>
              <a:gd name="connsiteX11" fmla="*/ 653143 w 894530"/>
              <a:gd name="connsiteY11" fmla="*/ 111806 h 384938"/>
              <a:gd name="connsiteX12" fmla="*/ 760021 w 894530"/>
              <a:gd name="connsiteY12" fmla="*/ 52429 h 384938"/>
              <a:gd name="connsiteX13" fmla="*/ 831273 w 894530"/>
              <a:gd name="connsiteY13" fmla="*/ 16803 h 384938"/>
              <a:gd name="connsiteX14" fmla="*/ 890649 w 894530"/>
              <a:gd name="connsiteY14" fmla="*/ 40554 h 384938"/>
              <a:gd name="connsiteX15" fmla="*/ 890649 w 894530"/>
              <a:gd name="connsiteY15" fmla="*/ 40554 h 38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4530" h="384938">
                <a:moveTo>
                  <a:pt x="0" y="384938"/>
                </a:moveTo>
                <a:cubicBezTo>
                  <a:pt x="11875" y="377021"/>
                  <a:pt x="22584" y="366984"/>
                  <a:pt x="35626" y="361188"/>
                </a:cubicBezTo>
                <a:cubicBezTo>
                  <a:pt x="58504" y="351020"/>
                  <a:pt x="106878" y="337437"/>
                  <a:pt x="106878" y="337437"/>
                </a:cubicBezTo>
                <a:cubicBezTo>
                  <a:pt x="154379" y="341395"/>
                  <a:pt x="201716" y="349312"/>
                  <a:pt x="249382" y="349312"/>
                </a:cubicBezTo>
                <a:cubicBezTo>
                  <a:pt x="278042" y="349312"/>
                  <a:pt x="316272" y="334932"/>
                  <a:pt x="344384" y="325562"/>
                </a:cubicBezTo>
                <a:cubicBezTo>
                  <a:pt x="356259" y="317645"/>
                  <a:pt x="369046" y="310948"/>
                  <a:pt x="380010" y="301811"/>
                </a:cubicBezTo>
                <a:cubicBezTo>
                  <a:pt x="392912" y="291060"/>
                  <a:pt x="400955" y="274341"/>
                  <a:pt x="415636" y="266185"/>
                </a:cubicBezTo>
                <a:cubicBezTo>
                  <a:pt x="437521" y="254027"/>
                  <a:pt x="486888" y="242435"/>
                  <a:pt x="486888" y="242435"/>
                </a:cubicBezTo>
                <a:cubicBezTo>
                  <a:pt x="510639" y="226601"/>
                  <a:pt x="537956" y="215117"/>
                  <a:pt x="558140" y="194933"/>
                </a:cubicBezTo>
                <a:cubicBezTo>
                  <a:pt x="570015" y="183058"/>
                  <a:pt x="583015" y="172209"/>
                  <a:pt x="593766" y="159307"/>
                </a:cubicBezTo>
                <a:cubicBezTo>
                  <a:pt x="602903" y="148343"/>
                  <a:pt x="606372" y="132597"/>
                  <a:pt x="617517" y="123681"/>
                </a:cubicBezTo>
                <a:cubicBezTo>
                  <a:pt x="627292" y="115861"/>
                  <a:pt x="641268" y="115764"/>
                  <a:pt x="653143" y="111806"/>
                </a:cubicBezTo>
                <a:cubicBezTo>
                  <a:pt x="764949" y="0"/>
                  <a:pt x="585663" y="168664"/>
                  <a:pt x="760021" y="52429"/>
                </a:cubicBezTo>
                <a:cubicBezTo>
                  <a:pt x="806063" y="21736"/>
                  <a:pt x="782107" y="33193"/>
                  <a:pt x="831273" y="16803"/>
                </a:cubicBezTo>
                <a:cubicBezTo>
                  <a:pt x="894530" y="29455"/>
                  <a:pt x="890649" y="8495"/>
                  <a:pt x="890649" y="40554"/>
                </a:cubicBezTo>
                <a:lnTo>
                  <a:pt x="890649" y="40554"/>
                </a:lnTo>
              </a:path>
            </a:pathLst>
          </a:custGeom>
          <a:ln w="19050">
            <a:solidFill>
              <a:schemeClr val="tx1">
                <a:lumMod val="20000"/>
                <a:lumOff val="80000"/>
              </a:schemeClr>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Oval 43">
            <a:extLst>
              <a:ext uri="{FF2B5EF4-FFF2-40B4-BE49-F238E27FC236}">
                <a16:creationId xmlns:a16="http://schemas.microsoft.com/office/drawing/2014/main" id="{FEF48FD8-1935-4994-9758-9CEB82F99FE2}"/>
              </a:ext>
            </a:extLst>
          </p:cNvPr>
          <p:cNvSpPr/>
          <p:nvPr/>
        </p:nvSpPr>
        <p:spPr>
          <a:xfrm rot="1200000">
            <a:off x="2430399" y="4411599"/>
            <a:ext cx="92202" cy="92202"/>
          </a:xfrm>
          <a:prstGeom prst="ellipse">
            <a:avLst/>
          </a:prstGeom>
          <a:solidFill>
            <a:schemeClr val="bg1"/>
          </a:solidFill>
          <a:ln>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5FAFA73F-4A04-4D41-A291-4B304BFBAD5C}"/>
              </a:ext>
            </a:extLst>
          </p:cNvPr>
          <p:cNvSpPr/>
          <p:nvPr/>
        </p:nvSpPr>
        <p:spPr>
          <a:xfrm rot="1200000">
            <a:off x="3291149" y="4066688"/>
            <a:ext cx="92202" cy="92202"/>
          </a:xfrm>
          <a:prstGeom prst="ellipse">
            <a:avLst/>
          </a:prstGeom>
          <a:solidFill>
            <a:schemeClr val="bg1"/>
          </a:solidFill>
          <a:ln>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30">
            <a:extLst>
              <a:ext uri="{FF2B5EF4-FFF2-40B4-BE49-F238E27FC236}">
                <a16:creationId xmlns:a16="http://schemas.microsoft.com/office/drawing/2014/main" id="{9297413D-1742-40C3-9FC6-A385D05C0637}"/>
              </a:ext>
            </a:extLst>
          </p:cNvPr>
          <p:cNvSpPr/>
          <p:nvPr/>
        </p:nvSpPr>
        <p:spPr>
          <a:xfrm>
            <a:off x="3099461" y="1488207"/>
            <a:ext cx="1051422" cy="2074390"/>
          </a:xfrm>
          <a:custGeom>
            <a:avLst/>
            <a:gdLst>
              <a:gd name="connsiteX0" fmla="*/ 0 w 878774"/>
              <a:gd name="connsiteY0" fmla="*/ 1745672 h 1745672"/>
              <a:gd name="connsiteX1" fmla="*/ 11875 w 878774"/>
              <a:gd name="connsiteY1" fmla="*/ 1698171 h 1745672"/>
              <a:gd name="connsiteX2" fmla="*/ 35626 w 878774"/>
              <a:gd name="connsiteY2" fmla="*/ 1626919 h 1745672"/>
              <a:gd name="connsiteX3" fmla="*/ 47501 w 878774"/>
              <a:gd name="connsiteY3" fmla="*/ 1591293 h 1745672"/>
              <a:gd name="connsiteX4" fmla="*/ 71252 w 878774"/>
              <a:gd name="connsiteY4" fmla="*/ 1520041 h 1745672"/>
              <a:gd name="connsiteX5" fmla="*/ 95002 w 878774"/>
              <a:gd name="connsiteY5" fmla="*/ 1484415 h 1745672"/>
              <a:gd name="connsiteX6" fmla="*/ 118753 w 878774"/>
              <a:gd name="connsiteY6" fmla="*/ 1413163 h 1745672"/>
              <a:gd name="connsiteX7" fmla="*/ 130628 w 878774"/>
              <a:gd name="connsiteY7" fmla="*/ 1211283 h 1745672"/>
              <a:gd name="connsiteX8" fmla="*/ 142504 w 878774"/>
              <a:gd name="connsiteY8" fmla="*/ 736270 h 1745672"/>
              <a:gd name="connsiteX9" fmla="*/ 154379 w 878774"/>
              <a:gd name="connsiteY9" fmla="*/ 676893 h 1745672"/>
              <a:gd name="connsiteX10" fmla="*/ 190005 w 878774"/>
              <a:gd name="connsiteY10" fmla="*/ 605641 h 1745672"/>
              <a:gd name="connsiteX11" fmla="*/ 225631 w 878774"/>
              <a:gd name="connsiteY11" fmla="*/ 581891 h 1745672"/>
              <a:gd name="connsiteX12" fmla="*/ 249382 w 878774"/>
              <a:gd name="connsiteY12" fmla="*/ 546265 h 1745672"/>
              <a:gd name="connsiteX13" fmla="*/ 285008 w 878774"/>
              <a:gd name="connsiteY13" fmla="*/ 510639 h 1745672"/>
              <a:gd name="connsiteX14" fmla="*/ 296883 w 878774"/>
              <a:gd name="connsiteY14" fmla="*/ 475013 h 1745672"/>
              <a:gd name="connsiteX15" fmla="*/ 368135 w 878774"/>
              <a:gd name="connsiteY15" fmla="*/ 415636 h 1745672"/>
              <a:gd name="connsiteX16" fmla="*/ 403761 w 878774"/>
              <a:gd name="connsiteY16" fmla="*/ 380010 h 1745672"/>
              <a:gd name="connsiteX17" fmla="*/ 439387 w 878774"/>
              <a:gd name="connsiteY17" fmla="*/ 356259 h 1745672"/>
              <a:gd name="connsiteX18" fmla="*/ 510639 w 878774"/>
              <a:gd name="connsiteY18" fmla="*/ 332509 h 1745672"/>
              <a:gd name="connsiteX19" fmla="*/ 617517 w 878774"/>
              <a:gd name="connsiteY19" fmla="*/ 273132 h 1745672"/>
              <a:gd name="connsiteX20" fmla="*/ 665018 w 878774"/>
              <a:gd name="connsiteY20" fmla="*/ 213756 h 1745672"/>
              <a:gd name="connsiteX21" fmla="*/ 736270 w 878774"/>
              <a:gd name="connsiteY21" fmla="*/ 142504 h 1745672"/>
              <a:gd name="connsiteX22" fmla="*/ 760021 w 878774"/>
              <a:gd name="connsiteY22" fmla="*/ 106878 h 1745672"/>
              <a:gd name="connsiteX23" fmla="*/ 795646 w 878774"/>
              <a:gd name="connsiteY23" fmla="*/ 83127 h 1745672"/>
              <a:gd name="connsiteX24" fmla="*/ 819397 w 878774"/>
              <a:gd name="connsiteY24" fmla="*/ 47501 h 1745672"/>
              <a:gd name="connsiteX25" fmla="*/ 855023 w 878774"/>
              <a:gd name="connsiteY25" fmla="*/ 35626 h 1745672"/>
              <a:gd name="connsiteX26" fmla="*/ 878774 w 878774"/>
              <a:gd name="connsiteY26" fmla="*/ 0 h 1745672"/>
              <a:gd name="connsiteX27" fmla="*/ 878774 w 878774"/>
              <a:gd name="connsiteY27" fmla="*/ 0 h 1745672"/>
              <a:gd name="connsiteX0" fmla="*/ 0 w 1023065"/>
              <a:gd name="connsiteY0" fmla="*/ 2044320 h 2044320"/>
              <a:gd name="connsiteX1" fmla="*/ 11875 w 1023065"/>
              <a:gd name="connsiteY1" fmla="*/ 1996819 h 2044320"/>
              <a:gd name="connsiteX2" fmla="*/ 35626 w 1023065"/>
              <a:gd name="connsiteY2" fmla="*/ 1925567 h 2044320"/>
              <a:gd name="connsiteX3" fmla="*/ 47501 w 1023065"/>
              <a:gd name="connsiteY3" fmla="*/ 1889941 h 2044320"/>
              <a:gd name="connsiteX4" fmla="*/ 71252 w 1023065"/>
              <a:gd name="connsiteY4" fmla="*/ 1818689 h 2044320"/>
              <a:gd name="connsiteX5" fmla="*/ 95002 w 1023065"/>
              <a:gd name="connsiteY5" fmla="*/ 1783063 h 2044320"/>
              <a:gd name="connsiteX6" fmla="*/ 118753 w 1023065"/>
              <a:gd name="connsiteY6" fmla="*/ 1711811 h 2044320"/>
              <a:gd name="connsiteX7" fmla="*/ 130628 w 1023065"/>
              <a:gd name="connsiteY7" fmla="*/ 1509931 h 2044320"/>
              <a:gd name="connsiteX8" fmla="*/ 142504 w 1023065"/>
              <a:gd name="connsiteY8" fmla="*/ 1034918 h 2044320"/>
              <a:gd name="connsiteX9" fmla="*/ 154379 w 1023065"/>
              <a:gd name="connsiteY9" fmla="*/ 975541 h 2044320"/>
              <a:gd name="connsiteX10" fmla="*/ 190005 w 1023065"/>
              <a:gd name="connsiteY10" fmla="*/ 904289 h 2044320"/>
              <a:gd name="connsiteX11" fmla="*/ 225631 w 1023065"/>
              <a:gd name="connsiteY11" fmla="*/ 880539 h 2044320"/>
              <a:gd name="connsiteX12" fmla="*/ 249382 w 1023065"/>
              <a:gd name="connsiteY12" fmla="*/ 844913 h 2044320"/>
              <a:gd name="connsiteX13" fmla="*/ 285008 w 1023065"/>
              <a:gd name="connsiteY13" fmla="*/ 809287 h 2044320"/>
              <a:gd name="connsiteX14" fmla="*/ 296883 w 1023065"/>
              <a:gd name="connsiteY14" fmla="*/ 773661 h 2044320"/>
              <a:gd name="connsiteX15" fmla="*/ 368135 w 1023065"/>
              <a:gd name="connsiteY15" fmla="*/ 714284 h 2044320"/>
              <a:gd name="connsiteX16" fmla="*/ 403761 w 1023065"/>
              <a:gd name="connsiteY16" fmla="*/ 678658 h 2044320"/>
              <a:gd name="connsiteX17" fmla="*/ 439387 w 1023065"/>
              <a:gd name="connsiteY17" fmla="*/ 654907 h 2044320"/>
              <a:gd name="connsiteX18" fmla="*/ 510639 w 1023065"/>
              <a:gd name="connsiteY18" fmla="*/ 631157 h 2044320"/>
              <a:gd name="connsiteX19" fmla="*/ 617517 w 1023065"/>
              <a:gd name="connsiteY19" fmla="*/ 571780 h 2044320"/>
              <a:gd name="connsiteX20" fmla="*/ 665018 w 1023065"/>
              <a:gd name="connsiteY20" fmla="*/ 512404 h 2044320"/>
              <a:gd name="connsiteX21" fmla="*/ 736270 w 1023065"/>
              <a:gd name="connsiteY21" fmla="*/ 441152 h 2044320"/>
              <a:gd name="connsiteX22" fmla="*/ 760021 w 1023065"/>
              <a:gd name="connsiteY22" fmla="*/ 405526 h 2044320"/>
              <a:gd name="connsiteX23" fmla="*/ 795646 w 1023065"/>
              <a:gd name="connsiteY23" fmla="*/ 381775 h 2044320"/>
              <a:gd name="connsiteX24" fmla="*/ 819397 w 1023065"/>
              <a:gd name="connsiteY24" fmla="*/ 346149 h 2044320"/>
              <a:gd name="connsiteX25" fmla="*/ 855023 w 1023065"/>
              <a:gd name="connsiteY25" fmla="*/ 334274 h 2044320"/>
              <a:gd name="connsiteX26" fmla="*/ 878774 w 1023065"/>
              <a:gd name="connsiteY26" fmla="*/ 298648 h 2044320"/>
              <a:gd name="connsiteX27" fmla="*/ 1023065 w 1023065"/>
              <a:gd name="connsiteY27" fmla="*/ 0 h 2044320"/>
              <a:gd name="connsiteX0" fmla="*/ 0 w 1023065"/>
              <a:gd name="connsiteY0" fmla="*/ 2044320 h 2044320"/>
              <a:gd name="connsiteX1" fmla="*/ 11875 w 1023065"/>
              <a:gd name="connsiteY1" fmla="*/ 1996819 h 2044320"/>
              <a:gd name="connsiteX2" fmla="*/ 35626 w 1023065"/>
              <a:gd name="connsiteY2" fmla="*/ 1925567 h 2044320"/>
              <a:gd name="connsiteX3" fmla="*/ 47501 w 1023065"/>
              <a:gd name="connsiteY3" fmla="*/ 1889941 h 2044320"/>
              <a:gd name="connsiteX4" fmla="*/ 71252 w 1023065"/>
              <a:gd name="connsiteY4" fmla="*/ 1818689 h 2044320"/>
              <a:gd name="connsiteX5" fmla="*/ 95002 w 1023065"/>
              <a:gd name="connsiteY5" fmla="*/ 1783063 h 2044320"/>
              <a:gd name="connsiteX6" fmla="*/ 118753 w 1023065"/>
              <a:gd name="connsiteY6" fmla="*/ 1711811 h 2044320"/>
              <a:gd name="connsiteX7" fmla="*/ 130628 w 1023065"/>
              <a:gd name="connsiteY7" fmla="*/ 1509931 h 2044320"/>
              <a:gd name="connsiteX8" fmla="*/ 142504 w 1023065"/>
              <a:gd name="connsiteY8" fmla="*/ 1034918 h 2044320"/>
              <a:gd name="connsiteX9" fmla="*/ 154379 w 1023065"/>
              <a:gd name="connsiteY9" fmla="*/ 975541 h 2044320"/>
              <a:gd name="connsiteX10" fmla="*/ 190005 w 1023065"/>
              <a:gd name="connsiteY10" fmla="*/ 904289 h 2044320"/>
              <a:gd name="connsiteX11" fmla="*/ 225631 w 1023065"/>
              <a:gd name="connsiteY11" fmla="*/ 880539 h 2044320"/>
              <a:gd name="connsiteX12" fmla="*/ 249382 w 1023065"/>
              <a:gd name="connsiteY12" fmla="*/ 844913 h 2044320"/>
              <a:gd name="connsiteX13" fmla="*/ 285008 w 1023065"/>
              <a:gd name="connsiteY13" fmla="*/ 809287 h 2044320"/>
              <a:gd name="connsiteX14" fmla="*/ 296883 w 1023065"/>
              <a:gd name="connsiteY14" fmla="*/ 773661 h 2044320"/>
              <a:gd name="connsiteX15" fmla="*/ 368135 w 1023065"/>
              <a:gd name="connsiteY15" fmla="*/ 714284 h 2044320"/>
              <a:gd name="connsiteX16" fmla="*/ 403761 w 1023065"/>
              <a:gd name="connsiteY16" fmla="*/ 678658 h 2044320"/>
              <a:gd name="connsiteX17" fmla="*/ 439387 w 1023065"/>
              <a:gd name="connsiteY17" fmla="*/ 654907 h 2044320"/>
              <a:gd name="connsiteX18" fmla="*/ 510639 w 1023065"/>
              <a:gd name="connsiteY18" fmla="*/ 631157 h 2044320"/>
              <a:gd name="connsiteX19" fmla="*/ 617517 w 1023065"/>
              <a:gd name="connsiteY19" fmla="*/ 571780 h 2044320"/>
              <a:gd name="connsiteX20" fmla="*/ 665018 w 1023065"/>
              <a:gd name="connsiteY20" fmla="*/ 512404 h 2044320"/>
              <a:gd name="connsiteX21" fmla="*/ 736270 w 1023065"/>
              <a:gd name="connsiteY21" fmla="*/ 441152 h 2044320"/>
              <a:gd name="connsiteX22" fmla="*/ 760021 w 1023065"/>
              <a:gd name="connsiteY22" fmla="*/ 405526 h 2044320"/>
              <a:gd name="connsiteX23" fmla="*/ 795646 w 1023065"/>
              <a:gd name="connsiteY23" fmla="*/ 381775 h 2044320"/>
              <a:gd name="connsiteX24" fmla="*/ 819397 w 1023065"/>
              <a:gd name="connsiteY24" fmla="*/ 346149 h 2044320"/>
              <a:gd name="connsiteX25" fmla="*/ 855023 w 1023065"/>
              <a:gd name="connsiteY25" fmla="*/ 334274 h 2044320"/>
              <a:gd name="connsiteX26" fmla="*/ 878774 w 1023065"/>
              <a:gd name="connsiteY26" fmla="*/ 298648 h 2044320"/>
              <a:gd name="connsiteX27" fmla="*/ 1023065 w 1023065"/>
              <a:gd name="connsiteY27" fmla="*/ 0 h 2044320"/>
              <a:gd name="connsiteX0" fmla="*/ 0 w 1006287"/>
              <a:gd name="connsiteY0" fmla="*/ 1886607 h 1886607"/>
              <a:gd name="connsiteX1" fmla="*/ 11875 w 1006287"/>
              <a:gd name="connsiteY1" fmla="*/ 1839106 h 1886607"/>
              <a:gd name="connsiteX2" fmla="*/ 35626 w 1006287"/>
              <a:gd name="connsiteY2" fmla="*/ 1767854 h 1886607"/>
              <a:gd name="connsiteX3" fmla="*/ 47501 w 1006287"/>
              <a:gd name="connsiteY3" fmla="*/ 1732228 h 1886607"/>
              <a:gd name="connsiteX4" fmla="*/ 71252 w 1006287"/>
              <a:gd name="connsiteY4" fmla="*/ 1660976 h 1886607"/>
              <a:gd name="connsiteX5" fmla="*/ 95002 w 1006287"/>
              <a:gd name="connsiteY5" fmla="*/ 1625350 h 1886607"/>
              <a:gd name="connsiteX6" fmla="*/ 118753 w 1006287"/>
              <a:gd name="connsiteY6" fmla="*/ 1554098 h 1886607"/>
              <a:gd name="connsiteX7" fmla="*/ 130628 w 1006287"/>
              <a:gd name="connsiteY7" fmla="*/ 1352218 h 1886607"/>
              <a:gd name="connsiteX8" fmla="*/ 142504 w 1006287"/>
              <a:gd name="connsiteY8" fmla="*/ 877205 h 1886607"/>
              <a:gd name="connsiteX9" fmla="*/ 154379 w 1006287"/>
              <a:gd name="connsiteY9" fmla="*/ 817828 h 1886607"/>
              <a:gd name="connsiteX10" fmla="*/ 190005 w 1006287"/>
              <a:gd name="connsiteY10" fmla="*/ 746576 h 1886607"/>
              <a:gd name="connsiteX11" fmla="*/ 225631 w 1006287"/>
              <a:gd name="connsiteY11" fmla="*/ 722826 h 1886607"/>
              <a:gd name="connsiteX12" fmla="*/ 249382 w 1006287"/>
              <a:gd name="connsiteY12" fmla="*/ 687200 h 1886607"/>
              <a:gd name="connsiteX13" fmla="*/ 285008 w 1006287"/>
              <a:gd name="connsiteY13" fmla="*/ 651574 h 1886607"/>
              <a:gd name="connsiteX14" fmla="*/ 296883 w 1006287"/>
              <a:gd name="connsiteY14" fmla="*/ 615948 h 1886607"/>
              <a:gd name="connsiteX15" fmla="*/ 368135 w 1006287"/>
              <a:gd name="connsiteY15" fmla="*/ 556571 h 1886607"/>
              <a:gd name="connsiteX16" fmla="*/ 403761 w 1006287"/>
              <a:gd name="connsiteY16" fmla="*/ 520945 h 1886607"/>
              <a:gd name="connsiteX17" fmla="*/ 439387 w 1006287"/>
              <a:gd name="connsiteY17" fmla="*/ 497194 h 1886607"/>
              <a:gd name="connsiteX18" fmla="*/ 510639 w 1006287"/>
              <a:gd name="connsiteY18" fmla="*/ 473444 h 1886607"/>
              <a:gd name="connsiteX19" fmla="*/ 617517 w 1006287"/>
              <a:gd name="connsiteY19" fmla="*/ 414067 h 1886607"/>
              <a:gd name="connsiteX20" fmla="*/ 665018 w 1006287"/>
              <a:gd name="connsiteY20" fmla="*/ 354691 h 1886607"/>
              <a:gd name="connsiteX21" fmla="*/ 736270 w 1006287"/>
              <a:gd name="connsiteY21" fmla="*/ 283439 h 1886607"/>
              <a:gd name="connsiteX22" fmla="*/ 760021 w 1006287"/>
              <a:gd name="connsiteY22" fmla="*/ 247813 h 1886607"/>
              <a:gd name="connsiteX23" fmla="*/ 795646 w 1006287"/>
              <a:gd name="connsiteY23" fmla="*/ 224062 h 1886607"/>
              <a:gd name="connsiteX24" fmla="*/ 819397 w 1006287"/>
              <a:gd name="connsiteY24" fmla="*/ 188436 h 1886607"/>
              <a:gd name="connsiteX25" fmla="*/ 855023 w 1006287"/>
              <a:gd name="connsiteY25" fmla="*/ 176561 h 1886607"/>
              <a:gd name="connsiteX26" fmla="*/ 878774 w 1006287"/>
              <a:gd name="connsiteY26" fmla="*/ 140935 h 1886607"/>
              <a:gd name="connsiteX27" fmla="*/ 1006287 w 1006287"/>
              <a:gd name="connsiteY27" fmla="*/ 0 h 1886607"/>
              <a:gd name="connsiteX0" fmla="*/ 0 w 1014777"/>
              <a:gd name="connsiteY0" fmla="*/ 1897501 h 1897501"/>
              <a:gd name="connsiteX1" fmla="*/ 11875 w 1014777"/>
              <a:gd name="connsiteY1" fmla="*/ 1850000 h 1897501"/>
              <a:gd name="connsiteX2" fmla="*/ 35626 w 1014777"/>
              <a:gd name="connsiteY2" fmla="*/ 1778748 h 1897501"/>
              <a:gd name="connsiteX3" fmla="*/ 47501 w 1014777"/>
              <a:gd name="connsiteY3" fmla="*/ 1743122 h 1897501"/>
              <a:gd name="connsiteX4" fmla="*/ 71252 w 1014777"/>
              <a:gd name="connsiteY4" fmla="*/ 1671870 h 1897501"/>
              <a:gd name="connsiteX5" fmla="*/ 95002 w 1014777"/>
              <a:gd name="connsiteY5" fmla="*/ 1636244 h 1897501"/>
              <a:gd name="connsiteX6" fmla="*/ 118753 w 1014777"/>
              <a:gd name="connsiteY6" fmla="*/ 1564992 h 1897501"/>
              <a:gd name="connsiteX7" fmla="*/ 130628 w 1014777"/>
              <a:gd name="connsiteY7" fmla="*/ 1363112 h 1897501"/>
              <a:gd name="connsiteX8" fmla="*/ 142504 w 1014777"/>
              <a:gd name="connsiteY8" fmla="*/ 888099 h 1897501"/>
              <a:gd name="connsiteX9" fmla="*/ 154379 w 1014777"/>
              <a:gd name="connsiteY9" fmla="*/ 828722 h 1897501"/>
              <a:gd name="connsiteX10" fmla="*/ 190005 w 1014777"/>
              <a:gd name="connsiteY10" fmla="*/ 757470 h 1897501"/>
              <a:gd name="connsiteX11" fmla="*/ 225631 w 1014777"/>
              <a:gd name="connsiteY11" fmla="*/ 733720 h 1897501"/>
              <a:gd name="connsiteX12" fmla="*/ 249382 w 1014777"/>
              <a:gd name="connsiteY12" fmla="*/ 698094 h 1897501"/>
              <a:gd name="connsiteX13" fmla="*/ 285008 w 1014777"/>
              <a:gd name="connsiteY13" fmla="*/ 662468 h 1897501"/>
              <a:gd name="connsiteX14" fmla="*/ 296883 w 1014777"/>
              <a:gd name="connsiteY14" fmla="*/ 626842 h 1897501"/>
              <a:gd name="connsiteX15" fmla="*/ 368135 w 1014777"/>
              <a:gd name="connsiteY15" fmla="*/ 567465 h 1897501"/>
              <a:gd name="connsiteX16" fmla="*/ 403761 w 1014777"/>
              <a:gd name="connsiteY16" fmla="*/ 531839 h 1897501"/>
              <a:gd name="connsiteX17" fmla="*/ 439387 w 1014777"/>
              <a:gd name="connsiteY17" fmla="*/ 508088 h 1897501"/>
              <a:gd name="connsiteX18" fmla="*/ 510639 w 1014777"/>
              <a:gd name="connsiteY18" fmla="*/ 484338 h 1897501"/>
              <a:gd name="connsiteX19" fmla="*/ 617517 w 1014777"/>
              <a:gd name="connsiteY19" fmla="*/ 424961 h 1897501"/>
              <a:gd name="connsiteX20" fmla="*/ 665018 w 1014777"/>
              <a:gd name="connsiteY20" fmla="*/ 365585 h 1897501"/>
              <a:gd name="connsiteX21" fmla="*/ 736270 w 1014777"/>
              <a:gd name="connsiteY21" fmla="*/ 294333 h 1897501"/>
              <a:gd name="connsiteX22" fmla="*/ 760021 w 1014777"/>
              <a:gd name="connsiteY22" fmla="*/ 258707 h 1897501"/>
              <a:gd name="connsiteX23" fmla="*/ 795646 w 1014777"/>
              <a:gd name="connsiteY23" fmla="*/ 234956 h 1897501"/>
              <a:gd name="connsiteX24" fmla="*/ 819397 w 1014777"/>
              <a:gd name="connsiteY24" fmla="*/ 199330 h 1897501"/>
              <a:gd name="connsiteX25" fmla="*/ 855023 w 1014777"/>
              <a:gd name="connsiteY25" fmla="*/ 187455 h 1897501"/>
              <a:gd name="connsiteX26" fmla="*/ 878774 w 1014777"/>
              <a:gd name="connsiteY26" fmla="*/ 151829 h 1897501"/>
              <a:gd name="connsiteX27" fmla="*/ 1006287 w 1014777"/>
              <a:gd name="connsiteY27" fmla="*/ 10894 h 1897501"/>
              <a:gd name="connsiteX28" fmla="*/ 1002757 w 1014777"/>
              <a:gd name="connsiteY28" fmla="*/ 9347 h 1897501"/>
              <a:gd name="connsiteX0" fmla="*/ 0 w 1051428"/>
              <a:gd name="connsiteY0" fmla="*/ 2074390 h 2074390"/>
              <a:gd name="connsiteX1" fmla="*/ 11875 w 1051428"/>
              <a:gd name="connsiteY1" fmla="*/ 2026889 h 2074390"/>
              <a:gd name="connsiteX2" fmla="*/ 35626 w 1051428"/>
              <a:gd name="connsiteY2" fmla="*/ 1955637 h 2074390"/>
              <a:gd name="connsiteX3" fmla="*/ 47501 w 1051428"/>
              <a:gd name="connsiteY3" fmla="*/ 1920011 h 2074390"/>
              <a:gd name="connsiteX4" fmla="*/ 71252 w 1051428"/>
              <a:gd name="connsiteY4" fmla="*/ 1848759 h 2074390"/>
              <a:gd name="connsiteX5" fmla="*/ 95002 w 1051428"/>
              <a:gd name="connsiteY5" fmla="*/ 1813133 h 2074390"/>
              <a:gd name="connsiteX6" fmla="*/ 118753 w 1051428"/>
              <a:gd name="connsiteY6" fmla="*/ 1741881 h 2074390"/>
              <a:gd name="connsiteX7" fmla="*/ 130628 w 1051428"/>
              <a:gd name="connsiteY7" fmla="*/ 1540001 h 2074390"/>
              <a:gd name="connsiteX8" fmla="*/ 142504 w 1051428"/>
              <a:gd name="connsiteY8" fmla="*/ 1064988 h 2074390"/>
              <a:gd name="connsiteX9" fmla="*/ 154379 w 1051428"/>
              <a:gd name="connsiteY9" fmla="*/ 1005611 h 2074390"/>
              <a:gd name="connsiteX10" fmla="*/ 190005 w 1051428"/>
              <a:gd name="connsiteY10" fmla="*/ 934359 h 2074390"/>
              <a:gd name="connsiteX11" fmla="*/ 225631 w 1051428"/>
              <a:gd name="connsiteY11" fmla="*/ 910609 h 2074390"/>
              <a:gd name="connsiteX12" fmla="*/ 249382 w 1051428"/>
              <a:gd name="connsiteY12" fmla="*/ 874983 h 2074390"/>
              <a:gd name="connsiteX13" fmla="*/ 285008 w 1051428"/>
              <a:gd name="connsiteY13" fmla="*/ 839357 h 2074390"/>
              <a:gd name="connsiteX14" fmla="*/ 296883 w 1051428"/>
              <a:gd name="connsiteY14" fmla="*/ 803731 h 2074390"/>
              <a:gd name="connsiteX15" fmla="*/ 368135 w 1051428"/>
              <a:gd name="connsiteY15" fmla="*/ 744354 h 2074390"/>
              <a:gd name="connsiteX16" fmla="*/ 403761 w 1051428"/>
              <a:gd name="connsiteY16" fmla="*/ 708728 h 2074390"/>
              <a:gd name="connsiteX17" fmla="*/ 439387 w 1051428"/>
              <a:gd name="connsiteY17" fmla="*/ 684977 h 2074390"/>
              <a:gd name="connsiteX18" fmla="*/ 510639 w 1051428"/>
              <a:gd name="connsiteY18" fmla="*/ 661227 h 2074390"/>
              <a:gd name="connsiteX19" fmla="*/ 617517 w 1051428"/>
              <a:gd name="connsiteY19" fmla="*/ 601850 h 2074390"/>
              <a:gd name="connsiteX20" fmla="*/ 665018 w 1051428"/>
              <a:gd name="connsiteY20" fmla="*/ 542474 h 2074390"/>
              <a:gd name="connsiteX21" fmla="*/ 736270 w 1051428"/>
              <a:gd name="connsiteY21" fmla="*/ 471222 h 2074390"/>
              <a:gd name="connsiteX22" fmla="*/ 760021 w 1051428"/>
              <a:gd name="connsiteY22" fmla="*/ 435596 h 2074390"/>
              <a:gd name="connsiteX23" fmla="*/ 795646 w 1051428"/>
              <a:gd name="connsiteY23" fmla="*/ 411845 h 2074390"/>
              <a:gd name="connsiteX24" fmla="*/ 819397 w 1051428"/>
              <a:gd name="connsiteY24" fmla="*/ 376219 h 2074390"/>
              <a:gd name="connsiteX25" fmla="*/ 855023 w 1051428"/>
              <a:gd name="connsiteY25" fmla="*/ 364344 h 2074390"/>
              <a:gd name="connsiteX26" fmla="*/ 878774 w 1051428"/>
              <a:gd name="connsiteY26" fmla="*/ 328718 h 2074390"/>
              <a:gd name="connsiteX27" fmla="*/ 1006287 w 1051428"/>
              <a:gd name="connsiteY27" fmla="*/ 187783 h 2074390"/>
              <a:gd name="connsiteX28" fmla="*/ 1051413 w 1051428"/>
              <a:gd name="connsiteY28" fmla="*/ 0 h 2074390"/>
              <a:gd name="connsiteX0" fmla="*/ 0 w 1051422"/>
              <a:gd name="connsiteY0" fmla="*/ 2074390 h 2074390"/>
              <a:gd name="connsiteX1" fmla="*/ 11875 w 1051422"/>
              <a:gd name="connsiteY1" fmla="*/ 2026889 h 2074390"/>
              <a:gd name="connsiteX2" fmla="*/ 35626 w 1051422"/>
              <a:gd name="connsiteY2" fmla="*/ 1955637 h 2074390"/>
              <a:gd name="connsiteX3" fmla="*/ 47501 w 1051422"/>
              <a:gd name="connsiteY3" fmla="*/ 1920011 h 2074390"/>
              <a:gd name="connsiteX4" fmla="*/ 71252 w 1051422"/>
              <a:gd name="connsiteY4" fmla="*/ 1848759 h 2074390"/>
              <a:gd name="connsiteX5" fmla="*/ 95002 w 1051422"/>
              <a:gd name="connsiteY5" fmla="*/ 1813133 h 2074390"/>
              <a:gd name="connsiteX6" fmla="*/ 118753 w 1051422"/>
              <a:gd name="connsiteY6" fmla="*/ 1741881 h 2074390"/>
              <a:gd name="connsiteX7" fmla="*/ 130628 w 1051422"/>
              <a:gd name="connsiteY7" fmla="*/ 1540001 h 2074390"/>
              <a:gd name="connsiteX8" fmla="*/ 142504 w 1051422"/>
              <a:gd name="connsiteY8" fmla="*/ 1064988 h 2074390"/>
              <a:gd name="connsiteX9" fmla="*/ 154379 w 1051422"/>
              <a:gd name="connsiteY9" fmla="*/ 1005611 h 2074390"/>
              <a:gd name="connsiteX10" fmla="*/ 190005 w 1051422"/>
              <a:gd name="connsiteY10" fmla="*/ 934359 h 2074390"/>
              <a:gd name="connsiteX11" fmla="*/ 225631 w 1051422"/>
              <a:gd name="connsiteY11" fmla="*/ 910609 h 2074390"/>
              <a:gd name="connsiteX12" fmla="*/ 249382 w 1051422"/>
              <a:gd name="connsiteY12" fmla="*/ 874983 h 2074390"/>
              <a:gd name="connsiteX13" fmla="*/ 285008 w 1051422"/>
              <a:gd name="connsiteY13" fmla="*/ 839357 h 2074390"/>
              <a:gd name="connsiteX14" fmla="*/ 296883 w 1051422"/>
              <a:gd name="connsiteY14" fmla="*/ 803731 h 2074390"/>
              <a:gd name="connsiteX15" fmla="*/ 368135 w 1051422"/>
              <a:gd name="connsiteY15" fmla="*/ 744354 h 2074390"/>
              <a:gd name="connsiteX16" fmla="*/ 403761 w 1051422"/>
              <a:gd name="connsiteY16" fmla="*/ 708728 h 2074390"/>
              <a:gd name="connsiteX17" fmla="*/ 439387 w 1051422"/>
              <a:gd name="connsiteY17" fmla="*/ 684977 h 2074390"/>
              <a:gd name="connsiteX18" fmla="*/ 510639 w 1051422"/>
              <a:gd name="connsiteY18" fmla="*/ 661227 h 2074390"/>
              <a:gd name="connsiteX19" fmla="*/ 617517 w 1051422"/>
              <a:gd name="connsiteY19" fmla="*/ 601850 h 2074390"/>
              <a:gd name="connsiteX20" fmla="*/ 665018 w 1051422"/>
              <a:gd name="connsiteY20" fmla="*/ 542474 h 2074390"/>
              <a:gd name="connsiteX21" fmla="*/ 736270 w 1051422"/>
              <a:gd name="connsiteY21" fmla="*/ 471222 h 2074390"/>
              <a:gd name="connsiteX22" fmla="*/ 760021 w 1051422"/>
              <a:gd name="connsiteY22" fmla="*/ 435596 h 2074390"/>
              <a:gd name="connsiteX23" fmla="*/ 795646 w 1051422"/>
              <a:gd name="connsiteY23" fmla="*/ 411845 h 2074390"/>
              <a:gd name="connsiteX24" fmla="*/ 819397 w 1051422"/>
              <a:gd name="connsiteY24" fmla="*/ 376219 h 2074390"/>
              <a:gd name="connsiteX25" fmla="*/ 855023 w 1051422"/>
              <a:gd name="connsiteY25" fmla="*/ 364344 h 2074390"/>
              <a:gd name="connsiteX26" fmla="*/ 878774 w 1051422"/>
              <a:gd name="connsiteY26" fmla="*/ 328718 h 2074390"/>
              <a:gd name="connsiteX27" fmla="*/ 991187 w 1051422"/>
              <a:gd name="connsiteY27" fmla="*/ 186106 h 2074390"/>
              <a:gd name="connsiteX28" fmla="*/ 1051413 w 1051422"/>
              <a:gd name="connsiteY28" fmla="*/ 0 h 20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51422" h="2074390">
                <a:moveTo>
                  <a:pt x="0" y="2074390"/>
                </a:moveTo>
                <a:cubicBezTo>
                  <a:pt x="3958" y="2058556"/>
                  <a:pt x="7185" y="2042522"/>
                  <a:pt x="11875" y="2026889"/>
                </a:cubicBezTo>
                <a:cubicBezTo>
                  <a:pt x="19069" y="2002909"/>
                  <a:pt x="27709" y="1979388"/>
                  <a:pt x="35626" y="1955637"/>
                </a:cubicBezTo>
                <a:lnTo>
                  <a:pt x="47501" y="1920011"/>
                </a:lnTo>
                <a:cubicBezTo>
                  <a:pt x="47503" y="1920006"/>
                  <a:pt x="71249" y="1848763"/>
                  <a:pt x="71252" y="1848759"/>
                </a:cubicBezTo>
                <a:cubicBezTo>
                  <a:pt x="79169" y="1836884"/>
                  <a:pt x="89206" y="1826175"/>
                  <a:pt x="95002" y="1813133"/>
                </a:cubicBezTo>
                <a:cubicBezTo>
                  <a:pt x="105170" y="1790255"/>
                  <a:pt x="118753" y="1741881"/>
                  <a:pt x="118753" y="1741881"/>
                </a:cubicBezTo>
                <a:cubicBezTo>
                  <a:pt x="122711" y="1674588"/>
                  <a:pt x="128264" y="1607369"/>
                  <a:pt x="130628" y="1540001"/>
                </a:cubicBezTo>
                <a:cubicBezTo>
                  <a:pt x="136182" y="1381711"/>
                  <a:pt x="135471" y="1223219"/>
                  <a:pt x="142504" y="1064988"/>
                </a:cubicBezTo>
                <a:cubicBezTo>
                  <a:pt x="143400" y="1044824"/>
                  <a:pt x="149484" y="1025193"/>
                  <a:pt x="154379" y="1005611"/>
                </a:cubicBezTo>
                <a:cubicBezTo>
                  <a:pt x="160818" y="979854"/>
                  <a:pt x="170654" y="953709"/>
                  <a:pt x="190005" y="934359"/>
                </a:cubicBezTo>
                <a:cubicBezTo>
                  <a:pt x="200097" y="924267"/>
                  <a:pt x="213756" y="918526"/>
                  <a:pt x="225631" y="910609"/>
                </a:cubicBezTo>
                <a:cubicBezTo>
                  <a:pt x="233548" y="898734"/>
                  <a:pt x="240245" y="885947"/>
                  <a:pt x="249382" y="874983"/>
                </a:cubicBezTo>
                <a:cubicBezTo>
                  <a:pt x="260133" y="862081"/>
                  <a:pt x="275692" y="853331"/>
                  <a:pt x="285008" y="839357"/>
                </a:cubicBezTo>
                <a:cubicBezTo>
                  <a:pt x="291952" y="828942"/>
                  <a:pt x="289939" y="814146"/>
                  <a:pt x="296883" y="803731"/>
                </a:cubicBezTo>
                <a:cubicBezTo>
                  <a:pt x="322902" y="764702"/>
                  <a:pt x="335276" y="771737"/>
                  <a:pt x="368135" y="744354"/>
                </a:cubicBezTo>
                <a:cubicBezTo>
                  <a:pt x="381037" y="733603"/>
                  <a:pt x="390859" y="719479"/>
                  <a:pt x="403761" y="708728"/>
                </a:cubicBezTo>
                <a:cubicBezTo>
                  <a:pt x="414725" y="699591"/>
                  <a:pt x="426345" y="690774"/>
                  <a:pt x="439387" y="684977"/>
                </a:cubicBezTo>
                <a:cubicBezTo>
                  <a:pt x="462265" y="674809"/>
                  <a:pt x="510639" y="661227"/>
                  <a:pt x="510639" y="661227"/>
                </a:cubicBezTo>
                <a:cubicBezTo>
                  <a:pt x="592306" y="606781"/>
                  <a:pt x="554811" y="622751"/>
                  <a:pt x="617517" y="601850"/>
                </a:cubicBezTo>
                <a:cubicBezTo>
                  <a:pt x="715306" y="536656"/>
                  <a:pt x="603245" y="621896"/>
                  <a:pt x="665018" y="542474"/>
                </a:cubicBezTo>
                <a:cubicBezTo>
                  <a:pt x="685639" y="515961"/>
                  <a:pt x="717638" y="499169"/>
                  <a:pt x="736270" y="471222"/>
                </a:cubicBezTo>
                <a:cubicBezTo>
                  <a:pt x="744187" y="459347"/>
                  <a:pt x="749929" y="445688"/>
                  <a:pt x="760021" y="435596"/>
                </a:cubicBezTo>
                <a:cubicBezTo>
                  <a:pt x="770113" y="425504"/>
                  <a:pt x="783771" y="419762"/>
                  <a:pt x="795646" y="411845"/>
                </a:cubicBezTo>
                <a:cubicBezTo>
                  <a:pt x="803563" y="399970"/>
                  <a:pt x="808252" y="385135"/>
                  <a:pt x="819397" y="376219"/>
                </a:cubicBezTo>
                <a:cubicBezTo>
                  <a:pt x="829172" y="368399"/>
                  <a:pt x="845248" y="372164"/>
                  <a:pt x="855023" y="364344"/>
                </a:cubicBezTo>
                <a:cubicBezTo>
                  <a:pt x="866168" y="355428"/>
                  <a:pt x="878774" y="328718"/>
                  <a:pt x="878774" y="328718"/>
                </a:cubicBezTo>
                <a:lnTo>
                  <a:pt x="991187" y="186106"/>
                </a:lnTo>
                <a:cubicBezTo>
                  <a:pt x="1011851" y="162359"/>
                  <a:pt x="1052148" y="322"/>
                  <a:pt x="1051413" y="0"/>
                </a:cubicBezTo>
              </a:path>
            </a:pathLst>
          </a:custGeom>
          <a:ln w="19050">
            <a:solidFill>
              <a:srgbClr val="FFFF00"/>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Oval 46">
            <a:extLst>
              <a:ext uri="{FF2B5EF4-FFF2-40B4-BE49-F238E27FC236}">
                <a16:creationId xmlns:a16="http://schemas.microsoft.com/office/drawing/2014/main" id="{671BDECE-9E10-4F1C-A511-0670D718C804}"/>
              </a:ext>
            </a:extLst>
          </p:cNvPr>
          <p:cNvSpPr/>
          <p:nvPr/>
        </p:nvSpPr>
        <p:spPr>
          <a:xfrm>
            <a:off x="3063749" y="3584041"/>
            <a:ext cx="92202" cy="92202"/>
          </a:xfrm>
          <a:prstGeom prst="ellipse">
            <a:avLst/>
          </a:prstGeom>
          <a:solidFill>
            <a:schemeClr val="tx1">
              <a:lumMod val="20000"/>
              <a:lumOff val="80000"/>
            </a:schemeClr>
          </a:solidFill>
          <a:ln>
            <a:solidFill>
              <a:schemeClr val="tx1">
                <a:lumMod val="20000"/>
                <a:lumOff val="8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33">
            <a:extLst>
              <a:ext uri="{FF2B5EF4-FFF2-40B4-BE49-F238E27FC236}">
                <a16:creationId xmlns:a16="http://schemas.microsoft.com/office/drawing/2014/main" id="{7834066B-831D-49BA-86BE-2624AE0E9EED}"/>
              </a:ext>
            </a:extLst>
          </p:cNvPr>
          <p:cNvSpPr/>
          <p:nvPr/>
        </p:nvSpPr>
        <p:spPr>
          <a:xfrm>
            <a:off x="3538848" y="1491561"/>
            <a:ext cx="607035" cy="729124"/>
          </a:xfrm>
          <a:custGeom>
            <a:avLst/>
            <a:gdLst>
              <a:gd name="connsiteX0" fmla="*/ 427511 w 427511"/>
              <a:gd name="connsiteY0" fmla="*/ 0 h 391886"/>
              <a:gd name="connsiteX1" fmla="*/ 380010 w 427511"/>
              <a:gd name="connsiteY1" fmla="*/ 71252 h 391886"/>
              <a:gd name="connsiteX2" fmla="*/ 356259 w 427511"/>
              <a:gd name="connsiteY2" fmla="*/ 106878 h 391886"/>
              <a:gd name="connsiteX3" fmla="*/ 320634 w 427511"/>
              <a:gd name="connsiteY3" fmla="*/ 142504 h 391886"/>
              <a:gd name="connsiteX4" fmla="*/ 249382 w 427511"/>
              <a:gd name="connsiteY4" fmla="*/ 285008 h 391886"/>
              <a:gd name="connsiteX5" fmla="*/ 213756 w 427511"/>
              <a:gd name="connsiteY5" fmla="*/ 308758 h 391886"/>
              <a:gd name="connsiteX6" fmla="*/ 142504 w 427511"/>
              <a:gd name="connsiteY6" fmla="*/ 332509 h 391886"/>
              <a:gd name="connsiteX7" fmla="*/ 106878 w 427511"/>
              <a:gd name="connsiteY7" fmla="*/ 356260 h 391886"/>
              <a:gd name="connsiteX8" fmla="*/ 23750 w 427511"/>
              <a:gd name="connsiteY8" fmla="*/ 380010 h 391886"/>
              <a:gd name="connsiteX9" fmla="*/ 0 w 427511"/>
              <a:gd name="connsiteY9" fmla="*/ 391886 h 391886"/>
              <a:gd name="connsiteX10" fmla="*/ 0 w 427511"/>
              <a:gd name="connsiteY10" fmla="*/ 391886 h 391886"/>
              <a:gd name="connsiteX0" fmla="*/ 538246 w 538246"/>
              <a:gd name="connsiteY0" fmla="*/ 0 h 522754"/>
              <a:gd name="connsiteX1" fmla="*/ 380010 w 538246"/>
              <a:gd name="connsiteY1" fmla="*/ 202120 h 522754"/>
              <a:gd name="connsiteX2" fmla="*/ 356259 w 538246"/>
              <a:gd name="connsiteY2" fmla="*/ 237746 h 522754"/>
              <a:gd name="connsiteX3" fmla="*/ 320634 w 538246"/>
              <a:gd name="connsiteY3" fmla="*/ 273372 h 522754"/>
              <a:gd name="connsiteX4" fmla="*/ 249382 w 538246"/>
              <a:gd name="connsiteY4" fmla="*/ 415876 h 522754"/>
              <a:gd name="connsiteX5" fmla="*/ 213756 w 538246"/>
              <a:gd name="connsiteY5" fmla="*/ 439626 h 522754"/>
              <a:gd name="connsiteX6" fmla="*/ 142504 w 538246"/>
              <a:gd name="connsiteY6" fmla="*/ 463377 h 522754"/>
              <a:gd name="connsiteX7" fmla="*/ 106878 w 538246"/>
              <a:gd name="connsiteY7" fmla="*/ 487128 h 522754"/>
              <a:gd name="connsiteX8" fmla="*/ 23750 w 538246"/>
              <a:gd name="connsiteY8" fmla="*/ 510878 h 522754"/>
              <a:gd name="connsiteX9" fmla="*/ 0 w 538246"/>
              <a:gd name="connsiteY9" fmla="*/ 522754 h 522754"/>
              <a:gd name="connsiteX10" fmla="*/ 0 w 538246"/>
              <a:gd name="connsiteY10" fmla="*/ 522754 h 522754"/>
              <a:gd name="connsiteX0" fmla="*/ 538246 w 546141"/>
              <a:gd name="connsiteY0" fmla="*/ 11150 h 533904"/>
              <a:gd name="connsiteX1" fmla="*/ 533168 w 546141"/>
              <a:gd name="connsiteY1" fmla="*/ 16183 h 533904"/>
              <a:gd name="connsiteX2" fmla="*/ 380010 w 546141"/>
              <a:gd name="connsiteY2" fmla="*/ 213270 h 533904"/>
              <a:gd name="connsiteX3" fmla="*/ 356259 w 546141"/>
              <a:gd name="connsiteY3" fmla="*/ 248896 h 533904"/>
              <a:gd name="connsiteX4" fmla="*/ 320634 w 546141"/>
              <a:gd name="connsiteY4" fmla="*/ 284522 h 533904"/>
              <a:gd name="connsiteX5" fmla="*/ 249382 w 546141"/>
              <a:gd name="connsiteY5" fmla="*/ 427026 h 533904"/>
              <a:gd name="connsiteX6" fmla="*/ 213756 w 546141"/>
              <a:gd name="connsiteY6" fmla="*/ 450776 h 533904"/>
              <a:gd name="connsiteX7" fmla="*/ 142504 w 546141"/>
              <a:gd name="connsiteY7" fmla="*/ 474527 h 533904"/>
              <a:gd name="connsiteX8" fmla="*/ 106878 w 546141"/>
              <a:gd name="connsiteY8" fmla="*/ 498278 h 533904"/>
              <a:gd name="connsiteX9" fmla="*/ 23750 w 546141"/>
              <a:gd name="connsiteY9" fmla="*/ 522028 h 533904"/>
              <a:gd name="connsiteX10" fmla="*/ 0 w 546141"/>
              <a:gd name="connsiteY10" fmla="*/ 533904 h 533904"/>
              <a:gd name="connsiteX11" fmla="*/ 0 w 546141"/>
              <a:gd name="connsiteY11" fmla="*/ 533904 h 533904"/>
              <a:gd name="connsiteX0" fmla="*/ 538246 w 587713"/>
              <a:gd name="connsiteY0" fmla="*/ 171564 h 694318"/>
              <a:gd name="connsiteX1" fmla="*/ 581824 w 587713"/>
              <a:gd name="connsiteY1" fmla="*/ 3784 h 694318"/>
              <a:gd name="connsiteX2" fmla="*/ 380010 w 587713"/>
              <a:gd name="connsiteY2" fmla="*/ 373684 h 694318"/>
              <a:gd name="connsiteX3" fmla="*/ 356259 w 587713"/>
              <a:gd name="connsiteY3" fmla="*/ 409310 h 694318"/>
              <a:gd name="connsiteX4" fmla="*/ 320634 w 587713"/>
              <a:gd name="connsiteY4" fmla="*/ 444936 h 694318"/>
              <a:gd name="connsiteX5" fmla="*/ 249382 w 587713"/>
              <a:gd name="connsiteY5" fmla="*/ 587440 h 694318"/>
              <a:gd name="connsiteX6" fmla="*/ 213756 w 587713"/>
              <a:gd name="connsiteY6" fmla="*/ 611190 h 694318"/>
              <a:gd name="connsiteX7" fmla="*/ 142504 w 587713"/>
              <a:gd name="connsiteY7" fmla="*/ 634941 h 694318"/>
              <a:gd name="connsiteX8" fmla="*/ 106878 w 587713"/>
              <a:gd name="connsiteY8" fmla="*/ 658692 h 694318"/>
              <a:gd name="connsiteX9" fmla="*/ 23750 w 587713"/>
              <a:gd name="connsiteY9" fmla="*/ 682442 h 694318"/>
              <a:gd name="connsiteX10" fmla="*/ 0 w 587713"/>
              <a:gd name="connsiteY10" fmla="*/ 694318 h 694318"/>
              <a:gd name="connsiteX11" fmla="*/ 0 w 587713"/>
              <a:gd name="connsiteY11" fmla="*/ 694318 h 694318"/>
              <a:gd name="connsiteX0" fmla="*/ 459389 w 584941"/>
              <a:gd name="connsiteY0" fmla="*/ 45944 h 699567"/>
              <a:gd name="connsiteX1" fmla="*/ 581824 w 584941"/>
              <a:gd name="connsiteY1" fmla="*/ 9033 h 699567"/>
              <a:gd name="connsiteX2" fmla="*/ 380010 w 584941"/>
              <a:gd name="connsiteY2" fmla="*/ 378933 h 699567"/>
              <a:gd name="connsiteX3" fmla="*/ 356259 w 584941"/>
              <a:gd name="connsiteY3" fmla="*/ 414559 h 699567"/>
              <a:gd name="connsiteX4" fmla="*/ 320634 w 584941"/>
              <a:gd name="connsiteY4" fmla="*/ 450185 h 699567"/>
              <a:gd name="connsiteX5" fmla="*/ 249382 w 584941"/>
              <a:gd name="connsiteY5" fmla="*/ 592689 h 699567"/>
              <a:gd name="connsiteX6" fmla="*/ 213756 w 584941"/>
              <a:gd name="connsiteY6" fmla="*/ 616439 h 699567"/>
              <a:gd name="connsiteX7" fmla="*/ 142504 w 584941"/>
              <a:gd name="connsiteY7" fmla="*/ 640190 h 699567"/>
              <a:gd name="connsiteX8" fmla="*/ 106878 w 584941"/>
              <a:gd name="connsiteY8" fmla="*/ 663941 h 699567"/>
              <a:gd name="connsiteX9" fmla="*/ 23750 w 584941"/>
              <a:gd name="connsiteY9" fmla="*/ 687691 h 699567"/>
              <a:gd name="connsiteX10" fmla="*/ 0 w 584941"/>
              <a:gd name="connsiteY10" fmla="*/ 699567 h 699567"/>
              <a:gd name="connsiteX11" fmla="*/ 0 w 584941"/>
              <a:gd name="connsiteY11" fmla="*/ 699567 h 699567"/>
              <a:gd name="connsiteX0" fmla="*/ 459389 w 532723"/>
              <a:gd name="connsiteY0" fmla="*/ 0 h 653623"/>
              <a:gd name="connsiteX1" fmla="*/ 528135 w 532723"/>
              <a:gd name="connsiteY1" fmla="*/ 124158 h 653623"/>
              <a:gd name="connsiteX2" fmla="*/ 380010 w 532723"/>
              <a:gd name="connsiteY2" fmla="*/ 332989 h 653623"/>
              <a:gd name="connsiteX3" fmla="*/ 356259 w 532723"/>
              <a:gd name="connsiteY3" fmla="*/ 368615 h 653623"/>
              <a:gd name="connsiteX4" fmla="*/ 320634 w 532723"/>
              <a:gd name="connsiteY4" fmla="*/ 404241 h 653623"/>
              <a:gd name="connsiteX5" fmla="*/ 249382 w 532723"/>
              <a:gd name="connsiteY5" fmla="*/ 546745 h 653623"/>
              <a:gd name="connsiteX6" fmla="*/ 213756 w 532723"/>
              <a:gd name="connsiteY6" fmla="*/ 570495 h 653623"/>
              <a:gd name="connsiteX7" fmla="*/ 142504 w 532723"/>
              <a:gd name="connsiteY7" fmla="*/ 594246 h 653623"/>
              <a:gd name="connsiteX8" fmla="*/ 106878 w 532723"/>
              <a:gd name="connsiteY8" fmla="*/ 617997 h 653623"/>
              <a:gd name="connsiteX9" fmla="*/ 23750 w 532723"/>
              <a:gd name="connsiteY9" fmla="*/ 641747 h 653623"/>
              <a:gd name="connsiteX10" fmla="*/ 0 w 532723"/>
              <a:gd name="connsiteY10" fmla="*/ 653623 h 653623"/>
              <a:gd name="connsiteX11" fmla="*/ 0 w 532723"/>
              <a:gd name="connsiteY11" fmla="*/ 653623 h 653623"/>
              <a:gd name="connsiteX0" fmla="*/ 607035 w 607035"/>
              <a:gd name="connsiteY0" fmla="*/ 0 h 729124"/>
              <a:gd name="connsiteX1" fmla="*/ 528135 w 607035"/>
              <a:gd name="connsiteY1" fmla="*/ 199659 h 729124"/>
              <a:gd name="connsiteX2" fmla="*/ 380010 w 607035"/>
              <a:gd name="connsiteY2" fmla="*/ 408490 h 729124"/>
              <a:gd name="connsiteX3" fmla="*/ 356259 w 607035"/>
              <a:gd name="connsiteY3" fmla="*/ 444116 h 729124"/>
              <a:gd name="connsiteX4" fmla="*/ 320634 w 607035"/>
              <a:gd name="connsiteY4" fmla="*/ 479742 h 729124"/>
              <a:gd name="connsiteX5" fmla="*/ 249382 w 607035"/>
              <a:gd name="connsiteY5" fmla="*/ 622246 h 729124"/>
              <a:gd name="connsiteX6" fmla="*/ 213756 w 607035"/>
              <a:gd name="connsiteY6" fmla="*/ 645996 h 729124"/>
              <a:gd name="connsiteX7" fmla="*/ 142504 w 607035"/>
              <a:gd name="connsiteY7" fmla="*/ 669747 h 729124"/>
              <a:gd name="connsiteX8" fmla="*/ 106878 w 607035"/>
              <a:gd name="connsiteY8" fmla="*/ 693498 h 729124"/>
              <a:gd name="connsiteX9" fmla="*/ 23750 w 607035"/>
              <a:gd name="connsiteY9" fmla="*/ 717248 h 729124"/>
              <a:gd name="connsiteX10" fmla="*/ 0 w 607035"/>
              <a:gd name="connsiteY10" fmla="*/ 729124 h 729124"/>
              <a:gd name="connsiteX11" fmla="*/ 0 w 607035"/>
              <a:gd name="connsiteY11" fmla="*/ 729124 h 72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7035" h="729124">
                <a:moveTo>
                  <a:pt x="607035" y="0"/>
                </a:moveTo>
                <a:cubicBezTo>
                  <a:pt x="606189" y="839"/>
                  <a:pt x="554508" y="165972"/>
                  <a:pt x="528135" y="199659"/>
                </a:cubicBezTo>
                <a:lnTo>
                  <a:pt x="380010" y="408490"/>
                </a:lnTo>
                <a:cubicBezTo>
                  <a:pt x="372093" y="420365"/>
                  <a:pt x="366351" y="434024"/>
                  <a:pt x="356259" y="444116"/>
                </a:cubicBezTo>
                <a:lnTo>
                  <a:pt x="320634" y="479742"/>
                </a:lnTo>
                <a:cubicBezTo>
                  <a:pt x="307086" y="520385"/>
                  <a:pt x="288845" y="595938"/>
                  <a:pt x="249382" y="622246"/>
                </a:cubicBezTo>
                <a:cubicBezTo>
                  <a:pt x="237507" y="630163"/>
                  <a:pt x="226798" y="640200"/>
                  <a:pt x="213756" y="645996"/>
                </a:cubicBezTo>
                <a:cubicBezTo>
                  <a:pt x="190878" y="656164"/>
                  <a:pt x="142504" y="669747"/>
                  <a:pt x="142504" y="669747"/>
                </a:cubicBezTo>
                <a:cubicBezTo>
                  <a:pt x="130629" y="677664"/>
                  <a:pt x="119644" y="687115"/>
                  <a:pt x="106878" y="693498"/>
                </a:cubicBezTo>
                <a:cubicBezTo>
                  <a:pt x="84005" y="704935"/>
                  <a:pt x="46580" y="709638"/>
                  <a:pt x="23750" y="717248"/>
                </a:cubicBezTo>
                <a:cubicBezTo>
                  <a:pt x="15353" y="720047"/>
                  <a:pt x="7917" y="725165"/>
                  <a:pt x="0" y="729124"/>
                </a:cubicBezTo>
                <a:lnTo>
                  <a:pt x="0" y="729124"/>
                </a:lnTo>
              </a:path>
            </a:pathLst>
          </a:custGeom>
          <a:ln w="19050">
            <a:solidFill>
              <a:srgbClr val="FFFF00"/>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34">
            <a:extLst>
              <a:ext uri="{FF2B5EF4-FFF2-40B4-BE49-F238E27FC236}">
                <a16:creationId xmlns:a16="http://schemas.microsoft.com/office/drawing/2014/main" id="{54ACD2D9-5A51-46AB-95B3-47D8B6200467}"/>
              </a:ext>
            </a:extLst>
          </p:cNvPr>
          <p:cNvSpPr/>
          <p:nvPr/>
        </p:nvSpPr>
        <p:spPr>
          <a:xfrm>
            <a:off x="3204142" y="2232561"/>
            <a:ext cx="324747" cy="1223158"/>
          </a:xfrm>
          <a:custGeom>
            <a:avLst/>
            <a:gdLst>
              <a:gd name="connsiteX0" fmla="*/ 322829 w 324747"/>
              <a:gd name="connsiteY0" fmla="*/ 0 h 1223158"/>
              <a:gd name="connsiteX1" fmla="*/ 275328 w 324747"/>
              <a:gd name="connsiteY1" fmla="*/ 71252 h 1223158"/>
              <a:gd name="connsiteX2" fmla="*/ 215952 w 324747"/>
              <a:gd name="connsiteY2" fmla="*/ 130629 h 1223158"/>
              <a:gd name="connsiteX3" fmla="*/ 192201 w 324747"/>
              <a:gd name="connsiteY3" fmla="*/ 166255 h 1223158"/>
              <a:gd name="connsiteX4" fmla="*/ 156575 w 324747"/>
              <a:gd name="connsiteY4" fmla="*/ 190005 h 1223158"/>
              <a:gd name="connsiteX5" fmla="*/ 144700 w 324747"/>
              <a:gd name="connsiteY5" fmla="*/ 225631 h 1223158"/>
              <a:gd name="connsiteX6" fmla="*/ 120949 w 324747"/>
              <a:gd name="connsiteY6" fmla="*/ 332509 h 1223158"/>
              <a:gd name="connsiteX7" fmla="*/ 109074 w 324747"/>
              <a:gd name="connsiteY7" fmla="*/ 914400 h 1223158"/>
              <a:gd name="connsiteX8" fmla="*/ 97198 w 324747"/>
              <a:gd name="connsiteY8" fmla="*/ 950026 h 1223158"/>
              <a:gd name="connsiteX9" fmla="*/ 73448 w 324747"/>
              <a:gd name="connsiteY9" fmla="*/ 1068779 h 1223158"/>
              <a:gd name="connsiteX10" fmla="*/ 49697 w 324747"/>
              <a:gd name="connsiteY10" fmla="*/ 1104405 h 1223158"/>
              <a:gd name="connsiteX11" fmla="*/ 25946 w 324747"/>
              <a:gd name="connsiteY11" fmla="*/ 1175657 h 1223158"/>
              <a:gd name="connsiteX12" fmla="*/ 2196 w 324747"/>
              <a:gd name="connsiteY12" fmla="*/ 1223158 h 1223158"/>
              <a:gd name="connsiteX13" fmla="*/ 2196 w 324747"/>
              <a:gd name="connsiteY13" fmla="*/ 1223158 h 12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4747" h="1223158">
                <a:moveTo>
                  <a:pt x="322829" y="0"/>
                </a:moveTo>
                <a:cubicBezTo>
                  <a:pt x="301960" y="62608"/>
                  <a:pt x="324747" y="11950"/>
                  <a:pt x="275328" y="71252"/>
                </a:cubicBezTo>
                <a:cubicBezTo>
                  <a:pt x="225847" y="130629"/>
                  <a:pt x="281265" y="87085"/>
                  <a:pt x="215952" y="130629"/>
                </a:cubicBezTo>
                <a:cubicBezTo>
                  <a:pt x="208035" y="142504"/>
                  <a:pt x="202293" y="156163"/>
                  <a:pt x="192201" y="166255"/>
                </a:cubicBezTo>
                <a:cubicBezTo>
                  <a:pt x="182109" y="176347"/>
                  <a:pt x="165491" y="178860"/>
                  <a:pt x="156575" y="190005"/>
                </a:cubicBezTo>
                <a:cubicBezTo>
                  <a:pt x="148755" y="199780"/>
                  <a:pt x="147415" y="213411"/>
                  <a:pt x="144700" y="225631"/>
                </a:cubicBezTo>
                <a:cubicBezTo>
                  <a:pt x="116833" y="351030"/>
                  <a:pt x="147681" y="252310"/>
                  <a:pt x="120949" y="332509"/>
                </a:cubicBezTo>
                <a:cubicBezTo>
                  <a:pt x="116991" y="526473"/>
                  <a:pt x="116530" y="720539"/>
                  <a:pt x="109074" y="914400"/>
                </a:cubicBezTo>
                <a:cubicBezTo>
                  <a:pt x="108593" y="926909"/>
                  <a:pt x="99653" y="937751"/>
                  <a:pt x="97198" y="950026"/>
                </a:cubicBezTo>
                <a:cubicBezTo>
                  <a:pt x="89905" y="986492"/>
                  <a:pt x="91333" y="1033008"/>
                  <a:pt x="73448" y="1068779"/>
                </a:cubicBezTo>
                <a:cubicBezTo>
                  <a:pt x="67065" y="1081545"/>
                  <a:pt x="57614" y="1092530"/>
                  <a:pt x="49697" y="1104405"/>
                </a:cubicBezTo>
                <a:cubicBezTo>
                  <a:pt x="41780" y="1128156"/>
                  <a:pt x="39833" y="1154826"/>
                  <a:pt x="25946" y="1175657"/>
                </a:cubicBezTo>
                <a:cubicBezTo>
                  <a:pt x="0" y="1214577"/>
                  <a:pt x="2196" y="1197011"/>
                  <a:pt x="2196" y="1223158"/>
                </a:cubicBezTo>
                <a:lnTo>
                  <a:pt x="2196" y="1223158"/>
                </a:lnTo>
              </a:path>
            </a:pathLst>
          </a:custGeom>
          <a:ln w="19050">
            <a:solidFill>
              <a:srgbClr val="FFFF00"/>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Oval 49">
            <a:extLst>
              <a:ext uri="{FF2B5EF4-FFF2-40B4-BE49-F238E27FC236}">
                <a16:creationId xmlns:a16="http://schemas.microsoft.com/office/drawing/2014/main" id="{7DB5BD33-ECC7-4487-A9F5-9BFEF27F1458}"/>
              </a:ext>
            </a:extLst>
          </p:cNvPr>
          <p:cNvSpPr/>
          <p:nvPr/>
        </p:nvSpPr>
        <p:spPr>
          <a:xfrm>
            <a:off x="3497199" y="2189924"/>
            <a:ext cx="92202" cy="92202"/>
          </a:xfrm>
          <a:prstGeom prst="ellipse">
            <a:avLst/>
          </a:prstGeom>
          <a:solidFill>
            <a:schemeClr val="tx1">
              <a:lumMod val="20000"/>
              <a:lumOff val="80000"/>
            </a:schemeClr>
          </a:solidFill>
          <a:ln>
            <a:solidFill>
              <a:schemeClr val="tx1">
                <a:lumMod val="20000"/>
                <a:lumOff val="8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0F18B230-7A8C-43AF-9828-891D57A54AC3}"/>
              </a:ext>
            </a:extLst>
          </p:cNvPr>
          <p:cNvSpPr/>
          <p:nvPr/>
        </p:nvSpPr>
        <p:spPr>
          <a:xfrm>
            <a:off x="3180524" y="3409124"/>
            <a:ext cx="92202" cy="92202"/>
          </a:xfrm>
          <a:prstGeom prst="ellipse">
            <a:avLst/>
          </a:prstGeom>
          <a:solidFill>
            <a:schemeClr val="tx1">
              <a:lumMod val="20000"/>
              <a:lumOff val="80000"/>
            </a:schemeClr>
          </a:solidFill>
          <a:ln>
            <a:solidFill>
              <a:schemeClr val="tx1">
                <a:lumMod val="20000"/>
                <a:lumOff val="8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D46C15D3-FB0B-4B23-8CA1-AFF9C874DBBA}"/>
              </a:ext>
            </a:extLst>
          </p:cNvPr>
          <p:cNvSpPr txBox="1"/>
          <p:nvPr/>
        </p:nvSpPr>
        <p:spPr>
          <a:xfrm>
            <a:off x="3406777" y="1019264"/>
            <a:ext cx="916908" cy="400110"/>
          </a:xfrm>
          <a:prstGeom prst="rect">
            <a:avLst/>
          </a:prstGeom>
          <a:noFill/>
        </p:spPr>
        <p:txBody>
          <a:bodyPr wrap="square" rtlCol="0">
            <a:spAutoFit/>
          </a:bodyPr>
          <a:lstStyle/>
          <a:p>
            <a:r>
              <a:rPr lang="en-US" sz="2000" b="1" i="1" dirty="0">
                <a:solidFill>
                  <a:schemeClr val="tx1">
                    <a:lumMod val="20000"/>
                    <a:lumOff val="80000"/>
                  </a:schemeClr>
                </a:solidFill>
                <a:effectLst>
                  <a:outerShdw blurRad="38100" dist="38100" dir="2700000" algn="tl">
                    <a:srgbClr val="000000">
                      <a:alpha val="43137"/>
                    </a:srgbClr>
                  </a:outerShdw>
                </a:effectLst>
              </a:rPr>
              <a:t>Hobah</a:t>
            </a:r>
          </a:p>
        </p:txBody>
      </p:sp>
      <p:sp>
        <p:nvSpPr>
          <p:cNvPr id="54" name="TextBox 53">
            <a:extLst>
              <a:ext uri="{FF2B5EF4-FFF2-40B4-BE49-F238E27FC236}">
                <a16:creationId xmlns:a16="http://schemas.microsoft.com/office/drawing/2014/main" id="{FDEDD1BD-6EA6-47FB-80DF-F287A0600218}"/>
              </a:ext>
            </a:extLst>
          </p:cNvPr>
          <p:cNvSpPr txBox="1"/>
          <p:nvPr/>
        </p:nvSpPr>
        <p:spPr>
          <a:xfrm>
            <a:off x="2055596" y="2514616"/>
            <a:ext cx="1219200" cy="1015663"/>
          </a:xfrm>
          <a:prstGeom prst="rect">
            <a:avLst/>
          </a:prstGeom>
          <a:noFill/>
        </p:spPr>
        <p:txBody>
          <a:bodyPr wrap="square" rtlCol="0">
            <a:spAutoFit/>
          </a:bodyPr>
          <a:lstStyle/>
          <a:p>
            <a:pPr algn="ctr"/>
            <a:r>
              <a:rPr lang="en-US" sz="2000" b="1" i="1" dirty="0">
                <a:solidFill>
                  <a:schemeClr val="tx1">
                    <a:lumMod val="20000"/>
                    <a:lumOff val="80000"/>
                  </a:schemeClr>
                </a:solidFill>
                <a:effectLst>
                  <a:outerShdw blurRad="38100" dist="38100" dir="2700000" algn="tl">
                    <a:srgbClr val="000000">
                      <a:alpha val="43137"/>
                    </a:srgbClr>
                  </a:outerShdw>
                </a:effectLst>
              </a:rPr>
              <a:t>Salem (Valley of Shaveh)</a:t>
            </a:r>
          </a:p>
        </p:txBody>
      </p:sp>
      <p:sp>
        <p:nvSpPr>
          <p:cNvPr id="55" name="Oval 54">
            <a:extLst>
              <a:ext uri="{FF2B5EF4-FFF2-40B4-BE49-F238E27FC236}">
                <a16:creationId xmlns:a16="http://schemas.microsoft.com/office/drawing/2014/main" id="{AEC9B4B1-F939-49ED-9E31-8F0ECDE3765D}"/>
              </a:ext>
            </a:extLst>
          </p:cNvPr>
          <p:cNvSpPr/>
          <p:nvPr/>
        </p:nvSpPr>
        <p:spPr>
          <a:xfrm>
            <a:off x="4110434" y="1414334"/>
            <a:ext cx="92202" cy="92202"/>
          </a:xfrm>
          <a:prstGeom prst="ellipse">
            <a:avLst/>
          </a:prstGeom>
          <a:solidFill>
            <a:schemeClr val="tx1">
              <a:lumMod val="20000"/>
              <a:lumOff val="80000"/>
            </a:schemeClr>
          </a:solidFill>
          <a:ln>
            <a:solidFill>
              <a:schemeClr val="tx1">
                <a:lumMod val="20000"/>
                <a:lumOff val="8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41">
            <a:extLst>
              <a:ext uri="{FF2B5EF4-FFF2-40B4-BE49-F238E27FC236}">
                <a16:creationId xmlns:a16="http://schemas.microsoft.com/office/drawing/2014/main" id="{B0FED190-D74C-48A2-B1C2-09D7B6E10170}"/>
              </a:ext>
            </a:extLst>
          </p:cNvPr>
          <p:cNvSpPr/>
          <p:nvPr/>
        </p:nvSpPr>
        <p:spPr>
          <a:xfrm>
            <a:off x="3454895" y="2167411"/>
            <a:ext cx="5264713" cy="3582627"/>
          </a:xfrm>
          <a:custGeom>
            <a:avLst/>
            <a:gdLst>
              <a:gd name="connsiteX0" fmla="*/ 736271 w 5094515"/>
              <a:gd name="connsiteY0" fmla="*/ 3431969 h 3431969"/>
              <a:gd name="connsiteX1" fmla="*/ 0 w 5094515"/>
              <a:gd name="connsiteY1" fmla="*/ 0 h 3431969"/>
              <a:gd name="connsiteX2" fmla="*/ 5094515 w 5094515"/>
              <a:gd name="connsiteY2" fmla="*/ 593766 h 3431969"/>
              <a:gd name="connsiteX3" fmla="*/ 736271 w 5094515"/>
              <a:gd name="connsiteY3" fmla="*/ 3431969 h 3431969"/>
              <a:gd name="connsiteX0" fmla="*/ 863561 w 5094515"/>
              <a:gd name="connsiteY0" fmla="*/ 3582111 h 3582111"/>
              <a:gd name="connsiteX1" fmla="*/ 0 w 5094515"/>
              <a:gd name="connsiteY1" fmla="*/ 0 h 3582111"/>
              <a:gd name="connsiteX2" fmla="*/ 5094515 w 5094515"/>
              <a:gd name="connsiteY2" fmla="*/ 593766 h 3582111"/>
              <a:gd name="connsiteX3" fmla="*/ 863561 w 5094515"/>
              <a:gd name="connsiteY3" fmla="*/ 3582111 h 3582111"/>
              <a:gd name="connsiteX0" fmla="*/ 815070 w 5094515"/>
              <a:gd name="connsiteY0" fmla="*/ 3660185 h 3660185"/>
              <a:gd name="connsiteX1" fmla="*/ 0 w 5094515"/>
              <a:gd name="connsiteY1" fmla="*/ 0 h 3660185"/>
              <a:gd name="connsiteX2" fmla="*/ 5094515 w 5094515"/>
              <a:gd name="connsiteY2" fmla="*/ 593766 h 3660185"/>
              <a:gd name="connsiteX3" fmla="*/ 815070 w 5094515"/>
              <a:gd name="connsiteY3" fmla="*/ 3660185 h 3660185"/>
              <a:gd name="connsiteX0" fmla="*/ 833254 w 5094515"/>
              <a:gd name="connsiteY0" fmla="*/ 3672196 h 3672196"/>
              <a:gd name="connsiteX1" fmla="*/ 0 w 5094515"/>
              <a:gd name="connsiteY1" fmla="*/ 0 h 3672196"/>
              <a:gd name="connsiteX2" fmla="*/ 5094515 w 5094515"/>
              <a:gd name="connsiteY2" fmla="*/ 593766 h 3672196"/>
              <a:gd name="connsiteX3" fmla="*/ 833254 w 5094515"/>
              <a:gd name="connsiteY3" fmla="*/ 3672196 h 3672196"/>
              <a:gd name="connsiteX0" fmla="*/ 833254 w 5161191"/>
              <a:gd name="connsiteY0" fmla="*/ 3672196 h 3672196"/>
              <a:gd name="connsiteX1" fmla="*/ 0 w 5161191"/>
              <a:gd name="connsiteY1" fmla="*/ 0 h 3672196"/>
              <a:gd name="connsiteX2" fmla="*/ 5161191 w 5161191"/>
              <a:gd name="connsiteY2" fmla="*/ 587759 h 3672196"/>
              <a:gd name="connsiteX3" fmla="*/ 833254 w 5161191"/>
              <a:gd name="connsiteY3" fmla="*/ 3672196 h 3672196"/>
              <a:gd name="connsiteX0" fmla="*/ 833254 w 5167253"/>
              <a:gd name="connsiteY0" fmla="*/ 3672196 h 3672196"/>
              <a:gd name="connsiteX1" fmla="*/ 0 w 5167253"/>
              <a:gd name="connsiteY1" fmla="*/ 0 h 3672196"/>
              <a:gd name="connsiteX2" fmla="*/ 5167253 w 5167253"/>
              <a:gd name="connsiteY2" fmla="*/ 569743 h 3672196"/>
              <a:gd name="connsiteX3" fmla="*/ 833254 w 5167253"/>
              <a:gd name="connsiteY3" fmla="*/ 3672196 h 3672196"/>
              <a:gd name="connsiteX0" fmla="*/ 833254 w 5306666"/>
              <a:gd name="connsiteY0" fmla="*/ 3672196 h 3672196"/>
              <a:gd name="connsiteX1" fmla="*/ 0 w 5306666"/>
              <a:gd name="connsiteY1" fmla="*/ 0 h 3672196"/>
              <a:gd name="connsiteX2" fmla="*/ 5306666 w 5306666"/>
              <a:gd name="connsiteY2" fmla="*/ 575749 h 3672196"/>
              <a:gd name="connsiteX3" fmla="*/ 833254 w 5306666"/>
              <a:gd name="connsiteY3" fmla="*/ 3672196 h 3672196"/>
              <a:gd name="connsiteX0" fmla="*/ 816036 w 5306666"/>
              <a:gd name="connsiteY0" fmla="*/ 3424832 h 3424832"/>
              <a:gd name="connsiteX1" fmla="*/ 0 w 5306666"/>
              <a:gd name="connsiteY1" fmla="*/ 0 h 3424832"/>
              <a:gd name="connsiteX2" fmla="*/ 5306666 w 5306666"/>
              <a:gd name="connsiteY2" fmla="*/ 575749 h 3424832"/>
              <a:gd name="connsiteX3" fmla="*/ 816036 w 5306666"/>
              <a:gd name="connsiteY3" fmla="*/ 3424832 h 3424832"/>
              <a:gd name="connsiteX0" fmla="*/ 798817 w 5306666"/>
              <a:gd name="connsiteY0" fmla="*/ 3458951 h 3458951"/>
              <a:gd name="connsiteX1" fmla="*/ 0 w 5306666"/>
              <a:gd name="connsiteY1" fmla="*/ 0 h 3458951"/>
              <a:gd name="connsiteX2" fmla="*/ 5306666 w 5306666"/>
              <a:gd name="connsiteY2" fmla="*/ 575749 h 3458951"/>
              <a:gd name="connsiteX3" fmla="*/ 798817 w 5306666"/>
              <a:gd name="connsiteY3" fmla="*/ 3458951 h 3458951"/>
              <a:gd name="connsiteX0" fmla="*/ 798817 w 5130181"/>
              <a:gd name="connsiteY0" fmla="*/ 3458951 h 3458951"/>
              <a:gd name="connsiteX1" fmla="*/ 0 w 5130181"/>
              <a:gd name="connsiteY1" fmla="*/ 0 h 3458951"/>
              <a:gd name="connsiteX2" fmla="*/ 5130181 w 5130181"/>
              <a:gd name="connsiteY2" fmla="*/ 648253 h 3458951"/>
              <a:gd name="connsiteX3" fmla="*/ 798817 w 5130181"/>
              <a:gd name="connsiteY3" fmla="*/ 3458951 h 3458951"/>
            </a:gdLst>
            <a:ahLst/>
            <a:cxnLst>
              <a:cxn ang="0">
                <a:pos x="connsiteX0" y="connsiteY0"/>
              </a:cxn>
              <a:cxn ang="0">
                <a:pos x="connsiteX1" y="connsiteY1"/>
              </a:cxn>
              <a:cxn ang="0">
                <a:pos x="connsiteX2" y="connsiteY2"/>
              </a:cxn>
              <a:cxn ang="0">
                <a:pos x="connsiteX3" y="connsiteY3"/>
              </a:cxn>
            </a:cxnLst>
            <a:rect l="l" t="t" r="r" b="b"/>
            <a:pathLst>
              <a:path w="5130181" h="3458951">
                <a:moveTo>
                  <a:pt x="798817" y="3458951"/>
                </a:moveTo>
                <a:lnTo>
                  <a:pt x="0" y="0"/>
                </a:lnTo>
                <a:lnTo>
                  <a:pt x="5130181" y="648253"/>
                </a:lnTo>
                <a:lnTo>
                  <a:pt x="798817" y="3458951"/>
                </a:lnTo>
                <a:close/>
              </a:path>
            </a:pathLst>
          </a:custGeom>
          <a:solidFill>
            <a:srgbClr val="F3F7EB">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65AB8A2E-4651-4D0E-BD13-6C80FEA80CF1}"/>
              </a:ext>
            </a:extLst>
          </p:cNvPr>
          <p:cNvSpPr txBox="1"/>
          <p:nvPr/>
        </p:nvSpPr>
        <p:spPr>
          <a:xfrm>
            <a:off x="5616455" y="918029"/>
            <a:ext cx="3441033" cy="523220"/>
          </a:xfrm>
          <a:prstGeom prst="rect">
            <a:avLst/>
          </a:prstGeom>
          <a:noFill/>
        </p:spPr>
        <p:txBody>
          <a:bodyPr wrap="square" rtlCol="0">
            <a:spAutoFit/>
          </a:bodyPr>
          <a:lstStyle/>
          <a:p>
            <a:pPr algn="ctr"/>
            <a:r>
              <a:rPr lang="en-US" sz="2800" b="1" i="1" dirty="0">
                <a:solidFill>
                  <a:srgbClr val="FFFF00"/>
                </a:solidFill>
                <a:effectLst>
                  <a:outerShdw blurRad="38100" dist="38100" dir="2700000" algn="tl">
                    <a:srgbClr val="000000">
                      <a:alpha val="43137"/>
                    </a:srgbClr>
                  </a:outerShdw>
                </a:effectLst>
              </a:rPr>
              <a:t>Abram’s defeat of the </a:t>
            </a:r>
          </a:p>
        </p:txBody>
      </p:sp>
      <p:sp>
        <p:nvSpPr>
          <p:cNvPr id="60" name="TextBox 59">
            <a:extLst>
              <a:ext uri="{FF2B5EF4-FFF2-40B4-BE49-F238E27FC236}">
                <a16:creationId xmlns:a16="http://schemas.microsoft.com/office/drawing/2014/main" id="{3C04DEA4-1605-4FBA-926D-8C0EF78FAC4D}"/>
              </a:ext>
            </a:extLst>
          </p:cNvPr>
          <p:cNvSpPr txBox="1"/>
          <p:nvPr/>
        </p:nvSpPr>
        <p:spPr>
          <a:xfrm>
            <a:off x="5616455" y="1233009"/>
            <a:ext cx="3441033" cy="523220"/>
          </a:xfrm>
          <a:prstGeom prst="rect">
            <a:avLst/>
          </a:prstGeom>
          <a:noFill/>
        </p:spPr>
        <p:txBody>
          <a:bodyPr wrap="square" rtlCol="0">
            <a:spAutoFit/>
          </a:bodyPr>
          <a:lstStyle/>
          <a:p>
            <a:pPr algn="ctr"/>
            <a:r>
              <a:rPr lang="en-US" sz="2800" b="1" i="1" dirty="0">
                <a:solidFill>
                  <a:srgbClr val="FFFF00"/>
                </a:solidFill>
                <a:effectLst>
                  <a:outerShdw blurRad="38100" dist="38100" dir="2700000" algn="tl">
                    <a:srgbClr val="000000">
                      <a:alpha val="43137"/>
                    </a:srgbClr>
                  </a:outerShdw>
                </a:effectLst>
              </a:rPr>
              <a:t>Babylonian Kings</a:t>
            </a:r>
          </a:p>
        </p:txBody>
      </p:sp>
      <p:sp>
        <p:nvSpPr>
          <p:cNvPr id="61" name="TextBox 60">
            <a:extLst>
              <a:ext uri="{FF2B5EF4-FFF2-40B4-BE49-F238E27FC236}">
                <a16:creationId xmlns:a16="http://schemas.microsoft.com/office/drawing/2014/main" id="{0C0C1C59-0963-43E1-8CD6-50C00FEE3615}"/>
              </a:ext>
            </a:extLst>
          </p:cNvPr>
          <p:cNvSpPr txBox="1"/>
          <p:nvPr/>
        </p:nvSpPr>
        <p:spPr>
          <a:xfrm>
            <a:off x="4650584" y="5022091"/>
            <a:ext cx="2438400" cy="954107"/>
          </a:xfrm>
          <a:prstGeom prst="rect">
            <a:avLst/>
          </a:prstGeom>
          <a:noFill/>
        </p:spPr>
        <p:txBody>
          <a:bodyPr wrap="square" rtlCol="0">
            <a:spAutoFit/>
          </a:bodyPr>
          <a:lstStyle/>
          <a:p>
            <a:pPr algn="ctr"/>
            <a:r>
              <a:rPr lang="en-US" sz="2800" b="1" i="1" dirty="0">
                <a:solidFill>
                  <a:schemeClr val="tx1">
                    <a:lumMod val="20000"/>
                    <a:lumOff val="80000"/>
                  </a:schemeClr>
                </a:solidFill>
              </a:rPr>
              <a:t>4,000 y/o city gate of </a:t>
            </a:r>
            <a:r>
              <a:rPr lang="en-US" sz="2800" b="1" i="1" dirty="0" err="1">
                <a:solidFill>
                  <a:schemeClr val="tx1">
                    <a:lumMod val="20000"/>
                    <a:lumOff val="80000"/>
                  </a:schemeClr>
                </a:solidFill>
              </a:rPr>
              <a:t>Laish</a:t>
            </a:r>
            <a:endParaRPr lang="en-US" sz="2800" b="1" i="1" dirty="0">
              <a:solidFill>
                <a:schemeClr val="tx1">
                  <a:lumMod val="20000"/>
                  <a:lumOff val="80000"/>
                </a:schemeClr>
              </a:solidFill>
            </a:endParaRPr>
          </a:p>
        </p:txBody>
      </p:sp>
      <p:sp>
        <p:nvSpPr>
          <p:cNvPr id="62" name="TextBox 61">
            <a:extLst>
              <a:ext uri="{FF2B5EF4-FFF2-40B4-BE49-F238E27FC236}">
                <a16:creationId xmlns:a16="http://schemas.microsoft.com/office/drawing/2014/main" id="{AF5AE1DA-0BCD-4BD1-B4DF-2905B8B7CC68}"/>
              </a:ext>
            </a:extLst>
          </p:cNvPr>
          <p:cNvSpPr txBox="1"/>
          <p:nvPr/>
        </p:nvSpPr>
        <p:spPr>
          <a:xfrm>
            <a:off x="2233979" y="3550080"/>
            <a:ext cx="1219200" cy="400110"/>
          </a:xfrm>
          <a:prstGeom prst="rect">
            <a:avLst/>
          </a:prstGeom>
          <a:noFill/>
        </p:spPr>
        <p:txBody>
          <a:bodyPr wrap="square" rtlCol="0">
            <a:spAutoFit/>
          </a:bodyPr>
          <a:lstStyle/>
          <a:p>
            <a:r>
              <a:rPr lang="en-US" sz="2000" b="1" i="1" dirty="0">
                <a:solidFill>
                  <a:schemeClr val="tx1">
                    <a:lumMod val="20000"/>
                    <a:lumOff val="80000"/>
                  </a:schemeClr>
                </a:solidFill>
                <a:effectLst>
                  <a:outerShdw blurRad="38100" dist="38100" dir="2700000" algn="tl">
                    <a:srgbClr val="000000">
                      <a:alpha val="43137"/>
                    </a:srgbClr>
                  </a:outerShdw>
                </a:effectLst>
              </a:rPr>
              <a:t>Abram</a:t>
            </a:r>
          </a:p>
        </p:txBody>
      </p:sp>
      <p:sp>
        <p:nvSpPr>
          <p:cNvPr id="63" name="Freeform 47">
            <a:extLst>
              <a:ext uri="{FF2B5EF4-FFF2-40B4-BE49-F238E27FC236}">
                <a16:creationId xmlns:a16="http://schemas.microsoft.com/office/drawing/2014/main" id="{EC832FE0-E15A-4197-B1E4-197115A49584}"/>
              </a:ext>
            </a:extLst>
          </p:cNvPr>
          <p:cNvSpPr/>
          <p:nvPr/>
        </p:nvSpPr>
        <p:spPr>
          <a:xfrm>
            <a:off x="3365605" y="2038970"/>
            <a:ext cx="521891" cy="2048937"/>
          </a:xfrm>
          <a:custGeom>
            <a:avLst/>
            <a:gdLst>
              <a:gd name="connsiteX0" fmla="*/ 0 w 669882"/>
              <a:gd name="connsiteY0" fmla="*/ 2275845 h 2275845"/>
              <a:gd name="connsiteX1" fmla="*/ 23052 w 669882"/>
              <a:gd name="connsiteY1" fmla="*/ 2268161 h 2275845"/>
              <a:gd name="connsiteX2" fmla="*/ 38420 w 669882"/>
              <a:gd name="connsiteY2" fmla="*/ 2245109 h 2275845"/>
              <a:gd name="connsiteX3" fmla="*/ 61472 w 669882"/>
              <a:gd name="connsiteY3" fmla="*/ 2229741 h 2275845"/>
              <a:gd name="connsiteX4" fmla="*/ 84524 w 669882"/>
              <a:gd name="connsiteY4" fmla="*/ 2183636 h 2275845"/>
              <a:gd name="connsiteX5" fmla="*/ 99892 w 669882"/>
              <a:gd name="connsiteY5" fmla="*/ 2037640 h 2275845"/>
              <a:gd name="connsiteX6" fmla="*/ 107576 w 669882"/>
              <a:gd name="connsiteY6" fmla="*/ 1983852 h 2275845"/>
              <a:gd name="connsiteX7" fmla="*/ 122944 w 669882"/>
              <a:gd name="connsiteY7" fmla="*/ 1937747 h 2275845"/>
              <a:gd name="connsiteX8" fmla="*/ 130628 w 669882"/>
              <a:gd name="connsiteY8" fmla="*/ 1607334 h 2275845"/>
              <a:gd name="connsiteX9" fmla="*/ 138312 w 669882"/>
              <a:gd name="connsiteY9" fmla="*/ 1384497 h 2275845"/>
              <a:gd name="connsiteX10" fmla="*/ 153680 w 669882"/>
              <a:gd name="connsiteY10" fmla="*/ 1276921 h 2275845"/>
              <a:gd name="connsiteX11" fmla="*/ 161364 w 669882"/>
              <a:gd name="connsiteY11" fmla="*/ 1177028 h 2275845"/>
              <a:gd name="connsiteX12" fmla="*/ 176732 w 669882"/>
              <a:gd name="connsiteY12" fmla="*/ 1031031 h 2275845"/>
              <a:gd name="connsiteX13" fmla="*/ 192101 w 669882"/>
              <a:gd name="connsiteY13" fmla="*/ 823563 h 2275845"/>
              <a:gd name="connsiteX14" fmla="*/ 207469 w 669882"/>
              <a:gd name="connsiteY14" fmla="*/ 777458 h 2275845"/>
              <a:gd name="connsiteX15" fmla="*/ 230521 w 669882"/>
              <a:gd name="connsiteY15" fmla="*/ 754406 h 2275845"/>
              <a:gd name="connsiteX16" fmla="*/ 284309 w 669882"/>
              <a:gd name="connsiteY16" fmla="*/ 692934 h 2275845"/>
              <a:gd name="connsiteX17" fmla="*/ 307361 w 669882"/>
              <a:gd name="connsiteY17" fmla="*/ 623778 h 2275845"/>
              <a:gd name="connsiteX18" fmla="*/ 315045 w 669882"/>
              <a:gd name="connsiteY18" fmla="*/ 600726 h 2275845"/>
              <a:gd name="connsiteX19" fmla="*/ 345781 w 669882"/>
              <a:gd name="connsiteY19" fmla="*/ 554621 h 2275845"/>
              <a:gd name="connsiteX20" fmla="*/ 376517 w 669882"/>
              <a:gd name="connsiteY20" fmla="*/ 508517 h 2275845"/>
              <a:gd name="connsiteX21" fmla="*/ 399569 w 669882"/>
              <a:gd name="connsiteY21" fmla="*/ 462413 h 2275845"/>
              <a:gd name="connsiteX22" fmla="*/ 414938 w 669882"/>
              <a:gd name="connsiteY22" fmla="*/ 416309 h 2275845"/>
              <a:gd name="connsiteX23" fmla="*/ 430306 w 669882"/>
              <a:gd name="connsiteY23" fmla="*/ 393257 h 2275845"/>
              <a:gd name="connsiteX24" fmla="*/ 453358 w 669882"/>
              <a:gd name="connsiteY24" fmla="*/ 354836 h 2275845"/>
              <a:gd name="connsiteX25" fmla="*/ 484094 w 669882"/>
              <a:gd name="connsiteY25" fmla="*/ 308732 h 2275845"/>
              <a:gd name="connsiteX26" fmla="*/ 537882 w 669882"/>
              <a:gd name="connsiteY26" fmla="*/ 247260 h 2275845"/>
              <a:gd name="connsiteX27" fmla="*/ 560934 w 669882"/>
              <a:gd name="connsiteY27" fmla="*/ 193472 h 2275845"/>
              <a:gd name="connsiteX28" fmla="*/ 591670 w 669882"/>
              <a:gd name="connsiteY28" fmla="*/ 147368 h 2275845"/>
              <a:gd name="connsiteX29" fmla="*/ 614722 w 669882"/>
              <a:gd name="connsiteY29" fmla="*/ 70527 h 2275845"/>
              <a:gd name="connsiteX30" fmla="*/ 622406 w 669882"/>
              <a:gd name="connsiteY30" fmla="*/ 47475 h 2275845"/>
              <a:gd name="connsiteX31" fmla="*/ 653143 w 669882"/>
              <a:gd name="connsiteY31" fmla="*/ 24423 h 2275845"/>
              <a:gd name="connsiteX32" fmla="*/ 653143 w 669882"/>
              <a:gd name="connsiteY32" fmla="*/ 24423 h 2275845"/>
              <a:gd name="connsiteX0" fmla="*/ 0 w 653143"/>
              <a:gd name="connsiteY0" fmla="*/ 2251422 h 2251422"/>
              <a:gd name="connsiteX1" fmla="*/ 23052 w 653143"/>
              <a:gd name="connsiteY1" fmla="*/ 2243738 h 2251422"/>
              <a:gd name="connsiteX2" fmla="*/ 38420 w 653143"/>
              <a:gd name="connsiteY2" fmla="*/ 2220686 h 2251422"/>
              <a:gd name="connsiteX3" fmla="*/ 61472 w 653143"/>
              <a:gd name="connsiteY3" fmla="*/ 2205318 h 2251422"/>
              <a:gd name="connsiteX4" fmla="*/ 84524 w 653143"/>
              <a:gd name="connsiteY4" fmla="*/ 2159213 h 2251422"/>
              <a:gd name="connsiteX5" fmla="*/ 99892 w 653143"/>
              <a:gd name="connsiteY5" fmla="*/ 2013217 h 2251422"/>
              <a:gd name="connsiteX6" fmla="*/ 107576 w 653143"/>
              <a:gd name="connsiteY6" fmla="*/ 1959429 h 2251422"/>
              <a:gd name="connsiteX7" fmla="*/ 122944 w 653143"/>
              <a:gd name="connsiteY7" fmla="*/ 1913324 h 2251422"/>
              <a:gd name="connsiteX8" fmla="*/ 130628 w 653143"/>
              <a:gd name="connsiteY8" fmla="*/ 1582911 h 2251422"/>
              <a:gd name="connsiteX9" fmla="*/ 138312 w 653143"/>
              <a:gd name="connsiteY9" fmla="*/ 1360074 h 2251422"/>
              <a:gd name="connsiteX10" fmla="*/ 153680 w 653143"/>
              <a:gd name="connsiteY10" fmla="*/ 1252498 h 2251422"/>
              <a:gd name="connsiteX11" fmla="*/ 161364 w 653143"/>
              <a:gd name="connsiteY11" fmla="*/ 1152605 h 2251422"/>
              <a:gd name="connsiteX12" fmla="*/ 176732 w 653143"/>
              <a:gd name="connsiteY12" fmla="*/ 1006608 h 2251422"/>
              <a:gd name="connsiteX13" fmla="*/ 192101 w 653143"/>
              <a:gd name="connsiteY13" fmla="*/ 799140 h 2251422"/>
              <a:gd name="connsiteX14" fmla="*/ 207469 w 653143"/>
              <a:gd name="connsiteY14" fmla="*/ 753035 h 2251422"/>
              <a:gd name="connsiteX15" fmla="*/ 230521 w 653143"/>
              <a:gd name="connsiteY15" fmla="*/ 729983 h 2251422"/>
              <a:gd name="connsiteX16" fmla="*/ 284309 w 653143"/>
              <a:gd name="connsiteY16" fmla="*/ 668511 h 2251422"/>
              <a:gd name="connsiteX17" fmla="*/ 307361 w 653143"/>
              <a:gd name="connsiteY17" fmla="*/ 599355 h 2251422"/>
              <a:gd name="connsiteX18" fmla="*/ 315045 w 653143"/>
              <a:gd name="connsiteY18" fmla="*/ 576303 h 2251422"/>
              <a:gd name="connsiteX19" fmla="*/ 345781 w 653143"/>
              <a:gd name="connsiteY19" fmla="*/ 530198 h 2251422"/>
              <a:gd name="connsiteX20" fmla="*/ 376517 w 653143"/>
              <a:gd name="connsiteY20" fmla="*/ 484094 h 2251422"/>
              <a:gd name="connsiteX21" fmla="*/ 399569 w 653143"/>
              <a:gd name="connsiteY21" fmla="*/ 437990 h 2251422"/>
              <a:gd name="connsiteX22" fmla="*/ 414938 w 653143"/>
              <a:gd name="connsiteY22" fmla="*/ 391886 h 2251422"/>
              <a:gd name="connsiteX23" fmla="*/ 430306 w 653143"/>
              <a:gd name="connsiteY23" fmla="*/ 368834 h 2251422"/>
              <a:gd name="connsiteX24" fmla="*/ 453358 w 653143"/>
              <a:gd name="connsiteY24" fmla="*/ 330413 h 2251422"/>
              <a:gd name="connsiteX25" fmla="*/ 484094 w 653143"/>
              <a:gd name="connsiteY25" fmla="*/ 284309 h 2251422"/>
              <a:gd name="connsiteX26" fmla="*/ 537882 w 653143"/>
              <a:gd name="connsiteY26" fmla="*/ 222837 h 2251422"/>
              <a:gd name="connsiteX27" fmla="*/ 560934 w 653143"/>
              <a:gd name="connsiteY27" fmla="*/ 169049 h 2251422"/>
              <a:gd name="connsiteX28" fmla="*/ 591670 w 653143"/>
              <a:gd name="connsiteY28" fmla="*/ 122945 h 2251422"/>
              <a:gd name="connsiteX29" fmla="*/ 614722 w 653143"/>
              <a:gd name="connsiteY29" fmla="*/ 46104 h 2251422"/>
              <a:gd name="connsiteX30" fmla="*/ 622406 w 653143"/>
              <a:gd name="connsiteY30" fmla="*/ 23052 h 2251422"/>
              <a:gd name="connsiteX31" fmla="*/ 653143 w 653143"/>
              <a:gd name="connsiteY31" fmla="*/ 0 h 2251422"/>
              <a:gd name="connsiteX0" fmla="*/ 0 w 622406"/>
              <a:gd name="connsiteY0" fmla="*/ 2228370 h 2228370"/>
              <a:gd name="connsiteX1" fmla="*/ 23052 w 622406"/>
              <a:gd name="connsiteY1" fmla="*/ 2220686 h 2228370"/>
              <a:gd name="connsiteX2" fmla="*/ 38420 w 622406"/>
              <a:gd name="connsiteY2" fmla="*/ 2197634 h 2228370"/>
              <a:gd name="connsiteX3" fmla="*/ 61472 w 622406"/>
              <a:gd name="connsiteY3" fmla="*/ 2182266 h 2228370"/>
              <a:gd name="connsiteX4" fmla="*/ 84524 w 622406"/>
              <a:gd name="connsiteY4" fmla="*/ 2136161 h 2228370"/>
              <a:gd name="connsiteX5" fmla="*/ 99892 w 622406"/>
              <a:gd name="connsiteY5" fmla="*/ 1990165 h 2228370"/>
              <a:gd name="connsiteX6" fmla="*/ 107576 w 622406"/>
              <a:gd name="connsiteY6" fmla="*/ 1936377 h 2228370"/>
              <a:gd name="connsiteX7" fmla="*/ 122944 w 622406"/>
              <a:gd name="connsiteY7" fmla="*/ 1890272 h 2228370"/>
              <a:gd name="connsiteX8" fmla="*/ 130628 w 622406"/>
              <a:gd name="connsiteY8" fmla="*/ 1559859 h 2228370"/>
              <a:gd name="connsiteX9" fmla="*/ 138312 w 622406"/>
              <a:gd name="connsiteY9" fmla="*/ 1337022 h 2228370"/>
              <a:gd name="connsiteX10" fmla="*/ 153680 w 622406"/>
              <a:gd name="connsiteY10" fmla="*/ 1229446 h 2228370"/>
              <a:gd name="connsiteX11" fmla="*/ 161364 w 622406"/>
              <a:gd name="connsiteY11" fmla="*/ 1129553 h 2228370"/>
              <a:gd name="connsiteX12" fmla="*/ 176732 w 622406"/>
              <a:gd name="connsiteY12" fmla="*/ 983556 h 2228370"/>
              <a:gd name="connsiteX13" fmla="*/ 192101 w 622406"/>
              <a:gd name="connsiteY13" fmla="*/ 776088 h 2228370"/>
              <a:gd name="connsiteX14" fmla="*/ 207469 w 622406"/>
              <a:gd name="connsiteY14" fmla="*/ 729983 h 2228370"/>
              <a:gd name="connsiteX15" fmla="*/ 230521 w 622406"/>
              <a:gd name="connsiteY15" fmla="*/ 706931 h 2228370"/>
              <a:gd name="connsiteX16" fmla="*/ 284309 w 622406"/>
              <a:gd name="connsiteY16" fmla="*/ 645459 h 2228370"/>
              <a:gd name="connsiteX17" fmla="*/ 307361 w 622406"/>
              <a:gd name="connsiteY17" fmla="*/ 576303 h 2228370"/>
              <a:gd name="connsiteX18" fmla="*/ 315045 w 622406"/>
              <a:gd name="connsiteY18" fmla="*/ 553251 h 2228370"/>
              <a:gd name="connsiteX19" fmla="*/ 345781 w 622406"/>
              <a:gd name="connsiteY19" fmla="*/ 507146 h 2228370"/>
              <a:gd name="connsiteX20" fmla="*/ 376517 w 622406"/>
              <a:gd name="connsiteY20" fmla="*/ 461042 h 2228370"/>
              <a:gd name="connsiteX21" fmla="*/ 399569 w 622406"/>
              <a:gd name="connsiteY21" fmla="*/ 414938 h 2228370"/>
              <a:gd name="connsiteX22" fmla="*/ 414938 w 622406"/>
              <a:gd name="connsiteY22" fmla="*/ 368834 h 2228370"/>
              <a:gd name="connsiteX23" fmla="*/ 430306 w 622406"/>
              <a:gd name="connsiteY23" fmla="*/ 345782 h 2228370"/>
              <a:gd name="connsiteX24" fmla="*/ 453358 w 622406"/>
              <a:gd name="connsiteY24" fmla="*/ 307361 h 2228370"/>
              <a:gd name="connsiteX25" fmla="*/ 484094 w 622406"/>
              <a:gd name="connsiteY25" fmla="*/ 261257 h 2228370"/>
              <a:gd name="connsiteX26" fmla="*/ 537882 w 622406"/>
              <a:gd name="connsiteY26" fmla="*/ 199785 h 2228370"/>
              <a:gd name="connsiteX27" fmla="*/ 560934 w 622406"/>
              <a:gd name="connsiteY27" fmla="*/ 145997 h 2228370"/>
              <a:gd name="connsiteX28" fmla="*/ 591670 w 622406"/>
              <a:gd name="connsiteY28" fmla="*/ 99893 h 2228370"/>
              <a:gd name="connsiteX29" fmla="*/ 614722 w 622406"/>
              <a:gd name="connsiteY29" fmla="*/ 23052 h 2228370"/>
              <a:gd name="connsiteX30" fmla="*/ 622406 w 622406"/>
              <a:gd name="connsiteY30" fmla="*/ 0 h 2228370"/>
              <a:gd name="connsiteX0" fmla="*/ 0 w 614722"/>
              <a:gd name="connsiteY0" fmla="*/ 2205318 h 2205318"/>
              <a:gd name="connsiteX1" fmla="*/ 23052 w 614722"/>
              <a:gd name="connsiteY1" fmla="*/ 2197634 h 2205318"/>
              <a:gd name="connsiteX2" fmla="*/ 38420 w 614722"/>
              <a:gd name="connsiteY2" fmla="*/ 2174582 h 2205318"/>
              <a:gd name="connsiteX3" fmla="*/ 61472 w 614722"/>
              <a:gd name="connsiteY3" fmla="*/ 2159214 h 2205318"/>
              <a:gd name="connsiteX4" fmla="*/ 84524 w 614722"/>
              <a:gd name="connsiteY4" fmla="*/ 2113109 h 2205318"/>
              <a:gd name="connsiteX5" fmla="*/ 99892 w 614722"/>
              <a:gd name="connsiteY5" fmla="*/ 1967113 h 2205318"/>
              <a:gd name="connsiteX6" fmla="*/ 107576 w 614722"/>
              <a:gd name="connsiteY6" fmla="*/ 1913325 h 2205318"/>
              <a:gd name="connsiteX7" fmla="*/ 122944 w 614722"/>
              <a:gd name="connsiteY7" fmla="*/ 1867220 h 2205318"/>
              <a:gd name="connsiteX8" fmla="*/ 130628 w 614722"/>
              <a:gd name="connsiteY8" fmla="*/ 1536807 h 2205318"/>
              <a:gd name="connsiteX9" fmla="*/ 138312 w 614722"/>
              <a:gd name="connsiteY9" fmla="*/ 1313970 h 2205318"/>
              <a:gd name="connsiteX10" fmla="*/ 153680 w 614722"/>
              <a:gd name="connsiteY10" fmla="*/ 1206394 h 2205318"/>
              <a:gd name="connsiteX11" fmla="*/ 161364 w 614722"/>
              <a:gd name="connsiteY11" fmla="*/ 1106501 h 2205318"/>
              <a:gd name="connsiteX12" fmla="*/ 176732 w 614722"/>
              <a:gd name="connsiteY12" fmla="*/ 960504 h 2205318"/>
              <a:gd name="connsiteX13" fmla="*/ 192101 w 614722"/>
              <a:gd name="connsiteY13" fmla="*/ 753036 h 2205318"/>
              <a:gd name="connsiteX14" fmla="*/ 207469 w 614722"/>
              <a:gd name="connsiteY14" fmla="*/ 706931 h 2205318"/>
              <a:gd name="connsiteX15" fmla="*/ 230521 w 614722"/>
              <a:gd name="connsiteY15" fmla="*/ 683879 h 2205318"/>
              <a:gd name="connsiteX16" fmla="*/ 284309 w 614722"/>
              <a:gd name="connsiteY16" fmla="*/ 622407 h 2205318"/>
              <a:gd name="connsiteX17" fmla="*/ 307361 w 614722"/>
              <a:gd name="connsiteY17" fmla="*/ 553251 h 2205318"/>
              <a:gd name="connsiteX18" fmla="*/ 315045 w 614722"/>
              <a:gd name="connsiteY18" fmla="*/ 530199 h 2205318"/>
              <a:gd name="connsiteX19" fmla="*/ 345781 w 614722"/>
              <a:gd name="connsiteY19" fmla="*/ 484094 h 2205318"/>
              <a:gd name="connsiteX20" fmla="*/ 376517 w 614722"/>
              <a:gd name="connsiteY20" fmla="*/ 437990 h 2205318"/>
              <a:gd name="connsiteX21" fmla="*/ 399569 w 614722"/>
              <a:gd name="connsiteY21" fmla="*/ 391886 h 2205318"/>
              <a:gd name="connsiteX22" fmla="*/ 414938 w 614722"/>
              <a:gd name="connsiteY22" fmla="*/ 345782 h 2205318"/>
              <a:gd name="connsiteX23" fmla="*/ 430306 w 614722"/>
              <a:gd name="connsiteY23" fmla="*/ 322730 h 2205318"/>
              <a:gd name="connsiteX24" fmla="*/ 453358 w 614722"/>
              <a:gd name="connsiteY24" fmla="*/ 284309 h 2205318"/>
              <a:gd name="connsiteX25" fmla="*/ 484094 w 614722"/>
              <a:gd name="connsiteY25" fmla="*/ 238205 h 2205318"/>
              <a:gd name="connsiteX26" fmla="*/ 537882 w 614722"/>
              <a:gd name="connsiteY26" fmla="*/ 176733 h 2205318"/>
              <a:gd name="connsiteX27" fmla="*/ 560934 w 614722"/>
              <a:gd name="connsiteY27" fmla="*/ 122945 h 2205318"/>
              <a:gd name="connsiteX28" fmla="*/ 591670 w 614722"/>
              <a:gd name="connsiteY28" fmla="*/ 76841 h 2205318"/>
              <a:gd name="connsiteX29" fmla="*/ 614722 w 614722"/>
              <a:gd name="connsiteY29" fmla="*/ 0 h 2205318"/>
              <a:gd name="connsiteX0" fmla="*/ 0 w 591670"/>
              <a:gd name="connsiteY0" fmla="*/ 2128477 h 2128477"/>
              <a:gd name="connsiteX1" fmla="*/ 23052 w 591670"/>
              <a:gd name="connsiteY1" fmla="*/ 2120793 h 2128477"/>
              <a:gd name="connsiteX2" fmla="*/ 38420 w 591670"/>
              <a:gd name="connsiteY2" fmla="*/ 2097741 h 2128477"/>
              <a:gd name="connsiteX3" fmla="*/ 61472 w 591670"/>
              <a:gd name="connsiteY3" fmla="*/ 2082373 h 2128477"/>
              <a:gd name="connsiteX4" fmla="*/ 84524 w 591670"/>
              <a:gd name="connsiteY4" fmla="*/ 2036268 h 2128477"/>
              <a:gd name="connsiteX5" fmla="*/ 99892 w 591670"/>
              <a:gd name="connsiteY5" fmla="*/ 1890272 h 2128477"/>
              <a:gd name="connsiteX6" fmla="*/ 107576 w 591670"/>
              <a:gd name="connsiteY6" fmla="*/ 1836484 h 2128477"/>
              <a:gd name="connsiteX7" fmla="*/ 122944 w 591670"/>
              <a:gd name="connsiteY7" fmla="*/ 1790379 h 2128477"/>
              <a:gd name="connsiteX8" fmla="*/ 130628 w 591670"/>
              <a:gd name="connsiteY8" fmla="*/ 1459966 h 2128477"/>
              <a:gd name="connsiteX9" fmla="*/ 138312 w 591670"/>
              <a:gd name="connsiteY9" fmla="*/ 1237129 h 2128477"/>
              <a:gd name="connsiteX10" fmla="*/ 153680 w 591670"/>
              <a:gd name="connsiteY10" fmla="*/ 1129553 h 2128477"/>
              <a:gd name="connsiteX11" fmla="*/ 161364 w 591670"/>
              <a:gd name="connsiteY11" fmla="*/ 1029660 h 2128477"/>
              <a:gd name="connsiteX12" fmla="*/ 176732 w 591670"/>
              <a:gd name="connsiteY12" fmla="*/ 883663 h 2128477"/>
              <a:gd name="connsiteX13" fmla="*/ 192101 w 591670"/>
              <a:gd name="connsiteY13" fmla="*/ 676195 h 2128477"/>
              <a:gd name="connsiteX14" fmla="*/ 207469 w 591670"/>
              <a:gd name="connsiteY14" fmla="*/ 630090 h 2128477"/>
              <a:gd name="connsiteX15" fmla="*/ 230521 w 591670"/>
              <a:gd name="connsiteY15" fmla="*/ 607038 h 2128477"/>
              <a:gd name="connsiteX16" fmla="*/ 284309 w 591670"/>
              <a:gd name="connsiteY16" fmla="*/ 545566 h 2128477"/>
              <a:gd name="connsiteX17" fmla="*/ 307361 w 591670"/>
              <a:gd name="connsiteY17" fmla="*/ 476410 h 2128477"/>
              <a:gd name="connsiteX18" fmla="*/ 315045 w 591670"/>
              <a:gd name="connsiteY18" fmla="*/ 453358 h 2128477"/>
              <a:gd name="connsiteX19" fmla="*/ 345781 w 591670"/>
              <a:gd name="connsiteY19" fmla="*/ 407253 h 2128477"/>
              <a:gd name="connsiteX20" fmla="*/ 376517 w 591670"/>
              <a:gd name="connsiteY20" fmla="*/ 361149 h 2128477"/>
              <a:gd name="connsiteX21" fmla="*/ 399569 w 591670"/>
              <a:gd name="connsiteY21" fmla="*/ 315045 h 2128477"/>
              <a:gd name="connsiteX22" fmla="*/ 414938 w 591670"/>
              <a:gd name="connsiteY22" fmla="*/ 268941 h 2128477"/>
              <a:gd name="connsiteX23" fmla="*/ 430306 w 591670"/>
              <a:gd name="connsiteY23" fmla="*/ 245889 h 2128477"/>
              <a:gd name="connsiteX24" fmla="*/ 453358 w 591670"/>
              <a:gd name="connsiteY24" fmla="*/ 207468 h 2128477"/>
              <a:gd name="connsiteX25" fmla="*/ 484094 w 591670"/>
              <a:gd name="connsiteY25" fmla="*/ 161364 h 2128477"/>
              <a:gd name="connsiteX26" fmla="*/ 537882 w 591670"/>
              <a:gd name="connsiteY26" fmla="*/ 99892 h 2128477"/>
              <a:gd name="connsiteX27" fmla="*/ 560934 w 591670"/>
              <a:gd name="connsiteY27" fmla="*/ 46104 h 2128477"/>
              <a:gd name="connsiteX28" fmla="*/ 591670 w 591670"/>
              <a:gd name="connsiteY28" fmla="*/ 0 h 2128477"/>
              <a:gd name="connsiteX0" fmla="*/ 0 w 560934"/>
              <a:gd name="connsiteY0" fmla="*/ 2082373 h 2082373"/>
              <a:gd name="connsiteX1" fmla="*/ 23052 w 560934"/>
              <a:gd name="connsiteY1" fmla="*/ 2074689 h 2082373"/>
              <a:gd name="connsiteX2" fmla="*/ 38420 w 560934"/>
              <a:gd name="connsiteY2" fmla="*/ 2051637 h 2082373"/>
              <a:gd name="connsiteX3" fmla="*/ 61472 w 560934"/>
              <a:gd name="connsiteY3" fmla="*/ 2036269 h 2082373"/>
              <a:gd name="connsiteX4" fmla="*/ 84524 w 560934"/>
              <a:gd name="connsiteY4" fmla="*/ 1990164 h 2082373"/>
              <a:gd name="connsiteX5" fmla="*/ 99892 w 560934"/>
              <a:gd name="connsiteY5" fmla="*/ 1844168 h 2082373"/>
              <a:gd name="connsiteX6" fmla="*/ 107576 w 560934"/>
              <a:gd name="connsiteY6" fmla="*/ 1790380 h 2082373"/>
              <a:gd name="connsiteX7" fmla="*/ 122944 w 560934"/>
              <a:gd name="connsiteY7" fmla="*/ 1744275 h 2082373"/>
              <a:gd name="connsiteX8" fmla="*/ 130628 w 560934"/>
              <a:gd name="connsiteY8" fmla="*/ 1413862 h 2082373"/>
              <a:gd name="connsiteX9" fmla="*/ 138312 w 560934"/>
              <a:gd name="connsiteY9" fmla="*/ 1191025 h 2082373"/>
              <a:gd name="connsiteX10" fmla="*/ 153680 w 560934"/>
              <a:gd name="connsiteY10" fmla="*/ 1083449 h 2082373"/>
              <a:gd name="connsiteX11" fmla="*/ 161364 w 560934"/>
              <a:gd name="connsiteY11" fmla="*/ 983556 h 2082373"/>
              <a:gd name="connsiteX12" fmla="*/ 176732 w 560934"/>
              <a:gd name="connsiteY12" fmla="*/ 837559 h 2082373"/>
              <a:gd name="connsiteX13" fmla="*/ 192101 w 560934"/>
              <a:gd name="connsiteY13" fmla="*/ 630091 h 2082373"/>
              <a:gd name="connsiteX14" fmla="*/ 207469 w 560934"/>
              <a:gd name="connsiteY14" fmla="*/ 583986 h 2082373"/>
              <a:gd name="connsiteX15" fmla="*/ 230521 w 560934"/>
              <a:gd name="connsiteY15" fmla="*/ 560934 h 2082373"/>
              <a:gd name="connsiteX16" fmla="*/ 284309 w 560934"/>
              <a:gd name="connsiteY16" fmla="*/ 499462 h 2082373"/>
              <a:gd name="connsiteX17" fmla="*/ 307361 w 560934"/>
              <a:gd name="connsiteY17" fmla="*/ 430306 h 2082373"/>
              <a:gd name="connsiteX18" fmla="*/ 315045 w 560934"/>
              <a:gd name="connsiteY18" fmla="*/ 407254 h 2082373"/>
              <a:gd name="connsiteX19" fmla="*/ 345781 w 560934"/>
              <a:gd name="connsiteY19" fmla="*/ 361149 h 2082373"/>
              <a:gd name="connsiteX20" fmla="*/ 376517 w 560934"/>
              <a:gd name="connsiteY20" fmla="*/ 315045 h 2082373"/>
              <a:gd name="connsiteX21" fmla="*/ 399569 w 560934"/>
              <a:gd name="connsiteY21" fmla="*/ 268941 h 2082373"/>
              <a:gd name="connsiteX22" fmla="*/ 414938 w 560934"/>
              <a:gd name="connsiteY22" fmla="*/ 222837 h 2082373"/>
              <a:gd name="connsiteX23" fmla="*/ 430306 w 560934"/>
              <a:gd name="connsiteY23" fmla="*/ 199785 h 2082373"/>
              <a:gd name="connsiteX24" fmla="*/ 453358 w 560934"/>
              <a:gd name="connsiteY24" fmla="*/ 161364 h 2082373"/>
              <a:gd name="connsiteX25" fmla="*/ 484094 w 560934"/>
              <a:gd name="connsiteY25" fmla="*/ 115260 h 2082373"/>
              <a:gd name="connsiteX26" fmla="*/ 537882 w 560934"/>
              <a:gd name="connsiteY26" fmla="*/ 53788 h 2082373"/>
              <a:gd name="connsiteX27" fmla="*/ 560934 w 560934"/>
              <a:gd name="connsiteY27" fmla="*/ 0 h 2082373"/>
              <a:gd name="connsiteX0" fmla="*/ 0 w 537882"/>
              <a:gd name="connsiteY0" fmla="*/ 2028585 h 2028585"/>
              <a:gd name="connsiteX1" fmla="*/ 23052 w 537882"/>
              <a:gd name="connsiteY1" fmla="*/ 2020901 h 2028585"/>
              <a:gd name="connsiteX2" fmla="*/ 38420 w 537882"/>
              <a:gd name="connsiteY2" fmla="*/ 1997849 h 2028585"/>
              <a:gd name="connsiteX3" fmla="*/ 61472 w 537882"/>
              <a:gd name="connsiteY3" fmla="*/ 1982481 h 2028585"/>
              <a:gd name="connsiteX4" fmla="*/ 84524 w 537882"/>
              <a:gd name="connsiteY4" fmla="*/ 1936376 h 2028585"/>
              <a:gd name="connsiteX5" fmla="*/ 99892 w 537882"/>
              <a:gd name="connsiteY5" fmla="*/ 1790380 h 2028585"/>
              <a:gd name="connsiteX6" fmla="*/ 107576 w 537882"/>
              <a:gd name="connsiteY6" fmla="*/ 1736592 h 2028585"/>
              <a:gd name="connsiteX7" fmla="*/ 122944 w 537882"/>
              <a:gd name="connsiteY7" fmla="*/ 1690487 h 2028585"/>
              <a:gd name="connsiteX8" fmla="*/ 130628 w 537882"/>
              <a:gd name="connsiteY8" fmla="*/ 1360074 h 2028585"/>
              <a:gd name="connsiteX9" fmla="*/ 138312 w 537882"/>
              <a:gd name="connsiteY9" fmla="*/ 1137237 h 2028585"/>
              <a:gd name="connsiteX10" fmla="*/ 153680 w 537882"/>
              <a:gd name="connsiteY10" fmla="*/ 1029661 h 2028585"/>
              <a:gd name="connsiteX11" fmla="*/ 161364 w 537882"/>
              <a:gd name="connsiteY11" fmla="*/ 929768 h 2028585"/>
              <a:gd name="connsiteX12" fmla="*/ 176732 w 537882"/>
              <a:gd name="connsiteY12" fmla="*/ 783771 h 2028585"/>
              <a:gd name="connsiteX13" fmla="*/ 192101 w 537882"/>
              <a:gd name="connsiteY13" fmla="*/ 576303 h 2028585"/>
              <a:gd name="connsiteX14" fmla="*/ 207469 w 537882"/>
              <a:gd name="connsiteY14" fmla="*/ 530198 h 2028585"/>
              <a:gd name="connsiteX15" fmla="*/ 230521 w 537882"/>
              <a:gd name="connsiteY15" fmla="*/ 507146 h 2028585"/>
              <a:gd name="connsiteX16" fmla="*/ 284309 w 537882"/>
              <a:gd name="connsiteY16" fmla="*/ 445674 h 2028585"/>
              <a:gd name="connsiteX17" fmla="*/ 307361 w 537882"/>
              <a:gd name="connsiteY17" fmla="*/ 376518 h 2028585"/>
              <a:gd name="connsiteX18" fmla="*/ 315045 w 537882"/>
              <a:gd name="connsiteY18" fmla="*/ 353466 h 2028585"/>
              <a:gd name="connsiteX19" fmla="*/ 345781 w 537882"/>
              <a:gd name="connsiteY19" fmla="*/ 307361 h 2028585"/>
              <a:gd name="connsiteX20" fmla="*/ 376517 w 537882"/>
              <a:gd name="connsiteY20" fmla="*/ 261257 h 2028585"/>
              <a:gd name="connsiteX21" fmla="*/ 399569 w 537882"/>
              <a:gd name="connsiteY21" fmla="*/ 215153 h 2028585"/>
              <a:gd name="connsiteX22" fmla="*/ 414938 w 537882"/>
              <a:gd name="connsiteY22" fmla="*/ 169049 h 2028585"/>
              <a:gd name="connsiteX23" fmla="*/ 430306 w 537882"/>
              <a:gd name="connsiteY23" fmla="*/ 145997 h 2028585"/>
              <a:gd name="connsiteX24" fmla="*/ 453358 w 537882"/>
              <a:gd name="connsiteY24" fmla="*/ 107576 h 2028585"/>
              <a:gd name="connsiteX25" fmla="*/ 484094 w 537882"/>
              <a:gd name="connsiteY25" fmla="*/ 61472 h 2028585"/>
              <a:gd name="connsiteX26" fmla="*/ 537882 w 537882"/>
              <a:gd name="connsiteY26" fmla="*/ 0 h 2028585"/>
              <a:gd name="connsiteX0" fmla="*/ 0 w 527706"/>
              <a:gd name="connsiteY0" fmla="*/ 2041669 h 2041669"/>
              <a:gd name="connsiteX1" fmla="*/ 23052 w 527706"/>
              <a:gd name="connsiteY1" fmla="*/ 2033985 h 2041669"/>
              <a:gd name="connsiteX2" fmla="*/ 38420 w 527706"/>
              <a:gd name="connsiteY2" fmla="*/ 2010933 h 2041669"/>
              <a:gd name="connsiteX3" fmla="*/ 61472 w 527706"/>
              <a:gd name="connsiteY3" fmla="*/ 1995565 h 2041669"/>
              <a:gd name="connsiteX4" fmla="*/ 84524 w 527706"/>
              <a:gd name="connsiteY4" fmla="*/ 1949460 h 2041669"/>
              <a:gd name="connsiteX5" fmla="*/ 99892 w 527706"/>
              <a:gd name="connsiteY5" fmla="*/ 1803464 h 2041669"/>
              <a:gd name="connsiteX6" fmla="*/ 107576 w 527706"/>
              <a:gd name="connsiteY6" fmla="*/ 1749676 h 2041669"/>
              <a:gd name="connsiteX7" fmla="*/ 122944 w 527706"/>
              <a:gd name="connsiteY7" fmla="*/ 1703571 h 2041669"/>
              <a:gd name="connsiteX8" fmla="*/ 130628 w 527706"/>
              <a:gd name="connsiteY8" fmla="*/ 1373158 h 2041669"/>
              <a:gd name="connsiteX9" fmla="*/ 138312 w 527706"/>
              <a:gd name="connsiteY9" fmla="*/ 1150321 h 2041669"/>
              <a:gd name="connsiteX10" fmla="*/ 153680 w 527706"/>
              <a:gd name="connsiteY10" fmla="*/ 1042745 h 2041669"/>
              <a:gd name="connsiteX11" fmla="*/ 161364 w 527706"/>
              <a:gd name="connsiteY11" fmla="*/ 942852 h 2041669"/>
              <a:gd name="connsiteX12" fmla="*/ 176732 w 527706"/>
              <a:gd name="connsiteY12" fmla="*/ 796855 h 2041669"/>
              <a:gd name="connsiteX13" fmla="*/ 192101 w 527706"/>
              <a:gd name="connsiteY13" fmla="*/ 589387 h 2041669"/>
              <a:gd name="connsiteX14" fmla="*/ 207469 w 527706"/>
              <a:gd name="connsiteY14" fmla="*/ 543282 h 2041669"/>
              <a:gd name="connsiteX15" fmla="*/ 230521 w 527706"/>
              <a:gd name="connsiteY15" fmla="*/ 520230 h 2041669"/>
              <a:gd name="connsiteX16" fmla="*/ 284309 w 527706"/>
              <a:gd name="connsiteY16" fmla="*/ 458758 h 2041669"/>
              <a:gd name="connsiteX17" fmla="*/ 307361 w 527706"/>
              <a:gd name="connsiteY17" fmla="*/ 389602 h 2041669"/>
              <a:gd name="connsiteX18" fmla="*/ 315045 w 527706"/>
              <a:gd name="connsiteY18" fmla="*/ 366550 h 2041669"/>
              <a:gd name="connsiteX19" fmla="*/ 345781 w 527706"/>
              <a:gd name="connsiteY19" fmla="*/ 320445 h 2041669"/>
              <a:gd name="connsiteX20" fmla="*/ 376517 w 527706"/>
              <a:gd name="connsiteY20" fmla="*/ 274341 h 2041669"/>
              <a:gd name="connsiteX21" fmla="*/ 399569 w 527706"/>
              <a:gd name="connsiteY21" fmla="*/ 228237 h 2041669"/>
              <a:gd name="connsiteX22" fmla="*/ 414938 w 527706"/>
              <a:gd name="connsiteY22" fmla="*/ 182133 h 2041669"/>
              <a:gd name="connsiteX23" fmla="*/ 430306 w 527706"/>
              <a:gd name="connsiteY23" fmla="*/ 159081 h 2041669"/>
              <a:gd name="connsiteX24" fmla="*/ 453358 w 527706"/>
              <a:gd name="connsiteY24" fmla="*/ 120660 h 2041669"/>
              <a:gd name="connsiteX25" fmla="*/ 484094 w 527706"/>
              <a:gd name="connsiteY25" fmla="*/ 74556 h 2041669"/>
              <a:gd name="connsiteX26" fmla="*/ 527706 w 527706"/>
              <a:gd name="connsiteY26" fmla="*/ 0 h 2041669"/>
              <a:gd name="connsiteX0" fmla="*/ 0 w 527706"/>
              <a:gd name="connsiteY0" fmla="*/ 2041669 h 2041669"/>
              <a:gd name="connsiteX1" fmla="*/ 23052 w 527706"/>
              <a:gd name="connsiteY1" fmla="*/ 2033985 h 2041669"/>
              <a:gd name="connsiteX2" fmla="*/ 38420 w 527706"/>
              <a:gd name="connsiteY2" fmla="*/ 2010933 h 2041669"/>
              <a:gd name="connsiteX3" fmla="*/ 61472 w 527706"/>
              <a:gd name="connsiteY3" fmla="*/ 1995565 h 2041669"/>
              <a:gd name="connsiteX4" fmla="*/ 84524 w 527706"/>
              <a:gd name="connsiteY4" fmla="*/ 1949460 h 2041669"/>
              <a:gd name="connsiteX5" fmla="*/ 99892 w 527706"/>
              <a:gd name="connsiteY5" fmla="*/ 1803464 h 2041669"/>
              <a:gd name="connsiteX6" fmla="*/ 107576 w 527706"/>
              <a:gd name="connsiteY6" fmla="*/ 1749676 h 2041669"/>
              <a:gd name="connsiteX7" fmla="*/ 122944 w 527706"/>
              <a:gd name="connsiteY7" fmla="*/ 1703571 h 2041669"/>
              <a:gd name="connsiteX8" fmla="*/ 130628 w 527706"/>
              <a:gd name="connsiteY8" fmla="*/ 1373158 h 2041669"/>
              <a:gd name="connsiteX9" fmla="*/ 138312 w 527706"/>
              <a:gd name="connsiteY9" fmla="*/ 1150321 h 2041669"/>
              <a:gd name="connsiteX10" fmla="*/ 153680 w 527706"/>
              <a:gd name="connsiteY10" fmla="*/ 1042745 h 2041669"/>
              <a:gd name="connsiteX11" fmla="*/ 161364 w 527706"/>
              <a:gd name="connsiteY11" fmla="*/ 942852 h 2041669"/>
              <a:gd name="connsiteX12" fmla="*/ 176732 w 527706"/>
              <a:gd name="connsiteY12" fmla="*/ 796855 h 2041669"/>
              <a:gd name="connsiteX13" fmla="*/ 192101 w 527706"/>
              <a:gd name="connsiteY13" fmla="*/ 589387 h 2041669"/>
              <a:gd name="connsiteX14" fmla="*/ 207469 w 527706"/>
              <a:gd name="connsiteY14" fmla="*/ 543282 h 2041669"/>
              <a:gd name="connsiteX15" fmla="*/ 230521 w 527706"/>
              <a:gd name="connsiteY15" fmla="*/ 520230 h 2041669"/>
              <a:gd name="connsiteX16" fmla="*/ 284309 w 527706"/>
              <a:gd name="connsiteY16" fmla="*/ 458758 h 2041669"/>
              <a:gd name="connsiteX17" fmla="*/ 307361 w 527706"/>
              <a:gd name="connsiteY17" fmla="*/ 389602 h 2041669"/>
              <a:gd name="connsiteX18" fmla="*/ 315045 w 527706"/>
              <a:gd name="connsiteY18" fmla="*/ 366550 h 2041669"/>
              <a:gd name="connsiteX19" fmla="*/ 345781 w 527706"/>
              <a:gd name="connsiteY19" fmla="*/ 320445 h 2041669"/>
              <a:gd name="connsiteX20" fmla="*/ 376517 w 527706"/>
              <a:gd name="connsiteY20" fmla="*/ 274341 h 2041669"/>
              <a:gd name="connsiteX21" fmla="*/ 399569 w 527706"/>
              <a:gd name="connsiteY21" fmla="*/ 228237 h 2041669"/>
              <a:gd name="connsiteX22" fmla="*/ 414938 w 527706"/>
              <a:gd name="connsiteY22" fmla="*/ 182133 h 2041669"/>
              <a:gd name="connsiteX23" fmla="*/ 430306 w 527706"/>
              <a:gd name="connsiteY23" fmla="*/ 159081 h 2041669"/>
              <a:gd name="connsiteX24" fmla="*/ 453358 w 527706"/>
              <a:gd name="connsiteY24" fmla="*/ 120660 h 2041669"/>
              <a:gd name="connsiteX25" fmla="*/ 484094 w 527706"/>
              <a:gd name="connsiteY25" fmla="*/ 74556 h 2041669"/>
              <a:gd name="connsiteX26" fmla="*/ 527706 w 527706"/>
              <a:gd name="connsiteY26" fmla="*/ 0 h 2041669"/>
              <a:gd name="connsiteX0" fmla="*/ 0 w 521891"/>
              <a:gd name="connsiteY0" fmla="*/ 2048937 h 2048937"/>
              <a:gd name="connsiteX1" fmla="*/ 23052 w 521891"/>
              <a:gd name="connsiteY1" fmla="*/ 2041253 h 2048937"/>
              <a:gd name="connsiteX2" fmla="*/ 38420 w 521891"/>
              <a:gd name="connsiteY2" fmla="*/ 2018201 h 2048937"/>
              <a:gd name="connsiteX3" fmla="*/ 61472 w 521891"/>
              <a:gd name="connsiteY3" fmla="*/ 2002833 h 2048937"/>
              <a:gd name="connsiteX4" fmla="*/ 84524 w 521891"/>
              <a:gd name="connsiteY4" fmla="*/ 1956728 h 2048937"/>
              <a:gd name="connsiteX5" fmla="*/ 99892 w 521891"/>
              <a:gd name="connsiteY5" fmla="*/ 1810732 h 2048937"/>
              <a:gd name="connsiteX6" fmla="*/ 107576 w 521891"/>
              <a:gd name="connsiteY6" fmla="*/ 1756944 h 2048937"/>
              <a:gd name="connsiteX7" fmla="*/ 122944 w 521891"/>
              <a:gd name="connsiteY7" fmla="*/ 1710839 h 2048937"/>
              <a:gd name="connsiteX8" fmla="*/ 130628 w 521891"/>
              <a:gd name="connsiteY8" fmla="*/ 1380426 h 2048937"/>
              <a:gd name="connsiteX9" fmla="*/ 138312 w 521891"/>
              <a:gd name="connsiteY9" fmla="*/ 1157589 h 2048937"/>
              <a:gd name="connsiteX10" fmla="*/ 153680 w 521891"/>
              <a:gd name="connsiteY10" fmla="*/ 1050013 h 2048937"/>
              <a:gd name="connsiteX11" fmla="*/ 161364 w 521891"/>
              <a:gd name="connsiteY11" fmla="*/ 950120 h 2048937"/>
              <a:gd name="connsiteX12" fmla="*/ 176732 w 521891"/>
              <a:gd name="connsiteY12" fmla="*/ 804123 h 2048937"/>
              <a:gd name="connsiteX13" fmla="*/ 192101 w 521891"/>
              <a:gd name="connsiteY13" fmla="*/ 596655 h 2048937"/>
              <a:gd name="connsiteX14" fmla="*/ 207469 w 521891"/>
              <a:gd name="connsiteY14" fmla="*/ 550550 h 2048937"/>
              <a:gd name="connsiteX15" fmla="*/ 230521 w 521891"/>
              <a:gd name="connsiteY15" fmla="*/ 527498 h 2048937"/>
              <a:gd name="connsiteX16" fmla="*/ 284309 w 521891"/>
              <a:gd name="connsiteY16" fmla="*/ 466026 h 2048937"/>
              <a:gd name="connsiteX17" fmla="*/ 307361 w 521891"/>
              <a:gd name="connsiteY17" fmla="*/ 396870 h 2048937"/>
              <a:gd name="connsiteX18" fmla="*/ 315045 w 521891"/>
              <a:gd name="connsiteY18" fmla="*/ 373818 h 2048937"/>
              <a:gd name="connsiteX19" fmla="*/ 345781 w 521891"/>
              <a:gd name="connsiteY19" fmla="*/ 327713 h 2048937"/>
              <a:gd name="connsiteX20" fmla="*/ 376517 w 521891"/>
              <a:gd name="connsiteY20" fmla="*/ 281609 h 2048937"/>
              <a:gd name="connsiteX21" fmla="*/ 399569 w 521891"/>
              <a:gd name="connsiteY21" fmla="*/ 235505 h 2048937"/>
              <a:gd name="connsiteX22" fmla="*/ 414938 w 521891"/>
              <a:gd name="connsiteY22" fmla="*/ 189401 h 2048937"/>
              <a:gd name="connsiteX23" fmla="*/ 430306 w 521891"/>
              <a:gd name="connsiteY23" fmla="*/ 166349 h 2048937"/>
              <a:gd name="connsiteX24" fmla="*/ 453358 w 521891"/>
              <a:gd name="connsiteY24" fmla="*/ 127928 h 2048937"/>
              <a:gd name="connsiteX25" fmla="*/ 484094 w 521891"/>
              <a:gd name="connsiteY25" fmla="*/ 81824 h 2048937"/>
              <a:gd name="connsiteX26" fmla="*/ 521891 w 521891"/>
              <a:gd name="connsiteY26" fmla="*/ 0 h 2048937"/>
              <a:gd name="connsiteX0" fmla="*/ 0 w 521891"/>
              <a:gd name="connsiteY0" fmla="*/ 2048937 h 2048937"/>
              <a:gd name="connsiteX1" fmla="*/ 23052 w 521891"/>
              <a:gd name="connsiteY1" fmla="*/ 2041253 h 2048937"/>
              <a:gd name="connsiteX2" fmla="*/ 38420 w 521891"/>
              <a:gd name="connsiteY2" fmla="*/ 2018201 h 2048937"/>
              <a:gd name="connsiteX3" fmla="*/ 61472 w 521891"/>
              <a:gd name="connsiteY3" fmla="*/ 2002833 h 2048937"/>
              <a:gd name="connsiteX4" fmla="*/ 84524 w 521891"/>
              <a:gd name="connsiteY4" fmla="*/ 1956728 h 2048937"/>
              <a:gd name="connsiteX5" fmla="*/ 99892 w 521891"/>
              <a:gd name="connsiteY5" fmla="*/ 1810732 h 2048937"/>
              <a:gd name="connsiteX6" fmla="*/ 107576 w 521891"/>
              <a:gd name="connsiteY6" fmla="*/ 1756944 h 2048937"/>
              <a:gd name="connsiteX7" fmla="*/ 122944 w 521891"/>
              <a:gd name="connsiteY7" fmla="*/ 1710839 h 2048937"/>
              <a:gd name="connsiteX8" fmla="*/ 130628 w 521891"/>
              <a:gd name="connsiteY8" fmla="*/ 1380426 h 2048937"/>
              <a:gd name="connsiteX9" fmla="*/ 138312 w 521891"/>
              <a:gd name="connsiteY9" fmla="*/ 1157589 h 2048937"/>
              <a:gd name="connsiteX10" fmla="*/ 153680 w 521891"/>
              <a:gd name="connsiteY10" fmla="*/ 1050013 h 2048937"/>
              <a:gd name="connsiteX11" fmla="*/ 161364 w 521891"/>
              <a:gd name="connsiteY11" fmla="*/ 950120 h 2048937"/>
              <a:gd name="connsiteX12" fmla="*/ 176732 w 521891"/>
              <a:gd name="connsiteY12" fmla="*/ 804123 h 2048937"/>
              <a:gd name="connsiteX13" fmla="*/ 192101 w 521891"/>
              <a:gd name="connsiteY13" fmla="*/ 596655 h 2048937"/>
              <a:gd name="connsiteX14" fmla="*/ 207469 w 521891"/>
              <a:gd name="connsiteY14" fmla="*/ 550550 h 2048937"/>
              <a:gd name="connsiteX15" fmla="*/ 230521 w 521891"/>
              <a:gd name="connsiteY15" fmla="*/ 527498 h 2048937"/>
              <a:gd name="connsiteX16" fmla="*/ 284309 w 521891"/>
              <a:gd name="connsiteY16" fmla="*/ 466026 h 2048937"/>
              <a:gd name="connsiteX17" fmla="*/ 307361 w 521891"/>
              <a:gd name="connsiteY17" fmla="*/ 396870 h 2048937"/>
              <a:gd name="connsiteX18" fmla="*/ 316499 w 521891"/>
              <a:gd name="connsiteY18" fmla="*/ 368003 h 2048937"/>
              <a:gd name="connsiteX19" fmla="*/ 345781 w 521891"/>
              <a:gd name="connsiteY19" fmla="*/ 327713 h 2048937"/>
              <a:gd name="connsiteX20" fmla="*/ 376517 w 521891"/>
              <a:gd name="connsiteY20" fmla="*/ 281609 h 2048937"/>
              <a:gd name="connsiteX21" fmla="*/ 399569 w 521891"/>
              <a:gd name="connsiteY21" fmla="*/ 235505 h 2048937"/>
              <a:gd name="connsiteX22" fmla="*/ 414938 w 521891"/>
              <a:gd name="connsiteY22" fmla="*/ 189401 h 2048937"/>
              <a:gd name="connsiteX23" fmla="*/ 430306 w 521891"/>
              <a:gd name="connsiteY23" fmla="*/ 166349 h 2048937"/>
              <a:gd name="connsiteX24" fmla="*/ 453358 w 521891"/>
              <a:gd name="connsiteY24" fmla="*/ 127928 h 2048937"/>
              <a:gd name="connsiteX25" fmla="*/ 484094 w 521891"/>
              <a:gd name="connsiteY25" fmla="*/ 81824 h 2048937"/>
              <a:gd name="connsiteX26" fmla="*/ 521891 w 521891"/>
              <a:gd name="connsiteY26" fmla="*/ 0 h 2048937"/>
              <a:gd name="connsiteX0" fmla="*/ 0 w 521891"/>
              <a:gd name="connsiteY0" fmla="*/ 2048937 h 2048937"/>
              <a:gd name="connsiteX1" fmla="*/ 23052 w 521891"/>
              <a:gd name="connsiteY1" fmla="*/ 2041253 h 2048937"/>
              <a:gd name="connsiteX2" fmla="*/ 38420 w 521891"/>
              <a:gd name="connsiteY2" fmla="*/ 2018201 h 2048937"/>
              <a:gd name="connsiteX3" fmla="*/ 61472 w 521891"/>
              <a:gd name="connsiteY3" fmla="*/ 2002833 h 2048937"/>
              <a:gd name="connsiteX4" fmla="*/ 84524 w 521891"/>
              <a:gd name="connsiteY4" fmla="*/ 1956728 h 2048937"/>
              <a:gd name="connsiteX5" fmla="*/ 99892 w 521891"/>
              <a:gd name="connsiteY5" fmla="*/ 1810732 h 2048937"/>
              <a:gd name="connsiteX6" fmla="*/ 107576 w 521891"/>
              <a:gd name="connsiteY6" fmla="*/ 1756944 h 2048937"/>
              <a:gd name="connsiteX7" fmla="*/ 122944 w 521891"/>
              <a:gd name="connsiteY7" fmla="*/ 1710839 h 2048937"/>
              <a:gd name="connsiteX8" fmla="*/ 130628 w 521891"/>
              <a:gd name="connsiteY8" fmla="*/ 1380426 h 2048937"/>
              <a:gd name="connsiteX9" fmla="*/ 106258 w 521891"/>
              <a:gd name="connsiteY9" fmla="*/ 1262633 h 2048937"/>
              <a:gd name="connsiteX10" fmla="*/ 138312 w 521891"/>
              <a:gd name="connsiteY10" fmla="*/ 1157589 h 2048937"/>
              <a:gd name="connsiteX11" fmla="*/ 153680 w 521891"/>
              <a:gd name="connsiteY11" fmla="*/ 1050013 h 2048937"/>
              <a:gd name="connsiteX12" fmla="*/ 161364 w 521891"/>
              <a:gd name="connsiteY12" fmla="*/ 950120 h 2048937"/>
              <a:gd name="connsiteX13" fmla="*/ 176732 w 521891"/>
              <a:gd name="connsiteY13" fmla="*/ 804123 h 2048937"/>
              <a:gd name="connsiteX14" fmla="*/ 192101 w 521891"/>
              <a:gd name="connsiteY14" fmla="*/ 596655 h 2048937"/>
              <a:gd name="connsiteX15" fmla="*/ 207469 w 521891"/>
              <a:gd name="connsiteY15" fmla="*/ 550550 h 2048937"/>
              <a:gd name="connsiteX16" fmla="*/ 230521 w 521891"/>
              <a:gd name="connsiteY16" fmla="*/ 527498 h 2048937"/>
              <a:gd name="connsiteX17" fmla="*/ 284309 w 521891"/>
              <a:gd name="connsiteY17" fmla="*/ 466026 h 2048937"/>
              <a:gd name="connsiteX18" fmla="*/ 307361 w 521891"/>
              <a:gd name="connsiteY18" fmla="*/ 396870 h 2048937"/>
              <a:gd name="connsiteX19" fmla="*/ 316499 w 521891"/>
              <a:gd name="connsiteY19" fmla="*/ 368003 h 2048937"/>
              <a:gd name="connsiteX20" fmla="*/ 345781 w 521891"/>
              <a:gd name="connsiteY20" fmla="*/ 327713 h 2048937"/>
              <a:gd name="connsiteX21" fmla="*/ 376517 w 521891"/>
              <a:gd name="connsiteY21" fmla="*/ 281609 h 2048937"/>
              <a:gd name="connsiteX22" fmla="*/ 399569 w 521891"/>
              <a:gd name="connsiteY22" fmla="*/ 235505 h 2048937"/>
              <a:gd name="connsiteX23" fmla="*/ 414938 w 521891"/>
              <a:gd name="connsiteY23" fmla="*/ 189401 h 2048937"/>
              <a:gd name="connsiteX24" fmla="*/ 430306 w 521891"/>
              <a:gd name="connsiteY24" fmla="*/ 166349 h 2048937"/>
              <a:gd name="connsiteX25" fmla="*/ 453358 w 521891"/>
              <a:gd name="connsiteY25" fmla="*/ 127928 h 2048937"/>
              <a:gd name="connsiteX26" fmla="*/ 484094 w 521891"/>
              <a:gd name="connsiteY26" fmla="*/ 81824 h 2048937"/>
              <a:gd name="connsiteX27" fmla="*/ 521891 w 521891"/>
              <a:gd name="connsiteY27" fmla="*/ 0 h 2048937"/>
              <a:gd name="connsiteX0" fmla="*/ 0 w 521891"/>
              <a:gd name="connsiteY0" fmla="*/ 2048937 h 2048937"/>
              <a:gd name="connsiteX1" fmla="*/ 23052 w 521891"/>
              <a:gd name="connsiteY1" fmla="*/ 2041253 h 2048937"/>
              <a:gd name="connsiteX2" fmla="*/ 38420 w 521891"/>
              <a:gd name="connsiteY2" fmla="*/ 2018201 h 2048937"/>
              <a:gd name="connsiteX3" fmla="*/ 61472 w 521891"/>
              <a:gd name="connsiteY3" fmla="*/ 2002833 h 2048937"/>
              <a:gd name="connsiteX4" fmla="*/ 84524 w 521891"/>
              <a:gd name="connsiteY4" fmla="*/ 1956728 h 2048937"/>
              <a:gd name="connsiteX5" fmla="*/ 99892 w 521891"/>
              <a:gd name="connsiteY5" fmla="*/ 1810732 h 2048937"/>
              <a:gd name="connsiteX6" fmla="*/ 107576 w 521891"/>
              <a:gd name="connsiteY6" fmla="*/ 1756944 h 2048937"/>
              <a:gd name="connsiteX7" fmla="*/ 122944 w 521891"/>
              <a:gd name="connsiteY7" fmla="*/ 1710839 h 2048937"/>
              <a:gd name="connsiteX8" fmla="*/ 130628 w 521891"/>
              <a:gd name="connsiteY8" fmla="*/ 1380426 h 2048937"/>
              <a:gd name="connsiteX9" fmla="*/ 106258 w 521891"/>
              <a:gd name="connsiteY9" fmla="*/ 1262633 h 2048937"/>
              <a:gd name="connsiteX10" fmla="*/ 110928 w 521891"/>
              <a:gd name="connsiteY10" fmla="*/ 1150445 h 2048937"/>
              <a:gd name="connsiteX11" fmla="*/ 153680 w 521891"/>
              <a:gd name="connsiteY11" fmla="*/ 1050013 h 2048937"/>
              <a:gd name="connsiteX12" fmla="*/ 161364 w 521891"/>
              <a:gd name="connsiteY12" fmla="*/ 950120 h 2048937"/>
              <a:gd name="connsiteX13" fmla="*/ 176732 w 521891"/>
              <a:gd name="connsiteY13" fmla="*/ 804123 h 2048937"/>
              <a:gd name="connsiteX14" fmla="*/ 192101 w 521891"/>
              <a:gd name="connsiteY14" fmla="*/ 596655 h 2048937"/>
              <a:gd name="connsiteX15" fmla="*/ 207469 w 521891"/>
              <a:gd name="connsiteY15" fmla="*/ 550550 h 2048937"/>
              <a:gd name="connsiteX16" fmla="*/ 230521 w 521891"/>
              <a:gd name="connsiteY16" fmla="*/ 527498 h 2048937"/>
              <a:gd name="connsiteX17" fmla="*/ 284309 w 521891"/>
              <a:gd name="connsiteY17" fmla="*/ 466026 h 2048937"/>
              <a:gd name="connsiteX18" fmla="*/ 307361 w 521891"/>
              <a:gd name="connsiteY18" fmla="*/ 396870 h 2048937"/>
              <a:gd name="connsiteX19" fmla="*/ 316499 w 521891"/>
              <a:gd name="connsiteY19" fmla="*/ 368003 h 2048937"/>
              <a:gd name="connsiteX20" fmla="*/ 345781 w 521891"/>
              <a:gd name="connsiteY20" fmla="*/ 327713 h 2048937"/>
              <a:gd name="connsiteX21" fmla="*/ 376517 w 521891"/>
              <a:gd name="connsiteY21" fmla="*/ 281609 h 2048937"/>
              <a:gd name="connsiteX22" fmla="*/ 399569 w 521891"/>
              <a:gd name="connsiteY22" fmla="*/ 235505 h 2048937"/>
              <a:gd name="connsiteX23" fmla="*/ 414938 w 521891"/>
              <a:gd name="connsiteY23" fmla="*/ 189401 h 2048937"/>
              <a:gd name="connsiteX24" fmla="*/ 430306 w 521891"/>
              <a:gd name="connsiteY24" fmla="*/ 166349 h 2048937"/>
              <a:gd name="connsiteX25" fmla="*/ 453358 w 521891"/>
              <a:gd name="connsiteY25" fmla="*/ 127928 h 2048937"/>
              <a:gd name="connsiteX26" fmla="*/ 484094 w 521891"/>
              <a:gd name="connsiteY26" fmla="*/ 81824 h 2048937"/>
              <a:gd name="connsiteX27" fmla="*/ 521891 w 521891"/>
              <a:gd name="connsiteY27" fmla="*/ 0 h 2048937"/>
              <a:gd name="connsiteX0" fmla="*/ 0 w 521891"/>
              <a:gd name="connsiteY0" fmla="*/ 2048937 h 2048937"/>
              <a:gd name="connsiteX1" fmla="*/ 23052 w 521891"/>
              <a:gd name="connsiteY1" fmla="*/ 2041253 h 2048937"/>
              <a:gd name="connsiteX2" fmla="*/ 38420 w 521891"/>
              <a:gd name="connsiteY2" fmla="*/ 2018201 h 2048937"/>
              <a:gd name="connsiteX3" fmla="*/ 61472 w 521891"/>
              <a:gd name="connsiteY3" fmla="*/ 2002833 h 2048937"/>
              <a:gd name="connsiteX4" fmla="*/ 84524 w 521891"/>
              <a:gd name="connsiteY4" fmla="*/ 1956728 h 2048937"/>
              <a:gd name="connsiteX5" fmla="*/ 99892 w 521891"/>
              <a:gd name="connsiteY5" fmla="*/ 1810732 h 2048937"/>
              <a:gd name="connsiteX6" fmla="*/ 107576 w 521891"/>
              <a:gd name="connsiteY6" fmla="*/ 1756944 h 2048937"/>
              <a:gd name="connsiteX7" fmla="*/ 122944 w 521891"/>
              <a:gd name="connsiteY7" fmla="*/ 1710839 h 2048937"/>
              <a:gd name="connsiteX8" fmla="*/ 130628 w 521891"/>
              <a:gd name="connsiteY8" fmla="*/ 1380426 h 2048937"/>
              <a:gd name="connsiteX9" fmla="*/ 106258 w 521891"/>
              <a:gd name="connsiteY9" fmla="*/ 1262633 h 2048937"/>
              <a:gd name="connsiteX10" fmla="*/ 110928 w 521891"/>
              <a:gd name="connsiteY10" fmla="*/ 1150445 h 2048937"/>
              <a:gd name="connsiteX11" fmla="*/ 121533 w 521891"/>
              <a:gd name="connsiteY11" fmla="*/ 1042870 h 2048937"/>
              <a:gd name="connsiteX12" fmla="*/ 161364 w 521891"/>
              <a:gd name="connsiteY12" fmla="*/ 950120 h 2048937"/>
              <a:gd name="connsiteX13" fmla="*/ 176732 w 521891"/>
              <a:gd name="connsiteY13" fmla="*/ 804123 h 2048937"/>
              <a:gd name="connsiteX14" fmla="*/ 192101 w 521891"/>
              <a:gd name="connsiteY14" fmla="*/ 596655 h 2048937"/>
              <a:gd name="connsiteX15" fmla="*/ 207469 w 521891"/>
              <a:gd name="connsiteY15" fmla="*/ 550550 h 2048937"/>
              <a:gd name="connsiteX16" fmla="*/ 230521 w 521891"/>
              <a:gd name="connsiteY16" fmla="*/ 527498 h 2048937"/>
              <a:gd name="connsiteX17" fmla="*/ 284309 w 521891"/>
              <a:gd name="connsiteY17" fmla="*/ 466026 h 2048937"/>
              <a:gd name="connsiteX18" fmla="*/ 307361 w 521891"/>
              <a:gd name="connsiteY18" fmla="*/ 396870 h 2048937"/>
              <a:gd name="connsiteX19" fmla="*/ 316499 w 521891"/>
              <a:gd name="connsiteY19" fmla="*/ 368003 h 2048937"/>
              <a:gd name="connsiteX20" fmla="*/ 345781 w 521891"/>
              <a:gd name="connsiteY20" fmla="*/ 327713 h 2048937"/>
              <a:gd name="connsiteX21" fmla="*/ 376517 w 521891"/>
              <a:gd name="connsiteY21" fmla="*/ 281609 h 2048937"/>
              <a:gd name="connsiteX22" fmla="*/ 399569 w 521891"/>
              <a:gd name="connsiteY22" fmla="*/ 235505 h 2048937"/>
              <a:gd name="connsiteX23" fmla="*/ 414938 w 521891"/>
              <a:gd name="connsiteY23" fmla="*/ 189401 h 2048937"/>
              <a:gd name="connsiteX24" fmla="*/ 430306 w 521891"/>
              <a:gd name="connsiteY24" fmla="*/ 166349 h 2048937"/>
              <a:gd name="connsiteX25" fmla="*/ 453358 w 521891"/>
              <a:gd name="connsiteY25" fmla="*/ 127928 h 2048937"/>
              <a:gd name="connsiteX26" fmla="*/ 484094 w 521891"/>
              <a:gd name="connsiteY26" fmla="*/ 81824 h 2048937"/>
              <a:gd name="connsiteX27" fmla="*/ 521891 w 521891"/>
              <a:gd name="connsiteY27" fmla="*/ 0 h 2048937"/>
              <a:gd name="connsiteX0" fmla="*/ 0 w 521891"/>
              <a:gd name="connsiteY0" fmla="*/ 2048937 h 2048937"/>
              <a:gd name="connsiteX1" fmla="*/ 23052 w 521891"/>
              <a:gd name="connsiteY1" fmla="*/ 2041253 h 2048937"/>
              <a:gd name="connsiteX2" fmla="*/ 38420 w 521891"/>
              <a:gd name="connsiteY2" fmla="*/ 2018201 h 2048937"/>
              <a:gd name="connsiteX3" fmla="*/ 61472 w 521891"/>
              <a:gd name="connsiteY3" fmla="*/ 2002833 h 2048937"/>
              <a:gd name="connsiteX4" fmla="*/ 84524 w 521891"/>
              <a:gd name="connsiteY4" fmla="*/ 1956728 h 2048937"/>
              <a:gd name="connsiteX5" fmla="*/ 99892 w 521891"/>
              <a:gd name="connsiteY5" fmla="*/ 1810732 h 2048937"/>
              <a:gd name="connsiteX6" fmla="*/ 107576 w 521891"/>
              <a:gd name="connsiteY6" fmla="*/ 1756944 h 2048937"/>
              <a:gd name="connsiteX7" fmla="*/ 122944 w 521891"/>
              <a:gd name="connsiteY7" fmla="*/ 1710839 h 2048937"/>
              <a:gd name="connsiteX8" fmla="*/ 130628 w 521891"/>
              <a:gd name="connsiteY8" fmla="*/ 1380426 h 2048937"/>
              <a:gd name="connsiteX9" fmla="*/ 106258 w 521891"/>
              <a:gd name="connsiteY9" fmla="*/ 1262633 h 2048937"/>
              <a:gd name="connsiteX10" fmla="*/ 110928 w 521891"/>
              <a:gd name="connsiteY10" fmla="*/ 1150445 h 2048937"/>
              <a:gd name="connsiteX11" fmla="*/ 121533 w 521891"/>
              <a:gd name="connsiteY11" fmla="*/ 1042870 h 2048937"/>
              <a:gd name="connsiteX12" fmla="*/ 136361 w 521891"/>
              <a:gd name="connsiteY12" fmla="*/ 945357 h 2048937"/>
              <a:gd name="connsiteX13" fmla="*/ 176732 w 521891"/>
              <a:gd name="connsiteY13" fmla="*/ 804123 h 2048937"/>
              <a:gd name="connsiteX14" fmla="*/ 192101 w 521891"/>
              <a:gd name="connsiteY14" fmla="*/ 596655 h 2048937"/>
              <a:gd name="connsiteX15" fmla="*/ 207469 w 521891"/>
              <a:gd name="connsiteY15" fmla="*/ 550550 h 2048937"/>
              <a:gd name="connsiteX16" fmla="*/ 230521 w 521891"/>
              <a:gd name="connsiteY16" fmla="*/ 527498 h 2048937"/>
              <a:gd name="connsiteX17" fmla="*/ 284309 w 521891"/>
              <a:gd name="connsiteY17" fmla="*/ 466026 h 2048937"/>
              <a:gd name="connsiteX18" fmla="*/ 307361 w 521891"/>
              <a:gd name="connsiteY18" fmla="*/ 396870 h 2048937"/>
              <a:gd name="connsiteX19" fmla="*/ 316499 w 521891"/>
              <a:gd name="connsiteY19" fmla="*/ 368003 h 2048937"/>
              <a:gd name="connsiteX20" fmla="*/ 345781 w 521891"/>
              <a:gd name="connsiteY20" fmla="*/ 327713 h 2048937"/>
              <a:gd name="connsiteX21" fmla="*/ 376517 w 521891"/>
              <a:gd name="connsiteY21" fmla="*/ 281609 h 2048937"/>
              <a:gd name="connsiteX22" fmla="*/ 399569 w 521891"/>
              <a:gd name="connsiteY22" fmla="*/ 235505 h 2048937"/>
              <a:gd name="connsiteX23" fmla="*/ 414938 w 521891"/>
              <a:gd name="connsiteY23" fmla="*/ 189401 h 2048937"/>
              <a:gd name="connsiteX24" fmla="*/ 430306 w 521891"/>
              <a:gd name="connsiteY24" fmla="*/ 166349 h 2048937"/>
              <a:gd name="connsiteX25" fmla="*/ 453358 w 521891"/>
              <a:gd name="connsiteY25" fmla="*/ 127928 h 2048937"/>
              <a:gd name="connsiteX26" fmla="*/ 484094 w 521891"/>
              <a:gd name="connsiteY26" fmla="*/ 81824 h 2048937"/>
              <a:gd name="connsiteX27" fmla="*/ 521891 w 521891"/>
              <a:gd name="connsiteY27" fmla="*/ 0 h 2048937"/>
              <a:gd name="connsiteX0" fmla="*/ 0 w 521891"/>
              <a:gd name="connsiteY0" fmla="*/ 2048937 h 2048937"/>
              <a:gd name="connsiteX1" fmla="*/ 23052 w 521891"/>
              <a:gd name="connsiteY1" fmla="*/ 2041253 h 2048937"/>
              <a:gd name="connsiteX2" fmla="*/ 38420 w 521891"/>
              <a:gd name="connsiteY2" fmla="*/ 2018201 h 2048937"/>
              <a:gd name="connsiteX3" fmla="*/ 61472 w 521891"/>
              <a:gd name="connsiteY3" fmla="*/ 2002833 h 2048937"/>
              <a:gd name="connsiteX4" fmla="*/ 84524 w 521891"/>
              <a:gd name="connsiteY4" fmla="*/ 1956728 h 2048937"/>
              <a:gd name="connsiteX5" fmla="*/ 99892 w 521891"/>
              <a:gd name="connsiteY5" fmla="*/ 1810732 h 2048937"/>
              <a:gd name="connsiteX6" fmla="*/ 107576 w 521891"/>
              <a:gd name="connsiteY6" fmla="*/ 1756944 h 2048937"/>
              <a:gd name="connsiteX7" fmla="*/ 122944 w 521891"/>
              <a:gd name="connsiteY7" fmla="*/ 1710839 h 2048937"/>
              <a:gd name="connsiteX8" fmla="*/ 130628 w 521891"/>
              <a:gd name="connsiteY8" fmla="*/ 1380426 h 2048937"/>
              <a:gd name="connsiteX9" fmla="*/ 106258 w 521891"/>
              <a:gd name="connsiteY9" fmla="*/ 1262633 h 2048937"/>
              <a:gd name="connsiteX10" fmla="*/ 110928 w 521891"/>
              <a:gd name="connsiteY10" fmla="*/ 1150445 h 2048937"/>
              <a:gd name="connsiteX11" fmla="*/ 121533 w 521891"/>
              <a:gd name="connsiteY11" fmla="*/ 1042870 h 2048937"/>
              <a:gd name="connsiteX12" fmla="*/ 136361 w 521891"/>
              <a:gd name="connsiteY12" fmla="*/ 945357 h 2048937"/>
              <a:gd name="connsiteX13" fmla="*/ 138404 w 521891"/>
              <a:gd name="connsiteY13" fmla="*/ 862583 h 2048937"/>
              <a:gd name="connsiteX14" fmla="*/ 176732 w 521891"/>
              <a:gd name="connsiteY14" fmla="*/ 804123 h 2048937"/>
              <a:gd name="connsiteX15" fmla="*/ 192101 w 521891"/>
              <a:gd name="connsiteY15" fmla="*/ 596655 h 2048937"/>
              <a:gd name="connsiteX16" fmla="*/ 207469 w 521891"/>
              <a:gd name="connsiteY16" fmla="*/ 550550 h 2048937"/>
              <a:gd name="connsiteX17" fmla="*/ 230521 w 521891"/>
              <a:gd name="connsiteY17" fmla="*/ 527498 h 2048937"/>
              <a:gd name="connsiteX18" fmla="*/ 284309 w 521891"/>
              <a:gd name="connsiteY18" fmla="*/ 466026 h 2048937"/>
              <a:gd name="connsiteX19" fmla="*/ 307361 w 521891"/>
              <a:gd name="connsiteY19" fmla="*/ 396870 h 2048937"/>
              <a:gd name="connsiteX20" fmla="*/ 316499 w 521891"/>
              <a:gd name="connsiteY20" fmla="*/ 368003 h 2048937"/>
              <a:gd name="connsiteX21" fmla="*/ 345781 w 521891"/>
              <a:gd name="connsiteY21" fmla="*/ 327713 h 2048937"/>
              <a:gd name="connsiteX22" fmla="*/ 376517 w 521891"/>
              <a:gd name="connsiteY22" fmla="*/ 281609 h 2048937"/>
              <a:gd name="connsiteX23" fmla="*/ 399569 w 521891"/>
              <a:gd name="connsiteY23" fmla="*/ 235505 h 2048937"/>
              <a:gd name="connsiteX24" fmla="*/ 414938 w 521891"/>
              <a:gd name="connsiteY24" fmla="*/ 189401 h 2048937"/>
              <a:gd name="connsiteX25" fmla="*/ 430306 w 521891"/>
              <a:gd name="connsiteY25" fmla="*/ 166349 h 2048937"/>
              <a:gd name="connsiteX26" fmla="*/ 453358 w 521891"/>
              <a:gd name="connsiteY26" fmla="*/ 127928 h 2048937"/>
              <a:gd name="connsiteX27" fmla="*/ 484094 w 521891"/>
              <a:gd name="connsiteY27" fmla="*/ 81824 h 2048937"/>
              <a:gd name="connsiteX28" fmla="*/ 521891 w 521891"/>
              <a:gd name="connsiteY28" fmla="*/ 0 h 2048937"/>
              <a:gd name="connsiteX0" fmla="*/ 0 w 521891"/>
              <a:gd name="connsiteY0" fmla="*/ 2048937 h 2048937"/>
              <a:gd name="connsiteX1" fmla="*/ 23052 w 521891"/>
              <a:gd name="connsiteY1" fmla="*/ 2041253 h 2048937"/>
              <a:gd name="connsiteX2" fmla="*/ 38420 w 521891"/>
              <a:gd name="connsiteY2" fmla="*/ 2018201 h 2048937"/>
              <a:gd name="connsiteX3" fmla="*/ 61472 w 521891"/>
              <a:gd name="connsiteY3" fmla="*/ 2002833 h 2048937"/>
              <a:gd name="connsiteX4" fmla="*/ 84524 w 521891"/>
              <a:gd name="connsiteY4" fmla="*/ 1956728 h 2048937"/>
              <a:gd name="connsiteX5" fmla="*/ 99892 w 521891"/>
              <a:gd name="connsiteY5" fmla="*/ 1810732 h 2048937"/>
              <a:gd name="connsiteX6" fmla="*/ 107576 w 521891"/>
              <a:gd name="connsiteY6" fmla="*/ 1756944 h 2048937"/>
              <a:gd name="connsiteX7" fmla="*/ 122944 w 521891"/>
              <a:gd name="connsiteY7" fmla="*/ 1710839 h 2048937"/>
              <a:gd name="connsiteX8" fmla="*/ 130628 w 521891"/>
              <a:gd name="connsiteY8" fmla="*/ 1380426 h 2048937"/>
              <a:gd name="connsiteX9" fmla="*/ 106258 w 521891"/>
              <a:gd name="connsiteY9" fmla="*/ 1262633 h 2048937"/>
              <a:gd name="connsiteX10" fmla="*/ 110928 w 521891"/>
              <a:gd name="connsiteY10" fmla="*/ 1150445 h 2048937"/>
              <a:gd name="connsiteX11" fmla="*/ 121533 w 521891"/>
              <a:gd name="connsiteY11" fmla="*/ 1042870 h 2048937"/>
              <a:gd name="connsiteX12" fmla="*/ 136361 w 521891"/>
              <a:gd name="connsiteY12" fmla="*/ 945357 h 2048937"/>
              <a:gd name="connsiteX13" fmla="*/ 138404 w 521891"/>
              <a:gd name="connsiteY13" fmla="*/ 862583 h 2048937"/>
              <a:gd name="connsiteX14" fmla="*/ 145775 w 521891"/>
              <a:gd name="connsiteY14" fmla="*/ 794598 h 2048937"/>
              <a:gd name="connsiteX15" fmla="*/ 192101 w 521891"/>
              <a:gd name="connsiteY15" fmla="*/ 596655 h 2048937"/>
              <a:gd name="connsiteX16" fmla="*/ 207469 w 521891"/>
              <a:gd name="connsiteY16" fmla="*/ 550550 h 2048937"/>
              <a:gd name="connsiteX17" fmla="*/ 230521 w 521891"/>
              <a:gd name="connsiteY17" fmla="*/ 527498 h 2048937"/>
              <a:gd name="connsiteX18" fmla="*/ 284309 w 521891"/>
              <a:gd name="connsiteY18" fmla="*/ 466026 h 2048937"/>
              <a:gd name="connsiteX19" fmla="*/ 307361 w 521891"/>
              <a:gd name="connsiteY19" fmla="*/ 396870 h 2048937"/>
              <a:gd name="connsiteX20" fmla="*/ 316499 w 521891"/>
              <a:gd name="connsiteY20" fmla="*/ 368003 h 2048937"/>
              <a:gd name="connsiteX21" fmla="*/ 345781 w 521891"/>
              <a:gd name="connsiteY21" fmla="*/ 327713 h 2048937"/>
              <a:gd name="connsiteX22" fmla="*/ 376517 w 521891"/>
              <a:gd name="connsiteY22" fmla="*/ 281609 h 2048937"/>
              <a:gd name="connsiteX23" fmla="*/ 399569 w 521891"/>
              <a:gd name="connsiteY23" fmla="*/ 235505 h 2048937"/>
              <a:gd name="connsiteX24" fmla="*/ 414938 w 521891"/>
              <a:gd name="connsiteY24" fmla="*/ 189401 h 2048937"/>
              <a:gd name="connsiteX25" fmla="*/ 430306 w 521891"/>
              <a:gd name="connsiteY25" fmla="*/ 166349 h 2048937"/>
              <a:gd name="connsiteX26" fmla="*/ 453358 w 521891"/>
              <a:gd name="connsiteY26" fmla="*/ 127928 h 2048937"/>
              <a:gd name="connsiteX27" fmla="*/ 484094 w 521891"/>
              <a:gd name="connsiteY27" fmla="*/ 81824 h 2048937"/>
              <a:gd name="connsiteX28" fmla="*/ 521891 w 521891"/>
              <a:gd name="connsiteY28" fmla="*/ 0 h 2048937"/>
              <a:gd name="connsiteX0" fmla="*/ 0 w 521891"/>
              <a:gd name="connsiteY0" fmla="*/ 2048937 h 2048937"/>
              <a:gd name="connsiteX1" fmla="*/ 23052 w 521891"/>
              <a:gd name="connsiteY1" fmla="*/ 2041253 h 2048937"/>
              <a:gd name="connsiteX2" fmla="*/ 38420 w 521891"/>
              <a:gd name="connsiteY2" fmla="*/ 2018201 h 2048937"/>
              <a:gd name="connsiteX3" fmla="*/ 61472 w 521891"/>
              <a:gd name="connsiteY3" fmla="*/ 2002833 h 2048937"/>
              <a:gd name="connsiteX4" fmla="*/ 84524 w 521891"/>
              <a:gd name="connsiteY4" fmla="*/ 1956728 h 2048937"/>
              <a:gd name="connsiteX5" fmla="*/ 99892 w 521891"/>
              <a:gd name="connsiteY5" fmla="*/ 1810732 h 2048937"/>
              <a:gd name="connsiteX6" fmla="*/ 107576 w 521891"/>
              <a:gd name="connsiteY6" fmla="*/ 1756944 h 2048937"/>
              <a:gd name="connsiteX7" fmla="*/ 122944 w 521891"/>
              <a:gd name="connsiteY7" fmla="*/ 1710839 h 2048937"/>
              <a:gd name="connsiteX8" fmla="*/ 130628 w 521891"/>
              <a:gd name="connsiteY8" fmla="*/ 1380426 h 2048937"/>
              <a:gd name="connsiteX9" fmla="*/ 106258 w 521891"/>
              <a:gd name="connsiteY9" fmla="*/ 1262633 h 2048937"/>
              <a:gd name="connsiteX10" fmla="*/ 110928 w 521891"/>
              <a:gd name="connsiteY10" fmla="*/ 1150445 h 2048937"/>
              <a:gd name="connsiteX11" fmla="*/ 121533 w 521891"/>
              <a:gd name="connsiteY11" fmla="*/ 1042870 h 2048937"/>
              <a:gd name="connsiteX12" fmla="*/ 136361 w 521891"/>
              <a:gd name="connsiteY12" fmla="*/ 945357 h 2048937"/>
              <a:gd name="connsiteX13" fmla="*/ 138404 w 521891"/>
              <a:gd name="connsiteY13" fmla="*/ 862583 h 2048937"/>
              <a:gd name="connsiteX14" fmla="*/ 145775 w 521891"/>
              <a:gd name="connsiteY14" fmla="*/ 794598 h 2048937"/>
              <a:gd name="connsiteX15" fmla="*/ 174241 w 521891"/>
              <a:gd name="connsiteY15" fmla="*/ 599036 h 2048937"/>
              <a:gd name="connsiteX16" fmla="*/ 207469 w 521891"/>
              <a:gd name="connsiteY16" fmla="*/ 550550 h 2048937"/>
              <a:gd name="connsiteX17" fmla="*/ 230521 w 521891"/>
              <a:gd name="connsiteY17" fmla="*/ 527498 h 2048937"/>
              <a:gd name="connsiteX18" fmla="*/ 284309 w 521891"/>
              <a:gd name="connsiteY18" fmla="*/ 466026 h 2048937"/>
              <a:gd name="connsiteX19" fmla="*/ 307361 w 521891"/>
              <a:gd name="connsiteY19" fmla="*/ 396870 h 2048937"/>
              <a:gd name="connsiteX20" fmla="*/ 316499 w 521891"/>
              <a:gd name="connsiteY20" fmla="*/ 368003 h 2048937"/>
              <a:gd name="connsiteX21" fmla="*/ 345781 w 521891"/>
              <a:gd name="connsiteY21" fmla="*/ 327713 h 2048937"/>
              <a:gd name="connsiteX22" fmla="*/ 376517 w 521891"/>
              <a:gd name="connsiteY22" fmla="*/ 281609 h 2048937"/>
              <a:gd name="connsiteX23" fmla="*/ 399569 w 521891"/>
              <a:gd name="connsiteY23" fmla="*/ 235505 h 2048937"/>
              <a:gd name="connsiteX24" fmla="*/ 414938 w 521891"/>
              <a:gd name="connsiteY24" fmla="*/ 189401 h 2048937"/>
              <a:gd name="connsiteX25" fmla="*/ 430306 w 521891"/>
              <a:gd name="connsiteY25" fmla="*/ 166349 h 2048937"/>
              <a:gd name="connsiteX26" fmla="*/ 453358 w 521891"/>
              <a:gd name="connsiteY26" fmla="*/ 127928 h 2048937"/>
              <a:gd name="connsiteX27" fmla="*/ 484094 w 521891"/>
              <a:gd name="connsiteY27" fmla="*/ 81824 h 2048937"/>
              <a:gd name="connsiteX28" fmla="*/ 521891 w 521891"/>
              <a:gd name="connsiteY28" fmla="*/ 0 h 2048937"/>
              <a:gd name="connsiteX0" fmla="*/ 0 w 521891"/>
              <a:gd name="connsiteY0" fmla="*/ 2048937 h 2048937"/>
              <a:gd name="connsiteX1" fmla="*/ 23052 w 521891"/>
              <a:gd name="connsiteY1" fmla="*/ 2041253 h 2048937"/>
              <a:gd name="connsiteX2" fmla="*/ 38420 w 521891"/>
              <a:gd name="connsiteY2" fmla="*/ 2018201 h 2048937"/>
              <a:gd name="connsiteX3" fmla="*/ 61472 w 521891"/>
              <a:gd name="connsiteY3" fmla="*/ 2002833 h 2048937"/>
              <a:gd name="connsiteX4" fmla="*/ 84524 w 521891"/>
              <a:gd name="connsiteY4" fmla="*/ 1956728 h 2048937"/>
              <a:gd name="connsiteX5" fmla="*/ 99892 w 521891"/>
              <a:gd name="connsiteY5" fmla="*/ 1810732 h 2048937"/>
              <a:gd name="connsiteX6" fmla="*/ 107576 w 521891"/>
              <a:gd name="connsiteY6" fmla="*/ 1756944 h 2048937"/>
              <a:gd name="connsiteX7" fmla="*/ 122944 w 521891"/>
              <a:gd name="connsiteY7" fmla="*/ 1710839 h 2048937"/>
              <a:gd name="connsiteX8" fmla="*/ 130628 w 521891"/>
              <a:gd name="connsiteY8" fmla="*/ 1380426 h 2048937"/>
              <a:gd name="connsiteX9" fmla="*/ 106258 w 521891"/>
              <a:gd name="connsiteY9" fmla="*/ 1262633 h 2048937"/>
              <a:gd name="connsiteX10" fmla="*/ 110928 w 521891"/>
              <a:gd name="connsiteY10" fmla="*/ 1150445 h 2048937"/>
              <a:gd name="connsiteX11" fmla="*/ 121533 w 521891"/>
              <a:gd name="connsiteY11" fmla="*/ 1042870 h 2048937"/>
              <a:gd name="connsiteX12" fmla="*/ 136361 w 521891"/>
              <a:gd name="connsiteY12" fmla="*/ 945357 h 2048937"/>
              <a:gd name="connsiteX13" fmla="*/ 138404 w 521891"/>
              <a:gd name="connsiteY13" fmla="*/ 862583 h 2048937"/>
              <a:gd name="connsiteX14" fmla="*/ 145775 w 521891"/>
              <a:gd name="connsiteY14" fmla="*/ 794598 h 2048937"/>
              <a:gd name="connsiteX15" fmla="*/ 174241 w 521891"/>
              <a:gd name="connsiteY15" fmla="*/ 599036 h 2048937"/>
              <a:gd name="connsiteX16" fmla="*/ 195563 w 521891"/>
              <a:gd name="connsiteY16" fmla="*/ 530309 h 2048937"/>
              <a:gd name="connsiteX17" fmla="*/ 230521 w 521891"/>
              <a:gd name="connsiteY17" fmla="*/ 527498 h 2048937"/>
              <a:gd name="connsiteX18" fmla="*/ 284309 w 521891"/>
              <a:gd name="connsiteY18" fmla="*/ 466026 h 2048937"/>
              <a:gd name="connsiteX19" fmla="*/ 307361 w 521891"/>
              <a:gd name="connsiteY19" fmla="*/ 396870 h 2048937"/>
              <a:gd name="connsiteX20" fmla="*/ 316499 w 521891"/>
              <a:gd name="connsiteY20" fmla="*/ 368003 h 2048937"/>
              <a:gd name="connsiteX21" fmla="*/ 345781 w 521891"/>
              <a:gd name="connsiteY21" fmla="*/ 327713 h 2048937"/>
              <a:gd name="connsiteX22" fmla="*/ 376517 w 521891"/>
              <a:gd name="connsiteY22" fmla="*/ 281609 h 2048937"/>
              <a:gd name="connsiteX23" fmla="*/ 399569 w 521891"/>
              <a:gd name="connsiteY23" fmla="*/ 235505 h 2048937"/>
              <a:gd name="connsiteX24" fmla="*/ 414938 w 521891"/>
              <a:gd name="connsiteY24" fmla="*/ 189401 h 2048937"/>
              <a:gd name="connsiteX25" fmla="*/ 430306 w 521891"/>
              <a:gd name="connsiteY25" fmla="*/ 166349 h 2048937"/>
              <a:gd name="connsiteX26" fmla="*/ 453358 w 521891"/>
              <a:gd name="connsiteY26" fmla="*/ 127928 h 2048937"/>
              <a:gd name="connsiteX27" fmla="*/ 484094 w 521891"/>
              <a:gd name="connsiteY27" fmla="*/ 81824 h 2048937"/>
              <a:gd name="connsiteX28" fmla="*/ 521891 w 521891"/>
              <a:gd name="connsiteY28" fmla="*/ 0 h 2048937"/>
              <a:gd name="connsiteX0" fmla="*/ 0 w 521891"/>
              <a:gd name="connsiteY0" fmla="*/ 2048937 h 2048937"/>
              <a:gd name="connsiteX1" fmla="*/ 23052 w 521891"/>
              <a:gd name="connsiteY1" fmla="*/ 2041253 h 2048937"/>
              <a:gd name="connsiteX2" fmla="*/ 38420 w 521891"/>
              <a:gd name="connsiteY2" fmla="*/ 2018201 h 2048937"/>
              <a:gd name="connsiteX3" fmla="*/ 61472 w 521891"/>
              <a:gd name="connsiteY3" fmla="*/ 2002833 h 2048937"/>
              <a:gd name="connsiteX4" fmla="*/ 84524 w 521891"/>
              <a:gd name="connsiteY4" fmla="*/ 1956728 h 2048937"/>
              <a:gd name="connsiteX5" fmla="*/ 99892 w 521891"/>
              <a:gd name="connsiteY5" fmla="*/ 1810732 h 2048937"/>
              <a:gd name="connsiteX6" fmla="*/ 107576 w 521891"/>
              <a:gd name="connsiteY6" fmla="*/ 1756944 h 2048937"/>
              <a:gd name="connsiteX7" fmla="*/ 122944 w 521891"/>
              <a:gd name="connsiteY7" fmla="*/ 1710839 h 2048937"/>
              <a:gd name="connsiteX8" fmla="*/ 130628 w 521891"/>
              <a:gd name="connsiteY8" fmla="*/ 1380426 h 2048937"/>
              <a:gd name="connsiteX9" fmla="*/ 106258 w 521891"/>
              <a:gd name="connsiteY9" fmla="*/ 1262633 h 2048937"/>
              <a:gd name="connsiteX10" fmla="*/ 110928 w 521891"/>
              <a:gd name="connsiteY10" fmla="*/ 1150445 h 2048937"/>
              <a:gd name="connsiteX11" fmla="*/ 121533 w 521891"/>
              <a:gd name="connsiteY11" fmla="*/ 1042870 h 2048937"/>
              <a:gd name="connsiteX12" fmla="*/ 136361 w 521891"/>
              <a:gd name="connsiteY12" fmla="*/ 945357 h 2048937"/>
              <a:gd name="connsiteX13" fmla="*/ 138404 w 521891"/>
              <a:gd name="connsiteY13" fmla="*/ 862583 h 2048937"/>
              <a:gd name="connsiteX14" fmla="*/ 145775 w 521891"/>
              <a:gd name="connsiteY14" fmla="*/ 794598 h 2048937"/>
              <a:gd name="connsiteX15" fmla="*/ 174241 w 521891"/>
              <a:gd name="connsiteY15" fmla="*/ 599036 h 2048937"/>
              <a:gd name="connsiteX16" fmla="*/ 195563 w 521891"/>
              <a:gd name="connsiteY16" fmla="*/ 530309 h 2048937"/>
              <a:gd name="connsiteX17" fmla="*/ 223378 w 521891"/>
              <a:gd name="connsiteY17" fmla="*/ 513210 h 2048937"/>
              <a:gd name="connsiteX18" fmla="*/ 284309 w 521891"/>
              <a:gd name="connsiteY18" fmla="*/ 466026 h 2048937"/>
              <a:gd name="connsiteX19" fmla="*/ 307361 w 521891"/>
              <a:gd name="connsiteY19" fmla="*/ 396870 h 2048937"/>
              <a:gd name="connsiteX20" fmla="*/ 316499 w 521891"/>
              <a:gd name="connsiteY20" fmla="*/ 368003 h 2048937"/>
              <a:gd name="connsiteX21" fmla="*/ 345781 w 521891"/>
              <a:gd name="connsiteY21" fmla="*/ 327713 h 2048937"/>
              <a:gd name="connsiteX22" fmla="*/ 376517 w 521891"/>
              <a:gd name="connsiteY22" fmla="*/ 281609 h 2048937"/>
              <a:gd name="connsiteX23" fmla="*/ 399569 w 521891"/>
              <a:gd name="connsiteY23" fmla="*/ 235505 h 2048937"/>
              <a:gd name="connsiteX24" fmla="*/ 414938 w 521891"/>
              <a:gd name="connsiteY24" fmla="*/ 189401 h 2048937"/>
              <a:gd name="connsiteX25" fmla="*/ 430306 w 521891"/>
              <a:gd name="connsiteY25" fmla="*/ 166349 h 2048937"/>
              <a:gd name="connsiteX26" fmla="*/ 453358 w 521891"/>
              <a:gd name="connsiteY26" fmla="*/ 127928 h 2048937"/>
              <a:gd name="connsiteX27" fmla="*/ 484094 w 521891"/>
              <a:gd name="connsiteY27" fmla="*/ 81824 h 2048937"/>
              <a:gd name="connsiteX28" fmla="*/ 521891 w 521891"/>
              <a:gd name="connsiteY28" fmla="*/ 0 h 2048937"/>
              <a:gd name="connsiteX0" fmla="*/ 0 w 521891"/>
              <a:gd name="connsiteY0" fmla="*/ 2048937 h 2048937"/>
              <a:gd name="connsiteX1" fmla="*/ 23052 w 521891"/>
              <a:gd name="connsiteY1" fmla="*/ 2041253 h 2048937"/>
              <a:gd name="connsiteX2" fmla="*/ 38420 w 521891"/>
              <a:gd name="connsiteY2" fmla="*/ 2018201 h 2048937"/>
              <a:gd name="connsiteX3" fmla="*/ 61472 w 521891"/>
              <a:gd name="connsiteY3" fmla="*/ 2002833 h 2048937"/>
              <a:gd name="connsiteX4" fmla="*/ 84524 w 521891"/>
              <a:gd name="connsiteY4" fmla="*/ 1956728 h 2048937"/>
              <a:gd name="connsiteX5" fmla="*/ 99892 w 521891"/>
              <a:gd name="connsiteY5" fmla="*/ 1810732 h 2048937"/>
              <a:gd name="connsiteX6" fmla="*/ 107576 w 521891"/>
              <a:gd name="connsiteY6" fmla="*/ 1756944 h 2048937"/>
              <a:gd name="connsiteX7" fmla="*/ 122944 w 521891"/>
              <a:gd name="connsiteY7" fmla="*/ 1710839 h 2048937"/>
              <a:gd name="connsiteX8" fmla="*/ 130628 w 521891"/>
              <a:gd name="connsiteY8" fmla="*/ 1380426 h 2048937"/>
              <a:gd name="connsiteX9" fmla="*/ 106258 w 521891"/>
              <a:gd name="connsiteY9" fmla="*/ 1262633 h 2048937"/>
              <a:gd name="connsiteX10" fmla="*/ 110928 w 521891"/>
              <a:gd name="connsiteY10" fmla="*/ 1150445 h 2048937"/>
              <a:gd name="connsiteX11" fmla="*/ 121533 w 521891"/>
              <a:gd name="connsiteY11" fmla="*/ 1042870 h 2048937"/>
              <a:gd name="connsiteX12" fmla="*/ 136361 w 521891"/>
              <a:gd name="connsiteY12" fmla="*/ 945357 h 2048937"/>
              <a:gd name="connsiteX13" fmla="*/ 138404 w 521891"/>
              <a:gd name="connsiteY13" fmla="*/ 862583 h 2048937"/>
              <a:gd name="connsiteX14" fmla="*/ 145775 w 521891"/>
              <a:gd name="connsiteY14" fmla="*/ 794598 h 2048937"/>
              <a:gd name="connsiteX15" fmla="*/ 174241 w 521891"/>
              <a:gd name="connsiteY15" fmla="*/ 599036 h 2048937"/>
              <a:gd name="connsiteX16" fmla="*/ 195563 w 521891"/>
              <a:gd name="connsiteY16" fmla="*/ 530309 h 2048937"/>
              <a:gd name="connsiteX17" fmla="*/ 223378 w 521891"/>
              <a:gd name="connsiteY17" fmla="*/ 513210 h 2048937"/>
              <a:gd name="connsiteX18" fmla="*/ 274784 w 521891"/>
              <a:gd name="connsiteY18" fmla="*/ 457692 h 2048937"/>
              <a:gd name="connsiteX19" fmla="*/ 307361 w 521891"/>
              <a:gd name="connsiteY19" fmla="*/ 396870 h 2048937"/>
              <a:gd name="connsiteX20" fmla="*/ 316499 w 521891"/>
              <a:gd name="connsiteY20" fmla="*/ 368003 h 2048937"/>
              <a:gd name="connsiteX21" fmla="*/ 345781 w 521891"/>
              <a:gd name="connsiteY21" fmla="*/ 327713 h 2048937"/>
              <a:gd name="connsiteX22" fmla="*/ 376517 w 521891"/>
              <a:gd name="connsiteY22" fmla="*/ 281609 h 2048937"/>
              <a:gd name="connsiteX23" fmla="*/ 399569 w 521891"/>
              <a:gd name="connsiteY23" fmla="*/ 235505 h 2048937"/>
              <a:gd name="connsiteX24" fmla="*/ 414938 w 521891"/>
              <a:gd name="connsiteY24" fmla="*/ 189401 h 2048937"/>
              <a:gd name="connsiteX25" fmla="*/ 430306 w 521891"/>
              <a:gd name="connsiteY25" fmla="*/ 166349 h 2048937"/>
              <a:gd name="connsiteX26" fmla="*/ 453358 w 521891"/>
              <a:gd name="connsiteY26" fmla="*/ 127928 h 2048937"/>
              <a:gd name="connsiteX27" fmla="*/ 484094 w 521891"/>
              <a:gd name="connsiteY27" fmla="*/ 81824 h 2048937"/>
              <a:gd name="connsiteX28" fmla="*/ 521891 w 521891"/>
              <a:gd name="connsiteY28" fmla="*/ 0 h 2048937"/>
              <a:gd name="connsiteX0" fmla="*/ 0 w 521891"/>
              <a:gd name="connsiteY0" fmla="*/ 2048937 h 2048937"/>
              <a:gd name="connsiteX1" fmla="*/ 23052 w 521891"/>
              <a:gd name="connsiteY1" fmla="*/ 2041253 h 2048937"/>
              <a:gd name="connsiteX2" fmla="*/ 38420 w 521891"/>
              <a:gd name="connsiteY2" fmla="*/ 2018201 h 2048937"/>
              <a:gd name="connsiteX3" fmla="*/ 61472 w 521891"/>
              <a:gd name="connsiteY3" fmla="*/ 2002833 h 2048937"/>
              <a:gd name="connsiteX4" fmla="*/ 84524 w 521891"/>
              <a:gd name="connsiteY4" fmla="*/ 1956728 h 2048937"/>
              <a:gd name="connsiteX5" fmla="*/ 99892 w 521891"/>
              <a:gd name="connsiteY5" fmla="*/ 1810732 h 2048937"/>
              <a:gd name="connsiteX6" fmla="*/ 107576 w 521891"/>
              <a:gd name="connsiteY6" fmla="*/ 1756944 h 2048937"/>
              <a:gd name="connsiteX7" fmla="*/ 122944 w 521891"/>
              <a:gd name="connsiteY7" fmla="*/ 1710839 h 2048937"/>
              <a:gd name="connsiteX8" fmla="*/ 130628 w 521891"/>
              <a:gd name="connsiteY8" fmla="*/ 1380426 h 2048937"/>
              <a:gd name="connsiteX9" fmla="*/ 106258 w 521891"/>
              <a:gd name="connsiteY9" fmla="*/ 1262633 h 2048937"/>
              <a:gd name="connsiteX10" fmla="*/ 95450 w 521891"/>
              <a:gd name="connsiteY10" fmla="*/ 1145682 h 2048937"/>
              <a:gd name="connsiteX11" fmla="*/ 121533 w 521891"/>
              <a:gd name="connsiteY11" fmla="*/ 1042870 h 2048937"/>
              <a:gd name="connsiteX12" fmla="*/ 136361 w 521891"/>
              <a:gd name="connsiteY12" fmla="*/ 945357 h 2048937"/>
              <a:gd name="connsiteX13" fmla="*/ 138404 w 521891"/>
              <a:gd name="connsiteY13" fmla="*/ 862583 h 2048937"/>
              <a:gd name="connsiteX14" fmla="*/ 145775 w 521891"/>
              <a:gd name="connsiteY14" fmla="*/ 794598 h 2048937"/>
              <a:gd name="connsiteX15" fmla="*/ 174241 w 521891"/>
              <a:gd name="connsiteY15" fmla="*/ 599036 h 2048937"/>
              <a:gd name="connsiteX16" fmla="*/ 195563 w 521891"/>
              <a:gd name="connsiteY16" fmla="*/ 530309 h 2048937"/>
              <a:gd name="connsiteX17" fmla="*/ 223378 w 521891"/>
              <a:gd name="connsiteY17" fmla="*/ 513210 h 2048937"/>
              <a:gd name="connsiteX18" fmla="*/ 274784 w 521891"/>
              <a:gd name="connsiteY18" fmla="*/ 457692 h 2048937"/>
              <a:gd name="connsiteX19" fmla="*/ 307361 w 521891"/>
              <a:gd name="connsiteY19" fmla="*/ 396870 h 2048937"/>
              <a:gd name="connsiteX20" fmla="*/ 316499 w 521891"/>
              <a:gd name="connsiteY20" fmla="*/ 368003 h 2048937"/>
              <a:gd name="connsiteX21" fmla="*/ 345781 w 521891"/>
              <a:gd name="connsiteY21" fmla="*/ 327713 h 2048937"/>
              <a:gd name="connsiteX22" fmla="*/ 376517 w 521891"/>
              <a:gd name="connsiteY22" fmla="*/ 281609 h 2048937"/>
              <a:gd name="connsiteX23" fmla="*/ 399569 w 521891"/>
              <a:gd name="connsiteY23" fmla="*/ 235505 h 2048937"/>
              <a:gd name="connsiteX24" fmla="*/ 414938 w 521891"/>
              <a:gd name="connsiteY24" fmla="*/ 189401 h 2048937"/>
              <a:gd name="connsiteX25" fmla="*/ 430306 w 521891"/>
              <a:gd name="connsiteY25" fmla="*/ 166349 h 2048937"/>
              <a:gd name="connsiteX26" fmla="*/ 453358 w 521891"/>
              <a:gd name="connsiteY26" fmla="*/ 127928 h 2048937"/>
              <a:gd name="connsiteX27" fmla="*/ 484094 w 521891"/>
              <a:gd name="connsiteY27" fmla="*/ 81824 h 2048937"/>
              <a:gd name="connsiteX28" fmla="*/ 521891 w 521891"/>
              <a:gd name="connsiteY28" fmla="*/ 0 h 2048937"/>
              <a:gd name="connsiteX0" fmla="*/ 0 w 521891"/>
              <a:gd name="connsiteY0" fmla="*/ 2048937 h 2048937"/>
              <a:gd name="connsiteX1" fmla="*/ 23052 w 521891"/>
              <a:gd name="connsiteY1" fmla="*/ 2041253 h 2048937"/>
              <a:gd name="connsiteX2" fmla="*/ 38420 w 521891"/>
              <a:gd name="connsiteY2" fmla="*/ 2018201 h 2048937"/>
              <a:gd name="connsiteX3" fmla="*/ 61472 w 521891"/>
              <a:gd name="connsiteY3" fmla="*/ 2002833 h 2048937"/>
              <a:gd name="connsiteX4" fmla="*/ 84524 w 521891"/>
              <a:gd name="connsiteY4" fmla="*/ 1956728 h 2048937"/>
              <a:gd name="connsiteX5" fmla="*/ 99892 w 521891"/>
              <a:gd name="connsiteY5" fmla="*/ 1810732 h 2048937"/>
              <a:gd name="connsiteX6" fmla="*/ 107576 w 521891"/>
              <a:gd name="connsiteY6" fmla="*/ 1756944 h 2048937"/>
              <a:gd name="connsiteX7" fmla="*/ 122944 w 521891"/>
              <a:gd name="connsiteY7" fmla="*/ 1710839 h 2048937"/>
              <a:gd name="connsiteX8" fmla="*/ 130628 w 521891"/>
              <a:gd name="connsiteY8" fmla="*/ 1380426 h 2048937"/>
              <a:gd name="connsiteX9" fmla="*/ 106258 w 521891"/>
              <a:gd name="connsiteY9" fmla="*/ 1262633 h 2048937"/>
              <a:gd name="connsiteX10" fmla="*/ 95450 w 521891"/>
              <a:gd name="connsiteY10" fmla="*/ 1145682 h 2048937"/>
              <a:gd name="connsiteX11" fmla="*/ 112008 w 521891"/>
              <a:gd name="connsiteY11" fmla="*/ 1033345 h 2048937"/>
              <a:gd name="connsiteX12" fmla="*/ 136361 w 521891"/>
              <a:gd name="connsiteY12" fmla="*/ 945357 h 2048937"/>
              <a:gd name="connsiteX13" fmla="*/ 138404 w 521891"/>
              <a:gd name="connsiteY13" fmla="*/ 862583 h 2048937"/>
              <a:gd name="connsiteX14" fmla="*/ 145775 w 521891"/>
              <a:gd name="connsiteY14" fmla="*/ 794598 h 2048937"/>
              <a:gd name="connsiteX15" fmla="*/ 174241 w 521891"/>
              <a:gd name="connsiteY15" fmla="*/ 599036 h 2048937"/>
              <a:gd name="connsiteX16" fmla="*/ 195563 w 521891"/>
              <a:gd name="connsiteY16" fmla="*/ 530309 h 2048937"/>
              <a:gd name="connsiteX17" fmla="*/ 223378 w 521891"/>
              <a:gd name="connsiteY17" fmla="*/ 513210 h 2048937"/>
              <a:gd name="connsiteX18" fmla="*/ 274784 w 521891"/>
              <a:gd name="connsiteY18" fmla="*/ 457692 h 2048937"/>
              <a:gd name="connsiteX19" fmla="*/ 307361 w 521891"/>
              <a:gd name="connsiteY19" fmla="*/ 396870 h 2048937"/>
              <a:gd name="connsiteX20" fmla="*/ 316499 w 521891"/>
              <a:gd name="connsiteY20" fmla="*/ 368003 h 2048937"/>
              <a:gd name="connsiteX21" fmla="*/ 345781 w 521891"/>
              <a:gd name="connsiteY21" fmla="*/ 327713 h 2048937"/>
              <a:gd name="connsiteX22" fmla="*/ 376517 w 521891"/>
              <a:gd name="connsiteY22" fmla="*/ 281609 h 2048937"/>
              <a:gd name="connsiteX23" fmla="*/ 399569 w 521891"/>
              <a:gd name="connsiteY23" fmla="*/ 235505 h 2048937"/>
              <a:gd name="connsiteX24" fmla="*/ 414938 w 521891"/>
              <a:gd name="connsiteY24" fmla="*/ 189401 h 2048937"/>
              <a:gd name="connsiteX25" fmla="*/ 430306 w 521891"/>
              <a:gd name="connsiteY25" fmla="*/ 166349 h 2048937"/>
              <a:gd name="connsiteX26" fmla="*/ 453358 w 521891"/>
              <a:gd name="connsiteY26" fmla="*/ 127928 h 2048937"/>
              <a:gd name="connsiteX27" fmla="*/ 484094 w 521891"/>
              <a:gd name="connsiteY27" fmla="*/ 81824 h 2048937"/>
              <a:gd name="connsiteX28" fmla="*/ 521891 w 521891"/>
              <a:gd name="connsiteY28" fmla="*/ 0 h 2048937"/>
              <a:gd name="connsiteX0" fmla="*/ 0 w 521891"/>
              <a:gd name="connsiteY0" fmla="*/ 2048937 h 2048937"/>
              <a:gd name="connsiteX1" fmla="*/ 23052 w 521891"/>
              <a:gd name="connsiteY1" fmla="*/ 2041253 h 2048937"/>
              <a:gd name="connsiteX2" fmla="*/ 38420 w 521891"/>
              <a:gd name="connsiteY2" fmla="*/ 2018201 h 2048937"/>
              <a:gd name="connsiteX3" fmla="*/ 61472 w 521891"/>
              <a:gd name="connsiteY3" fmla="*/ 2002833 h 2048937"/>
              <a:gd name="connsiteX4" fmla="*/ 84524 w 521891"/>
              <a:gd name="connsiteY4" fmla="*/ 1956728 h 2048937"/>
              <a:gd name="connsiteX5" fmla="*/ 99892 w 521891"/>
              <a:gd name="connsiteY5" fmla="*/ 1810732 h 2048937"/>
              <a:gd name="connsiteX6" fmla="*/ 107576 w 521891"/>
              <a:gd name="connsiteY6" fmla="*/ 1756944 h 2048937"/>
              <a:gd name="connsiteX7" fmla="*/ 122944 w 521891"/>
              <a:gd name="connsiteY7" fmla="*/ 1710839 h 2048937"/>
              <a:gd name="connsiteX8" fmla="*/ 130628 w 521891"/>
              <a:gd name="connsiteY8" fmla="*/ 1380426 h 2048937"/>
              <a:gd name="connsiteX9" fmla="*/ 106258 w 521891"/>
              <a:gd name="connsiteY9" fmla="*/ 1262633 h 2048937"/>
              <a:gd name="connsiteX10" fmla="*/ 95450 w 521891"/>
              <a:gd name="connsiteY10" fmla="*/ 1145682 h 2048937"/>
              <a:gd name="connsiteX11" fmla="*/ 112008 w 521891"/>
              <a:gd name="connsiteY11" fmla="*/ 1033345 h 2048937"/>
              <a:gd name="connsiteX12" fmla="*/ 126836 w 521891"/>
              <a:gd name="connsiteY12" fmla="*/ 942976 h 2048937"/>
              <a:gd name="connsiteX13" fmla="*/ 138404 w 521891"/>
              <a:gd name="connsiteY13" fmla="*/ 862583 h 2048937"/>
              <a:gd name="connsiteX14" fmla="*/ 145775 w 521891"/>
              <a:gd name="connsiteY14" fmla="*/ 794598 h 2048937"/>
              <a:gd name="connsiteX15" fmla="*/ 174241 w 521891"/>
              <a:gd name="connsiteY15" fmla="*/ 599036 h 2048937"/>
              <a:gd name="connsiteX16" fmla="*/ 195563 w 521891"/>
              <a:gd name="connsiteY16" fmla="*/ 530309 h 2048937"/>
              <a:gd name="connsiteX17" fmla="*/ 223378 w 521891"/>
              <a:gd name="connsiteY17" fmla="*/ 513210 h 2048937"/>
              <a:gd name="connsiteX18" fmla="*/ 274784 w 521891"/>
              <a:gd name="connsiteY18" fmla="*/ 457692 h 2048937"/>
              <a:gd name="connsiteX19" fmla="*/ 307361 w 521891"/>
              <a:gd name="connsiteY19" fmla="*/ 396870 h 2048937"/>
              <a:gd name="connsiteX20" fmla="*/ 316499 w 521891"/>
              <a:gd name="connsiteY20" fmla="*/ 368003 h 2048937"/>
              <a:gd name="connsiteX21" fmla="*/ 345781 w 521891"/>
              <a:gd name="connsiteY21" fmla="*/ 327713 h 2048937"/>
              <a:gd name="connsiteX22" fmla="*/ 376517 w 521891"/>
              <a:gd name="connsiteY22" fmla="*/ 281609 h 2048937"/>
              <a:gd name="connsiteX23" fmla="*/ 399569 w 521891"/>
              <a:gd name="connsiteY23" fmla="*/ 235505 h 2048937"/>
              <a:gd name="connsiteX24" fmla="*/ 414938 w 521891"/>
              <a:gd name="connsiteY24" fmla="*/ 189401 h 2048937"/>
              <a:gd name="connsiteX25" fmla="*/ 430306 w 521891"/>
              <a:gd name="connsiteY25" fmla="*/ 166349 h 2048937"/>
              <a:gd name="connsiteX26" fmla="*/ 453358 w 521891"/>
              <a:gd name="connsiteY26" fmla="*/ 127928 h 2048937"/>
              <a:gd name="connsiteX27" fmla="*/ 484094 w 521891"/>
              <a:gd name="connsiteY27" fmla="*/ 81824 h 2048937"/>
              <a:gd name="connsiteX28" fmla="*/ 521891 w 521891"/>
              <a:gd name="connsiteY28" fmla="*/ 0 h 2048937"/>
              <a:gd name="connsiteX0" fmla="*/ 0 w 521891"/>
              <a:gd name="connsiteY0" fmla="*/ 2048937 h 2048937"/>
              <a:gd name="connsiteX1" fmla="*/ 23052 w 521891"/>
              <a:gd name="connsiteY1" fmla="*/ 2041253 h 2048937"/>
              <a:gd name="connsiteX2" fmla="*/ 38420 w 521891"/>
              <a:gd name="connsiteY2" fmla="*/ 2018201 h 2048937"/>
              <a:gd name="connsiteX3" fmla="*/ 61472 w 521891"/>
              <a:gd name="connsiteY3" fmla="*/ 2002833 h 2048937"/>
              <a:gd name="connsiteX4" fmla="*/ 84524 w 521891"/>
              <a:gd name="connsiteY4" fmla="*/ 1956728 h 2048937"/>
              <a:gd name="connsiteX5" fmla="*/ 99892 w 521891"/>
              <a:gd name="connsiteY5" fmla="*/ 1810732 h 2048937"/>
              <a:gd name="connsiteX6" fmla="*/ 107576 w 521891"/>
              <a:gd name="connsiteY6" fmla="*/ 1756944 h 2048937"/>
              <a:gd name="connsiteX7" fmla="*/ 122944 w 521891"/>
              <a:gd name="connsiteY7" fmla="*/ 1710839 h 2048937"/>
              <a:gd name="connsiteX8" fmla="*/ 130628 w 521891"/>
              <a:gd name="connsiteY8" fmla="*/ 1380426 h 2048937"/>
              <a:gd name="connsiteX9" fmla="*/ 106258 w 521891"/>
              <a:gd name="connsiteY9" fmla="*/ 1262633 h 2048937"/>
              <a:gd name="connsiteX10" fmla="*/ 95450 w 521891"/>
              <a:gd name="connsiteY10" fmla="*/ 1145682 h 2048937"/>
              <a:gd name="connsiteX11" fmla="*/ 112008 w 521891"/>
              <a:gd name="connsiteY11" fmla="*/ 1033345 h 2048937"/>
              <a:gd name="connsiteX12" fmla="*/ 126836 w 521891"/>
              <a:gd name="connsiteY12" fmla="*/ 942976 h 2048937"/>
              <a:gd name="connsiteX13" fmla="*/ 130069 w 521891"/>
              <a:gd name="connsiteY13" fmla="*/ 859011 h 2048937"/>
              <a:gd name="connsiteX14" fmla="*/ 145775 w 521891"/>
              <a:gd name="connsiteY14" fmla="*/ 794598 h 2048937"/>
              <a:gd name="connsiteX15" fmla="*/ 174241 w 521891"/>
              <a:gd name="connsiteY15" fmla="*/ 599036 h 2048937"/>
              <a:gd name="connsiteX16" fmla="*/ 195563 w 521891"/>
              <a:gd name="connsiteY16" fmla="*/ 530309 h 2048937"/>
              <a:gd name="connsiteX17" fmla="*/ 223378 w 521891"/>
              <a:gd name="connsiteY17" fmla="*/ 513210 h 2048937"/>
              <a:gd name="connsiteX18" fmla="*/ 274784 w 521891"/>
              <a:gd name="connsiteY18" fmla="*/ 457692 h 2048937"/>
              <a:gd name="connsiteX19" fmla="*/ 307361 w 521891"/>
              <a:gd name="connsiteY19" fmla="*/ 396870 h 2048937"/>
              <a:gd name="connsiteX20" fmla="*/ 316499 w 521891"/>
              <a:gd name="connsiteY20" fmla="*/ 368003 h 2048937"/>
              <a:gd name="connsiteX21" fmla="*/ 345781 w 521891"/>
              <a:gd name="connsiteY21" fmla="*/ 327713 h 2048937"/>
              <a:gd name="connsiteX22" fmla="*/ 376517 w 521891"/>
              <a:gd name="connsiteY22" fmla="*/ 281609 h 2048937"/>
              <a:gd name="connsiteX23" fmla="*/ 399569 w 521891"/>
              <a:gd name="connsiteY23" fmla="*/ 235505 h 2048937"/>
              <a:gd name="connsiteX24" fmla="*/ 414938 w 521891"/>
              <a:gd name="connsiteY24" fmla="*/ 189401 h 2048937"/>
              <a:gd name="connsiteX25" fmla="*/ 430306 w 521891"/>
              <a:gd name="connsiteY25" fmla="*/ 166349 h 2048937"/>
              <a:gd name="connsiteX26" fmla="*/ 453358 w 521891"/>
              <a:gd name="connsiteY26" fmla="*/ 127928 h 2048937"/>
              <a:gd name="connsiteX27" fmla="*/ 484094 w 521891"/>
              <a:gd name="connsiteY27" fmla="*/ 81824 h 2048937"/>
              <a:gd name="connsiteX28" fmla="*/ 521891 w 521891"/>
              <a:gd name="connsiteY28" fmla="*/ 0 h 2048937"/>
              <a:gd name="connsiteX0" fmla="*/ 0 w 521891"/>
              <a:gd name="connsiteY0" fmla="*/ 2048937 h 2048937"/>
              <a:gd name="connsiteX1" fmla="*/ 23052 w 521891"/>
              <a:gd name="connsiteY1" fmla="*/ 2041253 h 2048937"/>
              <a:gd name="connsiteX2" fmla="*/ 38420 w 521891"/>
              <a:gd name="connsiteY2" fmla="*/ 2018201 h 2048937"/>
              <a:gd name="connsiteX3" fmla="*/ 61472 w 521891"/>
              <a:gd name="connsiteY3" fmla="*/ 2002833 h 2048937"/>
              <a:gd name="connsiteX4" fmla="*/ 84524 w 521891"/>
              <a:gd name="connsiteY4" fmla="*/ 1956728 h 2048937"/>
              <a:gd name="connsiteX5" fmla="*/ 99892 w 521891"/>
              <a:gd name="connsiteY5" fmla="*/ 1810732 h 2048937"/>
              <a:gd name="connsiteX6" fmla="*/ 107576 w 521891"/>
              <a:gd name="connsiteY6" fmla="*/ 1756944 h 2048937"/>
              <a:gd name="connsiteX7" fmla="*/ 122944 w 521891"/>
              <a:gd name="connsiteY7" fmla="*/ 1710839 h 2048937"/>
              <a:gd name="connsiteX8" fmla="*/ 130628 w 521891"/>
              <a:gd name="connsiteY8" fmla="*/ 1380426 h 2048937"/>
              <a:gd name="connsiteX9" fmla="*/ 106258 w 521891"/>
              <a:gd name="connsiteY9" fmla="*/ 1262633 h 2048937"/>
              <a:gd name="connsiteX10" fmla="*/ 95450 w 521891"/>
              <a:gd name="connsiteY10" fmla="*/ 1145682 h 2048937"/>
              <a:gd name="connsiteX11" fmla="*/ 112008 w 521891"/>
              <a:gd name="connsiteY11" fmla="*/ 1033345 h 2048937"/>
              <a:gd name="connsiteX12" fmla="*/ 126836 w 521891"/>
              <a:gd name="connsiteY12" fmla="*/ 942976 h 2048937"/>
              <a:gd name="connsiteX13" fmla="*/ 130069 w 521891"/>
              <a:gd name="connsiteY13" fmla="*/ 859011 h 2048937"/>
              <a:gd name="connsiteX14" fmla="*/ 143394 w 521891"/>
              <a:gd name="connsiteY14" fmla="*/ 794598 h 2048937"/>
              <a:gd name="connsiteX15" fmla="*/ 174241 w 521891"/>
              <a:gd name="connsiteY15" fmla="*/ 599036 h 2048937"/>
              <a:gd name="connsiteX16" fmla="*/ 195563 w 521891"/>
              <a:gd name="connsiteY16" fmla="*/ 530309 h 2048937"/>
              <a:gd name="connsiteX17" fmla="*/ 223378 w 521891"/>
              <a:gd name="connsiteY17" fmla="*/ 513210 h 2048937"/>
              <a:gd name="connsiteX18" fmla="*/ 274784 w 521891"/>
              <a:gd name="connsiteY18" fmla="*/ 457692 h 2048937"/>
              <a:gd name="connsiteX19" fmla="*/ 307361 w 521891"/>
              <a:gd name="connsiteY19" fmla="*/ 396870 h 2048937"/>
              <a:gd name="connsiteX20" fmla="*/ 316499 w 521891"/>
              <a:gd name="connsiteY20" fmla="*/ 368003 h 2048937"/>
              <a:gd name="connsiteX21" fmla="*/ 345781 w 521891"/>
              <a:gd name="connsiteY21" fmla="*/ 327713 h 2048937"/>
              <a:gd name="connsiteX22" fmla="*/ 376517 w 521891"/>
              <a:gd name="connsiteY22" fmla="*/ 281609 h 2048937"/>
              <a:gd name="connsiteX23" fmla="*/ 399569 w 521891"/>
              <a:gd name="connsiteY23" fmla="*/ 235505 h 2048937"/>
              <a:gd name="connsiteX24" fmla="*/ 414938 w 521891"/>
              <a:gd name="connsiteY24" fmla="*/ 189401 h 2048937"/>
              <a:gd name="connsiteX25" fmla="*/ 430306 w 521891"/>
              <a:gd name="connsiteY25" fmla="*/ 166349 h 2048937"/>
              <a:gd name="connsiteX26" fmla="*/ 453358 w 521891"/>
              <a:gd name="connsiteY26" fmla="*/ 127928 h 2048937"/>
              <a:gd name="connsiteX27" fmla="*/ 484094 w 521891"/>
              <a:gd name="connsiteY27" fmla="*/ 81824 h 2048937"/>
              <a:gd name="connsiteX28" fmla="*/ 521891 w 521891"/>
              <a:gd name="connsiteY28" fmla="*/ 0 h 2048937"/>
              <a:gd name="connsiteX0" fmla="*/ 0 w 521891"/>
              <a:gd name="connsiteY0" fmla="*/ 2048937 h 2048937"/>
              <a:gd name="connsiteX1" fmla="*/ 23052 w 521891"/>
              <a:gd name="connsiteY1" fmla="*/ 2041253 h 2048937"/>
              <a:gd name="connsiteX2" fmla="*/ 38420 w 521891"/>
              <a:gd name="connsiteY2" fmla="*/ 2018201 h 2048937"/>
              <a:gd name="connsiteX3" fmla="*/ 61472 w 521891"/>
              <a:gd name="connsiteY3" fmla="*/ 2002833 h 2048937"/>
              <a:gd name="connsiteX4" fmla="*/ 84524 w 521891"/>
              <a:gd name="connsiteY4" fmla="*/ 1956728 h 2048937"/>
              <a:gd name="connsiteX5" fmla="*/ 99892 w 521891"/>
              <a:gd name="connsiteY5" fmla="*/ 1810732 h 2048937"/>
              <a:gd name="connsiteX6" fmla="*/ 107576 w 521891"/>
              <a:gd name="connsiteY6" fmla="*/ 1756944 h 2048937"/>
              <a:gd name="connsiteX7" fmla="*/ 122944 w 521891"/>
              <a:gd name="connsiteY7" fmla="*/ 1710839 h 2048937"/>
              <a:gd name="connsiteX8" fmla="*/ 130628 w 521891"/>
              <a:gd name="connsiteY8" fmla="*/ 1380426 h 2048937"/>
              <a:gd name="connsiteX9" fmla="*/ 106258 w 521891"/>
              <a:gd name="connsiteY9" fmla="*/ 1262633 h 2048937"/>
              <a:gd name="connsiteX10" fmla="*/ 95450 w 521891"/>
              <a:gd name="connsiteY10" fmla="*/ 1145682 h 2048937"/>
              <a:gd name="connsiteX11" fmla="*/ 112008 w 521891"/>
              <a:gd name="connsiteY11" fmla="*/ 1033345 h 2048937"/>
              <a:gd name="connsiteX12" fmla="*/ 126836 w 521891"/>
              <a:gd name="connsiteY12" fmla="*/ 942976 h 2048937"/>
              <a:gd name="connsiteX13" fmla="*/ 130069 w 521891"/>
              <a:gd name="connsiteY13" fmla="*/ 859011 h 2048937"/>
              <a:gd name="connsiteX14" fmla="*/ 143394 w 521891"/>
              <a:gd name="connsiteY14" fmla="*/ 794598 h 2048937"/>
              <a:gd name="connsiteX15" fmla="*/ 159953 w 521891"/>
              <a:gd name="connsiteY15" fmla="*/ 597846 h 2048937"/>
              <a:gd name="connsiteX16" fmla="*/ 195563 w 521891"/>
              <a:gd name="connsiteY16" fmla="*/ 530309 h 2048937"/>
              <a:gd name="connsiteX17" fmla="*/ 223378 w 521891"/>
              <a:gd name="connsiteY17" fmla="*/ 513210 h 2048937"/>
              <a:gd name="connsiteX18" fmla="*/ 274784 w 521891"/>
              <a:gd name="connsiteY18" fmla="*/ 457692 h 2048937"/>
              <a:gd name="connsiteX19" fmla="*/ 307361 w 521891"/>
              <a:gd name="connsiteY19" fmla="*/ 396870 h 2048937"/>
              <a:gd name="connsiteX20" fmla="*/ 316499 w 521891"/>
              <a:gd name="connsiteY20" fmla="*/ 368003 h 2048937"/>
              <a:gd name="connsiteX21" fmla="*/ 345781 w 521891"/>
              <a:gd name="connsiteY21" fmla="*/ 327713 h 2048937"/>
              <a:gd name="connsiteX22" fmla="*/ 376517 w 521891"/>
              <a:gd name="connsiteY22" fmla="*/ 281609 h 2048937"/>
              <a:gd name="connsiteX23" fmla="*/ 399569 w 521891"/>
              <a:gd name="connsiteY23" fmla="*/ 235505 h 2048937"/>
              <a:gd name="connsiteX24" fmla="*/ 414938 w 521891"/>
              <a:gd name="connsiteY24" fmla="*/ 189401 h 2048937"/>
              <a:gd name="connsiteX25" fmla="*/ 430306 w 521891"/>
              <a:gd name="connsiteY25" fmla="*/ 166349 h 2048937"/>
              <a:gd name="connsiteX26" fmla="*/ 453358 w 521891"/>
              <a:gd name="connsiteY26" fmla="*/ 127928 h 2048937"/>
              <a:gd name="connsiteX27" fmla="*/ 484094 w 521891"/>
              <a:gd name="connsiteY27" fmla="*/ 81824 h 2048937"/>
              <a:gd name="connsiteX28" fmla="*/ 521891 w 521891"/>
              <a:gd name="connsiteY28" fmla="*/ 0 h 204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1891" h="2048937">
                <a:moveTo>
                  <a:pt x="0" y="2048937"/>
                </a:moveTo>
                <a:cubicBezTo>
                  <a:pt x="7684" y="2046376"/>
                  <a:pt x="16727" y="2046313"/>
                  <a:pt x="23052" y="2041253"/>
                </a:cubicBezTo>
                <a:cubicBezTo>
                  <a:pt x="30263" y="2035484"/>
                  <a:pt x="31890" y="2024731"/>
                  <a:pt x="38420" y="2018201"/>
                </a:cubicBezTo>
                <a:cubicBezTo>
                  <a:pt x="44950" y="2011671"/>
                  <a:pt x="53788" y="2007956"/>
                  <a:pt x="61472" y="2002833"/>
                </a:cubicBezTo>
                <a:cubicBezTo>
                  <a:pt x="71510" y="1987776"/>
                  <a:pt x="82536" y="1975618"/>
                  <a:pt x="84524" y="1956728"/>
                </a:cubicBezTo>
                <a:cubicBezTo>
                  <a:pt x="100902" y="1801133"/>
                  <a:pt x="77608" y="1877584"/>
                  <a:pt x="99892" y="1810732"/>
                </a:cubicBezTo>
                <a:cubicBezTo>
                  <a:pt x="102453" y="1792803"/>
                  <a:pt x="103504" y="1774592"/>
                  <a:pt x="107576" y="1756944"/>
                </a:cubicBezTo>
                <a:cubicBezTo>
                  <a:pt x="111219" y="1741159"/>
                  <a:pt x="122944" y="1710839"/>
                  <a:pt x="122944" y="1710839"/>
                </a:cubicBezTo>
                <a:cubicBezTo>
                  <a:pt x="125505" y="1600701"/>
                  <a:pt x="133409" y="1455127"/>
                  <a:pt x="130628" y="1380426"/>
                </a:cubicBezTo>
                <a:cubicBezTo>
                  <a:pt x="127847" y="1305725"/>
                  <a:pt x="104977" y="1299772"/>
                  <a:pt x="106258" y="1262633"/>
                </a:cubicBezTo>
                <a:cubicBezTo>
                  <a:pt x="107539" y="1225494"/>
                  <a:pt x="94492" y="1183897"/>
                  <a:pt x="95450" y="1145682"/>
                </a:cubicBezTo>
                <a:cubicBezTo>
                  <a:pt x="96408" y="1107467"/>
                  <a:pt x="107024" y="1063251"/>
                  <a:pt x="112008" y="1033345"/>
                </a:cubicBezTo>
                <a:cubicBezTo>
                  <a:pt x="114569" y="1000047"/>
                  <a:pt x="123826" y="972032"/>
                  <a:pt x="126836" y="942976"/>
                </a:cubicBezTo>
                <a:cubicBezTo>
                  <a:pt x="129846" y="913920"/>
                  <a:pt x="123341" y="882550"/>
                  <a:pt x="130069" y="859011"/>
                </a:cubicBezTo>
                <a:cubicBezTo>
                  <a:pt x="136797" y="835472"/>
                  <a:pt x="137620" y="840110"/>
                  <a:pt x="143394" y="794598"/>
                </a:cubicBezTo>
                <a:cubicBezTo>
                  <a:pt x="144072" y="784428"/>
                  <a:pt x="151258" y="641894"/>
                  <a:pt x="159953" y="597846"/>
                </a:cubicBezTo>
                <a:cubicBezTo>
                  <a:pt x="168648" y="553798"/>
                  <a:pt x="184992" y="544415"/>
                  <a:pt x="195563" y="530309"/>
                </a:cubicBezTo>
                <a:cubicBezTo>
                  <a:pt x="206134" y="516203"/>
                  <a:pt x="210175" y="525313"/>
                  <a:pt x="223378" y="513210"/>
                </a:cubicBezTo>
                <a:cubicBezTo>
                  <a:pt x="236581" y="501107"/>
                  <a:pt x="230158" y="487443"/>
                  <a:pt x="274784" y="457692"/>
                </a:cubicBezTo>
                <a:lnTo>
                  <a:pt x="307361" y="396870"/>
                </a:lnTo>
                <a:cubicBezTo>
                  <a:pt x="309922" y="389186"/>
                  <a:pt x="312006" y="374742"/>
                  <a:pt x="316499" y="368003"/>
                </a:cubicBezTo>
                <a:cubicBezTo>
                  <a:pt x="326744" y="352635"/>
                  <a:pt x="335778" y="342112"/>
                  <a:pt x="345781" y="327713"/>
                </a:cubicBezTo>
                <a:cubicBezTo>
                  <a:pt x="355784" y="313314"/>
                  <a:pt x="347738" y="310388"/>
                  <a:pt x="376517" y="281609"/>
                </a:cubicBezTo>
                <a:cubicBezTo>
                  <a:pt x="404537" y="197549"/>
                  <a:pt x="359851" y="324867"/>
                  <a:pt x="399569" y="235505"/>
                </a:cubicBezTo>
                <a:cubicBezTo>
                  <a:pt x="406148" y="220702"/>
                  <a:pt x="409815" y="204769"/>
                  <a:pt x="414938" y="189401"/>
                </a:cubicBezTo>
                <a:cubicBezTo>
                  <a:pt x="417859" y="180640"/>
                  <a:pt x="426176" y="174609"/>
                  <a:pt x="430306" y="166349"/>
                </a:cubicBezTo>
                <a:cubicBezTo>
                  <a:pt x="450257" y="126448"/>
                  <a:pt x="423340" y="157948"/>
                  <a:pt x="453358" y="127928"/>
                </a:cubicBezTo>
                <a:cubicBezTo>
                  <a:pt x="468054" y="83841"/>
                  <a:pt x="472672" y="103145"/>
                  <a:pt x="484094" y="81824"/>
                </a:cubicBezTo>
                <a:cubicBezTo>
                  <a:pt x="495516" y="60503"/>
                  <a:pt x="494710" y="34112"/>
                  <a:pt x="521891" y="0"/>
                </a:cubicBezTo>
              </a:path>
            </a:pathLst>
          </a:custGeom>
          <a:ln w="19050">
            <a:solidFill>
              <a:srgbClr val="F3F7EB"/>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TextBox 63">
            <a:extLst>
              <a:ext uri="{FF2B5EF4-FFF2-40B4-BE49-F238E27FC236}">
                <a16:creationId xmlns:a16="http://schemas.microsoft.com/office/drawing/2014/main" id="{5FA41AA4-FEF1-43EE-839A-A0E8B45AAAC2}"/>
              </a:ext>
            </a:extLst>
          </p:cNvPr>
          <p:cNvSpPr txBox="1"/>
          <p:nvPr/>
        </p:nvSpPr>
        <p:spPr>
          <a:xfrm>
            <a:off x="2749928" y="1539478"/>
            <a:ext cx="1344455" cy="400110"/>
          </a:xfrm>
          <a:prstGeom prst="rect">
            <a:avLst/>
          </a:prstGeom>
          <a:noFill/>
        </p:spPr>
        <p:txBody>
          <a:bodyPr wrap="square" rtlCol="0">
            <a:spAutoFit/>
          </a:bodyPr>
          <a:lstStyle/>
          <a:p>
            <a:r>
              <a:rPr lang="en-US" sz="2000" b="1" i="1" dirty="0">
                <a:solidFill>
                  <a:schemeClr val="tx1">
                    <a:lumMod val="20000"/>
                    <a:lumOff val="80000"/>
                  </a:schemeClr>
                </a:solidFill>
                <a:effectLst>
                  <a:outerShdw blurRad="38100" dist="38100" dir="2700000" algn="tl">
                    <a:srgbClr val="000000">
                      <a:alpha val="43137"/>
                    </a:srgbClr>
                  </a:outerShdw>
                </a:effectLst>
              </a:rPr>
              <a:t>Damascus</a:t>
            </a:r>
          </a:p>
        </p:txBody>
      </p:sp>
      <p:sp>
        <p:nvSpPr>
          <p:cNvPr id="65" name="Oval 64">
            <a:extLst>
              <a:ext uri="{FF2B5EF4-FFF2-40B4-BE49-F238E27FC236}">
                <a16:creationId xmlns:a16="http://schemas.microsoft.com/office/drawing/2014/main" id="{44AF5F6C-C529-4E88-855E-8C2F3B211F3F}"/>
              </a:ext>
            </a:extLst>
          </p:cNvPr>
          <p:cNvSpPr/>
          <p:nvPr/>
        </p:nvSpPr>
        <p:spPr>
          <a:xfrm>
            <a:off x="4013493" y="1622169"/>
            <a:ext cx="92202" cy="92202"/>
          </a:xfrm>
          <a:prstGeom prst="ellipse">
            <a:avLst/>
          </a:prstGeom>
          <a:solidFill>
            <a:schemeClr val="tx1">
              <a:lumMod val="20000"/>
              <a:lumOff val="80000"/>
            </a:schemeClr>
          </a:solidFill>
          <a:ln>
            <a:solidFill>
              <a:schemeClr val="tx1">
                <a:lumMod val="20000"/>
                <a:lumOff val="8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tar: 7 Points 65">
            <a:extLst>
              <a:ext uri="{FF2B5EF4-FFF2-40B4-BE49-F238E27FC236}">
                <a16:creationId xmlns:a16="http://schemas.microsoft.com/office/drawing/2014/main" id="{5E710EF6-E6EA-40E3-80B3-4860FD7E016E}"/>
              </a:ext>
            </a:extLst>
          </p:cNvPr>
          <p:cNvSpPr/>
          <p:nvPr/>
        </p:nvSpPr>
        <p:spPr>
          <a:xfrm>
            <a:off x="3186019" y="3969709"/>
            <a:ext cx="312626" cy="275109"/>
          </a:xfrm>
          <a:prstGeom prst="star7">
            <a:avLst>
              <a:gd name="adj" fmla="val 23165"/>
              <a:gd name="hf" fmla="val 102572"/>
              <a:gd name="vf" fmla="val 105210"/>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Star: 7 Points 66">
            <a:extLst>
              <a:ext uri="{FF2B5EF4-FFF2-40B4-BE49-F238E27FC236}">
                <a16:creationId xmlns:a16="http://schemas.microsoft.com/office/drawing/2014/main" id="{1429FE03-2780-494D-830B-AED10AFCA6FA}"/>
              </a:ext>
            </a:extLst>
          </p:cNvPr>
          <p:cNvSpPr/>
          <p:nvPr/>
        </p:nvSpPr>
        <p:spPr>
          <a:xfrm>
            <a:off x="4012975" y="1306019"/>
            <a:ext cx="312626" cy="275109"/>
          </a:xfrm>
          <a:prstGeom prst="star7">
            <a:avLst>
              <a:gd name="adj" fmla="val 23165"/>
              <a:gd name="hf" fmla="val 102572"/>
              <a:gd name="vf" fmla="val 105210"/>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F992409A-CF47-48BD-A1D7-7473C87FACCE}"/>
              </a:ext>
            </a:extLst>
          </p:cNvPr>
          <p:cNvSpPr txBox="1"/>
          <p:nvPr/>
        </p:nvSpPr>
        <p:spPr>
          <a:xfrm>
            <a:off x="3220382" y="2086319"/>
            <a:ext cx="1253987" cy="707886"/>
          </a:xfrm>
          <a:prstGeom prst="rect">
            <a:avLst/>
          </a:prstGeom>
          <a:noFill/>
        </p:spPr>
        <p:txBody>
          <a:bodyPr wrap="square" rtlCol="0">
            <a:spAutoFit/>
          </a:bodyPr>
          <a:lstStyle/>
          <a:p>
            <a:pPr algn="ctr"/>
            <a:r>
              <a:rPr lang="en-US" sz="2000" b="1" i="1" dirty="0">
                <a:solidFill>
                  <a:schemeClr val="tx1">
                    <a:lumMod val="20000"/>
                    <a:lumOff val="80000"/>
                  </a:schemeClr>
                </a:solidFill>
                <a:effectLst>
                  <a:outerShdw blurRad="38100" dist="38100" dir="2700000" algn="tl">
                    <a:srgbClr val="000000">
                      <a:alpha val="43137"/>
                    </a:srgbClr>
                  </a:outerShdw>
                </a:effectLst>
              </a:rPr>
              <a:t>Dan (</a:t>
            </a:r>
            <a:r>
              <a:rPr lang="en-US" sz="2000" b="1" i="1" dirty="0" err="1">
                <a:solidFill>
                  <a:schemeClr val="tx1">
                    <a:lumMod val="20000"/>
                    <a:lumOff val="80000"/>
                  </a:schemeClr>
                </a:solidFill>
                <a:effectLst>
                  <a:outerShdw blurRad="38100" dist="38100" dir="2700000" algn="tl">
                    <a:srgbClr val="000000">
                      <a:alpha val="43137"/>
                    </a:srgbClr>
                  </a:outerShdw>
                </a:effectLst>
              </a:rPr>
              <a:t>Laish</a:t>
            </a:r>
            <a:r>
              <a:rPr lang="en-US" sz="2000" b="1" i="1" dirty="0">
                <a:solidFill>
                  <a:schemeClr val="tx1">
                    <a:lumMod val="20000"/>
                    <a:lumOff val="80000"/>
                  </a:schemeClr>
                </a:solidFill>
                <a:effectLst>
                  <a:outerShdw blurRad="38100" dist="38100" dir="2700000" algn="tl">
                    <a:srgbClr val="000000">
                      <a:alpha val="43137"/>
                    </a:srgbClr>
                  </a:outerShdw>
                </a:effectLst>
              </a:rPr>
              <a:t>)</a:t>
            </a:r>
          </a:p>
        </p:txBody>
      </p:sp>
      <p:sp>
        <p:nvSpPr>
          <p:cNvPr id="39" name="TextBox 38">
            <a:extLst>
              <a:ext uri="{FF2B5EF4-FFF2-40B4-BE49-F238E27FC236}">
                <a16:creationId xmlns:a16="http://schemas.microsoft.com/office/drawing/2014/main" id="{215CD96D-89FB-4DD6-BBDD-EC9320FF8F21}"/>
              </a:ext>
            </a:extLst>
          </p:cNvPr>
          <p:cNvSpPr txBox="1"/>
          <p:nvPr/>
        </p:nvSpPr>
        <p:spPr>
          <a:xfrm>
            <a:off x="4508267" y="2362200"/>
            <a:ext cx="1447800" cy="707886"/>
          </a:xfrm>
          <a:prstGeom prst="rect">
            <a:avLst/>
          </a:prstGeom>
          <a:noFill/>
        </p:spPr>
        <p:txBody>
          <a:bodyPr wrap="square" rtlCol="0">
            <a:spAutoFit/>
          </a:bodyPr>
          <a:lstStyle/>
          <a:p>
            <a:pPr algn="ctr"/>
            <a:r>
              <a:rPr lang="en-US" sz="2000" b="1" i="1" dirty="0">
                <a:solidFill>
                  <a:schemeClr val="bg1"/>
                </a:solidFill>
                <a:effectLst>
                  <a:outerShdw blurRad="38100" dist="38100" dir="2700000" algn="tl">
                    <a:srgbClr val="000000">
                      <a:alpha val="43137"/>
                    </a:srgbClr>
                  </a:outerShdw>
                </a:effectLst>
              </a:rPr>
              <a:t>4 Kings of the North</a:t>
            </a:r>
          </a:p>
        </p:txBody>
      </p:sp>
      <p:pic>
        <p:nvPicPr>
          <p:cNvPr id="57" name="Picture 56" descr="_CT29879.JPG">
            <a:extLst>
              <a:ext uri="{FF2B5EF4-FFF2-40B4-BE49-F238E27FC236}">
                <a16:creationId xmlns:a16="http://schemas.microsoft.com/office/drawing/2014/main" id="{D08698F0-E9C0-4E86-AEE7-2F5E7B1BB9C5}"/>
              </a:ext>
            </a:extLst>
          </p:cNvPr>
          <p:cNvPicPr>
            <a:picLocks noChangeAspect="1"/>
          </p:cNvPicPr>
          <p:nvPr/>
        </p:nvPicPr>
        <p:blipFill rotWithShape="1">
          <a:blip r:embed="rId4" cstate="print"/>
          <a:srcRect b="3215"/>
          <a:stretch/>
        </p:blipFill>
        <p:spPr>
          <a:xfrm>
            <a:off x="4313929" y="2867372"/>
            <a:ext cx="4135526" cy="2767541"/>
          </a:xfrm>
          <a:prstGeom prst="rect">
            <a:avLst/>
          </a:prstGeom>
          <a:effectLst/>
        </p:spPr>
      </p:pic>
      <p:pic>
        <p:nvPicPr>
          <p:cNvPr id="58" name="Picture 57" descr="_CT29881.JPG">
            <a:extLst>
              <a:ext uri="{FF2B5EF4-FFF2-40B4-BE49-F238E27FC236}">
                <a16:creationId xmlns:a16="http://schemas.microsoft.com/office/drawing/2014/main" id="{08DCC80E-B7A8-4BAF-9184-043A5FD5AE06}"/>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a14:imgEffect>
                  </a14:imgLayer>
                </a14:imgProps>
              </a:ext>
            </a:extLst>
          </a:blip>
          <a:stretch>
            <a:fillRect/>
          </a:stretch>
        </p:blipFill>
        <p:spPr>
          <a:xfrm>
            <a:off x="4333406" y="2874139"/>
            <a:ext cx="4115696" cy="2755135"/>
          </a:xfrm>
          <a:prstGeom prst="rect">
            <a:avLst/>
          </a:prstGeom>
          <a:effectLst/>
        </p:spPr>
      </p:pic>
      <p:sp>
        <p:nvSpPr>
          <p:cNvPr id="68" name="TextBox 67">
            <a:extLst>
              <a:ext uri="{FF2B5EF4-FFF2-40B4-BE49-F238E27FC236}">
                <a16:creationId xmlns:a16="http://schemas.microsoft.com/office/drawing/2014/main" id="{24FEED0A-A38D-42F5-95F3-B76AEAF8D67B}"/>
              </a:ext>
            </a:extLst>
          </p:cNvPr>
          <p:cNvSpPr txBox="1"/>
          <p:nvPr/>
        </p:nvSpPr>
        <p:spPr>
          <a:xfrm>
            <a:off x="4680543" y="77886"/>
            <a:ext cx="4286763"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13:1-15:7</a:t>
            </a:r>
          </a:p>
        </p:txBody>
      </p:sp>
    </p:spTree>
    <p:extLst>
      <p:ext uri="{BB962C8B-B14F-4D97-AF65-F5344CB8AC3E}">
        <p14:creationId xmlns:p14="http://schemas.microsoft.com/office/powerpoint/2010/main" val="249923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500"/>
                                        <p:tgtEl>
                                          <p:spTgt spid="60"/>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up)">
                                      <p:cBhvr>
                                        <p:cTn id="25" dur="500"/>
                                        <p:tgtEl>
                                          <p:spTgt spid="40"/>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down)">
                                      <p:cBhvr>
                                        <p:cTn id="38" dur="500"/>
                                        <p:tgtEl>
                                          <p:spTgt spid="3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left)">
                                      <p:cBhvr>
                                        <p:cTn id="51" dur="500"/>
                                        <p:tgtEl>
                                          <p:spTgt spid="43"/>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childTnLst>
                          </p:cTn>
                        </p:par>
                        <p:par>
                          <p:cTn id="60" fill="hold">
                            <p:stCondLst>
                              <p:cond delay="1500"/>
                            </p:stCondLst>
                            <p:childTnLst>
                              <p:par>
                                <p:cTn id="61" presetID="2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childTnLst>
                                </p:cTn>
                              </p:par>
                            </p:childTnLst>
                          </p:cTn>
                        </p:par>
                        <p:par>
                          <p:cTn id="65" fill="hold">
                            <p:stCondLst>
                              <p:cond delay="2000"/>
                            </p:stCondLst>
                            <p:childTnLst>
                              <p:par>
                                <p:cTn id="66" presetID="6" presetClass="emph" presetSubtype="0" fill="hold" grpId="1" nodeType="afterEffect">
                                  <p:stCondLst>
                                    <p:cond delay="0"/>
                                  </p:stCondLst>
                                  <p:childTnLst>
                                    <p:animScale>
                                      <p:cBhvr>
                                        <p:cTn id="67" dur="500" fill="hold"/>
                                        <p:tgtEl>
                                          <p:spTgt spid="66"/>
                                        </p:tgtEl>
                                      </p:cBhvr>
                                      <p:by x="200000" y="200000"/>
                                    </p:animScale>
                                  </p:childTnLst>
                                </p:cTn>
                              </p:par>
                            </p:childTnLst>
                          </p:cTn>
                        </p:par>
                        <p:par>
                          <p:cTn id="68" fill="hold">
                            <p:stCondLst>
                              <p:cond delay="2500"/>
                            </p:stCondLst>
                            <p:childTnLst>
                              <p:par>
                                <p:cTn id="69" presetID="9" presetClass="exit" presetSubtype="0" fill="hold" grpId="2" nodeType="afterEffect">
                                  <p:stCondLst>
                                    <p:cond delay="0"/>
                                  </p:stCondLst>
                                  <p:childTnLst>
                                    <p:animEffect transition="out" filter="dissolve">
                                      <p:cBhvr>
                                        <p:cTn id="70" dur="2000"/>
                                        <p:tgtEl>
                                          <p:spTgt spid="66"/>
                                        </p:tgtEl>
                                      </p:cBhvr>
                                    </p:animEffect>
                                    <p:set>
                                      <p:cBhvr>
                                        <p:cTn id="71" dur="1" fill="hold">
                                          <p:stCondLst>
                                            <p:cond delay="1999"/>
                                          </p:stCondLst>
                                        </p:cTn>
                                        <p:tgtEl>
                                          <p:spTgt spid="66"/>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wipe(down)">
                                      <p:cBhvr>
                                        <p:cTn id="76" dur="500"/>
                                        <p:tgtEl>
                                          <p:spTgt spid="6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fade">
                                      <p:cBhvr>
                                        <p:cTn id="85" dur="500"/>
                                        <p:tgtEl>
                                          <p:spTgt spid="62"/>
                                        </p:tgtEl>
                                      </p:cBhvr>
                                    </p:animEffect>
                                  </p:childTnLst>
                                </p:cTn>
                              </p:par>
                              <p:par>
                                <p:cTn id="86" presetID="10" presetClass="exit" presetSubtype="0" fill="hold" grpId="1" nodeType="withEffect">
                                  <p:stCondLst>
                                    <p:cond delay="0"/>
                                  </p:stCondLst>
                                  <p:childTnLst>
                                    <p:animEffect transition="out" filter="fade">
                                      <p:cBhvr>
                                        <p:cTn id="87" dur="500"/>
                                        <p:tgtEl>
                                          <p:spTgt spid="40"/>
                                        </p:tgtEl>
                                      </p:cBhvr>
                                    </p:animEffect>
                                    <p:set>
                                      <p:cBhvr>
                                        <p:cTn id="88" dur="1" fill="hold">
                                          <p:stCondLst>
                                            <p:cond delay="499"/>
                                          </p:stCondLst>
                                        </p:cTn>
                                        <p:tgtEl>
                                          <p:spTgt spid="40"/>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43"/>
                                        </p:tgtEl>
                                      </p:cBhvr>
                                    </p:animEffect>
                                    <p:set>
                                      <p:cBhvr>
                                        <p:cTn id="94" dur="1" fill="hold">
                                          <p:stCondLst>
                                            <p:cond delay="499"/>
                                          </p:stCondLst>
                                        </p:cTn>
                                        <p:tgtEl>
                                          <p:spTgt spid="43"/>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63"/>
                                        </p:tgtEl>
                                      </p:cBhvr>
                                    </p:animEffect>
                                    <p:set>
                                      <p:cBhvr>
                                        <p:cTn id="97" dur="1" fill="hold">
                                          <p:stCondLst>
                                            <p:cond delay="499"/>
                                          </p:stCondLst>
                                        </p:cTn>
                                        <p:tgtEl>
                                          <p:spTgt spid="63"/>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38"/>
                                        </p:tgtEl>
                                      </p:cBhvr>
                                    </p:animEffect>
                                    <p:set>
                                      <p:cBhvr>
                                        <p:cTn id="100" dur="1" fill="hold">
                                          <p:stCondLst>
                                            <p:cond delay="499"/>
                                          </p:stCondLst>
                                        </p:cTn>
                                        <p:tgtEl>
                                          <p:spTgt spid="38"/>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42"/>
                                        </p:tgtEl>
                                      </p:cBhvr>
                                    </p:animEffect>
                                    <p:set>
                                      <p:cBhvr>
                                        <p:cTn id="103" dur="1" fill="hold">
                                          <p:stCondLst>
                                            <p:cond delay="499"/>
                                          </p:stCondLst>
                                        </p:cTn>
                                        <p:tgtEl>
                                          <p:spTgt spid="42"/>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35"/>
                                        </p:tgtEl>
                                      </p:cBhvr>
                                    </p:animEffect>
                                    <p:set>
                                      <p:cBhvr>
                                        <p:cTn id="106" dur="1" fill="hold">
                                          <p:stCondLst>
                                            <p:cond delay="499"/>
                                          </p:stCondLst>
                                        </p:cTn>
                                        <p:tgtEl>
                                          <p:spTgt spid="35"/>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44"/>
                                        </p:tgtEl>
                                      </p:cBhvr>
                                    </p:animEffect>
                                    <p:set>
                                      <p:cBhvr>
                                        <p:cTn id="109" dur="1" fill="hold">
                                          <p:stCondLst>
                                            <p:cond delay="499"/>
                                          </p:stCondLst>
                                        </p:cTn>
                                        <p:tgtEl>
                                          <p:spTgt spid="44"/>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37"/>
                                        </p:tgtEl>
                                      </p:cBhvr>
                                    </p:animEffect>
                                    <p:set>
                                      <p:cBhvr>
                                        <p:cTn id="112" dur="1" fill="hold">
                                          <p:stCondLst>
                                            <p:cond delay="499"/>
                                          </p:stCondLst>
                                        </p:cTn>
                                        <p:tgtEl>
                                          <p:spTgt spid="37"/>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45"/>
                                        </p:tgtEl>
                                      </p:cBhvr>
                                    </p:animEffect>
                                    <p:set>
                                      <p:cBhvr>
                                        <p:cTn id="115" dur="1" fill="hold">
                                          <p:stCondLst>
                                            <p:cond delay="499"/>
                                          </p:stCondLst>
                                        </p:cTn>
                                        <p:tgtEl>
                                          <p:spTgt spid="45"/>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41"/>
                                        </p:tgtEl>
                                      </p:cBhvr>
                                    </p:animEffect>
                                    <p:set>
                                      <p:cBhvr>
                                        <p:cTn id="118" dur="1" fill="hold">
                                          <p:stCondLst>
                                            <p:cond delay="499"/>
                                          </p:stCondLst>
                                        </p:cTn>
                                        <p:tgtEl>
                                          <p:spTgt spid="41"/>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39"/>
                                        </p:tgtEl>
                                      </p:cBhvr>
                                    </p:animEffect>
                                    <p:set>
                                      <p:cBhvr>
                                        <p:cTn id="121" dur="1" fill="hold">
                                          <p:stCondLst>
                                            <p:cond delay="499"/>
                                          </p:stCondLst>
                                        </p:cTn>
                                        <p:tgtEl>
                                          <p:spTgt spid="39"/>
                                        </p:tgtEl>
                                        <p:attrNameLst>
                                          <p:attrName>style.visibility</p:attrName>
                                        </p:attrNameLst>
                                      </p:cBhvr>
                                      <p:to>
                                        <p:strVal val="hidden"/>
                                      </p:to>
                                    </p:set>
                                  </p:childTnLst>
                                </p:cTn>
                              </p:par>
                            </p:childTnLst>
                          </p:cTn>
                        </p:par>
                        <p:par>
                          <p:cTn id="122" fill="hold">
                            <p:stCondLst>
                              <p:cond delay="1000"/>
                            </p:stCondLst>
                            <p:childTnLst>
                              <p:par>
                                <p:cTn id="123" presetID="22" presetClass="entr" presetSubtype="4" fill="hold" grpId="0" nodeType="afterEffect">
                                  <p:stCondLst>
                                    <p:cond delay="0"/>
                                  </p:stCondLst>
                                  <p:childTnLst>
                                    <p:set>
                                      <p:cBhvr>
                                        <p:cTn id="124" dur="1" fill="hold">
                                          <p:stCondLst>
                                            <p:cond delay="0"/>
                                          </p:stCondLst>
                                        </p:cTn>
                                        <p:tgtEl>
                                          <p:spTgt spid="46"/>
                                        </p:tgtEl>
                                        <p:attrNameLst>
                                          <p:attrName>style.visibility</p:attrName>
                                        </p:attrNameLst>
                                      </p:cBhvr>
                                      <p:to>
                                        <p:strVal val="visible"/>
                                      </p:to>
                                    </p:set>
                                    <p:animEffect transition="in" filter="wipe(down)">
                                      <p:cBhvr>
                                        <p:cTn id="125" dur="500"/>
                                        <p:tgtEl>
                                          <p:spTgt spid="46"/>
                                        </p:tgtEl>
                                      </p:cBhvr>
                                    </p:animEffect>
                                  </p:childTnLst>
                                </p:cTn>
                              </p:par>
                            </p:childTnLst>
                          </p:cTn>
                        </p:par>
                        <p:par>
                          <p:cTn id="126" fill="hold">
                            <p:stCondLst>
                              <p:cond delay="1500"/>
                            </p:stCondLst>
                            <p:childTnLst>
                              <p:par>
                                <p:cTn id="127" presetID="10" presetClass="entr" presetSubtype="0" fill="hold" grpId="0" nodeType="afterEffect">
                                  <p:stCondLst>
                                    <p:cond delay="0"/>
                                  </p:stCondLst>
                                  <p:childTnLst>
                                    <p:set>
                                      <p:cBhvr>
                                        <p:cTn id="128" dur="1" fill="hold">
                                          <p:stCondLst>
                                            <p:cond delay="0"/>
                                          </p:stCondLst>
                                        </p:cTn>
                                        <p:tgtEl>
                                          <p:spTgt spid="55"/>
                                        </p:tgtEl>
                                        <p:attrNameLst>
                                          <p:attrName>style.visibility</p:attrName>
                                        </p:attrNameLst>
                                      </p:cBhvr>
                                      <p:to>
                                        <p:strVal val="visible"/>
                                      </p:to>
                                    </p:set>
                                    <p:animEffect transition="in" filter="fade">
                                      <p:cBhvr>
                                        <p:cTn id="129" dur="500"/>
                                        <p:tgtEl>
                                          <p:spTgt spid="55"/>
                                        </p:tgtEl>
                                      </p:cBhvr>
                                    </p:animEffect>
                                  </p:childTnLst>
                                </p:cTn>
                              </p:par>
                            </p:childTnLst>
                          </p:cTn>
                        </p:par>
                        <p:par>
                          <p:cTn id="130" fill="hold">
                            <p:stCondLst>
                              <p:cond delay="2000"/>
                            </p:stCondLst>
                            <p:childTnLst>
                              <p:par>
                                <p:cTn id="131" presetID="10" presetClass="entr" presetSubtype="0" fill="hold" grpId="0" nodeType="afterEffect">
                                  <p:stCondLst>
                                    <p:cond delay="0"/>
                                  </p:stCondLst>
                                  <p:childTnLst>
                                    <p:set>
                                      <p:cBhvr>
                                        <p:cTn id="132" dur="1" fill="hold">
                                          <p:stCondLst>
                                            <p:cond delay="0"/>
                                          </p:stCondLst>
                                        </p:cTn>
                                        <p:tgtEl>
                                          <p:spTgt spid="52"/>
                                        </p:tgtEl>
                                        <p:attrNameLst>
                                          <p:attrName>style.visibility</p:attrName>
                                        </p:attrNameLst>
                                      </p:cBhvr>
                                      <p:to>
                                        <p:strVal val="visible"/>
                                      </p:to>
                                    </p:set>
                                    <p:animEffect transition="in" filter="fade">
                                      <p:cBhvr>
                                        <p:cTn id="133" dur="500"/>
                                        <p:tgtEl>
                                          <p:spTgt spid="52"/>
                                        </p:tgtEl>
                                      </p:cBhvr>
                                    </p:animEffect>
                                  </p:childTnLst>
                                </p:cTn>
                              </p:par>
                            </p:childTnLst>
                          </p:cTn>
                        </p:par>
                        <p:par>
                          <p:cTn id="134" fill="hold">
                            <p:stCondLst>
                              <p:cond delay="2500"/>
                            </p:stCondLst>
                            <p:childTnLst>
                              <p:par>
                                <p:cTn id="135" presetID="10" presetClass="entr" presetSubtype="0" fill="hold" grpId="0" nodeType="afterEffect">
                                  <p:stCondLst>
                                    <p:cond delay="0"/>
                                  </p:stCondLst>
                                  <p:childTnLst>
                                    <p:set>
                                      <p:cBhvr>
                                        <p:cTn id="136" dur="1" fill="hold">
                                          <p:stCondLst>
                                            <p:cond delay="0"/>
                                          </p:stCondLst>
                                        </p:cTn>
                                        <p:tgtEl>
                                          <p:spTgt spid="65"/>
                                        </p:tgtEl>
                                        <p:attrNameLst>
                                          <p:attrName>style.visibility</p:attrName>
                                        </p:attrNameLst>
                                      </p:cBhvr>
                                      <p:to>
                                        <p:strVal val="visible"/>
                                      </p:to>
                                    </p:set>
                                    <p:animEffect transition="in" filter="fade">
                                      <p:cBhvr>
                                        <p:cTn id="137" dur="500"/>
                                        <p:tgtEl>
                                          <p:spTgt spid="65"/>
                                        </p:tgtEl>
                                      </p:cBhvr>
                                    </p:animEffect>
                                  </p:childTnLst>
                                </p:cTn>
                              </p:par>
                            </p:childTnLst>
                          </p:cTn>
                        </p:par>
                        <p:par>
                          <p:cTn id="138" fill="hold">
                            <p:stCondLst>
                              <p:cond delay="3000"/>
                            </p:stCondLst>
                            <p:childTnLst>
                              <p:par>
                                <p:cTn id="139" presetID="10" presetClass="entr" presetSubtype="0" fill="hold" grpId="0" nodeType="afterEffect">
                                  <p:stCondLst>
                                    <p:cond delay="0"/>
                                  </p:stCondLst>
                                  <p:childTnLst>
                                    <p:set>
                                      <p:cBhvr>
                                        <p:cTn id="140" dur="1" fill="hold">
                                          <p:stCondLst>
                                            <p:cond delay="0"/>
                                          </p:stCondLst>
                                        </p:cTn>
                                        <p:tgtEl>
                                          <p:spTgt spid="64"/>
                                        </p:tgtEl>
                                        <p:attrNameLst>
                                          <p:attrName>style.visibility</p:attrName>
                                        </p:attrNameLst>
                                      </p:cBhvr>
                                      <p:to>
                                        <p:strVal val="visible"/>
                                      </p:to>
                                    </p:set>
                                    <p:animEffect transition="in" filter="fade">
                                      <p:cBhvr>
                                        <p:cTn id="141" dur="500"/>
                                        <p:tgtEl>
                                          <p:spTgt spid="64"/>
                                        </p:tgtEl>
                                      </p:cBhvr>
                                    </p:animEffect>
                                  </p:childTnLst>
                                </p:cTn>
                              </p:par>
                            </p:childTnLst>
                          </p:cTn>
                        </p:par>
                        <p:par>
                          <p:cTn id="142" fill="hold">
                            <p:stCondLst>
                              <p:cond delay="3500"/>
                            </p:stCondLst>
                            <p:childTnLst>
                              <p:par>
                                <p:cTn id="143" presetID="23" presetClass="entr" presetSubtype="16" fill="hold" grpId="0" nodeType="afterEffect">
                                  <p:stCondLst>
                                    <p:cond delay="0"/>
                                  </p:stCondLst>
                                  <p:childTnLst>
                                    <p:set>
                                      <p:cBhvr>
                                        <p:cTn id="144" dur="1" fill="hold">
                                          <p:stCondLst>
                                            <p:cond delay="0"/>
                                          </p:stCondLst>
                                        </p:cTn>
                                        <p:tgtEl>
                                          <p:spTgt spid="67"/>
                                        </p:tgtEl>
                                        <p:attrNameLst>
                                          <p:attrName>style.visibility</p:attrName>
                                        </p:attrNameLst>
                                      </p:cBhvr>
                                      <p:to>
                                        <p:strVal val="visible"/>
                                      </p:to>
                                    </p:set>
                                    <p:anim calcmode="lin" valueType="num">
                                      <p:cBhvr>
                                        <p:cTn id="145" dur="500" fill="hold"/>
                                        <p:tgtEl>
                                          <p:spTgt spid="67"/>
                                        </p:tgtEl>
                                        <p:attrNameLst>
                                          <p:attrName>ppt_w</p:attrName>
                                        </p:attrNameLst>
                                      </p:cBhvr>
                                      <p:tavLst>
                                        <p:tav tm="0">
                                          <p:val>
                                            <p:fltVal val="0"/>
                                          </p:val>
                                        </p:tav>
                                        <p:tav tm="100000">
                                          <p:val>
                                            <p:strVal val="#ppt_w"/>
                                          </p:val>
                                        </p:tav>
                                      </p:tavLst>
                                    </p:anim>
                                    <p:anim calcmode="lin" valueType="num">
                                      <p:cBhvr>
                                        <p:cTn id="146" dur="500" fill="hold"/>
                                        <p:tgtEl>
                                          <p:spTgt spid="67"/>
                                        </p:tgtEl>
                                        <p:attrNameLst>
                                          <p:attrName>ppt_h</p:attrName>
                                        </p:attrNameLst>
                                      </p:cBhvr>
                                      <p:tavLst>
                                        <p:tav tm="0">
                                          <p:val>
                                            <p:fltVal val="0"/>
                                          </p:val>
                                        </p:tav>
                                        <p:tav tm="100000">
                                          <p:val>
                                            <p:strVal val="#ppt_h"/>
                                          </p:val>
                                        </p:tav>
                                      </p:tavLst>
                                    </p:anim>
                                  </p:childTnLst>
                                </p:cTn>
                              </p:par>
                            </p:childTnLst>
                          </p:cTn>
                        </p:par>
                        <p:par>
                          <p:cTn id="147" fill="hold">
                            <p:stCondLst>
                              <p:cond delay="4000"/>
                            </p:stCondLst>
                            <p:childTnLst>
                              <p:par>
                                <p:cTn id="148" presetID="6" presetClass="emph" presetSubtype="0" fill="hold" grpId="1" nodeType="afterEffect">
                                  <p:stCondLst>
                                    <p:cond delay="0"/>
                                  </p:stCondLst>
                                  <p:childTnLst>
                                    <p:animScale>
                                      <p:cBhvr>
                                        <p:cTn id="149" dur="500" fill="hold"/>
                                        <p:tgtEl>
                                          <p:spTgt spid="67"/>
                                        </p:tgtEl>
                                      </p:cBhvr>
                                      <p:by x="200000" y="200000"/>
                                    </p:animScale>
                                  </p:childTnLst>
                                </p:cTn>
                              </p:par>
                            </p:childTnLst>
                          </p:cTn>
                        </p:par>
                        <p:par>
                          <p:cTn id="150" fill="hold">
                            <p:stCondLst>
                              <p:cond delay="4500"/>
                            </p:stCondLst>
                            <p:childTnLst>
                              <p:par>
                                <p:cTn id="151" presetID="9" presetClass="exit" presetSubtype="0" fill="hold" grpId="2" nodeType="afterEffect">
                                  <p:stCondLst>
                                    <p:cond delay="0"/>
                                  </p:stCondLst>
                                  <p:childTnLst>
                                    <p:animEffect transition="out" filter="dissolve">
                                      <p:cBhvr>
                                        <p:cTn id="152" dur="2000"/>
                                        <p:tgtEl>
                                          <p:spTgt spid="67"/>
                                        </p:tgtEl>
                                      </p:cBhvr>
                                    </p:animEffect>
                                    <p:set>
                                      <p:cBhvr>
                                        <p:cTn id="153" dur="1" fill="hold">
                                          <p:stCondLst>
                                            <p:cond delay="1999"/>
                                          </p:stCondLst>
                                        </p:cTn>
                                        <p:tgtEl>
                                          <p:spTgt spid="67"/>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22" presetClass="entr" presetSubtype="1" fill="hold" grpId="0" nodeType="clickEffect">
                                  <p:stCondLst>
                                    <p:cond delay="0"/>
                                  </p:stCondLst>
                                  <p:childTnLst>
                                    <p:set>
                                      <p:cBhvr>
                                        <p:cTn id="157" dur="1" fill="hold">
                                          <p:stCondLst>
                                            <p:cond delay="0"/>
                                          </p:stCondLst>
                                        </p:cTn>
                                        <p:tgtEl>
                                          <p:spTgt spid="48"/>
                                        </p:tgtEl>
                                        <p:attrNameLst>
                                          <p:attrName>style.visibility</p:attrName>
                                        </p:attrNameLst>
                                      </p:cBhvr>
                                      <p:to>
                                        <p:strVal val="visible"/>
                                      </p:to>
                                    </p:set>
                                    <p:animEffect transition="in" filter="wipe(up)">
                                      <p:cBhvr>
                                        <p:cTn id="158" dur="500"/>
                                        <p:tgtEl>
                                          <p:spTgt spid="48"/>
                                        </p:tgtEl>
                                      </p:cBhvr>
                                    </p:animEffect>
                                  </p:childTnLst>
                                </p:cTn>
                              </p:par>
                            </p:childTnLst>
                          </p:cTn>
                        </p:par>
                        <p:par>
                          <p:cTn id="159" fill="hold">
                            <p:stCondLst>
                              <p:cond delay="500"/>
                            </p:stCondLst>
                            <p:childTnLst>
                              <p:par>
                                <p:cTn id="160" presetID="10" presetClass="entr" presetSubtype="0" fill="hold" grpId="0" nodeType="afterEffect">
                                  <p:stCondLst>
                                    <p:cond delay="0"/>
                                  </p:stCondLst>
                                  <p:childTnLst>
                                    <p:set>
                                      <p:cBhvr>
                                        <p:cTn id="161" dur="1" fill="hold">
                                          <p:stCondLst>
                                            <p:cond delay="0"/>
                                          </p:stCondLst>
                                        </p:cTn>
                                        <p:tgtEl>
                                          <p:spTgt spid="50"/>
                                        </p:tgtEl>
                                        <p:attrNameLst>
                                          <p:attrName>style.visibility</p:attrName>
                                        </p:attrNameLst>
                                      </p:cBhvr>
                                      <p:to>
                                        <p:strVal val="visible"/>
                                      </p:to>
                                    </p:set>
                                    <p:animEffect transition="in" filter="fade">
                                      <p:cBhvr>
                                        <p:cTn id="162" dur="500"/>
                                        <p:tgtEl>
                                          <p:spTgt spid="50"/>
                                        </p:tgtEl>
                                      </p:cBhvr>
                                    </p:animEffect>
                                  </p:childTnLst>
                                </p:cTn>
                              </p:par>
                            </p:childTnLst>
                          </p:cTn>
                        </p:par>
                        <p:par>
                          <p:cTn id="163" fill="hold">
                            <p:stCondLst>
                              <p:cond delay="1000"/>
                            </p:stCondLst>
                            <p:childTnLst>
                              <p:par>
                                <p:cTn id="164" presetID="10" presetClass="entr" presetSubtype="0" fill="hold" grpId="0" nodeType="afterEffect">
                                  <p:stCondLst>
                                    <p:cond delay="0"/>
                                  </p:stCondLst>
                                  <p:childTnLst>
                                    <p:set>
                                      <p:cBhvr>
                                        <p:cTn id="165" dur="1" fill="hold">
                                          <p:stCondLst>
                                            <p:cond delay="0"/>
                                          </p:stCondLst>
                                        </p:cTn>
                                        <p:tgtEl>
                                          <p:spTgt spid="53"/>
                                        </p:tgtEl>
                                        <p:attrNameLst>
                                          <p:attrName>style.visibility</p:attrName>
                                        </p:attrNameLst>
                                      </p:cBhvr>
                                      <p:to>
                                        <p:strVal val="visible"/>
                                      </p:to>
                                    </p:set>
                                    <p:animEffect transition="in" filter="fade">
                                      <p:cBhvr>
                                        <p:cTn id="166" dur="500"/>
                                        <p:tgtEl>
                                          <p:spTgt spid="53"/>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grpId="0" nodeType="clickEffect">
                                  <p:stCondLst>
                                    <p:cond delay="0"/>
                                  </p:stCondLst>
                                  <p:childTnLst>
                                    <p:set>
                                      <p:cBhvr>
                                        <p:cTn id="170" dur="1" fill="hold">
                                          <p:stCondLst>
                                            <p:cond delay="0"/>
                                          </p:stCondLst>
                                        </p:cTn>
                                        <p:tgtEl>
                                          <p:spTgt spid="56"/>
                                        </p:tgtEl>
                                        <p:attrNameLst>
                                          <p:attrName>style.visibility</p:attrName>
                                        </p:attrNameLst>
                                      </p:cBhvr>
                                      <p:to>
                                        <p:strVal val="visible"/>
                                      </p:to>
                                    </p:set>
                                    <p:animEffect transition="in" filter="wipe(left)">
                                      <p:cBhvr>
                                        <p:cTn id="171" dur="500"/>
                                        <p:tgtEl>
                                          <p:spTgt spid="56"/>
                                        </p:tgtEl>
                                      </p:cBhvr>
                                    </p:animEffect>
                                  </p:childTnLst>
                                </p:cTn>
                              </p:par>
                              <p:par>
                                <p:cTn id="172" presetID="22" presetClass="entr" presetSubtype="8" fill="hold" nodeType="withEffect">
                                  <p:stCondLst>
                                    <p:cond delay="200"/>
                                  </p:stCondLst>
                                  <p:childTnLst>
                                    <p:set>
                                      <p:cBhvr>
                                        <p:cTn id="173" dur="1" fill="hold">
                                          <p:stCondLst>
                                            <p:cond delay="0"/>
                                          </p:stCondLst>
                                        </p:cTn>
                                        <p:tgtEl>
                                          <p:spTgt spid="57"/>
                                        </p:tgtEl>
                                        <p:attrNameLst>
                                          <p:attrName>style.visibility</p:attrName>
                                        </p:attrNameLst>
                                      </p:cBhvr>
                                      <p:to>
                                        <p:strVal val="visible"/>
                                      </p:to>
                                    </p:set>
                                    <p:animEffect transition="in" filter="wipe(left)">
                                      <p:cBhvr>
                                        <p:cTn id="174" dur="500"/>
                                        <p:tgtEl>
                                          <p:spTgt spid="57"/>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61"/>
                                        </p:tgtEl>
                                        <p:attrNameLst>
                                          <p:attrName>style.visibility</p:attrName>
                                        </p:attrNameLst>
                                      </p:cBhvr>
                                      <p:to>
                                        <p:strVal val="visible"/>
                                      </p:to>
                                    </p:set>
                                    <p:animEffect transition="in" filter="fade">
                                      <p:cBhvr>
                                        <p:cTn id="177" dur="500"/>
                                        <p:tgtEl>
                                          <p:spTgt spid="61"/>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xit" presetSubtype="0" fill="hold" nodeType="clickEffect">
                                  <p:stCondLst>
                                    <p:cond delay="0"/>
                                  </p:stCondLst>
                                  <p:childTnLst>
                                    <p:animEffect transition="out" filter="fade">
                                      <p:cBhvr>
                                        <p:cTn id="181" dur="500"/>
                                        <p:tgtEl>
                                          <p:spTgt spid="57"/>
                                        </p:tgtEl>
                                      </p:cBhvr>
                                    </p:animEffect>
                                    <p:set>
                                      <p:cBhvr>
                                        <p:cTn id="182" dur="1" fill="hold">
                                          <p:stCondLst>
                                            <p:cond delay="499"/>
                                          </p:stCondLst>
                                        </p:cTn>
                                        <p:tgtEl>
                                          <p:spTgt spid="57"/>
                                        </p:tgtEl>
                                        <p:attrNameLst>
                                          <p:attrName>style.visibility</p:attrName>
                                        </p:attrNameLst>
                                      </p:cBhvr>
                                      <p:to>
                                        <p:strVal val="hidden"/>
                                      </p:to>
                                    </p:set>
                                  </p:childTnLst>
                                </p:cTn>
                              </p:par>
                              <p:par>
                                <p:cTn id="183" presetID="10" presetClass="entr" presetSubtype="0" fill="hold" nodeType="withEffect">
                                  <p:stCondLst>
                                    <p:cond delay="0"/>
                                  </p:stCondLst>
                                  <p:childTnLst>
                                    <p:set>
                                      <p:cBhvr>
                                        <p:cTn id="184" dur="1" fill="hold">
                                          <p:stCondLst>
                                            <p:cond delay="0"/>
                                          </p:stCondLst>
                                        </p:cTn>
                                        <p:tgtEl>
                                          <p:spTgt spid="58"/>
                                        </p:tgtEl>
                                        <p:attrNameLst>
                                          <p:attrName>style.visibility</p:attrName>
                                        </p:attrNameLst>
                                      </p:cBhvr>
                                      <p:to>
                                        <p:strVal val="visible"/>
                                      </p:to>
                                    </p:set>
                                    <p:animEffect transition="in" filter="fade">
                                      <p:cBhvr>
                                        <p:cTn id="185" dur="500"/>
                                        <p:tgtEl>
                                          <p:spTgt spid="58"/>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xit" presetSubtype="0" fill="hold" nodeType="clickEffect">
                                  <p:stCondLst>
                                    <p:cond delay="0"/>
                                  </p:stCondLst>
                                  <p:childTnLst>
                                    <p:animEffect transition="out" filter="fade">
                                      <p:cBhvr>
                                        <p:cTn id="189" dur="500"/>
                                        <p:tgtEl>
                                          <p:spTgt spid="58"/>
                                        </p:tgtEl>
                                      </p:cBhvr>
                                    </p:animEffect>
                                    <p:set>
                                      <p:cBhvr>
                                        <p:cTn id="190" dur="1" fill="hold">
                                          <p:stCondLst>
                                            <p:cond delay="499"/>
                                          </p:stCondLst>
                                        </p:cTn>
                                        <p:tgtEl>
                                          <p:spTgt spid="58"/>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500"/>
                                        <p:tgtEl>
                                          <p:spTgt spid="56"/>
                                        </p:tgtEl>
                                      </p:cBhvr>
                                    </p:animEffect>
                                    <p:set>
                                      <p:cBhvr>
                                        <p:cTn id="193" dur="1" fill="hold">
                                          <p:stCondLst>
                                            <p:cond delay="499"/>
                                          </p:stCondLst>
                                        </p:cTn>
                                        <p:tgtEl>
                                          <p:spTgt spid="56"/>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500"/>
                                        <p:tgtEl>
                                          <p:spTgt spid="61"/>
                                        </p:tgtEl>
                                      </p:cBhvr>
                                    </p:animEffect>
                                    <p:set>
                                      <p:cBhvr>
                                        <p:cTn id="196" dur="1" fill="hold">
                                          <p:stCondLst>
                                            <p:cond delay="499"/>
                                          </p:stCondLst>
                                        </p:cTn>
                                        <p:tgtEl>
                                          <p:spTgt spid="61"/>
                                        </p:tgtEl>
                                        <p:attrNameLst>
                                          <p:attrName>style.visibility</p:attrName>
                                        </p:attrNameLst>
                                      </p:cBhvr>
                                      <p:to>
                                        <p:strVal val="hidden"/>
                                      </p:to>
                                    </p:set>
                                  </p:childTnLst>
                                </p:cTn>
                              </p:par>
                            </p:childTnLst>
                          </p:cTn>
                        </p:par>
                        <p:par>
                          <p:cTn id="197" fill="hold">
                            <p:stCondLst>
                              <p:cond delay="500"/>
                            </p:stCondLst>
                            <p:childTnLst>
                              <p:par>
                                <p:cTn id="198" presetID="22" presetClass="entr" presetSubtype="1" fill="hold" grpId="0" nodeType="afterEffect">
                                  <p:stCondLst>
                                    <p:cond delay="0"/>
                                  </p:stCondLst>
                                  <p:childTnLst>
                                    <p:set>
                                      <p:cBhvr>
                                        <p:cTn id="199" dur="1" fill="hold">
                                          <p:stCondLst>
                                            <p:cond delay="0"/>
                                          </p:stCondLst>
                                        </p:cTn>
                                        <p:tgtEl>
                                          <p:spTgt spid="49"/>
                                        </p:tgtEl>
                                        <p:attrNameLst>
                                          <p:attrName>style.visibility</p:attrName>
                                        </p:attrNameLst>
                                      </p:cBhvr>
                                      <p:to>
                                        <p:strVal val="visible"/>
                                      </p:to>
                                    </p:set>
                                    <p:animEffect transition="in" filter="wipe(up)">
                                      <p:cBhvr>
                                        <p:cTn id="200" dur="500"/>
                                        <p:tgtEl>
                                          <p:spTgt spid="49"/>
                                        </p:tgtEl>
                                      </p:cBhvr>
                                    </p:animEffect>
                                  </p:childTnLst>
                                </p:cTn>
                              </p:par>
                            </p:childTnLst>
                          </p:cTn>
                        </p:par>
                        <p:par>
                          <p:cTn id="201" fill="hold">
                            <p:stCondLst>
                              <p:cond delay="1000"/>
                            </p:stCondLst>
                            <p:childTnLst>
                              <p:par>
                                <p:cTn id="202" presetID="10" presetClass="entr" presetSubtype="0" fill="hold" grpId="0" nodeType="afterEffect">
                                  <p:stCondLst>
                                    <p:cond delay="0"/>
                                  </p:stCondLst>
                                  <p:childTnLst>
                                    <p:set>
                                      <p:cBhvr>
                                        <p:cTn id="203" dur="1" fill="hold">
                                          <p:stCondLst>
                                            <p:cond delay="0"/>
                                          </p:stCondLst>
                                        </p:cTn>
                                        <p:tgtEl>
                                          <p:spTgt spid="51"/>
                                        </p:tgtEl>
                                        <p:attrNameLst>
                                          <p:attrName>style.visibility</p:attrName>
                                        </p:attrNameLst>
                                      </p:cBhvr>
                                      <p:to>
                                        <p:strVal val="visible"/>
                                      </p:to>
                                    </p:set>
                                    <p:animEffect transition="in" filter="fade">
                                      <p:cBhvr>
                                        <p:cTn id="204" dur="500"/>
                                        <p:tgtEl>
                                          <p:spTgt spid="51"/>
                                        </p:tgtEl>
                                      </p:cBhvr>
                                    </p:animEffect>
                                  </p:childTnLst>
                                </p:cTn>
                              </p:par>
                            </p:childTnLst>
                          </p:cTn>
                        </p:par>
                        <p:par>
                          <p:cTn id="205" fill="hold">
                            <p:stCondLst>
                              <p:cond delay="1500"/>
                            </p:stCondLst>
                            <p:childTnLst>
                              <p:par>
                                <p:cTn id="206" presetID="10" presetClass="entr" presetSubtype="0" fill="hold" grpId="0" nodeType="afterEffect">
                                  <p:stCondLst>
                                    <p:cond delay="0"/>
                                  </p:stCondLst>
                                  <p:childTnLst>
                                    <p:set>
                                      <p:cBhvr>
                                        <p:cTn id="207" dur="1" fill="hold">
                                          <p:stCondLst>
                                            <p:cond delay="0"/>
                                          </p:stCondLst>
                                        </p:cTn>
                                        <p:tgtEl>
                                          <p:spTgt spid="54"/>
                                        </p:tgtEl>
                                        <p:attrNameLst>
                                          <p:attrName>style.visibility</p:attrName>
                                        </p:attrNameLst>
                                      </p:cBhvr>
                                      <p:to>
                                        <p:strVal val="visible"/>
                                      </p:to>
                                    </p:set>
                                    <p:animEffect transition="in" filter="fade">
                                      <p:cBhvr>
                                        <p:cTn id="20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5" grpId="1"/>
      <p:bldP spid="36" grpId="0" animBg="1"/>
      <p:bldP spid="36" grpId="1" animBg="1"/>
      <p:bldP spid="37" grpId="0"/>
      <p:bldP spid="37" grpId="1"/>
      <p:bldP spid="38" grpId="0" animBg="1"/>
      <p:bldP spid="38" grpId="1" animBg="1"/>
      <p:bldP spid="40" grpId="0" animBg="1"/>
      <p:bldP spid="40" grpId="1" animBg="1"/>
      <p:bldP spid="41" grpId="0"/>
      <p:bldP spid="41" grpId="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8" grpId="0" animBg="1"/>
      <p:bldP spid="49" grpId="0" animBg="1"/>
      <p:bldP spid="50" grpId="0" animBg="1"/>
      <p:bldP spid="51" grpId="0" animBg="1"/>
      <p:bldP spid="52" grpId="0"/>
      <p:bldP spid="54" grpId="0"/>
      <p:bldP spid="55" grpId="0" animBg="1"/>
      <p:bldP spid="56" grpId="0" animBg="1"/>
      <p:bldP spid="56" grpId="1" animBg="1"/>
      <p:bldP spid="59" grpId="0"/>
      <p:bldP spid="60" grpId="0"/>
      <p:bldP spid="61" grpId="0"/>
      <p:bldP spid="61" grpId="1"/>
      <p:bldP spid="62" grpId="0"/>
      <p:bldP spid="63" grpId="0" animBg="1"/>
      <p:bldP spid="63" grpId="1" animBg="1"/>
      <p:bldP spid="64" grpId="0"/>
      <p:bldP spid="65" grpId="0" animBg="1"/>
      <p:bldP spid="66" grpId="0" animBg="1"/>
      <p:bldP spid="66" grpId="1" animBg="1"/>
      <p:bldP spid="66" grpId="2" animBg="1"/>
      <p:bldP spid="67" grpId="0" animBg="1"/>
      <p:bldP spid="67" grpId="1" animBg="1"/>
      <p:bldP spid="67" grpId="2" animBg="1"/>
      <p:bldP spid="53" grpId="0"/>
      <p:bldP spid="39" grpId="0"/>
      <p:bldP spid="39"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BF77B6-2C2E-4610-BAE3-CB7D78A447F0}"/>
              </a:ext>
            </a:extLst>
          </p:cNvPr>
          <p:cNvSpPr txBox="1"/>
          <p:nvPr/>
        </p:nvSpPr>
        <p:spPr>
          <a:xfrm>
            <a:off x="4680543" y="77886"/>
            <a:ext cx="4286763" cy="584775"/>
          </a:xfrm>
          <a:prstGeom prst="rect">
            <a:avLst/>
          </a:prstGeom>
          <a:noFill/>
        </p:spPr>
        <p:txBody>
          <a:bodyPr wrap="square" rtlCol="0">
            <a:spAutoFit/>
          </a:bodyPr>
          <a:lstStyle/>
          <a:p>
            <a:r>
              <a:rPr lang="en-US" sz="3200" spc="2000" dirty="0">
                <a:solidFill>
                  <a:srgbClr val="405397"/>
                </a:solidFill>
                <a:effectLst>
                  <a:glow rad="152400">
                    <a:schemeClr val="bg1">
                      <a:alpha val="90000"/>
                    </a:schemeClr>
                  </a:glow>
                </a:effectLst>
                <a:latin typeface="Duralith" charset="0"/>
                <a:ea typeface="Duralith" charset="0"/>
                <a:cs typeface="Duralith" charset="0"/>
              </a:rPr>
              <a:t>13:1-15:7</a:t>
            </a:r>
          </a:p>
        </p:txBody>
      </p:sp>
    </p:spTree>
    <p:extLst>
      <p:ext uri="{BB962C8B-B14F-4D97-AF65-F5344CB8AC3E}">
        <p14:creationId xmlns:p14="http://schemas.microsoft.com/office/powerpoint/2010/main" val="223876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Genesi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nesis">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rgbClr val="FFFF00"/>
            </a:solidFill>
            <a:effectLst>
              <a:outerShdw blurRad="38100" dist="38100" dir="2700000" algn="tl">
                <a:srgbClr val="000000">
                  <a:alpha val="43137"/>
                </a:srgbClr>
              </a:outerShdw>
            </a:effectLst>
          </a:defRPr>
        </a:defPPr>
      </a:lstStyle>
    </a:txDef>
  </a:objectDefaults>
  <a:extraClrSchemeLst/>
  <a:extLst>
    <a:ext uri="{05A4C25C-085E-4340-85A3-A5531E510DB2}">
      <thm15:themeFamily xmlns:thm15="http://schemas.microsoft.com/office/thememl/2012/main" name="Presentation3" id="{58E0B8CE-A3A0-495A-8A72-16B629967F5F}" vid="{FEDF63CA-A0A0-4BFB-A17F-AD685A700D94}"/>
    </a:ext>
  </a:extLst>
</a:theme>
</file>

<file path=docProps/app.xml><?xml version="1.0" encoding="utf-8"?>
<Properties xmlns="http://schemas.openxmlformats.org/officeDocument/2006/extended-properties" xmlns:vt="http://schemas.openxmlformats.org/officeDocument/2006/docPropsVTypes">
  <Template>Genesis</Template>
  <TotalTime>4307</TotalTime>
  <Words>412</Words>
  <Application>Microsoft Office PowerPoint</Application>
  <PresentationFormat>On-screen Show (4:3)</PresentationFormat>
  <Paragraphs>106</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English157 BT</vt:lpstr>
      <vt:lpstr>Classic Typewriter</vt:lpstr>
      <vt:lpstr>Times New Roman</vt:lpstr>
      <vt:lpstr>Arial</vt:lpstr>
      <vt:lpstr>Duralith</vt:lpstr>
      <vt:lpstr>PT Hand Label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8</cp:revision>
  <dcterms:created xsi:type="dcterms:W3CDTF">2019-01-28T16:57:31Z</dcterms:created>
  <dcterms:modified xsi:type="dcterms:W3CDTF">2019-02-14T05:33:03Z</dcterms:modified>
</cp:coreProperties>
</file>